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66" r:id="rId2"/>
    <p:sldId id="267" r:id="rId3"/>
    <p:sldId id="268" r:id="rId4"/>
    <p:sldId id="269" r:id="rId5"/>
    <p:sldId id="270" r:id="rId6"/>
    <p:sldId id="272" r:id="rId7"/>
    <p:sldId id="273" r:id="rId8"/>
    <p:sldId id="271" r:id="rId9"/>
    <p:sldId id="274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00"/>
    <a:srgbClr val="D9D9D9"/>
    <a:srgbClr val="006092"/>
    <a:srgbClr val="FFFFFF"/>
    <a:srgbClr val="404040"/>
    <a:srgbClr val="D9EBBC"/>
    <a:srgbClr val="003049"/>
    <a:srgbClr val="EF4630"/>
    <a:srgbClr val="FFD400"/>
    <a:srgbClr val="44C8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015" autoAdjust="0"/>
    <p:restoredTop sz="94664" autoAdjust="0"/>
  </p:normalViewPr>
  <p:slideViewPr>
    <p:cSldViewPr snapToGrid="0" snapToObjects="1">
      <p:cViewPr>
        <p:scale>
          <a:sx n="66" d="100"/>
          <a:sy n="66" d="100"/>
        </p:scale>
        <p:origin x="570" y="318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11/7/2017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11/7/2017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6358918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303287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423210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62098048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791091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721964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159269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1868812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37918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5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9253EAFF-FEE4-4037-9F1E-9410231D71FB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3825875" y="2975034"/>
            <a:ext cx="8364538" cy="3882967"/>
          </a:xfrm>
          <a:custGeom>
            <a:avLst/>
            <a:gdLst>
              <a:gd name="connsiteX0" fmla="*/ 5852557 w 8364538"/>
              <a:gd name="connsiteY0" fmla="*/ 0 h 3882967"/>
              <a:gd name="connsiteX1" fmla="*/ 8364538 w 8364538"/>
              <a:gd name="connsiteY1" fmla="*/ 504715 h 3882967"/>
              <a:gd name="connsiteX2" fmla="*/ 8364538 w 8364538"/>
              <a:gd name="connsiteY2" fmla="*/ 2356921 h 3882967"/>
              <a:gd name="connsiteX3" fmla="*/ 5776365 w 8364538"/>
              <a:gd name="connsiteY3" fmla="*/ 1764119 h 3882967"/>
              <a:gd name="connsiteX4" fmla="*/ 1278610 w 8364538"/>
              <a:gd name="connsiteY4" fmla="*/ 3882967 h 3882967"/>
              <a:gd name="connsiteX5" fmla="*/ 0 w 8364538"/>
              <a:gd name="connsiteY5" fmla="*/ 3882967 h 3882967"/>
              <a:gd name="connsiteX6" fmla="*/ 5852557 w 8364538"/>
              <a:gd name="connsiteY6" fmla="*/ 0 h 388296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8364538" h="3882967">
                <a:moveTo>
                  <a:pt x="5852557" y="0"/>
                </a:moveTo>
                <a:cubicBezTo>
                  <a:pt x="6745441" y="0"/>
                  <a:pt x="7595467" y="180935"/>
                  <a:pt x="8364538" y="504715"/>
                </a:cubicBezTo>
                <a:cubicBezTo>
                  <a:pt x="8364538" y="504715"/>
                  <a:pt x="8364538" y="504715"/>
                  <a:pt x="8364538" y="2356921"/>
                </a:cubicBezTo>
                <a:cubicBezTo>
                  <a:pt x="7590705" y="1978385"/>
                  <a:pt x="6709726" y="1764119"/>
                  <a:pt x="5776365" y="1764119"/>
                </a:cubicBezTo>
                <a:cubicBezTo>
                  <a:pt x="3935833" y="1764119"/>
                  <a:pt x="2300069" y="2597374"/>
                  <a:pt x="1278610" y="3882967"/>
                </a:cubicBezTo>
                <a:cubicBezTo>
                  <a:pt x="1278610" y="3882967"/>
                  <a:pt x="1278610" y="3882967"/>
                  <a:pt x="0" y="3882967"/>
                </a:cubicBezTo>
                <a:cubicBezTo>
                  <a:pt x="892884" y="1614134"/>
                  <a:pt x="3176286" y="0"/>
                  <a:pt x="58525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7111E024-2F51-49FB-B124-3D579B489C0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8027194" y="1953137"/>
            <a:ext cx="2050256" cy="2050256"/>
          </a:xfrm>
          <a:custGeom>
            <a:avLst/>
            <a:gdLst>
              <a:gd name="connsiteX0" fmla="*/ 1025128 w 2050256"/>
              <a:gd name="connsiteY0" fmla="*/ 0 h 2050256"/>
              <a:gd name="connsiteX1" fmla="*/ 2050256 w 2050256"/>
              <a:gd name="connsiteY1" fmla="*/ 1025128 h 2050256"/>
              <a:gd name="connsiteX2" fmla="*/ 1025128 w 2050256"/>
              <a:gd name="connsiteY2" fmla="*/ 2050256 h 2050256"/>
              <a:gd name="connsiteX3" fmla="*/ 0 w 2050256"/>
              <a:gd name="connsiteY3" fmla="*/ 1025128 h 2050256"/>
              <a:gd name="connsiteX4" fmla="*/ 1025128 w 2050256"/>
              <a:gd name="connsiteY4" fmla="*/ 0 h 20502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2050256" h="2050256">
                <a:moveTo>
                  <a:pt x="1025128" y="0"/>
                </a:moveTo>
                <a:cubicBezTo>
                  <a:pt x="1591291" y="0"/>
                  <a:pt x="2050256" y="458965"/>
                  <a:pt x="2050256" y="1025128"/>
                </a:cubicBezTo>
                <a:cubicBezTo>
                  <a:pt x="2050256" y="1591291"/>
                  <a:pt x="1591291" y="2050256"/>
                  <a:pt x="1025128" y="2050256"/>
                </a:cubicBezTo>
                <a:cubicBezTo>
                  <a:pt x="458965" y="2050256"/>
                  <a:pt x="0" y="1591291"/>
                  <a:pt x="0" y="1025128"/>
                </a:cubicBezTo>
                <a:cubicBezTo>
                  <a:pt x="0" y="458965"/>
                  <a:pt x="458965" y="0"/>
                  <a:pt x="102512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542077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2C7ABF69-73F7-4341-95FB-CF3A98308B7F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6742113" y="6349"/>
            <a:ext cx="5454651" cy="6848476"/>
          </a:xfrm>
          <a:custGeom>
            <a:avLst/>
            <a:gdLst>
              <a:gd name="connsiteX0" fmla="*/ 4354513 w 5454651"/>
              <a:gd name="connsiteY0" fmla="*/ 4468813 h 6848476"/>
              <a:gd name="connsiteX1" fmla="*/ 5454650 w 5454651"/>
              <a:gd name="connsiteY1" fmla="*/ 5847639 h 6848476"/>
              <a:gd name="connsiteX2" fmla="*/ 5454650 w 5454651"/>
              <a:gd name="connsiteY2" fmla="*/ 6848476 h 6848476"/>
              <a:gd name="connsiteX3" fmla="*/ 4518819 w 5454651"/>
              <a:gd name="connsiteY3" fmla="*/ 6848476 h 6848476"/>
              <a:gd name="connsiteX4" fmla="*/ 3985419 w 5454651"/>
              <a:gd name="connsiteY4" fmla="*/ 5162981 h 6848476"/>
              <a:gd name="connsiteX5" fmla="*/ 3930650 w 5454651"/>
              <a:gd name="connsiteY5" fmla="*/ 4540132 h 6848476"/>
              <a:gd name="connsiteX6" fmla="*/ 4354513 w 5454651"/>
              <a:gd name="connsiteY6" fmla="*/ 4468813 h 6848476"/>
              <a:gd name="connsiteX7" fmla="*/ 3345157 w 5454651"/>
              <a:gd name="connsiteY7" fmla="*/ 4410076 h 6848476"/>
              <a:gd name="connsiteX8" fmla="*/ 3800195 w 5454651"/>
              <a:gd name="connsiteY8" fmla="*/ 4536036 h 6848476"/>
              <a:gd name="connsiteX9" fmla="*/ 4381501 w 5454651"/>
              <a:gd name="connsiteY9" fmla="*/ 6848476 h 6848476"/>
              <a:gd name="connsiteX10" fmla="*/ 2735263 w 5454651"/>
              <a:gd name="connsiteY10" fmla="*/ 6848476 h 6848476"/>
              <a:gd name="connsiteX11" fmla="*/ 3340392 w 5454651"/>
              <a:gd name="connsiteY11" fmla="*/ 4417206 h 6848476"/>
              <a:gd name="connsiteX12" fmla="*/ 3345157 w 5454651"/>
              <a:gd name="connsiteY12" fmla="*/ 4410076 h 6848476"/>
              <a:gd name="connsiteX13" fmla="*/ 4714081 w 5454651"/>
              <a:gd name="connsiteY13" fmla="*/ 4278313 h 6848476"/>
              <a:gd name="connsiteX14" fmla="*/ 5454650 w 5454651"/>
              <a:gd name="connsiteY14" fmla="*/ 4808730 h 6848476"/>
              <a:gd name="connsiteX15" fmla="*/ 5454650 w 5454651"/>
              <a:gd name="connsiteY15" fmla="*/ 5676901 h 6848476"/>
              <a:gd name="connsiteX16" fmla="*/ 4725987 w 5454651"/>
              <a:gd name="connsiteY16" fmla="*/ 4823001 h 6848476"/>
              <a:gd name="connsiteX17" fmla="*/ 4473575 w 5454651"/>
              <a:gd name="connsiteY17" fmla="*/ 4421026 h 6848476"/>
              <a:gd name="connsiteX18" fmla="*/ 4714081 w 5454651"/>
              <a:gd name="connsiteY18" fmla="*/ 4278313 h 6848476"/>
              <a:gd name="connsiteX19" fmla="*/ 2908841 w 5454651"/>
              <a:gd name="connsiteY19" fmla="*/ 4067176 h 6848476"/>
              <a:gd name="connsiteX20" fmla="*/ 3230563 w 5454651"/>
              <a:gd name="connsiteY20" fmla="*/ 4350060 h 6848476"/>
              <a:gd name="connsiteX21" fmla="*/ 2608567 w 5454651"/>
              <a:gd name="connsiteY21" fmla="*/ 6848476 h 6848476"/>
              <a:gd name="connsiteX22" fmla="*/ 2303527 w 5454651"/>
              <a:gd name="connsiteY22" fmla="*/ 6848476 h 6848476"/>
              <a:gd name="connsiteX23" fmla="*/ 1214438 w 5454651"/>
              <a:gd name="connsiteY23" fmla="*/ 6137700 h 6848476"/>
              <a:gd name="connsiteX24" fmla="*/ 2908841 w 5454651"/>
              <a:gd name="connsiteY24" fmla="*/ 4067176 h 6848476"/>
              <a:gd name="connsiteX25" fmla="*/ 4983163 w 5454651"/>
              <a:gd name="connsiteY25" fmla="*/ 3997326 h 6848476"/>
              <a:gd name="connsiteX26" fmla="*/ 5454651 w 5454651"/>
              <a:gd name="connsiteY26" fmla="*/ 4154302 h 6848476"/>
              <a:gd name="connsiteX27" fmla="*/ 5454651 w 5454651"/>
              <a:gd name="connsiteY27" fmla="*/ 4665664 h 6848476"/>
              <a:gd name="connsiteX28" fmla="*/ 4811713 w 5454651"/>
              <a:gd name="connsiteY28" fmla="*/ 4197114 h 6848476"/>
              <a:gd name="connsiteX29" fmla="*/ 4983163 w 5454651"/>
              <a:gd name="connsiteY29" fmla="*/ 3997326 h 6848476"/>
              <a:gd name="connsiteX30" fmla="*/ 2675633 w 5454651"/>
              <a:gd name="connsiteY30" fmla="*/ 3552825 h 6848476"/>
              <a:gd name="connsiteX31" fmla="*/ 2835275 w 5454651"/>
              <a:gd name="connsiteY31" fmla="*/ 3964258 h 6848476"/>
              <a:gd name="connsiteX32" fmla="*/ 1122105 w 5454651"/>
              <a:gd name="connsiteY32" fmla="*/ 6049963 h 6848476"/>
              <a:gd name="connsiteX33" fmla="*/ 247650 w 5454651"/>
              <a:gd name="connsiteY33" fmla="*/ 4737182 h 6848476"/>
              <a:gd name="connsiteX34" fmla="*/ 2470720 w 5454651"/>
              <a:gd name="connsiteY34" fmla="*/ 3607524 h 6848476"/>
              <a:gd name="connsiteX35" fmla="*/ 2675633 w 5454651"/>
              <a:gd name="connsiteY35" fmla="*/ 3552825 h 6848476"/>
              <a:gd name="connsiteX36" fmla="*/ 5454651 w 5454651"/>
              <a:gd name="connsiteY36" fmla="*/ 3405188 h 6848476"/>
              <a:gd name="connsiteX37" fmla="*/ 5454651 w 5454651"/>
              <a:gd name="connsiteY37" fmla="*/ 4025901 h 6848476"/>
              <a:gd name="connsiteX38" fmla="*/ 5049838 w 5454651"/>
              <a:gd name="connsiteY38" fmla="*/ 3887965 h 6848476"/>
              <a:gd name="connsiteX39" fmla="*/ 5178426 w 5454651"/>
              <a:gd name="connsiteY39" fmla="*/ 3459887 h 6848476"/>
              <a:gd name="connsiteX40" fmla="*/ 5454651 w 5454651"/>
              <a:gd name="connsiteY40" fmla="*/ 3405188 h 6848476"/>
              <a:gd name="connsiteX41" fmla="*/ 1543947 w 5454651"/>
              <a:gd name="connsiteY41" fmla="*/ 2851150 h 6848476"/>
              <a:gd name="connsiteX42" fmla="*/ 2230147 w 5454651"/>
              <a:gd name="connsiteY42" fmla="*/ 2886821 h 6848476"/>
              <a:gd name="connsiteX43" fmla="*/ 2730500 w 5454651"/>
              <a:gd name="connsiteY43" fmla="*/ 2960541 h 6848476"/>
              <a:gd name="connsiteX44" fmla="*/ 2656638 w 5454651"/>
              <a:gd name="connsiteY44" fmla="*/ 3357674 h 6848476"/>
              <a:gd name="connsiteX45" fmla="*/ 2659021 w 5454651"/>
              <a:gd name="connsiteY45" fmla="*/ 3433772 h 6848476"/>
              <a:gd name="connsiteX46" fmla="*/ 202524 w 5454651"/>
              <a:gd name="connsiteY46" fmla="*/ 4618038 h 6848476"/>
              <a:gd name="connsiteX47" fmla="*/ 0 w 5454651"/>
              <a:gd name="connsiteY47" fmla="*/ 3429015 h 6848476"/>
              <a:gd name="connsiteX48" fmla="*/ 26209 w 5454651"/>
              <a:gd name="connsiteY48" fmla="*/ 2996211 h 6848476"/>
              <a:gd name="connsiteX49" fmla="*/ 1543947 w 5454651"/>
              <a:gd name="connsiteY49" fmla="*/ 2851150 h 6848476"/>
              <a:gd name="connsiteX50" fmla="*/ 5454651 w 5454651"/>
              <a:gd name="connsiteY50" fmla="*/ 2801938 h 6848476"/>
              <a:gd name="connsiteX51" fmla="*/ 5454651 w 5454651"/>
              <a:gd name="connsiteY51" fmla="*/ 3285332 h 6848476"/>
              <a:gd name="connsiteX52" fmla="*/ 5183849 w 5454651"/>
              <a:gd name="connsiteY52" fmla="*/ 3340101 h 6848476"/>
              <a:gd name="connsiteX53" fmla="*/ 5129213 w 5454651"/>
              <a:gd name="connsiteY53" fmla="*/ 3011489 h 6848476"/>
              <a:gd name="connsiteX54" fmla="*/ 5131588 w 5454651"/>
              <a:gd name="connsiteY54" fmla="*/ 3009107 h 6848476"/>
              <a:gd name="connsiteX55" fmla="*/ 5454651 w 5454651"/>
              <a:gd name="connsiteY55" fmla="*/ 2801938 h 6848476"/>
              <a:gd name="connsiteX56" fmla="*/ 3921126 w 5454651"/>
              <a:gd name="connsiteY56" fmla="*/ 2300288 h 6848476"/>
              <a:gd name="connsiteX57" fmla="*/ 5049839 w 5454651"/>
              <a:gd name="connsiteY57" fmla="*/ 3357563 h 6848476"/>
              <a:gd name="connsiteX58" fmla="*/ 3921126 w 5454651"/>
              <a:gd name="connsiteY58" fmla="*/ 4414838 h 6848476"/>
              <a:gd name="connsiteX59" fmla="*/ 2792413 w 5454651"/>
              <a:gd name="connsiteY59" fmla="*/ 3357563 h 6848476"/>
              <a:gd name="connsiteX60" fmla="*/ 3921126 w 5454651"/>
              <a:gd name="connsiteY60" fmla="*/ 2300288 h 6848476"/>
              <a:gd name="connsiteX61" fmla="*/ 700428 w 5454651"/>
              <a:gd name="connsiteY61" fmla="*/ 1301751 h 6848476"/>
              <a:gd name="connsiteX62" fmla="*/ 2982849 w 5454651"/>
              <a:gd name="connsiteY62" fmla="*/ 2362181 h 6848476"/>
              <a:gd name="connsiteX63" fmla="*/ 3106738 w 5454651"/>
              <a:gd name="connsiteY63" fmla="*/ 2454910 h 6848476"/>
              <a:gd name="connsiteX64" fmla="*/ 2780338 w 5454651"/>
              <a:gd name="connsiteY64" fmla="*/ 2849599 h 6848476"/>
              <a:gd name="connsiteX65" fmla="*/ 1543828 w 5454651"/>
              <a:gd name="connsiteY65" fmla="*/ 2735472 h 6848476"/>
              <a:gd name="connsiteX66" fmla="*/ 42863 w 5454651"/>
              <a:gd name="connsiteY66" fmla="*/ 2873376 h 6848476"/>
              <a:gd name="connsiteX67" fmla="*/ 700428 w 5454651"/>
              <a:gd name="connsiteY67" fmla="*/ 1301751 h 6848476"/>
              <a:gd name="connsiteX68" fmla="*/ 5454651 w 5454651"/>
              <a:gd name="connsiteY68" fmla="*/ 1063625 h 6848476"/>
              <a:gd name="connsiteX69" fmla="*/ 5454651 w 5454651"/>
              <a:gd name="connsiteY69" fmla="*/ 2646792 h 6848476"/>
              <a:gd name="connsiteX70" fmla="*/ 5083657 w 5454651"/>
              <a:gd name="connsiteY70" fmla="*/ 2894013 h 6848476"/>
              <a:gd name="connsiteX71" fmla="*/ 4843463 w 5454651"/>
              <a:gd name="connsiteY71" fmla="*/ 2551707 h 6848476"/>
              <a:gd name="connsiteX72" fmla="*/ 5454651 w 5454651"/>
              <a:gd name="connsiteY72" fmla="*/ 1063625 h 6848476"/>
              <a:gd name="connsiteX73" fmla="*/ 2036663 w 5454651"/>
              <a:gd name="connsiteY73" fmla="*/ 141289 h 6848476"/>
              <a:gd name="connsiteX74" fmla="*/ 3659188 w 5454651"/>
              <a:gd name="connsiteY74" fmla="*/ 2199799 h 6848476"/>
              <a:gd name="connsiteX75" fmla="*/ 3211266 w 5454651"/>
              <a:gd name="connsiteY75" fmla="*/ 2378076 h 6848476"/>
              <a:gd name="connsiteX76" fmla="*/ 776288 w 5454651"/>
              <a:gd name="connsiteY76" fmla="*/ 1199069 h 6848476"/>
              <a:gd name="connsiteX77" fmla="*/ 2036663 w 5454651"/>
              <a:gd name="connsiteY77" fmla="*/ 141289 h 6848476"/>
              <a:gd name="connsiteX78" fmla="*/ 3962400 w 5454651"/>
              <a:gd name="connsiteY78" fmla="*/ 0 h 6848476"/>
              <a:gd name="connsiteX79" fmla="*/ 5454650 w 5454651"/>
              <a:gd name="connsiteY79" fmla="*/ 0 h 6848476"/>
              <a:gd name="connsiteX80" fmla="*/ 5454650 w 5454651"/>
              <a:gd name="connsiteY80" fmla="*/ 447099 h 6848476"/>
              <a:gd name="connsiteX81" fmla="*/ 5007213 w 5454651"/>
              <a:gd name="connsiteY81" fmla="*/ 1966759 h 6848476"/>
              <a:gd name="connsiteX82" fmla="*/ 4747795 w 5454651"/>
              <a:gd name="connsiteY82" fmla="*/ 2463800 h 6848476"/>
              <a:gd name="connsiteX83" fmla="*/ 4357477 w 5454651"/>
              <a:gd name="connsiteY83" fmla="*/ 2247385 h 6848476"/>
              <a:gd name="connsiteX84" fmla="*/ 3962400 w 5454651"/>
              <a:gd name="connsiteY84" fmla="*/ 0 h 6848476"/>
              <a:gd name="connsiteX85" fmla="*/ 2325753 w 5454651"/>
              <a:gd name="connsiteY85" fmla="*/ 0 h 6848476"/>
              <a:gd name="connsiteX86" fmla="*/ 3828896 w 5454651"/>
              <a:gd name="connsiteY86" fmla="*/ 0 h 6848476"/>
              <a:gd name="connsiteX87" fmla="*/ 4229099 w 5454651"/>
              <a:gd name="connsiteY87" fmla="*/ 1856044 h 6848476"/>
              <a:gd name="connsiteX88" fmla="*/ 4229099 w 5454651"/>
              <a:gd name="connsiteY88" fmla="*/ 2212975 h 6848476"/>
              <a:gd name="connsiteX89" fmla="*/ 3921800 w 5454651"/>
              <a:gd name="connsiteY89" fmla="*/ 2177282 h 6848476"/>
              <a:gd name="connsiteX90" fmla="*/ 3793163 w 5454651"/>
              <a:gd name="connsiteY90" fmla="*/ 2182041 h 6848476"/>
              <a:gd name="connsiteX91" fmla="*/ 2154238 w 5454651"/>
              <a:gd name="connsiteY91" fmla="*/ 80905 h 6848476"/>
              <a:gd name="connsiteX92" fmla="*/ 2325753 w 5454651"/>
              <a:gd name="connsiteY92" fmla="*/ 0 h 68484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</a:cxnLst>
            <a:rect l="l" t="t" r="r" b="b"/>
            <a:pathLst>
              <a:path w="5454651" h="6848476">
                <a:moveTo>
                  <a:pt x="4354513" y="4468813"/>
                </a:moveTo>
                <a:cubicBezTo>
                  <a:pt x="4556919" y="4837293"/>
                  <a:pt x="4895056" y="5319882"/>
                  <a:pt x="5454650" y="5847639"/>
                </a:cubicBezTo>
                <a:cubicBezTo>
                  <a:pt x="5454650" y="5847639"/>
                  <a:pt x="5454650" y="5847639"/>
                  <a:pt x="5454650" y="6848476"/>
                </a:cubicBezTo>
                <a:cubicBezTo>
                  <a:pt x="5454650" y="6848476"/>
                  <a:pt x="5454650" y="6848476"/>
                  <a:pt x="4518819" y="6848476"/>
                </a:cubicBezTo>
                <a:cubicBezTo>
                  <a:pt x="4218781" y="6204232"/>
                  <a:pt x="4061619" y="5638438"/>
                  <a:pt x="3985419" y="5162981"/>
                </a:cubicBezTo>
                <a:cubicBezTo>
                  <a:pt x="3949700" y="4934761"/>
                  <a:pt x="3933031" y="4725560"/>
                  <a:pt x="3930650" y="4540132"/>
                </a:cubicBezTo>
                <a:cubicBezTo>
                  <a:pt x="4078287" y="4540132"/>
                  <a:pt x="4221163" y="4513982"/>
                  <a:pt x="4354513" y="4468813"/>
                </a:cubicBezTo>
                <a:close/>
                <a:moveTo>
                  <a:pt x="3345157" y="4410076"/>
                </a:moveTo>
                <a:cubicBezTo>
                  <a:pt x="3483336" y="4478998"/>
                  <a:pt x="3638192" y="4521777"/>
                  <a:pt x="3800195" y="4536036"/>
                </a:cubicBezTo>
                <a:cubicBezTo>
                  <a:pt x="3809725" y="5073150"/>
                  <a:pt x="3931227" y="5862184"/>
                  <a:pt x="4381501" y="6848476"/>
                </a:cubicBezTo>
                <a:cubicBezTo>
                  <a:pt x="4381501" y="6848476"/>
                  <a:pt x="4381501" y="6848476"/>
                  <a:pt x="2735263" y="6848476"/>
                </a:cubicBezTo>
                <a:cubicBezTo>
                  <a:pt x="2794823" y="5752860"/>
                  <a:pt x="3061652" y="4959073"/>
                  <a:pt x="3340392" y="4417206"/>
                </a:cubicBezTo>
                <a:cubicBezTo>
                  <a:pt x="3342775" y="4414829"/>
                  <a:pt x="3342775" y="4412452"/>
                  <a:pt x="3345157" y="4410076"/>
                </a:cubicBezTo>
                <a:close/>
                <a:moveTo>
                  <a:pt x="4714081" y="4278313"/>
                </a:moveTo>
                <a:cubicBezTo>
                  <a:pt x="4899819" y="4437676"/>
                  <a:pt x="5142706" y="4623203"/>
                  <a:pt x="5454650" y="4808730"/>
                </a:cubicBezTo>
                <a:cubicBezTo>
                  <a:pt x="5454650" y="4808730"/>
                  <a:pt x="5454650" y="4808730"/>
                  <a:pt x="5454650" y="5676901"/>
                </a:cubicBezTo>
                <a:cubicBezTo>
                  <a:pt x="5147469" y="5374825"/>
                  <a:pt x="4909344" y="5087021"/>
                  <a:pt x="4725987" y="4823001"/>
                </a:cubicBezTo>
                <a:cubicBezTo>
                  <a:pt x="4625975" y="4680288"/>
                  <a:pt x="4545013" y="4547089"/>
                  <a:pt x="4473575" y="4421026"/>
                </a:cubicBezTo>
                <a:cubicBezTo>
                  <a:pt x="4559300" y="4380590"/>
                  <a:pt x="4640263" y="4333019"/>
                  <a:pt x="4714081" y="4278313"/>
                </a:cubicBezTo>
                <a:close/>
                <a:moveTo>
                  <a:pt x="2908841" y="4067176"/>
                </a:moveTo>
                <a:cubicBezTo>
                  <a:pt x="2997017" y="4178903"/>
                  <a:pt x="3106640" y="4273990"/>
                  <a:pt x="3230563" y="4350060"/>
                </a:cubicBezTo>
                <a:cubicBezTo>
                  <a:pt x="2961270" y="4868286"/>
                  <a:pt x="2670528" y="5686035"/>
                  <a:pt x="2608567" y="6848476"/>
                </a:cubicBezTo>
                <a:cubicBezTo>
                  <a:pt x="2608567" y="6848476"/>
                  <a:pt x="2608567" y="6848476"/>
                  <a:pt x="2303527" y="6848476"/>
                </a:cubicBezTo>
                <a:cubicBezTo>
                  <a:pt x="1898395" y="6667810"/>
                  <a:pt x="1531394" y="6427715"/>
                  <a:pt x="1214438" y="6137700"/>
                </a:cubicBezTo>
                <a:cubicBezTo>
                  <a:pt x="1774473" y="5110758"/>
                  <a:pt x="2391703" y="4466542"/>
                  <a:pt x="2908841" y="4067176"/>
                </a:cubicBezTo>
                <a:close/>
                <a:moveTo>
                  <a:pt x="4983163" y="3997326"/>
                </a:moveTo>
                <a:cubicBezTo>
                  <a:pt x="5123657" y="4052030"/>
                  <a:pt x="5280820" y="4104355"/>
                  <a:pt x="5454651" y="4154302"/>
                </a:cubicBezTo>
                <a:cubicBezTo>
                  <a:pt x="5454651" y="4154302"/>
                  <a:pt x="5454651" y="4154302"/>
                  <a:pt x="5454651" y="4665664"/>
                </a:cubicBezTo>
                <a:cubicBezTo>
                  <a:pt x="5197476" y="4506310"/>
                  <a:pt x="4985544" y="4346955"/>
                  <a:pt x="4811713" y="4197114"/>
                </a:cubicBezTo>
                <a:cubicBezTo>
                  <a:pt x="4876007" y="4135275"/>
                  <a:pt x="4933157" y="4068679"/>
                  <a:pt x="4983163" y="3997326"/>
                </a:cubicBezTo>
                <a:close/>
                <a:moveTo>
                  <a:pt x="2675633" y="3552825"/>
                </a:moveTo>
                <a:cubicBezTo>
                  <a:pt x="2701843" y="3702653"/>
                  <a:pt x="2756645" y="3840590"/>
                  <a:pt x="2835275" y="3964258"/>
                </a:cubicBezTo>
                <a:cubicBezTo>
                  <a:pt x="2346819" y="4342396"/>
                  <a:pt x="1705870" y="4989274"/>
                  <a:pt x="1122105" y="6049963"/>
                </a:cubicBezTo>
                <a:cubicBezTo>
                  <a:pt x="740871" y="5676582"/>
                  <a:pt x="440649" y="5229475"/>
                  <a:pt x="247650" y="4737182"/>
                </a:cubicBezTo>
                <a:cubicBezTo>
                  <a:pt x="1100661" y="4118843"/>
                  <a:pt x="1858363" y="3783513"/>
                  <a:pt x="2470720" y="3607524"/>
                </a:cubicBezTo>
                <a:cubicBezTo>
                  <a:pt x="2539819" y="3586120"/>
                  <a:pt x="2608917" y="3569472"/>
                  <a:pt x="2675633" y="3552825"/>
                </a:cubicBezTo>
                <a:close/>
                <a:moveTo>
                  <a:pt x="5454651" y="3405188"/>
                </a:moveTo>
                <a:cubicBezTo>
                  <a:pt x="5454651" y="3405188"/>
                  <a:pt x="5454651" y="3405188"/>
                  <a:pt x="5454651" y="4025901"/>
                </a:cubicBezTo>
                <a:cubicBezTo>
                  <a:pt x="5307013" y="3983093"/>
                  <a:pt x="5171282" y="3935529"/>
                  <a:pt x="5049838" y="3887965"/>
                </a:cubicBezTo>
                <a:cubicBezTo>
                  <a:pt x="5118894" y="3757163"/>
                  <a:pt x="5164138" y="3612092"/>
                  <a:pt x="5178426" y="3459887"/>
                </a:cubicBezTo>
                <a:cubicBezTo>
                  <a:pt x="5266532" y="3445617"/>
                  <a:pt x="5357020" y="3426592"/>
                  <a:pt x="5454651" y="3405188"/>
                </a:cubicBezTo>
                <a:close/>
                <a:moveTo>
                  <a:pt x="1543947" y="2851150"/>
                </a:moveTo>
                <a:cubicBezTo>
                  <a:pt x="1794124" y="2851150"/>
                  <a:pt x="2020475" y="2865419"/>
                  <a:pt x="2230147" y="2886821"/>
                </a:cubicBezTo>
                <a:cubicBezTo>
                  <a:pt x="2411227" y="2905845"/>
                  <a:pt x="2578011" y="2932003"/>
                  <a:pt x="2730500" y="2960541"/>
                </a:cubicBezTo>
                <a:cubicBezTo>
                  <a:pt x="2682847" y="3086576"/>
                  <a:pt x="2656638" y="3219747"/>
                  <a:pt x="2656638" y="3357674"/>
                </a:cubicBezTo>
                <a:cubicBezTo>
                  <a:pt x="2656638" y="3383833"/>
                  <a:pt x="2659021" y="3409991"/>
                  <a:pt x="2659021" y="3433772"/>
                </a:cubicBezTo>
                <a:cubicBezTo>
                  <a:pt x="2006179" y="3593100"/>
                  <a:pt x="1165108" y="3930783"/>
                  <a:pt x="202524" y="4618038"/>
                </a:cubicBezTo>
                <a:cubicBezTo>
                  <a:pt x="71479" y="4244685"/>
                  <a:pt x="0" y="3845173"/>
                  <a:pt x="0" y="3429015"/>
                </a:cubicBezTo>
                <a:cubicBezTo>
                  <a:pt x="0" y="3283954"/>
                  <a:pt x="9530" y="3138894"/>
                  <a:pt x="26209" y="2996211"/>
                </a:cubicBezTo>
                <a:cubicBezTo>
                  <a:pt x="555154" y="2901089"/>
                  <a:pt x="1065038" y="2851150"/>
                  <a:pt x="1543947" y="2851150"/>
                </a:cubicBezTo>
                <a:close/>
                <a:moveTo>
                  <a:pt x="5454651" y="2801938"/>
                </a:moveTo>
                <a:cubicBezTo>
                  <a:pt x="5454651" y="2801938"/>
                  <a:pt x="5454651" y="2801938"/>
                  <a:pt x="5454651" y="3285332"/>
                </a:cubicBezTo>
                <a:cubicBezTo>
                  <a:pt x="5359633" y="3306764"/>
                  <a:pt x="5269365" y="3325814"/>
                  <a:pt x="5183849" y="3340101"/>
                </a:cubicBezTo>
                <a:cubicBezTo>
                  <a:pt x="5181473" y="3225801"/>
                  <a:pt x="5162469" y="3116263"/>
                  <a:pt x="5129213" y="3011489"/>
                </a:cubicBezTo>
                <a:cubicBezTo>
                  <a:pt x="5129213" y="3011489"/>
                  <a:pt x="5131588" y="3011489"/>
                  <a:pt x="5131588" y="3009107"/>
                </a:cubicBezTo>
                <a:cubicBezTo>
                  <a:pt x="5231358" y="2951957"/>
                  <a:pt x="5340629" y="2882900"/>
                  <a:pt x="5454651" y="2801938"/>
                </a:cubicBezTo>
                <a:close/>
                <a:moveTo>
                  <a:pt x="3921126" y="2300288"/>
                </a:moveTo>
                <a:cubicBezTo>
                  <a:pt x="4544497" y="2300288"/>
                  <a:pt x="5049839" y="2773646"/>
                  <a:pt x="5049839" y="3357563"/>
                </a:cubicBezTo>
                <a:cubicBezTo>
                  <a:pt x="5049839" y="3941480"/>
                  <a:pt x="4544497" y="4414838"/>
                  <a:pt x="3921126" y="4414838"/>
                </a:cubicBezTo>
                <a:cubicBezTo>
                  <a:pt x="3297755" y="4414838"/>
                  <a:pt x="2792413" y="3941480"/>
                  <a:pt x="2792413" y="3357563"/>
                </a:cubicBezTo>
                <a:cubicBezTo>
                  <a:pt x="2792413" y="2773646"/>
                  <a:pt x="3297755" y="2300288"/>
                  <a:pt x="3921126" y="2300288"/>
                </a:cubicBezTo>
                <a:close/>
                <a:moveTo>
                  <a:pt x="700428" y="1301751"/>
                </a:moveTo>
                <a:cubicBezTo>
                  <a:pt x="1746339" y="1598957"/>
                  <a:pt x="2480145" y="1993646"/>
                  <a:pt x="2982849" y="2362181"/>
                </a:cubicBezTo>
                <a:cubicBezTo>
                  <a:pt x="3025733" y="2393091"/>
                  <a:pt x="3066236" y="2424000"/>
                  <a:pt x="3106738" y="2454910"/>
                </a:cubicBezTo>
                <a:cubicBezTo>
                  <a:pt x="2968554" y="2561904"/>
                  <a:pt x="2856577" y="2697430"/>
                  <a:pt x="2780338" y="2849599"/>
                </a:cubicBezTo>
                <a:cubicBezTo>
                  <a:pt x="2439642" y="2780648"/>
                  <a:pt x="2029855" y="2735472"/>
                  <a:pt x="1543828" y="2735472"/>
                </a:cubicBezTo>
                <a:cubicBezTo>
                  <a:pt x="1069714" y="2735472"/>
                  <a:pt x="564627" y="2780648"/>
                  <a:pt x="42863" y="2873376"/>
                </a:cubicBezTo>
                <a:cubicBezTo>
                  <a:pt x="133397" y="2295607"/>
                  <a:pt x="364498" y="1763015"/>
                  <a:pt x="700428" y="1301751"/>
                </a:cubicBezTo>
                <a:close/>
                <a:moveTo>
                  <a:pt x="5454651" y="1063625"/>
                </a:moveTo>
                <a:cubicBezTo>
                  <a:pt x="5454651" y="1063625"/>
                  <a:pt x="5454651" y="1063625"/>
                  <a:pt x="5454651" y="2646792"/>
                </a:cubicBezTo>
                <a:cubicBezTo>
                  <a:pt x="5323852" y="2741877"/>
                  <a:pt x="5200187" y="2822699"/>
                  <a:pt x="5083657" y="2894013"/>
                </a:cubicBezTo>
                <a:cubicBezTo>
                  <a:pt x="5024203" y="2765648"/>
                  <a:pt x="4943346" y="2651546"/>
                  <a:pt x="4843463" y="2551707"/>
                </a:cubicBezTo>
                <a:cubicBezTo>
                  <a:pt x="5050363" y="2211778"/>
                  <a:pt x="5285801" y="1724467"/>
                  <a:pt x="5454651" y="1063625"/>
                </a:cubicBezTo>
                <a:close/>
                <a:moveTo>
                  <a:pt x="2036663" y="141289"/>
                </a:moveTo>
                <a:cubicBezTo>
                  <a:pt x="2915829" y="913825"/>
                  <a:pt x="3397106" y="1636443"/>
                  <a:pt x="3659188" y="2199799"/>
                </a:cubicBezTo>
                <a:cubicBezTo>
                  <a:pt x="3497174" y="2233079"/>
                  <a:pt x="3344690" y="2294880"/>
                  <a:pt x="3211266" y="2378076"/>
                </a:cubicBezTo>
                <a:cubicBezTo>
                  <a:pt x="2732371" y="2002506"/>
                  <a:pt x="1958039" y="1541362"/>
                  <a:pt x="776288" y="1199069"/>
                </a:cubicBezTo>
                <a:cubicBezTo>
                  <a:pt x="1112229" y="768826"/>
                  <a:pt x="1541090" y="407517"/>
                  <a:pt x="2036663" y="141289"/>
                </a:cubicBezTo>
                <a:close/>
                <a:moveTo>
                  <a:pt x="3962400" y="0"/>
                </a:moveTo>
                <a:cubicBezTo>
                  <a:pt x="3962400" y="0"/>
                  <a:pt x="3962400" y="0"/>
                  <a:pt x="5454650" y="0"/>
                </a:cubicBezTo>
                <a:cubicBezTo>
                  <a:pt x="5454650" y="0"/>
                  <a:pt x="5454650" y="0"/>
                  <a:pt x="5454650" y="447099"/>
                </a:cubicBezTo>
                <a:cubicBezTo>
                  <a:pt x="5352311" y="1063049"/>
                  <a:pt x="5188092" y="1567224"/>
                  <a:pt x="5007213" y="1966759"/>
                </a:cubicBezTo>
                <a:cubicBezTo>
                  <a:pt x="4923914" y="2154636"/>
                  <a:pt x="4835854" y="2318731"/>
                  <a:pt x="4747795" y="2463800"/>
                </a:cubicBezTo>
                <a:cubicBezTo>
                  <a:pt x="4633555" y="2371051"/>
                  <a:pt x="4502656" y="2297327"/>
                  <a:pt x="4357477" y="2247385"/>
                </a:cubicBezTo>
                <a:cubicBezTo>
                  <a:pt x="4381277" y="1726562"/>
                  <a:pt x="4314638" y="963165"/>
                  <a:pt x="3962400" y="0"/>
                </a:cubicBezTo>
                <a:close/>
                <a:moveTo>
                  <a:pt x="2325753" y="0"/>
                </a:moveTo>
                <a:cubicBezTo>
                  <a:pt x="2325753" y="0"/>
                  <a:pt x="2325753" y="0"/>
                  <a:pt x="3828896" y="0"/>
                </a:cubicBezTo>
                <a:cubicBezTo>
                  <a:pt x="4100462" y="730520"/>
                  <a:pt x="4207659" y="1353960"/>
                  <a:pt x="4229099" y="1856044"/>
                </a:cubicBezTo>
                <a:cubicBezTo>
                  <a:pt x="4233863" y="1982159"/>
                  <a:pt x="4233863" y="2101137"/>
                  <a:pt x="4229099" y="2212975"/>
                </a:cubicBezTo>
                <a:cubicBezTo>
                  <a:pt x="4131430" y="2189179"/>
                  <a:pt x="4026615" y="2177282"/>
                  <a:pt x="3921800" y="2177282"/>
                </a:cubicBezTo>
                <a:cubicBezTo>
                  <a:pt x="3878921" y="2177282"/>
                  <a:pt x="3836042" y="2177282"/>
                  <a:pt x="3793163" y="2182041"/>
                </a:cubicBezTo>
                <a:cubicBezTo>
                  <a:pt x="3547801" y="1646644"/>
                  <a:pt x="3071369" y="894708"/>
                  <a:pt x="2154238" y="80905"/>
                </a:cubicBezTo>
                <a:cubicBezTo>
                  <a:pt x="2211410" y="52350"/>
                  <a:pt x="2268582" y="26175"/>
                  <a:pt x="232575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491706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4F5BC68C-F571-44AA-9908-DDA74EC5A5A0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0" y="883776"/>
            <a:ext cx="6381750" cy="5974225"/>
          </a:xfrm>
          <a:custGeom>
            <a:avLst/>
            <a:gdLst>
              <a:gd name="connsiteX0" fmla="*/ 1112739 w 6381750"/>
              <a:gd name="connsiteY0" fmla="*/ 0 h 5974225"/>
              <a:gd name="connsiteX1" fmla="*/ 5632065 w 6381750"/>
              <a:gd name="connsiteY1" fmla="*/ 2326704 h 5974225"/>
              <a:gd name="connsiteX2" fmla="*/ 6381750 w 6381750"/>
              <a:gd name="connsiteY2" fmla="*/ 4653409 h 5974225"/>
              <a:gd name="connsiteX3" fmla="*/ 6188435 w 6381750"/>
              <a:gd name="connsiteY3" fmla="*/ 5974225 h 5974225"/>
              <a:gd name="connsiteX4" fmla="*/ 0 w 6381750"/>
              <a:gd name="connsiteY4" fmla="*/ 5974225 h 5974225"/>
              <a:gd name="connsiteX5" fmla="*/ 0 w 6381750"/>
              <a:gd name="connsiteY5" fmla="*/ 108109 h 5974225"/>
              <a:gd name="connsiteX6" fmla="*/ 1112739 w 6381750"/>
              <a:gd name="connsiteY6" fmla="*/ 0 h 59742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381750" h="5974225">
                <a:moveTo>
                  <a:pt x="1112739" y="0"/>
                </a:moveTo>
                <a:cubicBezTo>
                  <a:pt x="3029386" y="0"/>
                  <a:pt x="4707925" y="933032"/>
                  <a:pt x="5632065" y="2326704"/>
                </a:cubicBezTo>
                <a:cubicBezTo>
                  <a:pt x="6082347" y="3010614"/>
                  <a:pt x="6353460" y="3802634"/>
                  <a:pt x="6381750" y="4653409"/>
                </a:cubicBezTo>
                <a:cubicBezTo>
                  <a:pt x="6367605" y="5109349"/>
                  <a:pt x="6301595" y="5551188"/>
                  <a:pt x="6188435" y="5974225"/>
                </a:cubicBezTo>
                <a:lnTo>
                  <a:pt x="0" y="5974225"/>
                </a:lnTo>
                <a:cubicBezTo>
                  <a:pt x="0" y="5974225"/>
                  <a:pt x="0" y="5974225"/>
                  <a:pt x="0" y="108109"/>
                </a:cubicBezTo>
                <a:cubicBezTo>
                  <a:pt x="358340" y="37603"/>
                  <a:pt x="730825" y="0"/>
                  <a:pt x="111273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76641336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1EB634D-5CCF-4D5B-A95E-B15A7BE200E2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0" y="0"/>
            <a:ext cx="12192000" cy="6858000"/>
          </a:xfrm>
          <a:custGeom>
            <a:avLst/>
            <a:gdLst>
              <a:gd name="connsiteX0" fmla="*/ 0 w 1714500"/>
              <a:gd name="connsiteY0" fmla="*/ 0 h 1009650"/>
              <a:gd name="connsiteX1" fmla="*/ 1714500 w 1714500"/>
              <a:gd name="connsiteY1" fmla="*/ 0 h 1009650"/>
              <a:gd name="connsiteX2" fmla="*/ 1714500 w 1714500"/>
              <a:gd name="connsiteY2" fmla="*/ 1009650 h 1009650"/>
              <a:gd name="connsiteX3" fmla="*/ 0 w 1714500"/>
              <a:gd name="connsiteY3" fmla="*/ 1009650 h 1009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14500" h="1009650">
                <a:moveTo>
                  <a:pt x="0" y="0"/>
                </a:moveTo>
                <a:lnTo>
                  <a:pt x="1714500" y="0"/>
                </a:lnTo>
                <a:lnTo>
                  <a:pt x="1714500" y="1009650"/>
                </a:lnTo>
                <a:lnTo>
                  <a:pt x="0" y="1009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993501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F8B655B0-1321-42B1-9839-1FEB1EE143E4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5810250" y="0"/>
            <a:ext cx="6381750" cy="5978374"/>
          </a:xfrm>
          <a:custGeom>
            <a:avLst/>
            <a:gdLst>
              <a:gd name="connsiteX0" fmla="*/ 193315 w 6381750"/>
              <a:gd name="connsiteY0" fmla="*/ 0 h 5978374"/>
              <a:gd name="connsiteX1" fmla="*/ 6381750 w 6381750"/>
              <a:gd name="connsiteY1" fmla="*/ 0 h 5978374"/>
              <a:gd name="connsiteX2" fmla="*/ 6381750 w 6381750"/>
              <a:gd name="connsiteY2" fmla="*/ 5870190 h 5978374"/>
              <a:gd name="connsiteX3" fmla="*/ 5269011 w 6381750"/>
              <a:gd name="connsiteY3" fmla="*/ 5978374 h 5978374"/>
              <a:gd name="connsiteX4" fmla="*/ 749685 w 6381750"/>
              <a:gd name="connsiteY4" fmla="*/ 3650054 h 5978374"/>
              <a:gd name="connsiteX5" fmla="*/ 0 w 6381750"/>
              <a:gd name="connsiteY5" fmla="*/ 1321733 h 5978374"/>
              <a:gd name="connsiteX6" fmla="*/ 193315 w 6381750"/>
              <a:gd name="connsiteY6" fmla="*/ 0 h 59783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381750" h="5978374">
                <a:moveTo>
                  <a:pt x="193315" y="0"/>
                </a:moveTo>
                <a:lnTo>
                  <a:pt x="6381750" y="0"/>
                </a:lnTo>
                <a:cubicBezTo>
                  <a:pt x="6381750" y="0"/>
                  <a:pt x="6381750" y="0"/>
                  <a:pt x="6381750" y="5870190"/>
                </a:cubicBezTo>
                <a:cubicBezTo>
                  <a:pt x="6023410" y="5940745"/>
                  <a:pt x="5650925" y="5978374"/>
                  <a:pt x="5269011" y="5978374"/>
                </a:cubicBezTo>
                <a:cubicBezTo>
                  <a:pt x="3352364" y="5978374"/>
                  <a:pt x="1673825" y="5044694"/>
                  <a:pt x="749685" y="3650054"/>
                </a:cubicBezTo>
                <a:cubicBezTo>
                  <a:pt x="299403" y="2965669"/>
                  <a:pt x="28290" y="2173100"/>
                  <a:pt x="0" y="1321733"/>
                </a:cubicBezTo>
                <a:cubicBezTo>
                  <a:pt x="14145" y="865477"/>
                  <a:pt x="80155" y="423331"/>
                  <a:pt x="1933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8400526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D6B3D12F-CEDB-4CC6-9F64-98C865CC90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6A24A03B-AD60-4634-90E5-79CF7364499E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887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</p:spTree>
    <p:extLst>
      <p:ext uri="{BB962C8B-B14F-4D97-AF65-F5344CB8AC3E}">
        <p14:creationId xmlns:p14="http://schemas.microsoft.com/office/powerpoint/2010/main" val="292314641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D6B3D12F-CEDB-4CC6-9F64-98C865CC90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6A24A03B-AD60-4634-90E5-79CF7364499E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887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05792E4C-95F8-456D-8E88-8C491EDE4992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990600" y="1835885"/>
            <a:ext cx="3181350" cy="4252234"/>
          </a:xfrm>
          <a:custGeom>
            <a:avLst/>
            <a:gdLst>
              <a:gd name="connsiteX0" fmla="*/ 0 w 3181350"/>
              <a:gd name="connsiteY0" fmla="*/ 0 h 4252234"/>
              <a:gd name="connsiteX1" fmla="*/ 3181350 w 3181350"/>
              <a:gd name="connsiteY1" fmla="*/ 0 h 4252234"/>
              <a:gd name="connsiteX2" fmla="*/ 3181350 w 3181350"/>
              <a:gd name="connsiteY2" fmla="*/ 4252234 h 4252234"/>
              <a:gd name="connsiteX3" fmla="*/ 0 w 3181350"/>
              <a:gd name="connsiteY3" fmla="*/ 4252234 h 42522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181350" h="4252234">
                <a:moveTo>
                  <a:pt x="0" y="0"/>
                </a:moveTo>
                <a:lnTo>
                  <a:pt x="3181350" y="0"/>
                </a:lnTo>
                <a:lnTo>
                  <a:pt x="3181350" y="4252234"/>
                </a:lnTo>
                <a:lnTo>
                  <a:pt x="0" y="425223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685289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D6B3D12F-CEDB-4CC6-9F64-98C865CC90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Text Placeholder 5">
            <a:extLst>
              <a:ext uri="{FF2B5EF4-FFF2-40B4-BE49-F238E27FC236}">
                <a16:creationId xmlns:a16="http://schemas.microsoft.com/office/drawing/2014/main" id="{6A24A03B-AD60-4634-90E5-79CF7364499E}"/>
              </a:ext>
            </a:extLst>
          </p:cNvPr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988790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000" b="0" i="0"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832934B-7596-4591-B36F-DC3FDCA3F3D9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4664075" y="2120900"/>
            <a:ext cx="2870200" cy="1595438"/>
          </a:xfrm>
          <a:custGeom>
            <a:avLst/>
            <a:gdLst>
              <a:gd name="connsiteX0" fmla="*/ 84573 w 2870200"/>
              <a:gd name="connsiteY0" fmla="*/ 0 h 1595438"/>
              <a:gd name="connsiteX1" fmla="*/ 2785627 w 2870200"/>
              <a:gd name="connsiteY1" fmla="*/ 0 h 1595438"/>
              <a:gd name="connsiteX2" fmla="*/ 2870200 w 2870200"/>
              <a:gd name="connsiteY2" fmla="*/ 84527 h 1595438"/>
              <a:gd name="connsiteX3" fmla="*/ 2870200 w 2870200"/>
              <a:gd name="connsiteY3" fmla="*/ 1595438 h 1595438"/>
              <a:gd name="connsiteX4" fmla="*/ 0 w 2870200"/>
              <a:gd name="connsiteY4" fmla="*/ 1595438 h 1595438"/>
              <a:gd name="connsiteX5" fmla="*/ 0 w 2870200"/>
              <a:gd name="connsiteY5" fmla="*/ 84527 h 1595438"/>
              <a:gd name="connsiteX6" fmla="*/ 84573 w 2870200"/>
              <a:gd name="connsiteY6" fmla="*/ 0 h 15954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70200" h="1595438">
                <a:moveTo>
                  <a:pt x="84573" y="0"/>
                </a:moveTo>
                <a:cubicBezTo>
                  <a:pt x="84573" y="0"/>
                  <a:pt x="84573" y="0"/>
                  <a:pt x="2785627" y="0"/>
                </a:cubicBezTo>
                <a:cubicBezTo>
                  <a:pt x="2827914" y="0"/>
                  <a:pt x="2870200" y="42263"/>
                  <a:pt x="2870200" y="84527"/>
                </a:cubicBezTo>
                <a:cubicBezTo>
                  <a:pt x="2870200" y="84527"/>
                  <a:pt x="2870200" y="84527"/>
                  <a:pt x="2870200" y="1595438"/>
                </a:cubicBezTo>
                <a:cubicBezTo>
                  <a:pt x="2870200" y="1595438"/>
                  <a:pt x="2870200" y="1595438"/>
                  <a:pt x="0" y="1595438"/>
                </a:cubicBezTo>
                <a:cubicBezTo>
                  <a:pt x="0" y="1595438"/>
                  <a:pt x="0" y="1595438"/>
                  <a:pt x="0" y="84527"/>
                </a:cubicBezTo>
                <a:cubicBezTo>
                  <a:pt x="0" y="42263"/>
                  <a:pt x="37001" y="0"/>
                  <a:pt x="8457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E2463730-1A9B-41A0-AFF1-0F9EC0BF5C4F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7872413" y="2120900"/>
            <a:ext cx="2870200" cy="1595438"/>
          </a:xfrm>
          <a:custGeom>
            <a:avLst/>
            <a:gdLst>
              <a:gd name="connsiteX0" fmla="*/ 84573 w 2870200"/>
              <a:gd name="connsiteY0" fmla="*/ 0 h 1595438"/>
              <a:gd name="connsiteX1" fmla="*/ 2785627 w 2870200"/>
              <a:gd name="connsiteY1" fmla="*/ 0 h 1595438"/>
              <a:gd name="connsiteX2" fmla="*/ 2870200 w 2870200"/>
              <a:gd name="connsiteY2" fmla="*/ 84527 h 1595438"/>
              <a:gd name="connsiteX3" fmla="*/ 2870200 w 2870200"/>
              <a:gd name="connsiteY3" fmla="*/ 1595438 h 1595438"/>
              <a:gd name="connsiteX4" fmla="*/ 0 w 2870200"/>
              <a:gd name="connsiteY4" fmla="*/ 1595438 h 1595438"/>
              <a:gd name="connsiteX5" fmla="*/ 0 w 2870200"/>
              <a:gd name="connsiteY5" fmla="*/ 84527 h 1595438"/>
              <a:gd name="connsiteX6" fmla="*/ 84573 w 2870200"/>
              <a:gd name="connsiteY6" fmla="*/ 0 h 15954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70200" h="1595438">
                <a:moveTo>
                  <a:pt x="84573" y="0"/>
                </a:moveTo>
                <a:cubicBezTo>
                  <a:pt x="84573" y="0"/>
                  <a:pt x="84573" y="0"/>
                  <a:pt x="2785627" y="0"/>
                </a:cubicBezTo>
                <a:cubicBezTo>
                  <a:pt x="2827914" y="0"/>
                  <a:pt x="2870200" y="42263"/>
                  <a:pt x="2870200" y="84527"/>
                </a:cubicBezTo>
                <a:cubicBezTo>
                  <a:pt x="2870200" y="84527"/>
                  <a:pt x="2870200" y="84527"/>
                  <a:pt x="2870200" y="1595438"/>
                </a:cubicBezTo>
                <a:cubicBezTo>
                  <a:pt x="2870200" y="1595438"/>
                  <a:pt x="2870200" y="1595438"/>
                  <a:pt x="0" y="1595438"/>
                </a:cubicBezTo>
                <a:cubicBezTo>
                  <a:pt x="0" y="1595438"/>
                  <a:pt x="0" y="1595438"/>
                  <a:pt x="0" y="84527"/>
                </a:cubicBezTo>
                <a:cubicBezTo>
                  <a:pt x="0" y="42263"/>
                  <a:pt x="37001" y="0"/>
                  <a:pt x="8457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E2E273E5-63CF-4A61-BB40-9B1CF6B1F1E5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1450975" y="2120900"/>
            <a:ext cx="2870200" cy="1595438"/>
          </a:xfrm>
          <a:custGeom>
            <a:avLst/>
            <a:gdLst>
              <a:gd name="connsiteX0" fmla="*/ 84573 w 2870200"/>
              <a:gd name="connsiteY0" fmla="*/ 0 h 1595438"/>
              <a:gd name="connsiteX1" fmla="*/ 2785627 w 2870200"/>
              <a:gd name="connsiteY1" fmla="*/ 0 h 1595438"/>
              <a:gd name="connsiteX2" fmla="*/ 2870200 w 2870200"/>
              <a:gd name="connsiteY2" fmla="*/ 84527 h 1595438"/>
              <a:gd name="connsiteX3" fmla="*/ 2870200 w 2870200"/>
              <a:gd name="connsiteY3" fmla="*/ 1595438 h 1595438"/>
              <a:gd name="connsiteX4" fmla="*/ 0 w 2870200"/>
              <a:gd name="connsiteY4" fmla="*/ 1595438 h 1595438"/>
              <a:gd name="connsiteX5" fmla="*/ 0 w 2870200"/>
              <a:gd name="connsiteY5" fmla="*/ 84527 h 1595438"/>
              <a:gd name="connsiteX6" fmla="*/ 84573 w 2870200"/>
              <a:gd name="connsiteY6" fmla="*/ 0 h 159543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2870200" h="1595438">
                <a:moveTo>
                  <a:pt x="84573" y="0"/>
                </a:moveTo>
                <a:cubicBezTo>
                  <a:pt x="84573" y="0"/>
                  <a:pt x="84573" y="0"/>
                  <a:pt x="2785627" y="0"/>
                </a:cubicBezTo>
                <a:cubicBezTo>
                  <a:pt x="2827914" y="0"/>
                  <a:pt x="2870200" y="42263"/>
                  <a:pt x="2870200" y="84527"/>
                </a:cubicBezTo>
                <a:cubicBezTo>
                  <a:pt x="2870200" y="84527"/>
                  <a:pt x="2870200" y="84527"/>
                  <a:pt x="2870200" y="1595438"/>
                </a:cubicBezTo>
                <a:cubicBezTo>
                  <a:pt x="2870200" y="1595438"/>
                  <a:pt x="2870200" y="1595438"/>
                  <a:pt x="0" y="1595438"/>
                </a:cubicBezTo>
                <a:cubicBezTo>
                  <a:pt x="0" y="1595438"/>
                  <a:pt x="0" y="1595438"/>
                  <a:pt x="0" y="84527"/>
                </a:cubicBezTo>
                <a:cubicBezTo>
                  <a:pt x="0" y="42263"/>
                  <a:pt x="37001" y="0"/>
                  <a:pt x="8457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8669314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FA933CA3-00DC-4D4D-915F-ACAD9F902170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26413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10" Type="http://schemas.openxmlformats.org/officeDocument/2006/relationships/theme" Target="../theme/theme1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838200" y="421095"/>
            <a:ext cx="10515600" cy="68022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3" r:id="rId1"/>
    <p:sldLayoutId id="2147483784" r:id="rId2"/>
    <p:sldLayoutId id="2147483789" r:id="rId3"/>
    <p:sldLayoutId id="2147483785" r:id="rId4"/>
    <p:sldLayoutId id="2147483790" r:id="rId5"/>
    <p:sldLayoutId id="2147483786" r:id="rId6"/>
    <p:sldLayoutId id="2147483791" r:id="rId7"/>
    <p:sldLayoutId id="2147483788" r:id="rId8"/>
    <p:sldLayoutId id="2147483787" r:id="rId9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Semibold" panose="020B0706030804020204" pitchFamily="34" charset="0"/>
          <a:ea typeface="Open Sans Semibold" panose="020B0706030804020204" pitchFamily="34" charset="0"/>
          <a:cs typeface="Open Sans Semibold" panose="020B07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9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7" name="AutoShape 3">
            <a:extLst>
              <a:ext uri="{FF2B5EF4-FFF2-40B4-BE49-F238E27FC236}">
                <a16:creationId xmlns:a16="http://schemas.microsoft.com/office/drawing/2014/main" id="{F0E92CFB-E222-4113-85DB-18ECA3A38A94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1588" y="6350"/>
            <a:ext cx="12192000" cy="6856409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50000"/>
                  <a:alpha val="96000"/>
                </a:schemeClr>
              </a:gs>
              <a:gs pos="97000">
                <a:schemeClr val="tx1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BDE9DB96-15D7-4C9E-8BD0-3900B7D5BE0B}"/>
              </a:ext>
            </a:extLst>
          </p:cNvPr>
          <p:cNvGrpSpPr/>
          <p:nvPr/>
        </p:nvGrpSpPr>
        <p:grpSpPr>
          <a:xfrm>
            <a:off x="1588" y="6350"/>
            <a:ext cx="12190413" cy="6845301"/>
            <a:chOff x="1588" y="6350"/>
            <a:chExt cx="12190413" cy="6845301"/>
          </a:xfrm>
          <a:solidFill>
            <a:schemeClr val="tx2">
              <a:alpha val="15000"/>
            </a:schemeClr>
          </a:solidFill>
        </p:grpSpPr>
        <p:sp>
          <p:nvSpPr>
            <p:cNvPr id="13" name="Freeform 5">
              <a:extLst>
                <a:ext uri="{FF2B5EF4-FFF2-40B4-BE49-F238E27FC236}">
                  <a16:creationId xmlns:a16="http://schemas.microsoft.com/office/drawing/2014/main" id="{76EB967B-F939-4205-91D5-8418E639B80B}"/>
                </a:ext>
              </a:extLst>
            </p:cNvPr>
            <p:cNvSpPr>
              <a:spLocks/>
            </p:cNvSpPr>
            <p:nvPr/>
          </p:nvSpPr>
          <p:spPr bwMode="auto">
            <a:xfrm>
              <a:off x="6245225" y="6350"/>
              <a:ext cx="5946775" cy="3078163"/>
            </a:xfrm>
            <a:custGeom>
              <a:avLst/>
              <a:gdLst>
                <a:gd name="T0" fmla="*/ 2498 w 2498"/>
                <a:gd name="T1" fmla="*/ 0 h 1295"/>
                <a:gd name="T2" fmla="*/ 2066 w 2498"/>
                <a:gd name="T3" fmla="*/ 0 h 1295"/>
                <a:gd name="T4" fmla="*/ 955 w 2498"/>
                <a:gd name="T5" fmla="*/ 842 h 1295"/>
                <a:gd name="T6" fmla="*/ 0 w 2498"/>
                <a:gd name="T7" fmla="*/ 1280 h 1295"/>
                <a:gd name="T8" fmla="*/ 320 w 2498"/>
                <a:gd name="T9" fmla="*/ 1295 h 1295"/>
                <a:gd name="T10" fmla="*/ 2498 w 2498"/>
                <a:gd name="T11" fmla="*/ 771 h 1295"/>
                <a:gd name="T12" fmla="*/ 2498 w 2498"/>
                <a:gd name="T13" fmla="*/ 0 h 1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98" h="1295">
                  <a:moveTo>
                    <a:pt x="2498" y="0"/>
                  </a:moveTo>
                  <a:cubicBezTo>
                    <a:pt x="2066" y="0"/>
                    <a:pt x="2066" y="0"/>
                    <a:pt x="2066" y="0"/>
                  </a:cubicBezTo>
                  <a:cubicBezTo>
                    <a:pt x="1651" y="386"/>
                    <a:pt x="1268" y="657"/>
                    <a:pt x="955" y="842"/>
                  </a:cubicBezTo>
                  <a:cubicBezTo>
                    <a:pt x="558" y="1077"/>
                    <a:pt x="227" y="1208"/>
                    <a:pt x="0" y="1280"/>
                  </a:cubicBezTo>
                  <a:cubicBezTo>
                    <a:pt x="89" y="1289"/>
                    <a:pt x="196" y="1295"/>
                    <a:pt x="320" y="1295"/>
                  </a:cubicBezTo>
                  <a:cubicBezTo>
                    <a:pt x="782" y="1295"/>
                    <a:pt x="1531" y="1203"/>
                    <a:pt x="2498" y="771"/>
                  </a:cubicBezTo>
                  <a:cubicBezTo>
                    <a:pt x="2498" y="0"/>
                    <a:pt x="2498" y="0"/>
                    <a:pt x="249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6">
              <a:extLst>
                <a:ext uri="{FF2B5EF4-FFF2-40B4-BE49-F238E27FC236}">
                  <a16:creationId xmlns:a16="http://schemas.microsoft.com/office/drawing/2014/main" id="{0674C982-C391-443E-9016-6D9F58AB37B6}"/>
                </a:ext>
              </a:extLst>
            </p:cNvPr>
            <p:cNvSpPr>
              <a:spLocks/>
            </p:cNvSpPr>
            <p:nvPr/>
          </p:nvSpPr>
          <p:spPr bwMode="auto">
            <a:xfrm>
              <a:off x="6113463" y="6350"/>
              <a:ext cx="4533900" cy="2725738"/>
            </a:xfrm>
            <a:custGeom>
              <a:avLst/>
              <a:gdLst>
                <a:gd name="T0" fmla="*/ 1904 w 1904"/>
                <a:gd name="T1" fmla="*/ 0 h 1147"/>
                <a:gd name="T2" fmla="*/ 837 w 1904"/>
                <a:gd name="T3" fmla="*/ 0 h 1147"/>
                <a:gd name="T4" fmla="*/ 646 w 1904"/>
                <a:gd name="T5" fmla="*/ 335 h 1147"/>
                <a:gd name="T6" fmla="*/ 16 w 1904"/>
                <a:gd name="T7" fmla="*/ 1131 h 1147"/>
                <a:gd name="T8" fmla="*/ 0 w 1904"/>
                <a:gd name="T9" fmla="*/ 1147 h 1147"/>
                <a:gd name="T10" fmla="*/ 1464 w 1904"/>
                <a:gd name="T11" fmla="*/ 361 h 1147"/>
                <a:gd name="T12" fmla="*/ 1904 w 1904"/>
                <a:gd name="T13" fmla="*/ 0 h 1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04" h="1147">
                  <a:moveTo>
                    <a:pt x="1904" y="0"/>
                  </a:moveTo>
                  <a:cubicBezTo>
                    <a:pt x="837" y="0"/>
                    <a:pt x="837" y="0"/>
                    <a:pt x="837" y="0"/>
                  </a:cubicBezTo>
                  <a:cubicBezTo>
                    <a:pt x="772" y="124"/>
                    <a:pt x="708" y="236"/>
                    <a:pt x="646" y="335"/>
                  </a:cubicBezTo>
                  <a:cubicBezTo>
                    <a:pt x="410" y="712"/>
                    <a:pt x="182" y="970"/>
                    <a:pt x="16" y="1131"/>
                  </a:cubicBezTo>
                  <a:cubicBezTo>
                    <a:pt x="11" y="1137"/>
                    <a:pt x="5" y="1142"/>
                    <a:pt x="0" y="1147"/>
                  </a:cubicBezTo>
                  <a:cubicBezTo>
                    <a:pt x="310" y="1048"/>
                    <a:pt x="840" y="829"/>
                    <a:pt x="1464" y="361"/>
                  </a:cubicBezTo>
                  <a:cubicBezTo>
                    <a:pt x="1606" y="254"/>
                    <a:pt x="1753" y="134"/>
                    <a:pt x="190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7">
              <a:extLst>
                <a:ext uri="{FF2B5EF4-FFF2-40B4-BE49-F238E27FC236}">
                  <a16:creationId xmlns:a16="http://schemas.microsoft.com/office/drawing/2014/main" id="{1BCB64DF-EFC8-4B24-9339-C142CAD60E27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8" y="1631950"/>
              <a:ext cx="4697413" cy="2036763"/>
            </a:xfrm>
            <a:custGeom>
              <a:avLst/>
              <a:gdLst>
                <a:gd name="T0" fmla="*/ 0 w 1973"/>
                <a:gd name="T1" fmla="*/ 0 h 857"/>
                <a:gd name="T2" fmla="*/ 0 w 1973"/>
                <a:gd name="T3" fmla="*/ 857 h 857"/>
                <a:gd name="T4" fmla="*/ 1860 w 1973"/>
                <a:gd name="T5" fmla="*/ 507 h 857"/>
                <a:gd name="T6" fmla="*/ 1957 w 1973"/>
                <a:gd name="T7" fmla="*/ 509 h 857"/>
                <a:gd name="T8" fmla="*/ 1973 w 1973"/>
                <a:gd name="T9" fmla="*/ 509 h 857"/>
                <a:gd name="T10" fmla="*/ 140 w 1973"/>
                <a:gd name="T11" fmla="*/ 14 h 857"/>
                <a:gd name="T12" fmla="*/ 0 w 1973"/>
                <a:gd name="T13" fmla="*/ 0 h 8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73" h="857">
                  <a:moveTo>
                    <a:pt x="0" y="0"/>
                  </a:moveTo>
                  <a:cubicBezTo>
                    <a:pt x="0" y="857"/>
                    <a:pt x="0" y="857"/>
                    <a:pt x="0" y="857"/>
                  </a:cubicBezTo>
                  <a:cubicBezTo>
                    <a:pt x="808" y="572"/>
                    <a:pt x="1448" y="507"/>
                    <a:pt x="1860" y="507"/>
                  </a:cubicBezTo>
                  <a:cubicBezTo>
                    <a:pt x="1894" y="507"/>
                    <a:pt x="1927" y="508"/>
                    <a:pt x="1957" y="509"/>
                  </a:cubicBezTo>
                  <a:cubicBezTo>
                    <a:pt x="1963" y="509"/>
                    <a:pt x="1968" y="509"/>
                    <a:pt x="1973" y="509"/>
                  </a:cubicBezTo>
                  <a:cubicBezTo>
                    <a:pt x="1657" y="349"/>
                    <a:pt x="1051" y="109"/>
                    <a:pt x="140" y="14"/>
                  </a:cubicBezTo>
                  <a:cubicBezTo>
                    <a:pt x="94" y="9"/>
                    <a:pt x="47" y="5"/>
                    <a:pt x="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8">
              <a:extLst>
                <a:ext uri="{FF2B5EF4-FFF2-40B4-BE49-F238E27FC236}">
                  <a16:creationId xmlns:a16="http://schemas.microsoft.com/office/drawing/2014/main" id="{26861CF3-94D5-408A-B20D-F49266499D8F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000" y="3500438"/>
              <a:ext cx="4483100" cy="3351213"/>
            </a:xfrm>
            <a:custGeom>
              <a:avLst/>
              <a:gdLst>
                <a:gd name="T0" fmla="*/ 1883 w 1883"/>
                <a:gd name="T1" fmla="*/ 0 h 1410"/>
                <a:gd name="T2" fmla="*/ 848 w 1883"/>
                <a:gd name="T3" fmla="*/ 619 h 1410"/>
                <a:gd name="T4" fmla="*/ 0 w 1883"/>
                <a:gd name="T5" fmla="*/ 1410 h 1410"/>
                <a:gd name="T6" fmla="*/ 1013 w 1883"/>
                <a:gd name="T7" fmla="*/ 1410 h 1410"/>
                <a:gd name="T8" fmla="*/ 1298 w 1883"/>
                <a:gd name="T9" fmla="*/ 817 h 1410"/>
                <a:gd name="T10" fmla="*/ 1843 w 1883"/>
                <a:gd name="T11" fmla="*/ 43 h 1410"/>
                <a:gd name="T12" fmla="*/ 1883 w 1883"/>
                <a:gd name="T13" fmla="*/ 0 h 1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83" h="1410">
                  <a:moveTo>
                    <a:pt x="1883" y="0"/>
                  </a:moveTo>
                  <a:cubicBezTo>
                    <a:pt x="1640" y="102"/>
                    <a:pt x="1274" y="290"/>
                    <a:pt x="848" y="619"/>
                  </a:cubicBezTo>
                  <a:cubicBezTo>
                    <a:pt x="583" y="824"/>
                    <a:pt x="295" y="1083"/>
                    <a:pt x="0" y="1410"/>
                  </a:cubicBezTo>
                  <a:cubicBezTo>
                    <a:pt x="1013" y="1410"/>
                    <a:pt x="1013" y="1410"/>
                    <a:pt x="1013" y="1410"/>
                  </a:cubicBezTo>
                  <a:cubicBezTo>
                    <a:pt x="1107" y="1181"/>
                    <a:pt x="1205" y="983"/>
                    <a:pt x="1298" y="817"/>
                  </a:cubicBezTo>
                  <a:cubicBezTo>
                    <a:pt x="1495" y="466"/>
                    <a:pt x="1691" y="213"/>
                    <a:pt x="1843" y="43"/>
                  </a:cubicBezTo>
                  <a:cubicBezTo>
                    <a:pt x="1857" y="28"/>
                    <a:pt x="1870" y="14"/>
                    <a:pt x="188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9">
              <a:extLst>
                <a:ext uri="{FF2B5EF4-FFF2-40B4-BE49-F238E27FC236}">
                  <a16:creationId xmlns:a16="http://schemas.microsoft.com/office/drawing/2014/main" id="{A2030CF4-A9B8-481E-BAD8-50871FF7DCE0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7525" y="3683000"/>
              <a:ext cx="1989138" cy="3168650"/>
            </a:xfrm>
            <a:custGeom>
              <a:avLst/>
              <a:gdLst>
                <a:gd name="T0" fmla="*/ 836 w 836"/>
                <a:gd name="T1" fmla="*/ 0 h 1333"/>
                <a:gd name="T2" fmla="*/ 172 w 836"/>
                <a:gd name="T3" fmla="*/ 966 h 1333"/>
                <a:gd name="T4" fmla="*/ 0 w 836"/>
                <a:gd name="T5" fmla="*/ 1333 h 1333"/>
                <a:gd name="T6" fmla="*/ 725 w 836"/>
                <a:gd name="T7" fmla="*/ 1333 h 1333"/>
                <a:gd name="T8" fmla="*/ 714 w 836"/>
                <a:gd name="T9" fmla="*/ 1010 h 1333"/>
                <a:gd name="T10" fmla="*/ 824 w 836"/>
                <a:gd name="T11" fmla="*/ 46 h 1333"/>
                <a:gd name="T12" fmla="*/ 836 w 836"/>
                <a:gd name="T13" fmla="*/ 0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6" h="1333">
                  <a:moveTo>
                    <a:pt x="836" y="0"/>
                  </a:moveTo>
                  <a:cubicBezTo>
                    <a:pt x="665" y="182"/>
                    <a:pt x="414" y="496"/>
                    <a:pt x="172" y="966"/>
                  </a:cubicBezTo>
                  <a:cubicBezTo>
                    <a:pt x="114" y="1079"/>
                    <a:pt x="56" y="1202"/>
                    <a:pt x="0" y="1333"/>
                  </a:cubicBezTo>
                  <a:cubicBezTo>
                    <a:pt x="725" y="1333"/>
                    <a:pt x="725" y="1333"/>
                    <a:pt x="725" y="1333"/>
                  </a:cubicBezTo>
                  <a:cubicBezTo>
                    <a:pt x="717" y="1218"/>
                    <a:pt x="714" y="1109"/>
                    <a:pt x="714" y="1010"/>
                  </a:cubicBezTo>
                  <a:cubicBezTo>
                    <a:pt x="715" y="587"/>
                    <a:pt x="769" y="264"/>
                    <a:pt x="824" y="46"/>
                  </a:cubicBezTo>
                  <a:cubicBezTo>
                    <a:pt x="828" y="30"/>
                    <a:pt x="832" y="15"/>
                    <a:pt x="836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10">
              <a:extLst>
                <a:ext uri="{FF2B5EF4-FFF2-40B4-BE49-F238E27FC236}">
                  <a16:creationId xmlns:a16="http://schemas.microsoft.com/office/drawing/2014/main" id="{5A76CEE2-9982-4F2E-B259-21003E24E450}"/>
                </a:ext>
              </a:extLst>
            </p:cNvPr>
            <p:cNvSpPr>
              <a:spLocks/>
            </p:cNvSpPr>
            <p:nvPr/>
          </p:nvSpPr>
          <p:spPr bwMode="auto">
            <a:xfrm>
              <a:off x="5807075" y="3975100"/>
              <a:ext cx="3240088" cy="2876550"/>
            </a:xfrm>
            <a:custGeom>
              <a:avLst/>
              <a:gdLst>
                <a:gd name="T0" fmla="*/ 0 w 1361"/>
                <a:gd name="T1" fmla="*/ 0 h 1210"/>
                <a:gd name="T2" fmla="*/ 580 w 1361"/>
                <a:gd name="T3" fmla="*/ 1210 h 1210"/>
                <a:gd name="T4" fmla="*/ 1361 w 1361"/>
                <a:gd name="T5" fmla="*/ 1210 h 1210"/>
                <a:gd name="T6" fmla="*/ 642 w 1361"/>
                <a:gd name="T7" fmla="*/ 678 h 1210"/>
                <a:gd name="T8" fmla="*/ 31 w 1361"/>
                <a:gd name="T9" fmla="*/ 40 h 1210"/>
                <a:gd name="T10" fmla="*/ 0 w 1361"/>
                <a:gd name="T11" fmla="*/ 0 h 1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61" h="1210">
                  <a:moveTo>
                    <a:pt x="0" y="0"/>
                  </a:moveTo>
                  <a:cubicBezTo>
                    <a:pt x="82" y="283"/>
                    <a:pt x="248" y="706"/>
                    <a:pt x="580" y="1210"/>
                  </a:cubicBezTo>
                  <a:cubicBezTo>
                    <a:pt x="1361" y="1210"/>
                    <a:pt x="1361" y="1210"/>
                    <a:pt x="1361" y="1210"/>
                  </a:cubicBezTo>
                  <a:cubicBezTo>
                    <a:pt x="1066" y="1023"/>
                    <a:pt x="829" y="840"/>
                    <a:pt x="642" y="678"/>
                  </a:cubicBezTo>
                  <a:cubicBezTo>
                    <a:pt x="363" y="436"/>
                    <a:pt x="166" y="215"/>
                    <a:pt x="31" y="40"/>
                  </a:cubicBezTo>
                  <a:cubicBezTo>
                    <a:pt x="20" y="27"/>
                    <a:pt x="10" y="13"/>
                    <a:pt x="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1">
              <a:extLst>
                <a:ext uri="{FF2B5EF4-FFF2-40B4-BE49-F238E27FC236}">
                  <a16:creationId xmlns:a16="http://schemas.microsoft.com/office/drawing/2014/main" id="{0566A43A-EBAA-4D94-9410-7C6CA5EEF3EB}"/>
                </a:ext>
              </a:extLst>
            </p:cNvPr>
            <p:cNvSpPr>
              <a:spLocks/>
            </p:cNvSpPr>
            <p:nvPr/>
          </p:nvSpPr>
          <p:spPr bwMode="auto">
            <a:xfrm>
              <a:off x="6094413" y="2205038"/>
              <a:ext cx="6097588" cy="3241675"/>
            </a:xfrm>
            <a:custGeom>
              <a:avLst/>
              <a:gdLst>
                <a:gd name="T0" fmla="*/ 2561 w 2561"/>
                <a:gd name="T1" fmla="*/ 0 h 1364"/>
                <a:gd name="T2" fmla="*/ 1921 w 2561"/>
                <a:gd name="T3" fmla="*/ 244 h 1364"/>
                <a:gd name="T4" fmla="*/ 383 w 2561"/>
                <a:gd name="T5" fmla="*/ 511 h 1364"/>
                <a:gd name="T6" fmla="*/ 383 w 2561"/>
                <a:gd name="T7" fmla="*/ 511 h 1364"/>
                <a:gd name="T8" fmla="*/ 127 w 2561"/>
                <a:gd name="T9" fmla="*/ 501 h 1364"/>
                <a:gd name="T10" fmla="*/ 10 w 2561"/>
                <a:gd name="T11" fmla="*/ 491 h 1364"/>
                <a:gd name="T12" fmla="*/ 7 w 2561"/>
                <a:gd name="T13" fmla="*/ 490 h 1364"/>
                <a:gd name="T14" fmla="*/ 0 w 2561"/>
                <a:gd name="T15" fmla="*/ 490 h 1364"/>
                <a:gd name="T16" fmla="*/ 10 w 2561"/>
                <a:gd name="T17" fmla="*/ 497 h 1364"/>
                <a:gd name="T18" fmla="*/ 531 w 2561"/>
                <a:gd name="T19" fmla="*/ 794 h 1364"/>
                <a:gd name="T20" fmla="*/ 2561 w 2561"/>
                <a:gd name="T21" fmla="*/ 1364 h 1364"/>
                <a:gd name="T22" fmla="*/ 2561 w 2561"/>
                <a:gd name="T23" fmla="*/ 0 h 13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561" h="1364">
                  <a:moveTo>
                    <a:pt x="2561" y="0"/>
                  </a:moveTo>
                  <a:cubicBezTo>
                    <a:pt x="2336" y="99"/>
                    <a:pt x="2122" y="179"/>
                    <a:pt x="1921" y="244"/>
                  </a:cubicBezTo>
                  <a:cubicBezTo>
                    <a:pt x="1264" y="458"/>
                    <a:pt x="740" y="511"/>
                    <a:pt x="383" y="511"/>
                  </a:cubicBezTo>
                  <a:cubicBezTo>
                    <a:pt x="383" y="511"/>
                    <a:pt x="383" y="511"/>
                    <a:pt x="383" y="511"/>
                  </a:cubicBezTo>
                  <a:cubicBezTo>
                    <a:pt x="288" y="511"/>
                    <a:pt x="203" y="507"/>
                    <a:pt x="127" y="501"/>
                  </a:cubicBezTo>
                  <a:cubicBezTo>
                    <a:pt x="85" y="498"/>
                    <a:pt x="46" y="495"/>
                    <a:pt x="10" y="491"/>
                  </a:cubicBezTo>
                  <a:cubicBezTo>
                    <a:pt x="9" y="491"/>
                    <a:pt x="8" y="490"/>
                    <a:pt x="7" y="490"/>
                  </a:cubicBezTo>
                  <a:cubicBezTo>
                    <a:pt x="4" y="490"/>
                    <a:pt x="2" y="490"/>
                    <a:pt x="0" y="490"/>
                  </a:cubicBezTo>
                  <a:cubicBezTo>
                    <a:pt x="3" y="492"/>
                    <a:pt x="7" y="494"/>
                    <a:pt x="10" y="497"/>
                  </a:cubicBezTo>
                  <a:cubicBezTo>
                    <a:pt x="132" y="580"/>
                    <a:pt x="305" y="685"/>
                    <a:pt x="531" y="794"/>
                  </a:cubicBezTo>
                  <a:cubicBezTo>
                    <a:pt x="982" y="1012"/>
                    <a:pt x="1649" y="1247"/>
                    <a:pt x="2561" y="1364"/>
                  </a:cubicBezTo>
                  <a:cubicBezTo>
                    <a:pt x="2561" y="0"/>
                    <a:pt x="2561" y="0"/>
                    <a:pt x="256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2">
              <a:extLst>
                <a:ext uri="{FF2B5EF4-FFF2-40B4-BE49-F238E27FC236}">
                  <a16:creationId xmlns:a16="http://schemas.microsoft.com/office/drawing/2014/main" id="{5D7BC02E-8477-42AA-B4DE-997A27113233}"/>
                </a:ext>
              </a:extLst>
            </p:cNvPr>
            <p:cNvSpPr>
              <a:spLocks/>
            </p:cNvSpPr>
            <p:nvPr/>
          </p:nvSpPr>
          <p:spPr bwMode="auto">
            <a:xfrm>
              <a:off x="5059363" y="3805238"/>
              <a:ext cx="1700213" cy="3046413"/>
            </a:xfrm>
            <a:custGeom>
              <a:avLst/>
              <a:gdLst>
                <a:gd name="T0" fmla="*/ 138 w 714"/>
                <a:gd name="T1" fmla="*/ 0 h 1282"/>
                <a:gd name="T2" fmla="*/ 38 w 714"/>
                <a:gd name="T3" fmla="*/ 1282 h 1282"/>
                <a:gd name="T4" fmla="*/ 714 w 714"/>
                <a:gd name="T5" fmla="*/ 1282 h 1282"/>
                <a:gd name="T6" fmla="*/ 514 w 714"/>
                <a:gd name="T7" fmla="*/ 944 h 1282"/>
                <a:gd name="T8" fmla="*/ 141 w 714"/>
                <a:gd name="T9" fmla="*/ 13 h 1282"/>
                <a:gd name="T10" fmla="*/ 138 w 714"/>
                <a:gd name="T11" fmla="*/ 0 h 1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14" h="1282">
                  <a:moveTo>
                    <a:pt x="138" y="0"/>
                  </a:moveTo>
                  <a:cubicBezTo>
                    <a:pt x="72" y="259"/>
                    <a:pt x="0" y="693"/>
                    <a:pt x="38" y="1282"/>
                  </a:cubicBezTo>
                  <a:cubicBezTo>
                    <a:pt x="714" y="1282"/>
                    <a:pt x="714" y="1282"/>
                    <a:pt x="714" y="1282"/>
                  </a:cubicBezTo>
                  <a:cubicBezTo>
                    <a:pt x="637" y="1162"/>
                    <a:pt x="571" y="1049"/>
                    <a:pt x="514" y="944"/>
                  </a:cubicBezTo>
                  <a:cubicBezTo>
                    <a:pt x="303" y="552"/>
                    <a:pt x="196" y="231"/>
                    <a:pt x="141" y="13"/>
                  </a:cubicBezTo>
                  <a:cubicBezTo>
                    <a:pt x="140" y="8"/>
                    <a:pt x="139" y="4"/>
                    <a:pt x="13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3">
              <a:extLst>
                <a:ext uri="{FF2B5EF4-FFF2-40B4-BE49-F238E27FC236}">
                  <a16:creationId xmlns:a16="http://schemas.microsoft.com/office/drawing/2014/main" id="{58773795-123A-4004-A1BF-B46F0142FEDE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7913" y="6350"/>
              <a:ext cx="1071563" cy="2290763"/>
            </a:xfrm>
            <a:custGeom>
              <a:avLst/>
              <a:gdLst>
                <a:gd name="T0" fmla="*/ 450 w 450"/>
                <a:gd name="T1" fmla="*/ 0 h 964"/>
                <a:gd name="T2" fmla="*/ 0 w 450"/>
                <a:gd name="T3" fmla="*/ 0 h 964"/>
                <a:gd name="T4" fmla="*/ 7 w 450"/>
                <a:gd name="T5" fmla="*/ 16 h 964"/>
                <a:gd name="T6" fmla="*/ 277 w 450"/>
                <a:gd name="T7" fmla="*/ 934 h 964"/>
                <a:gd name="T8" fmla="*/ 282 w 450"/>
                <a:gd name="T9" fmla="*/ 964 h 964"/>
                <a:gd name="T10" fmla="*/ 450 w 450"/>
                <a:gd name="T11" fmla="*/ 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50" h="964">
                  <a:moveTo>
                    <a:pt x="45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" y="5"/>
                    <a:pt x="5" y="11"/>
                    <a:pt x="7" y="16"/>
                  </a:cubicBezTo>
                  <a:cubicBezTo>
                    <a:pt x="167" y="399"/>
                    <a:pt x="242" y="713"/>
                    <a:pt x="277" y="934"/>
                  </a:cubicBezTo>
                  <a:cubicBezTo>
                    <a:pt x="279" y="944"/>
                    <a:pt x="280" y="954"/>
                    <a:pt x="282" y="964"/>
                  </a:cubicBezTo>
                  <a:cubicBezTo>
                    <a:pt x="349" y="752"/>
                    <a:pt x="425" y="429"/>
                    <a:pt x="45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14">
              <a:extLst>
                <a:ext uri="{FF2B5EF4-FFF2-40B4-BE49-F238E27FC236}">
                  <a16:creationId xmlns:a16="http://schemas.microsoft.com/office/drawing/2014/main" id="{F0B0B11D-168B-4A30-95C1-B833EC29372A}"/>
                </a:ext>
              </a:extLst>
            </p:cNvPr>
            <p:cNvSpPr>
              <a:spLocks/>
            </p:cNvSpPr>
            <p:nvPr/>
          </p:nvSpPr>
          <p:spPr bwMode="auto">
            <a:xfrm>
              <a:off x="2811463" y="6350"/>
              <a:ext cx="2390775" cy="2355850"/>
            </a:xfrm>
            <a:custGeom>
              <a:avLst/>
              <a:gdLst>
                <a:gd name="T0" fmla="*/ 706 w 1004"/>
                <a:gd name="T1" fmla="*/ 0 h 991"/>
                <a:gd name="T2" fmla="*/ 0 w 1004"/>
                <a:gd name="T3" fmla="*/ 0 h 991"/>
                <a:gd name="T4" fmla="*/ 301 w 1004"/>
                <a:gd name="T5" fmla="*/ 240 h 991"/>
                <a:gd name="T6" fmla="*/ 970 w 1004"/>
                <a:gd name="T7" fmla="*/ 944 h 991"/>
                <a:gd name="T8" fmla="*/ 1004 w 1004"/>
                <a:gd name="T9" fmla="*/ 991 h 991"/>
                <a:gd name="T10" fmla="*/ 706 w 1004"/>
                <a:gd name="T11" fmla="*/ 0 h 9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04" h="991">
                  <a:moveTo>
                    <a:pt x="70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12" y="84"/>
                    <a:pt x="212" y="164"/>
                    <a:pt x="301" y="240"/>
                  </a:cubicBezTo>
                  <a:cubicBezTo>
                    <a:pt x="621" y="514"/>
                    <a:pt x="834" y="761"/>
                    <a:pt x="970" y="944"/>
                  </a:cubicBezTo>
                  <a:cubicBezTo>
                    <a:pt x="982" y="960"/>
                    <a:pt x="993" y="976"/>
                    <a:pt x="1004" y="991"/>
                  </a:cubicBezTo>
                  <a:cubicBezTo>
                    <a:pt x="970" y="766"/>
                    <a:pt x="890" y="425"/>
                    <a:pt x="706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5">
              <a:extLst>
                <a:ext uri="{FF2B5EF4-FFF2-40B4-BE49-F238E27FC236}">
                  <a16:creationId xmlns:a16="http://schemas.microsoft.com/office/drawing/2014/main" id="{50B7B1C8-0C0F-458E-9BFB-76E8B60B94D3}"/>
                </a:ext>
              </a:extLst>
            </p:cNvPr>
            <p:cNvSpPr>
              <a:spLocks/>
            </p:cNvSpPr>
            <p:nvPr/>
          </p:nvSpPr>
          <p:spPr bwMode="auto">
            <a:xfrm>
              <a:off x="5880100" y="6350"/>
              <a:ext cx="1819275" cy="2465388"/>
            </a:xfrm>
            <a:custGeom>
              <a:avLst/>
              <a:gdLst>
                <a:gd name="T0" fmla="*/ 764 w 764"/>
                <a:gd name="T1" fmla="*/ 0 h 1037"/>
                <a:gd name="T2" fmla="*/ 188 w 764"/>
                <a:gd name="T3" fmla="*/ 0 h 1037"/>
                <a:gd name="T4" fmla="*/ 185 w 764"/>
                <a:gd name="T5" fmla="*/ 46 h 1037"/>
                <a:gd name="T6" fmla="*/ 5 w 764"/>
                <a:gd name="T7" fmla="*/ 1020 h 1037"/>
                <a:gd name="T8" fmla="*/ 0 w 764"/>
                <a:gd name="T9" fmla="*/ 1037 h 1037"/>
                <a:gd name="T10" fmla="*/ 764 w 764"/>
                <a:gd name="T11" fmla="*/ 0 h 10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64" h="1037">
                  <a:moveTo>
                    <a:pt x="764" y="0"/>
                  </a:moveTo>
                  <a:cubicBezTo>
                    <a:pt x="188" y="0"/>
                    <a:pt x="188" y="0"/>
                    <a:pt x="188" y="0"/>
                  </a:cubicBezTo>
                  <a:cubicBezTo>
                    <a:pt x="187" y="16"/>
                    <a:pt x="186" y="31"/>
                    <a:pt x="185" y="46"/>
                  </a:cubicBezTo>
                  <a:cubicBezTo>
                    <a:pt x="156" y="481"/>
                    <a:pt x="76" y="806"/>
                    <a:pt x="5" y="1020"/>
                  </a:cubicBezTo>
                  <a:cubicBezTo>
                    <a:pt x="4" y="1026"/>
                    <a:pt x="2" y="1031"/>
                    <a:pt x="0" y="1037"/>
                  </a:cubicBezTo>
                  <a:cubicBezTo>
                    <a:pt x="193" y="847"/>
                    <a:pt x="483" y="514"/>
                    <a:pt x="76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16">
              <a:extLst>
                <a:ext uri="{FF2B5EF4-FFF2-40B4-BE49-F238E27FC236}">
                  <a16:creationId xmlns:a16="http://schemas.microsoft.com/office/drawing/2014/main" id="{935BC341-4BD5-4AE4-B1BC-9F15D4F0BD45}"/>
                </a:ext>
              </a:extLst>
            </p:cNvPr>
            <p:cNvSpPr>
              <a:spLocks/>
            </p:cNvSpPr>
            <p:nvPr/>
          </p:nvSpPr>
          <p:spPr bwMode="auto">
            <a:xfrm>
              <a:off x="6122988" y="3806825"/>
              <a:ext cx="6069013" cy="3044825"/>
            </a:xfrm>
            <a:custGeom>
              <a:avLst/>
              <a:gdLst>
                <a:gd name="T0" fmla="*/ 0 w 2549"/>
                <a:gd name="T1" fmla="*/ 0 h 1281"/>
                <a:gd name="T2" fmla="*/ 308 w 2549"/>
                <a:gd name="T3" fmla="*/ 354 h 1281"/>
                <a:gd name="T4" fmla="*/ 1504 w 2549"/>
                <a:gd name="T5" fmla="*/ 1281 h 1281"/>
                <a:gd name="T6" fmla="*/ 2549 w 2549"/>
                <a:gd name="T7" fmla="*/ 1281 h 1281"/>
                <a:gd name="T8" fmla="*/ 2549 w 2549"/>
                <a:gd name="T9" fmla="*/ 833 h 1281"/>
                <a:gd name="T10" fmla="*/ 325 w 2549"/>
                <a:gd name="T11" fmla="*/ 188 h 1281"/>
                <a:gd name="T12" fmla="*/ 0 w 2549"/>
                <a:gd name="T13" fmla="*/ 0 h 12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49" h="1281">
                  <a:moveTo>
                    <a:pt x="0" y="0"/>
                  </a:moveTo>
                  <a:cubicBezTo>
                    <a:pt x="78" y="101"/>
                    <a:pt x="179" y="222"/>
                    <a:pt x="308" y="354"/>
                  </a:cubicBezTo>
                  <a:cubicBezTo>
                    <a:pt x="574" y="628"/>
                    <a:pt x="960" y="956"/>
                    <a:pt x="1504" y="1281"/>
                  </a:cubicBezTo>
                  <a:cubicBezTo>
                    <a:pt x="2549" y="1281"/>
                    <a:pt x="2549" y="1281"/>
                    <a:pt x="2549" y="1281"/>
                  </a:cubicBezTo>
                  <a:cubicBezTo>
                    <a:pt x="2549" y="833"/>
                    <a:pt x="2549" y="833"/>
                    <a:pt x="2549" y="833"/>
                  </a:cubicBezTo>
                  <a:cubicBezTo>
                    <a:pt x="1515" y="706"/>
                    <a:pt x="790" y="431"/>
                    <a:pt x="325" y="188"/>
                  </a:cubicBezTo>
                  <a:cubicBezTo>
                    <a:pt x="197" y="122"/>
                    <a:pt x="90" y="58"/>
                    <a:pt x="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17">
              <a:extLst>
                <a:ext uri="{FF2B5EF4-FFF2-40B4-BE49-F238E27FC236}">
                  <a16:creationId xmlns:a16="http://schemas.microsoft.com/office/drawing/2014/main" id="{E4E1BCC7-3D27-4BDA-8DEE-248F35AB7BD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8" y="6350"/>
              <a:ext cx="4910138" cy="2557463"/>
            </a:xfrm>
            <a:custGeom>
              <a:avLst/>
              <a:gdLst>
                <a:gd name="T0" fmla="*/ 929 w 2062"/>
                <a:gd name="T1" fmla="*/ 0 h 1076"/>
                <a:gd name="T2" fmla="*/ 0 w 2062"/>
                <a:gd name="T3" fmla="*/ 0 h 1076"/>
                <a:gd name="T4" fmla="*/ 0 w 2062"/>
                <a:gd name="T5" fmla="*/ 543 h 1076"/>
                <a:gd name="T6" fmla="*/ 2033 w 2062"/>
                <a:gd name="T7" fmla="*/ 1061 h 1076"/>
                <a:gd name="T8" fmla="*/ 2062 w 2062"/>
                <a:gd name="T9" fmla="*/ 1076 h 1076"/>
                <a:gd name="T10" fmla="*/ 1031 w 2062"/>
                <a:gd name="T11" fmla="*/ 73 h 1076"/>
                <a:gd name="T12" fmla="*/ 929 w 2062"/>
                <a:gd name="T13" fmla="*/ 0 h 10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62" h="1076">
                  <a:moveTo>
                    <a:pt x="929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543"/>
                    <a:pt x="0" y="543"/>
                    <a:pt x="0" y="543"/>
                  </a:cubicBezTo>
                  <a:cubicBezTo>
                    <a:pt x="1015" y="626"/>
                    <a:pt x="1682" y="884"/>
                    <a:pt x="2033" y="1061"/>
                  </a:cubicBezTo>
                  <a:cubicBezTo>
                    <a:pt x="2043" y="1066"/>
                    <a:pt x="2052" y="1071"/>
                    <a:pt x="2062" y="1076"/>
                  </a:cubicBezTo>
                  <a:cubicBezTo>
                    <a:pt x="1895" y="844"/>
                    <a:pt x="1576" y="472"/>
                    <a:pt x="1031" y="73"/>
                  </a:cubicBezTo>
                  <a:cubicBezTo>
                    <a:pt x="998" y="49"/>
                    <a:pt x="964" y="25"/>
                    <a:pt x="92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18">
              <a:extLst>
                <a:ext uri="{FF2B5EF4-FFF2-40B4-BE49-F238E27FC236}">
                  <a16:creationId xmlns:a16="http://schemas.microsoft.com/office/drawing/2014/main" id="{95FAF6C7-1CCA-4BD7-9016-F3F7234430E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8" y="3171825"/>
              <a:ext cx="4625975" cy="3440113"/>
            </a:xfrm>
            <a:custGeom>
              <a:avLst/>
              <a:gdLst>
                <a:gd name="T0" fmla="*/ 1860 w 1943"/>
                <a:gd name="T1" fmla="*/ 0 h 1447"/>
                <a:gd name="T2" fmla="*/ 424 w 1943"/>
                <a:gd name="T3" fmla="*/ 221 h 1447"/>
                <a:gd name="T4" fmla="*/ 0 w 1943"/>
                <a:gd name="T5" fmla="*/ 359 h 1447"/>
                <a:gd name="T6" fmla="*/ 0 w 1943"/>
                <a:gd name="T7" fmla="*/ 1447 h 1447"/>
                <a:gd name="T8" fmla="*/ 1037 w 1943"/>
                <a:gd name="T9" fmla="*/ 511 h 1447"/>
                <a:gd name="T10" fmla="*/ 1910 w 1943"/>
                <a:gd name="T11" fmla="*/ 15 h 1447"/>
                <a:gd name="T12" fmla="*/ 1943 w 1943"/>
                <a:gd name="T13" fmla="*/ 1 h 1447"/>
                <a:gd name="T14" fmla="*/ 1860 w 1943"/>
                <a:gd name="T15" fmla="*/ 0 h 1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43" h="1447">
                  <a:moveTo>
                    <a:pt x="1860" y="0"/>
                  </a:moveTo>
                  <a:cubicBezTo>
                    <a:pt x="1525" y="0"/>
                    <a:pt x="1036" y="44"/>
                    <a:pt x="424" y="221"/>
                  </a:cubicBezTo>
                  <a:cubicBezTo>
                    <a:pt x="289" y="260"/>
                    <a:pt x="147" y="305"/>
                    <a:pt x="0" y="359"/>
                  </a:cubicBezTo>
                  <a:cubicBezTo>
                    <a:pt x="0" y="1447"/>
                    <a:pt x="0" y="1447"/>
                    <a:pt x="0" y="1447"/>
                  </a:cubicBezTo>
                  <a:cubicBezTo>
                    <a:pt x="381" y="1025"/>
                    <a:pt x="740" y="723"/>
                    <a:pt x="1037" y="511"/>
                  </a:cubicBezTo>
                  <a:cubicBezTo>
                    <a:pt x="1390" y="260"/>
                    <a:pt x="1692" y="106"/>
                    <a:pt x="1910" y="15"/>
                  </a:cubicBezTo>
                  <a:cubicBezTo>
                    <a:pt x="1921" y="10"/>
                    <a:pt x="1932" y="5"/>
                    <a:pt x="1943" y="1"/>
                  </a:cubicBezTo>
                  <a:cubicBezTo>
                    <a:pt x="1916" y="0"/>
                    <a:pt x="1889" y="0"/>
                    <a:pt x="186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085" name="Freeform 38">
            <a:extLst>
              <a:ext uri="{FF2B5EF4-FFF2-40B4-BE49-F238E27FC236}">
                <a16:creationId xmlns:a16="http://schemas.microsoft.com/office/drawing/2014/main" id="{F876DDF1-AB46-437D-A4FA-72B2E2A07486}"/>
              </a:ext>
            </a:extLst>
          </p:cNvPr>
          <p:cNvSpPr>
            <a:spLocks/>
          </p:cNvSpPr>
          <p:nvPr/>
        </p:nvSpPr>
        <p:spPr bwMode="auto">
          <a:xfrm>
            <a:off x="6554788" y="6350"/>
            <a:ext cx="5641975" cy="6848475"/>
          </a:xfrm>
          <a:custGeom>
            <a:avLst/>
            <a:gdLst>
              <a:gd name="T0" fmla="*/ 1742 w 2369"/>
              <a:gd name="T1" fmla="*/ 0 h 2880"/>
              <a:gd name="T2" fmla="*/ 1686 w 2369"/>
              <a:gd name="T3" fmla="*/ 0 h 2880"/>
              <a:gd name="T4" fmla="*/ 1055 w 2369"/>
              <a:gd name="T5" fmla="*/ 0 h 2880"/>
              <a:gd name="T6" fmla="*/ 886 w 2369"/>
              <a:gd name="T7" fmla="*/ 0 h 2880"/>
              <a:gd name="T8" fmla="*/ 0 w 2369"/>
              <a:gd name="T9" fmla="*/ 1442 h 2880"/>
              <a:gd name="T10" fmla="*/ 877 w 2369"/>
              <a:gd name="T11" fmla="*/ 2880 h 2880"/>
              <a:gd name="T12" fmla="*/ 1046 w 2369"/>
              <a:gd name="T13" fmla="*/ 2880 h 2880"/>
              <a:gd name="T14" fmla="*/ 1174 w 2369"/>
              <a:gd name="T15" fmla="*/ 2880 h 2880"/>
              <a:gd name="T16" fmla="*/ 1227 w 2369"/>
              <a:gd name="T17" fmla="*/ 2880 h 2880"/>
              <a:gd name="T18" fmla="*/ 1918 w 2369"/>
              <a:gd name="T19" fmla="*/ 2880 h 2880"/>
              <a:gd name="T20" fmla="*/ 1976 w 2369"/>
              <a:gd name="T21" fmla="*/ 2880 h 2880"/>
              <a:gd name="T22" fmla="*/ 2369 w 2369"/>
              <a:gd name="T23" fmla="*/ 2880 h 2880"/>
              <a:gd name="T24" fmla="*/ 2369 w 2369"/>
              <a:gd name="T25" fmla="*/ 2459 h 2880"/>
              <a:gd name="T26" fmla="*/ 2369 w 2369"/>
              <a:gd name="T27" fmla="*/ 2387 h 2880"/>
              <a:gd name="T28" fmla="*/ 2369 w 2369"/>
              <a:gd name="T29" fmla="*/ 2022 h 2880"/>
              <a:gd name="T30" fmla="*/ 2369 w 2369"/>
              <a:gd name="T31" fmla="*/ 1962 h 2880"/>
              <a:gd name="T32" fmla="*/ 2369 w 2369"/>
              <a:gd name="T33" fmla="*/ 1747 h 2880"/>
              <a:gd name="T34" fmla="*/ 2369 w 2369"/>
              <a:gd name="T35" fmla="*/ 1693 h 2880"/>
              <a:gd name="T36" fmla="*/ 2369 w 2369"/>
              <a:gd name="T37" fmla="*/ 1432 h 2880"/>
              <a:gd name="T38" fmla="*/ 2369 w 2369"/>
              <a:gd name="T39" fmla="*/ 1381 h 2880"/>
              <a:gd name="T40" fmla="*/ 2369 w 2369"/>
              <a:gd name="T41" fmla="*/ 1178 h 2880"/>
              <a:gd name="T42" fmla="*/ 2369 w 2369"/>
              <a:gd name="T43" fmla="*/ 1113 h 2880"/>
              <a:gd name="T44" fmla="*/ 2369 w 2369"/>
              <a:gd name="T45" fmla="*/ 447 h 2880"/>
              <a:gd name="T46" fmla="*/ 2369 w 2369"/>
              <a:gd name="T47" fmla="*/ 188 h 2880"/>
              <a:gd name="T48" fmla="*/ 2369 w 2369"/>
              <a:gd name="T49" fmla="*/ 0 h 2880"/>
              <a:gd name="T50" fmla="*/ 1742 w 2369"/>
              <a:gd name="T51" fmla="*/ 0 h 2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369" h="2880">
                <a:moveTo>
                  <a:pt x="1742" y="0"/>
                </a:moveTo>
                <a:cubicBezTo>
                  <a:pt x="1686" y="0"/>
                  <a:pt x="1686" y="0"/>
                  <a:pt x="1686" y="0"/>
                </a:cubicBezTo>
                <a:cubicBezTo>
                  <a:pt x="1055" y="0"/>
                  <a:pt x="1055" y="0"/>
                  <a:pt x="1055" y="0"/>
                </a:cubicBezTo>
                <a:cubicBezTo>
                  <a:pt x="886" y="0"/>
                  <a:pt x="886" y="0"/>
                  <a:pt x="886" y="0"/>
                </a:cubicBezTo>
                <a:cubicBezTo>
                  <a:pt x="357" y="289"/>
                  <a:pt x="0" y="826"/>
                  <a:pt x="0" y="1442"/>
                </a:cubicBezTo>
                <a:cubicBezTo>
                  <a:pt x="0" y="2055"/>
                  <a:pt x="353" y="2590"/>
                  <a:pt x="877" y="2880"/>
                </a:cubicBezTo>
                <a:cubicBezTo>
                  <a:pt x="1046" y="2880"/>
                  <a:pt x="1046" y="2880"/>
                  <a:pt x="1046" y="2880"/>
                </a:cubicBezTo>
                <a:cubicBezTo>
                  <a:pt x="1174" y="2880"/>
                  <a:pt x="1174" y="2880"/>
                  <a:pt x="1174" y="2880"/>
                </a:cubicBezTo>
                <a:cubicBezTo>
                  <a:pt x="1227" y="2880"/>
                  <a:pt x="1227" y="2880"/>
                  <a:pt x="1227" y="2880"/>
                </a:cubicBezTo>
                <a:cubicBezTo>
                  <a:pt x="1918" y="2880"/>
                  <a:pt x="1918" y="2880"/>
                  <a:pt x="1918" y="2880"/>
                </a:cubicBezTo>
                <a:cubicBezTo>
                  <a:pt x="1976" y="2880"/>
                  <a:pt x="1976" y="2880"/>
                  <a:pt x="1976" y="2880"/>
                </a:cubicBezTo>
                <a:cubicBezTo>
                  <a:pt x="2369" y="2880"/>
                  <a:pt x="2369" y="2880"/>
                  <a:pt x="2369" y="2880"/>
                </a:cubicBezTo>
                <a:cubicBezTo>
                  <a:pt x="2369" y="2459"/>
                  <a:pt x="2369" y="2459"/>
                  <a:pt x="2369" y="2459"/>
                </a:cubicBezTo>
                <a:cubicBezTo>
                  <a:pt x="2369" y="2387"/>
                  <a:pt x="2369" y="2387"/>
                  <a:pt x="2369" y="2387"/>
                </a:cubicBezTo>
                <a:cubicBezTo>
                  <a:pt x="2369" y="2022"/>
                  <a:pt x="2369" y="2022"/>
                  <a:pt x="2369" y="2022"/>
                </a:cubicBezTo>
                <a:cubicBezTo>
                  <a:pt x="2369" y="1962"/>
                  <a:pt x="2369" y="1962"/>
                  <a:pt x="2369" y="1962"/>
                </a:cubicBezTo>
                <a:cubicBezTo>
                  <a:pt x="2369" y="1747"/>
                  <a:pt x="2369" y="1747"/>
                  <a:pt x="2369" y="1747"/>
                </a:cubicBezTo>
                <a:cubicBezTo>
                  <a:pt x="2369" y="1693"/>
                  <a:pt x="2369" y="1693"/>
                  <a:pt x="2369" y="1693"/>
                </a:cubicBezTo>
                <a:cubicBezTo>
                  <a:pt x="2369" y="1432"/>
                  <a:pt x="2369" y="1432"/>
                  <a:pt x="2369" y="1432"/>
                </a:cubicBezTo>
                <a:cubicBezTo>
                  <a:pt x="2369" y="1381"/>
                  <a:pt x="2369" y="1381"/>
                  <a:pt x="2369" y="1381"/>
                </a:cubicBezTo>
                <a:cubicBezTo>
                  <a:pt x="2369" y="1178"/>
                  <a:pt x="2369" y="1178"/>
                  <a:pt x="2369" y="1178"/>
                </a:cubicBezTo>
                <a:cubicBezTo>
                  <a:pt x="2369" y="1113"/>
                  <a:pt x="2369" y="1113"/>
                  <a:pt x="2369" y="1113"/>
                </a:cubicBezTo>
                <a:cubicBezTo>
                  <a:pt x="2369" y="447"/>
                  <a:pt x="2369" y="447"/>
                  <a:pt x="2369" y="447"/>
                </a:cubicBezTo>
                <a:cubicBezTo>
                  <a:pt x="2369" y="188"/>
                  <a:pt x="2369" y="188"/>
                  <a:pt x="2369" y="188"/>
                </a:cubicBezTo>
                <a:cubicBezTo>
                  <a:pt x="2369" y="0"/>
                  <a:pt x="2369" y="0"/>
                  <a:pt x="2369" y="0"/>
                </a:cubicBezTo>
                <a:lnTo>
                  <a:pt x="1742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79" name="Oval 32">
            <a:extLst>
              <a:ext uri="{FF2B5EF4-FFF2-40B4-BE49-F238E27FC236}">
                <a16:creationId xmlns:a16="http://schemas.microsoft.com/office/drawing/2014/main" id="{D27B1202-3068-4036-BE08-88E9D80B2C59}"/>
              </a:ext>
            </a:extLst>
          </p:cNvPr>
          <p:cNvSpPr>
            <a:spLocks noChangeArrowheads="1"/>
          </p:cNvSpPr>
          <p:nvPr/>
        </p:nvSpPr>
        <p:spPr bwMode="auto">
          <a:xfrm>
            <a:off x="9534526" y="2306638"/>
            <a:ext cx="2257425" cy="2114550"/>
          </a:xfrm>
          <a:prstGeom prst="ellipse">
            <a:avLst/>
          </a:prstGeom>
          <a:gradFill flip="none" rotWithShape="1">
            <a:gsLst>
              <a:gs pos="0">
                <a:schemeClr val="accent4">
                  <a:alpha val="80000"/>
                </a:schemeClr>
              </a:gs>
              <a:gs pos="97000">
                <a:schemeClr val="accent2"/>
              </a:gs>
            </a:gsLst>
            <a:path path="circle">
              <a:fillToRect r="100000" b="100000"/>
            </a:path>
            <a:tileRect l="-100000" t="-10000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92" name="Group 1091">
            <a:extLst>
              <a:ext uri="{FF2B5EF4-FFF2-40B4-BE49-F238E27FC236}">
                <a16:creationId xmlns:a16="http://schemas.microsoft.com/office/drawing/2014/main" id="{56205B8B-60D7-4BF2-8197-B587E89FB403}"/>
              </a:ext>
            </a:extLst>
          </p:cNvPr>
          <p:cNvGrpSpPr/>
          <p:nvPr/>
        </p:nvGrpSpPr>
        <p:grpSpPr>
          <a:xfrm>
            <a:off x="1177132" y="825883"/>
            <a:ext cx="5132387" cy="5206235"/>
            <a:chOff x="1177132" y="942947"/>
            <a:chExt cx="5132387" cy="5206235"/>
          </a:xfrm>
        </p:grpSpPr>
        <p:pic>
          <p:nvPicPr>
            <p:cNvPr id="1090" name="Picture 1089">
              <a:extLst>
                <a:ext uri="{FF2B5EF4-FFF2-40B4-BE49-F238E27FC236}">
                  <a16:creationId xmlns:a16="http://schemas.microsoft.com/office/drawing/2014/main" id="{6AE11F93-60DA-4ADA-9DC0-1CE8E917F177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210916" y="942947"/>
              <a:ext cx="2913756" cy="2180459"/>
            </a:xfrm>
            <a:prstGeom prst="rect">
              <a:avLst/>
            </a:prstGeom>
          </p:spPr>
        </p:pic>
        <p:sp>
          <p:nvSpPr>
            <p:cNvPr id="1091" name="TextBox 1090">
              <a:extLst>
                <a:ext uri="{FF2B5EF4-FFF2-40B4-BE49-F238E27FC236}">
                  <a16:creationId xmlns:a16="http://schemas.microsoft.com/office/drawing/2014/main" id="{0A67441F-706B-4DE3-8BA3-C28DCE0234DF}"/>
                </a:ext>
              </a:extLst>
            </p:cNvPr>
            <p:cNvSpPr txBox="1"/>
            <p:nvPr/>
          </p:nvSpPr>
          <p:spPr>
            <a:xfrm>
              <a:off x="1177132" y="3299684"/>
              <a:ext cx="5132387" cy="284949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6500"/>
                </a:lnSpc>
              </a:pPr>
              <a:r>
                <a:rPr lang="en-US" sz="3000" dirty="0">
                  <a:solidFill>
                    <a:schemeClr val="bg1">
                      <a:lumMod val="8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Beauty Full</a:t>
              </a:r>
            </a:p>
            <a:p>
              <a:pPr>
                <a:lnSpc>
                  <a:spcPts val="6500"/>
                </a:lnSpc>
              </a:pPr>
              <a:r>
                <a:rPr lang="en-US" sz="7500" dirty="0">
                  <a:solidFill>
                    <a:schemeClr val="accent4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PHOTO</a:t>
              </a:r>
            </a:p>
            <a:p>
              <a:pPr>
                <a:lnSpc>
                  <a:spcPts val="6500"/>
                </a:lnSpc>
              </a:pPr>
              <a:r>
                <a:rPr lang="en-US" sz="75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GRAPHY</a:t>
              </a:r>
            </a:p>
            <a:p>
              <a:pPr>
                <a:lnSpc>
                  <a:spcPts val="2000"/>
                </a:lnSpc>
              </a:pPr>
              <a:r>
                <a:rPr lang="en-US" sz="3000" b="1" dirty="0">
                  <a:solidFill>
                    <a:schemeClr val="bg1">
                      <a:lumMod val="85000"/>
                    </a:schemeClr>
                  </a:solidFill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Heading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1972DEA-46AA-401D-BF08-DE2C7AF1286E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285136489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AutoShape 3">
            <a:extLst>
              <a:ext uri="{FF2B5EF4-FFF2-40B4-BE49-F238E27FC236}">
                <a16:creationId xmlns:a16="http://schemas.microsoft.com/office/drawing/2014/main" id="{49D2BF75-DBFC-4FB0-831C-712C53CCDC99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0" y="0"/>
            <a:ext cx="12192000" cy="6856409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 9">
            <a:extLst>
              <a:ext uri="{FF2B5EF4-FFF2-40B4-BE49-F238E27FC236}">
                <a16:creationId xmlns:a16="http://schemas.microsoft.com/office/drawing/2014/main" id="{37C122B5-12D7-458C-A0EF-B37B04C0BB57}"/>
              </a:ext>
            </a:extLst>
          </p:cNvPr>
          <p:cNvSpPr>
            <a:spLocks/>
          </p:cNvSpPr>
          <p:nvPr/>
        </p:nvSpPr>
        <p:spPr bwMode="auto">
          <a:xfrm rot="10800000">
            <a:off x="0" y="702842"/>
            <a:ext cx="6380058" cy="4834506"/>
          </a:xfrm>
          <a:custGeom>
            <a:avLst/>
            <a:gdLst>
              <a:gd name="T0" fmla="*/ 2236 w 2708"/>
              <a:gd name="T1" fmla="*/ 1980 h 2057"/>
              <a:gd name="T2" fmla="*/ 319 w 2708"/>
              <a:gd name="T3" fmla="*/ 990 h 2057"/>
              <a:gd name="T4" fmla="*/ 1 w 2708"/>
              <a:gd name="T5" fmla="*/ 0 h 2057"/>
              <a:gd name="T6" fmla="*/ 0 w 2708"/>
              <a:gd name="T7" fmla="*/ 13 h 2057"/>
              <a:gd name="T8" fmla="*/ 459 w 2708"/>
              <a:gd name="T9" fmla="*/ 1229 h 2057"/>
              <a:gd name="T10" fmla="*/ 2236 w 2708"/>
              <a:gd name="T11" fmla="*/ 2057 h 2057"/>
              <a:gd name="T12" fmla="*/ 2708 w 2708"/>
              <a:gd name="T13" fmla="*/ 2010 h 2057"/>
              <a:gd name="T14" fmla="*/ 2708 w 2708"/>
              <a:gd name="T15" fmla="*/ 1934 h 2057"/>
              <a:gd name="T16" fmla="*/ 2236 w 2708"/>
              <a:gd name="T17" fmla="*/ 1980 h 20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2708" h="2057">
                <a:moveTo>
                  <a:pt x="2236" y="1980"/>
                </a:moveTo>
                <a:cubicBezTo>
                  <a:pt x="1423" y="1980"/>
                  <a:pt x="711" y="1583"/>
                  <a:pt x="319" y="990"/>
                </a:cubicBezTo>
                <a:cubicBezTo>
                  <a:pt x="128" y="699"/>
                  <a:pt x="13" y="362"/>
                  <a:pt x="1" y="0"/>
                </a:cubicBezTo>
                <a:cubicBezTo>
                  <a:pt x="0" y="5"/>
                  <a:pt x="0" y="9"/>
                  <a:pt x="0" y="13"/>
                </a:cubicBezTo>
                <a:cubicBezTo>
                  <a:pt x="15" y="470"/>
                  <a:pt x="183" y="890"/>
                  <a:pt x="459" y="1229"/>
                </a:cubicBezTo>
                <a:cubicBezTo>
                  <a:pt x="868" y="1732"/>
                  <a:pt x="1511" y="2057"/>
                  <a:pt x="2236" y="2057"/>
                </a:cubicBezTo>
                <a:cubicBezTo>
                  <a:pt x="2398" y="2057"/>
                  <a:pt x="2556" y="2041"/>
                  <a:pt x="2708" y="2010"/>
                </a:cubicBezTo>
                <a:cubicBezTo>
                  <a:pt x="2708" y="1934"/>
                  <a:pt x="2708" y="1934"/>
                  <a:pt x="2708" y="1934"/>
                </a:cubicBezTo>
                <a:cubicBezTo>
                  <a:pt x="2556" y="1964"/>
                  <a:pt x="2398" y="1980"/>
                  <a:pt x="2236" y="1980"/>
                </a:cubicBezTo>
                <a:close/>
              </a:path>
            </a:pathLst>
          </a:custGeom>
          <a:solidFill>
            <a:schemeClr val="accent3">
              <a:lumMod val="5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1" name="Freeform 6">
            <a:extLst>
              <a:ext uri="{FF2B5EF4-FFF2-40B4-BE49-F238E27FC236}">
                <a16:creationId xmlns:a16="http://schemas.microsoft.com/office/drawing/2014/main" id="{B50E792A-27A4-42A0-AC32-9C17D5D1E41A}"/>
              </a:ext>
            </a:extLst>
          </p:cNvPr>
          <p:cNvSpPr>
            <a:spLocks/>
          </p:cNvSpPr>
          <p:nvPr/>
        </p:nvSpPr>
        <p:spPr bwMode="auto">
          <a:xfrm rot="10800000">
            <a:off x="0" y="-225504"/>
            <a:ext cx="6381750" cy="5732414"/>
          </a:xfrm>
          <a:custGeom>
            <a:avLst/>
            <a:gdLst>
              <a:gd name="T0" fmla="*/ 460 w 2709"/>
              <a:gd name="T1" fmla="*/ 1216 h 2439"/>
              <a:gd name="T2" fmla="*/ 1 w 2709"/>
              <a:gd name="T3" fmla="*/ 0 h 2439"/>
              <a:gd name="T4" fmla="*/ 0 w 2709"/>
              <a:gd name="T5" fmla="*/ 68 h 2439"/>
              <a:gd name="T6" fmla="*/ 2237 w 2709"/>
              <a:gd name="T7" fmla="*/ 2439 h 2439"/>
              <a:gd name="T8" fmla="*/ 2709 w 2709"/>
              <a:gd name="T9" fmla="*/ 2386 h 2439"/>
              <a:gd name="T10" fmla="*/ 2709 w 2709"/>
              <a:gd name="T11" fmla="*/ 2135 h 2439"/>
              <a:gd name="T12" fmla="*/ 2257 w 2709"/>
              <a:gd name="T13" fmla="*/ 2183 h 2439"/>
              <a:gd name="T14" fmla="*/ 460 w 2709"/>
              <a:gd name="T15" fmla="*/ 1216 h 24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</a:cxnLst>
            <a:rect l="0" t="0" r="r" b="b"/>
            <a:pathLst>
              <a:path w="2709" h="2439">
                <a:moveTo>
                  <a:pt x="460" y="1216"/>
                </a:moveTo>
                <a:cubicBezTo>
                  <a:pt x="184" y="877"/>
                  <a:pt x="16" y="457"/>
                  <a:pt x="1" y="0"/>
                </a:cubicBezTo>
                <a:cubicBezTo>
                  <a:pt x="1" y="23"/>
                  <a:pt x="0" y="45"/>
                  <a:pt x="0" y="68"/>
                </a:cubicBezTo>
                <a:cubicBezTo>
                  <a:pt x="0" y="1378"/>
                  <a:pt x="1001" y="2439"/>
                  <a:pt x="2237" y="2439"/>
                </a:cubicBezTo>
                <a:cubicBezTo>
                  <a:pt x="2399" y="2439"/>
                  <a:pt x="2557" y="2421"/>
                  <a:pt x="2709" y="2386"/>
                </a:cubicBezTo>
                <a:cubicBezTo>
                  <a:pt x="2709" y="2135"/>
                  <a:pt x="2709" y="2135"/>
                  <a:pt x="2709" y="2135"/>
                </a:cubicBezTo>
                <a:cubicBezTo>
                  <a:pt x="2564" y="2166"/>
                  <a:pt x="2412" y="2183"/>
                  <a:pt x="2257" y="2183"/>
                </a:cubicBezTo>
                <a:cubicBezTo>
                  <a:pt x="1510" y="2183"/>
                  <a:pt x="850" y="1799"/>
                  <a:pt x="460" y="1216"/>
                </a:cubicBezTo>
                <a:close/>
              </a:path>
            </a:pathLst>
          </a:custGeom>
          <a:solidFill>
            <a:schemeClr val="accent4">
              <a:lumMod val="60000"/>
              <a:lumOff val="40000"/>
              <a:alpha val="70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2" name="Freeform 7">
            <a:extLst>
              <a:ext uri="{FF2B5EF4-FFF2-40B4-BE49-F238E27FC236}">
                <a16:creationId xmlns:a16="http://schemas.microsoft.com/office/drawing/2014/main" id="{34C20E26-8030-4828-A934-A32733878B89}"/>
              </a:ext>
            </a:extLst>
          </p:cNvPr>
          <p:cNvSpPr>
            <a:spLocks/>
          </p:cNvSpPr>
          <p:nvPr/>
        </p:nvSpPr>
        <p:spPr bwMode="auto">
          <a:xfrm rot="10800000">
            <a:off x="0" y="374792"/>
            <a:ext cx="5297833" cy="2274366"/>
          </a:xfrm>
          <a:custGeom>
            <a:avLst/>
            <a:gdLst>
              <a:gd name="T0" fmla="*/ 0 w 2249"/>
              <a:gd name="T1" fmla="*/ 0 h 967"/>
              <a:gd name="T2" fmla="*/ 1797 w 2249"/>
              <a:gd name="T3" fmla="*/ 967 h 967"/>
              <a:gd name="T4" fmla="*/ 2249 w 2249"/>
              <a:gd name="T5" fmla="*/ 919 h 967"/>
              <a:gd name="T6" fmla="*/ 2249 w 2249"/>
              <a:gd name="T7" fmla="*/ 781 h 967"/>
              <a:gd name="T8" fmla="*/ 1777 w 2249"/>
              <a:gd name="T9" fmla="*/ 828 h 967"/>
              <a:gd name="T10" fmla="*/ 0 w 2249"/>
              <a:gd name="T11" fmla="*/ 0 h 9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</a:cxnLst>
            <a:rect l="0" t="0" r="r" b="b"/>
            <a:pathLst>
              <a:path w="2249" h="967">
                <a:moveTo>
                  <a:pt x="0" y="0"/>
                </a:moveTo>
                <a:cubicBezTo>
                  <a:pt x="390" y="583"/>
                  <a:pt x="1050" y="967"/>
                  <a:pt x="1797" y="967"/>
                </a:cubicBezTo>
                <a:cubicBezTo>
                  <a:pt x="1952" y="967"/>
                  <a:pt x="2104" y="950"/>
                  <a:pt x="2249" y="919"/>
                </a:cubicBezTo>
                <a:cubicBezTo>
                  <a:pt x="2249" y="781"/>
                  <a:pt x="2249" y="781"/>
                  <a:pt x="2249" y="781"/>
                </a:cubicBezTo>
                <a:cubicBezTo>
                  <a:pt x="2097" y="812"/>
                  <a:pt x="1939" y="828"/>
                  <a:pt x="1777" y="828"/>
                </a:cubicBezTo>
                <a:cubicBezTo>
                  <a:pt x="1052" y="828"/>
                  <a:pt x="409" y="503"/>
                  <a:pt x="0" y="0"/>
                </a:cubicBezTo>
                <a:close/>
              </a:path>
            </a:pathLst>
          </a:custGeom>
          <a:solidFill>
            <a:schemeClr val="accent3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B4642580-4CDE-4A7E-86BF-CC5AC61C1223}"/>
              </a:ext>
            </a:extLst>
          </p:cNvPr>
          <p:cNvSpPr/>
          <p:nvPr/>
        </p:nvSpPr>
        <p:spPr>
          <a:xfrm rot="10800000">
            <a:off x="0" y="883775"/>
            <a:ext cx="6381750" cy="5974225"/>
          </a:xfrm>
          <a:custGeom>
            <a:avLst/>
            <a:gdLst>
              <a:gd name="connsiteX0" fmla="*/ 193315 w 6381750"/>
              <a:gd name="connsiteY0" fmla="*/ 0 h 5974225"/>
              <a:gd name="connsiteX1" fmla="*/ 6381750 w 6381750"/>
              <a:gd name="connsiteY1" fmla="*/ 0 h 5974225"/>
              <a:gd name="connsiteX2" fmla="*/ 6381750 w 6381750"/>
              <a:gd name="connsiteY2" fmla="*/ 5866116 h 5974225"/>
              <a:gd name="connsiteX3" fmla="*/ 5269011 w 6381750"/>
              <a:gd name="connsiteY3" fmla="*/ 5974225 h 5974225"/>
              <a:gd name="connsiteX4" fmla="*/ 749685 w 6381750"/>
              <a:gd name="connsiteY4" fmla="*/ 3647521 h 5974225"/>
              <a:gd name="connsiteX5" fmla="*/ 0 w 6381750"/>
              <a:gd name="connsiteY5" fmla="*/ 1320816 h 5974225"/>
              <a:gd name="connsiteX6" fmla="*/ 193315 w 6381750"/>
              <a:gd name="connsiteY6" fmla="*/ 0 h 59742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6381750" h="5974225">
                <a:moveTo>
                  <a:pt x="193315" y="0"/>
                </a:moveTo>
                <a:lnTo>
                  <a:pt x="6381750" y="0"/>
                </a:lnTo>
                <a:cubicBezTo>
                  <a:pt x="6381750" y="0"/>
                  <a:pt x="6381750" y="0"/>
                  <a:pt x="6381750" y="5866116"/>
                </a:cubicBezTo>
                <a:cubicBezTo>
                  <a:pt x="6023410" y="5936622"/>
                  <a:pt x="5650925" y="5974225"/>
                  <a:pt x="5269011" y="5974225"/>
                </a:cubicBezTo>
                <a:cubicBezTo>
                  <a:pt x="3352364" y="5974225"/>
                  <a:pt x="1673825" y="5041193"/>
                  <a:pt x="749685" y="3647521"/>
                </a:cubicBezTo>
                <a:cubicBezTo>
                  <a:pt x="299403" y="2963611"/>
                  <a:pt x="28290" y="2171591"/>
                  <a:pt x="0" y="1320816"/>
                </a:cubicBezTo>
                <a:cubicBezTo>
                  <a:pt x="14145" y="864876"/>
                  <a:pt x="80155" y="423037"/>
                  <a:pt x="193315" y="0"/>
                </a:cubicBezTo>
                <a:close/>
              </a:path>
            </a:pathLst>
          </a:cu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8" name="Group 27">
            <a:extLst>
              <a:ext uri="{FF2B5EF4-FFF2-40B4-BE49-F238E27FC236}">
                <a16:creationId xmlns:a16="http://schemas.microsoft.com/office/drawing/2014/main" id="{5852C6BB-5AA8-4133-81B3-02420EF8082F}"/>
              </a:ext>
            </a:extLst>
          </p:cNvPr>
          <p:cNvGrpSpPr/>
          <p:nvPr/>
        </p:nvGrpSpPr>
        <p:grpSpPr>
          <a:xfrm>
            <a:off x="4621211" y="2323944"/>
            <a:ext cx="2208522" cy="2208520"/>
            <a:chOff x="5954711" y="3147168"/>
            <a:chExt cx="2208522" cy="2208520"/>
          </a:xfrm>
        </p:grpSpPr>
        <p:grpSp>
          <p:nvGrpSpPr>
            <p:cNvPr id="29" name="Group 28">
              <a:extLst>
                <a:ext uri="{FF2B5EF4-FFF2-40B4-BE49-F238E27FC236}">
                  <a16:creationId xmlns:a16="http://schemas.microsoft.com/office/drawing/2014/main" id="{E50885CE-CAED-49D6-8ED9-B4858A222038}"/>
                </a:ext>
              </a:extLst>
            </p:cNvPr>
            <p:cNvGrpSpPr/>
            <p:nvPr/>
          </p:nvGrpSpPr>
          <p:grpSpPr>
            <a:xfrm>
              <a:off x="5954711" y="3147168"/>
              <a:ext cx="2208522" cy="2208520"/>
              <a:chOff x="5861902" y="3054359"/>
              <a:chExt cx="2394142" cy="2394140"/>
            </a:xfrm>
          </p:grpSpPr>
          <p:sp>
            <p:nvSpPr>
              <p:cNvPr id="31" name="Oval 30">
                <a:extLst>
                  <a:ext uri="{FF2B5EF4-FFF2-40B4-BE49-F238E27FC236}">
                    <a16:creationId xmlns:a16="http://schemas.microsoft.com/office/drawing/2014/main" id="{6783EE50-E4B4-49FD-A6BE-0A575F8DEC6D}"/>
                  </a:ext>
                </a:extLst>
              </p:cNvPr>
              <p:cNvSpPr/>
              <p:nvPr/>
            </p:nvSpPr>
            <p:spPr>
              <a:xfrm>
                <a:off x="5861902" y="3054359"/>
                <a:ext cx="2394142" cy="2394140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  <p:sp>
            <p:nvSpPr>
              <p:cNvPr id="32" name="Oval 31">
                <a:extLst>
                  <a:ext uri="{FF2B5EF4-FFF2-40B4-BE49-F238E27FC236}">
                    <a16:creationId xmlns:a16="http://schemas.microsoft.com/office/drawing/2014/main" id="{4FAF0395-C655-4803-986C-0E5F5242230D}"/>
                  </a:ext>
                </a:extLst>
              </p:cNvPr>
              <p:cNvSpPr/>
              <p:nvPr/>
            </p:nvSpPr>
            <p:spPr>
              <a:xfrm>
                <a:off x="5965159" y="3157615"/>
                <a:ext cx="2187630" cy="2187629"/>
              </a:xfrm>
              <a:prstGeom prst="ellipse">
                <a:avLst/>
              </a:prstGeom>
              <a:solidFill>
                <a:schemeClr val="accent3">
                  <a:alpha val="66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3" name="Oval 32">
                <a:extLst>
                  <a:ext uri="{FF2B5EF4-FFF2-40B4-BE49-F238E27FC236}">
                    <a16:creationId xmlns:a16="http://schemas.microsoft.com/office/drawing/2014/main" id="{11316555-CCA3-46F6-A44B-828945EDE184}"/>
                  </a:ext>
                </a:extLst>
              </p:cNvPr>
              <p:cNvSpPr/>
              <p:nvPr/>
            </p:nvSpPr>
            <p:spPr>
              <a:xfrm>
                <a:off x="6041104" y="3233561"/>
                <a:ext cx="2035740" cy="2035736"/>
              </a:xfrm>
              <a:prstGeom prst="ellipse">
                <a:avLst/>
              </a:prstGeom>
              <a:gradFill>
                <a:gsLst>
                  <a:gs pos="0">
                    <a:schemeClr val="accent4">
                      <a:alpha val="80000"/>
                    </a:schemeClr>
                  </a:gs>
                  <a:gs pos="97000">
                    <a:schemeClr val="accent2"/>
                  </a:gs>
                </a:gsLst>
                <a:path path="circle">
                  <a:fillToRect r="100000" b="100000"/>
                </a:path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dirty="0"/>
              </a:p>
            </p:txBody>
          </p:sp>
        </p:grpSp>
        <p:sp>
          <p:nvSpPr>
            <p:cNvPr id="30" name="Rectangle 29">
              <a:extLst>
                <a:ext uri="{FF2B5EF4-FFF2-40B4-BE49-F238E27FC236}">
                  <a16:creationId xmlns:a16="http://schemas.microsoft.com/office/drawing/2014/main" id="{C642A656-145A-47D6-BC32-86C5CA3819AB}"/>
                </a:ext>
              </a:extLst>
            </p:cNvPr>
            <p:cNvSpPr/>
            <p:nvPr/>
          </p:nvSpPr>
          <p:spPr>
            <a:xfrm>
              <a:off x="6207434" y="3735903"/>
              <a:ext cx="1703078" cy="1031051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 algn="ctr"/>
              <a:r>
                <a:rPr lang="en-US" dirty="0">
                  <a:solidFill>
                    <a:schemeClr val="bg1"/>
                  </a:solidFill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Simple</a:t>
              </a:r>
            </a:p>
            <a:p>
              <a:pPr algn="ctr"/>
              <a:r>
                <a:rPr lang="en-US" sz="2500" b="1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Heading</a:t>
              </a:r>
            </a:p>
            <a:p>
              <a:pPr algn="ctr"/>
              <a:r>
                <a:rPr lang="en-US" dirty="0">
                  <a:solidFill>
                    <a:schemeClr val="bg1"/>
                  </a:solidFill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Here</a:t>
              </a:r>
            </a:p>
          </p:txBody>
        </p:sp>
      </p:grpSp>
      <p:grpSp>
        <p:nvGrpSpPr>
          <p:cNvPr id="6" name="Group 5">
            <a:extLst>
              <a:ext uri="{FF2B5EF4-FFF2-40B4-BE49-F238E27FC236}">
                <a16:creationId xmlns:a16="http://schemas.microsoft.com/office/drawing/2014/main" id="{1491D57E-0FA0-448E-BD0C-9EBC7EC73A66}"/>
              </a:ext>
            </a:extLst>
          </p:cNvPr>
          <p:cNvGrpSpPr/>
          <p:nvPr/>
        </p:nvGrpSpPr>
        <p:grpSpPr>
          <a:xfrm>
            <a:off x="7351513" y="2197425"/>
            <a:ext cx="3590352" cy="2461558"/>
            <a:chOff x="7351513" y="2126826"/>
            <a:chExt cx="3590352" cy="2461558"/>
          </a:xfrm>
        </p:grpSpPr>
        <p:sp>
          <p:nvSpPr>
            <p:cNvPr id="36" name="Rectangle 35">
              <a:extLst>
                <a:ext uri="{FF2B5EF4-FFF2-40B4-BE49-F238E27FC236}">
                  <a16:creationId xmlns:a16="http://schemas.microsoft.com/office/drawing/2014/main" id="{19685661-A9BB-4993-B5F4-E5EC49F51C6B}"/>
                </a:ext>
              </a:extLst>
            </p:cNvPr>
            <p:cNvSpPr/>
            <p:nvPr/>
          </p:nvSpPr>
          <p:spPr>
            <a:xfrm>
              <a:off x="7351513" y="2126826"/>
              <a:ext cx="3297437" cy="1502976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5500"/>
                </a:lnSpc>
              </a:pPr>
              <a:r>
                <a:rPr lang="en-US" sz="35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WELCOME</a:t>
              </a:r>
            </a:p>
            <a:p>
              <a:pPr>
                <a:lnSpc>
                  <a:spcPts val="5500"/>
                </a:lnSpc>
              </a:pPr>
              <a:r>
                <a:rPr lang="en-US" sz="5500" dirty="0"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MESSAGE</a:t>
              </a:r>
            </a:p>
          </p:txBody>
        </p:sp>
        <p:sp>
          <p:nvSpPr>
            <p:cNvPr id="37" name="Rectangle 36">
              <a:extLst>
                <a:ext uri="{FF2B5EF4-FFF2-40B4-BE49-F238E27FC236}">
                  <a16:creationId xmlns:a16="http://schemas.microsoft.com/office/drawing/2014/main" id="{B5A4E007-F9CB-47D6-B507-C3D51A09DC24}"/>
                </a:ext>
              </a:extLst>
            </p:cNvPr>
            <p:cNvSpPr/>
            <p:nvPr/>
          </p:nvSpPr>
          <p:spPr>
            <a:xfrm>
              <a:off x="7359354" y="3711221"/>
              <a:ext cx="3582511" cy="877163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1700" dirty="0" err="1">
                  <a:solidFill>
                    <a:schemeClr val="bg1"/>
                  </a:solidFill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sam</a:t>
              </a:r>
              <a:r>
                <a:rPr lang="en-US" sz="1700" dirty="0">
                  <a:solidFill>
                    <a:schemeClr val="bg1"/>
                  </a:solidFill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that has </a:t>
              </a:r>
              <a:r>
                <a:rPr lang="en-US" sz="1700" dirty="0" err="1">
                  <a:solidFill>
                    <a:schemeClr val="bg1"/>
                  </a:solidFill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beeto</a:t>
              </a:r>
              <a:r>
                <a:rPr lang="en-US" sz="1700" dirty="0">
                  <a:solidFill>
                    <a:schemeClr val="bg1"/>
                  </a:solidFill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demonstrate</a:t>
              </a:r>
            </a:p>
            <a:p>
              <a:r>
                <a:rPr lang="en-US" sz="1700" dirty="0">
                  <a:solidFill>
                    <a:schemeClr val="bg1"/>
                  </a:solidFill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work harmony with all the other</a:t>
              </a:r>
            </a:p>
            <a:p>
              <a:r>
                <a:rPr lang="en-US" sz="1700" dirty="0">
                  <a:solidFill>
                    <a:schemeClr val="bg1"/>
                  </a:solidFill>
                  <a:latin typeface="Open Sans 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letterhead. This.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6ADC1C6-0530-4CED-A209-95C31E8B13E6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3594014221"/>
      </p:ext>
    </p:extLst>
  </p:cSld>
  <p:clrMapOvr>
    <a:masterClrMapping/>
  </p:clrMapOvr>
  <p:transition spd="slow">
    <p:comb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AutoShape 3">
            <a:extLst>
              <a:ext uri="{FF2B5EF4-FFF2-40B4-BE49-F238E27FC236}">
                <a16:creationId xmlns:a16="http://schemas.microsoft.com/office/drawing/2014/main" id="{114E4691-76FA-4D5E-87C0-D04281BDED7C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 rot="10800000">
            <a:off x="0" y="1592"/>
            <a:ext cx="12192000" cy="686117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7" name="Freeform: Shape 56">
            <a:extLst>
              <a:ext uri="{FF2B5EF4-FFF2-40B4-BE49-F238E27FC236}">
                <a16:creationId xmlns:a16="http://schemas.microsoft.com/office/drawing/2014/main" id="{7CD14B4B-D84F-43C1-9219-42484A6526BD}"/>
              </a:ext>
            </a:extLst>
          </p:cNvPr>
          <p:cNvSpPr/>
          <p:nvPr/>
        </p:nvSpPr>
        <p:spPr>
          <a:xfrm>
            <a:off x="5810250" y="1321570"/>
            <a:ext cx="6381750" cy="5766853"/>
          </a:xfrm>
          <a:custGeom>
            <a:avLst/>
            <a:gdLst>
              <a:gd name="connsiteX0" fmla="*/ 1868526 w 6381750"/>
              <a:gd name="connsiteY0" fmla="*/ 3664826 h 5766853"/>
              <a:gd name="connsiteX1" fmla="*/ 1903577 w 6381750"/>
              <a:gd name="connsiteY1" fmla="*/ 3693845 h 5766853"/>
              <a:gd name="connsiteX2" fmla="*/ 2137064 w 6381750"/>
              <a:gd name="connsiteY2" fmla="*/ 3866357 h 5766853"/>
              <a:gd name="connsiteX3" fmla="*/ 2156804 w 6381750"/>
              <a:gd name="connsiteY3" fmla="*/ 3879325 h 5766853"/>
              <a:gd name="connsiteX4" fmla="*/ 2156495 w 6381750"/>
              <a:gd name="connsiteY4" fmla="*/ 3879122 h 5766853"/>
              <a:gd name="connsiteX5" fmla="*/ 2137065 w 6381750"/>
              <a:gd name="connsiteY5" fmla="*/ 3866357 h 5766853"/>
              <a:gd name="connsiteX6" fmla="*/ 1903577 w 6381750"/>
              <a:gd name="connsiteY6" fmla="*/ 3693845 h 5766853"/>
              <a:gd name="connsiteX7" fmla="*/ 1868537 w 6381750"/>
              <a:gd name="connsiteY7" fmla="*/ 3664835 h 5766853"/>
              <a:gd name="connsiteX8" fmla="*/ 1609064 w 6381750"/>
              <a:gd name="connsiteY8" fmla="*/ 3442965 h 5766853"/>
              <a:gd name="connsiteX9" fmla="*/ 1680911 w 6381750"/>
              <a:gd name="connsiteY9" fmla="*/ 3509496 h 5766853"/>
              <a:gd name="connsiteX10" fmla="*/ 1802810 w 6381750"/>
              <a:gd name="connsiteY10" fmla="*/ 3610419 h 5766853"/>
              <a:gd name="connsiteX11" fmla="*/ 1802788 w 6381750"/>
              <a:gd name="connsiteY11" fmla="*/ 3610400 h 5766853"/>
              <a:gd name="connsiteX12" fmla="*/ 1680912 w 6381750"/>
              <a:gd name="connsiteY12" fmla="*/ 3509496 h 5766853"/>
              <a:gd name="connsiteX13" fmla="*/ 1609076 w 6381750"/>
              <a:gd name="connsiteY13" fmla="*/ 3442976 h 5766853"/>
              <a:gd name="connsiteX14" fmla="*/ 1350009 w 6381750"/>
              <a:gd name="connsiteY14" fmla="*/ 3189999 h 5766853"/>
              <a:gd name="connsiteX15" fmla="*/ 1469593 w 6381750"/>
              <a:gd name="connsiteY15" fmla="*/ 3313816 h 5766853"/>
              <a:gd name="connsiteX16" fmla="*/ 1543103 w 6381750"/>
              <a:gd name="connsiteY16" fmla="*/ 3381885 h 5766853"/>
              <a:gd name="connsiteX17" fmla="*/ 1543095 w 6381750"/>
              <a:gd name="connsiteY17" fmla="*/ 3381878 h 5766853"/>
              <a:gd name="connsiteX18" fmla="*/ 1469594 w 6381750"/>
              <a:gd name="connsiteY18" fmla="*/ 3313816 h 5766853"/>
              <a:gd name="connsiteX19" fmla="*/ 1350022 w 6381750"/>
              <a:gd name="connsiteY19" fmla="*/ 3190011 h 5766853"/>
              <a:gd name="connsiteX20" fmla="*/ 1083917 w 6381750"/>
              <a:gd name="connsiteY20" fmla="*/ 2890196 h 5766853"/>
              <a:gd name="connsiteX21" fmla="*/ 1089044 w 6381750"/>
              <a:gd name="connsiteY21" fmla="*/ 2897380 h 5766853"/>
              <a:gd name="connsiteX22" fmla="*/ 1263522 w 6381750"/>
              <a:gd name="connsiteY22" fmla="*/ 3141880 h 5766853"/>
              <a:gd name="connsiteX23" fmla="*/ 1457401 w 6381750"/>
              <a:gd name="connsiteY23" fmla="*/ 3381950 h 5766853"/>
              <a:gd name="connsiteX24" fmla="*/ 1640024 w 6381750"/>
              <a:gd name="connsiteY24" fmla="*/ 3582431 h 5766853"/>
              <a:gd name="connsiteX25" fmla="*/ 1640870 w 6381750"/>
              <a:gd name="connsiteY25" fmla="*/ 3583359 h 5766853"/>
              <a:gd name="connsiteX26" fmla="*/ 1457401 w 6381750"/>
              <a:gd name="connsiteY26" fmla="*/ 3381949 h 5766853"/>
              <a:gd name="connsiteX27" fmla="*/ 1263521 w 6381750"/>
              <a:gd name="connsiteY27" fmla="*/ 3141879 h 5766853"/>
              <a:gd name="connsiteX28" fmla="*/ 1089044 w 6381750"/>
              <a:gd name="connsiteY28" fmla="*/ 2897379 h 5766853"/>
              <a:gd name="connsiteX29" fmla="*/ 1270147 w 6381750"/>
              <a:gd name="connsiteY29" fmla="*/ 3107310 h 5766853"/>
              <a:gd name="connsiteX30" fmla="*/ 1307988 w 6381750"/>
              <a:gd name="connsiteY30" fmla="*/ 3146490 h 5766853"/>
              <a:gd name="connsiteX31" fmla="*/ 1307978 w 6381750"/>
              <a:gd name="connsiteY31" fmla="*/ 3146479 h 5766853"/>
              <a:gd name="connsiteX32" fmla="*/ 1270148 w 6381750"/>
              <a:gd name="connsiteY32" fmla="*/ 3107310 h 5766853"/>
              <a:gd name="connsiteX33" fmla="*/ 1089045 w 6381750"/>
              <a:gd name="connsiteY33" fmla="*/ 2897379 h 5766853"/>
              <a:gd name="connsiteX34" fmla="*/ 1083925 w 6381750"/>
              <a:gd name="connsiteY34" fmla="*/ 2890205 h 5766853"/>
              <a:gd name="connsiteX35" fmla="*/ 347321 w 6381750"/>
              <a:gd name="connsiteY35" fmla="*/ 1654373 h 5766853"/>
              <a:gd name="connsiteX36" fmla="*/ 429603 w 6381750"/>
              <a:gd name="connsiteY36" fmla="*/ 1836207 h 5766853"/>
              <a:gd name="connsiteX37" fmla="*/ 429603 w 6381750"/>
              <a:gd name="connsiteY37" fmla="*/ 1836206 h 5766853"/>
              <a:gd name="connsiteX38" fmla="*/ 145173 w 6381750"/>
              <a:gd name="connsiteY38" fmla="*/ 1022181 h 5766853"/>
              <a:gd name="connsiteX39" fmla="*/ 167554 w 6381750"/>
              <a:gd name="connsiteY39" fmla="*/ 1112575 h 5766853"/>
              <a:gd name="connsiteX40" fmla="*/ 167555 w 6381750"/>
              <a:gd name="connsiteY40" fmla="*/ 1112580 h 5766853"/>
              <a:gd name="connsiteX41" fmla="*/ 3980 w 6381750"/>
              <a:gd name="connsiteY41" fmla="*/ 60534 h 5766853"/>
              <a:gd name="connsiteX42" fmla="*/ 13180 w 6381750"/>
              <a:gd name="connsiteY42" fmla="*/ 230945 h 5766853"/>
              <a:gd name="connsiteX43" fmla="*/ 15446 w 6381750"/>
              <a:gd name="connsiteY43" fmla="*/ 254458 h 5766853"/>
              <a:gd name="connsiteX44" fmla="*/ 13180 w 6381750"/>
              <a:gd name="connsiteY44" fmla="*/ 230946 h 5766853"/>
              <a:gd name="connsiteX45" fmla="*/ 2212 w 6381750"/>
              <a:gd name="connsiteY45" fmla="*/ 40211 h 5766853"/>
              <a:gd name="connsiteX46" fmla="*/ 2212 w 6381750"/>
              <a:gd name="connsiteY46" fmla="*/ 40211 h 5766853"/>
              <a:gd name="connsiteX47" fmla="*/ 12517 w 6381750"/>
              <a:gd name="connsiteY47" fmla="*/ 231058 h 5766853"/>
              <a:gd name="connsiteX48" fmla="*/ 16684 w 6381750"/>
              <a:gd name="connsiteY48" fmla="*/ 267299 h 5766853"/>
              <a:gd name="connsiteX49" fmla="*/ 16683 w 6381750"/>
              <a:gd name="connsiteY49" fmla="*/ 267296 h 5766853"/>
              <a:gd name="connsiteX50" fmla="*/ 12517 w 6381750"/>
              <a:gd name="connsiteY50" fmla="*/ 231058 h 5766853"/>
              <a:gd name="connsiteX51" fmla="*/ 4048 w 6381750"/>
              <a:gd name="connsiteY51" fmla="*/ 0 h 5766853"/>
              <a:gd name="connsiteX52" fmla="*/ 753257 w 6381750"/>
              <a:gd name="connsiteY52" fmla="*/ 2328383 h 5766853"/>
              <a:gd name="connsiteX53" fmla="*/ 5269717 w 6381750"/>
              <a:gd name="connsiteY53" fmla="*/ 4656767 h 5766853"/>
              <a:gd name="connsiteX54" fmla="*/ 6381750 w 6381750"/>
              <a:gd name="connsiteY54" fmla="*/ 4548579 h 5766853"/>
              <a:gd name="connsiteX55" fmla="*/ 6381750 w 6381750"/>
              <a:gd name="connsiteY55" fmla="*/ 4727323 h 5766853"/>
              <a:gd name="connsiteX56" fmla="*/ 5269717 w 6381750"/>
              <a:gd name="connsiteY56" fmla="*/ 4837863 h 5766853"/>
              <a:gd name="connsiteX57" fmla="*/ 2380851 w 6381750"/>
              <a:gd name="connsiteY57" fmla="*/ 4026526 h 5766853"/>
              <a:gd name="connsiteX58" fmla="*/ 2160130 w 6381750"/>
              <a:gd name="connsiteY58" fmla="*/ 3881512 h 5766853"/>
              <a:gd name="connsiteX59" fmla="*/ 2381469 w 6381750"/>
              <a:gd name="connsiteY59" fmla="*/ 4027060 h 5766853"/>
              <a:gd name="connsiteX60" fmla="*/ 5269888 w 6381750"/>
              <a:gd name="connsiteY60" fmla="*/ 4838988 h 5766853"/>
              <a:gd name="connsiteX61" fmla="*/ 6381750 w 6381750"/>
              <a:gd name="connsiteY61" fmla="*/ 4728368 h 5766853"/>
              <a:gd name="connsiteX62" fmla="*/ 6381750 w 6381750"/>
              <a:gd name="connsiteY62" fmla="*/ 4995993 h 5766853"/>
              <a:gd name="connsiteX63" fmla="*/ 6381750 w 6381750"/>
              <a:gd name="connsiteY63" fmla="*/ 5051862 h 5766853"/>
              <a:gd name="connsiteX64" fmla="*/ 5316947 w 6381750"/>
              <a:gd name="connsiteY64" fmla="*/ 5164755 h 5766853"/>
              <a:gd name="connsiteX65" fmla="*/ 1664686 w 6381750"/>
              <a:gd name="connsiteY65" fmla="*/ 3609484 h 5766853"/>
              <a:gd name="connsiteX66" fmla="*/ 1641158 w 6381750"/>
              <a:gd name="connsiteY66" fmla="*/ 3583675 h 5766853"/>
              <a:gd name="connsiteX67" fmla="*/ 1664924 w 6381750"/>
              <a:gd name="connsiteY67" fmla="*/ 3609765 h 5766853"/>
              <a:gd name="connsiteX68" fmla="*/ 5317001 w 6381750"/>
              <a:gd name="connsiteY68" fmla="*/ 5166140 h 5766853"/>
              <a:gd name="connsiteX69" fmla="*/ 6381750 w 6381750"/>
              <a:gd name="connsiteY69" fmla="*/ 5053166 h 5766853"/>
              <a:gd name="connsiteX70" fmla="*/ 6381750 w 6381750"/>
              <a:gd name="connsiteY70" fmla="*/ 5061086 h 5766853"/>
              <a:gd name="connsiteX71" fmla="*/ 6381750 w 6381750"/>
              <a:gd name="connsiteY71" fmla="*/ 5642200 h 5766853"/>
              <a:gd name="connsiteX72" fmla="*/ 5269832 w 6381750"/>
              <a:gd name="connsiteY72" fmla="*/ 5766853 h 5766853"/>
              <a:gd name="connsiteX73" fmla="*/ 0 w 6381750"/>
              <a:gd name="connsiteY73" fmla="*/ 190391 h 5766853"/>
              <a:gd name="connsiteX74" fmla="*/ 2212 w 6381750"/>
              <a:gd name="connsiteY74" fmla="*/ 40212 h 5766853"/>
              <a:gd name="connsiteX75" fmla="*/ 1692 w 6381750"/>
              <a:gd name="connsiteY75" fmla="*/ 30575 h 5766853"/>
              <a:gd name="connsiteX76" fmla="*/ 4048 w 6381750"/>
              <a:gd name="connsiteY76" fmla="*/ 0 h 5766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</a:cxnLst>
            <a:rect l="l" t="t" r="r" b="b"/>
            <a:pathLst>
              <a:path w="6381750" h="5766853">
                <a:moveTo>
                  <a:pt x="1868526" y="3664826"/>
                </a:moveTo>
                <a:lnTo>
                  <a:pt x="1903577" y="3693845"/>
                </a:lnTo>
                <a:cubicBezTo>
                  <a:pt x="1979631" y="3753350"/>
                  <a:pt x="2057490" y="3810882"/>
                  <a:pt x="2137064" y="3866357"/>
                </a:cubicBezTo>
                <a:lnTo>
                  <a:pt x="2156804" y="3879325"/>
                </a:lnTo>
                <a:lnTo>
                  <a:pt x="2156495" y="3879122"/>
                </a:lnTo>
                <a:lnTo>
                  <a:pt x="2137065" y="3866357"/>
                </a:lnTo>
                <a:cubicBezTo>
                  <a:pt x="2057490" y="3810882"/>
                  <a:pt x="1979632" y="3753350"/>
                  <a:pt x="1903577" y="3693845"/>
                </a:cubicBezTo>
                <a:lnTo>
                  <a:pt x="1868537" y="3664835"/>
                </a:lnTo>
                <a:close/>
                <a:moveTo>
                  <a:pt x="1609064" y="3442965"/>
                </a:moveTo>
                <a:lnTo>
                  <a:pt x="1680911" y="3509496"/>
                </a:lnTo>
                <a:lnTo>
                  <a:pt x="1802810" y="3610419"/>
                </a:lnTo>
                <a:lnTo>
                  <a:pt x="1802788" y="3610400"/>
                </a:lnTo>
                <a:lnTo>
                  <a:pt x="1680912" y="3509496"/>
                </a:lnTo>
                <a:lnTo>
                  <a:pt x="1609076" y="3442976"/>
                </a:lnTo>
                <a:close/>
                <a:moveTo>
                  <a:pt x="1350009" y="3189999"/>
                </a:moveTo>
                <a:lnTo>
                  <a:pt x="1469593" y="3313816"/>
                </a:lnTo>
                <a:lnTo>
                  <a:pt x="1543103" y="3381885"/>
                </a:lnTo>
                <a:lnTo>
                  <a:pt x="1543095" y="3381878"/>
                </a:lnTo>
                <a:lnTo>
                  <a:pt x="1469594" y="3313816"/>
                </a:lnTo>
                <a:lnTo>
                  <a:pt x="1350022" y="3190011"/>
                </a:lnTo>
                <a:close/>
                <a:moveTo>
                  <a:pt x="1083917" y="2890196"/>
                </a:moveTo>
                <a:lnTo>
                  <a:pt x="1089044" y="2897380"/>
                </a:lnTo>
                <a:lnTo>
                  <a:pt x="1263522" y="3141880"/>
                </a:lnTo>
                <a:cubicBezTo>
                  <a:pt x="1325804" y="3223875"/>
                  <a:pt x="1390465" y="3303934"/>
                  <a:pt x="1457401" y="3381950"/>
                </a:cubicBezTo>
                <a:lnTo>
                  <a:pt x="1640024" y="3582431"/>
                </a:lnTo>
                <a:lnTo>
                  <a:pt x="1640870" y="3583359"/>
                </a:lnTo>
                <a:lnTo>
                  <a:pt x="1457401" y="3381949"/>
                </a:lnTo>
                <a:cubicBezTo>
                  <a:pt x="1390465" y="3303933"/>
                  <a:pt x="1325804" y="3223874"/>
                  <a:pt x="1263521" y="3141879"/>
                </a:cubicBezTo>
                <a:lnTo>
                  <a:pt x="1089044" y="2897379"/>
                </a:lnTo>
                <a:lnTo>
                  <a:pt x="1270147" y="3107310"/>
                </a:lnTo>
                <a:lnTo>
                  <a:pt x="1307988" y="3146490"/>
                </a:lnTo>
                <a:lnTo>
                  <a:pt x="1307978" y="3146479"/>
                </a:lnTo>
                <a:lnTo>
                  <a:pt x="1270148" y="3107310"/>
                </a:lnTo>
                <a:lnTo>
                  <a:pt x="1089045" y="2897379"/>
                </a:lnTo>
                <a:lnTo>
                  <a:pt x="1083925" y="2890205"/>
                </a:lnTo>
                <a:close/>
                <a:moveTo>
                  <a:pt x="347321" y="1654373"/>
                </a:moveTo>
                <a:lnTo>
                  <a:pt x="429603" y="1836207"/>
                </a:lnTo>
                <a:lnTo>
                  <a:pt x="429603" y="1836206"/>
                </a:lnTo>
                <a:close/>
                <a:moveTo>
                  <a:pt x="145173" y="1022181"/>
                </a:moveTo>
                <a:lnTo>
                  <a:pt x="167554" y="1112575"/>
                </a:lnTo>
                <a:lnTo>
                  <a:pt x="167555" y="1112580"/>
                </a:lnTo>
                <a:close/>
                <a:moveTo>
                  <a:pt x="3980" y="60534"/>
                </a:moveTo>
                <a:lnTo>
                  <a:pt x="13180" y="230945"/>
                </a:lnTo>
                <a:lnTo>
                  <a:pt x="15446" y="254458"/>
                </a:lnTo>
                <a:lnTo>
                  <a:pt x="13180" y="230946"/>
                </a:lnTo>
                <a:close/>
                <a:moveTo>
                  <a:pt x="2212" y="40211"/>
                </a:moveTo>
                <a:lnTo>
                  <a:pt x="2212" y="40211"/>
                </a:lnTo>
                <a:lnTo>
                  <a:pt x="12517" y="231058"/>
                </a:lnTo>
                <a:lnTo>
                  <a:pt x="16684" y="267299"/>
                </a:lnTo>
                <a:lnTo>
                  <a:pt x="16683" y="267296"/>
                </a:lnTo>
                <a:lnTo>
                  <a:pt x="12517" y="231058"/>
                </a:lnTo>
                <a:close/>
                <a:moveTo>
                  <a:pt x="4048" y="0"/>
                </a:moveTo>
                <a:cubicBezTo>
                  <a:pt x="32320" y="851389"/>
                  <a:pt x="303260" y="1643980"/>
                  <a:pt x="753257" y="2328383"/>
                </a:cubicBezTo>
                <a:cubicBezTo>
                  <a:pt x="1676811" y="3723061"/>
                  <a:pt x="3354285" y="4656767"/>
                  <a:pt x="5269717" y="4656767"/>
                </a:cubicBezTo>
                <a:cubicBezTo>
                  <a:pt x="5651389" y="4656767"/>
                  <a:pt x="6023638" y="4619136"/>
                  <a:pt x="6381750" y="4548579"/>
                </a:cubicBezTo>
                <a:cubicBezTo>
                  <a:pt x="6381750" y="4548579"/>
                  <a:pt x="6381750" y="4548579"/>
                  <a:pt x="6381750" y="4727323"/>
                </a:cubicBezTo>
                <a:cubicBezTo>
                  <a:pt x="6023638" y="4800233"/>
                  <a:pt x="5651389" y="4837863"/>
                  <a:pt x="5269717" y="4837863"/>
                </a:cubicBezTo>
                <a:cubicBezTo>
                  <a:pt x="4202153" y="4837863"/>
                  <a:pt x="3210054" y="4539282"/>
                  <a:pt x="2380851" y="4026526"/>
                </a:cubicBezTo>
                <a:lnTo>
                  <a:pt x="2160130" y="3881512"/>
                </a:lnTo>
                <a:lnTo>
                  <a:pt x="2381469" y="4027060"/>
                </a:lnTo>
                <a:cubicBezTo>
                  <a:pt x="3210544" y="4540189"/>
                  <a:pt x="4202489" y="4838988"/>
                  <a:pt x="5269888" y="4838988"/>
                </a:cubicBezTo>
                <a:cubicBezTo>
                  <a:pt x="5651502" y="4838988"/>
                  <a:pt x="6023693" y="4801330"/>
                  <a:pt x="6381750" y="4728368"/>
                </a:cubicBezTo>
                <a:cubicBezTo>
                  <a:pt x="6381750" y="4728368"/>
                  <a:pt x="6381750" y="4728368"/>
                  <a:pt x="6381750" y="4995993"/>
                </a:cubicBezTo>
                <a:lnTo>
                  <a:pt x="6381750" y="5051862"/>
                </a:lnTo>
                <a:cubicBezTo>
                  <a:pt x="6040165" y="5124772"/>
                  <a:pt x="5682090" y="5164755"/>
                  <a:pt x="5316947" y="5164755"/>
                </a:cubicBezTo>
                <a:cubicBezTo>
                  <a:pt x="3887149" y="5164755"/>
                  <a:pt x="2592651" y="4568537"/>
                  <a:pt x="1664686" y="3609484"/>
                </a:cubicBezTo>
                <a:lnTo>
                  <a:pt x="1641158" y="3583675"/>
                </a:lnTo>
                <a:lnTo>
                  <a:pt x="1664924" y="3609765"/>
                </a:lnTo>
                <a:cubicBezTo>
                  <a:pt x="2592842" y="4569499"/>
                  <a:pt x="3887275" y="5166140"/>
                  <a:pt x="5317001" y="5166140"/>
                </a:cubicBezTo>
                <a:cubicBezTo>
                  <a:pt x="5682125" y="5166140"/>
                  <a:pt x="6040183" y="5126128"/>
                  <a:pt x="6381750" y="5053166"/>
                </a:cubicBezTo>
                <a:lnTo>
                  <a:pt x="6381750" y="5061086"/>
                </a:lnTo>
                <a:cubicBezTo>
                  <a:pt x="6381750" y="5088758"/>
                  <a:pt x="6381750" y="5199446"/>
                  <a:pt x="6381750" y="5642200"/>
                </a:cubicBezTo>
                <a:cubicBezTo>
                  <a:pt x="6023675" y="5724518"/>
                  <a:pt x="5651465" y="5766853"/>
                  <a:pt x="5269832" y="5766853"/>
                </a:cubicBezTo>
                <a:cubicBezTo>
                  <a:pt x="2358114" y="5766853"/>
                  <a:pt x="0" y="3271439"/>
                  <a:pt x="0" y="190391"/>
                </a:cubicBezTo>
                <a:lnTo>
                  <a:pt x="2212" y="40212"/>
                </a:lnTo>
                <a:lnTo>
                  <a:pt x="1692" y="30575"/>
                </a:lnTo>
                <a:cubicBezTo>
                  <a:pt x="1692" y="21167"/>
                  <a:pt x="1692" y="11760"/>
                  <a:pt x="4048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7228AF60-E8D7-428A-944D-6CE9D5DAE8B3}"/>
              </a:ext>
            </a:extLst>
          </p:cNvPr>
          <p:cNvGrpSpPr/>
          <p:nvPr/>
        </p:nvGrpSpPr>
        <p:grpSpPr>
          <a:xfrm>
            <a:off x="5810250" y="1321569"/>
            <a:ext cx="6381750" cy="5766854"/>
            <a:chOff x="5810250" y="1321569"/>
            <a:chExt cx="6381750" cy="5766854"/>
          </a:xfrm>
          <a:gradFill>
            <a:gsLst>
              <a:gs pos="0">
                <a:schemeClr val="accent4">
                  <a:alpha val="80000"/>
                </a:schemeClr>
              </a:gs>
              <a:gs pos="97000">
                <a:schemeClr val="accent2"/>
              </a:gs>
            </a:gsLst>
            <a:path path="circle">
              <a:fillToRect r="100000" b="100000"/>
            </a:path>
          </a:gradFill>
        </p:grpSpPr>
        <p:sp>
          <p:nvSpPr>
            <p:cNvPr id="13" name="Freeform 9">
              <a:extLst>
                <a:ext uri="{FF2B5EF4-FFF2-40B4-BE49-F238E27FC236}">
                  <a16:creationId xmlns:a16="http://schemas.microsoft.com/office/drawing/2014/main" id="{500B319B-A656-48FE-9A67-C4FE69493F04}"/>
                </a:ext>
              </a:extLst>
            </p:cNvPr>
            <p:cNvSpPr>
              <a:spLocks/>
            </p:cNvSpPr>
            <p:nvPr/>
          </p:nvSpPr>
          <p:spPr bwMode="auto">
            <a:xfrm>
              <a:off x="5811942" y="1321569"/>
              <a:ext cx="6380058" cy="4837863"/>
            </a:xfrm>
            <a:custGeom>
              <a:avLst/>
              <a:gdLst>
                <a:gd name="T0" fmla="*/ 2236 w 2708"/>
                <a:gd name="T1" fmla="*/ 1980 h 2057"/>
                <a:gd name="T2" fmla="*/ 319 w 2708"/>
                <a:gd name="T3" fmla="*/ 990 h 2057"/>
                <a:gd name="T4" fmla="*/ 1 w 2708"/>
                <a:gd name="T5" fmla="*/ 0 h 2057"/>
                <a:gd name="T6" fmla="*/ 0 w 2708"/>
                <a:gd name="T7" fmla="*/ 13 h 2057"/>
                <a:gd name="T8" fmla="*/ 459 w 2708"/>
                <a:gd name="T9" fmla="*/ 1229 h 2057"/>
                <a:gd name="T10" fmla="*/ 2236 w 2708"/>
                <a:gd name="T11" fmla="*/ 2057 h 2057"/>
                <a:gd name="T12" fmla="*/ 2708 w 2708"/>
                <a:gd name="T13" fmla="*/ 2010 h 2057"/>
                <a:gd name="T14" fmla="*/ 2708 w 2708"/>
                <a:gd name="T15" fmla="*/ 1934 h 2057"/>
                <a:gd name="T16" fmla="*/ 2236 w 2708"/>
                <a:gd name="T17" fmla="*/ 1980 h 20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708" h="2057">
                  <a:moveTo>
                    <a:pt x="2236" y="1980"/>
                  </a:moveTo>
                  <a:cubicBezTo>
                    <a:pt x="1423" y="1980"/>
                    <a:pt x="711" y="1583"/>
                    <a:pt x="319" y="990"/>
                  </a:cubicBezTo>
                  <a:cubicBezTo>
                    <a:pt x="128" y="699"/>
                    <a:pt x="13" y="362"/>
                    <a:pt x="1" y="0"/>
                  </a:cubicBezTo>
                  <a:cubicBezTo>
                    <a:pt x="0" y="5"/>
                    <a:pt x="0" y="9"/>
                    <a:pt x="0" y="13"/>
                  </a:cubicBezTo>
                  <a:cubicBezTo>
                    <a:pt x="15" y="470"/>
                    <a:pt x="183" y="890"/>
                    <a:pt x="459" y="1229"/>
                  </a:cubicBezTo>
                  <a:cubicBezTo>
                    <a:pt x="868" y="1732"/>
                    <a:pt x="1511" y="2057"/>
                    <a:pt x="2236" y="2057"/>
                  </a:cubicBezTo>
                  <a:cubicBezTo>
                    <a:pt x="2398" y="2057"/>
                    <a:pt x="2556" y="2041"/>
                    <a:pt x="2708" y="2010"/>
                  </a:cubicBezTo>
                  <a:cubicBezTo>
                    <a:pt x="2708" y="1934"/>
                    <a:pt x="2708" y="1934"/>
                    <a:pt x="2708" y="1934"/>
                  </a:cubicBezTo>
                  <a:cubicBezTo>
                    <a:pt x="2556" y="1964"/>
                    <a:pt x="2398" y="1980"/>
                    <a:pt x="2236" y="1980"/>
                  </a:cubicBez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6">
              <a:extLst>
                <a:ext uri="{FF2B5EF4-FFF2-40B4-BE49-F238E27FC236}">
                  <a16:creationId xmlns:a16="http://schemas.microsoft.com/office/drawing/2014/main" id="{CFF5E335-6436-4260-ACDB-F4FBA839325D}"/>
                </a:ext>
              </a:extLst>
            </p:cNvPr>
            <p:cNvSpPr>
              <a:spLocks/>
            </p:cNvSpPr>
            <p:nvPr/>
          </p:nvSpPr>
          <p:spPr bwMode="auto">
            <a:xfrm>
              <a:off x="5810250" y="1352028"/>
              <a:ext cx="6381750" cy="5736395"/>
            </a:xfrm>
            <a:custGeom>
              <a:avLst/>
              <a:gdLst>
                <a:gd name="T0" fmla="*/ 460 w 2709"/>
                <a:gd name="T1" fmla="*/ 1216 h 2439"/>
                <a:gd name="T2" fmla="*/ 1 w 2709"/>
                <a:gd name="T3" fmla="*/ 0 h 2439"/>
                <a:gd name="T4" fmla="*/ 0 w 2709"/>
                <a:gd name="T5" fmla="*/ 68 h 2439"/>
                <a:gd name="T6" fmla="*/ 2237 w 2709"/>
                <a:gd name="T7" fmla="*/ 2439 h 2439"/>
                <a:gd name="T8" fmla="*/ 2709 w 2709"/>
                <a:gd name="T9" fmla="*/ 2386 h 2439"/>
                <a:gd name="T10" fmla="*/ 2709 w 2709"/>
                <a:gd name="T11" fmla="*/ 2135 h 2439"/>
                <a:gd name="T12" fmla="*/ 2257 w 2709"/>
                <a:gd name="T13" fmla="*/ 2183 h 2439"/>
                <a:gd name="T14" fmla="*/ 460 w 2709"/>
                <a:gd name="T15" fmla="*/ 1216 h 24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709" h="2439">
                  <a:moveTo>
                    <a:pt x="460" y="1216"/>
                  </a:moveTo>
                  <a:cubicBezTo>
                    <a:pt x="184" y="877"/>
                    <a:pt x="16" y="457"/>
                    <a:pt x="1" y="0"/>
                  </a:cubicBezTo>
                  <a:cubicBezTo>
                    <a:pt x="1" y="23"/>
                    <a:pt x="0" y="45"/>
                    <a:pt x="0" y="68"/>
                  </a:cubicBezTo>
                  <a:cubicBezTo>
                    <a:pt x="0" y="1378"/>
                    <a:pt x="1001" y="2439"/>
                    <a:pt x="2237" y="2439"/>
                  </a:cubicBezTo>
                  <a:cubicBezTo>
                    <a:pt x="2399" y="2439"/>
                    <a:pt x="2557" y="2421"/>
                    <a:pt x="2709" y="2386"/>
                  </a:cubicBezTo>
                  <a:cubicBezTo>
                    <a:pt x="2709" y="2135"/>
                    <a:pt x="2709" y="2135"/>
                    <a:pt x="2709" y="2135"/>
                  </a:cubicBezTo>
                  <a:cubicBezTo>
                    <a:pt x="2564" y="2166"/>
                    <a:pt x="2412" y="2183"/>
                    <a:pt x="2257" y="2183"/>
                  </a:cubicBezTo>
                  <a:cubicBezTo>
                    <a:pt x="1510" y="2183"/>
                    <a:pt x="850" y="1799"/>
                    <a:pt x="460" y="1216"/>
                  </a:cubicBezTo>
                  <a:close/>
                </a:path>
              </a:pathLst>
            </a:custGeom>
            <a:grpFill/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7">
              <a:extLst>
                <a:ext uri="{FF2B5EF4-FFF2-40B4-BE49-F238E27FC236}">
                  <a16:creationId xmlns:a16="http://schemas.microsoft.com/office/drawing/2014/main" id="{33886D89-8363-4094-A639-786F93C2092A}"/>
                </a:ext>
              </a:extLst>
            </p:cNvPr>
            <p:cNvSpPr>
              <a:spLocks/>
            </p:cNvSpPr>
            <p:nvPr/>
          </p:nvSpPr>
          <p:spPr bwMode="auto">
            <a:xfrm>
              <a:off x="6894167" y="4211765"/>
              <a:ext cx="5297833" cy="2275945"/>
            </a:xfrm>
            <a:custGeom>
              <a:avLst/>
              <a:gdLst>
                <a:gd name="T0" fmla="*/ 0 w 2249"/>
                <a:gd name="T1" fmla="*/ 0 h 967"/>
                <a:gd name="T2" fmla="*/ 1797 w 2249"/>
                <a:gd name="T3" fmla="*/ 967 h 967"/>
                <a:gd name="T4" fmla="*/ 2249 w 2249"/>
                <a:gd name="T5" fmla="*/ 919 h 967"/>
                <a:gd name="T6" fmla="*/ 2249 w 2249"/>
                <a:gd name="T7" fmla="*/ 781 h 967"/>
                <a:gd name="T8" fmla="*/ 1777 w 2249"/>
                <a:gd name="T9" fmla="*/ 828 h 967"/>
                <a:gd name="T10" fmla="*/ 0 w 2249"/>
                <a:gd name="T11" fmla="*/ 0 h 9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249" h="967">
                  <a:moveTo>
                    <a:pt x="0" y="0"/>
                  </a:moveTo>
                  <a:cubicBezTo>
                    <a:pt x="390" y="583"/>
                    <a:pt x="1050" y="967"/>
                    <a:pt x="1797" y="967"/>
                  </a:cubicBezTo>
                  <a:cubicBezTo>
                    <a:pt x="1952" y="967"/>
                    <a:pt x="2104" y="950"/>
                    <a:pt x="2249" y="919"/>
                  </a:cubicBezTo>
                  <a:cubicBezTo>
                    <a:pt x="2249" y="781"/>
                    <a:pt x="2249" y="781"/>
                    <a:pt x="2249" y="781"/>
                  </a:cubicBezTo>
                  <a:cubicBezTo>
                    <a:pt x="2097" y="812"/>
                    <a:pt x="1939" y="828"/>
                    <a:pt x="1777" y="828"/>
                  </a:cubicBezTo>
                  <a:cubicBezTo>
                    <a:pt x="1052" y="828"/>
                    <a:pt x="409" y="503"/>
                    <a:pt x="0" y="0"/>
                  </a:cubicBezTo>
                  <a:close/>
                </a:path>
              </a:pathLst>
            </a:custGeom>
            <a:solidFill>
              <a:schemeClr val="accent4">
                <a:lumMod val="60000"/>
                <a:lumOff val="40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F9BDC32B-B1FE-4C9D-AF4C-483692DC754C}"/>
              </a:ext>
            </a:extLst>
          </p:cNvPr>
          <p:cNvGrpSpPr/>
          <p:nvPr/>
        </p:nvGrpSpPr>
        <p:grpSpPr>
          <a:xfrm>
            <a:off x="895350" y="1715291"/>
            <a:ext cx="4184438" cy="3394479"/>
            <a:chOff x="838200" y="2248691"/>
            <a:chExt cx="4184438" cy="3394479"/>
          </a:xfrm>
        </p:grpSpPr>
        <p:sp>
          <p:nvSpPr>
            <p:cNvPr id="61" name="TextBox 60">
              <a:extLst>
                <a:ext uri="{FF2B5EF4-FFF2-40B4-BE49-F238E27FC236}">
                  <a16:creationId xmlns:a16="http://schemas.microsoft.com/office/drawing/2014/main" id="{EDAD09CA-CA16-4C9E-AE7D-09C8D026F603}"/>
                </a:ext>
              </a:extLst>
            </p:cNvPr>
            <p:cNvSpPr txBox="1"/>
            <p:nvPr/>
          </p:nvSpPr>
          <p:spPr>
            <a:xfrm>
              <a:off x="838200" y="2248691"/>
              <a:ext cx="2971800" cy="133030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5000"/>
                </a:lnSpc>
              </a:pPr>
              <a:r>
                <a:rPr lang="en-US" sz="35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Presentation</a:t>
              </a:r>
            </a:p>
            <a:p>
              <a:pPr>
                <a:lnSpc>
                  <a:spcPts val="5000"/>
                </a:lnSpc>
              </a:pPr>
              <a:r>
                <a:rPr lang="en-US" sz="3500" dirty="0"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About Us</a:t>
              </a:r>
            </a:p>
          </p:txBody>
        </p:sp>
        <p:sp>
          <p:nvSpPr>
            <p:cNvPr id="62" name="TextBox 61">
              <a:extLst>
                <a:ext uri="{FF2B5EF4-FFF2-40B4-BE49-F238E27FC236}">
                  <a16:creationId xmlns:a16="http://schemas.microsoft.com/office/drawing/2014/main" id="{4057D324-207C-46D2-BFA4-34AB661C0C94}"/>
                </a:ext>
              </a:extLst>
            </p:cNvPr>
            <p:cNvSpPr txBox="1"/>
            <p:nvPr/>
          </p:nvSpPr>
          <p:spPr>
            <a:xfrm>
              <a:off x="838200" y="3882340"/>
              <a:ext cx="4184438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bg1">
                      <a:lumMod val="6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</a:t>
              </a:r>
            </a:p>
          </p:txBody>
        </p:sp>
        <p:sp>
          <p:nvSpPr>
            <p:cNvPr id="63" name="Rectangle 62">
              <a:extLst>
                <a:ext uri="{FF2B5EF4-FFF2-40B4-BE49-F238E27FC236}">
                  <a16:creationId xmlns:a16="http://schemas.microsoft.com/office/drawing/2014/main" id="{5433CA39-5991-4BE0-B6D9-162416360360}"/>
                </a:ext>
              </a:extLst>
            </p:cNvPr>
            <p:cNvSpPr/>
            <p:nvPr/>
          </p:nvSpPr>
          <p:spPr>
            <a:xfrm>
              <a:off x="938212" y="5309795"/>
              <a:ext cx="1495426" cy="333375"/>
            </a:xfrm>
            <a:prstGeom prst="rect">
              <a:avLst/>
            </a:prstGeom>
            <a:noFill/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584D556C-FA30-4DB8-B537-854575F934EF}"/>
                </a:ext>
              </a:extLst>
            </p:cNvPr>
            <p:cNvSpPr txBox="1"/>
            <p:nvPr/>
          </p:nvSpPr>
          <p:spPr>
            <a:xfrm>
              <a:off x="1058754" y="5337982"/>
              <a:ext cx="1265346" cy="276999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200" dirty="0">
                  <a:latin typeface="Open Sans Light" panose="020B0306030504020204" pitchFamily="34" charset="0"/>
                  <a:ea typeface="Open Sans Light" panose="020B0306030504020204" pitchFamily="34" charset="0"/>
                  <a:cs typeface="Open Sans Light" panose="020B0306030504020204" pitchFamily="34" charset="0"/>
                </a:rPr>
                <a:t>Download Now!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E372734-1265-48EA-9C29-28441F7276B6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3991317611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D4C406E9-F719-4BC5-A178-91D899E7F9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4"/>
                </a:solidFill>
              </a:rPr>
              <a:t>Company</a:t>
            </a:r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Service</a:t>
            </a:r>
            <a:endParaRPr lang="en-US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7E9C2CB-3A0F-49F7-8585-2A61FFFDDFB2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  <a:endParaRPr lang="en-US" dirty="0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33593458-5E19-4ADA-B519-866D0FAB83F0}"/>
              </a:ext>
            </a:extLst>
          </p:cNvPr>
          <p:cNvGrpSpPr/>
          <p:nvPr/>
        </p:nvGrpSpPr>
        <p:grpSpPr>
          <a:xfrm>
            <a:off x="8749540" y="1817050"/>
            <a:ext cx="2190184" cy="4271069"/>
            <a:chOff x="14279563" y="1344613"/>
            <a:chExt cx="1622426" cy="3163888"/>
          </a:xfrm>
        </p:grpSpPr>
        <p:sp>
          <p:nvSpPr>
            <p:cNvPr id="17" name="Freeform 61">
              <a:extLst>
                <a:ext uri="{FF2B5EF4-FFF2-40B4-BE49-F238E27FC236}">
                  <a16:creationId xmlns:a16="http://schemas.microsoft.com/office/drawing/2014/main" id="{8B9CAD10-60FE-48C3-A68A-185B891A4E7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22463" y="3025776"/>
              <a:ext cx="155575" cy="238125"/>
            </a:xfrm>
            <a:custGeom>
              <a:avLst/>
              <a:gdLst>
                <a:gd name="T0" fmla="*/ 17 w 43"/>
                <a:gd name="T1" fmla="*/ 66 h 66"/>
                <a:gd name="T2" fmla="*/ 12 w 43"/>
                <a:gd name="T3" fmla="*/ 64 h 66"/>
                <a:gd name="T4" fmla="*/ 1 w 43"/>
                <a:gd name="T5" fmla="*/ 41 h 66"/>
                <a:gd name="T6" fmla="*/ 12 w 43"/>
                <a:gd name="T7" fmla="*/ 14 h 66"/>
                <a:gd name="T8" fmla="*/ 38 w 43"/>
                <a:gd name="T9" fmla="*/ 5 h 66"/>
                <a:gd name="T10" fmla="*/ 43 w 43"/>
                <a:gd name="T11" fmla="*/ 18 h 66"/>
                <a:gd name="T12" fmla="*/ 40 w 43"/>
                <a:gd name="T13" fmla="*/ 28 h 66"/>
                <a:gd name="T14" fmla="*/ 41 w 43"/>
                <a:gd name="T15" fmla="*/ 37 h 66"/>
                <a:gd name="T16" fmla="*/ 39 w 43"/>
                <a:gd name="T17" fmla="*/ 45 h 66"/>
                <a:gd name="T18" fmla="*/ 31 w 43"/>
                <a:gd name="T19" fmla="*/ 64 h 66"/>
                <a:gd name="T20" fmla="*/ 17 w 43"/>
                <a:gd name="T21" fmla="*/ 66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43" h="66">
                  <a:moveTo>
                    <a:pt x="17" y="66"/>
                  </a:moveTo>
                  <a:cubicBezTo>
                    <a:pt x="15" y="65"/>
                    <a:pt x="13" y="65"/>
                    <a:pt x="12" y="64"/>
                  </a:cubicBezTo>
                  <a:cubicBezTo>
                    <a:pt x="3" y="61"/>
                    <a:pt x="0" y="48"/>
                    <a:pt x="1" y="41"/>
                  </a:cubicBezTo>
                  <a:cubicBezTo>
                    <a:pt x="2" y="31"/>
                    <a:pt x="5" y="21"/>
                    <a:pt x="12" y="14"/>
                  </a:cubicBezTo>
                  <a:cubicBezTo>
                    <a:pt x="18" y="7"/>
                    <a:pt x="29" y="0"/>
                    <a:pt x="38" y="5"/>
                  </a:cubicBezTo>
                  <a:cubicBezTo>
                    <a:pt x="42" y="8"/>
                    <a:pt x="43" y="13"/>
                    <a:pt x="43" y="18"/>
                  </a:cubicBezTo>
                  <a:cubicBezTo>
                    <a:pt x="43" y="21"/>
                    <a:pt x="41" y="25"/>
                    <a:pt x="40" y="28"/>
                  </a:cubicBezTo>
                  <a:cubicBezTo>
                    <a:pt x="40" y="31"/>
                    <a:pt x="41" y="34"/>
                    <a:pt x="41" y="37"/>
                  </a:cubicBezTo>
                  <a:cubicBezTo>
                    <a:pt x="41" y="40"/>
                    <a:pt x="40" y="43"/>
                    <a:pt x="39" y="45"/>
                  </a:cubicBezTo>
                  <a:cubicBezTo>
                    <a:pt x="36" y="53"/>
                    <a:pt x="39" y="60"/>
                    <a:pt x="31" y="64"/>
                  </a:cubicBezTo>
                  <a:cubicBezTo>
                    <a:pt x="27" y="65"/>
                    <a:pt x="21" y="66"/>
                    <a:pt x="17" y="66"/>
                  </a:cubicBez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62">
              <a:extLst>
                <a:ext uri="{FF2B5EF4-FFF2-40B4-BE49-F238E27FC236}">
                  <a16:creationId xmlns:a16="http://schemas.microsoft.com/office/drawing/2014/main" id="{17BF8873-CE67-402F-9ECC-FA03A1B5ED2A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5801" y="3209926"/>
              <a:ext cx="130175" cy="65088"/>
            </a:xfrm>
            <a:custGeom>
              <a:avLst/>
              <a:gdLst>
                <a:gd name="T0" fmla="*/ 9 w 36"/>
                <a:gd name="T1" fmla="*/ 5 h 18"/>
                <a:gd name="T2" fmla="*/ 14 w 36"/>
                <a:gd name="T3" fmla="*/ 17 h 18"/>
                <a:gd name="T4" fmla="*/ 29 w 36"/>
                <a:gd name="T5" fmla="*/ 5 h 18"/>
                <a:gd name="T6" fmla="*/ 9 w 36"/>
                <a:gd name="T7" fmla="*/ 5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36" h="18">
                  <a:moveTo>
                    <a:pt x="9" y="5"/>
                  </a:moveTo>
                  <a:cubicBezTo>
                    <a:pt x="0" y="12"/>
                    <a:pt x="4" y="18"/>
                    <a:pt x="14" y="17"/>
                  </a:cubicBezTo>
                  <a:cubicBezTo>
                    <a:pt x="20" y="17"/>
                    <a:pt x="36" y="14"/>
                    <a:pt x="29" y="5"/>
                  </a:cubicBezTo>
                  <a:cubicBezTo>
                    <a:pt x="25" y="0"/>
                    <a:pt x="13" y="1"/>
                    <a:pt x="9" y="5"/>
                  </a:cubicBezTo>
                  <a:close/>
                </a:path>
              </a:pathLst>
            </a:custGeom>
            <a:solidFill>
              <a:srgbClr val="EDB66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63">
              <a:extLst>
                <a:ext uri="{FF2B5EF4-FFF2-40B4-BE49-F238E27FC236}">
                  <a16:creationId xmlns:a16="http://schemas.microsoft.com/office/drawing/2014/main" id="{7DA1E8B6-73BF-4B4E-A213-D67B1B44B2D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93851" y="3284538"/>
              <a:ext cx="846138" cy="520700"/>
            </a:xfrm>
            <a:custGeom>
              <a:avLst/>
              <a:gdLst>
                <a:gd name="T0" fmla="*/ 234 w 234"/>
                <a:gd name="T1" fmla="*/ 0 h 144"/>
                <a:gd name="T2" fmla="*/ 234 w 234"/>
                <a:gd name="T3" fmla="*/ 1 h 144"/>
                <a:gd name="T4" fmla="*/ 234 w 234"/>
                <a:gd name="T5" fmla="*/ 134 h 144"/>
                <a:gd name="T6" fmla="*/ 224 w 234"/>
                <a:gd name="T7" fmla="*/ 144 h 144"/>
                <a:gd name="T8" fmla="*/ 9 w 234"/>
                <a:gd name="T9" fmla="*/ 144 h 144"/>
                <a:gd name="T10" fmla="*/ 0 w 234"/>
                <a:gd name="T11" fmla="*/ 134 h 144"/>
                <a:gd name="T12" fmla="*/ 0 w 234"/>
                <a:gd name="T13" fmla="*/ 1 h 144"/>
                <a:gd name="T14" fmla="*/ 0 w 234"/>
                <a:gd name="T15" fmla="*/ 0 h 144"/>
                <a:gd name="T16" fmla="*/ 234 w 234"/>
                <a:gd name="T17" fmla="*/ 0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234" h="144">
                  <a:moveTo>
                    <a:pt x="234" y="0"/>
                  </a:moveTo>
                  <a:cubicBezTo>
                    <a:pt x="234" y="0"/>
                    <a:pt x="234" y="0"/>
                    <a:pt x="234" y="1"/>
                  </a:cubicBezTo>
                  <a:cubicBezTo>
                    <a:pt x="234" y="134"/>
                    <a:pt x="234" y="134"/>
                    <a:pt x="234" y="134"/>
                  </a:cubicBezTo>
                  <a:cubicBezTo>
                    <a:pt x="234" y="139"/>
                    <a:pt x="230" y="144"/>
                    <a:pt x="224" y="144"/>
                  </a:cubicBezTo>
                  <a:cubicBezTo>
                    <a:pt x="9" y="144"/>
                    <a:pt x="9" y="144"/>
                    <a:pt x="9" y="144"/>
                  </a:cubicBezTo>
                  <a:cubicBezTo>
                    <a:pt x="4" y="144"/>
                    <a:pt x="0" y="139"/>
                    <a:pt x="0" y="134"/>
                  </a:cubicBezTo>
                  <a:cubicBezTo>
                    <a:pt x="0" y="1"/>
                    <a:pt x="0" y="1"/>
                    <a:pt x="0" y="1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34" y="0"/>
                  </a:lnTo>
                  <a:close/>
                </a:path>
              </a:pathLst>
            </a:custGeom>
            <a:solidFill>
              <a:srgbClr val="93552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64">
              <a:extLst>
                <a:ext uri="{FF2B5EF4-FFF2-40B4-BE49-F238E27FC236}">
                  <a16:creationId xmlns:a16="http://schemas.microsoft.com/office/drawing/2014/main" id="{26419D08-8B53-4B8F-9E8B-08C21F5EC3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4279563" y="3284538"/>
              <a:ext cx="871538" cy="277813"/>
            </a:xfrm>
            <a:custGeom>
              <a:avLst/>
              <a:gdLst>
                <a:gd name="T0" fmla="*/ 241 w 241"/>
                <a:gd name="T1" fmla="*/ 0 h 77"/>
                <a:gd name="T2" fmla="*/ 241 w 241"/>
                <a:gd name="T3" fmla="*/ 0 h 77"/>
                <a:gd name="T4" fmla="*/ 241 w 241"/>
                <a:gd name="T5" fmla="*/ 47 h 77"/>
                <a:gd name="T6" fmla="*/ 121 w 241"/>
                <a:gd name="T7" fmla="*/ 77 h 77"/>
                <a:gd name="T8" fmla="*/ 0 w 241"/>
                <a:gd name="T9" fmla="*/ 47 h 77"/>
                <a:gd name="T10" fmla="*/ 0 w 241"/>
                <a:gd name="T11" fmla="*/ 0 h 77"/>
                <a:gd name="T12" fmla="*/ 0 w 241"/>
                <a:gd name="T13" fmla="*/ 0 h 77"/>
                <a:gd name="T14" fmla="*/ 241 w 241"/>
                <a:gd name="T15" fmla="*/ 0 h 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41" h="77">
                  <a:moveTo>
                    <a:pt x="241" y="0"/>
                  </a:moveTo>
                  <a:cubicBezTo>
                    <a:pt x="241" y="0"/>
                    <a:pt x="241" y="0"/>
                    <a:pt x="241" y="0"/>
                  </a:cubicBezTo>
                  <a:cubicBezTo>
                    <a:pt x="241" y="47"/>
                    <a:pt x="241" y="47"/>
                    <a:pt x="241" y="47"/>
                  </a:cubicBezTo>
                  <a:cubicBezTo>
                    <a:pt x="215" y="65"/>
                    <a:pt x="171" y="77"/>
                    <a:pt x="121" y="77"/>
                  </a:cubicBezTo>
                  <a:cubicBezTo>
                    <a:pt x="71" y="77"/>
                    <a:pt x="27" y="65"/>
                    <a:pt x="0" y="47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241" y="0"/>
                  </a:lnTo>
                  <a:close/>
                </a:path>
              </a:pathLst>
            </a:custGeom>
            <a:solidFill>
              <a:srgbClr val="B066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65">
              <a:extLst>
                <a:ext uri="{FF2B5EF4-FFF2-40B4-BE49-F238E27FC236}">
                  <a16:creationId xmlns:a16="http://schemas.microsoft.com/office/drawing/2014/main" id="{9DE8F723-D41C-4E37-807E-B5ADA54BA97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571663" y="3170238"/>
              <a:ext cx="288925" cy="125413"/>
            </a:xfrm>
            <a:custGeom>
              <a:avLst/>
              <a:gdLst>
                <a:gd name="T0" fmla="*/ 80 w 80"/>
                <a:gd name="T1" fmla="*/ 35 h 35"/>
                <a:gd name="T2" fmla="*/ 78 w 80"/>
                <a:gd name="T3" fmla="*/ 23 h 35"/>
                <a:gd name="T4" fmla="*/ 78 w 80"/>
                <a:gd name="T5" fmla="*/ 21 h 35"/>
                <a:gd name="T6" fmla="*/ 78 w 80"/>
                <a:gd name="T7" fmla="*/ 21 h 35"/>
                <a:gd name="T8" fmla="*/ 78 w 80"/>
                <a:gd name="T9" fmla="*/ 21 h 35"/>
                <a:gd name="T10" fmla="*/ 2 w 80"/>
                <a:gd name="T11" fmla="*/ 21 h 35"/>
                <a:gd name="T12" fmla="*/ 2 w 80"/>
                <a:gd name="T13" fmla="*/ 21 h 35"/>
                <a:gd name="T14" fmla="*/ 2 w 80"/>
                <a:gd name="T15" fmla="*/ 21 h 35"/>
                <a:gd name="T16" fmla="*/ 2 w 80"/>
                <a:gd name="T17" fmla="*/ 23 h 35"/>
                <a:gd name="T18" fmla="*/ 0 w 80"/>
                <a:gd name="T19" fmla="*/ 35 h 35"/>
                <a:gd name="T20" fmla="*/ 4 w 80"/>
                <a:gd name="T21" fmla="*/ 35 h 35"/>
                <a:gd name="T22" fmla="*/ 6 w 80"/>
                <a:gd name="T23" fmla="*/ 24 h 35"/>
                <a:gd name="T24" fmla="*/ 10 w 80"/>
                <a:gd name="T25" fmla="*/ 22 h 35"/>
                <a:gd name="T26" fmla="*/ 70 w 80"/>
                <a:gd name="T27" fmla="*/ 22 h 35"/>
                <a:gd name="T28" fmla="*/ 74 w 80"/>
                <a:gd name="T29" fmla="*/ 24 h 35"/>
                <a:gd name="T30" fmla="*/ 76 w 80"/>
                <a:gd name="T31" fmla="*/ 35 h 35"/>
                <a:gd name="T32" fmla="*/ 80 w 80"/>
                <a:gd name="T33" fmla="*/ 35 h 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80" h="35">
                  <a:moveTo>
                    <a:pt x="80" y="35"/>
                  </a:moveTo>
                  <a:cubicBezTo>
                    <a:pt x="80" y="31"/>
                    <a:pt x="79" y="27"/>
                    <a:pt x="78" y="23"/>
                  </a:cubicBezTo>
                  <a:cubicBezTo>
                    <a:pt x="78" y="23"/>
                    <a:pt x="78" y="22"/>
                    <a:pt x="78" y="21"/>
                  </a:cubicBezTo>
                  <a:cubicBezTo>
                    <a:pt x="78" y="21"/>
                    <a:pt x="78" y="21"/>
                    <a:pt x="78" y="21"/>
                  </a:cubicBezTo>
                  <a:cubicBezTo>
                    <a:pt x="78" y="21"/>
                    <a:pt x="78" y="21"/>
                    <a:pt x="78" y="21"/>
                  </a:cubicBezTo>
                  <a:cubicBezTo>
                    <a:pt x="71" y="0"/>
                    <a:pt x="9" y="0"/>
                    <a:pt x="2" y="21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2" y="21"/>
                    <a:pt x="2" y="21"/>
                    <a:pt x="2" y="21"/>
                  </a:cubicBezTo>
                  <a:cubicBezTo>
                    <a:pt x="1" y="22"/>
                    <a:pt x="2" y="23"/>
                    <a:pt x="2" y="23"/>
                  </a:cubicBezTo>
                  <a:cubicBezTo>
                    <a:pt x="1" y="27"/>
                    <a:pt x="0" y="31"/>
                    <a:pt x="0" y="35"/>
                  </a:cubicBezTo>
                  <a:cubicBezTo>
                    <a:pt x="4" y="35"/>
                    <a:pt x="4" y="35"/>
                    <a:pt x="4" y="35"/>
                  </a:cubicBezTo>
                  <a:cubicBezTo>
                    <a:pt x="4" y="31"/>
                    <a:pt x="5" y="27"/>
                    <a:pt x="6" y="24"/>
                  </a:cubicBezTo>
                  <a:cubicBezTo>
                    <a:pt x="7" y="23"/>
                    <a:pt x="9" y="23"/>
                    <a:pt x="10" y="22"/>
                  </a:cubicBezTo>
                  <a:cubicBezTo>
                    <a:pt x="16" y="10"/>
                    <a:pt x="64" y="10"/>
                    <a:pt x="70" y="22"/>
                  </a:cubicBezTo>
                  <a:cubicBezTo>
                    <a:pt x="71" y="23"/>
                    <a:pt x="73" y="23"/>
                    <a:pt x="74" y="24"/>
                  </a:cubicBezTo>
                  <a:cubicBezTo>
                    <a:pt x="75" y="27"/>
                    <a:pt x="76" y="31"/>
                    <a:pt x="76" y="35"/>
                  </a:cubicBezTo>
                  <a:lnTo>
                    <a:pt x="80" y="35"/>
                  </a:lnTo>
                  <a:close/>
                </a:path>
              </a:pathLst>
            </a:custGeom>
            <a:solidFill>
              <a:srgbClr val="B066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66">
              <a:extLst>
                <a:ext uri="{FF2B5EF4-FFF2-40B4-BE49-F238E27FC236}">
                  <a16:creationId xmlns:a16="http://schemas.microsoft.com/office/drawing/2014/main" id="{A1EA650C-D2A5-456D-A8F8-407D152D71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16113" y="3122613"/>
              <a:ext cx="85725" cy="155575"/>
            </a:xfrm>
            <a:custGeom>
              <a:avLst/>
              <a:gdLst>
                <a:gd name="T0" fmla="*/ 14 w 24"/>
                <a:gd name="T1" fmla="*/ 37 h 43"/>
                <a:gd name="T2" fmla="*/ 22 w 24"/>
                <a:gd name="T3" fmla="*/ 11 h 43"/>
                <a:gd name="T4" fmla="*/ 8 w 24"/>
                <a:gd name="T5" fmla="*/ 4 h 43"/>
                <a:gd name="T6" fmla="*/ 4 w 24"/>
                <a:gd name="T7" fmla="*/ 23 h 43"/>
                <a:gd name="T8" fmla="*/ 4 w 24"/>
                <a:gd name="T9" fmla="*/ 32 h 43"/>
                <a:gd name="T10" fmla="*/ 1 w 24"/>
                <a:gd name="T11" fmla="*/ 39 h 43"/>
                <a:gd name="T12" fmla="*/ 14 w 24"/>
                <a:gd name="T13" fmla="*/ 37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" h="43">
                  <a:moveTo>
                    <a:pt x="14" y="37"/>
                  </a:moveTo>
                  <a:cubicBezTo>
                    <a:pt x="20" y="33"/>
                    <a:pt x="24" y="17"/>
                    <a:pt x="22" y="11"/>
                  </a:cubicBezTo>
                  <a:cubicBezTo>
                    <a:pt x="20" y="4"/>
                    <a:pt x="14" y="0"/>
                    <a:pt x="8" y="4"/>
                  </a:cubicBezTo>
                  <a:cubicBezTo>
                    <a:pt x="1" y="8"/>
                    <a:pt x="3" y="18"/>
                    <a:pt x="4" y="23"/>
                  </a:cubicBezTo>
                  <a:cubicBezTo>
                    <a:pt x="4" y="28"/>
                    <a:pt x="4" y="27"/>
                    <a:pt x="4" y="32"/>
                  </a:cubicBezTo>
                  <a:cubicBezTo>
                    <a:pt x="3" y="34"/>
                    <a:pt x="0" y="37"/>
                    <a:pt x="1" y="39"/>
                  </a:cubicBezTo>
                  <a:cubicBezTo>
                    <a:pt x="4" y="43"/>
                    <a:pt x="11" y="40"/>
                    <a:pt x="14" y="37"/>
                  </a:cubicBezTo>
                  <a:close/>
                </a:path>
              </a:pathLst>
            </a:custGeom>
            <a:solidFill>
              <a:srgbClr val="FFD79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Oval 67">
              <a:extLst>
                <a:ext uri="{FF2B5EF4-FFF2-40B4-BE49-F238E27FC236}">
                  <a16:creationId xmlns:a16="http://schemas.microsoft.com/office/drawing/2014/main" id="{DD55995A-9001-48E3-B3F9-2D324DBBF2A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893926" y="1920876"/>
              <a:ext cx="147638" cy="188913"/>
            </a:xfrm>
            <a:prstGeom prst="ellipse">
              <a:avLst/>
            </a:pr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Oval 68">
              <a:extLst>
                <a:ext uri="{FF2B5EF4-FFF2-40B4-BE49-F238E27FC236}">
                  <a16:creationId xmlns:a16="http://schemas.microsoft.com/office/drawing/2014/main" id="{A6092CDB-2913-4D5B-9A0E-BBCFEE373B9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659101" y="1920876"/>
              <a:ext cx="149225" cy="188913"/>
            </a:xfrm>
            <a:prstGeom prst="ellipse">
              <a:avLst/>
            </a:prstGeom>
            <a:solidFill>
              <a:srgbClr val="F4C279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69">
              <a:extLst>
                <a:ext uri="{FF2B5EF4-FFF2-40B4-BE49-F238E27FC236}">
                  <a16:creationId xmlns:a16="http://schemas.microsoft.com/office/drawing/2014/main" id="{732C0C54-28FA-4B9C-8D90-53B63678B17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01876" y="3454401"/>
              <a:ext cx="719138" cy="960438"/>
            </a:xfrm>
            <a:custGeom>
              <a:avLst/>
              <a:gdLst>
                <a:gd name="T0" fmla="*/ 198 w 199"/>
                <a:gd name="T1" fmla="*/ 0 h 266"/>
                <a:gd name="T2" fmla="*/ 1 w 199"/>
                <a:gd name="T3" fmla="*/ 0 h 266"/>
                <a:gd name="T4" fmla="*/ 2 w 199"/>
                <a:gd name="T5" fmla="*/ 224 h 266"/>
                <a:gd name="T6" fmla="*/ 0 w 199"/>
                <a:gd name="T7" fmla="*/ 266 h 266"/>
                <a:gd name="T8" fmla="*/ 66 w 199"/>
                <a:gd name="T9" fmla="*/ 266 h 266"/>
                <a:gd name="T10" fmla="*/ 71 w 199"/>
                <a:gd name="T11" fmla="*/ 53 h 266"/>
                <a:gd name="T12" fmla="*/ 99 w 199"/>
                <a:gd name="T13" fmla="*/ 22 h 266"/>
                <a:gd name="T14" fmla="*/ 125 w 199"/>
                <a:gd name="T15" fmla="*/ 47 h 266"/>
                <a:gd name="T16" fmla="*/ 133 w 199"/>
                <a:gd name="T17" fmla="*/ 266 h 266"/>
                <a:gd name="T18" fmla="*/ 199 w 199"/>
                <a:gd name="T19" fmla="*/ 266 h 266"/>
                <a:gd name="T20" fmla="*/ 198 w 199"/>
                <a:gd name="T21" fmla="*/ 0 h 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99" h="266">
                  <a:moveTo>
                    <a:pt x="198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2" y="224"/>
                    <a:pt x="2" y="224"/>
                    <a:pt x="2" y="224"/>
                  </a:cubicBezTo>
                  <a:cubicBezTo>
                    <a:pt x="0" y="266"/>
                    <a:pt x="0" y="266"/>
                    <a:pt x="0" y="266"/>
                  </a:cubicBezTo>
                  <a:cubicBezTo>
                    <a:pt x="66" y="266"/>
                    <a:pt x="66" y="266"/>
                    <a:pt x="66" y="266"/>
                  </a:cubicBezTo>
                  <a:cubicBezTo>
                    <a:pt x="71" y="53"/>
                    <a:pt x="71" y="53"/>
                    <a:pt x="71" y="53"/>
                  </a:cubicBezTo>
                  <a:cubicBezTo>
                    <a:pt x="71" y="53"/>
                    <a:pt x="84" y="22"/>
                    <a:pt x="99" y="22"/>
                  </a:cubicBezTo>
                  <a:cubicBezTo>
                    <a:pt x="113" y="22"/>
                    <a:pt x="125" y="47"/>
                    <a:pt x="125" y="47"/>
                  </a:cubicBezTo>
                  <a:cubicBezTo>
                    <a:pt x="133" y="266"/>
                    <a:pt x="133" y="266"/>
                    <a:pt x="133" y="266"/>
                  </a:cubicBezTo>
                  <a:cubicBezTo>
                    <a:pt x="199" y="266"/>
                    <a:pt x="199" y="266"/>
                    <a:pt x="199" y="266"/>
                  </a:cubicBezTo>
                  <a:lnTo>
                    <a:pt x="198" y="0"/>
                  </a:ln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Rectangle 70">
              <a:extLst>
                <a:ext uri="{FF2B5EF4-FFF2-40B4-BE49-F238E27FC236}">
                  <a16:creationId xmlns:a16="http://schemas.microsoft.com/office/drawing/2014/main" id="{678A1801-7A71-44BE-B881-48F262EF492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998701" y="3411538"/>
              <a:ext cx="722313" cy="46038"/>
            </a:xfrm>
            <a:prstGeom prst="rect">
              <a:avLst/>
            </a:pr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71">
              <a:extLst>
                <a:ext uri="{FF2B5EF4-FFF2-40B4-BE49-F238E27FC236}">
                  <a16:creationId xmlns:a16="http://schemas.microsoft.com/office/drawing/2014/main" id="{4F9EA35B-3D71-497B-86D4-436187AD45E0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35288" y="2535238"/>
              <a:ext cx="258763" cy="754063"/>
            </a:xfrm>
            <a:custGeom>
              <a:avLst/>
              <a:gdLst>
                <a:gd name="T0" fmla="*/ 38 w 72"/>
                <a:gd name="T1" fmla="*/ 11 h 209"/>
                <a:gd name="T2" fmla="*/ 26 w 72"/>
                <a:gd name="T3" fmla="*/ 2 h 209"/>
                <a:gd name="T4" fmla="*/ 13 w 72"/>
                <a:gd name="T5" fmla="*/ 1 h 209"/>
                <a:gd name="T6" fmla="*/ 8 w 72"/>
                <a:gd name="T7" fmla="*/ 3 h 209"/>
                <a:gd name="T8" fmla="*/ 4 w 72"/>
                <a:gd name="T9" fmla="*/ 6 h 209"/>
                <a:gd name="T10" fmla="*/ 1 w 72"/>
                <a:gd name="T11" fmla="*/ 14 h 209"/>
                <a:gd name="T12" fmla="*/ 2 w 72"/>
                <a:gd name="T13" fmla="*/ 31 h 209"/>
                <a:gd name="T14" fmla="*/ 2 w 72"/>
                <a:gd name="T15" fmla="*/ 39 h 209"/>
                <a:gd name="T16" fmla="*/ 5 w 72"/>
                <a:gd name="T17" fmla="*/ 44 h 209"/>
                <a:gd name="T18" fmla="*/ 12 w 72"/>
                <a:gd name="T19" fmla="*/ 59 h 209"/>
                <a:gd name="T20" fmla="*/ 16 w 72"/>
                <a:gd name="T21" fmla="*/ 76 h 209"/>
                <a:gd name="T22" fmla="*/ 22 w 72"/>
                <a:gd name="T23" fmla="*/ 114 h 209"/>
                <a:gd name="T24" fmla="*/ 27 w 72"/>
                <a:gd name="T25" fmla="*/ 193 h 209"/>
                <a:gd name="T26" fmla="*/ 27 w 72"/>
                <a:gd name="T27" fmla="*/ 209 h 209"/>
                <a:gd name="T28" fmla="*/ 72 w 72"/>
                <a:gd name="T29" fmla="*/ 209 h 209"/>
                <a:gd name="T30" fmla="*/ 72 w 72"/>
                <a:gd name="T31" fmla="*/ 193 h 209"/>
                <a:gd name="T32" fmla="*/ 67 w 72"/>
                <a:gd name="T33" fmla="*/ 109 h 209"/>
                <a:gd name="T34" fmla="*/ 60 w 72"/>
                <a:gd name="T35" fmla="*/ 67 h 209"/>
                <a:gd name="T36" fmla="*/ 54 w 72"/>
                <a:gd name="T37" fmla="*/ 45 h 209"/>
                <a:gd name="T38" fmla="*/ 45 w 72"/>
                <a:gd name="T39" fmla="*/ 22 h 209"/>
                <a:gd name="T40" fmla="*/ 38 w 72"/>
                <a:gd name="T41" fmla="*/ 11 h 20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72" h="209">
                  <a:moveTo>
                    <a:pt x="38" y="11"/>
                  </a:moveTo>
                  <a:cubicBezTo>
                    <a:pt x="35" y="7"/>
                    <a:pt x="31" y="4"/>
                    <a:pt x="26" y="2"/>
                  </a:cubicBezTo>
                  <a:cubicBezTo>
                    <a:pt x="22" y="0"/>
                    <a:pt x="17" y="0"/>
                    <a:pt x="13" y="1"/>
                  </a:cubicBezTo>
                  <a:cubicBezTo>
                    <a:pt x="11" y="1"/>
                    <a:pt x="9" y="2"/>
                    <a:pt x="8" y="3"/>
                  </a:cubicBezTo>
                  <a:cubicBezTo>
                    <a:pt x="6" y="3"/>
                    <a:pt x="5" y="4"/>
                    <a:pt x="4" y="6"/>
                  </a:cubicBezTo>
                  <a:cubicBezTo>
                    <a:pt x="2" y="8"/>
                    <a:pt x="1" y="11"/>
                    <a:pt x="1" y="14"/>
                  </a:cubicBezTo>
                  <a:cubicBezTo>
                    <a:pt x="1" y="21"/>
                    <a:pt x="3" y="26"/>
                    <a:pt x="2" y="31"/>
                  </a:cubicBezTo>
                  <a:cubicBezTo>
                    <a:pt x="2" y="35"/>
                    <a:pt x="0" y="37"/>
                    <a:pt x="2" y="39"/>
                  </a:cubicBezTo>
                  <a:cubicBezTo>
                    <a:pt x="3" y="40"/>
                    <a:pt x="4" y="42"/>
                    <a:pt x="5" y="44"/>
                  </a:cubicBezTo>
                  <a:cubicBezTo>
                    <a:pt x="8" y="48"/>
                    <a:pt x="10" y="53"/>
                    <a:pt x="12" y="59"/>
                  </a:cubicBezTo>
                  <a:cubicBezTo>
                    <a:pt x="13" y="64"/>
                    <a:pt x="15" y="70"/>
                    <a:pt x="16" y="76"/>
                  </a:cubicBezTo>
                  <a:cubicBezTo>
                    <a:pt x="19" y="88"/>
                    <a:pt x="21" y="101"/>
                    <a:pt x="22" y="114"/>
                  </a:cubicBezTo>
                  <a:cubicBezTo>
                    <a:pt x="25" y="140"/>
                    <a:pt x="26" y="167"/>
                    <a:pt x="27" y="193"/>
                  </a:cubicBezTo>
                  <a:cubicBezTo>
                    <a:pt x="27" y="209"/>
                    <a:pt x="27" y="209"/>
                    <a:pt x="27" y="209"/>
                  </a:cubicBezTo>
                  <a:cubicBezTo>
                    <a:pt x="72" y="209"/>
                    <a:pt x="72" y="209"/>
                    <a:pt x="72" y="209"/>
                  </a:cubicBezTo>
                  <a:cubicBezTo>
                    <a:pt x="72" y="193"/>
                    <a:pt x="72" y="193"/>
                    <a:pt x="72" y="193"/>
                  </a:cubicBezTo>
                  <a:cubicBezTo>
                    <a:pt x="71" y="165"/>
                    <a:pt x="70" y="137"/>
                    <a:pt x="67" y="109"/>
                  </a:cubicBezTo>
                  <a:cubicBezTo>
                    <a:pt x="65" y="95"/>
                    <a:pt x="63" y="81"/>
                    <a:pt x="60" y="67"/>
                  </a:cubicBezTo>
                  <a:cubicBezTo>
                    <a:pt x="59" y="59"/>
                    <a:pt x="57" y="52"/>
                    <a:pt x="54" y="45"/>
                  </a:cubicBezTo>
                  <a:cubicBezTo>
                    <a:pt x="52" y="37"/>
                    <a:pt x="49" y="30"/>
                    <a:pt x="45" y="22"/>
                  </a:cubicBezTo>
                  <a:cubicBezTo>
                    <a:pt x="43" y="18"/>
                    <a:pt x="41" y="15"/>
                    <a:pt x="38" y="11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72">
              <a:extLst>
                <a:ext uri="{FF2B5EF4-FFF2-40B4-BE49-F238E27FC236}">
                  <a16:creationId xmlns:a16="http://schemas.microsoft.com/office/drawing/2014/main" id="{77B81368-E4AB-48E6-BE64-AA65AF62C7BD}"/>
                </a:ext>
              </a:extLst>
            </p:cNvPr>
            <p:cNvSpPr>
              <a:spLocks/>
            </p:cNvSpPr>
            <p:nvPr/>
          </p:nvSpPr>
          <p:spPr bwMode="auto">
            <a:xfrm>
              <a:off x="15649576" y="3289301"/>
              <a:ext cx="252413" cy="382588"/>
            </a:xfrm>
            <a:custGeom>
              <a:avLst/>
              <a:gdLst>
                <a:gd name="T0" fmla="*/ 26 w 70"/>
                <a:gd name="T1" fmla="*/ 12 h 106"/>
                <a:gd name="T2" fmla="*/ 3 w 70"/>
                <a:gd name="T3" fmla="*/ 52 h 106"/>
                <a:gd name="T4" fmla="*/ 18 w 70"/>
                <a:gd name="T5" fmla="*/ 51 h 106"/>
                <a:gd name="T6" fmla="*/ 24 w 70"/>
                <a:gd name="T7" fmla="*/ 61 h 106"/>
                <a:gd name="T8" fmla="*/ 31 w 70"/>
                <a:gd name="T9" fmla="*/ 91 h 106"/>
                <a:gd name="T10" fmla="*/ 38 w 70"/>
                <a:gd name="T11" fmla="*/ 70 h 106"/>
                <a:gd name="T12" fmla="*/ 41 w 70"/>
                <a:gd name="T13" fmla="*/ 93 h 106"/>
                <a:gd name="T14" fmla="*/ 49 w 70"/>
                <a:gd name="T15" fmla="*/ 101 h 106"/>
                <a:gd name="T16" fmla="*/ 63 w 70"/>
                <a:gd name="T17" fmla="*/ 90 h 106"/>
                <a:gd name="T18" fmla="*/ 69 w 70"/>
                <a:gd name="T19" fmla="*/ 52 h 106"/>
                <a:gd name="T20" fmla="*/ 48 w 70"/>
                <a:gd name="T21" fmla="*/ 2 h 106"/>
                <a:gd name="T22" fmla="*/ 26 w 70"/>
                <a:gd name="T23" fmla="*/ 12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70" h="106">
                  <a:moveTo>
                    <a:pt x="26" y="12"/>
                  </a:moveTo>
                  <a:cubicBezTo>
                    <a:pt x="15" y="29"/>
                    <a:pt x="0" y="45"/>
                    <a:pt x="3" y="52"/>
                  </a:cubicBezTo>
                  <a:cubicBezTo>
                    <a:pt x="7" y="59"/>
                    <a:pt x="12" y="59"/>
                    <a:pt x="18" y="51"/>
                  </a:cubicBezTo>
                  <a:cubicBezTo>
                    <a:pt x="24" y="42"/>
                    <a:pt x="23" y="45"/>
                    <a:pt x="24" y="61"/>
                  </a:cubicBezTo>
                  <a:cubicBezTo>
                    <a:pt x="25" y="77"/>
                    <a:pt x="25" y="96"/>
                    <a:pt x="31" y="91"/>
                  </a:cubicBezTo>
                  <a:cubicBezTo>
                    <a:pt x="37" y="87"/>
                    <a:pt x="38" y="59"/>
                    <a:pt x="38" y="70"/>
                  </a:cubicBezTo>
                  <a:cubicBezTo>
                    <a:pt x="37" y="80"/>
                    <a:pt x="36" y="101"/>
                    <a:pt x="41" y="93"/>
                  </a:cubicBezTo>
                  <a:cubicBezTo>
                    <a:pt x="45" y="86"/>
                    <a:pt x="45" y="106"/>
                    <a:pt x="49" y="101"/>
                  </a:cubicBezTo>
                  <a:cubicBezTo>
                    <a:pt x="56" y="103"/>
                    <a:pt x="63" y="90"/>
                    <a:pt x="63" y="90"/>
                  </a:cubicBezTo>
                  <a:cubicBezTo>
                    <a:pt x="63" y="90"/>
                    <a:pt x="68" y="93"/>
                    <a:pt x="69" y="52"/>
                  </a:cubicBezTo>
                  <a:cubicBezTo>
                    <a:pt x="70" y="11"/>
                    <a:pt x="66" y="1"/>
                    <a:pt x="48" y="2"/>
                  </a:cubicBezTo>
                  <a:cubicBezTo>
                    <a:pt x="40" y="0"/>
                    <a:pt x="34" y="2"/>
                    <a:pt x="26" y="12"/>
                  </a:cubicBez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73">
              <a:extLst>
                <a:ext uri="{FF2B5EF4-FFF2-40B4-BE49-F238E27FC236}">
                  <a16:creationId xmlns:a16="http://schemas.microsoft.com/office/drawing/2014/main" id="{9A35BCAC-FF1F-4BFE-B052-AA63BCD59A8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44688" y="2535238"/>
              <a:ext cx="476250" cy="606425"/>
            </a:xfrm>
            <a:custGeom>
              <a:avLst/>
              <a:gdLst>
                <a:gd name="T0" fmla="*/ 132 w 132"/>
                <a:gd name="T1" fmla="*/ 44 h 168"/>
                <a:gd name="T2" fmla="*/ 62 w 132"/>
                <a:gd name="T3" fmla="*/ 88 h 168"/>
                <a:gd name="T4" fmla="*/ 34 w 132"/>
                <a:gd name="T5" fmla="*/ 168 h 168"/>
                <a:gd name="T6" fmla="*/ 0 w 132"/>
                <a:gd name="T7" fmla="*/ 163 h 168"/>
                <a:gd name="T8" fmla="*/ 23 w 132"/>
                <a:gd name="T9" fmla="*/ 66 h 168"/>
                <a:gd name="T10" fmla="*/ 120 w 132"/>
                <a:gd name="T11" fmla="*/ 0 h 168"/>
                <a:gd name="T12" fmla="*/ 132 w 132"/>
                <a:gd name="T13" fmla="*/ 44 h 1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32" h="168">
                  <a:moveTo>
                    <a:pt x="132" y="44"/>
                  </a:moveTo>
                  <a:cubicBezTo>
                    <a:pt x="96" y="45"/>
                    <a:pt x="77" y="62"/>
                    <a:pt x="62" y="88"/>
                  </a:cubicBezTo>
                  <a:cubicBezTo>
                    <a:pt x="57" y="99"/>
                    <a:pt x="39" y="126"/>
                    <a:pt x="34" y="168"/>
                  </a:cubicBezTo>
                  <a:cubicBezTo>
                    <a:pt x="0" y="163"/>
                    <a:pt x="0" y="163"/>
                    <a:pt x="0" y="163"/>
                  </a:cubicBezTo>
                  <a:cubicBezTo>
                    <a:pt x="0" y="134"/>
                    <a:pt x="8" y="89"/>
                    <a:pt x="23" y="66"/>
                  </a:cubicBezTo>
                  <a:cubicBezTo>
                    <a:pt x="44" y="28"/>
                    <a:pt x="72" y="5"/>
                    <a:pt x="120" y="0"/>
                  </a:cubicBezTo>
                  <a:lnTo>
                    <a:pt x="132" y="44"/>
                  </a:ln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74">
              <a:extLst>
                <a:ext uri="{FF2B5EF4-FFF2-40B4-BE49-F238E27FC236}">
                  <a16:creationId xmlns:a16="http://schemas.microsoft.com/office/drawing/2014/main" id="{2393BF82-E64E-4B93-B847-DBB0FADD81B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98701" y="2481263"/>
              <a:ext cx="722313" cy="930275"/>
            </a:xfrm>
            <a:custGeom>
              <a:avLst/>
              <a:gdLst>
                <a:gd name="T0" fmla="*/ 179 w 200"/>
                <a:gd name="T1" fmla="*/ 11 h 258"/>
                <a:gd name="T2" fmla="*/ 100 w 200"/>
                <a:gd name="T3" fmla="*/ 0 h 258"/>
                <a:gd name="T4" fmla="*/ 22 w 200"/>
                <a:gd name="T5" fmla="*/ 11 h 258"/>
                <a:gd name="T6" fmla="*/ 0 w 200"/>
                <a:gd name="T7" fmla="*/ 19 h 258"/>
                <a:gd name="T8" fmla="*/ 0 w 200"/>
                <a:gd name="T9" fmla="*/ 258 h 258"/>
                <a:gd name="T10" fmla="*/ 200 w 200"/>
                <a:gd name="T11" fmla="*/ 258 h 258"/>
                <a:gd name="T12" fmla="*/ 200 w 200"/>
                <a:gd name="T13" fmla="*/ 18 h 258"/>
                <a:gd name="T14" fmla="*/ 179 w 200"/>
                <a:gd name="T15" fmla="*/ 11 h 2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0" h="258">
                  <a:moveTo>
                    <a:pt x="179" y="11"/>
                  </a:moveTo>
                  <a:cubicBezTo>
                    <a:pt x="160" y="6"/>
                    <a:pt x="130" y="0"/>
                    <a:pt x="100" y="0"/>
                  </a:cubicBezTo>
                  <a:cubicBezTo>
                    <a:pt x="70" y="0"/>
                    <a:pt x="40" y="6"/>
                    <a:pt x="22" y="11"/>
                  </a:cubicBezTo>
                  <a:cubicBezTo>
                    <a:pt x="10" y="13"/>
                    <a:pt x="3" y="17"/>
                    <a:pt x="0" y="19"/>
                  </a:cubicBezTo>
                  <a:cubicBezTo>
                    <a:pt x="0" y="258"/>
                    <a:pt x="0" y="258"/>
                    <a:pt x="0" y="258"/>
                  </a:cubicBezTo>
                  <a:cubicBezTo>
                    <a:pt x="200" y="258"/>
                    <a:pt x="200" y="258"/>
                    <a:pt x="200" y="258"/>
                  </a:cubicBezTo>
                  <a:cubicBezTo>
                    <a:pt x="200" y="18"/>
                    <a:pt x="200" y="18"/>
                    <a:pt x="200" y="18"/>
                  </a:cubicBezTo>
                  <a:cubicBezTo>
                    <a:pt x="200" y="16"/>
                    <a:pt x="191" y="13"/>
                    <a:pt x="179" y="11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75">
              <a:extLst>
                <a:ext uri="{FF2B5EF4-FFF2-40B4-BE49-F238E27FC236}">
                  <a16:creationId xmlns:a16="http://schemas.microsoft.com/office/drawing/2014/main" id="{703D19AD-C247-4919-9ED5-00D5820657CC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98701" y="2870201"/>
              <a:ext cx="722313" cy="547688"/>
            </a:xfrm>
            <a:custGeom>
              <a:avLst/>
              <a:gdLst>
                <a:gd name="T0" fmla="*/ 179 w 200"/>
                <a:gd name="T1" fmla="*/ 6 h 152"/>
                <a:gd name="T2" fmla="*/ 100 w 200"/>
                <a:gd name="T3" fmla="*/ 0 h 152"/>
                <a:gd name="T4" fmla="*/ 22 w 200"/>
                <a:gd name="T5" fmla="*/ 6 h 152"/>
                <a:gd name="T6" fmla="*/ 0 w 200"/>
                <a:gd name="T7" fmla="*/ 11 h 152"/>
                <a:gd name="T8" fmla="*/ 0 w 200"/>
                <a:gd name="T9" fmla="*/ 152 h 152"/>
                <a:gd name="T10" fmla="*/ 200 w 200"/>
                <a:gd name="T11" fmla="*/ 152 h 152"/>
                <a:gd name="T12" fmla="*/ 200 w 200"/>
                <a:gd name="T13" fmla="*/ 11 h 152"/>
                <a:gd name="T14" fmla="*/ 179 w 200"/>
                <a:gd name="T15" fmla="*/ 6 h 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00" h="152">
                  <a:moveTo>
                    <a:pt x="179" y="6"/>
                  </a:moveTo>
                  <a:cubicBezTo>
                    <a:pt x="160" y="3"/>
                    <a:pt x="130" y="0"/>
                    <a:pt x="100" y="0"/>
                  </a:cubicBezTo>
                  <a:cubicBezTo>
                    <a:pt x="70" y="0"/>
                    <a:pt x="40" y="3"/>
                    <a:pt x="22" y="6"/>
                  </a:cubicBezTo>
                  <a:cubicBezTo>
                    <a:pt x="10" y="8"/>
                    <a:pt x="3" y="10"/>
                    <a:pt x="0" y="11"/>
                  </a:cubicBezTo>
                  <a:cubicBezTo>
                    <a:pt x="0" y="152"/>
                    <a:pt x="0" y="152"/>
                    <a:pt x="0" y="152"/>
                  </a:cubicBezTo>
                  <a:cubicBezTo>
                    <a:pt x="200" y="152"/>
                    <a:pt x="200" y="152"/>
                    <a:pt x="200" y="152"/>
                  </a:cubicBezTo>
                  <a:cubicBezTo>
                    <a:pt x="200" y="11"/>
                    <a:pt x="200" y="11"/>
                    <a:pt x="200" y="11"/>
                  </a:cubicBezTo>
                  <a:cubicBezTo>
                    <a:pt x="200" y="9"/>
                    <a:pt x="191" y="8"/>
                    <a:pt x="179" y="6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76">
              <a:extLst>
                <a:ext uri="{FF2B5EF4-FFF2-40B4-BE49-F238E27FC236}">
                  <a16:creationId xmlns:a16="http://schemas.microsoft.com/office/drawing/2014/main" id="{1C02978A-9BB3-4D12-A328-5958FCDEDC4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225713" y="2268538"/>
              <a:ext cx="268288" cy="400050"/>
            </a:xfrm>
            <a:custGeom>
              <a:avLst/>
              <a:gdLst>
                <a:gd name="T0" fmla="*/ 74 w 74"/>
                <a:gd name="T1" fmla="*/ 73 h 111"/>
                <a:gd name="T2" fmla="*/ 37 w 74"/>
                <a:gd name="T3" fmla="*/ 111 h 111"/>
                <a:gd name="T4" fmla="*/ 37 w 74"/>
                <a:gd name="T5" fmla="*/ 111 h 111"/>
                <a:gd name="T6" fmla="*/ 0 w 74"/>
                <a:gd name="T7" fmla="*/ 73 h 111"/>
                <a:gd name="T8" fmla="*/ 0 w 74"/>
                <a:gd name="T9" fmla="*/ 37 h 111"/>
                <a:gd name="T10" fmla="*/ 37 w 74"/>
                <a:gd name="T11" fmla="*/ 0 h 111"/>
                <a:gd name="T12" fmla="*/ 37 w 74"/>
                <a:gd name="T13" fmla="*/ 0 h 111"/>
                <a:gd name="T14" fmla="*/ 74 w 74"/>
                <a:gd name="T15" fmla="*/ 37 h 111"/>
                <a:gd name="T16" fmla="*/ 74 w 74"/>
                <a:gd name="T17" fmla="*/ 73 h 1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74" h="111">
                  <a:moveTo>
                    <a:pt x="74" y="73"/>
                  </a:moveTo>
                  <a:cubicBezTo>
                    <a:pt x="74" y="94"/>
                    <a:pt x="58" y="111"/>
                    <a:pt x="37" y="111"/>
                  </a:cubicBezTo>
                  <a:cubicBezTo>
                    <a:pt x="37" y="111"/>
                    <a:pt x="37" y="111"/>
                    <a:pt x="37" y="111"/>
                  </a:cubicBezTo>
                  <a:cubicBezTo>
                    <a:pt x="16" y="111"/>
                    <a:pt x="0" y="94"/>
                    <a:pt x="0" y="73"/>
                  </a:cubicBezTo>
                  <a:cubicBezTo>
                    <a:pt x="0" y="37"/>
                    <a:pt x="0" y="37"/>
                    <a:pt x="0" y="37"/>
                  </a:cubicBezTo>
                  <a:cubicBezTo>
                    <a:pt x="0" y="17"/>
                    <a:pt x="16" y="0"/>
                    <a:pt x="37" y="0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58" y="0"/>
                    <a:pt x="74" y="17"/>
                    <a:pt x="74" y="37"/>
                  </a:cubicBezTo>
                  <a:lnTo>
                    <a:pt x="74" y="73"/>
                  </a:lnTo>
                  <a:close/>
                </a:path>
              </a:pathLst>
            </a:custGeom>
            <a:solidFill>
              <a:srgbClr val="F4B86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77">
              <a:extLst>
                <a:ext uri="{FF2B5EF4-FFF2-40B4-BE49-F238E27FC236}">
                  <a16:creationId xmlns:a16="http://schemas.microsoft.com/office/drawing/2014/main" id="{0611F0D1-31DA-4A43-8ECA-2D5FDF3B36FE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93926" y="1477963"/>
              <a:ext cx="903288" cy="1003300"/>
            </a:xfrm>
            <a:custGeom>
              <a:avLst/>
              <a:gdLst>
                <a:gd name="T0" fmla="*/ 13 w 250"/>
                <a:gd name="T1" fmla="*/ 149 h 278"/>
                <a:gd name="T2" fmla="*/ 130 w 250"/>
                <a:gd name="T3" fmla="*/ 278 h 278"/>
                <a:gd name="T4" fmla="*/ 242 w 250"/>
                <a:gd name="T5" fmla="*/ 100 h 278"/>
                <a:gd name="T6" fmla="*/ 121 w 250"/>
                <a:gd name="T7" fmla="*/ 0 h 278"/>
                <a:gd name="T8" fmla="*/ 13 w 250"/>
                <a:gd name="T9" fmla="*/ 149 h 2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50" h="278">
                  <a:moveTo>
                    <a:pt x="13" y="149"/>
                  </a:moveTo>
                  <a:cubicBezTo>
                    <a:pt x="20" y="199"/>
                    <a:pt x="43" y="278"/>
                    <a:pt x="130" y="278"/>
                  </a:cubicBezTo>
                  <a:cubicBezTo>
                    <a:pt x="208" y="278"/>
                    <a:pt x="250" y="203"/>
                    <a:pt x="242" y="100"/>
                  </a:cubicBezTo>
                  <a:cubicBezTo>
                    <a:pt x="232" y="20"/>
                    <a:pt x="185" y="0"/>
                    <a:pt x="121" y="0"/>
                  </a:cubicBezTo>
                  <a:cubicBezTo>
                    <a:pt x="52" y="0"/>
                    <a:pt x="0" y="65"/>
                    <a:pt x="13" y="149"/>
                  </a:cubicBezTo>
                  <a:close/>
                </a:path>
              </a:pathLst>
            </a:custGeom>
            <a:solidFill>
              <a:srgbClr val="F4B864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78">
              <a:extLst>
                <a:ext uri="{FF2B5EF4-FFF2-40B4-BE49-F238E27FC236}">
                  <a16:creationId xmlns:a16="http://schemas.microsoft.com/office/drawing/2014/main" id="{EAA7CB70-F819-4F31-B33C-B04626A868C8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05038" y="1477963"/>
              <a:ext cx="874713" cy="984250"/>
            </a:xfrm>
            <a:custGeom>
              <a:avLst/>
              <a:gdLst>
                <a:gd name="T0" fmla="*/ 12 w 242"/>
                <a:gd name="T1" fmla="*/ 147 h 273"/>
                <a:gd name="T2" fmla="*/ 125 w 242"/>
                <a:gd name="T3" fmla="*/ 273 h 273"/>
                <a:gd name="T4" fmla="*/ 234 w 242"/>
                <a:gd name="T5" fmla="*/ 98 h 273"/>
                <a:gd name="T6" fmla="*/ 117 w 242"/>
                <a:gd name="T7" fmla="*/ 0 h 273"/>
                <a:gd name="T8" fmla="*/ 12 w 242"/>
                <a:gd name="T9" fmla="*/ 147 h 2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42" h="273">
                  <a:moveTo>
                    <a:pt x="12" y="147"/>
                  </a:moveTo>
                  <a:cubicBezTo>
                    <a:pt x="19" y="196"/>
                    <a:pt x="42" y="273"/>
                    <a:pt x="125" y="273"/>
                  </a:cubicBezTo>
                  <a:cubicBezTo>
                    <a:pt x="201" y="273"/>
                    <a:pt x="242" y="199"/>
                    <a:pt x="234" y="98"/>
                  </a:cubicBezTo>
                  <a:cubicBezTo>
                    <a:pt x="225" y="19"/>
                    <a:pt x="180" y="0"/>
                    <a:pt x="117" y="0"/>
                  </a:cubicBezTo>
                  <a:cubicBezTo>
                    <a:pt x="50" y="0"/>
                    <a:pt x="0" y="64"/>
                    <a:pt x="12" y="147"/>
                  </a:cubicBez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79">
              <a:extLst>
                <a:ext uri="{FF2B5EF4-FFF2-40B4-BE49-F238E27FC236}">
                  <a16:creationId xmlns:a16="http://schemas.microsoft.com/office/drawing/2014/main" id="{6344E292-4640-468E-8022-E199FA72BD65}"/>
                </a:ext>
              </a:extLst>
            </p:cNvPr>
            <p:cNvSpPr>
              <a:spLocks/>
            </p:cNvSpPr>
            <p:nvPr/>
          </p:nvSpPr>
          <p:spPr bwMode="auto">
            <a:xfrm>
              <a:off x="15095538" y="1943101"/>
              <a:ext cx="138113" cy="115888"/>
            </a:xfrm>
            <a:custGeom>
              <a:avLst/>
              <a:gdLst>
                <a:gd name="T0" fmla="*/ 22 w 38"/>
                <a:gd name="T1" fmla="*/ 0 h 32"/>
                <a:gd name="T2" fmla="*/ 19 w 38"/>
                <a:gd name="T3" fmla="*/ 0 h 32"/>
                <a:gd name="T4" fmla="*/ 14 w 38"/>
                <a:gd name="T5" fmla="*/ 0 h 32"/>
                <a:gd name="T6" fmla="*/ 0 w 38"/>
                <a:gd name="T7" fmla="*/ 14 h 32"/>
                <a:gd name="T8" fmla="*/ 0 w 38"/>
                <a:gd name="T9" fmla="*/ 18 h 32"/>
                <a:gd name="T10" fmla="*/ 14 w 38"/>
                <a:gd name="T11" fmla="*/ 32 h 32"/>
                <a:gd name="T12" fmla="*/ 19 w 38"/>
                <a:gd name="T13" fmla="*/ 32 h 32"/>
                <a:gd name="T14" fmla="*/ 33 w 38"/>
                <a:gd name="T15" fmla="*/ 18 h 32"/>
                <a:gd name="T16" fmla="*/ 33 w 38"/>
                <a:gd name="T17" fmla="*/ 14 h 32"/>
                <a:gd name="T18" fmla="*/ 32 w 38"/>
                <a:gd name="T19" fmla="*/ 11 h 32"/>
                <a:gd name="T20" fmla="*/ 37 w 38"/>
                <a:gd name="T21" fmla="*/ 7 h 32"/>
                <a:gd name="T22" fmla="*/ 22 w 38"/>
                <a:gd name="T2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8" h="32">
                  <a:moveTo>
                    <a:pt x="22" y="0"/>
                  </a:moveTo>
                  <a:cubicBezTo>
                    <a:pt x="21" y="0"/>
                    <a:pt x="20" y="0"/>
                    <a:pt x="19" y="0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6" y="0"/>
                    <a:pt x="0" y="6"/>
                    <a:pt x="0" y="14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0" y="26"/>
                    <a:pt x="6" y="32"/>
                    <a:pt x="14" y="32"/>
                  </a:cubicBezTo>
                  <a:cubicBezTo>
                    <a:pt x="19" y="32"/>
                    <a:pt x="19" y="32"/>
                    <a:pt x="19" y="32"/>
                  </a:cubicBezTo>
                  <a:cubicBezTo>
                    <a:pt x="26" y="32"/>
                    <a:pt x="33" y="26"/>
                    <a:pt x="33" y="18"/>
                  </a:cubicBezTo>
                  <a:cubicBezTo>
                    <a:pt x="33" y="14"/>
                    <a:pt x="33" y="14"/>
                    <a:pt x="33" y="14"/>
                  </a:cubicBezTo>
                  <a:cubicBezTo>
                    <a:pt x="33" y="13"/>
                    <a:pt x="32" y="12"/>
                    <a:pt x="32" y="11"/>
                  </a:cubicBezTo>
                  <a:cubicBezTo>
                    <a:pt x="34" y="9"/>
                    <a:pt x="37" y="9"/>
                    <a:pt x="37" y="7"/>
                  </a:cubicBezTo>
                  <a:cubicBezTo>
                    <a:pt x="38" y="4"/>
                    <a:pt x="32" y="1"/>
                    <a:pt x="22" y="0"/>
                  </a:cubicBezTo>
                  <a:close/>
                </a:path>
              </a:pathLst>
            </a:custGeom>
            <a:solidFill>
              <a:srgbClr val="6C4F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80">
              <a:extLst>
                <a:ext uri="{FF2B5EF4-FFF2-40B4-BE49-F238E27FC236}">
                  <a16:creationId xmlns:a16="http://schemas.microsoft.com/office/drawing/2014/main" id="{537E073B-BBF9-4766-89B2-772AC0C3B5CE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20938" y="1965326"/>
              <a:ext cx="25400" cy="31750"/>
            </a:xfrm>
            <a:custGeom>
              <a:avLst/>
              <a:gdLst>
                <a:gd name="T0" fmla="*/ 7 w 7"/>
                <a:gd name="T1" fmla="*/ 7 h 9"/>
                <a:gd name="T2" fmla="*/ 5 w 7"/>
                <a:gd name="T3" fmla="*/ 0 h 9"/>
                <a:gd name="T4" fmla="*/ 0 w 7"/>
                <a:gd name="T5" fmla="*/ 7 h 9"/>
                <a:gd name="T6" fmla="*/ 0 w 7"/>
                <a:gd name="T7" fmla="*/ 8 h 9"/>
                <a:gd name="T8" fmla="*/ 7 w 7"/>
                <a:gd name="T9" fmla="*/ 7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9">
                  <a:moveTo>
                    <a:pt x="7" y="7"/>
                  </a:moveTo>
                  <a:cubicBezTo>
                    <a:pt x="7" y="5"/>
                    <a:pt x="7" y="3"/>
                    <a:pt x="5" y="0"/>
                  </a:cubicBezTo>
                  <a:cubicBezTo>
                    <a:pt x="2" y="1"/>
                    <a:pt x="0" y="3"/>
                    <a:pt x="0" y="7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2" y="9"/>
                    <a:pt x="6" y="8"/>
                    <a:pt x="7" y="7"/>
                  </a:cubicBezTo>
                  <a:close/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81">
              <a:extLst>
                <a:ext uri="{FF2B5EF4-FFF2-40B4-BE49-F238E27FC236}">
                  <a16:creationId xmlns:a16="http://schemas.microsoft.com/office/drawing/2014/main" id="{A372D140-437A-4C10-88F0-53548408E4C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60626" y="1993901"/>
              <a:ext cx="19050" cy="25400"/>
            </a:xfrm>
            <a:custGeom>
              <a:avLst/>
              <a:gdLst>
                <a:gd name="T0" fmla="*/ 1 w 5"/>
                <a:gd name="T1" fmla="*/ 4 h 7"/>
                <a:gd name="T2" fmla="*/ 4 w 5"/>
                <a:gd name="T3" fmla="*/ 2 h 7"/>
                <a:gd name="T4" fmla="*/ 1 w 5"/>
                <a:gd name="T5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" h="7">
                  <a:moveTo>
                    <a:pt x="1" y="4"/>
                  </a:moveTo>
                  <a:cubicBezTo>
                    <a:pt x="0" y="4"/>
                    <a:pt x="2" y="0"/>
                    <a:pt x="4" y="2"/>
                  </a:cubicBezTo>
                  <a:cubicBezTo>
                    <a:pt x="5" y="4"/>
                    <a:pt x="3" y="7"/>
                    <a:pt x="1" y="4"/>
                  </a:cubicBezTo>
                  <a:close/>
                </a:path>
              </a:pathLst>
            </a:custGeom>
            <a:solidFill>
              <a:srgbClr val="886B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82">
              <a:extLst>
                <a:ext uri="{FF2B5EF4-FFF2-40B4-BE49-F238E27FC236}">
                  <a16:creationId xmlns:a16="http://schemas.microsoft.com/office/drawing/2014/main" id="{A39CDA3D-AFF4-420E-AE25-1A13ED484F87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32088" y="1943101"/>
              <a:ext cx="133350" cy="115888"/>
            </a:xfrm>
            <a:custGeom>
              <a:avLst/>
              <a:gdLst>
                <a:gd name="T0" fmla="*/ 15 w 37"/>
                <a:gd name="T1" fmla="*/ 0 h 32"/>
                <a:gd name="T2" fmla="*/ 19 w 37"/>
                <a:gd name="T3" fmla="*/ 0 h 32"/>
                <a:gd name="T4" fmla="*/ 23 w 37"/>
                <a:gd name="T5" fmla="*/ 0 h 32"/>
                <a:gd name="T6" fmla="*/ 37 w 37"/>
                <a:gd name="T7" fmla="*/ 14 h 32"/>
                <a:gd name="T8" fmla="*/ 37 w 37"/>
                <a:gd name="T9" fmla="*/ 18 h 32"/>
                <a:gd name="T10" fmla="*/ 23 w 37"/>
                <a:gd name="T11" fmla="*/ 32 h 32"/>
                <a:gd name="T12" fmla="*/ 19 w 37"/>
                <a:gd name="T13" fmla="*/ 32 h 32"/>
                <a:gd name="T14" fmla="*/ 5 w 37"/>
                <a:gd name="T15" fmla="*/ 18 h 32"/>
                <a:gd name="T16" fmla="*/ 5 w 37"/>
                <a:gd name="T17" fmla="*/ 14 h 32"/>
                <a:gd name="T18" fmla="*/ 5 w 37"/>
                <a:gd name="T19" fmla="*/ 11 h 32"/>
                <a:gd name="T20" fmla="*/ 0 w 37"/>
                <a:gd name="T21" fmla="*/ 7 h 32"/>
                <a:gd name="T22" fmla="*/ 15 w 37"/>
                <a:gd name="T23" fmla="*/ 0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37" h="32">
                  <a:moveTo>
                    <a:pt x="15" y="0"/>
                  </a:moveTo>
                  <a:cubicBezTo>
                    <a:pt x="16" y="0"/>
                    <a:pt x="18" y="0"/>
                    <a:pt x="19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31" y="0"/>
                    <a:pt x="37" y="6"/>
                    <a:pt x="37" y="14"/>
                  </a:cubicBezTo>
                  <a:cubicBezTo>
                    <a:pt x="37" y="18"/>
                    <a:pt x="37" y="18"/>
                    <a:pt x="37" y="18"/>
                  </a:cubicBezTo>
                  <a:cubicBezTo>
                    <a:pt x="37" y="26"/>
                    <a:pt x="31" y="32"/>
                    <a:pt x="23" y="32"/>
                  </a:cubicBezTo>
                  <a:cubicBezTo>
                    <a:pt x="19" y="32"/>
                    <a:pt x="19" y="32"/>
                    <a:pt x="19" y="32"/>
                  </a:cubicBezTo>
                  <a:cubicBezTo>
                    <a:pt x="11" y="32"/>
                    <a:pt x="5" y="26"/>
                    <a:pt x="5" y="18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5" y="13"/>
                    <a:pt x="5" y="12"/>
                    <a:pt x="5" y="11"/>
                  </a:cubicBezTo>
                  <a:cubicBezTo>
                    <a:pt x="3" y="9"/>
                    <a:pt x="1" y="9"/>
                    <a:pt x="0" y="7"/>
                  </a:cubicBezTo>
                  <a:cubicBezTo>
                    <a:pt x="0" y="4"/>
                    <a:pt x="5" y="1"/>
                    <a:pt x="15" y="0"/>
                  </a:cubicBezTo>
                  <a:close/>
                </a:path>
              </a:pathLst>
            </a:custGeom>
            <a:solidFill>
              <a:srgbClr val="6C4F3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83">
              <a:extLst>
                <a:ext uri="{FF2B5EF4-FFF2-40B4-BE49-F238E27FC236}">
                  <a16:creationId xmlns:a16="http://schemas.microsoft.com/office/drawing/2014/main" id="{4EDEF94E-8980-4658-ADF4-DCA6A260CBD8}"/>
                </a:ext>
              </a:extLst>
            </p:cNvPr>
            <p:cNvSpPr>
              <a:spLocks/>
            </p:cNvSpPr>
            <p:nvPr/>
          </p:nvSpPr>
          <p:spPr bwMode="auto">
            <a:xfrm>
              <a:off x="15514638" y="1965326"/>
              <a:ext cx="30163" cy="31750"/>
            </a:xfrm>
            <a:custGeom>
              <a:avLst/>
              <a:gdLst>
                <a:gd name="T0" fmla="*/ 0 w 8"/>
                <a:gd name="T1" fmla="*/ 7 h 9"/>
                <a:gd name="T2" fmla="*/ 3 w 8"/>
                <a:gd name="T3" fmla="*/ 0 h 9"/>
                <a:gd name="T4" fmla="*/ 8 w 8"/>
                <a:gd name="T5" fmla="*/ 7 h 9"/>
                <a:gd name="T6" fmla="*/ 8 w 8"/>
                <a:gd name="T7" fmla="*/ 8 h 9"/>
                <a:gd name="T8" fmla="*/ 0 w 8"/>
                <a:gd name="T9" fmla="*/ 7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8" h="9">
                  <a:moveTo>
                    <a:pt x="0" y="7"/>
                  </a:moveTo>
                  <a:cubicBezTo>
                    <a:pt x="0" y="5"/>
                    <a:pt x="1" y="3"/>
                    <a:pt x="3" y="0"/>
                  </a:cubicBezTo>
                  <a:cubicBezTo>
                    <a:pt x="6" y="1"/>
                    <a:pt x="8" y="3"/>
                    <a:pt x="8" y="7"/>
                  </a:cubicBezTo>
                  <a:cubicBezTo>
                    <a:pt x="8" y="8"/>
                    <a:pt x="8" y="8"/>
                    <a:pt x="8" y="8"/>
                  </a:cubicBezTo>
                  <a:cubicBezTo>
                    <a:pt x="5" y="9"/>
                    <a:pt x="1" y="8"/>
                    <a:pt x="0" y="7"/>
                  </a:cubicBezTo>
                  <a:close/>
                </a:path>
              </a:pathLst>
            </a:custGeom>
            <a:solidFill>
              <a:srgbClr val="D6CABC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84">
              <a:extLst>
                <a:ext uri="{FF2B5EF4-FFF2-40B4-BE49-F238E27FC236}">
                  <a16:creationId xmlns:a16="http://schemas.microsoft.com/office/drawing/2014/main" id="{763128ED-8552-4E90-9BC6-79AA75BA4195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86063" y="1993901"/>
              <a:ext cx="14288" cy="25400"/>
            </a:xfrm>
            <a:custGeom>
              <a:avLst/>
              <a:gdLst>
                <a:gd name="T0" fmla="*/ 4 w 4"/>
                <a:gd name="T1" fmla="*/ 4 h 7"/>
                <a:gd name="T2" fmla="*/ 1 w 4"/>
                <a:gd name="T3" fmla="*/ 2 h 7"/>
                <a:gd name="T4" fmla="*/ 4 w 4"/>
                <a:gd name="T5" fmla="*/ 4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" h="7">
                  <a:moveTo>
                    <a:pt x="4" y="4"/>
                  </a:moveTo>
                  <a:cubicBezTo>
                    <a:pt x="4" y="4"/>
                    <a:pt x="2" y="0"/>
                    <a:pt x="1" y="2"/>
                  </a:cubicBezTo>
                  <a:cubicBezTo>
                    <a:pt x="0" y="4"/>
                    <a:pt x="1" y="7"/>
                    <a:pt x="4" y="4"/>
                  </a:cubicBezTo>
                  <a:close/>
                </a:path>
              </a:pathLst>
            </a:custGeom>
            <a:solidFill>
              <a:srgbClr val="886B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85">
              <a:extLst>
                <a:ext uri="{FF2B5EF4-FFF2-40B4-BE49-F238E27FC236}">
                  <a16:creationId xmlns:a16="http://schemas.microsoft.com/office/drawing/2014/main" id="{B1CD18C1-348D-4B91-800D-5AC10AD128BA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86026" y="2274888"/>
              <a:ext cx="314325" cy="50800"/>
            </a:xfrm>
            <a:custGeom>
              <a:avLst/>
              <a:gdLst>
                <a:gd name="T0" fmla="*/ 43 w 87"/>
                <a:gd name="T1" fmla="*/ 14 h 14"/>
                <a:gd name="T2" fmla="*/ 4 w 87"/>
                <a:gd name="T3" fmla="*/ 10 h 14"/>
                <a:gd name="T4" fmla="*/ 1 w 87"/>
                <a:gd name="T5" fmla="*/ 4 h 14"/>
                <a:gd name="T6" fmla="*/ 7 w 87"/>
                <a:gd name="T7" fmla="*/ 1 h 14"/>
                <a:gd name="T8" fmla="*/ 43 w 87"/>
                <a:gd name="T9" fmla="*/ 1 h 14"/>
                <a:gd name="T10" fmla="*/ 80 w 87"/>
                <a:gd name="T11" fmla="*/ 1 h 14"/>
                <a:gd name="T12" fmla="*/ 86 w 87"/>
                <a:gd name="T13" fmla="*/ 4 h 14"/>
                <a:gd name="T14" fmla="*/ 83 w 87"/>
                <a:gd name="T15" fmla="*/ 10 h 14"/>
                <a:gd name="T16" fmla="*/ 43 w 87"/>
                <a:gd name="T17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7" h="14">
                  <a:moveTo>
                    <a:pt x="43" y="14"/>
                  </a:moveTo>
                  <a:cubicBezTo>
                    <a:pt x="15" y="14"/>
                    <a:pt x="4" y="10"/>
                    <a:pt x="4" y="10"/>
                  </a:cubicBezTo>
                  <a:cubicBezTo>
                    <a:pt x="1" y="9"/>
                    <a:pt x="0" y="7"/>
                    <a:pt x="1" y="4"/>
                  </a:cubicBezTo>
                  <a:cubicBezTo>
                    <a:pt x="1" y="2"/>
                    <a:pt x="4" y="0"/>
                    <a:pt x="7" y="1"/>
                  </a:cubicBezTo>
                  <a:cubicBezTo>
                    <a:pt x="7" y="1"/>
                    <a:pt x="17" y="1"/>
                    <a:pt x="43" y="1"/>
                  </a:cubicBezTo>
                  <a:cubicBezTo>
                    <a:pt x="70" y="1"/>
                    <a:pt x="80" y="1"/>
                    <a:pt x="80" y="1"/>
                  </a:cubicBezTo>
                  <a:cubicBezTo>
                    <a:pt x="83" y="0"/>
                    <a:pt x="85" y="2"/>
                    <a:pt x="86" y="4"/>
                  </a:cubicBezTo>
                  <a:cubicBezTo>
                    <a:pt x="87" y="7"/>
                    <a:pt x="86" y="9"/>
                    <a:pt x="83" y="10"/>
                  </a:cubicBezTo>
                  <a:cubicBezTo>
                    <a:pt x="83" y="10"/>
                    <a:pt x="72" y="14"/>
                    <a:pt x="43" y="14"/>
                  </a:cubicBezTo>
                  <a:close/>
                </a:path>
              </a:pathLst>
            </a:custGeom>
            <a:solidFill>
              <a:srgbClr val="A1765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86">
              <a:extLst>
                <a:ext uri="{FF2B5EF4-FFF2-40B4-BE49-F238E27FC236}">
                  <a16:creationId xmlns:a16="http://schemas.microsoft.com/office/drawing/2014/main" id="{2509323C-3096-4E15-89F6-93BE63A76872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43201" y="4352926"/>
              <a:ext cx="306388" cy="155575"/>
            </a:xfrm>
            <a:custGeom>
              <a:avLst/>
              <a:gdLst>
                <a:gd name="T0" fmla="*/ 42 w 85"/>
                <a:gd name="T1" fmla="*/ 0 h 43"/>
                <a:gd name="T2" fmla="*/ 0 w 85"/>
                <a:gd name="T3" fmla="*/ 41 h 43"/>
                <a:gd name="T4" fmla="*/ 0 w 85"/>
                <a:gd name="T5" fmla="*/ 43 h 43"/>
                <a:gd name="T6" fmla="*/ 85 w 85"/>
                <a:gd name="T7" fmla="*/ 43 h 43"/>
                <a:gd name="T8" fmla="*/ 85 w 85"/>
                <a:gd name="T9" fmla="*/ 41 h 43"/>
                <a:gd name="T10" fmla="*/ 42 w 85"/>
                <a:gd name="T11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5" h="43">
                  <a:moveTo>
                    <a:pt x="42" y="0"/>
                  </a:moveTo>
                  <a:cubicBezTo>
                    <a:pt x="4" y="1"/>
                    <a:pt x="0" y="19"/>
                    <a:pt x="0" y="41"/>
                  </a:cubicBezTo>
                  <a:cubicBezTo>
                    <a:pt x="0" y="42"/>
                    <a:pt x="0" y="43"/>
                    <a:pt x="0" y="43"/>
                  </a:cubicBezTo>
                  <a:cubicBezTo>
                    <a:pt x="85" y="43"/>
                    <a:pt x="85" y="43"/>
                    <a:pt x="85" y="43"/>
                  </a:cubicBezTo>
                  <a:cubicBezTo>
                    <a:pt x="85" y="43"/>
                    <a:pt x="85" y="42"/>
                    <a:pt x="85" y="41"/>
                  </a:cubicBezTo>
                  <a:cubicBezTo>
                    <a:pt x="85" y="19"/>
                    <a:pt x="80" y="0"/>
                    <a:pt x="42" y="0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87">
              <a:extLst>
                <a:ext uri="{FF2B5EF4-FFF2-40B4-BE49-F238E27FC236}">
                  <a16:creationId xmlns:a16="http://schemas.microsoft.com/office/drawing/2014/main" id="{31180698-CA0C-47F5-A74A-ABED354BFA2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43201" y="4454526"/>
              <a:ext cx="306388" cy="53975"/>
            </a:xfrm>
            <a:custGeom>
              <a:avLst/>
              <a:gdLst>
                <a:gd name="T0" fmla="*/ 0 w 85"/>
                <a:gd name="T1" fmla="*/ 6 h 15"/>
                <a:gd name="T2" fmla="*/ 0 w 85"/>
                <a:gd name="T3" fmla="*/ 13 h 15"/>
                <a:gd name="T4" fmla="*/ 0 w 85"/>
                <a:gd name="T5" fmla="*/ 15 h 15"/>
                <a:gd name="T6" fmla="*/ 85 w 85"/>
                <a:gd name="T7" fmla="*/ 15 h 15"/>
                <a:gd name="T8" fmla="*/ 85 w 85"/>
                <a:gd name="T9" fmla="*/ 13 h 15"/>
                <a:gd name="T10" fmla="*/ 85 w 85"/>
                <a:gd name="T11" fmla="*/ 7 h 15"/>
                <a:gd name="T12" fmla="*/ 20 w 85"/>
                <a:gd name="T13" fmla="*/ 5 h 15"/>
                <a:gd name="T14" fmla="*/ 0 w 85"/>
                <a:gd name="T15" fmla="*/ 6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5" h="15">
                  <a:moveTo>
                    <a:pt x="0" y="6"/>
                  </a:moveTo>
                  <a:cubicBezTo>
                    <a:pt x="0" y="9"/>
                    <a:pt x="0" y="11"/>
                    <a:pt x="0" y="13"/>
                  </a:cubicBezTo>
                  <a:cubicBezTo>
                    <a:pt x="0" y="14"/>
                    <a:pt x="0" y="15"/>
                    <a:pt x="0" y="15"/>
                  </a:cubicBezTo>
                  <a:cubicBezTo>
                    <a:pt x="85" y="15"/>
                    <a:pt x="85" y="15"/>
                    <a:pt x="85" y="15"/>
                  </a:cubicBezTo>
                  <a:cubicBezTo>
                    <a:pt x="85" y="15"/>
                    <a:pt x="85" y="14"/>
                    <a:pt x="85" y="13"/>
                  </a:cubicBezTo>
                  <a:cubicBezTo>
                    <a:pt x="85" y="11"/>
                    <a:pt x="85" y="9"/>
                    <a:pt x="85" y="7"/>
                  </a:cubicBezTo>
                  <a:cubicBezTo>
                    <a:pt x="60" y="3"/>
                    <a:pt x="56" y="0"/>
                    <a:pt x="20" y="5"/>
                  </a:cubicBezTo>
                  <a:cubicBezTo>
                    <a:pt x="14" y="6"/>
                    <a:pt x="5" y="6"/>
                    <a:pt x="0" y="6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88">
              <a:extLst>
                <a:ext uri="{FF2B5EF4-FFF2-40B4-BE49-F238E27FC236}">
                  <a16:creationId xmlns:a16="http://schemas.microsoft.com/office/drawing/2014/main" id="{5F17A65A-67F7-4C90-BD56-6882C7890153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59013" y="4352926"/>
              <a:ext cx="311150" cy="155575"/>
            </a:xfrm>
            <a:custGeom>
              <a:avLst/>
              <a:gdLst>
                <a:gd name="T0" fmla="*/ 43 w 86"/>
                <a:gd name="T1" fmla="*/ 0 h 43"/>
                <a:gd name="T2" fmla="*/ 86 w 86"/>
                <a:gd name="T3" fmla="*/ 41 h 43"/>
                <a:gd name="T4" fmla="*/ 85 w 86"/>
                <a:gd name="T5" fmla="*/ 43 h 43"/>
                <a:gd name="T6" fmla="*/ 0 w 86"/>
                <a:gd name="T7" fmla="*/ 43 h 43"/>
                <a:gd name="T8" fmla="*/ 0 w 86"/>
                <a:gd name="T9" fmla="*/ 41 h 43"/>
                <a:gd name="T10" fmla="*/ 43 w 86"/>
                <a:gd name="T11" fmla="*/ 0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86" h="43">
                  <a:moveTo>
                    <a:pt x="43" y="0"/>
                  </a:moveTo>
                  <a:cubicBezTo>
                    <a:pt x="81" y="1"/>
                    <a:pt x="86" y="19"/>
                    <a:pt x="86" y="41"/>
                  </a:cubicBezTo>
                  <a:cubicBezTo>
                    <a:pt x="86" y="42"/>
                    <a:pt x="85" y="43"/>
                    <a:pt x="85" y="43"/>
                  </a:cubicBezTo>
                  <a:cubicBezTo>
                    <a:pt x="0" y="43"/>
                    <a:pt x="0" y="43"/>
                    <a:pt x="0" y="43"/>
                  </a:cubicBezTo>
                  <a:cubicBezTo>
                    <a:pt x="0" y="43"/>
                    <a:pt x="0" y="42"/>
                    <a:pt x="0" y="41"/>
                  </a:cubicBezTo>
                  <a:cubicBezTo>
                    <a:pt x="0" y="19"/>
                    <a:pt x="5" y="0"/>
                    <a:pt x="43" y="0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1" name="Freeform 89">
              <a:extLst>
                <a:ext uri="{FF2B5EF4-FFF2-40B4-BE49-F238E27FC236}">
                  <a16:creationId xmlns:a16="http://schemas.microsoft.com/office/drawing/2014/main" id="{3C963292-0E14-416B-9091-42153FE3E14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59013" y="4454526"/>
              <a:ext cx="311150" cy="53975"/>
            </a:xfrm>
            <a:custGeom>
              <a:avLst/>
              <a:gdLst>
                <a:gd name="T0" fmla="*/ 85 w 86"/>
                <a:gd name="T1" fmla="*/ 6 h 15"/>
                <a:gd name="T2" fmla="*/ 86 w 86"/>
                <a:gd name="T3" fmla="*/ 13 h 15"/>
                <a:gd name="T4" fmla="*/ 85 w 86"/>
                <a:gd name="T5" fmla="*/ 15 h 15"/>
                <a:gd name="T6" fmla="*/ 0 w 86"/>
                <a:gd name="T7" fmla="*/ 15 h 15"/>
                <a:gd name="T8" fmla="*/ 0 w 86"/>
                <a:gd name="T9" fmla="*/ 13 h 15"/>
                <a:gd name="T10" fmla="*/ 1 w 86"/>
                <a:gd name="T11" fmla="*/ 7 h 15"/>
                <a:gd name="T12" fmla="*/ 65 w 86"/>
                <a:gd name="T13" fmla="*/ 5 h 15"/>
                <a:gd name="T14" fmla="*/ 85 w 86"/>
                <a:gd name="T15" fmla="*/ 6 h 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86" h="15">
                  <a:moveTo>
                    <a:pt x="85" y="6"/>
                  </a:moveTo>
                  <a:cubicBezTo>
                    <a:pt x="85" y="9"/>
                    <a:pt x="86" y="11"/>
                    <a:pt x="86" y="13"/>
                  </a:cubicBezTo>
                  <a:cubicBezTo>
                    <a:pt x="86" y="14"/>
                    <a:pt x="85" y="15"/>
                    <a:pt x="85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0" y="15"/>
                    <a:pt x="0" y="14"/>
                    <a:pt x="0" y="13"/>
                  </a:cubicBezTo>
                  <a:cubicBezTo>
                    <a:pt x="0" y="11"/>
                    <a:pt x="0" y="9"/>
                    <a:pt x="1" y="7"/>
                  </a:cubicBezTo>
                  <a:cubicBezTo>
                    <a:pt x="25" y="3"/>
                    <a:pt x="30" y="0"/>
                    <a:pt x="65" y="5"/>
                  </a:cubicBezTo>
                  <a:cubicBezTo>
                    <a:pt x="72" y="6"/>
                    <a:pt x="80" y="6"/>
                    <a:pt x="85" y="6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2" name="Freeform 90">
              <a:extLst>
                <a:ext uri="{FF2B5EF4-FFF2-40B4-BE49-F238E27FC236}">
                  <a16:creationId xmlns:a16="http://schemas.microsoft.com/office/drawing/2014/main" id="{EB4B399F-1B0C-485B-9E59-D5AFF56083E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474951" y="4367213"/>
              <a:ext cx="177800" cy="73025"/>
            </a:xfrm>
            <a:custGeom>
              <a:avLst/>
              <a:gdLst>
                <a:gd name="T0" fmla="*/ 0 w 49"/>
                <a:gd name="T1" fmla="*/ 20 h 20"/>
                <a:gd name="T2" fmla="*/ 49 w 49"/>
                <a:gd name="T3" fmla="*/ 7 h 20"/>
                <a:gd name="T4" fmla="*/ 0 w 49"/>
                <a:gd name="T5" fmla="*/ 2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49" h="20">
                  <a:moveTo>
                    <a:pt x="0" y="20"/>
                  </a:moveTo>
                  <a:cubicBezTo>
                    <a:pt x="15" y="9"/>
                    <a:pt x="32" y="6"/>
                    <a:pt x="49" y="7"/>
                  </a:cubicBezTo>
                  <a:cubicBezTo>
                    <a:pt x="31" y="0"/>
                    <a:pt x="7" y="6"/>
                    <a:pt x="0" y="20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3" name="Freeform 91">
              <a:extLst>
                <a:ext uri="{FF2B5EF4-FFF2-40B4-BE49-F238E27FC236}">
                  <a16:creationId xmlns:a16="http://schemas.microsoft.com/office/drawing/2014/main" id="{A1B2C68F-2A9C-40C5-A536-E4BA51742E6F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51101" y="4381501"/>
              <a:ext cx="71438" cy="42863"/>
            </a:xfrm>
            <a:custGeom>
              <a:avLst/>
              <a:gdLst>
                <a:gd name="T0" fmla="*/ 0 w 20"/>
                <a:gd name="T1" fmla="*/ 3 h 12"/>
                <a:gd name="T2" fmla="*/ 20 w 20"/>
                <a:gd name="T3" fmla="*/ 12 h 12"/>
                <a:gd name="T4" fmla="*/ 0 w 20"/>
                <a:gd name="T5" fmla="*/ 3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0" h="12">
                  <a:moveTo>
                    <a:pt x="0" y="3"/>
                  </a:moveTo>
                  <a:cubicBezTo>
                    <a:pt x="8" y="4"/>
                    <a:pt x="14" y="7"/>
                    <a:pt x="20" y="12"/>
                  </a:cubicBezTo>
                  <a:cubicBezTo>
                    <a:pt x="16" y="5"/>
                    <a:pt x="6" y="0"/>
                    <a:pt x="0" y="3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4" name="Freeform 92">
              <a:extLst>
                <a:ext uri="{FF2B5EF4-FFF2-40B4-BE49-F238E27FC236}">
                  <a16:creationId xmlns:a16="http://schemas.microsoft.com/office/drawing/2014/main" id="{6812A739-A212-49D2-AFA7-ED4DAA199AA2}"/>
                </a:ext>
              </a:extLst>
            </p:cNvPr>
            <p:cNvSpPr>
              <a:spLocks/>
            </p:cNvSpPr>
            <p:nvPr/>
          </p:nvSpPr>
          <p:spPr bwMode="auto">
            <a:xfrm>
              <a:off x="14860588" y="1344613"/>
              <a:ext cx="928688" cy="671513"/>
            </a:xfrm>
            <a:custGeom>
              <a:avLst/>
              <a:gdLst>
                <a:gd name="T0" fmla="*/ 18 w 257"/>
                <a:gd name="T1" fmla="*/ 168 h 186"/>
                <a:gd name="T2" fmla="*/ 59 w 257"/>
                <a:gd name="T3" fmla="*/ 21 h 186"/>
                <a:gd name="T4" fmla="*/ 72 w 257"/>
                <a:gd name="T5" fmla="*/ 22 h 186"/>
                <a:gd name="T6" fmla="*/ 101 w 257"/>
                <a:gd name="T7" fmla="*/ 8 h 186"/>
                <a:gd name="T8" fmla="*/ 121 w 257"/>
                <a:gd name="T9" fmla="*/ 6 h 186"/>
                <a:gd name="T10" fmla="*/ 157 w 257"/>
                <a:gd name="T11" fmla="*/ 0 h 186"/>
                <a:gd name="T12" fmla="*/ 194 w 257"/>
                <a:gd name="T13" fmla="*/ 10 h 186"/>
                <a:gd name="T14" fmla="*/ 202 w 257"/>
                <a:gd name="T15" fmla="*/ 9 h 186"/>
                <a:gd name="T16" fmla="*/ 206 w 257"/>
                <a:gd name="T17" fmla="*/ 22 h 186"/>
                <a:gd name="T18" fmla="*/ 252 w 257"/>
                <a:gd name="T19" fmla="*/ 102 h 186"/>
                <a:gd name="T20" fmla="*/ 250 w 257"/>
                <a:gd name="T21" fmla="*/ 181 h 186"/>
                <a:gd name="T22" fmla="*/ 242 w 257"/>
                <a:gd name="T23" fmla="*/ 186 h 186"/>
                <a:gd name="T24" fmla="*/ 231 w 257"/>
                <a:gd name="T25" fmla="*/ 164 h 186"/>
                <a:gd name="T26" fmla="*/ 203 w 257"/>
                <a:gd name="T27" fmla="*/ 76 h 186"/>
                <a:gd name="T28" fmla="*/ 63 w 257"/>
                <a:gd name="T29" fmla="*/ 83 h 186"/>
                <a:gd name="T30" fmla="*/ 30 w 257"/>
                <a:gd name="T31" fmla="*/ 164 h 186"/>
                <a:gd name="T32" fmla="*/ 18 w 257"/>
                <a:gd name="T33" fmla="*/ 168 h 1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57" h="186">
                  <a:moveTo>
                    <a:pt x="18" y="168"/>
                  </a:moveTo>
                  <a:cubicBezTo>
                    <a:pt x="0" y="108"/>
                    <a:pt x="27" y="47"/>
                    <a:pt x="59" y="21"/>
                  </a:cubicBezTo>
                  <a:cubicBezTo>
                    <a:pt x="61" y="27"/>
                    <a:pt x="63" y="27"/>
                    <a:pt x="72" y="22"/>
                  </a:cubicBezTo>
                  <a:cubicBezTo>
                    <a:pt x="82" y="16"/>
                    <a:pt x="75" y="13"/>
                    <a:pt x="101" y="8"/>
                  </a:cubicBezTo>
                  <a:cubicBezTo>
                    <a:pt x="127" y="3"/>
                    <a:pt x="120" y="3"/>
                    <a:pt x="121" y="6"/>
                  </a:cubicBezTo>
                  <a:cubicBezTo>
                    <a:pt x="123" y="9"/>
                    <a:pt x="132" y="0"/>
                    <a:pt x="157" y="0"/>
                  </a:cubicBezTo>
                  <a:cubicBezTo>
                    <a:pt x="182" y="0"/>
                    <a:pt x="185" y="5"/>
                    <a:pt x="194" y="10"/>
                  </a:cubicBezTo>
                  <a:cubicBezTo>
                    <a:pt x="202" y="9"/>
                    <a:pt x="197" y="3"/>
                    <a:pt x="202" y="9"/>
                  </a:cubicBezTo>
                  <a:cubicBezTo>
                    <a:pt x="206" y="16"/>
                    <a:pt x="196" y="16"/>
                    <a:pt x="206" y="22"/>
                  </a:cubicBezTo>
                  <a:cubicBezTo>
                    <a:pt x="218" y="30"/>
                    <a:pt x="247" y="64"/>
                    <a:pt x="252" y="102"/>
                  </a:cubicBezTo>
                  <a:cubicBezTo>
                    <a:pt x="257" y="136"/>
                    <a:pt x="249" y="174"/>
                    <a:pt x="250" y="181"/>
                  </a:cubicBezTo>
                  <a:cubicBezTo>
                    <a:pt x="248" y="185"/>
                    <a:pt x="242" y="186"/>
                    <a:pt x="242" y="186"/>
                  </a:cubicBezTo>
                  <a:cubicBezTo>
                    <a:pt x="242" y="186"/>
                    <a:pt x="239" y="177"/>
                    <a:pt x="231" y="164"/>
                  </a:cubicBezTo>
                  <a:cubicBezTo>
                    <a:pt x="227" y="134"/>
                    <a:pt x="203" y="76"/>
                    <a:pt x="203" y="76"/>
                  </a:cubicBezTo>
                  <a:cubicBezTo>
                    <a:pt x="63" y="83"/>
                    <a:pt x="63" y="83"/>
                    <a:pt x="63" y="83"/>
                  </a:cubicBezTo>
                  <a:cubicBezTo>
                    <a:pt x="63" y="83"/>
                    <a:pt x="33" y="150"/>
                    <a:pt x="30" y="164"/>
                  </a:cubicBezTo>
                  <a:cubicBezTo>
                    <a:pt x="25" y="178"/>
                    <a:pt x="31" y="181"/>
                    <a:pt x="18" y="168"/>
                  </a:cubicBezTo>
                  <a:close/>
                </a:path>
              </a:pathLst>
            </a:custGeom>
            <a:solidFill>
              <a:srgbClr val="B879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5" name="Freeform 93">
              <a:extLst>
                <a:ext uri="{FF2B5EF4-FFF2-40B4-BE49-F238E27FC236}">
                  <a16:creationId xmlns:a16="http://schemas.microsoft.com/office/drawing/2014/main" id="{8797ED7D-E69A-4BA7-A5D1-9BAEB2D97C1B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47901" y="1492251"/>
              <a:ext cx="798513" cy="533400"/>
            </a:xfrm>
            <a:custGeom>
              <a:avLst/>
              <a:gdLst>
                <a:gd name="T0" fmla="*/ 0 w 221"/>
                <a:gd name="T1" fmla="*/ 145 h 148"/>
                <a:gd name="T2" fmla="*/ 13 w 221"/>
                <a:gd name="T3" fmla="*/ 130 h 148"/>
                <a:gd name="T4" fmla="*/ 16 w 221"/>
                <a:gd name="T5" fmla="*/ 72 h 148"/>
                <a:gd name="T6" fmla="*/ 34 w 221"/>
                <a:gd name="T7" fmla="*/ 46 h 148"/>
                <a:gd name="T8" fmla="*/ 88 w 221"/>
                <a:gd name="T9" fmla="*/ 77 h 148"/>
                <a:gd name="T10" fmla="*/ 74 w 221"/>
                <a:gd name="T11" fmla="*/ 51 h 148"/>
                <a:gd name="T12" fmla="*/ 156 w 221"/>
                <a:gd name="T13" fmla="*/ 82 h 148"/>
                <a:gd name="T14" fmla="*/ 139 w 221"/>
                <a:gd name="T15" fmla="*/ 67 h 148"/>
                <a:gd name="T16" fmla="*/ 126 w 221"/>
                <a:gd name="T17" fmla="*/ 46 h 148"/>
                <a:gd name="T18" fmla="*/ 184 w 221"/>
                <a:gd name="T19" fmla="*/ 65 h 148"/>
                <a:gd name="T20" fmla="*/ 213 w 221"/>
                <a:gd name="T21" fmla="*/ 148 h 148"/>
                <a:gd name="T22" fmla="*/ 221 w 221"/>
                <a:gd name="T23" fmla="*/ 144 h 148"/>
                <a:gd name="T24" fmla="*/ 221 w 221"/>
                <a:gd name="T25" fmla="*/ 91 h 148"/>
                <a:gd name="T26" fmla="*/ 193 w 221"/>
                <a:gd name="T27" fmla="*/ 2 h 148"/>
                <a:gd name="T28" fmla="*/ 102 w 221"/>
                <a:gd name="T29" fmla="*/ 0 h 148"/>
                <a:gd name="T30" fmla="*/ 46 w 221"/>
                <a:gd name="T31" fmla="*/ 2 h 148"/>
                <a:gd name="T32" fmla="*/ 4 w 221"/>
                <a:gd name="T33" fmla="*/ 79 h 148"/>
                <a:gd name="T34" fmla="*/ 0 w 221"/>
                <a:gd name="T35" fmla="*/ 145 h 1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221" h="148">
                  <a:moveTo>
                    <a:pt x="0" y="145"/>
                  </a:moveTo>
                  <a:cubicBezTo>
                    <a:pt x="13" y="130"/>
                    <a:pt x="13" y="130"/>
                    <a:pt x="13" y="130"/>
                  </a:cubicBezTo>
                  <a:cubicBezTo>
                    <a:pt x="13" y="130"/>
                    <a:pt x="2" y="96"/>
                    <a:pt x="16" y="72"/>
                  </a:cubicBezTo>
                  <a:cubicBezTo>
                    <a:pt x="22" y="62"/>
                    <a:pt x="34" y="46"/>
                    <a:pt x="34" y="46"/>
                  </a:cubicBezTo>
                  <a:cubicBezTo>
                    <a:pt x="34" y="46"/>
                    <a:pt x="65" y="73"/>
                    <a:pt x="88" y="77"/>
                  </a:cubicBezTo>
                  <a:cubicBezTo>
                    <a:pt x="88" y="77"/>
                    <a:pt x="74" y="61"/>
                    <a:pt x="74" y="51"/>
                  </a:cubicBezTo>
                  <a:cubicBezTo>
                    <a:pt x="74" y="51"/>
                    <a:pt x="116" y="81"/>
                    <a:pt x="156" y="82"/>
                  </a:cubicBezTo>
                  <a:cubicBezTo>
                    <a:pt x="156" y="82"/>
                    <a:pt x="146" y="77"/>
                    <a:pt x="139" y="67"/>
                  </a:cubicBezTo>
                  <a:cubicBezTo>
                    <a:pt x="130" y="56"/>
                    <a:pt x="126" y="46"/>
                    <a:pt x="126" y="46"/>
                  </a:cubicBezTo>
                  <a:cubicBezTo>
                    <a:pt x="126" y="46"/>
                    <a:pt x="170" y="51"/>
                    <a:pt x="184" y="65"/>
                  </a:cubicBezTo>
                  <a:cubicBezTo>
                    <a:pt x="204" y="82"/>
                    <a:pt x="214" y="121"/>
                    <a:pt x="213" y="148"/>
                  </a:cubicBezTo>
                  <a:cubicBezTo>
                    <a:pt x="221" y="144"/>
                    <a:pt x="221" y="144"/>
                    <a:pt x="221" y="144"/>
                  </a:cubicBezTo>
                  <a:cubicBezTo>
                    <a:pt x="221" y="91"/>
                    <a:pt x="221" y="91"/>
                    <a:pt x="221" y="91"/>
                  </a:cubicBezTo>
                  <a:cubicBezTo>
                    <a:pt x="193" y="2"/>
                    <a:pt x="193" y="2"/>
                    <a:pt x="193" y="2"/>
                  </a:cubicBezTo>
                  <a:cubicBezTo>
                    <a:pt x="102" y="0"/>
                    <a:pt x="102" y="0"/>
                    <a:pt x="102" y="0"/>
                  </a:cubicBezTo>
                  <a:cubicBezTo>
                    <a:pt x="46" y="2"/>
                    <a:pt x="46" y="2"/>
                    <a:pt x="46" y="2"/>
                  </a:cubicBezTo>
                  <a:cubicBezTo>
                    <a:pt x="4" y="79"/>
                    <a:pt x="4" y="79"/>
                    <a:pt x="4" y="79"/>
                  </a:cubicBezTo>
                  <a:lnTo>
                    <a:pt x="0" y="145"/>
                  </a:lnTo>
                  <a:close/>
                </a:path>
              </a:pathLst>
            </a:custGeom>
            <a:solidFill>
              <a:srgbClr val="B87928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6" name="Freeform 94">
              <a:extLst>
                <a:ext uri="{FF2B5EF4-FFF2-40B4-BE49-F238E27FC236}">
                  <a16:creationId xmlns:a16="http://schemas.microsoft.com/office/drawing/2014/main" id="{5B151010-85AA-4B0B-86A0-D50BF6D5B30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962188" y="2495551"/>
              <a:ext cx="398463" cy="952500"/>
            </a:xfrm>
            <a:custGeom>
              <a:avLst/>
              <a:gdLst>
                <a:gd name="T0" fmla="*/ 68 w 110"/>
                <a:gd name="T1" fmla="*/ 0 h 264"/>
                <a:gd name="T2" fmla="*/ 4 w 110"/>
                <a:gd name="T3" fmla="*/ 16 h 264"/>
                <a:gd name="T4" fmla="*/ 9 w 110"/>
                <a:gd name="T5" fmla="*/ 63 h 264"/>
                <a:gd name="T6" fmla="*/ 9 w 110"/>
                <a:gd name="T7" fmla="*/ 264 h 264"/>
                <a:gd name="T8" fmla="*/ 105 w 110"/>
                <a:gd name="T9" fmla="*/ 255 h 264"/>
                <a:gd name="T10" fmla="*/ 110 w 110"/>
                <a:gd name="T11" fmla="*/ 104 h 264"/>
                <a:gd name="T12" fmla="*/ 81 w 110"/>
                <a:gd name="T13" fmla="*/ 44 h 264"/>
                <a:gd name="T14" fmla="*/ 68 w 110"/>
                <a:gd name="T15" fmla="*/ 0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0" h="264">
                  <a:moveTo>
                    <a:pt x="68" y="0"/>
                  </a:moveTo>
                  <a:cubicBezTo>
                    <a:pt x="48" y="0"/>
                    <a:pt x="13" y="11"/>
                    <a:pt x="4" y="16"/>
                  </a:cubicBezTo>
                  <a:cubicBezTo>
                    <a:pt x="0" y="20"/>
                    <a:pt x="9" y="63"/>
                    <a:pt x="9" y="63"/>
                  </a:cubicBezTo>
                  <a:cubicBezTo>
                    <a:pt x="9" y="264"/>
                    <a:pt x="9" y="264"/>
                    <a:pt x="9" y="264"/>
                  </a:cubicBezTo>
                  <a:cubicBezTo>
                    <a:pt x="9" y="264"/>
                    <a:pt x="97" y="260"/>
                    <a:pt x="105" y="255"/>
                  </a:cubicBezTo>
                  <a:cubicBezTo>
                    <a:pt x="109" y="246"/>
                    <a:pt x="110" y="104"/>
                    <a:pt x="110" y="104"/>
                  </a:cubicBezTo>
                  <a:cubicBezTo>
                    <a:pt x="110" y="104"/>
                    <a:pt x="90" y="88"/>
                    <a:pt x="81" y="44"/>
                  </a:cubicBezTo>
                  <a:cubicBezTo>
                    <a:pt x="72" y="0"/>
                    <a:pt x="68" y="0"/>
                    <a:pt x="68" y="0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7" name="Freeform 95">
              <a:extLst>
                <a:ext uri="{FF2B5EF4-FFF2-40B4-BE49-F238E27FC236}">
                  <a16:creationId xmlns:a16="http://schemas.microsoft.com/office/drawing/2014/main" id="{6A698D19-9333-4A4B-9E13-036152A13640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60651" y="2495551"/>
              <a:ext cx="400050" cy="952500"/>
            </a:xfrm>
            <a:custGeom>
              <a:avLst/>
              <a:gdLst>
                <a:gd name="T0" fmla="*/ 43 w 111"/>
                <a:gd name="T1" fmla="*/ 0 h 264"/>
                <a:gd name="T2" fmla="*/ 107 w 111"/>
                <a:gd name="T3" fmla="*/ 16 h 264"/>
                <a:gd name="T4" fmla="*/ 102 w 111"/>
                <a:gd name="T5" fmla="*/ 63 h 264"/>
                <a:gd name="T6" fmla="*/ 103 w 111"/>
                <a:gd name="T7" fmla="*/ 264 h 264"/>
                <a:gd name="T8" fmla="*/ 7 w 111"/>
                <a:gd name="T9" fmla="*/ 255 h 264"/>
                <a:gd name="T10" fmla="*/ 0 w 111"/>
                <a:gd name="T11" fmla="*/ 104 h 264"/>
                <a:gd name="T12" fmla="*/ 31 w 111"/>
                <a:gd name="T13" fmla="*/ 44 h 264"/>
                <a:gd name="T14" fmla="*/ 43 w 111"/>
                <a:gd name="T15" fmla="*/ 0 h 2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11" h="264">
                  <a:moveTo>
                    <a:pt x="43" y="0"/>
                  </a:moveTo>
                  <a:cubicBezTo>
                    <a:pt x="63" y="0"/>
                    <a:pt x="99" y="11"/>
                    <a:pt x="107" y="16"/>
                  </a:cubicBezTo>
                  <a:cubicBezTo>
                    <a:pt x="111" y="20"/>
                    <a:pt x="102" y="63"/>
                    <a:pt x="102" y="63"/>
                  </a:cubicBezTo>
                  <a:cubicBezTo>
                    <a:pt x="103" y="264"/>
                    <a:pt x="103" y="264"/>
                    <a:pt x="103" y="264"/>
                  </a:cubicBezTo>
                  <a:cubicBezTo>
                    <a:pt x="103" y="264"/>
                    <a:pt x="14" y="260"/>
                    <a:pt x="7" y="255"/>
                  </a:cubicBezTo>
                  <a:cubicBezTo>
                    <a:pt x="2" y="246"/>
                    <a:pt x="0" y="104"/>
                    <a:pt x="0" y="104"/>
                  </a:cubicBezTo>
                  <a:cubicBezTo>
                    <a:pt x="0" y="104"/>
                    <a:pt x="22" y="88"/>
                    <a:pt x="31" y="44"/>
                  </a:cubicBezTo>
                  <a:cubicBezTo>
                    <a:pt x="40" y="0"/>
                    <a:pt x="43" y="0"/>
                    <a:pt x="43" y="0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8" name="Freeform 96">
              <a:extLst>
                <a:ext uri="{FF2B5EF4-FFF2-40B4-BE49-F238E27FC236}">
                  <a16:creationId xmlns:a16="http://schemas.microsoft.com/office/drawing/2014/main" id="{55DB2839-7487-4783-9BC2-1BB8E3950E7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154276" y="2492376"/>
              <a:ext cx="206375" cy="514350"/>
            </a:xfrm>
            <a:custGeom>
              <a:avLst/>
              <a:gdLst>
                <a:gd name="T0" fmla="*/ 20 w 57"/>
                <a:gd name="T1" fmla="*/ 0 h 143"/>
                <a:gd name="T2" fmla="*/ 44 w 57"/>
                <a:gd name="T3" fmla="*/ 82 h 143"/>
                <a:gd name="T4" fmla="*/ 52 w 57"/>
                <a:gd name="T5" fmla="*/ 99 h 143"/>
                <a:gd name="T6" fmla="*/ 57 w 57"/>
                <a:gd name="T7" fmla="*/ 107 h 143"/>
                <a:gd name="T8" fmla="*/ 7 w 57"/>
                <a:gd name="T9" fmla="*/ 135 h 143"/>
                <a:gd name="T10" fmla="*/ 14 w 57"/>
                <a:gd name="T11" fmla="*/ 69 h 143"/>
                <a:gd name="T12" fmla="*/ 3 w 57"/>
                <a:gd name="T13" fmla="*/ 3 h 143"/>
                <a:gd name="T14" fmla="*/ 20 w 57"/>
                <a:gd name="T15" fmla="*/ 0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57" h="143">
                  <a:moveTo>
                    <a:pt x="20" y="0"/>
                  </a:moveTo>
                  <a:cubicBezTo>
                    <a:pt x="20" y="0"/>
                    <a:pt x="36" y="65"/>
                    <a:pt x="44" y="82"/>
                  </a:cubicBezTo>
                  <a:cubicBezTo>
                    <a:pt x="52" y="99"/>
                    <a:pt x="49" y="95"/>
                    <a:pt x="52" y="99"/>
                  </a:cubicBezTo>
                  <a:cubicBezTo>
                    <a:pt x="54" y="104"/>
                    <a:pt x="57" y="107"/>
                    <a:pt x="57" y="107"/>
                  </a:cubicBezTo>
                  <a:cubicBezTo>
                    <a:pt x="57" y="107"/>
                    <a:pt x="14" y="127"/>
                    <a:pt x="7" y="135"/>
                  </a:cubicBezTo>
                  <a:cubicBezTo>
                    <a:pt x="0" y="143"/>
                    <a:pt x="10" y="80"/>
                    <a:pt x="14" y="69"/>
                  </a:cubicBezTo>
                  <a:cubicBezTo>
                    <a:pt x="6" y="11"/>
                    <a:pt x="3" y="3"/>
                    <a:pt x="3" y="3"/>
                  </a:cubicBezTo>
                  <a:cubicBezTo>
                    <a:pt x="3" y="3"/>
                    <a:pt x="4" y="0"/>
                    <a:pt x="20" y="0"/>
                  </a:cubicBezTo>
                  <a:close/>
                </a:path>
              </a:pathLst>
            </a:cu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9" name="Freeform 97">
              <a:extLst>
                <a:ext uri="{FF2B5EF4-FFF2-40B4-BE49-F238E27FC236}">
                  <a16:creationId xmlns:a16="http://schemas.microsoft.com/office/drawing/2014/main" id="{C999ABCD-575A-4A40-B852-DA693E2AFBE9}"/>
                </a:ext>
              </a:extLst>
            </p:cNvPr>
            <p:cNvSpPr>
              <a:spLocks/>
            </p:cNvSpPr>
            <p:nvPr/>
          </p:nvSpPr>
          <p:spPr bwMode="auto">
            <a:xfrm>
              <a:off x="15338426" y="2481263"/>
              <a:ext cx="231775" cy="536575"/>
            </a:xfrm>
            <a:custGeom>
              <a:avLst/>
              <a:gdLst>
                <a:gd name="T0" fmla="*/ 43 w 64"/>
                <a:gd name="T1" fmla="*/ 3 h 149"/>
                <a:gd name="T2" fmla="*/ 19 w 64"/>
                <a:gd name="T3" fmla="*/ 87 h 149"/>
                <a:gd name="T4" fmla="*/ 7 w 64"/>
                <a:gd name="T5" fmla="*/ 103 h 149"/>
                <a:gd name="T6" fmla="*/ 0 w 64"/>
                <a:gd name="T7" fmla="*/ 109 h 149"/>
                <a:gd name="T8" fmla="*/ 57 w 64"/>
                <a:gd name="T9" fmla="*/ 141 h 149"/>
                <a:gd name="T10" fmla="*/ 49 w 64"/>
                <a:gd name="T11" fmla="*/ 74 h 149"/>
                <a:gd name="T12" fmla="*/ 63 w 64"/>
                <a:gd name="T13" fmla="*/ 5 h 149"/>
                <a:gd name="T14" fmla="*/ 43 w 64"/>
                <a:gd name="T15" fmla="*/ 3 h 1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64" h="149">
                  <a:moveTo>
                    <a:pt x="43" y="3"/>
                  </a:moveTo>
                  <a:cubicBezTo>
                    <a:pt x="43" y="3"/>
                    <a:pt x="26" y="69"/>
                    <a:pt x="19" y="87"/>
                  </a:cubicBezTo>
                  <a:cubicBezTo>
                    <a:pt x="14" y="95"/>
                    <a:pt x="10" y="99"/>
                    <a:pt x="7" y="103"/>
                  </a:cubicBezTo>
                  <a:cubicBezTo>
                    <a:pt x="2" y="107"/>
                    <a:pt x="0" y="109"/>
                    <a:pt x="0" y="109"/>
                  </a:cubicBezTo>
                  <a:cubicBezTo>
                    <a:pt x="0" y="109"/>
                    <a:pt x="49" y="133"/>
                    <a:pt x="57" y="141"/>
                  </a:cubicBezTo>
                  <a:cubicBezTo>
                    <a:pt x="64" y="149"/>
                    <a:pt x="47" y="83"/>
                    <a:pt x="49" y="74"/>
                  </a:cubicBezTo>
                  <a:cubicBezTo>
                    <a:pt x="53" y="62"/>
                    <a:pt x="63" y="5"/>
                    <a:pt x="63" y="5"/>
                  </a:cubicBezTo>
                  <a:cubicBezTo>
                    <a:pt x="63" y="5"/>
                    <a:pt x="45" y="0"/>
                    <a:pt x="43" y="3"/>
                  </a:cubicBezTo>
                  <a:close/>
                </a:path>
              </a:pathLst>
            </a:cu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0" name="Freeform 98">
              <a:extLst>
                <a:ext uri="{FF2B5EF4-FFF2-40B4-BE49-F238E27FC236}">
                  <a16:creationId xmlns:a16="http://schemas.microsoft.com/office/drawing/2014/main" id="{DEE2505C-08B5-4454-88D2-F996CC066F5D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1038" y="2997201"/>
              <a:ext cx="138113" cy="49213"/>
            </a:xfrm>
            <a:custGeom>
              <a:avLst/>
              <a:gdLst>
                <a:gd name="T0" fmla="*/ 1 w 38"/>
                <a:gd name="T1" fmla="*/ 1 h 14"/>
                <a:gd name="T2" fmla="*/ 0 w 38"/>
                <a:gd name="T3" fmla="*/ 7 h 14"/>
                <a:gd name="T4" fmla="*/ 37 w 38"/>
                <a:gd name="T5" fmla="*/ 14 h 14"/>
                <a:gd name="T6" fmla="*/ 38 w 38"/>
                <a:gd name="T7" fmla="*/ 9 h 14"/>
                <a:gd name="T8" fmla="*/ 1 w 38"/>
                <a:gd name="T9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8" h="14">
                  <a:moveTo>
                    <a:pt x="1" y="1"/>
                  </a:moveTo>
                  <a:cubicBezTo>
                    <a:pt x="0" y="3"/>
                    <a:pt x="0" y="5"/>
                    <a:pt x="0" y="7"/>
                  </a:cubicBezTo>
                  <a:cubicBezTo>
                    <a:pt x="16" y="6"/>
                    <a:pt x="32" y="11"/>
                    <a:pt x="37" y="14"/>
                  </a:cubicBezTo>
                  <a:cubicBezTo>
                    <a:pt x="38" y="13"/>
                    <a:pt x="38" y="11"/>
                    <a:pt x="38" y="9"/>
                  </a:cubicBezTo>
                  <a:cubicBezTo>
                    <a:pt x="33" y="6"/>
                    <a:pt x="16" y="0"/>
                    <a:pt x="1" y="1"/>
                  </a:cubicBez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1" name="Freeform 99">
              <a:extLst>
                <a:ext uri="{FF2B5EF4-FFF2-40B4-BE49-F238E27FC236}">
                  <a16:creationId xmlns:a16="http://schemas.microsoft.com/office/drawing/2014/main" id="{C5447454-4B81-4CFD-B2DC-9046E7180A70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1038" y="2997201"/>
              <a:ext cx="141288" cy="49213"/>
            </a:xfrm>
            <a:custGeom>
              <a:avLst/>
              <a:gdLst>
                <a:gd name="T0" fmla="*/ 1 w 39"/>
                <a:gd name="T1" fmla="*/ 1 h 14"/>
                <a:gd name="T2" fmla="*/ 0 w 39"/>
                <a:gd name="T3" fmla="*/ 7 h 14"/>
                <a:gd name="T4" fmla="*/ 37 w 39"/>
                <a:gd name="T5" fmla="*/ 14 h 14"/>
                <a:gd name="T6" fmla="*/ 39 w 39"/>
                <a:gd name="T7" fmla="*/ 9 h 14"/>
                <a:gd name="T8" fmla="*/ 1 w 39"/>
                <a:gd name="T9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39" h="14">
                  <a:moveTo>
                    <a:pt x="1" y="1"/>
                  </a:moveTo>
                  <a:cubicBezTo>
                    <a:pt x="0" y="3"/>
                    <a:pt x="0" y="5"/>
                    <a:pt x="0" y="7"/>
                  </a:cubicBezTo>
                  <a:cubicBezTo>
                    <a:pt x="16" y="6"/>
                    <a:pt x="32" y="11"/>
                    <a:pt x="37" y="14"/>
                  </a:cubicBezTo>
                  <a:cubicBezTo>
                    <a:pt x="38" y="12"/>
                    <a:pt x="38" y="11"/>
                    <a:pt x="39" y="9"/>
                  </a:cubicBezTo>
                  <a:cubicBezTo>
                    <a:pt x="33" y="6"/>
                    <a:pt x="16" y="0"/>
                    <a:pt x="1" y="1"/>
                  </a:cubicBezTo>
                  <a:close/>
                </a:path>
              </a:pathLst>
            </a:cu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2" name="Freeform 100">
              <a:extLst>
                <a:ext uri="{FF2B5EF4-FFF2-40B4-BE49-F238E27FC236}">
                  <a16:creationId xmlns:a16="http://schemas.microsoft.com/office/drawing/2014/main" id="{A205E338-E946-4C2C-9773-8C2FCB114914}"/>
                </a:ext>
              </a:extLst>
            </p:cNvPr>
            <p:cNvSpPr>
              <a:spLocks/>
            </p:cNvSpPr>
            <p:nvPr/>
          </p:nvSpPr>
          <p:spPr bwMode="auto">
            <a:xfrm>
              <a:off x="14655801" y="2535238"/>
              <a:ext cx="465138" cy="493713"/>
            </a:xfrm>
            <a:custGeom>
              <a:avLst/>
              <a:gdLst>
                <a:gd name="T0" fmla="*/ 117 w 129"/>
                <a:gd name="T1" fmla="*/ 0 h 137"/>
                <a:gd name="T2" fmla="*/ 20 w 129"/>
                <a:gd name="T3" fmla="*/ 66 h 137"/>
                <a:gd name="T4" fmla="*/ 0 w 129"/>
                <a:gd name="T5" fmla="*/ 129 h 137"/>
                <a:gd name="T6" fmla="*/ 38 w 129"/>
                <a:gd name="T7" fmla="*/ 137 h 137"/>
                <a:gd name="T8" fmla="*/ 59 w 129"/>
                <a:gd name="T9" fmla="*/ 88 h 137"/>
                <a:gd name="T10" fmla="*/ 129 w 129"/>
                <a:gd name="T11" fmla="*/ 44 h 137"/>
                <a:gd name="T12" fmla="*/ 117 w 129"/>
                <a:gd name="T13" fmla="*/ 0 h 1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9" h="137">
                  <a:moveTo>
                    <a:pt x="117" y="0"/>
                  </a:moveTo>
                  <a:cubicBezTo>
                    <a:pt x="69" y="5"/>
                    <a:pt x="41" y="28"/>
                    <a:pt x="20" y="66"/>
                  </a:cubicBezTo>
                  <a:cubicBezTo>
                    <a:pt x="10" y="81"/>
                    <a:pt x="3" y="106"/>
                    <a:pt x="0" y="129"/>
                  </a:cubicBezTo>
                  <a:cubicBezTo>
                    <a:pt x="15" y="128"/>
                    <a:pt x="32" y="134"/>
                    <a:pt x="38" y="137"/>
                  </a:cubicBezTo>
                  <a:cubicBezTo>
                    <a:pt x="45" y="112"/>
                    <a:pt x="55" y="96"/>
                    <a:pt x="59" y="88"/>
                  </a:cubicBezTo>
                  <a:cubicBezTo>
                    <a:pt x="74" y="62"/>
                    <a:pt x="93" y="45"/>
                    <a:pt x="129" y="44"/>
                  </a:cubicBezTo>
                  <a:lnTo>
                    <a:pt x="117" y="0"/>
                  </a:lnTo>
                  <a:close/>
                </a:path>
              </a:pathLst>
            </a:custGeom>
            <a:solidFill>
              <a:srgbClr val="23222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3" name="Oval 101">
              <a:extLst>
                <a:ext uri="{FF2B5EF4-FFF2-40B4-BE49-F238E27FC236}">
                  <a16:creationId xmlns:a16="http://schemas.microsoft.com/office/drawing/2014/main" id="{481D8B67-9CB7-47D4-B345-8D856619A678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4741526" y="3000376"/>
              <a:ext cx="39688" cy="39688"/>
            </a:xfrm>
            <a:prstGeom prst="ellipse">
              <a:avLst/>
            </a:prstGeom>
            <a:solidFill>
              <a:srgbClr val="33333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4" name="Oval 102">
              <a:extLst>
                <a:ext uri="{FF2B5EF4-FFF2-40B4-BE49-F238E27FC236}">
                  <a16:creationId xmlns:a16="http://schemas.microsoft.com/office/drawing/2014/main" id="{468BC5AB-56BA-48CC-846B-6B70ED3B883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378113" y="2982913"/>
              <a:ext cx="65088" cy="60325"/>
            </a:xfrm>
            <a:prstGeom prst="ellipse">
              <a:avLst/>
            </a:pr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5" name="Oval 103">
              <a:extLst>
                <a:ext uri="{FF2B5EF4-FFF2-40B4-BE49-F238E27FC236}">
                  <a16:creationId xmlns:a16="http://schemas.microsoft.com/office/drawing/2014/main" id="{02D030AE-CA57-49B8-9A08-077F062CA6B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400338" y="3141663"/>
              <a:ext cx="60325" cy="60325"/>
            </a:xfrm>
            <a:prstGeom prst="ellipse">
              <a:avLst/>
            </a:pr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6" name="Oval 104">
              <a:extLst>
                <a:ext uri="{FF2B5EF4-FFF2-40B4-BE49-F238E27FC236}">
                  <a16:creationId xmlns:a16="http://schemas.microsoft.com/office/drawing/2014/main" id="{C733C4C5-864A-4897-81F1-AC2482D317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406688" y="3281363"/>
              <a:ext cx="61913" cy="65088"/>
            </a:xfrm>
            <a:prstGeom prst="ellipse">
              <a:avLst/>
            </a:prstGeom>
            <a:solidFill>
              <a:srgbClr val="3C3C4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7" name="Rectangle 105">
              <a:extLst>
                <a:ext uri="{FF2B5EF4-FFF2-40B4-BE49-F238E27FC236}">
                  <a16:creationId xmlns:a16="http://schemas.microsoft.com/office/drawing/2014/main" id="{B954FF37-E941-4836-BC97-ACAABC0EC3EC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15732126" y="3289301"/>
              <a:ext cx="161925" cy="17463"/>
            </a:xfrm>
            <a:prstGeom prst="rect">
              <a:avLst/>
            </a:prstGeom>
            <a:solidFill>
              <a:srgbClr val="D6D1D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8" name="Freeform 106">
              <a:extLst>
                <a:ext uri="{FF2B5EF4-FFF2-40B4-BE49-F238E27FC236}">
                  <a16:creationId xmlns:a16="http://schemas.microsoft.com/office/drawing/2014/main" id="{E54E310D-5D59-40FB-BF12-80323BD1BC64}"/>
                </a:ext>
              </a:extLst>
            </p:cNvPr>
            <p:cNvSpPr>
              <a:spLocks/>
            </p:cNvSpPr>
            <p:nvPr/>
          </p:nvSpPr>
          <p:spPr bwMode="auto">
            <a:xfrm>
              <a:off x="15732126" y="3306763"/>
              <a:ext cx="161925" cy="107950"/>
            </a:xfrm>
            <a:custGeom>
              <a:avLst/>
              <a:gdLst>
                <a:gd name="T0" fmla="*/ 0 w 45"/>
                <a:gd name="T1" fmla="*/ 0 h 30"/>
                <a:gd name="T2" fmla="*/ 0 w 45"/>
                <a:gd name="T3" fmla="*/ 7 h 30"/>
                <a:gd name="T4" fmla="*/ 22 w 45"/>
                <a:gd name="T5" fmla="*/ 29 h 30"/>
                <a:gd name="T6" fmla="*/ 45 w 45"/>
                <a:gd name="T7" fmla="*/ 7 h 30"/>
                <a:gd name="T8" fmla="*/ 45 w 45"/>
                <a:gd name="T9" fmla="*/ 0 h 30"/>
                <a:gd name="T10" fmla="*/ 0 w 45"/>
                <a:gd name="T11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5" h="30">
                  <a:moveTo>
                    <a:pt x="0" y="0"/>
                  </a:moveTo>
                  <a:cubicBezTo>
                    <a:pt x="0" y="7"/>
                    <a:pt x="0" y="7"/>
                    <a:pt x="0" y="7"/>
                  </a:cubicBezTo>
                  <a:cubicBezTo>
                    <a:pt x="0" y="19"/>
                    <a:pt x="9" y="29"/>
                    <a:pt x="22" y="29"/>
                  </a:cubicBezTo>
                  <a:cubicBezTo>
                    <a:pt x="34" y="30"/>
                    <a:pt x="45" y="20"/>
                    <a:pt x="45" y="7"/>
                  </a:cubicBezTo>
                  <a:cubicBezTo>
                    <a:pt x="45" y="0"/>
                    <a:pt x="45" y="0"/>
                    <a:pt x="45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rgbClr val="F5CC8D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6A54AE24-EA06-41C2-92D4-8254543F1BD6}"/>
              </a:ext>
            </a:extLst>
          </p:cNvPr>
          <p:cNvGrpSpPr/>
          <p:nvPr/>
        </p:nvGrpSpPr>
        <p:grpSpPr>
          <a:xfrm>
            <a:off x="4925111" y="1835885"/>
            <a:ext cx="3372751" cy="1055634"/>
            <a:chOff x="4925111" y="2251459"/>
            <a:chExt cx="3372751" cy="1055634"/>
          </a:xfrm>
        </p:grpSpPr>
        <p:sp>
          <p:nvSpPr>
            <p:cNvPr id="207" name="Freeform 33">
              <a:extLst>
                <a:ext uri="{FF2B5EF4-FFF2-40B4-BE49-F238E27FC236}">
                  <a16:creationId xmlns:a16="http://schemas.microsoft.com/office/drawing/2014/main" id="{38165F57-6EB5-4603-9A5E-CCB751D501F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25111" y="2253273"/>
              <a:ext cx="752475" cy="744538"/>
            </a:xfrm>
            <a:custGeom>
              <a:avLst/>
              <a:gdLst>
                <a:gd name="T0" fmla="*/ 123 w 140"/>
                <a:gd name="T1" fmla="*/ 45 h 139"/>
                <a:gd name="T2" fmla="*/ 62 w 140"/>
                <a:gd name="T3" fmla="*/ 38 h 139"/>
                <a:gd name="T4" fmla="*/ 86 w 140"/>
                <a:gd name="T5" fmla="*/ 20 h 139"/>
                <a:gd name="T6" fmla="*/ 93 w 140"/>
                <a:gd name="T7" fmla="*/ 3 h 139"/>
                <a:gd name="T8" fmla="*/ 79 w 140"/>
                <a:gd name="T9" fmla="*/ 3 h 139"/>
                <a:gd name="T10" fmla="*/ 53 w 140"/>
                <a:gd name="T11" fmla="*/ 40 h 139"/>
                <a:gd name="T12" fmla="*/ 36 w 140"/>
                <a:gd name="T13" fmla="*/ 48 h 139"/>
                <a:gd name="T14" fmla="*/ 16 w 140"/>
                <a:gd name="T15" fmla="*/ 77 h 139"/>
                <a:gd name="T16" fmla="*/ 4 w 140"/>
                <a:gd name="T17" fmla="*/ 78 h 139"/>
                <a:gd name="T18" fmla="*/ 11 w 140"/>
                <a:gd name="T19" fmla="*/ 95 h 139"/>
                <a:gd name="T20" fmla="*/ 20 w 140"/>
                <a:gd name="T21" fmla="*/ 80 h 139"/>
                <a:gd name="T22" fmla="*/ 46 w 140"/>
                <a:gd name="T23" fmla="*/ 122 h 139"/>
                <a:gd name="T24" fmla="*/ 54 w 140"/>
                <a:gd name="T25" fmla="*/ 139 h 139"/>
                <a:gd name="T26" fmla="*/ 54 w 140"/>
                <a:gd name="T27" fmla="*/ 114 h 139"/>
                <a:gd name="T28" fmla="*/ 47 w 140"/>
                <a:gd name="T29" fmla="*/ 58 h 139"/>
                <a:gd name="T30" fmla="*/ 61 w 140"/>
                <a:gd name="T31" fmla="*/ 48 h 139"/>
                <a:gd name="T32" fmla="*/ 87 w 140"/>
                <a:gd name="T33" fmla="*/ 37 h 139"/>
                <a:gd name="T34" fmla="*/ 115 w 140"/>
                <a:gd name="T35" fmla="*/ 53 h 139"/>
                <a:gd name="T36" fmla="*/ 140 w 140"/>
                <a:gd name="T37" fmla="*/ 53 h 139"/>
                <a:gd name="T38" fmla="*/ 59 w 140"/>
                <a:gd name="T39" fmla="*/ 126 h 139"/>
                <a:gd name="T40" fmla="*/ 49 w 140"/>
                <a:gd name="T41" fmla="*/ 126 h 139"/>
                <a:gd name="T42" fmla="*/ 59 w 140"/>
                <a:gd name="T43" fmla="*/ 126 h 139"/>
                <a:gd name="T44" fmla="*/ 86 w 140"/>
                <a:gd name="T45" fmla="*/ 5 h 139"/>
                <a:gd name="T46" fmla="*/ 90 w 140"/>
                <a:gd name="T47" fmla="*/ 14 h 139"/>
                <a:gd name="T48" fmla="*/ 83 w 140"/>
                <a:gd name="T49" fmla="*/ 14 h 139"/>
                <a:gd name="T50" fmla="*/ 15 w 140"/>
                <a:gd name="T51" fmla="*/ 89 h 139"/>
                <a:gd name="T52" fmla="*/ 8 w 140"/>
                <a:gd name="T53" fmla="*/ 89 h 139"/>
                <a:gd name="T54" fmla="*/ 8 w 140"/>
                <a:gd name="T55" fmla="*/ 82 h 139"/>
                <a:gd name="T56" fmla="*/ 15 w 140"/>
                <a:gd name="T57" fmla="*/ 82 h 139"/>
                <a:gd name="T58" fmla="*/ 49 w 140"/>
                <a:gd name="T59" fmla="*/ 53 h 139"/>
                <a:gd name="T60" fmla="*/ 49 w 140"/>
                <a:gd name="T61" fmla="*/ 42 h 139"/>
                <a:gd name="T62" fmla="*/ 49 w 140"/>
                <a:gd name="T63" fmla="*/ 53 h 139"/>
                <a:gd name="T64" fmla="*/ 122 w 140"/>
                <a:gd name="T65" fmla="*/ 53 h 139"/>
                <a:gd name="T66" fmla="*/ 133 w 140"/>
                <a:gd name="T67" fmla="*/ 53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40" h="139">
                  <a:moveTo>
                    <a:pt x="127" y="41"/>
                  </a:moveTo>
                  <a:cubicBezTo>
                    <a:pt x="123" y="45"/>
                    <a:pt x="123" y="45"/>
                    <a:pt x="123" y="45"/>
                  </a:cubicBezTo>
                  <a:cubicBezTo>
                    <a:pt x="113" y="37"/>
                    <a:pt x="100" y="32"/>
                    <a:pt x="87" y="32"/>
                  </a:cubicBezTo>
                  <a:cubicBezTo>
                    <a:pt x="78" y="32"/>
                    <a:pt x="70" y="34"/>
                    <a:pt x="62" y="38"/>
                  </a:cubicBezTo>
                  <a:cubicBezTo>
                    <a:pt x="81" y="19"/>
                    <a:pt x="81" y="19"/>
                    <a:pt x="81" y="19"/>
                  </a:cubicBezTo>
                  <a:cubicBezTo>
                    <a:pt x="83" y="20"/>
                    <a:pt x="84" y="20"/>
                    <a:pt x="86" y="20"/>
                  </a:cubicBezTo>
                  <a:cubicBezTo>
                    <a:pt x="89" y="20"/>
                    <a:pt x="91" y="19"/>
                    <a:pt x="93" y="17"/>
                  </a:cubicBezTo>
                  <a:cubicBezTo>
                    <a:pt x="97" y="13"/>
                    <a:pt x="97" y="7"/>
                    <a:pt x="93" y="3"/>
                  </a:cubicBezTo>
                  <a:cubicBezTo>
                    <a:pt x="91" y="1"/>
                    <a:pt x="89" y="0"/>
                    <a:pt x="86" y="0"/>
                  </a:cubicBezTo>
                  <a:cubicBezTo>
                    <a:pt x="84" y="0"/>
                    <a:pt x="81" y="1"/>
                    <a:pt x="79" y="3"/>
                  </a:cubicBezTo>
                  <a:cubicBezTo>
                    <a:pt x="76" y="6"/>
                    <a:pt x="75" y="12"/>
                    <a:pt x="78" y="15"/>
                  </a:cubicBezTo>
                  <a:cubicBezTo>
                    <a:pt x="53" y="40"/>
                    <a:pt x="53" y="40"/>
                    <a:pt x="53" y="40"/>
                  </a:cubicBezTo>
                  <a:cubicBezTo>
                    <a:pt x="49" y="35"/>
                    <a:pt x="49" y="35"/>
                    <a:pt x="49" y="35"/>
                  </a:cubicBezTo>
                  <a:cubicBezTo>
                    <a:pt x="36" y="48"/>
                    <a:pt x="36" y="48"/>
                    <a:pt x="36" y="48"/>
                  </a:cubicBezTo>
                  <a:cubicBezTo>
                    <a:pt x="41" y="52"/>
                    <a:pt x="41" y="52"/>
                    <a:pt x="41" y="52"/>
                  </a:cubicBezTo>
                  <a:cubicBezTo>
                    <a:pt x="16" y="77"/>
                    <a:pt x="16" y="77"/>
                    <a:pt x="16" y="77"/>
                  </a:cubicBezTo>
                  <a:cubicBezTo>
                    <a:pt x="15" y="76"/>
                    <a:pt x="13" y="75"/>
                    <a:pt x="11" y="75"/>
                  </a:cubicBezTo>
                  <a:cubicBezTo>
                    <a:pt x="9" y="75"/>
                    <a:pt x="6" y="76"/>
                    <a:pt x="4" y="78"/>
                  </a:cubicBezTo>
                  <a:cubicBezTo>
                    <a:pt x="0" y="82"/>
                    <a:pt x="0" y="88"/>
                    <a:pt x="4" y="92"/>
                  </a:cubicBezTo>
                  <a:cubicBezTo>
                    <a:pt x="6" y="94"/>
                    <a:pt x="9" y="95"/>
                    <a:pt x="11" y="95"/>
                  </a:cubicBezTo>
                  <a:cubicBezTo>
                    <a:pt x="14" y="95"/>
                    <a:pt x="16" y="94"/>
                    <a:pt x="18" y="92"/>
                  </a:cubicBezTo>
                  <a:cubicBezTo>
                    <a:pt x="22" y="89"/>
                    <a:pt x="22" y="84"/>
                    <a:pt x="20" y="80"/>
                  </a:cubicBezTo>
                  <a:cubicBezTo>
                    <a:pt x="39" y="61"/>
                    <a:pt x="39" y="61"/>
                    <a:pt x="39" y="61"/>
                  </a:cubicBezTo>
                  <a:cubicBezTo>
                    <a:pt x="29" y="80"/>
                    <a:pt x="31" y="105"/>
                    <a:pt x="46" y="122"/>
                  </a:cubicBezTo>
                  <a:cubicBezTo>
                    <a:pt x="42" y="126"/>
                    <a:pt x="42" y="126"/>
                    <a:pt x="42" y="126"/>
                  </a:cubicBezTo>
                  <a:cubicBezTo>
                    <a:pt x="54" y="139"/>
                    <a:pt x="54" y="139"/>
                    <a:pt x="54" y="139"/>
                  </a:cubicBezTo>
                  <a:cubicBezTo>
                    <a:pt x="66" y="126"/>
                    <a:pt x="66" y="126"/>
                    <a:pt x="66" y="126"/>
                  </a:cubicBezTo>
                  <a:cubicBezTo>
                    <a:pt x="54" y="114"/>
                    <a:pt x="54" y="114"/>
                    <a:pt x="54" y="114"/>
                  </a:cubicBezTo>
                  <a:cubicBezTo>
                    <a:pt x="50" y="118"/>
                    <a:pt x="50" y="118"/>
                    <a:pt x="50" y="118"/>
                  </a:cubicBezTo>
                  <a:cubicBezTo>
                    <a:pt x="35" y="101"/>
                    <a:pt x="34" y="76"/>
                    <a:pt x="47" y="58"/>
                  </a:cubicBezTo>
                  <a:cubicBezTo>
                    <a:pt x="49" y="60"/>
                    <a:pt x="49" y="60"/>
                    <a:pt x="49" y="60"/>
                  </a:cubicBezTo>
                  <a:cubicBezTo>
                    <a:pt x="61" y="48"/>
                    <a:pt x="61" y="48"/>
                    <a:pt x="61" y="48"/>
                  </a:cubicBezTo>
                  <a:cubicBezTo>
                    <a:pt x="59" y="46"/>
                    <a:pt x="59" y="46"/>
                    <a:pt x="59" y="46"/>
                  </a:cubicBezTo>
                  <a:cubicBezTo>
                    <a:pt x="67" y="40"/>
                    <a:pt x="77" y="37"/>
                    <a:pt x="87" y="37"/>
                  </a:cubicBezTo>
                  <a:cubicBezTo>
                    <a:pt x="99" y="37"/>
                    <a:pt x="110" y="41"/>
                    <a:pt x="119" y="49"/>
                  </a:cubicBezTo>
                  <a:cubicBezTo>
                    <a:pt x="115" y="53"/>
                    <a:pt x="115" y="53"/>
                    <a:pt x="115" y="53"/>
                  </a:cubicBezTo>
                  <a:cubicBezTo>
                    <a:pt x="127" y="66"/>
                    <a:pt x="127" y="66"/>
                    <a:pt x="127" y="66"/>
                  </a:cubicBezTo>
                  <a:cubicBezTo>
                    <a:pt x="140" y="53"/>
                    <a:pt x="140" y="53"/>
                    <a:pt x="140" y="53"/>
                  </a:cubicBezTo>
                  <a:lnTo>
                    <a:pt x="127" y="41"/>
                  </a:lnTo>
                  <a:close/>
                  <a:moveTo>
                    <a:pt x="59" y="126"/>
                  </a:moveTo>
                  <a:cubicBezTo>
                    <a:pt x="54" y="132"/>
                    <a:pt x="54" y="132"/>
                    <a:pt x="54" y="132"/>
                  </a:cubicBezTo>
                  <a:cubicBezTo>
                    <a:pt x="49" y="126"/>
                    <a:pt x="49" y="126"/>
                    <a:pt x="49" y="126"/>
                  </a:cubicBezTo>
                  <a:cubicBezTo>
                    <a:pt x="54" y="121"/>
                    <a:pt x="54" y="121"/>
                    <a:pt x="54" y="121"/>
                  </a:cubicBezTo>
                  <a:lnTo>
                    <a:pt x="59" y="126"/>
                  </a:lnTo>
                  <a:close/>
                  <a:moveTo>
                    <a:pt x="83" y="7"/>
                  </a:moveTo>
                  <a:cubicBezTo>
                    <a:pt x="84" y="6"/>
                    <a:pt x="85" y="5"/>
                    <a:pt x="86" y="5"/>
                  </a:cubicBezTo>
                  <a:cubicBezTo>
                    <a:pt x="88" y="5"/>
                    <a:pt x="89" y="6"/>
                    <a:pt x="90" y="7"/>
                  </a:cubicBezTo>
                  <a:cubicBezTo>
                    <a:pt x="92" y="9"/>
                    <a:pt x="92" y="12"/>
                    <a:pt x="90" y="14"/>
                  </a:cubicBezTo>
                  <a:cubicBezTo>
                    <a:pt x="89" y="15"/>
                    <a:pt x="88" y="15"/>
                    <a:pt x="86" y="15"/>
                  </a:cubicBezTo>
                  <a:cubicBezTo>
                    <a:pt x="85" y="15"/>
                    <a:pt x="84" y="15"/>
                    <a:pt x="83" y="14"/>
                  </a:cubicBezTo>
                  <a:cubicBezTo>
                    <a:pt x="81" y="12"/>
                    <a:pt x="81" y="9"/>
                    <a:pt x="83" y="7"/>
                  </a:cubicBezTo>
                  <a:close/>
                  <a:moveTo>
                    <a:pt x="15" y="89"/>
                  </a:moveTo>
                  <a:cubicBezTo>
                    <a:pt x="14" y="90"/>
                    <a:pt x="13" y="90"/>
                    <a:pt x="11" y="90"/>
                  </a:cubicBezTo>
                  <a:cubicBezTo>
                    <a:pt x="10" y="90"/>
                    <a:pt x="9" y="90"/>
                    <a:pt x="8" y="89"/>
                  </a:cubicBezTo>
                  <a:cubicBezTo>
                    <a:pt x="7" y="88"/>
                    <a:pt x="6" y="87"/>
                    <a:pt x="6" y="85"/>
                  </a:cubicBezTo>
                  <a:cubicBezTo>
                    <a:pt x="6" y="84"/>
                    <a:pt x="7" y="83"/>
                    <a:pt x="8" y="82"/>
                  </a:cubicBezTo>
                  <a:cubicBezTo>
                    <a:pt x="9" y="81"/>
                    <a:pt x="10" y="80"/>
                    <a:pt x="11" y="80"/>
                  </a:cubicBezTo>
                  <a:cubicBezTo>
                    <a:pt x="13" y="80"/>
                    <a:pt x="14" y="81"/>
                    <a:pt x="15" y="82"/>
                  </a:cubicBezTo>
                  <a:cubicBezTo>
                    <a:pt x="17" y="84"/>
                    <a:pt x="17" y="87"/>
                    <a:pt x="15" y="89"/>
                  </a:cubicBezTo>
                  <a:close/>
                  <a:moveTo>
                    <a:pt x="49" y="53"/>
                  </a:moveTo>
                  <a:cubicBezTo>
                    <a:pt x="43" y="48"/>
                    <a:pt x="43" y="48"/>
                    <a:pt x="43" y="48"/>
                  </a:cubicBezTo>
                  <a:cubicBezTo>
                    <a:pt x="49" y="42"/>
                    <a:pt x="49" y="42"/>
                    <a:pt x="49" y="42"/>
                  </a:cubicBezTo>
                  <a:cubicBezTo>
                    <a:pt x="54" y="48"/>
                    <a:pt x="54" y="48"/>
                    <a:pt x="54" y="48"/>
                  </a:cubicBezTo>
                  <a:lnTo>
                    <a:pt x="49" y="53"/>
                  </a:lnTo>
                  <a:close/>
                  <a:moveTo>
                    <a:pt x="127" y="58"/>
                  </a:moveTo>
                  <a:cubicBezTo>
                    <a:pt x="122" y="53"/>
                    <a:pt x="122" y="53"/>
                    <a:pt x="122" y="53"/>
                  </a:cubicBezTo>
                  <a:cubicBezTo>
                    <a:pt x="127" y="48"/>
                    <a:pt x="127" y="48"/>
                    <a:pt x="127" y="48"/>
                  </a:cubicBezTo>
                  <a:cubicBezTo>
                    <a:pt x="133" y="53"/>
                    <a:pt x="133" y="53"/>
                    <a:pt x="133" y="53"/>
                  </a:cubicBezTo>
                  <a:lnTo>
                    <a:pt x="127" y="58"/>
                  </a:lnTo>
                  <a:close/>
                </a:path>
              </a:pathLst>
            </a:custGeom>
            <a:solidFill>
              <a:schemeClr val="accent4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08" name="Group 207">
              <a:extLst>
                <a:ext uri="{FF2B5EF4-FFF2-40B4-BE49-F238E27FC236}">
                  <a16:creationId xmlns:a16="http://schemas.microsoft.com/office/drawing/2014/main" id="{BE9D561A-6470-44FE-9A92-602621680CAA}"/>
                </a:ext>
              </a:extLst>
            </p:cNvPr>
            <p:cNvGrpSpPr/>
            <p:nvPr/>
          </p:nvGrpSpPr>
          <p:grpSpPr>
            <a:xfrm>
              <a:off x="5895561" y="2251459"/>
              <a:ext cx="2402301" cy="1055634"/>
              <a:chOff x="8951499" y="1731283"/>
              <a:chExt cx="2402301" cy="1055634"/>
            </a:xfrm>
          </p:grpSpPr>
          <p:sp>
            <p:nvSpPr>
              <p:cNvPr id="209" name="Rectangle 208">
                <a:extLst>
                  <a:ext uri="{FF2B5EF4-FFF2-40B4-BE49-F238E27FC236}">
                    <a16:creationId xmlns:a16="http://schemas.microsoft.com/office/drawing/2014/main" id="{651E201A-9141-47CF-80BF-EA6366C0B6CD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2053960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dirty="0">
                    <a:solidFill>
                      <a:schemeClr val="accent4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Quality is Value</a:t>
                </a:r>
              </a:p>
            </p:txBody>
          </p:sp>
          <p:sp>
            <p:nvSpPr>
              <p:cNvPr id="210" name="TextBox 209">
                <a:extLst>
                  <a:ext uri="{FF2B5EF4-FFF2-40B4-BE49-F238E27FC236}">
                    <a16:creationId xmlns:a16="http://schemas.microsoft.com/office/drawing/2014/main" id="{75DBDA12-361A-4FB3-917B-DF9A4D0ABDDC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:a16="http://schemas.microsoft.com/office/drawing/2014/main" id="{D988DB76-B11B-4BBC-878B-D2BA2C69B5F8}"/>
              </a:ext>
            </a:extLst>
          </p:cNvPr>
          <p:cNvGrpSpPr/>
          <p:nvPr/>
        </p:nvGrpSpPr>
        <p:grpSpPr>
          <a:xfrm>
            <a:off x="4925111" y="3434185"/>
            <a:ext cx="3325126" cy="1055634"/>
            <a:chOff x="4925111" y="3547857"/>
            <a:chExt cx="3325126" cy="1055634"/>
          </a:xfrm>
        </p:grpSpPr>
        <p:sp>
          <p:nvSpPr>
            <p:cNvPr id="211" name="Freeform 34">
              <a:extLst>
                <a:ext uri="{FF2B5EF4-FFF2-40B4-BE49-F238E27FC236}">
                  <a16:creationId xmlns:a16="http://schemas.microsoft.com/office/drawing/2014/main" id="{BA1FAD8A-057A-4DB3-ADA1-05D42B662E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25111" y="3651669"/>
              <a:ext cx="661988" cy="600075"/>
            </a:xfrm>
            <a:custGeom>
              <a:avLst/>
              <a:gdLst>
                <a:gd name="T0" fmla="*/ 410 w 417"/>
                <a:gd name="T1" fmla="*/ 108 h 378"/>
                <a:gd name="T2" fmla="*/ 315 w 417"/>
                <a:gd name="T3" fmla="*/ 0 h 378"/>
                <a:gd name="T4" fmla="*/ 102 w 417"/>
                <a:gd name="T5" fmla="*/ 0 h 378"/>
                <a:gd name="T6" fmla="*/ 7 w 417"/>
                <a:gd name="T7" fmla="*/ 108 h 378"/>
                <a:gd name="T8" fmla="*/ 0 w 417"/>
                <a:gd name="T9" fmla="*/ 118 h 378"/>
                <a:gd name="T10" fmla="*/ 7 w 417"/>
                <a:gd name="T11" fmla="*/ 125 h 378"/>
                <a:gd name="T12" fmla="*/ 207 w 417"/>
                <a:gd name="T13" fmla="*/ 378 h 378"/>
                <a:gd name="T14" fmla="*/ 410 w 417"/>
                <a:gd name="T15" fmla="*/ 125 h 378"/>
                <a:gd name="T16" fmla="*/ 417 w 417"/>
                <a:gd name="T17" fmla="*/ 118 h 378"/>
                <a:gd name="T18" fmla="*/ 410 w 417"/>
                <a:gd name="T19" fmla="*/ 108 h 378"/>
                <a:gd name="T20" fmla="*/ 390 w 417"/>
                <a:gd name="T21" fmla="*/ 108 h 378"/>
                <a:gd name="T22" fmla="*/ 231 w 417"/>
                <a:gd name="T23" fmla="*/ 108 h 378"/>
                <a:gd name="T24" fmla="*/ 309 w 417"/>
                <a:gd name="T25" fmla="*/ 17 h 378"/>
                <a:gd name="T26" fmla="*/ 390 w 417"/>
                <a:gd name="T27" fmla="*/ 108 h 378"/>
                <a:gd name="T28" fmla="*/ 207 w 417"/>
                <a:gd name="T29" fmla="*/ 108 h 378"/>
                <a:gd name="T30" fmla="*/ 126 w 417"/>
                <a:gd name="T31" fmla="*/ 14 h 378"/>
                <a:gd name="T32" fmla="*/ 288 w 417"/>
                <a:gd name="T33" fmla="*/ 14 h 378"/>
                <a:gd name="T34" fmla="*/ 210 w 417"/>
                <a:gd name="T35" fmla="*/ 108 h 378"/>
                <a:gd name="T36" fmla="*/ 207 w 417"/>
                <a:gd name="T37" fmla="*/ 108 h 378"/>
                <a:gd name="T38" fmla="*/ 105 w 417"/>
                <a:gd name="T39" fmla="*/ 17 h 378"/>
                <a:gd name="T40" fmla="*/ 187 w 417"/>
                <a:gd name="T41" fmla="*/ 108 h 378"/>
                <a:gd name="T42" fmla="*/ 27 w 417"/>
                <a:gd name="T43" fmla="*/ 108 h 378"/>
                <a:gd name="T44" fmla="*/ 105 w 417"/>
                <a:gd name="T45" fmla="*/ 17 h 378"/>
                <a:gd name="T46" fmla="*/ 200 w 417"/>
                <a:gd name="T47" fmla="*/ 125 h 378"/>
                <a:gd name="T48" fmla="*/ 200 w 417"/>
                <a:gd name="T49" fmla="*/ 344 h 378"/>
                <a:gd name="T50" fmla="*/ 27 w 417"/>
                <a:gd name="T51" fmla="*/ 125 h 378"/>
                <a:gd name="T52" fmla="*/ 200 w 417"/>
                <a:gd name="T53" fmla="*/ 125 h 378"/>
                <a:gd name="T54" fmla="*/ 217 w 417"/>
                <a:gd name="T55" fmla="*/ 344 h 378"/>
                <a:gd name="T56" fmla="*/ 217 w 417"/>
                <a:gd name="T57" fmla="*/ 125 h 378"/>
                <a:gd name="T58" fmla="*/ 390 w 417"/>
                <a:gd name="T59" fmla="*/ 125 h 378"/>
                <a:gd name="T60" fmla="*/ 217 w 417"/>
                <a:gd name="T61" fmla="*/ 344 h 37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417" h="378">
                  <a:moveTo>
                    <a:pt x="410" y="108"/>
                  </a:moveTo>
                  <a:lnTo>
                    <a:pt x="315" y="0"/>
                  </a:lnTo>
                  <a:lnTo>
                    <a:pt x="102" y="0"/>
                  </a:lnTo>
                  <a:lnTo>
                    <a:pt x="7" y="108"/>
                  </a:lnTo>
                  <a:lnTo>
                    <a:pt x="0" y="118"/>
                  </a:lnTo>
                  <a:lnTo>
                    <a:pt x="7" y="125"/>
                  </a:lnTo>
                  <a:lnTo>
                    <a:pt x="207" y="378"/>
                  </a:lnTo>
                  <a:lnTo>
                    <a:pt x="410" y="125"/>
                  </a:lnTo>
                  <a:lnTo>
                    <a:pt x="417" y="118"/>
                  </a:lnTo>
                  <a:lnTo>
                    <a:pt x="410" y="108"/>
                  </a:lnTo>
                  <a:close/>
                  <a:moveTo>
                    <a:pt x="390" y="108"/>
                  </a:moveTo>
                  <a:lnTo>
                    <a:pt x="231" y="108"/>
                  </a:lnTo>
                  <a:lnTo>
                    <a:pt x="309" y="17"/>
                  </a:lnTo>
                  <a:lnTo>
                    <a:pt x="390" y="108"/>
                  </a:lnTo>
                  <a:close/>
                  <a:moveTo>
                    <a:pt x="207" y="108"/>
                  </a:moveTo>
                  <a:lnTo>
                    <a:pt x="126" y="14"/>
                  </a:lnTo>
                  <a:lnTo>
                    <a:pt x="288" y="14"/>
                  </a:lnTo>
                  <a:lnTo>
                    <a:pt x="210" y="108"/>
                  </a:lnTo>
                  <a:lnTo>
                    <a:pt x="207" y="108"/>
                  </a:lnTo>
                  <a:close/>
                  <a:moveTo>
                    <a:pt x="105" y="17"/>
                  </a:moveTo>
                  <a:lnTo>
                    <a:pt x="187" y="108"/>
                  </a:lnTo>
                  <a:lnTo>
                    <a:pt x="27" y="108"/>
                  </a:lnTo>
                  <a:lnTo>
                    <a:pt x="105" y="17"/>
                  </a:lnTo>
                  <a:close/>
                  <a:moveTo>
                    <a:pt x="200" y="125"/>
                  </a:moveTo>
                  <a:lnTo>
                    <a:pt x="200" y="344"/>
                  </a:lnTo>
                  <a:lnTo>
                    <a:pt x="27" y="125"/>
                  </a:lnTo>
                  <a:lnTo>
                    <a:pt x="200" y="125"/>
                  </a:lnTo>
                  <a:close/>
                  <a:moveTo>
                    <a:pt x="217" y="344"/>
                  </a:moveTo>
                  <a:lnTo>
                    <a:pt x="217" y="125"/>
                  </a:lnTo>
                  <a:lnTo>
                    <a:pt x="390" y="125"/>
                  </a:lnTo>
                  <a:lnTo>
                    <a:pt x="217" y="344"/>
                  </a:lnTo>
                  <a:close/>
                </a:path>
              </a:pathLst>
            </a:custGeom>
            <a:solidFill>
              <a:schemeClr val="accent6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12" name="Group 211">
              <a:extLst>
                <a:ext uri="{FF2B5EF4-FFF2-40B4-BE49-F238E27FC236}">
                  <a16:creationId xmlns:a16="http://schemas.microsoft.com/office/drawing/2014/main" id="{A37F7488-EB71-4E25-AC29-BBFF05932343}"/>
                </a:ext>
              </a:extLst>
            </p:cNvPr>
            <p:cNvGrpSpPr/>
            <p:nvPr/>
          </p:nvGrpSpPr>
          <p:grpSpPr>
            <a:xfrm>
              <a:off x="5847936" y="3547857"/>
              <a:ext cx="2402301" cy="1055634"/>
              <a:chOff x="8951499" y="1731283"/>
              <a:chExt cx="2402301" cy="1055634"/>
            </a:xfrm>
          </p:grpSpPr>
          <p:sp>
            <p:nvSpPr>
              <p:cNvPr id="213" name="Rectangle 212">
                <a:extLst>
                  <a:ext uri="{FF2B5EF4-FFF2-40B4-BE49-F238E27FC236}">
                    <a16:creationId xmlns:a16="http://schemas.microsoft.com/office/drawing/2014/main" id="{446DD9EE-4F94-4C8F-B139-445B03ED146B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2053960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dirty="0">
                    <a:solidFill>
                      <a:schemeClr val="accent6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Quality is Value</a:t>
                </a:r>
              </a:p>
            </p:txBody>
          </p:sp>
          <p:sp>
            <p:nvSpPr>
              <p:cNvPr id="214" name="TextBox 213">
                <a:extLst>
                  <a:ext uri="{FF2B5EF4-FFF2-40B4-BE49-F238E27FC236}">
                    <a16:creationId xmlns:a16="http://schemas.microsoft.com/office/drawing/2014/main" id="{8D98B216-7AE8-426D-9E92-49D746EF3B4A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:a16="http://schemas.microsoft.com/office/drawing/2014/main" id="{266BAEF0-DB54-418B-9F90-722AB4DF5658}"/>
              </a:ext>
            </a:extLst>
          </p:cNvPr>
          <p:cNvGrpSpPr/>
          <p:nvPr/>
        </p:nvGrpSpPr>
        <p:grpSpPr>
          <a:xfrm>
            <a:off x="4925111" y="5032485"/>
            <a:ext cx="3361639" cy="1055634"/>
            <a:chOff x="4925111" y="4844256"/>
            <a:chExt cx="3361639" cy="1055634"/>
          </a:xfrm>
        </p:grpSpPr>
        <p:sp>
          <p:nvSpPr>
            <p:cNvPr id="215" name="Freeform 35">
              <a:extLst>
                <a:ext uri="{FF2B5EF4-FFF2-40B4-BE49-F238E27FC236}">
                  <a16:creationId xmlns:a16="http://schemas.microsoft.com/office/drawing/2014/main" id="{6322590B-ADB5-4647-9312-62DA85EBE86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25111" y="4889050"/>
              <a:ext cx="736600" cy="738188"/>
            </a:xfrm>
            <a:custGeom>
              <a:avLst/>
              <a:gdLst>
                <a:gd name="T0" fmla="*/ 137 w 137"/>
                <a:gd name="T1" fmla="*/ 78 h 138"/>
                <a:gd name="T2" fmla="*/ 118 w 137"/>
                <a:gd name="T3" fmla="*/ 58 h 138"/>
                <a:gd name="T4" fmla="*/ 122 w 137"/>
                <a:gd name="T5" fmla="*/ 27 h 138"/>
                <a:gd name="T6" fmla="*/ 96 w 137"/>
                <a:gd name="T7" fmla="*/ 26 h 138"/>
                <a:gd name="T8" fmla="*/ 78 w 137"/>
                <a:gd name="T9" fmla="*/ 0 h 138"/>
                <a:gd name="T10" fmla="*/ 57 w 137"/>
                <a:gd name="T11" fmla="*/ 20 h 138"/>
                <a:gd name="T12" fmla="*/ 26 w 137"/>
                <a:gd name="T13" fmla="*/ 15 h 138"/>
                <a:gd name="T14" fmla="*/ 26 w 137"/>
                <a:gd name="T15" fmla="*/ 42 h 138"/>
                <a:gd name="T16" fmla="*/ 0 w 137"/>
                <a:gd name="T17" fmla="*/ 60 h 138"/>
                <a:gd name="T18" fmla="*/ 19 w 137"/>
                <a:gd name="T19" fmla="*/ 80 h 138"/>
                <a:gd name="T20" fmla="*/ 15 w 137"/>
                <a:gd name="T21" fmla="*/ 111 h 138"/>
                <a:gd name="T22" fmla="*/ 41 w 137"/>
                <a:gd name="T23" fmla="*/ 111 h 138"/>
                <a:gd name="T24" fmla="*/ 59 w 137"/>
                <a:gd name="T25" fmla="*/ 138 h 138"/>
                <a:gd name="T26" fmla="*/ 80 w 137"/>
                <a:gd name="T27" fmla="*/ 118 h 138"/>
                <a:gd name="T28" fmla="*/ 111 w 137"/>
                <a:gd name="T29" fmla="*/ 122 h 138"/>
                <a:gd name="T30" fmla="*/ 111 w 137"/>
                <a:gd name="T31" fmla="*/ 96 h 138"/>
                <a:gd name="T32" fmla="*/ 132 w 137"/>
                <a:gd name="T33" fmla="*/ 64 h 138"/>
                <a:gd name="T34" fmla="*/ 117 w 137"/>
                <a:gd name="T35" fmla="*/ 75 h 138"/>
                <a:gd name="T36" fmla="*/ 117 w 137"/>
                <a:gd name="T37" fmla="*/ 63 h 138"/>
                <a:gd name="T38" fmla="*/ 110 w 137"/>
                <a:gd name="T39" fmla="*/ 22 h 138"/>
                <a:gd name="T40" fmla="*/ 107 w 137"/>
                <a:gd name="T41" fmla="*/ 38 h 138"/>
                <a:gd name="T42" fmla="*/ 110 w 137"/>
                <a:gd name="T43" fmla="*/ 22 h 138"/>
                <a:gd name="T44" fmla="*/ 73 w 137"/>
                <a:gd name="T45" fmla="*/ 5 h 138"/>
                <a:gd name="T46" fmla="*/ 68 w 137"/>
                <a:gd name="T47" fmla="*/ 19 h 138"/>
                <a:gd name="T48" fmla="*/ 64 w 137"/>
                <a:gd name="T49" fmla="*/ 5 h 138"/>
                <a:gd name="T50" fmla="*/ 27 w 137"/>
                <a:gd name="T51" fmla="*/ 22 h 138"/>
                <a:gd name="T52" fmla="*/ 34 w 137"/>
                <a:gd name="T53" fmla="*/ 34 h 138"/>
                <a:gd name="T54" fmla="*/ 21 w 137"/>
                <a:gd name="T55" fmla="*/ 27 h 138"/>
                <a:gd name="T56" fmla="*/ 5 w 137"/>
                <a:gd name="T57" fmla="*/ 64 h 138"/>
                <a:gd name="T58" fmla="*/ 19 w 137"/>
                <a:gd name="T59" fmla="*/ 69 h 138"/>
                <a:gd name="T60" fmla="*/ 5 w 137"/>
                <a:gd name="T61" fmla="*/ 74 h 138"/>
                <a:gd name="T62" fmla="*/ 22 w 137"/>
                <a:gd name="T63" fmla="*/ 110 h 138"/>
                <a:gd name="T64" fmla="*/ 38 w 137"/>
                <a:gd name="T65" fmla="*/ 108 h 138"/>
                <a:gd name="T66" fmla="*/ 73 w 137"/>
                <a:gd name="T67" fmla="*/ 133 h 138"/>
                <a:gd name="T68" fmla="*/ 62 w 137"/>
                <a:gd name="T69" fmla="*/ 118 h 138"/>
                <a:gd name="T70" fmla="*/ 68 w 137"/>
                <a:gd name="T71" fmla="*/ 118 h 138"/>
                <a:gd name="T72" fmla="*/ 75 w 137"/>
                <a:gd name="T73" fmla="*/ 118 h 138"/>
                <a:gd name="T74" fmla="*/ 68 w 137"/>
                <a:gd name="T75" fmla="*/ 113 h 138"/>
                <a:gd name="T76" fmla="*/ 37 w 137"/>
                <a:gd name="T77" fmla="*/ 37 h 138"/>
                <a:gd name="T78" fmla="*/ 68 w 137"/>
                <a:gd name="T79" fmla="*/ 24 h 138"/>
                <a:gd name="T80" fmla="*/ 100 w 137"/>
                <a:gd name="T81" fmla="*/ 100 h 138"/>
                <a:gd name="T82" fmla="*/ 116 w 137"/>
                <a:gd name="T83" fmla="*/ 110 h 138"/>
                <a:gd name="T84" fmla="*/ 99 w 137"/>
                <a:gd name="T85" fmla="*/ 108 h 138"/>
                <a:gd name="T86" fmla="*/ 108 w 137"/>
                <a:gd name="T87" fmla="*/ 99 h 1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7" h="138">
                  <a:moveTo>
                    <a:pt x="118" y="80"/>
                  </a:moveTo>
                  <a:cubicBezTo>
                    <a:pt x="137" y="78"/>
                    <a:pt x="137" y="78"/>
                    <a:pt x="137" y="78"/>
                  </a:cubicBezTo>
                  <a:cubicBezTo>
                    <a:pt x="137" y="60"/>
                    <a:pt x="137" y="60"/>
                    <a:pt x="137" y="60"/>
                  </a:cubicBezTo>
                  <a:cubicBezTo>
                    <a:pt x="118" y="58"/>
                    <a:pt x="118" y="58"/>
                    <a:pt x="118" y="58"/>
                  </a:cubicBezTo>
                  <a:cubicBezTo>
                    <a:pt x="116" y="52"/>
                    <a:pt x="114" y="46"/>
                    <a:pt x="111" y="42"/>
                  </a:cubicBezTo>
                  <a:cubicBezTo>
                    <a:pt x="122" y="27"/>
                    <a:pt x="122" y="27"/>
                    <a:pt x="122" y="27"/>
                  </a:cubicBezTo>
                  <a:cubicBezTo>
                    <a:pt x="110" y="15"/>
                    <a:pt x="110" y="15"/>
                    <a:pt x="110" y="15"/>
                  </a:cubicBezTo>
                  <a:cubicBezTo>
                    <a:pt x="96" y="26"/>
                    <a:pt x="96" y="26"/>
                    <a:pt x="96" y="26"/>
                  </a:cubicBezTo>
                  <a:cubicBezTo>
                    <a:pt x="91" y="23"/>
                    <a:pt x="86" y="21"/>
                    <a:pt x="80" y="20"/>
                  </a:cubicBezTo>
                  <a:cubicBezTo>
                    <a:pt x="78" y="0"/>
                    <a:pt x="78" y="0"/>
                    <a:pt x="78" y="0"/>
                  </a:cubicBezTo>
                  <a:cubicBezTo>
                    <a:pt x="59" y="0"/>
                    <a:pt x="59" y="0"/>
                    <a:pt x="59" y="0"/>
                  </a:cubicBezTo>
                  <a:cubicBezTo>
                    <a:pt x="57" y="20"/>
                    <a:pt x="57" y="20"/>
                    <a:pt x="57" y="20"/>
                  </a:cubicBezTo>
                  <a:cubicBezTo>
                    <a:pt x="51" y="21"/>
                    <a:pt x="46" y="23"/>
                    <a:pt x="42" y="26"/>
                  </a:cubicBezTo>
                  <a:cubicBezTo>
                    <a:pt x="26" y="15"/>
                    <a:pt x="26" y="15"/>
                    <a:pt x="26" y="15"/>
                  </a:cubicBezTo>
                  <a:cubicBezTo>
                    <a:pt x="15" y="27"/>
                    <a:pt x="15" y="27"/>
                    <a:pt x="15" y="27"/>
                  </a:cubicBezTo>
                  <a:cubicBezTo>
                    <a:pt x="26" y="42"/>
                    <a:pt x="26" y="42"/>
                    <a:pt x="26" y="42"/>
                  </a:cubicBezTo>
                  <a:cubicBezTo>
                    <a:pt x="23" y="47"/>
                    <a:pt x="21" y="52"/>
                    <a:pt x="19" y="57"/>
                  </a:cubicBezTo>
                  <a:cubicBezTo>
                    <a:pt x="0" y="60"/>
                    <a:pt x="0" y="60"/>
                    <a:pt x="0" y="60"/>
                  </a:cubicBezTo>
                  <a:cubicBezTo>
                    <a:pt x="0" y="78"/>
                    <a:pt x="0" y="78"/>
                    <a:pt x="0" y="78"/>
                  </a:cubicBezTo>
                  <a:cubicBezTo>
                    <a:pt x="19" y="80"/>
                    <a:pt x="19" y="80"/>
                    <a:pt x="19" y="80"/>
                  </a:cubicBezTo>
                  <a:cubicBezTo>
                    <a:pt x="21" y="86"/>
                    <a:pt x="23" y="91"/>
                    <a:pt x="26" y="96"/>
                  </a:cubicBezTo>
                  <a:cubicBezTo>
                    <a:pt x="15" y="111"/>
                    <a:pt x="15" y="111"/>
                    <a:pt x="15" y="111"/>
                  </a:cubicBezTo>
                  <a:cubicBezTo>
                    <a:pt x="26" y="122"/>
                    <a:pt x="26" y="122"/>
                    <a:pt x="26" y="122"/>
                  </a:cubicBezTo>
                  <a:cubicBezTo>
                    <a:pt x="41" y="111"/>
                    <a:pt x="41" y="111"/>
                    <a:pt x="41" y="111"/>
                  </a:cubicBezTo>
                  <a:cubicBezTo>
                    <a:pt x="46" y="114"/>
                    <a:pt x="51" y="117"/>
                    <a:pt x="57" y="118"/>
                  </a:cubicBezTo>
                  <a:cubicBezTo>
                    <a:pt x="59" y="138"/>
                    <a:pt x="59" y="138"/>
                    <a:pt x="59" y="138"/>
                  </a:cubicBezTo>
                  <a:cubicBezTo>
                    <a:pt x="78" y="138"/>
                    <a:pt x="78" y="138"/>
                    <a:pt x="78" y="138"/>
                  </a:cubicBezTo>
                  <a:cubicBezTo>
                    <a:pt x="80" y="118"/>
                    <a:pt x="80" y="118"/>
                    <a:pt x="80" y="118"/>
                  </a:cubicBezTo>
                  <a:cubicBezTo>
                    <a:pt x="86" y="117"/>
                    <a:pt x="91" y="114"/>
                    <a:pt x="95" y="111"/>
                  </a:cubicBezTo>
                  <a:cubicBezTo>
                    <a:pt x="111" y="122"/>
                    <a:pt x="111" y="122"/>
                    <a:pt x="111" y="122"/>
                  </a:cubicBezTo>
                  <a:cubicBezTo>
                    <a:pt x="122" y="111"/>
                    <a:pt x="122" y="111"/>
                    <a:pt x="122" y="111"/>
                  </a:cubicBezTo>
                  <a:cubicBezTo>
                    <a:pt x="111" y="96"/>
                    <a:pt x="111" y="96"/>
                    <a:pt x="111" y="96"/>
                  </a:cubicBezTo>
                  <a:cubicBezTo>
                    <a:pt x="114" y="91"/>
                    <a:pt x="116" y="86"/>
                    <a:pt x="118" y="80"/>
                  </a:cubicBezTo>
                  <a:close/>
                  <a:moveTo>
                    <a:pt x="132" y="64"/>
                  </a:moveTo>
                  <a:cubicBezTo>
                    <a:pt x="132" y="74"/>
                    <a:pt x="132" y="74"/>
                    <a:pt x="132" y="74"/>
                  </a:cubicBezTo>
                  <a:cubicBezTo>
                    <a:pt x="117" y="75"/>
                    <a:pt x="117" y="75"/>
                    <a:pt x="117" y="75"/>
                  </a:cubicBezTo>
                  <a:cubicBezTo>
                    <a:pt x="118" y="73"/>
                    <a:pt x="118" y="71"/>
                    <a:pt x="118" y="69"/>
                  </a:cubicBezTo>
                  <a:cubicBezTo>
                    <a:pt x="118" y="67"/>
                    <a:pt x="118" y="65"/>
                    <a:pt x="117" y="63"/>
                  </a:cubicBezTo>
                  <a:lnTo>
                    <a:pt x="132" y="64"/>
                  </a:lnTo>
                  <a:close/>
                  <a:moveTo>
                    <a:pt x="110" y="22"/>
                  </a:moveTo>
                  <a:cubicBezTo>
                    <a:pt x="115" y="27"/>
                    <a:pt x="115" y="27"/>
                    <a:pt x="115" y="27"/>
                  </a:cubicBezTo>
                  <a:cubicBezTo>
                    <a:pt x="107" y="38"/>
                    <a:pt x="107" y="38"/>
                    <a:pt x="107" y="38"/>
                  </a:cubicBezTo>
                  <a:cubicBezTo>
                    <a:pt x="105" y="35"/>
                    <a:pt x="102" y="32"/>
                    <a:pt x="99" y="30"/>
                  </a:cubicBezTo>
                  <a:lnTo>
                    <a:pt x="110" y="22"/>
                  </a:lnTo>
                  <a:close/>
                  <a:moveTo>
                    <a:pt x="64" y="5"/>
                  </a:moveTo>
                  <a:cubicBezTo>
                    <a:pt x="73" y="5"/>
                    <a:pt x="73" y="5"/>
                    <a:pt x="73" y="5"/>
                  </a:cubicBezTo>
                  <a:cubicBezTo>
                    <a:pt x="75" y="20"/>
                    <a:pt x="75" y="20"/>
                    <a:pt x="75" y="20"/>
                  </a:cubicBezTo>
                  <a:cubicBezTo>
                    <a:pt x="73" y="20"/>
                    <a:pt x="71" y="19"/>
                    <a:pt x="68" y="19"/>
                  </a:cubicBezTo>
                  <a:cubicBezTo>
                    <a:pt x="66" y="19"/>
                    <a:pt x="64" y="20"/>
                    <a:pt x="62" y="20"/>
                  </a:cubicBezTo>
                  <a:lnTo>
                    <a:pt x="64" y="5"/>
                  </a:lnTo>
                  <a:close/>
                  <a:moveTo>
                    <a:pt x="21" y="27"/>
                  </a:moveTo>
                  <a:cubicBezTo>
                    <a:pt x="27" y="22"/>
                    <a:pt x="27" y="22"/>
                    <a:pt x="27" y="22"/>
                  </a:cubicBezTo>
                  <a:cubicBezTo>
                    <a:pt x="38" y="30"/>
                    <a:pt x="38" y="30"/>
                    <a:pt x="38" y="30"/>
                  </a:cubicBezTo>
                  <a:cubicBezTo>
                    <a:pt x="37" y="31"/>
                    <a:pt x="35" y="32"/>
                    <a:pt x="34" y="34"/>
                  </a:cubicBezTo>
                  <a:cubicBezTo>
                    <a:pt x="32" y="35"/>
                    <a:pt x="31" y="37"/>
                    <a:pt x="29" y="39"/>
                  </a:cubicBezTo>
                  <a:lnTo>
                    <a:pt x="21" y="27"/>
                  </a:lnTo>
                  <a:close/>
                  <a:moveTo>
                    <a:pt x="5" y="74"/>
                  </a:moveTo>
                  <a:cubicBezTo>
                    <a:pt x="5" y="64"/>
                    <a:pt x="5" y="64"/>
                    <a:pt x="5" y="64"/>
                  </a:cubicBezTo>
                  <a:cubicBezTo>
                    <a:pt x="19" y="62"/>
                    <a:pt x="19" y="62"/>
                    <a:pt x="19" y="62"/>
                  </a:cubicBezTo>
                  <a:cubicBezTo>
                    <a:pt x="19" y="65"/>
                    <a:pt x="19" y="67"/>
                    <a:pt x="19" y="69"/>
                  </a:cubicBezTo>
                  <a:cubicBezTo>
                    <a:pt x="19" y="71"/>
                    <a:pt x="19" y="73"/>
                    <a:pt x="19" y="75"/>
                  </a:cubicBezTo>
                  <a:lnTo>
                    <a:pt x="5" y="74"/>
                  </a:lnTo>
                  <a:close/>
                  <a:moveTo>
                    <a:pt x="27" y="116"/>
                  </a:moveTo>
                  <a:cubicBezTo>
                    <a:pt x="22" y="110"/>
                    <a:pt x="22" y="110"/>
                    <a:pt x="22" y="110"/>
                  </a:cubicBezTo>
                  <a:cubicBezTo>
                    <a:pt x="30" y="99"/>
                    <a:pt x="30" y="99"/>
                    <a:pt x="30" y="99"/>
                  </a:cubicBezTo>
                  <a:cubicBezTo>
                    <a:pt x="32" y="103"/>
                    <a:pt x="35" y="105"/>
                    <a:pt x="38" y="108"/>
                  </a:cubicBezTo>
                  <a:lnTo>
                    <a:pt x="27" y="116"/>
                  </a:lnTo>
                  <a:close/>
                  <a:moveTo>
                    <a:pt x="73" y="133"/>
                  </a:moveTo>
                  <a:cubicBezTo>
                    <a:pt x="64" y="133"/>
                    <a:pt x="64" y="133"/>
                    <a:pt x="64" y="133"/>
                  </a:cubicBezTo>
                  <a:cubicBezTo>
                    <a:pt x="62" y="118"/>
                    <a:pt x="62" y="118"/>
                    <a:pt x="62" y="118"/>
                  </a:cubicBezTo>
                  <a:cubicBezTo>
                    <a:pt x="64" y="118"/>
                    <a:pt x="66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68" y="118"/>
                    <a:pt x="68" y="118"/>
                    <a:pt x="68" y="118"/>
                  </a:cubicBezTo>
                  <a:cubicBezTo>
                    <a:pt x="71" y="118"/>
                    <a:pt x="73" y="118"/>
                    <a:pt x="75" y="118"/>
                  </a:cubicBezTo>
                  <a:lnTo>
                    <a:pt x="73" y="133"/>
                  </a:lnTo>
                  <a:close/>
                  <a:moveTo>
                    <a:pt x="68" y="113"/>
                  </a:moveTo>
                  <a:cubicBezTo>
                    <a:pt x="44" y="113"/>
                    <a:pt x="24" y="93"/>
                    <a:pt x="24" y="69"/>
                  </a:cubicBezTo>
                  <a:cubicBezTo>
                    <a:pt x="24" y="57"/>
                    <a:pt x="29" y="46"/>
                    <a:pt x="37" y="37"/>
                  </a:cubicBezTo>
                  <a:cubicBezTo>
                    <a:pt x="45" y="29"/>
                    <a:pt x="57" y="24"/>
                    <a:pt x="68" y="24"/>
                  </a:cubicBezTo>
                  <a:cubicBezTo>
                    <a:pt x="68" y="24"/>
                    <a:pt x="68" y="24"/>
                    <a:pt x="68" y="24"/>
                  </a:cubicBezTo>
                  <a:cubicBezTo>
                    <a:pt x="93" y="24"/>
                    <a:pt x="113" y="44"/>
                    <a:pt x="113" y="69"/>
                  </a:cubicBezTo>
                  <a:cubicBezTo>
                    <a:pt x="113" y="81"/>
                    <a:pt x="108" y="92"/>
                    <a:pt x="100" y="100"/>
                  </a:cubicBezTo>
                  <a:cubicBezTo>
                    <a:pt x="92" y="109"/>
                    <a:pt x="80" y="113"/>
                    <a:pt x="68" y="113"/>
                  </a:cubicBezTo>
                  <a:close/>
                  <a:moveTo>
                    <a:pt x="116" y="110"/>
                  </a:moveTo>
                  <a:cubicBezTo>
                    <a:pt x="110" y="116"/>
                    <a:pt x="110" y="116"/>
                    <a:pt x="110" y="116"/>
                  </a:cubicBezTo>
                  <a:cubicBezTo>
                    <a:pt x="99" y="108"/>
                    <a:pt x="99" y="108"/>
                    <a:pt x="99" y="108"/>
                  </a:cubicBezTo>
                  <a:cubicBezTo>
                    <a:pt x="100" y="107"/>
                    <a:pt x="102" y="105"/>
                    <a:pt x="103" y="104"/>
                  </a:cubicBezTo>
                  <a:cubicBezTo>
                    <a:pt x="105" y="102"/>
                    <a:pt x="106" y="101"/>
                    <a:pt x="108" y="99"/>
                  </a:cubicBezTo>
                  <a:lnTo>
                    <a:pt x="116" y="110"/>
                  </a:lnTo>
                  <a:close/>
                </a:path>
              </a:pathLst>
            </a:cu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grpSp>
          <p:nvGrpSpPr>
            <p:cNvPr id="216" name="Group 215">
              <a:extLst>
                <a:ext uri="{FF2B5EF4-FFF2-40B4-BE49-F238E27FC236}">
                  <a16:creationId xmlns:a16="http://schemas.microsoft.com/office/drawing/2014/main" id="{85DD14AF-8BD5-4809-B503-B99A111B278D}"/>
                </a:ext>
              </a:extLst>
            </p:cNvPr>
            <p:cNvGrpSpPr/>
            <p:nvPr/>
          </p:nvGrpSpPr>
          <p:grpSpPr>
            <a:xfrm>
              <a:off x="5884449" y="4844256"/>
              <a:ext cx="2402301" cy="1055634"/>
              <a:chOff x="8951499" y="1731283"/>
              <a:chExt cx="2402301" cy="1055634"/>
            </a:xfrm>
          </p:grpSpPr>
          <p:sp>
            <p:nvSpPr>
              <p:cNvPr id="217" name="Rectangle 216">
                <a:extLst>
                  <a:ext uri="{FF2B5EF4-FFF2-40B4-BE49-F238E27FC236}">
                    <a16:creationId xmlns:a16="http://schemas.microsoft.com/office/drawing/2014/main" id="{105DEF46-0ED5-4540-867A-D8217E7567BC}"/>
                  </a:ext>
                </a:extLst>
              </p:cNvPr>
              <p:cNvSpPr/>
              <p:nvPr/>
            </p:nvSpPr>
            <p:spPr>
              <a:xfrm>
                <a:off x="8951499" y="1731283"/>
                <a:ext cx="2053960" cy="369332"/>
              </a:xfrm>
              <a:prstGeom prst="rect">
                <a:avLst/>
              </a:prstGeom>
            </p:spPr>
            <p:txBody>
              <a:bodyPr wrap="none">
                <a:spAutoFit/>
              </a:bodyPr>
              <a:lstStyle/>
              <a:p>
                <a:r>
                  <a:rPr lang="en-US" dirty="0">
                    <a:solidFill>
                      <a:schemeClr val="accent5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Quality is Value</a:t>
                </a:r>
              </a:p>
            </p:txBody>
          </p:sp>
          <p:sp>
            <p:nvSpPr>
              <p:cNvPr id="218" name="TextBox 217">
                <a:extLst>
                  <a:ext uri="{FF2B5EF4-FFF2-40B4-BE49-F238E27FC236}">
                    <a16:creationId xmlns:a16="http://schemas.microsoft.com/office/drawing/2014/main" id="{0046A295-E60F-4428-8C13-79369074DD7D}"/>
                  </a:ext>
                </a:extLst>
              </p:cNvPr>
              <p:cNvSpPr txBox="1"/>
              <p:nvPr/>
            </p:nvSpPr>
            <p:spPr>
              <a:xfrm>
                <a:off x="8951499" y="2079031"/>
                <a:ext cx="2402301" cy="707886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600"/>
                  </a:lnSpc>
                </a:pPr>
                <a:r>
                  <a:rPr lang="en-US" sz="1100" dirty="0">
                    <a:solidFill>
                      <a:schemeClr val="tx1">
                        <a:lumMod val="50000"/>
                        <a:lumOff val="50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 is not simply random text. It has roots in a piece of classical</a:t>
                </a:r>
              </a:p>
            </p:txBody>
          </p:sp>
        </p:grp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74A8037-9A82-441C-8D10-12EA86D431FE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21784745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D4C406E9-F719-4BC5-A178-91D899E7F9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4"/>
                </a:solidFill>
              </a:rPr>
              <a:t>Company</a:t>
            </a:r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Team</a:t>
            </a:r>
            <a:endParaRPr lang="en-US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7E9C2CB-3A0F-49F7-8585-2A61FFFDDFB2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  <a:endParaRPr lang="en-US" dirty="0"/>
          </a:p>
        </p:txBody>
      </p:sp>
      <p:sp>
        <p:nvSpPr>
          <p:cNvPr id="4" name="Freeform 5">
            <a:extLst>
              <a:ext uri="{FF2B5EF4-FFF2-40B4-BE49-F238E27FC236}">
                <a16:creationId xmlns:a16="http://schemas.microsoft.com/office/drawing/2014/main" id="{C903AB02-CD4D-4225-A3EF-3503E3A977B3}"/>
              </a:ext>
            </a:extLst>
          </p:cNvPr>
          <p:cNvSpPr>
            <a:spLocks/>
          </p:cNvSpPr>
          <p:nvPr/>
        </p:nvSpPr>
        <p:spPr bwMode="auto">
          <a:xfrm>
            <a:off x="1450975" y="5645150"/>
            <a:ext cx="2870200" cy="101600"/>
          </a:xfrm>
          <a:custGeom>
            <a:avLst/>
            <a:gdLst>
              <a:gd name="T0" fmla="*/ 16 w 543"/>
              <a:gd name="T1" fmla="*/ 19 h 19"/>
              <a:gd name="T2" fmla="*/ 527 w 543"/>
              <a:gd name="T3" fmla="*/ 19 h 19"/>
              <a:gd name="T4" fmla="*/ 543 w 543"/>
              <a:gd name="T5" fmla="*/ 3 h 19"/>
              <a:gd name="T6" fmla="*/ 543 w 543"/>
              <a:gd name="T7" fmla="*/ 0 h 19"/>
              <a:gd name="T8" fmla="*/ 0 w 543"/>
              <a:gd name="T9" fmla="*/ 0 h 19"/>
              <a:gd name="T10" fmla="*/ 0 w 543"/>
              <a:gd name="T11" fmla="*/ 3 h 19"/>
              <a:gd name="T12" fmla="*/ 16 w 543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43" h="19">
                <a:moveTo>
                  <a:pt x="16" y="19"/>
                </a:moveTo>
                <a:cubicBezTo>
                  <a:pt x="527" y="19"/>
                  <a:pt x="527" y="19"/>
                  <a:pt x="527" y="19"/>
                </a:cubicBezTo>
                <a:cubicBezTo>
                  <a:pt x="535" y="19"/>
                  <a:pt x="543" y="11"/>
                  <a:pt x="543" y="3"/>
                </a:cubicBezTo>
                <a:cubicBezTo>
                  <a:pt x="543" y="0"/>
                  <a:pt x="543" y="0"/>
                  <a:pt x="54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11"/>
                  <a:pt x="7" y="19"/>
                  <a:pt x="16" y="19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90EEE570-8B64-4463-BFC7-40130F54F9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450975" y="3786188"/>
            <a:ext cx="2870200" cy="4603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:a16="http://schemas.microsoft.com/office/drawing/2014/main" id="{503BEE9C-FA05-44AA-A022-443FA3DE49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63925" y="1903413"/>
            <a:ext cx="476250" cy="471488"/>
          </a:xfrm>
          <a:prstGeom prst="ellipse">
            <a:avLst/>
          </a:prstGeom>
          <a:solidFill>
            <a:schemeClr val="accent4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10">
            <a:extLst>
              <a:ext uri="{FF2B5EF4-FFF2-40B4-BE49-F238E27FC236}">
                <a16:creationId xmlns:a16="http://schemas.microsoft.com/office/drawing/2014/main" id="{440BD383-E790-471D-8313-DA1AFC6EDE50}"/>
              </a:ext>
            </a:extLst>
          </p:cNvPr>
          <p:cNvSpPr>
            <a:spLocks/>
          </p:cNvSpPr>
          <p:nvPr/>
        </p:nvSpPr>
        <p:spPr bwMode="auto">
          <a:xfrm>
            <a:off x="4664075" y="5645150"/>
            <a:ext cx="2863850" cy="101600"/>
          </a:xfrm>
          <a:custGeom>
            <a:avLst/>
            <a:gdLst>
              <a:gd name="T0" fmla="*/ 16 w 542"/>
              <a:gd name="T1" fmla="*/ 19 h 19"/>
              <a:gd name="T2" fmla="*/ 526 w 542"/>
              <a:gd name="T3" fmla="*/ 19 h 19"/>
              <a:gd name="T4" fmla="*/ 542 w 542"/>
              <a:gd name="T5" fmla="*/ 3 h 19"/>
              <a:gd name="T6" fmla="*/ 542 w 542"/>
              <a:gd name="T7" fmla="*/ 0 h 19"/>
              <a:gd name="T8" fmla="*/ 0 w 542"/>
              <a:gd name="T9" fmla="*/ 0 h 19"/>
              <a:gd name="T10" fmla="*/ 0 w 542"/>
              <a:gd name="T11" fmla="*/ 3 h 19"/>
              <a:gd name="T12" fmla="*/ 16 w 542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42" h="19">
                <a:moveTo>
                  <a:pt x="16" y="19"/>
                </a:moveTo>
                <a:cubicBezTo>
                  <a:pt x="526" y="19"/>
                  <a:pt x="526" y="19"/>
                  <a:pt x="526" y="19"/>
                </a:cubicBezTo>
                <a:cubicBezTo>
                  <a:pt x="535" y="19"/>
                  <a:pt x="542" y="11"/>
                  <a:pt x="542" y="3"/>
                </a:cubicBezTo>
                <a:cubicBezTo>
                  <a:pt x="542" y="0"/>
                  <a:pt x="542" y="0"/>
                  <a:pt x="542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11"/>
                  <a:pt x="7" y="19"/>
                  <a:pt x="16" y="19"/>
                </a:cubicBez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544DA94F-A8F0-4E3D-A78F-DC3498F682CD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64075" y="3786188"/>
            <a:ext cx="2863850" cy="4603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4" name="Oval 13">
            <a:extLst>
              <a:ext uri="{FF2B5EF4-FFF2-40B4-BE49-F238E27FC236}">
                <a16:creationId xmlns:a16="http://schemas.microsoft.com/office/drawing/2014/main" id="{DED3E3D2-A7B7-4510-8428-9B270F6AC29E}"/>
              </a:ext>
            </a:extLst>
          </p:cNvPr>
          <p:cNvSpPr>
            <a:spLocks noChangeArrowheads="1"/>
          </p:cNvSpPr>
          <p:nvPr/>
        </p:nvSpPr>
        <p:spPr bwMode="auto">
          <a:xfrm>
            <a:off x="6677025" y="1903413"/>
            <a:ext cx="471488" cy="471488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5" name="Freeform 14">
            <a:extLst>
              <a:ext uri="{FF2B5EF4-FFF2-40B4-BE49-F238E27FC236}">
                <a16:creationId xmlns:a16="http://schemas.microsoft.com/office/drawing/2014/main" id="{97DDC996-CEB3-4EF3-B654-6CD29DC89BCB}"/>
              </a:ext>
            </a:extLst>
          </p:cNvPr>
          <p:cNvSpPr>
            <a:spLocks/>
          </p:cNvSpPr>
          <p:nvPr/>
        </p:nvSpPr>
        <p:spPr bwMode="auto">
          <a:xfrm>
            <a:off x="7872413" y="5645150"/>
            <a:ext cx="2868613" cy="101600"/>
          </a:xfrm>
          <a:custGeom>
            <a:avLst/>
            <a:gdLst>
              <a:gd name="T0" fmla="*/ 16 w 543"/>
              <a:gd name="T1" fmla="*/ 19 h 19"/>
              <a:gd name="T2" fmla="*/ 527 w 543"/>
              <a:gd name="T3" fmla="*/ 19 h 19"/>
              <a:gd name="T4" fmla="*/ 543 w 543"/>
              <a:gd name="T5" fmla="*/ 3 h 19"/>
              <a:gd name="T6" fmla="*/ 543 w 543"/>
              <a:gd name="T7" fmla="*/ 0 h 19"/>
              <a:gd name="T8" fmla="*/ 0 w 543"/>
              <a:gd name="T9" fmla="*/ 0 h 19"/>
              <a:gd name="T10" fmla="*/ 0 w 543"/>
              <a:gd name="T11" fmla="*/ 3 h 19"/>
              <a:gd name="T12" fmla="*/ 16 w 543"/>
              <a:gd name="T13" fmla="*/ 19 h 1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543" h="19">
                <a:moveTo>
                  <a:pt x="16" y="19"/>
                </a:moveTo>
                <a:cubicBezTo>
                  <a:pt x="527" y="19"/>
                  <a:pt x="527" y="19"/>
                  <a:pt x="527" y="19"/>
                </a:cubicBezTo>
                <a:cubicBezTo>
                  <a:pt x="536" y="19"/>
                  <a:pt x="543" y="11"/>
                  <a:pt x="543" y="3"/>
                </a:cubicBezTo>
                <a:cubicBezTo>
                  <a:pt x="543" y="0"/>
                  <a:pt x="543" y="0"/>
                  <a:pt x="543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3"/>
                  <a:pt x="0" y="3"/>
                  <a:pt x="0" y="3"/>
                </a:cubicBezTo>
                <a:cubicBezTo>
                  <a:pt x="0" y="11"/>
                  <a:pt x="8" y="19"/>
                  <a:pt x="16" y="19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28E714BD-7A82-40A4-8275-64078E94844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872413" y="3786188"/>
            <a:ext cx="2868613" cy="46038"/>
          </a:xfrm>
          <a:prstGeom prst="rect">
            <a:avLst/>
          </a:pr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B87068AE-9AC5-4EA4-BA5E-ADDB22169B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9890125" y="1903413"/>
            <a:ext cx="469900" cy="471488"/>
          </a:xfrm>
          <a:prstGeom prst="ellipse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CC3B0D43-6412-4C83-96DE-8B55FBE7AF7D}"/>
              </a:ext>
            </a:extLst>
          </p:cNvPr>
          <p:cNvSpPr/>
          <p:nvPr/>
        </p:nvSpPr>
        <p:spPr>
          <a:xfrm>
            <a:off x="3555215" y="1977575"/>
            <a:ext cx="29367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500" b="1" dirty="0">
                <a:solidFill>
                  <a:schemeClr val="bg2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</a:t>
            </a:r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8F44D39E-F0CD-4FD7-897D-1E176E85186C}"/>
              </a:ext>
            </a:extLst>
          </p:cNvPr>
          <p:cNvSpPr/>
          <p:nvPr/>
        </p:nvSpPr>
        <p:spPr>
          <a:xfrm>
            <a:off x="6765934" y="1977575"/>
            <a:ext cx="29367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EA74BA85-D11D-4DD3-AD87-3C5C4E947CC4}"/>
              </a:ext>
            </a:extLst>
          </p:cNvPr>
          <p:cNvSpPr/>
          <p:nvPr/>
        </p:nvSpPr>
        <p:spPr>
          <a:xfrm>
            <a:off x="9978240" y="1977575"/>
            <a:ext cx="29367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</a:t>
            </a:r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1159BD7A-F8F1-4793-86E1-87EFC1B3BE64}"/>
              </a:ext>
            </a:extLst>
          </p:cNvPr>
          <p:cNvSpPr/>
          <p:nvPr/>
        </p:nvSpPr>
        <p:spPr>
          <a:xfrm>
            <a:off x="1580269" y="4085956"/>
            <a:ext cx="2611612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HEADLINE FIRST ONE</a:t>
            </a:r>
          </a:p>
        </p:txBody>
      </p:sp>
      <p:sp>
        <p:nvSpPr>
          <p:cNvPr id="28" name="Rectangle 27">
            <a:extLst>
              <a:ext uri="{FF2B5EF4-FFF2-40B4-BE49-F238E27FC236}">
                <a16:creationId xmlns:a16="http://schemas.microsoft.com/office/drawing/2014/main" id="{2749E73C-670A-4CFE-B427-E24A91CBD467}"/>
              </a:ext>
            </a:extLst>
          </p:cNvPr>
          <p:cNvSpPr/>
          <p:nvPr/>
        </p:nvSpPr>
        <p:spPr>
          <a:xfrm>
            <a:off x="4911124" y="4085956"/>
            <a:ext cx="236975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HEADLINE SECOND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42A12326-FC52-40F1-BE13-66002FC92EE9}"/>
              </a:ext>
            </a:extLst>
          </p:cNvPr>
          <p:cNvSpPr/>
          <p:nvPr/>
        </p:nvSpPr>
        <p:spPr>
          <a:xfrm>
            <a:off x="8237363" y="4085956"/>
            <a:ext cx="2137124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THIRD HEADLINE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F8A4398B-3B8C-4905-B2A9-C518CC008B4F}"/>
              </a:ext>
            </a:extLst>
          </p:cNvPr>
          <p:cNvSpPr txBox="1"/>
          <p:nvPr/>
        </p:nvSpPr>
        <p:spPr>
          <a:xfrm>
            <a:off x="1708785" y="4493207"/>
            <a:ext cx="2354580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13D22BAD-9FCD-43ED-BAA9-76665BE4EB62}"/>
              </a:ext>
            </a:extLst>
          </p:cNvPr>
          <p:cNvSpPr txBox="1"/>
          <p:nvPr/>
        </p:nvSpPr>
        <p:spPr>
          <a:xfrm>
            <a:off x="4918709" y="4493207"/>
            <a:ext cx="2354580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B3C6A75B-BCCB-4614-86E5-79DF33FFA9A8}"/>
              </a:ext>
            </a:extLst>
          </p:cNvPr>
          <p:cNvSpPr txBox="1"/>
          <p:nvPr/>
        </p:nvSpPr>
        <p:spPr>
          <a:xfrm>
            <a:off x="8128635" y="4493207"/>
            <a:ext cx="2354580" cy="9130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6DDA873-EE12-4414-BC29-936508DB599B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AB1901D6-0D63-47C9-BC29-7FB7727A66A5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C9BF31F1-A0E3-45A8-B07C-E473564C806A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</p:spTree>
    <p:extLst>
      <p:ext uri="{BB962C8B-B14F-4D97-AF65-F5344CB8AC3E}">
        <p14:creationId xmlns:p14="http://schemas.microsoft.com/office/powerpoint/2010/main" val="375336378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flip dir="r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AutoShape 3">
            <a:extLst>
              <a:ext uri="{FF2B5EF4-FFF2-40B4-BE49-F238E27FC236}">
                <a16:creationId xmlns:a16="http://schemas.microsoft.com/office/drawing/2014/main" id="{2FABE5A7-1F3D-4B85-86A5-166D40B58366}"/>
              </a:ext>
            </a:extLst>
          </p:cNvPr>
          <p:cNvSpPr>
            <a:spLocks noChangeAspect="1" noChangeArrowheads="1" noTextEdit="1"/>
          </p:cNvSpPr>
          <p:nvPr/>
        </p:nvSpPr>
        <p:spPr bwMode="auto">
          <a:xfrm>
            <a:off x="1588" y="6350"/>
            <a:ext cx="12192000" cy="6856409"/>
          </a:xfrm>
          <a:prstGeom prst="rect">
            <a:avLst/>
          </a:prstGeom>
          <a:gradFill flip="none" rotWithShape="1">
            <a:gsLst>
              <a:gs pos="0">
                <a:schemeClr val="tx2">
                  <a:lumMod val="50000"/>
                  <a:alpha val="96000"/>
                </a:schemeClr>
              </a:gs>
              <a:gs pos="97000">
                <a:schemeClr val="tx1"/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 dirty="0"/>
          </a:p>
        </p:txBody>
      </p:sp>
      <p:grpSp>
        <p:nvGrpSpPr>
          <p:cNvPr id="16" name="Group 15">
            <a:extLst>
              <a:ext uri="{FF2B5EF4-FFF2-40B4-BE49-F238E27FC236}">
                <a16:creationId xmlns:a16="http://schemas.microsoft.com/office/drawing/2014/main" id="{0D6D6292-E65F-406B-A06A-33C97D2AF625}"/>
              </a:ext>
            </a:extLst>
          </p:cNvPr>
          <p:cNvGrpSpPr/>
          <p:nvPr/>
        </p:nvGrpSpPr>
        <p:grpSpPr>
          <a:xfrm>
            <a:off x="1588" y="6350"/>
            <a:ext cx="12190413" cy="6845301"/>
            <a:chOff x="1588" y="6350"/>
            <a:chExt cx="12190413" cy="6845301"/>
          </a:xfrm>
          <a:solidFill>
            <a:schemeClr val="tx2">
              <a:alpha val="15000"/>
            </a:schemeClr>
          </a:solidFill>
        </p:grpSpPr>
        <p:sp>
          <p:nvSpPr>
            <p:cNvPr id="17" name="Freeform 5">
              <a:extLst>
                <a:ext uri="{FF2B5EF4-FFF2-40B4-BE49-F238E27FC236}">
                  <a16:creationId xmlns:a16="http://schemas.microsoft.com/office/drawing/2014/main" id="{48D25BCF-13C0-43D3-B113-F5D73D0736EC}"/>
                </a:ext>
              </a:extLst>
            </p:cNvPr>
            <p:cNvSpPr>
              <a:spLocks/>
            </p:cNvSpPr>
            <p:nvPr/>
          </p:nvSpPr>
          <p:spPr bwMode="auto">
            <a:xfrm>
              <a:off x="6245225" y="6350"/>
              <a:ext cx="5946775" cy="3078163"/>
            </a:xfrm>
            <a:custGeom>
              <a:avLst/>
              <a:gdLst>
                <a:gd name="T0" fmla="*/ 2498 w 2498"/>
                <a:gd name="T1" fmla="*/ 0 h 1295"/>
                <a:gd name="T2" fmla="*/ 2066 w 2498"/>
                <a:gd name="T3" fmla="*/ 0 h 1295"/>
                <a:gd name="T4" fmla="*/ 955 w 2498"/>
                <a:gd name="T5" fmla="*/ 842 h 1295"/>
                <a:gd name="T6" fmla="*/ 0 w 2498"/>
                <a:gd name="T7" fmla="*/ 1280 h 1295"/>
                <a:gd name="T8" fmla="*/ 320 w 2498"/>
                <a:gd name="T9" fmla="*/ 1295 h 1295"/>
                <a:gd name="T10" fmla="*/ 2498 w 2498"/>
                <a:gd name="T11" fmla="*/ 771 h 1295"/>
                <a:gd name="T12" fmla="*/ 2498 w 2498"/>
                <a:gd name="T13" fmla="*/ 0 h 1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498" h="1295">
                  <a:moveTo>
                    <a:pt x="2498" y="0"/>
                  </a:moveTo>
                  <a:cubicBezTo>
                    <a:pt x="2066" y="0"/>
                    <a:pt x="2066" y="0"/>
                    <a:pt x="2066" y="0"/>
                  </a:cubicBezTo>
                  <a:cubicBezTo>
                    <a:pt x="1651" y="386"/>
                    <a:pt x="1268" y="657"/>
                    <a:pt x="955" y="842"/>
                  </a:cubicBezTo>
                  <a:cubicBezTo>
                    <a:pt x="558" y="1077"/>
                    <a:pt x="227" y="1208"/>
                    <a:pt x="0" y="1280"/>
                  </a:cubicBezTo>
                  <a:cubicBezTo>
                    <a:pt x="89" y="1289"/>
                    <a:pt x="196" y="1295"/>
                    <a:pt x="320" y="1295"/>
                  </a:cubicBezTo>
                  <a:cubicBezTo>
                    <a:pt x="782" y="1295"/>
                    <a:pt x="1531" y="1203"/>
                    <a:pt x="2498" y="771"/>
                  </a:cubicBezTo>
                  <a:cubicBezTo>
                    <a:pt x="2498" y="0"/>
                    <a:pt x="2498" y="0"/>
                    <a:pt x="249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6">
              <a:extLst>
                <a:ext uri="{FF2B5EF4-FFF2-40B4-BE49-F238E27FC236}">
                  <a16:creationId xmlns:a16="http://schemas.microsoft.com/office/drawing/2014/main" id="{21FC3C54-B7DF-4A80-904F-0B649F9047DF}"/>
                </a:ext>
              </a:extLst>
            </p:cNvPr>
            <p:cNvSpPr>
              <a:spLocks/>
            </p:cNvSpPr>
            <p:nvPr/>
          </p:nvSpPr>
          <p:spPr bwMode="auto">
            <a:xfrm>
              <a:off x="6113463" y="6350"/>
              <a:ext cx="4533900" cy="2725738"/>
            </a:xfrm>
            <a:custGeom>
              <a:avLst/>
              <a:gdLst>
                <a:gd name="T0" fmla="*/ 1904 w 1904"/>
                <a:gd name="T1" fmla="*/ 0 h 1147"/>
                <a:gd name="T2" fmla="*/ 837 w 1904"/>
                <a:gd name="T3" fmla="*/ 0 h 1147"/>
                <a:gd name="T4" fmla="*/ 646 w 1904"/>
                <a:gd name="T5" fmla="*/ 335 h 1147"/>
                <a:gd name="T6" fmla="*/ 16 w 1904"/>
                <a:gd name="T7" fmla="*/ 1131 h 1147"/>
                <a:gd name="T8" fmla="*/ 0 w 1904"/>
                <a:gd name="T9" fmla="*/ 1147 h 1147"/>
                <a:gd name="T10" fmla="*/ 1464 w 1904"/>
                <a:gd name="T11" fmla="*/ 361 h 1147"/>
                <a:gd name="T12" fmla="*/ 1904 w 1904"/>
                <a:gd name="T13" fmla="*/ 0 h 11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04" h="1147">
                  <a:moveTo>
                    <a:pt x="1904" y="0"/>
                  </a:moveTo>
                  <a:cubicBezTo>
                    <a:pt x="837" y="0"/>
                    <a:pt x="837" y="0"/>
                    <a:pt x="837" y="0"/>
                  </a:cubicBezTo>
                  <a:cubicBezTo>
                    <a:pt x="772" y="124"/>
                    <a:pt x="708" y="236"/>
                    <a:pt x="646" y="335"/>
                  </a:cubicBezTo>
                  <a:cubicBezTo>
                    <a:pt x="410" y="712"/>
                    <a:pt x="182" y="970"/>
                    <a:pt x="16" y="1131"/>
                  </a:cubicBezTo>
                  <a:cubicBezTo>
                    <a:pt x="11" y="1137"/>
                    <a:pt x="5" y="1142"/>
                    <a:pt x="0" y="1147"/>
                  </a:cubicBezTo>
                  <a:cubicBezTo>
                    <a:pt x="310" y="1048"/>
                    <a:pt x="840" y="829"/>
                    <a:pt x="1464" y="361"/>
                  </a:cubicBezTo>
                  <a:cubicBezTo>
                    <a:pt x="1606" y="254"/>
                    <a:pt x="1753" y="134"/>
                    <a:pt x="190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7">
              <a:extLst>
                <a:ext uri="{FF2B5EF4-FFF2-40B4-BE49-F238E27FC236}">
                  <a16:creationId xmlns:a16="http://schemas.microsoft.com/office/drawing/2014/main" id="{B14559FE-4993-4295-A773-1804D001857B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8" y="1631950"/>
              <a:ext cx="4697413" cy="2036763"/>
            </a:xfrm>
            <a:custGeom>
              <a:avLst/>
              <a:gdLst>
                <a:gd name="T0" fmla="*/ 0 w 1973"/>
                <a:gd name="T1" fmla="*/ 0 h 857"/>
                <a:gd name="T2" fmla="*/ 0 w 1973"/>
                <a:gd name="T3" fmla="*/ 857 h 857"/>
                <a:gd name="T4" fmla="*/ 1860 w 1973"/>
                <a:gd name="T5" fmla="*/ 507 h 857"/>
                <a:gd name="T6" fmla="*/ 1957 w 1973"/>
                <a:gd name="T7" fmla="*/ 509 h 857"/>
                <a:gd name="T8" fmla="*/ 1973 w 1973"/>
                <a:gd name="T9" fmla="*/ 509 h 857"/>
                <a:gd name="T10" fmla="*/ 140 w 1973"/>
                <a:gd name="T11" fmla="*/ 14 h 857"/>
                <a:gd name="T12" fmla="*/ 0 w 1973"/>
                <a:gd name="T13" fmla="*/ 0 h 85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973" h="857">
                  <a:moveTo>
                    <a:pt x="0" y="0"/>
                  </a:moveTo>
                  <a:cubicBezTo>
                    <a:pt x="0" y="857"/>
                    <a:pt x="0" y="857"/>
                    <a:pt x="0" y="857"/>
                  </a:cubicBezTo>
                  <a:cubicBezTo>
                    <a:pt x="808" y="572"/>
                    <a:pt x="1448" y="507"/>
                    <a:pt x="1860" y="507"/>
                  </a:cubicBezTo>
                  <a:cubicBezTo>
                    <a:pt x="1894" y="507"/>
                    <a:pt x="1927" y="508"/>
                    <a:pt x="1957" y="509"/>
                  </a:cubicBezTo>
                  <a:cubicBezTo>
                    <a:pt x="1963" y="509"/>
                    <a:pt x="1968" y="509"/>
                    <a:pt x="1973" y="509"/>
                  </a:cubicBezTo>
                  <a:cubicBezTo>
                    <a:pt x="1657" y="349"/>
                    <a:pt x="1051" y="109"/>
                    <a:pt x="140" y="14"/>
                  </a:cubicBezTo>
                  <a:cubicBezTo>
                    <a:pt x="94" y="9"/>
                    <a:pt x="47" y="5"/>
                    <a:pt x="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8">
              <a:extLst>
                <a:ext uri="{FF2B5EF4-FFF2-40B4-BE49-F238E27FC236}">
                  <a16:creationId xmlns:a16="http://schemas.microsoft.com/office/drawing/2014/main" id="{1CA494B1-CD5E-4DB4-B998-FB21C8C8C697}"/>
                </a:ext>
              </a:extLst>
            </p:cNvPr>
            <p:cNvSpPr>
              <a:spLocks/>
            </p:cNvSpPr>
            <p:nvPr/>
          </p:nvSpPr>
          <p:spPr bwMode="auto">
            <a:xfrm>
              <a:off x="254000" y="3500438"/>
              <a:ext cx="4483100" cy="3351213"/>
            </a:xfrm>
            <a:custGeom>
              <a:avLst/>
              <a:gdLst>
                <a:gd name="T0" fmla="*/ 1883 w 1883"/>
                <a:gd name="T1" fmla="*/ 0 h 1410"/>
                <a:gd name="T2" fmla="*/ 848 w 1883"/>
                <a:gd name="T3" fmla="*/ 619 h 1410"/>
                <a:gd name="T4" fmla="*/ 0 w 1883"/>
                <a:gd name="T5" fmla="*/ 1410 h 1410"/>
                <a:gd name="T6" fmla="*/ 1013 w 1883"/>
                <a:gd name="T7" fmla="*/ 1410 h 1410"/>
                <a:gd name="T8" fmla="*/ 1298 w 1883"/>
                <a:gd name="T9" fmla="*/ 817 h 1410"/>
                <a:gd name="T10" fmla="*/ 1843 w 1883"/>
                <a:gd name="T11" fmla="*/ 43 h 1410"/>
                <a:gd name="T12" fmla="*/ 1883 w 1883"/>
                <a:gd name="T13" fmla="*/ 0 h 14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83" h="1410">
                  <a:moveTo>
                    <a:pt x="1883" y="0"/>
                  </a:moveTo>
                  <a:cubicBezTo>
                    <a:pt x="1640" y="102"/>
                    <a:pt x="1274" y="290"/>
                    <a:pt x="848" y="619"/>
                  </a:cubicBezTo>
                  <a:cubicBezTo>
                    <a:pt x="583" y="824"/>
                    <a:pt x="295" y="1083"/>
                    <a:pt x="0" y="1410"/>
                  </a:cubicBezTo>
                  <a:cubicBezTo>
                    <a:pt x="1013" y="1410"/>
                    <a:pt x="1013" y="1410"/>
                    <a:pt x="1013" y="1410"/>
                  </a:cubicBezTo>
                  <a:cubicBezTo>
                    <a:pt x="1107" y="1181"/>
                    <a:pt x="1205" y="983"/>
                    <a:pt x="1298" y="817"/>
                  </a:cubicBezTo>
                  <a:cubicBezTo>
                    <a:pt x="1495" y="466"/>
                    <a:pt x="1691" y="213"/>
                    <a:pt x="1843" y="43"/>
                  </a:cubicBezTo>
                  <a:cubicBezTo>
                    <a:pt x="1857" y="28"/>
                    <a:pt x="1870" y="14"/>
                    <a:pt x="1883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9">
              <a:extLst>
                <a:ext uri="{FF2B5EF4-FFF2-40B4-BE49-F238E27FC236}">
                  <a16:creationId xmlns:a16="http://schemas.microsoft.com/office/drawing/2014/main" id="{3167A381-50F4-4AAD-A961-00F62E3553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57525" y="3683000"/>
              <a:ext cx="1989138" cy="3168650"/>
            </a:xfrm>
            <a:custGeom>
              <a:avLst/>
              <a:gdLst>
                <a:gd name="T0" fmla="*/ 836 w 836"/>
                <a:gd name="T1" fmla="*/ 0 h 1333"/>
                <a:gd name="T2" fmla="*/ 172 w 836"/>
                <a:gd name="T3" fmla="*/ 966 h 1333"/>
                <a:gd name="T4" fmla="*/ 0 w 836"/>
                <a:gd name="T5" fmla="*/ 1333 h 1333"/>
                <a:gd name="T6" fmla="*/ 725 w 836"/>
                <a:gd name="T7" fmla="*/ 1333 h 1333"/>
                <a:gd name="T8" fmla="*/ 714 w 836"/>
                <a:gd name="T9" fmla="*/ 1010 h 1333"/>
                <a:gd name="T10" fmla="*/ 824 w 836"/>
                <a:gd name="T11" fmla="*/ 46 h 1333"/>
                <a:gd name="T12" fmla="*/ 836 w 836"/>
                <a:gd name="T13" fmla="*/ 0 h 13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836" h="1333">
                  <a:moveTo>
                    <a:pt x="836" y="0"/>
                  </a:moveTo>
                  <a:cubicBezTo>
                    <a:pt x="665" y="182"/>
                    <a:pt x="414" y="496"/>
                    <a:pt x="172" y="966"/>
                  </a:cubicBezTo>
                  <a:cubicBezTo>
                    <a:pt x="114" y="1079"/>
                    <a:pt x="56" y="1202"/>
                    <a:pt x="0" y="1333"/>
                  </a:cubicBezTo>
                  <a:cubicBezTo>
                    <a:pt x="725" y="1333"/>
                    <a:pt x="725" y="1333"/>
                    <a:pt x="725" y="1333"/>
                  </a:cubicBezTo>
                  <a:cubicBezTo>
                    <a:pt x="717" y="1218"/>
                    <a:pt x="714" y="1109"/>
                    <a:pt x="714" y="1010"/>
                  </a:cubicBezTo>
                  <a:cubicBezTo>
                    <a:pt x="715" y="587"/>
                    <a:pt x="769" y="264"/>
                    <a:pt x="824" y="46"/>
                  </a:cubicBezTo>
                  <a:cubicBezTo>
                    <a:pt x="828" y="30"/>
                    <a:pt x="832" y="15"/>
                    <a:pt x="836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3" name="Freeform 10">
              <a:extLst>
                <a:ext uri="{FF2B5EF4-FFF2-40B4-BE49-F238E27FC236}">
                  <a16:creationId xmlns:a16="http://schemas.microsoft.com/office/drawing/2014/main" id="{6AD76585-0084-4F88-9920-66773EE14F30}"/>
                </a:ext>
              </a:extLst>
            </p:cNvPr>
            <p:cNvSpPr>
              <a:spLocks/>
            </p:cNvSpPr>
            <p:nvPr/>
          </p:nvSpPr>
          <p:spPr bwMode="auto">
            <a:xfrm>
              <a:off x="5807075" y="3975100"/>
              <a:ext cx="3240088" cy="2876550"/>
            </a:xfrm>
            <a:custGeom>
              <a:avLst/>
              <a:gdLst>
                <a:gd name="T0" fmla="*/ 0 w 1361"/>
                <a:gd name="T1" fmla="*/ 0 h 1210"/>
                <a:gd name="T2" fmla="*/ 580 w 1361"/>
                <a:gd name="T3" fmla="*/ 1210 h 1210"/>
                <a:gd name="T4" fmla="*/ 1361 w 1361"/>
                <a:gd name="T5" fmla="*/ 1210 h 1210"/>
                <a:gd name="T6" fmla="*/ 642 w 1361"/>
                <a:gd name="T7" fmla="*/ 678 h 1210"/>
                <a:gd name="T8" fmla="*/ 31 w 1361"/>
                <a:gd name="T9" fmla="*/ 40 h 1210"/>
                <a:gd name="T10" fmla="*/ 0 w 1361"/>
                <a:gd name="T11" fmla="*/ 0 h 12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361" h="1210">
                  <a:moveTo>
                    <a:pt x="0" y="0"/>
                  </a:moveTo>
                  <a:cubicBezTo>
                    <a:pt x="82" y="283"/>
                    <a:pt x="248" y="706"/>
                    <a:pt x="580" y="1210"/>
                  </a:cubicBezTo>
                  <a:cubicBezTo>
                    <a:pt x="1361" y="1210"/>
                    <a:pt x="1361" y="1210"/>
                    <a:pt x="1361" y="1210"/>
                  </a:cubicBezTo>
                  <a:cubicBezTo>
                    <a:pt x="1066" y="1023"/>
                    <a:pt x="829" y="840"/>
                    <a:pt x="642" y="678"/>
                  </a:cubicBezTo>
                  <a:cubicBezTo>
                    <a:pt x="363" y="436"/>
                    <a:pt x="166" y="215"/>
                    <a:pt x="31" y="40"/>
                  </a:cubicBezTo>
                  <a:cubicBezTo>
                    <a:pt x="20" y="27"/>
                    <a:pt x="10" y="13"/>
                    <a:pt x="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4" name="Freeform 11">
              <a:extLst>
                <a:ext uri="{FF2B5EF4-FFF2-40B4-BE49-F238E27FC236}">
                  <a16:creationId xmlns:a16="http://schemas.microsoft.com/office/drawing/2014/main" id="{DBE2B123-A795-4DA7-A888-B49B07A89177}"/>
                </a:ext>
              </a:extLst>
            </p:cNvPr>
            <p:cNvSpPr>
              <a:spLocks/>
            </p:cNvSpPr>
            <p:nvPr/>
          </p:nvSpPr>
          <p:spPr bwMode="auto">
            <a:xfrm>
              <a:off x="6094413" y="2205038"/>
              <a:ext cx="6097588" cy="3241675"/>
            </a:xfrm>
            <a:custGeom>
              <a:avLst/>
              <a:gdLst>
                <a:gd name="T0" fmla="*/ 2561 w 2561"/>
                <a:gd name="T1" fmla="*/ 0 h 1364"/>
                <a:gd name="T2" fmla="*/ 1921 w 2561"/>
                <a:gd name="T3" fmla="*/ 244 h 1364"/>
                <a:gd name="T4" fmla="*/ 383 w 2561"/>
                <a:gd name="T5" fmla="*/ 511 h 1364"/>
                <a:gd name="T6" fmla="*/ 383 w 2561"/>
                <a:gd name="T7" fmla="*/ 511 h 1364"/>
                <a:gd name="T8" fmla="*/ 127 w 2561"/>
                <a:gd name="T9" fmla="*/ 501 h 1364"/>
                <a:gd name="T10" fmla="*/ 10 w 2561"/>
                <a:gd name="T11" fmla="*/ 491 h 1364"/>
                <a:gd name="T12" fmla="*/ 7 w 2561"/>
                <a:gd name="T13" fmla="*/ 490 h 1364"/>
                <a:gd name="T14" fmla="*/ 0 w 2561"/>
                <a:gd name="T15" fmla="*/ 490 h 1364"/>
                <a:gd name="T16" fmla="*/ 10 w 2561"/>
                <a:gd name="T17" fmla="*/ 497 h 1364"/>
                <a:gd name="T18" fmla="*/ 531 w 2561"/>
                <a:gd name="T19" fmla="*/ 794 h 1364"/>
                <a:gd name="T20" fmla="*/ 2561 w 2561"/>
                <a:gd name="T21" fmla="*/ 1364 h 1364"/>
                <a:gd name="T22" fmla="*/ 2561 w 2561"/>
                <a:gd name="T23" fmla="*/ 0 h 13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2561" h="1364">
                  <a:moveTo>
                    <a:pt x="2561" y="0"/>
                  </a:moveTo>
                  <a:cubicBezTo>
                    <a:pt x="2336" y="99"/>
                    <a:pt x="2122" y="179"/>
                    <a:pt x="1921" y="244"/>
                  </a:cubicBezTo>
                  <a:cubicBezTo>
                    <a:pt x="1264" y="458"/>
                    <a:pt x="740" y="511"/>
                    <a:pt x="383" y="511"/>
                  </a:cubicBezTo>
                  <a:cubicBezTo>
                    <a:pt x="383" y="511"/>
                    <a:pt x="383" y="511"/>
                    <a:pt x="383" y="511"/>
                  </a:cubicBezTo>
                  <a:cubicBezTo>
                    <a:pt x="288" y="511"/>
                    <a:pt x="203" y="507"/>
                    <a:pt x="127" y="501"/>
                  </a:cubicBezTo>
                  <a:cubicBezTo>
                    <a:pt x="85" y="498"/>
                    <a:pt x="46" y="495"/>
                    <a:pt x="10" y="491"/>
                  </a:cubicBezTo>
                  <a:cubicBezTo>
                    <a:pt x="9" y="491"/>
                    <a:pt x="8" y="490"/>
                    <a:pt x="7" y="490"/>
                  </a:cubicBezTo>
                  <a:cubicBezTo>
                    <a:pt x="4" y="490"/>
                    <a:pt x="2" y="490"/>
                    <a:pt x="0" y="490"/>
                  </a:cubicBezTo>
                  <a:cubicBezTo>
                    <a:pt x="3" y="492"/>
                    <a:pt x="7" y="494"/>
                    <a:pt x="10" y="497"/>
                  </a:cubicBezTo>
                  <a:cubicBezTo>
                    <a:pt x="132" y="580"/>
                    <a:pt x="305" y="685"/>
                    <a:pt x="531" y="794"/>
                  </a:cubicBezTo>
                  <a:cubicBezTo>
                    <a:pt x="982" y="1012"/>
                    <a:pt x="1649" y="1247"/>
                    <a:pt x="2561" y="1364"/>
                  </a:cubicBezTo>
                  <a:cubicBezTo>
                    <a:pt x="2561" y="0"/>
                    <a:pt x="2561" y="0"/>
                    <a:pt x="2561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12">
              <a:extLst>
                <a:ext uri="{FF2B5EF4-FFF2-40B4-BE49-F238E27FC236}">
                  <a16:creationId xmlns:a16="http://schemas.microsoft.com/office/drawing/2014/main" id="{A4D87E78-C45F-4710-B28E-F66247593396}"/>
                </a:ext>
              </a:extLst>
            </p:cNvPr>
            <p:cNvSpPr>
              <a:spLocks/>
            </p:cNvSpPr>
            <p:nvPr/>
          </p:nvSpPr>
          <p:spPr bwMode="auto">
            <a:xfrm>
              <a:off x="5059363" y="3805238"/>
              <a:ext cx="1700213" cy="3046413"/>
            </a:xfrm>
            <a:custGeom>
              <a:avLst/>
              <a:gdLst>
                <a:gd name="T0" fmla="*/ 138 w 714"/>
                <a:gd name="T1" fmla="*/ 0 h 1282"/>
                <a:gd name="T2" fmla="*/ 38 w 714"/>
                <a:gd name="T3" fmla="*/ 1282 h 1282"/>
                <a:gd name="T4" fmla="*/ 714 w 714"/>
                <a:gd name="T5" fmla="*/ 1282 h 1282"/>
                <a:gd name="T6" fmla="*/ 514 w 714"/>
                <a:gd name="T7" fmla="*/ 944 h 1282"/>
                <a:gd name="T8" fmla="*/ 141 w 714"/>
                <a:gd name="T9" fmla="*/ 13 h 1282"/>
                <a:gd name="T10" fmla="*/ 138 w 714"/>
                <a:gd name="T11" fmla="*/ 0 h 12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14" h="1282">
                  <a:moveTo>
                    <a:pt x="138" y="0"/>
                  </a:moveTo>
                  <a:cubicBezTo>
                    <a:pt x="72" y="259"/>
                    <a:pt x="0" y="693"/>
                    <a:pt x="38" y="1282"/>
                  </a:cubicBezTo>
                  <a:cubicBezTo>
                    <a:pt x="714" y="1282"/>
                    <a:pt x="714" y="1282"/>
                    <a:pt x="714" y="1282"/>
                  </a:cubicBezTo>
                  <a:cubicBezTo>
                    <a:pt x="637" y="1162"/>
                    <a:pt x="571" y="1049"/>
                    <a:pt x="514" y="944"/>
                  </a:cubicBezTo>
                  <a:cubicBezTo>
                    <a:pt x="303" y="552"/>
                    <a:pt x="196" y="231"/>
                    <a:pt x="141" y="13"/>
                  </a:cubicBezTo>
                  <a:cubicBezTo>
                    <a:pt x="140" y="8"/>
                    <a:pt x="139" y="4"/>
                    <a:pt x="138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3">
              <a:extLst>
                <a:ext uri="{FF2B5EF4-FFF2-40B4-BE49-F238E27FC236}">
                  <a16:creationId xmlns:a16="http://schemas.microsoft.com/office/drawing/2014/main" id="{0BF53B59-C437-46CA-AF4D-4CC670CAF5AE}"/>
                </a:ext>
              </a:extLst>
            </p:cNvPr>
            <p:cNvSpPr>
              <a:spLocks/>
            </p:cNvSpPr>
            <p:nvPr/>
          </p:nvSpPr>
          <p:spPr bwMode="auto">
            <a:xfrm>
              <a:off x="4887913" y="6350"/>
              <a:ext cx="1071563" cy="2290763"/>
            </a:xfrm>
            <a:custGeom>
              <a:avLst/>
              <a:gdLst>
                <a:gd name="T0" fmla="*/ 450 w 450"/>
                <a:gd name="T1" fmla="*/ 0 h 964"/>
                <a:gd name="T2" fmla="*/ 0 w 450"/>
                <a:gd name="T3" fmla="*/ 0 h 964"/>
                <a:gd name="T4" fmla="*/ 7 w 450"/>
                <a:gd name="T5" fmla="*/ 16 h 964"/>
                <a:gd name="T6" fmla="*/ 277 w 450"/>
                <a:gd name="T7" fmla="*/ 934 h 964"/>
                <a:gd name="T8" fmla="*/ 282 w 450"/>
                <a:gd name="T9" fmla="*/ 964 h 964"/>
                <a:gd name="T10" fmla="*/ 450 w 450"/>
                <a:gd name="T11" fmla="*/ 0 h 9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450" h="964">
                  <a:moveTo>
                    <a:pt x="450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2" y="5"/>
                    <a:pt x="5" y="11"/>
                    <a:pt x="7" y="16"/>
                  </a:cubicBezTo>
                  <a:cubicBezTo>
                    <a:pt x="167" y="399"/>
                    <a:pt x="242" y="713"/>
                    <a:pt x="277" y="934"/>
                  </a:cubicBezTo>
                  <a:cubicBezTo>
                    <a:pt x="279" y="944"/>
                    <a:pt x="280" y="954"/>
                    <a:pt x="282" y="964"/>
                  </a:cubicBezTo>
                  <a:cubicBezTo>
                    <a:pt x="349" y="752"/>
                    <a:pt x="425" y="429"/>
                    <a:pt x="45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14">
              <a:extLst>
                <a:ext uri="{FF2B5EF4-FFF2-40B4-BE49-F238E27FC236}">
                  <a16:creationId xmlns:a16="http://schemas.microsoft.com/office/drawing/2014/main" id="{2FC64DDB-EAD7-4DEC-88C6-38B242D4A8F8}"/>
                </a:ext>
              </a:extLst>
            </p:cNvPr>
            <p:cNvSpPr>
              <a:spLocks/>
            </p:cNvSpPr>
            <p:nvPr/>
          </p:nvSpPr>
          <p:spPr bwMode="auto">
            <a:xfrm>
              <a:off x="2811463" y="6350"/>
              <a:ext cx="2390775" cy="2355850"/>
            </a:xfrm>
            <a:custGeom>
              <a:avLst/>
              <a:gdLst>
                <a:gd name="T0" fmla="*/ 706 w 1004"/>
                <a:gd name="T1" fmla="*/ 0 h 991"/>
                <a:gd name="T2" fmla="*/ 0 w 1004"/>
                <a:gd name="T3" fmla="*/ 0 h 991"/>
                <a:gd name="T4" fmla="*/ 301 w 1004"/>
                <a:gd name="T5" fmla="*/ 240 h 991"/>
                <a:gd name="T6" fmla="*/ 970 w 1004"/>
                <a:gd name="T7" fmla="*/ 944 h 991"/>
                <a:gd name="T8" fmla="*/ 1004 w 1004"/>
                <a:gd name="T9" fmla="*/ 991 h 991"/>
                <a:gd name="T10" fmla="*/ 706 w 1004"/>
                <a:gd name="T11" fmla="*/ 0 h 9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1004" h="991">
                  <a:moveTo>
                    <a:pt x="706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112" y="84"/>
                    <a:pt x="212" y="164"/>
                    <a:pt x="301" y="240"/>
                  </a:cubicBezTo>
                  <a:cubicBezTo>
                    <a:pt x="621" y="514"/>
                    <a:pt x="834" y="761"/>
                    <a:pt x="970" y="944"/>
                  </a:cubicBezTo>
                  <a:cubicBezTo>
                    <a:pt x="982" y="960"/>
                    <a:pt x="993" y="976"/>
                    <a:pt x="1004" y="991"/>
                  </a:cubicBezTo>
                  <a:cubicBezTo>
                    <a:pt x="970" y="766"/>
                    <a:pt x="890" y="425"/>
                    <a:pt x="706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15">
              <a:extLst>
                <a:ext uri="{FF2B5EF4-FFF2-40B4-BE49-F238E27FC236}">
                  <a16:creationId xmlns:a16="http://schemas.microsoft.com/office/drawing/2014/main" id="{5CBE7225-7704-4C68-943F-C3BD4BE2BA75}"/>
                </a:ext>
              </a:extLst>
            </p:cNvPr>
            <p:cNvSpPr>
              <a:spLocks/>
            </p:cNvSpPr>
            <p:nvPr/>
          </p:nvSpPr>
          <p:spPr bwMode="auto">
            <a:xfrm>
              <a:off x="5880100" y="6350"/>
              <a:ext cx="1819275" cy="2465388"/>
            </a:xfrm>
            <a:custGeom>
              <a:avLst/>
              <a:gdLst>
                <a:gd name="T0" fmla="*/ 764 w 764"/>
                <a:gd name="T1" fmla="*/ 0 h 1037"/>
                <a:gd name="T2" fmla="*/ 188 w 764"/>
                <a:gd name="T3" fmla="*/ 0 h 1037"/>
                <a:gd name="T4" fmla="*/ 185 w 764"/>
                <a:gd name="T5" fmla="*/ 46 h 1037"/>
                <a:gd name="T6" fmla="*/ 5 w 764"/>
                <a:gd name="T7" fmla="*/ 1020 h 1037"/>
                <a:gd name="T8" fmla="*/ 0 w 764"/>
                <a:gd name="T9" fmla="*/ 1037 h 1037"/>
                <a:gd name="T10" fmla="*/ 764 w 764"/>
                <a:gd name="T11" fmla="*/ 0 h 10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64" h="1037">
                  <a:moveTo>
                    <a:pt x="764" y="0"/>
                  </a:moveTo>
                  <a:cubicBezTo>
                    <a:pt x="188" y="0"/>
                    <a:pt x="188" y="0"/>
                    <a:pt x="188" y="0"/>
                  </a:cubicBezTo>
                  <a:cubicBezTo>
                    <a:pt x="187" y="16"/>
                    <a:pt x="186" y="31"/>
                    <a:pt x="185" y="46"/>
                  </a:cubicBezTo>
                  <a:cubicBezTo>
                    <a:pt x="156" y="481"/>
                    <a:pt x="76" y="806"/>
                    <a:pt x="5" y="1020"/>
                  </a:cubicBezTo>
                  <a:cubicBezTo>
                    <a:pt x="4" y="1026"/>
                    <a:pt x="2" y="1031"/>
                    <a:pt x="0" y="1037"/>
                  </a:cubicBezTo>
                  <a:cubicBezTo>
                    <a:pt x="193" y="847"/>
                    <a:pt x="483" y="514"/>
                    <a:pt x="764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6">
              <a:extLst>
                <a:ext uri="{FF2B5EF4-FFF2-40B4-BE49-F238E27FC236}">
                  <a16:creationId xmlns:a16="http://schemas.microsoft.com/office/drawing/2014/main" id="{7A054121-6EA4-4361-9740-5D5E917369B8}"/>
                </a:ext>
              </a:extLst>
            </p:cNvPr>
            <p:cNvSpPr>
              <a:spLocks/>
            </p:cNvSpPr>
            <p:nvPr/>
          </p:nvSpPr>
          <p:spPr bwMode="auto">
            <a:xfrm>
              <a:off x="6122988" y="3806825"/>
              <a:ext cx="6069013" cy="3044825"/>
            </a:xfrm>
            <a:custGeom>
              <a:avLst/>
              <a:gdLst>
                <a:gd name="T0" fmla="*/ 0 w 2549"/>
                <a:gd name="T1" fmla="*/ 0 h 1281"/>
                <a:gd name="T2" fmla="*/ 308 w 2549"/>
                <a:gd name="T3" fmla="*/ 354 h 1281"/>
                <a:gd name="T4" fmla="*/ 1504 w 2549"/>
                <a:gd name="T5" fmla="*/ 1281 h 1281"/>
                <a:gd name="T6" fmla="*/ 2549 w 2549"/>
                <a:gd name="T7" fmla="*/ 1281 h 1281"/>
                <a:gd name="T8" fmla="*/ 2549 w 2549"/>
                <a:gd name="T9" fmla="*/ 833 h 1281"/>
                <a:gd name="T10" fmla="*/ 325 w 2549"/>
                <a:gd name="T11" fmla="*/ 188 h 1281"/>
                <a:gd name="T12" fmla="*/ 0 w 2549"/>
                <a:gd name="T13" fmla="*/ 0 h 12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549" h="1281">
                  <a:moveTo>
                    <a:pt x="0" y="0"/>
                  </a:moveTo>
                  <a:cubicBezTo>
                    <a:pt x="78" y="101"/>
                    <a:pt x="179" y="222"/>
                    <a:pt x="308" y="354"/>
                  </a:cubicBezTo>
                  <a:cubicBezTo>
                    <a:pt x="574" y="628"/>
                    <a:pt x="960" y="956"/>
                    <a:pt x="1504" y="1281"/>
                  </a:cubicBezTo>
                  <a:cubicBezTo>
                    <a:pt x="2549" y="1281"/>
                    <a:pt x="2549" y="1281"/>
                    <a:pt x="2549" y="1281"/>
                  </a:cubicBezTo>
                  <a:cubicBezTo>
                    <a:pt x="2549" y="833"/>
                    <a:pt x="2549" y="833"/>
                    <a:pt x="2549" y="833"/>
                  </a:cubicBezTo>
                  <a:cubicBezTo>
                    <a:pt x="1515" y="706"/>
                    <a:pt x="790" y="431"/>
                    <a:pt x="325" y="188"/>
                  </a:cubicBezTo>
                  <a:cubicBezTo>
                    <a:pt x="197" y="122"/>
                    <a:pt x="90" y="58"/>
                    <a:pt x="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0" name="Freeform 17">
              <a:extLst>
                <a:ext uri="{FF2B5EF4-FFF2-40B4-BE49-F238E27FC236}">
                  <a16:creationId xmlns:a16="http://schemas.microsoft.com/office/drawing/2014/main" id="{BDD50A40-B844-4A3B-853D-796EA5A46FB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8" y="6350"/>
              <a:ext cx="4910138" cy="2557463"/>
            </a:xfrm>
            <a:custGeom>
              <a:avLst/>
              <a:gdLst>
                <a:gd name="T0" fmla="*/ 929 w 2062"/>
                <a:gd name="T1" fmla="*/ 0 h 1076"/>
                <a:gd name="T2" fmla="*/ 0 w 2062"/>
                <a:gd name="T3" fmla="*/ 0 h 1076"/>
                <a:gd name="T4" fmla="*/ 0 w 2062"/>
                <a:gd name="T5" fmla="*/ 543 h 1076"/>
                <a:gd name="T6" fmla="*/ 2033 w 2062"/>
                <a:gd name="T7" fmla="*/ 1061 h 1076"/>
                <a:gd name="T8" fmla="*/ 2062 w 2062"/>
                <a:gd name="T9" fmla="*/ 1076 h 1076"/>
                <a:gd name="T10" fmla="*/ 1031 w 2062"/>
                <a:gd name="T11" fmla="*/ 73 h 1076"/>
                <a:gd name="T12" fmla="*/ 929 w 2062"/>
                <a:gd name="T13" fmla="*/ 0 h 10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62" h="1076">
                  <a:moveTo>
                    <a:pt x="929" y="0"/>
                  </a:moveTo>
                  <a:cubicBezTo>
                    <a:pt x="0" y="0"/>
                    <a:pt x="0" y="0"/>
                    <a:pt x="0" y="0"/>
                  </a:cubicBezTo>
                  <a:cubicBezTo>
                    <a:pt x="0" y="543"/>
                    <a:pt x="0" y="543"/>
                    <a:pt x="0" y="543"/>
                  </a:cubicBezTo>
                  <a:cubicBezTo>
                    <a:pt x="1015" y="626"/>
                    <a:pt x="1682" y="884"/>
                    <a:pt x="2033" y="1061"/>
                  </a:cubicBezTo>
                  <a:cubicBezTo>
                    <a:pt x="2043" y="1066"/>
                    <a:pt x="2052" y="1071"/>
                    <a:pt x="2062" y="1076"/>
                  </a:cubicBezTo>
                  <a:cubicBezTo>
                    <a:pt x="1895" y="844"/>
                    <a:pt x="1576" y="472"/>
                    <a:pt x="1031" y="73"/>
                  </a:cubicBezTo>
                  <a:cubicBezTo>
                    <a:pt x="998" y="49"/>
                    <a:pt x="964" y="25"/>
                    <a:pt x="929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" name="Freeform 18">
              <a:extLst>
                <a:ext uri="{FF2B5EF4-FFF2-40B4-BE49-F238E27FC236}">
                  <a16:creationId xmlns:a16="http://schemas.microsoft.com/office/drawing/2014/main" id="{1A9ABD9D-52E5-4B70-A7F3-8757CC0C7246}"/>
                </a:ext>
              </a:extLst>
            </p:cNvPr>
            <p:cNvSpPr>
              <a:spLocks/>
            </p:cNvSpPr>
            <p:nvPr/>
          </p:nvSpPr>
          <p:spPr bwMode="auto">
            <a:xfrm>
              <a:off x="1588" y="3171825"/>
              <a:ext cx="4625975" cy="3440113"/>
            </a:xfrm>
            <a:custGeom>
              <a:avLst/>
              <a:gdLst>
                <a:gd name="T0" fmla="*/ 1860 w 1943"/>
                <a:gd name="T1" fmla="*/ 0 h 1447"/>
                <a:gd name="T2" fmla="*/ 424 w 1943"/>
                <a:gd name="T3" fmla="*/ 221 h 1447"/>
                <a:gd name="T4" fmla="*/ 0 w 1943"/>
                <a:gd name="T5" fmla="*/ 359 h 1447"/>
                <a:gd name="T6" fmla="*/ 0 w 1943"/>
                <a:gd name="T7" fmla="*/ 1447 h 1447"/>
                <a:gd name="T8" fmla="*/ 1037 w 1943"/>
                <a:gd name="T9" fmla="*/ 511 h 1447"/>
                <a:gd name="T10" fmla="*/ 1910 w 1943"/>
                <a:gd name="T11" fmla="*/ 15 h 1447"/>
                <a:gd name="T12" fmla="*/ 1943 w 1943"/>
                <a:gd name="T13" fmla="*/ 1 h 1447"/>
                <a:gd name="T14" fmla="*/ 1860 w 1943"/>
                <a:gd name="T15" fmla="*/ 0 h 14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1943" h="1447">
                  <a:moveTo>
                    <a:pt x="1860" y="0"/>
                  </a:moveTo>
                  <a:cubicBezTo>
                    <a:pt x="1525" y="0"/>
                    <a:pt x="1036" y="44"/>
                    <a:pt x="424" y="221"/>
                  </a:cubicBezTo>
                  <a:cubicBezTo>
                    <a:pt x="289" y="260"/>
                    <a:pt x="147" y="305"/>
                    <a:pt x="0" y="359"/>
                  </a:cubicBezTo>
                  <a:cubicBezTo>
                    <a:pt x="0" y="1447"/>
                    <a:pt x="0" y="1447"/>
                    <a:pt x="0" y="1447"/>
                  </a:cubicBezTo>
                  <a:cubicBezTo>
                    <a:pt x="381" y="1025"/>
                    <a:pt x="740" y="723"/>
                    <a:pt x="1037" y="511"/>
                  </a:cubicBezTo>
                  <a:cubicBezTo>
                    <a:pt x="1390" y="260"/>
                    <a:pt x="1692" y="106"/>
                    <a:pt x="1910" y="15"/>
                  </a:cubicBezTo>
                  <a:cubicBezTo>
                    <a:pt x="1921" y="10"/>
                    <a:pt x="1932" y="5"/>
                    <a:pt x="1943" y="1"/>
                  </a:cubicBezTo>
                  <a:cubicBezTo>
                    <a:pt x="1916" y="0"/>
                    <a:pt x="1889" y="0"/>
                    <a:pt x="1860" y="0"/>
                  </a:cubicBez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2" name="Freeform 38">
            <a:extLst>
              <a:ext uri="{FF2B5EF4-FFF2-40B4-BE49-F238E27FC236}">
                <a16:creationId xmlns:a16="http://schemas.microsoft.com/office/drawing/2014/main" id="{27BDE6A5-FD40-40C4-9A36-0834090FF102}"/>
              </a:ext>
            </a:extLst>
          </p:cNvPr>
          <p:cNvSpPr>
            <a:spLocks/>
          </p:cNvSpPr>
          <p:nvPr/>
        </p:nvSpPr>
        <p:spPr bwMode="auto">
          <a:xfrm>
            <a:off x="6554788" y="6350"/>
            <a:ext cx="5641975" cy="6848475"/>
          </a:xfrm>
          <a:custGeom>
            <a:avLst/>
            <a:gdLst>
              <a:gd name="T0" fmla="*/ 1742 w 2369"/>
              <a:gd name="T1" fmla="*/ 0 h 2880"/>
              <a:gd name="T2" fmla="*/ 1686 w 2369"/>
              <a:gd name="T3" fmla="*/ 0 h 2880"/>
              <a:gd name="T4" fmla="*/ 1055 w 2369"/>
              <a:gd name="T5" fmla="*/ 0 h 2880"/>
              <a:gd name="T6" fmla="*/ 886 w 2369"/>
              <a:gd name="T7" fmla="*/ 0 h 2880"/>
              <a:gd name="T8" fmla="*/ 0 w 2369"/>
              <a:gd name="T9" fmla="*/ 1442 h 2880"/>
              <a:gd name="T10" fmla="*/ 877 w 2369"/>
              <a:gd name="T11" fmla="*/ 2880 h 2880"/>
              <a:gd name="T12" fmla="*/ 1046 w 2369"/>
              <a:gd name="T13" fmla="*/ 2880 h 2880"/>
              <a:gd name="T14" fmla="*/ 1174 w 2369"/>
              <a:gd name="T15" fmla="*/ 2880 h 2880"/>
              <a:gd name="T16" fmla="*/ 1227 w 2369"/>
              <a:gd name="T17" fmla="*/ 2880 h 2880"/>
              <a:gd name="T18" fmla="*/ 1918 w 2369"/>
              <a:gd name="T19" fmla="*/ 2880 h 2880"/>
              <a:gd name="T20" fmla="*/ 1976 w 2369"/>
              <a:gd name="T21" fmla="*/ 2880 h 2880"/>
              <a:gd name="T22" fmla="*/ 2369 w 2369"/>
              <a:gd name="T23" fmla="*/ 2880 h 2880"/>
              <a:gd name="T24" fmla="*/ 2369 w 2369"/>
              <a:gd name="T25" fmla="*/ 2459 h 2880"/>
              <a:gd name="T26" fmla="*/ 2369 w 2369"/>
              <a:gd name="T27" fmla="*/ 2387 h 2880"/>
              <a:gd name="T28" fmla="*/ 2369 w 2369"/>
              <a:gd name="T29" fmla="*/ 2022 h 2880"/>
              <a:gd name="T30" fmla="*/ 2369 w 2369"/>
              <a:gd name="T31" fmla="*/ 1962 h 2880"/>
              <a:gd name="T32" fmla="*/ 2369 w 2369"/>
              <a:gd name="T33" fmla="*/ 1747 h 2880"/>
              <a:gd name="T34" fmla="*/ 2369 w 2369"/>
              <a:gd name="T35" fmla="*/ 1693 h 2880"/>
              <a:gd name="T36" fmla="*/ 2369 w 2369"/>
              <a:gd name="T37" fmla="*/ 1432 h 2880"/>
              <a:gd name="T38" fmla="*/ 2369 w 2369"/>
              <a:gd name="T39" fmla="*/ 1381 h 2880"/>
              <a:gd name="T40" fmla="*/ 2369 w 2369"/>
              <a:gd name="T41" fmla="*/ 1178 h 2880"/>
              <a:gd name="T42" fmla="*/ 2369 w 2369"/>
              <a:gd name="T43" fmla="*/ 1113 h 2880"/>
              <a:gd name="T44" fmla="*/ 2369 w 2369"/>
              <a:gd name="T45" fmla="*/ 447 h 2880"/>
              <a:gd name="T46" fmla="*/ 2369 w 2369"/>
              <a:gd name="T47" fmla="*/ 188 h 2880"/>
              <a:gd name="T48" fmla="*/ 2369 w 2369"/>
              <a:gd name="T49" fmla="*/ 0 h 2880"/>
              <a:gd name="T50" fmla="*/ 1742 w 2369"/>
              <a:gd name="T51" fmla="*/ 0 h 28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2369" h="2880">
                <a:moveTo>
                  <a:pt x="1742" y="0"/>
                </a:moveTo>
                <a:cubicBezTo>
                  <a:pt x="1686" y="0"/>
                  <a:pt x="1686" y="0"/>
                  <a:pt x="1686" y="0"/>
                </a:cubicBezTo>
                <a:cubicBezTo>
                  <a:pt x="1055" y="0"/>
                  <a:pt x="1055" y="0"/>
                  <a:pt x="1055" y="0"/>
                </a:cubicBezTo>
                <a:cubicBezTo>
                  <a:pt x="886" y="0"/>
                  <a:pt x="886" y="0"/>
                  <a:pt x="886" y="0"/>
                </a:cubicBezTo>
                <a:cubicBezTo>
                  <a:pt x="357" y="289"/>
                  <a:pt x="0" y="826"/>
                  <a:pt x="0" y="1442"/>
                </a:cubicBezTo>
                <a:cubicBezTo>
                  <a:pt x="0" y="2055"/>
                  <a:pt x="353" y="2590"/>
                  <a:pt x="877" y="2880"/>
                </a:cubicBezTo>
                <a:cubicBezTo>
                  <a:pt x="1046" y="2880"/>
                  <a:pt x="1046" y="2880"/>
                  <a:pt x="1046" y="2880"/>
                </a:cubicBezTo>
                <a:cubicBezTo>
                  <a:pt x="1174" y="2880"/>
                  <a:pt x="1174" y="2880"/>
                  <a:pt x="1174" y="2880"/>
                </a:cubicBezTo>
                <a:cubicBezTo>
                  <a:pt x="1227" y="2880"/>
                  <a:pt x="1227" y="2880"/>
                  <a:pt x="1227" y="2880"/>
                </a:cubicBezTo>
                <a:cubicBezTo>
                  <a:pt x="1918" y="2880"/>
                  <a:pt x="1918" y="2880"/>
                  <a:pt x="1918" y="2880"/>
                </a:cubicBezTo>
                <a:cubicBezTo>
                  <a:pt x="1976" y="2880"/>
                  <a:pt x="1976" y="2880"/>
                  <a:pt x="1976" y="2880"/>
                </a:cubicBezTo>
                <a:cubicBezTo>
                  <a:pt x="2369" y="2880"/>
                  <a:pt x="2369" y="2880"/>
                  <a:pt x="2369" y="2880"/>
                </a:cubicBezTo>
                <a:cubicBezTo>
                  <a:pt x="2369" y="2459"/>
                  <a:pt x="2369" y="2459"/>
                  <a:pt x="2369" y="2459"/>
                </a:cubicBezTo>
                <a:cubicBezTo>
                  <a:pt x="2369" y="2387"/>
                  <a:pt x="2369" y="2387"/>
                  <a:pt x="2369" y="2387"/>
                </a:cubicBezTo>
                <a:cubicBezTo>
                  <a:pt x="2369" y="2022"/>
                  <a:pt x="2369" y="2022"/>
                  <a:pt x="2369" y="2022"/>
                </a:cubicBezTo>
                <a:cubicBezTo>
                  <a:pt x="2369" y="1962"/>
                  <a:pt x="2369" y="1962"/>
                  <a:pt x="2369" y="1962"/>
                </a:cubicBezTo>
                <a:cubicBezTo>
                  <a:pt x="2369" y="1747"/>
                  <a:pt x="2369" y="1747"/>
                  <a:pt x="2369" y="1747"/>
                </a:cubicBezTo>
                <a:cubicBezTo>
                  <a:pt x="2369" y="1693"/>
                  <a:pt x="2369" y="1693"/>
                  <a:pt x="2369" y="1693"/>
                </a:cubicBezTo>
                <a:cubicBezTo>
                  <a:pt x="2369" y="1432"/>
                  <a:pt x="2369" y="1432"/>
                  <a:pt x="2369" y="1432"/>
                </a:cubicBezTo>
                <a:cubicBezTo>
                  <a:pt x="2369" y="1381"/>
                  <a:pt x="2369" y="1381"/>
                  <a:pt x="2369" y="1381"/>
                </a:cubicBezTo>
                <a:cubicBezTo>
                  <a:pt x="2369" y="1178"/>
                  <a:pt x="2369" y="1178"/>
                  <a:pt x="2369" y="1178"/>
                </a:cubicBezTo>
                <a:cubicBezTo>
                  <a:pt x="2369" y="1113"/>
                  <a:pt x="2369" y="1113"/>
                  <a:pt x="2369" y="1113"/>
                </a:cubicBezTo>
                <a:cubicBezTo>
                  <a:pt x="2369" y="447"/>
                  <a:pt x="2369" y="447"/>
                  <a:pt x="2369" y="447"/>
                </a:cubicBezTo>
                <a:cubicBezTo>
                  <a:pt x="2369" y="188"/>
                  <a:pt x="2369" y="188"/>
                  <a:pt x="2369" y="188"/>
                </a:cubicBezTo>
                <a:cubicBezTo>
                  <a:pt x="2369" y="0"/>
                  <a:pt x="2369" y="0"/>
                  <a:pt x="2369" y="0"/>
                </a:cubicBezTo>
                <a:lnTo>
                  <a:pt x="1742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34" name="Oval 32">
            <a:extLst>
              <a:ext uri="{FF2B5EF4-FFF2-40B4-BE49-F238E27FC236}">
                <a16:creationId xmlns:a16="http://schemas.microsoft.com/office/drawing/2014/main" id="{8F595D74-F5CF-4A15-9EC6-8B09967AB7D8}"/>
              </a:ext>
            </a:extLst>
          </p:cNvPr>
          <p:cNvSpPr>
            <a:spLocks noChangeArrowheads="1"/>
          </p:cNvSpPr>
          <p:nvPr/>
        </p:nvSpPr>
        <p:spPr bwMode="auto">
          <a:xfrm>
            <a:off x="9534526" y="2306638"/>
            <a:ext cx="2257425" cy="2114550"/>
          </a:xfrm>
          <a:prstGeom prst="ellipse">
            <a:avLst/>
          </a:prstGeom>
          <a:gradFill flip="none" rotWithShape="1">
            <a:gsLst>
              <a:gs pos="0">
                <a:schemeClr val="accent4">
                  <a:alpha val="80000"/>
                </a:schemeClr>
              </a:gs>
              <a:gs pos="97000">
                <a:schemeClr val="accent2"/>
              </a:gs>
            </a:gsLst>
            <a:path path="circle">
              <a:fillToRect r="100000" b="100000"/>
            </a:path>
            <a:tileRect l="-100000" t="-10000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35" name="Group 34">
            <a:extLst>
              <a:ext uri="{FF2B5EF4-FFF2-40B4-BE49-F238E27FC236}">
                <a16:creationId xmlns:a16="http://schemas.microsoft.com/office/drawing/2014/main" id="{B9B98B4D-B14E-4FF9-A930-12DBBA7D077A}"/>
              </a:ext>
            </a:extLst>
          </p:cNvPr>
          <p:cNvGrpSpPr/>
          <p:nvPr/>
        </p:nvGrpSpPr>
        <p:grpSpPr>
          <a:xfrm>
            <a:off x="1177132" y="954123"/>
            <a:ext cx="5132387" cy="4949755"/>
            <a:chOff x="1177132" y="942947"/>
            <a:chExt cx="5132387" cy="4949755"/>
          </a:xfrm>
        </p:grpSpPr>
        <p:pic>
          <p:nvPicPr>
            <p:cNvPr id="36" name="Picture 35">
              <a:extLst>
                <a:ext uri="{FF2B5EF4-FFF2-40B4-BE49-F238E27FC236}">
                  <a16:creationId xmlns:a16="http://schemas.microsoft.com/office/drawing/2014/main" id="{D3784849-2DD3-43A8-85A6-C0C9C0B03E06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>
              <a:off x="1210916" y="942947"/>
              <a:ext cx="2913756" cy="2180459"/>
            </a:xfrm>
            <a:prstGeom prst="rect">
              <a:avLst/>
            </a:prstGeom>
          </p:spPr>
        </p:pic>
        <p:sp>
          <p:nvSpPr>
            <p:cNvPr id="37" name="TextBox 36">
              <a:extLst>
                <a:ext uri="{FF2B5EF4-FFF2-40B4-BE49-F238E27FC236}">
                  <a16:creationId xmlns:a16="http://schemas.microsoft.com/office/drawing/2014/main" id="{3025A446-D1F1-4421-B04E-3B6D88353491}"/>
                </a:ext>
              </a:extLst>
            </p:cNvPr>
            <p:cNvSpPr txBox="1"/>
            <p:nvPr/>
          </p:nvSpPr>
          <p:spPr>
            <a:xfrm>
              <a:off x="1177132" y="3299684"/>
              <a:ext cx="5132387" cy="259301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6500"/>
                </a:lnSpc>
              </a:pPr>
              <a:r>
                <a:rPr lang="en-US" sz="3000" dirty="0">
                  <a:solidFill>
                    <a:schemeClr val="bg1">
                      <a:lumMod val="8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Beauty Full</a:t>
              </a:r>
            </a:p>
            <a:p>
              <a:pPr>
                <a:lnSpc>
                  <a:spcPts val="6500"/>
                </a:lnSpc>
              </a:pPr>
              <a:r>
                <a:rPr lang="en-US" sz="7500" dirty="0">
                  <a:solidFill>
                    <a:schemeClr val="accent4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PORT</a:t>
              </a:r>
            </a:p>
            <a:p>
              <a:pPr>
                <a:lnSpc>
                  <a:spcPts val="6500"/>
                </a:lnSpc>
              </a:pPr>
              <a:r>
                <a:rPr lang="en-US" sz="7500" dirty="0">
                  <a:solidFill>
                    <a:schemeClr val="accent4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FOLIO</a:t>
              </a:r>
              <a:endParaRPr lang="en-US" sz="3000" b="1" dirty="0">
                <a:solidFill>
                  <a:schemeClr val="bg1">
                    <a:lumMod val="85000"/>
                  </a:schemeClr>
                </a:solidFill>
                <a:latin typeface="Open Sans "/>
                <a:ea typeface="Open Sans Extrabold" panose="020B0906030804020204" pitchFamily="34" charset="0"/>
                <a:cs typeface="Open Sans Extrabold" panose="020B0906030804020204" pitchFamily="34" charset="0"/>
              </a:endParaRP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F345002-3F81-4116-B14C-400453797257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</p:spTree>
    <p:extLst>
      <p:ext uri="{BB962C8B-B14F-4D97-AF65-F5344CB8AC3E}">
        <p14:creationId xmlns:p14="http://schemas.microsoft.com/office/powerpoint/2010/main" val="420941914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D4C406E9-F719-4BC5-A178-91D899E7F9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schemeClr val="accent4"/>
                </a:solidFill>
              </a:rPr>
              <a:t>Company</a:t>
            </a:r>
            <a:r>
              <a:rPr lang="en-US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dirty="0">
                <a:solidFill>
                  <a:schemeClr val="bg1">
                    <a:lumMod val="75000"/>
                  </a:schemeClr>
                </a:solidFill>
              </a:rPr>
              <a:t>Timeline</a:t>
            </a:r>
            <a:endParaRPr lang="en-US" dirty="0"/>
          </a:p>
        </p:txBody>
      </p:sp>
      <p:sp>
        <p:nvSpPr>
          <p:cNvPr id="7" name="Text Placeholder 6">
            <a:extLst>
              <a:ext uri="{FF2B5EF4-FFF2-40B4-BE49-F238E27FC236}">
                <a16:creationId xmlns:a16="http://schemas.microsoft.com/office/drawing/2014/main" id="{37E9C2CB-3A0F-49F7-8585-2A61FFFDDFB2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 lorem ipsum dolor sit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amet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agam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facer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modo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data</a:t>
            </a:r>
            <a:endParaRPr lang="en-US" dirty="0"/>
          </a:p>
        </p:txBody>
      </p:sp>
      <p:sp>
        <p:nvSpPr>
          <p:cNvPr id="51" name="Freeform: Shape 50">
            <a:extLst>
              <a:ext uri="{FF2B5EF4-FFF2-40B4-BE49-F238E27FC236}">
                <a16:creationId xmlns:a16="http://schemas.microsoft.com/office/drawing/2014/main" id="{A451E5FF-A86F-44A1-AC97-54A4A1EAB610}"/>
              </a:ext>
            </a:extLst>
          </p:cNvPr>
          <p:cNvSpPr/>
          <p:nvPr/>
        </p:nvSpPr>
        <p:spPr>
          <a:xfrm>
            <a:off x="2915742" y="4004848"/>
            <a:ext cx="2459672" cy="1229835"/>
          </a:xfrm>
          <a:custGeom>
            <a:avLst/>
            <a:gdLst>
              <a:gd name="connsiteX0" fmla="*/ 0 w 2459672"/>
              <a:gd name="connsiteY0" fmla="*/ 0 h 1229835"/>
              <a:gd name="connsiteX1" fmla="*/ 532131 w 2459672"/>
              <a:gd name="connsiteY1" fmla="*/ 0 h 1229835"/>
              <a:gd name="connsiteX2" fmla="*/ 1229837 w 2459672"/>
              <a:gd name="connsiteY2" fmla="*/ 697705 h 1229835"/>
              <a:gd name="connsiteX3" fmla="*/ 1927543 w 2459672"/>
              <a:gd name="connsiteY3" fmla="*/ 0 h 1229835"/>
              <a:gd name="connsiteX4" fmla="*/ 2459672 w 2459672"/>
              <a:gd name="connsiteY4" fmla="*/ 0 h 1229835"/>
              <a:gd name="connsiteX5" fmla="*/ 2453322 w 2459672"/>
              <a:gd name="connsiteY5" fmla="*/ 125743 h 1229835"/>
              <a:gd name="connsiteX6" fmla="*/ 1229836 w 2459672"/>
              <a:gd name="connsiteY6" fmla="*/ 1229835 h 1229835"/>
              <a:gd name="connsiteX7" fmla="*/ 6350 w 2459672"/>
              <a:gd name="connsiteY7" fmla="*/ 125743 h 1229835"/>
              <a:gd name="connsiteX8" fmla="*/ 0 w 2459672"/>
              <a:gd name="connsiteY8" fmla="*/ 0 h 12298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5">
                <a:moveTo>
                  <a:pt x="0" y="0"/>
                </a:moveTo>
                <a:lnTo>
                  <a:pt x="532131" y="0"/>
                </a:lnTo>
                <a:cubicBezTo>
                  <a:pt x="532131" y="385332"/>
                  <a:pt x="844505" y="697705"/>
                  <a:pt x="1229837" y="697705"/>
                </a:cubicBezTo>
                <a:cubicBezTo>
                  <a:pt x="1615169" y="697705"/>
                  <a:pt x="1927543" y="385332"/>
                  <a:pt x="1927543" y="0"/>
                </a:cubicBezTo>
                <a:lnTo>
                  <a:pt x="2459672" y="0"/>
                </a:lnTo>
                <a:lnTo>
                  <a:pt x="2453322" y="125743"/>
                </a:lnTo>
                <a:cubicBezTo>
                  <a:pt x="2390343" y="745895"/>
                  <a:pt x="1866605" y="1229835"/>
                  <a:pt x="1229836" y="1229835"/>
                </a:cubicBezTo>
                <a:cubicBezTo>
                  <a:pt x="593067" y="1229835"/>
                  <a:pt x="69329" y="745895"/>
                  <a:pt x="6350" y="12574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3" name="Freeform: Shape 82">
            <a:extLst>
              <a:ext uri="{FF2B5EF4-FFF2-40B4-BE49-F238E27FC236}">
                <a16:creationId xmlns:a16="http://schemas.microsoft.com/office/drawing/2014/main" id="{5FC2D8CB-A8CD-4F1B-9072-E528C2E96B93}"/>
              </a:ext>
            </a:extLst>
          </p:cNvPr>
          <p:cNvSpPr/>
          <p:nvPr/>
        </p:nvSpPr>
        <p:spPr>
          <a:xfrm>
            <a:off x="949556" y="2450637"/>
            <a:ext cx="2459672" cy="1229836"/>
          </a:xfrm>
          <a:custGeom>
            <a:avLst/>
            <a:gdLst>
              <a:gd name="connsiteX0" fmla="*/ 1229836 w 2459672"/>
              <a:gd name="connsiteY0" fmla="*/ 0 h 1229836"/>
              <a:gd name="connsiteX1" fmla="*/ 2459672 w 2459672"/>
              <a:gd name="connsiteY1" fmla="*/ 1229836 h 1229836"/>
              <a:gd name="connsiteX2" fmla="*/ 1927543 w 2459672"/>
              <a:gd name="connsiteY2" fmla="*/ 1229836 h 1229836"/>
              <a:gd name="connsiteX3" fmla="*/ 1913368 w 2459672"/>
              <a:gd name="connsiteY3" fmla="*/ 1089225 h 1229836"/>
              <a:gd name="connsiteX4" fmla="*/ 1229837 w 2459672"/>
              <a:gd name="connsiteY4" fmla="*/ 532132 h 1229836"/>
              <a:gd name="connsiteX5" fmla="*/ 546306 w 2459672"/>
              <a:gd name="connsiteY5" fmla="*/ 1089225 h 1229836"/>
              <a:gd name="connsiteX6" fmla="*/ 532131 w 2459672"/>
              <a:gd name="connsiteY6" fmla="*/ 1229836 h 1229836"/>
              <a:gd name="connsiteX7" fmla="*/ 0 w 2459672"/>
              <a:gd name="connsiteY7" fmla="*/ 1229836 h 1229836"/>
              <a:gd name="connsiteX8" fmla="*/ 1229836 w 2459672"/>
              <a:gd name="connsiteY8" fmla="*/ 0 h 12298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6">
                <a:moveTo>
                  <a:pt x="1229836" y="0"/>
                </a:moveTo>
                <a:cubicBezTo>
                  <a:pt x="1909056" y="0"/>
                  <a:pt x="2459672" y="550616"/>
                  <a:pt x="2459672" y="1229836"/>
                </a:cubicBezTo>
                <a:lnTo>
                  <a:pt x="1927543" y="1229836"/>
                </a:lnTo>
                <a:lnTo>
                  <a:pt x="1913368" y="1089225"/>
                </a:lnTo>
                <a:cubicBezTo>
                  <a:pt x="1848310" y="771292"/>
                  <a:pt x="1567003" y="532132"/>
                  <a:pt x="1229837" y="532132"/>
                </a:cubicBezTo>
                <a:cubicBezTo>
                  <a:pt x="892672" y="532132"/>
                  <a:pt x="611365" y="771292"/>
                  <a:pt x="546306" y="1089225"/>
                </a:cubicBezTo>
                <a:lnTo>
                  <a:pt x="532131" y="1229836"/>
                </a:lnTo>
                <a:lnTo>
                  <a:pt x="0" y="1229836"/>
                </a:lnTo>
                <a:cubicBezTo>
                  <a:pt x="0" y="550616"/>
                  <a:pt x="550616" y="0"/>
                  <a:pt x="1229836" y="0"/>
                </a:cubicBez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Freeform: Shape 83">
            <a:extLst>
              <a:ext uri="{FF2B5EF4-FFF2-40B4-BE49-F238E27FC236}">
                <a16:creationId xmlns:a16="http://schemas.microsoft.com/office/drawing/2014/main" id="{86E0749F-B814-4601-BF4F-0A0316487938}"/>
              </a:ext>
            </a:extLst>
          </p:cNvPr>
          <p:cNvSpPr/>
          <p:nvPr/>
        </p:nvSpPr>
        <p:spPr>
          <a:xfrm>
            <a:off x="4828249" y="2450637"/>
            <a:ext cx="2459672" cy="1229836"/>
          </a:xfrm>
          <a:custGeom>
            <a:avLst/>
            <a:gdLst>
              <a:gd name="connsiteX0" fmla="*/ 1229836 w 2459672"/>
              <a:gd name="connsiteY0" fmla="*/ 0 h 1229836"/>
              <a:gd name="connsiteX1" fmla="*/ 2459672 w 2459672"/>
              <a:gd name="connsiteY1" fmla="*/ 1229836 h 1229836"/>
              <a:gd name="connsiteX2" fmla="*/ 1927543 w 2459672"/>
              <a:gd name="connsiteY2" fmla="*/ 1229836 h 1229836"/>
              <a:gd name="connsiteX3" fmla="*/ 1913368 w 2459672"/>
              <a:gd name="connsiteY3" fmla="*/ 1089225 h 1229836"/>
              <a:gd name="connsiteX4" fmla="*/ 1229837 w 2459672"/>
              <a:gd name="connsiteY4" fmla="*/ 532132 h 1229836"/>
              <a:gd name="connsiteX5" fmla="*/ 546306 w 2459672"/>
              <a:gd name="connsiteY5" fmla="*/ 1089225 h 1229836"/>
              <a:gd name="connsiteX6" fmla="*/ 532131 w 2459672"/>
              <a:gd name="connsiteY6" fmla="*/ 1229836 h 1229836"/>
              <a:gd name="connsiteX7" fmla="*/ 0 w 2459672"/>
              <a:gd name="connsiteY7" fmla="*/ 1229836 h 1229836"/>
              <a:gd name="connsiteX8" fmla="*/ 1229836 w 2459672"/>
              <a:gd name="connsiteY8" fmla="*/ 0 h 12298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6">
                <a:moveTo>
                  <a:pt x="1229836" y="0"/>
                </a:moveTo>
                <a:cubicBezTo>
                  <a:pt x="1909056" y="0"/>
                  <a:pt x="2459672" y="550616"/>
                  <a:pt x="2459672" y="1229836"/>
                </a:cubicBezTo>
                <a:lnTo>
                  <a:pt x="1927543" y="1229836"/>
                </a:lnTo>
                <a:lnTo>
                  <a:pt x="1913368" y="1089225"/>
                </a:lnTo>
                <a:cubicBezTo>
                  <a:pt x="1848310" y="771292"/>
                  <a:pt x="1567003" y="532132"/>
                  <a:pt x="1229837" y="532132"/>
                </a:cubicBezTo>
                <a:cubicBezTo>
                  <a:pt x="892672" y="532132"/>
                  <a:pt x="611365" y="771292"/>
                  <a:pt x="546306" y="1089225"/>
                </a:cubicBezTo>
                <a:lnTo>
                  <a:pt x="532131" y="1229836"/>
                </a:lnTo>
                <a:lnTo>
                  <a:pt x="0" y="1229836"/>
                </a:lnTo>
                <a:cubicBezTo>
                  <a:pt x="0" y="550616"/>
                  <a:pt x="550616" y="0"/>
                  <a:pt x="1229836" y="0"/>
                </a:cubicBez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5" name="Freeform: Shape 84">
            <a:extLst>
              <a:ext uri="{FF2B5EF4-FFF2-40B4-BE49-F238E27FC236}">
                <a16:creationId xmlns:a16="http://schemas.microsoft.com/office/drawing/2014/main" id="{178CFDDD-5C68-4734-AFB2-7AD989B3D2C5}"/>
              </a:ext>
            </a:extLst>
          </p:cNvPr>
          <p:cNvSpPr/>
          <p:nvPr/>
        </p:nvSpPr>
        <p:spPr>
          <a:xfrm>
            <a:off x="6856870" y="4004848"/>
            <a:ext cx="2459672" cy="1229835"/>
          </a:xfrm>
          <a:custGeom>
            <a:avLst/>
            <a:gdLst>
              <a:gd name="connsiteX0" fmla="*/ 0 w 2459672"/>
              <a:gd name="connsiteY0" fmla="*/ 0 h 1229835"/>
              <a:gd name="connsiteX1" fmla="*/ 532131 w 2459672"/>
              <a:gd name="connsiteY1" fmla="*/ 0 h 1229835"/>
              <a:gd name="connsiteX2" fmla="*/ 1229837 w 2459672"/>
              <a:gd name="connsiteY2" fmla="*/ 697705 h 1229835"/>
              <a:gd name="connsiteX3" fmla="*/ 1927543 w 2459672"/>
              <a:gd name="connsiteY3" fmla="*/ 0 h 1229835"/>
              <a:gd name="connsiteX4" fmla="*/ 2459672 w 2459672"/>
              <a:gd name="connsiteY4" fmla="*/ 0 h 1229835"/>
              <a:gd name="connsiteX5" fmla="*/ 2453322 w 2459672"/>
              <a:gd name="connsiteY5" fmla="*/ 125743 h 1229835"/>
              <a:gd name="connsiteX6" fmla="*/ 1229836 w 2459672"/>
              <a:gd name="connsiteY6" fmla="*/ 1229835 h 1229835"/>
              <a:gd name="connsiteX7" fmla="*/ 6350 w 2459672"/>
              <a:gd name="connsiteY7" fmla="*/ 125743 h 1229835"/>
              <a:gd name="connsiteX8" fmla="*/ 0 w 2459672"/>
              <a:gd name="connsiteY8" fmla="*/ 0 h 12298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5">
                <a:moveTo>
                  <a:pt x="0" y="0"/>
                </a:moveTo>
                <a:lnTo>
                  <a:pt x="532131" y="0"/>
                </a:lnTo>
                <a:cubicBezTo>
                  <a:pt x="532131" y="385332"/>
                  <a:pt x="844505" y="697705"/>
                  <a:pt x="1229837" y="697705"/>
                </a:cubicBezTo>
                <a:cubicBezTo>
                  <a:pt x="1615169" y="697705"/>
                  <a:pt x="1927543" y="385332"/>
                  <a:pt x="1927543" y="0"/>
                </a:cubicBezTo>
                <a:lnTo>
                  <a:pt x="2459672" y="0"/>
                </a:lnTo>
                <a:lnTo>
                  <a:pt x="2453322" y="125743"/>
                </a:lnTo>
                <a:cubicBezTo>
                  <a:pt x="2390343" y="745895"/>
                  <a:pt x="1866605" y="1229835"/>
                  <a:pt x="1229836" y="1229835"/>
                </a:cubicBezTo>
                <a:cubicBezTo>
                  <a:pt x="593067" y="1229835"/>
                  <a:pt x="69329" y="745895"/>
                  <a:pt x="6350" y="125743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Freeform: Shape 85">
            <a:extLst>
              <a:ext uri="{FF2B5EF4-FFF2-40B4-BE49-F238E27FC236}">
                <a16:creationId xmlns:a16="http://schemas.microsoft.com/office/drawing/2014/main" id="{82D77A3E-F7F5-48C2-80B1-95AB597BEDF6}"/>
              </a:ext>
            </a:extLst>
          </p:cNvPr>
          <p:cNvSpPr/>
          <p:nvPr/>
        </p:nvSpPr>
        <p:spPr>
          <a:xfrm>
            <a:off x="8782773" y="2450637"/>
            <a:ext cx="2459672" cy="1229836"/>
          </a:xfrm>
          <a:custGeom>
            <a:avLst/>
            <a:gdLst>
              <a:gd name="connsiteX0" fmla="*/ 1229836 w 2459672"/>
              <a:gd name="connsiteY0" fmla="*/ 0 h 1229836"/>
              <a:gd name="connsiteX1" fmla="*/ 2459672 w 2459672"/>
              <a:gd name="connsiteY1" fmla="*/ 1229836 h 1229836"/>
              <a:gd name="connsiteX2" fmla="*/ 1927543 w 2459672"/>
              <a:gd name="connsiteY2" fmla="*/ 1229836 h 1229836"/>
              <a:gd name="connsiteX3" fmla="*/ 1913368 w 2459672"/>
              <a:gd name="connsiteY3" fmla="*/ 1089225 h 1229836"/>
              <a:gd name="connsiteX4" fmla="*/ 1229837 w 2459672"/>
              <a:gd name="connsiteY4" fmla="*/ 532132 h 1229836"/>
              <a:gd name="connsiteX5" fmla="*/ 546306 w 2459672"/>
              <a:gd name="connsiteY5" fmla="*/ 1089225 h 1229836"/>
              <a:gd name="connsiteX6" fmla="*/ 532131 w 2459672"/>
              <a:gd name="connsiteY6" fmla="*/ 1229836 h 1229836"/>
              <a:gd name="connsiteX7" fmla="*/ 0 w 2459672"/>
              <a:gd name="connsiteY7" fmla="*/ 1229836 h 1229836"/>
              <a:gd name="connsiteX8" fmla="*/ 1229836 w 2459672"/>
              <a:gd name="connsiteY8" fmla="*/ 0 h 12298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59672" h="1229836">
                <a:moveTo>
                  <a:pt x="1229836" y="0"/>
                </a:moveTo>
                <a:cubicBezTo>
                  <a:pt x="1909056" y="0"/>
                  <a:pt x="2459672" y="550616"/>
                  <a:pt x="2459672" y="1229836"/>
                </a:cubicBezTo>
                <a:lnTo>
                  <a:pt x="1927543" y="1229836"/>
                </a:lnTo>
                <a:lnTo>
                  <a:pt x="1913368" y="1089225"/>
                </a:lnTo>
                <a:cubicBezTo>
                  <a:pt x="1848310" y="771292"/>
                  <a:pt x="1567003" y="532132"/>
                  <a:pt x="1229837" y="532132"/>
                </a:cubicBezTo>
                <a:cubicBezTo>
                  <a:pt x="892672" y="532132"/>
                  <a:pt x="611365" y="771292"/>
                  <a:pt x="546306" y="1089225"/>
                </a:cubicBezTo>
                <a:lnTo>
                  <a:pt x="532131" y="1229836"/>
                </a:lnTo>
                <a:lnTo>
                  <a:pt x="0" y="1229836"/>
                </a:lnTo>
                <a:cubicBezTo>
                  <a:pt x="0" y="550616"/>
                  <a:pt x="550616" y="0"/>
                  <a:pt x="1229836" y="0"/>
                </a:cubicBezTo>
                <a:close/>
              </a:path>
            </a:pathLst>
          </a:custGeom>
          <a:solidFill>
            <a:schemeClr val="accent2">
              <a:alpha val="6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7" name="Group 86">
            <a:extLst>
              <a:ext uri="{FF2B5EF4-FFF2-40B4-BE49-F238E27FC236}">
                <a16:creationId xmlns:a16="http://schemas.microsoft.com/office/drawing/2014/main" id="{FC00E3EC-DC1C-4F9D-AD09-600D00C7444C}"/>
              </a:ext>
            </a:extLst>
          </p:cNvPr>
          <p:cNvGrpSpPr/>
          <p:nvPr/>
        </p:nvGrpSpPr>
        <p:grpSpPr>
          <a:xfrm>
            <a:off x="1816461" y="3465503"/>
            <a:ext cx="729890" cy="729890"/>
            <a:chOff x="1683904" y="1602390"/>
            <a:chExt cx="729890" cy="729890"/>
          </a:xfrm>
        </p:grpSpPr>
        <p:sp>
          <p:nvSpPr>
            <p:cNvPr id="88" name="Freeform 5">
              <a:extLst>
                <a:ext uri="{FF2B5EF4-FFF2-40B4-BE49-F238E27FC236}">
                  <a16:creationId xmlns:a16="http://schemas.microsoft.com/office/drawing/2014/main" id="{E8561861-EA93-4377-AB93-FF9FCEDD445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850838" y="1802629"/>
              <a:ext cx="396023" cy="329413"/>
            </a:xfrm>
            <a:custGeom>
              <a:avLst/>
              <a:gdLst>
                <a:gd name="T0" fmla="*/ 141 w 143"/>
                <a:gd name="T1" fmla="*/ 55 h 117"/>
                <a:gd name="T2" fmla="*/ 77 w 143"/>
                <a:gd name="T3" fmla="*/ 4 h 117"/>
                <a:gd name="T4" fmla="*/ 74 w 143"/>
                <a:gd name="T5" fmla="*/ 1 h 117"/>
                <a:gd name="T6" fmla="*/ 69 w 143"/>
                <a:gd name="T7" fmla="*/ 1 h 117"/>
                <a:gd name="T8" fmla="*/ 51 w 143"/>
                <a:gd name="T9" fmla="*/ 16 h 117"/>
                <a:gd name="T10" fmla="*/ 51 w 143"/>
                <a:gd name="T11" fmla="*/ 10 h 117"/>
                <a:gd name="T12" fmla="*/ 47 w 143"/>
                <a:gd name="T13" fmla="*/ 6 h 117"/>
                <a:gd name="T14" fmla="*/ 33 w 143"/>
                <a:gd name="T15" fmla="*/ 6 h 117"/>
                <a:gd name="T16" fmla="*/ 30 w 143"/>
                <a:gd name="T17" fmla="*/ 10 h 117"/>
                <a:gd name="T18" fmla="*/ 30 w 143"/>
                <a:gd name="T19" fmla="*/ 33 h 117"/>
                <a:gd name="T20" fmla="*/ 2 w 143"/>
                <a:gd name="T21" fmla="*/ 56 h 117"/>
                <a:gd name="T22" fmla="*/ 1 w 143"/>
                <a:gd name="T23" fmla="*/ 61 h 117"/>
                <a:gd name="T24" fmla="*/ 4 w 143"/>
                <a:gd name="T25" fmla="*/ 63 h 117"/>
                <a:gd name="T26" fmla="*/ 6 w 143"/>
                <a:gd name="T27" fmla="*/ 62 h 117"/>
                <a:gd name="T28" fmla="*/ 17 w 143"/>
                <a:gd name="T29" fmla="*/ 53 h 117"/>
                <a:gd name="T30" fmla="*/ 17 w 143"/>
                <a:gd name="T31" fmla="*/ 113 h 117"/>
                <a:gd name="T32" fmla="*/ 21 w 143"/>
                <a:gd name="T33" fmla="*/ 117 h 117"/>
                <a:gd name="T34" fmla="*/ 59 w 143"/>
                <a:gd name="T35" fmla="*/ 117 h 117"/>
                <a:gd name="T36" fmla="*/ 63 w 143"/>
                <a:gd name="T37" fmla="*/ 113 h 117"/>
                <a:gd name="T38" fmla="*/ 63 w 143"/>
                <a:gd name="T39" fmla="*/ 85 h 117"/>
                <a:gd name="T40" fmla="*/ 80 w 143"/>
                <a:gd name="T41" fmla="*/ 85 h 117"/>
                <a:gd name="T42" fmla="*/ 80 w 143"/>
                <a:gd name="T43" fmla="*/ 113 h 117"/>
                <a:gd name="T44" fmla="*/ 84 w 143"/>
                <a:gd name="T45" fmla="*/ 117 h 117"/>
                <a:gd name="T46" fmla="*/ 122 w 143"/>
                <a:gd name="T47" fmla="*/ 117 h 117"/>
                <a:gd name="T48" fmla="*/ 126 w 143"/>
                <a:gd name="T49" fmla="*/ 113 h 117"/>
                <a:gd name="T50" fmla="*/ 126 w 143"/>
                <a:gd name="T51" fmla="*/ 52 h 117"/>
                <a:gd name="T52" fmla="*/ 137 w 143"/>
                <a:gd name="T53" fmla="*/ 61 h 117"/>
                <a:gd name="T54" fmla="*/ 139 w 143"/>
                <a:gd name="T55" fmla="*/ 62 h 117"/>
                <a:gd name="T56" fmla="*/ 142 w 143"/>
                <a:gd name="T57" fmla="*/ 60 h 117"/>
                <a:gd name="T58" fmla="*/ 141 w 143"/>
                <a:gd name="T59" fmla="*/ 55 h 117"/>
                <a:gd name="T60" fmla="*/ 37 w 143"/>
                <a:gd name="T61" fmla="*/ 13 h 117"/>
                <a:gd name="T62" fmla="*/ 43 w 143"/>
                <a:gd name="T63" fmla="*/ 13 h 117"/>
                <a:gd name="T64" fmla="*/ 43 w 143"/>
                <a:gd name="T65" fmla="*/ 22 h 117"/>
                <a:gd name="T66" fmla="*/ 37 w 143"/>
                <a:gd name="T67" fmla="*/ 27 h 117"/>
                <a:gd name="T68" fmla="*/ 37 w 143"/>
                <a:gd name="T69" fmla="*/ 13 h 117"/>
                <a:gd name="T70" fmla="*/ 119 w 143"/>
                <a:gd name="T71" fmla="*/ 47 h 117"/>
                <a:gd name="T72" fmla="*/ 119 w 143"/>
                <a:gd name="T73" fmla="*/ 109 h 117"/>
                <a:gd name="T74" fmla="*/ 87 w 143"/>
                <a:gd name="T75" fmla="*/ 109 h 117"/>
                <a:gd name="T76" fmla="*/ 87 w 143"/>
                <a:gd name="T77" fmla="*/ 81 h 117"/>
                <a:gd name="T78" fmla="*/ 84 w 143"/>
                <a:gd name="T79" fmla="*/ 78 h 117"/>
                <a:gd name="T80" fmla="*/ 59 w 143"/>
                <a:gd name="T81" fmla="*/ 78 h 117"/>
                <a:gd name="T82" fmla="*/ 56 w 143"/>
                <a:gd name="T83" fmla="*/ 81 h 117"/>
                <a:gd name="T84" fmla="*/ 56 w 143"/>
                <a:gd name="T85" fmla="*/ 109 h 117"/>
                <a:gd name="T86" fmla="*/ 24 w 143"/>
                <a:gd name="T87" fmla="*/ 109 h 117"/>
                <a:gd name="T88" fmla="*/ 24 w 143"/>
                <a:gd name="T89" fmla="*/ 47 h 117"/>
                <a:gd name="T90" fmla="*/ 38 w 143"/>
                <a:gd name="T91" fmla="*/ 36 h 117"/>
                <a:gd name="T92" fmla="*/ 72 w 143"/>
                <a:gd name="T93" fmla="*/ 8 h 117"/>
                <a:gd name="T94" fmla="*/ 119 w 143"/>
                <a:gd name="T95" fmla="*/ 47 h 117"/>
                <a:gd name="T96" fmla="*/ 119 w 143"/>
                <a:gd name="T97" fmla="*/ 47 h 117"/>
                <a:gd name="T98" fmla="*/ 119 w 143"/>
                <a:gd name="T99" fmla="*/ 47 h 1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143" h="117">
                  <a:moveTo>
                    <a:pt x="141" y="55"/>
                  </a:moveTo>
                  <a:cubicBezTo>
                    <a:pt x="77" y="4"/>
                    <a:pt x="77" y="4"/>
                    <a:pt x="77" y="4"/>
                  </a:cubicBezTo>
                  <a:cubicBezTo>
                    <a:pt x="74" y="1"/>
                    <a:pt x="74" y="1"/>
                    <a:pt x="74" y="1"/>
                  </a:cubicBezTo>
                  <a:cubicBezTo>
                    <a:pt x="72" y="0"/>
                    <a:pt x="71" y="0"/>
                    <a:pt x="69" y="1"/>
                  </a:cubicBezTo>
                  <a:cubicBezTo>
                    <a:pt x="51" y="16"/>
                    <a:pt x="51" y="16"/>
                    <a:pt x="51" y="16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51" y="8"/>
                    <a:pt x="49" y="6"/>
                    <a:pt x="47" y="6"/>
                  </a:cubicBezTo>
                  <a:cubicBezTo>
                    <a:pt x="33" y="6"/>
                    <a:pt x="33" y="6"/>
                    <a:pt x="33" y="6"/>
                  </a:cubicBezTo>
                  <a:cubicBezTo>
                    <a:pt x="31" y="6"/>
                    <a:pt x="30" y="8"/>
                    <a:pt x="30" y="10"/>
                  </a:cubicBezTo>
                  <a:cubicBezTo>
                    <a:pt x="30" y="33"/>
                    <a:pt x="30" y="33"/>
                    <a:pt x="30" y="33"/>
                  </a:cubicBezTo>
                  <a:cubicBezTo>
                    <a:pt x="2" y="56"/>
                    <a:pt x="2" y="56"/>
                    <a:pt x="2" y="56"/>
                  </a:cubicBezTo>
                  <a:cubicBezTo>
                    <a:pt x="0" y="58"/>
                    <a:pt x="0" y="60"/>
                    <a:pt x="1" y="61"/>
                  </a:cubicBezTo>
                  <a:cubicBezTo>
                    <a:pt x="2" y="62"/>
                    <a:pt x="3" y="63"/>
                    <a:pt x="4" y="63"/>
                  </a:cubicBezTo>
                  <a:cubicBezTo>
                    <a:pt x="5" y="63"/>
                    <a:pt x="5" y="63"/>
                    <a:pt x="6" y="62"/>
                  </a:cubicBezTo>
                  <a:cubicBezTo>
                    <a:pt x="17" y="53"/>
                    <a:pt x="17" y="53"/>
                    <a:pt x="17" y="53"/>
                  </a:cubicBezTo>
                  <a:cubicBezTo>
                    <a:pt x="17" y="113"/>
                    <a:pt x="17" y="113"/>
                    <a:pt x="17" y="113"/>
                  </a:cubicBezTo>
                  <a:cubicBezTo>
                    <a:pt x="17" y="115"/>
                    <a:pt x="19" y="117"/>
                    <a:pt x="21" y="117"/>
                  </a:cubicBezTo>
                  <a:cubicBezTo>
                    <a:pt x="59" y="117"/>
                    <a:pt x="59" y="117"/>
                    <a:pt x="59" y="117"/>
                  </a:cubicBezTo>
                  <a:cubicBezTo>
                    <a:pt x="61" y="117"/>
                    <a:pt x="63" y="115"/>
                    <a:pt x="63" y="113"/>
                  </a:cubicBezTo>
                  <a:cubicBezTo>
                    <a:pt x="63" y="85"/>
                    <a:pt x="63" y="85"/>
                    <a:pt x="63" y="85"/>
                  </a:cubicBezTo>
                  <a:cubicBezTo>
                    <a:pt x="80" y="85"/>
                    <a:pt x="80" y="85"/>
                    <a:pt x="80" y="85"/>
                  </a:cubicBezTo>
                  <a:cubicBezTo>
                    <a:pt x="80" y="113"/>
                    <a:pt x="80" y="113"/>
                    <a:pt x="80" y="113"/>
                  </a:cubicBezTo>
                  <a:cubicBezTo>
                    <a:pt x="80" y="115"/>
                    <a:pt x="82" y="117"/>
                    <a:pt x="84" y="117"/>
                  </a:cubicBezTo>
                  <a:cubicBezTo>
                    <a:pt x="122" y="117"/>
                    <a:pt x="122" y="117"/>
                    <a:pt x="122" y="117"/>
                  </a:cubicBezTo>
                  <a:cubicBezTo>
                    <a:pt x="124" y="117"/>
                    <a:pt x="126" y="115"/>
                    <a:pt x="126" y="113"/>
                  </a:cubicBezTo>
                  <a:cubicBezTo>
                    <a:pt x="126" y="52"/>
                    <a:pt x="126" y="52"/>
                    <a:pt x="126" y="52"/>
                  </a:cubicBezTo>
                  <a:cubicBezTo>
                    <a:pt x="137" y="61"/>
                    <a:pt x="137" y="61"/>
                    <a:pt x="137" y="61"/>
                  </a:cubicBezTo>
                  <a:cubicBezTo>
                    <a:pt x="137" y="62"/>
                    <a:pt x="138" y="62"/>
                    <a:pt x="139" y="62"/>
                  </a:cubicBezTo>
                  <a:cubicBezTo>
                    <a:pt x="140" y="62"/>
                    <a:pt x="141" y="61"/>
                    <a:pt x="142" y="60"/>
                  </a:cubicBezTo>
                  <a:cubicBezTo>
                    <a:pt x="143" y="59"/>
                    <a:pt x="143" y="57"/>
                    <a:pt x="141" y="55"/>
                  </a:cubicBezTo>
                  <a:close/>
                  <a:moveTo>
                    <a:pt x="37" y="13"/>
                  </a:moveTo>
                  <a:cubicBezTo>
                    <a:pt x="43" y="13"/>
                    <a:pt x="43" y="13"/>
                    <a:pt x="43" y="13"/>
                  </a:cubicBezTo>
                  <a:cubicBezTo>
                    <a:pt x="43" y="22"/>
                    <a:pt x="43" y="22"/>
                    <a:pt x="43" y="22"/>
                  </a:cubicBezTo>
                  <a:cubicBezTo>
                    <a:pt x="37" y="27"/>
                    <a:pt x="37" y="27"/>
                    <a:pt x="37" y="27"/>
                  </a:cubicBezTo>
                  <a:lnTo>
                    <a:pt x="37" y="13"/>
                  </a:lnTo>
                  <a:close/>
                  <a:moveTo>
                    <a:pt x="119" y="47"/>
                  </a:moveTo>
                  <a:cubicBezTo>
                    <a:pt x="119" y="109"/>
                    <a:pt x="119" y="109"/>
                    <a:pt x="119" y="109"/>
                  </a:cubicBezTo>
                  <a:cubicBezTo>
                    <a:pt x="87" y="109"/>
                    <a:pt x="87" y="109"/>
                    <a:pt x="87" y="109"/>
                  </a:cubicBezTo>
                  <a:cubicBezTo>
                    <a:pt x="87" y="81"/>
                    <a:pt x="87" y="81"/>
                    <a:pt x="87" y="81"/>
                  </a:cubicBezTo>
                  <a:cubicBezTo>
                    <a:pt x="87" y="79"/>
                    <a:pt x="86" y="78"/>
                    <a:pt x="84" y="78"/>
                  </a:cubicBezTo>
                  <a:cubicBezTo>
                    <a:pt x="59" y="78"/>
                    <a:pt x="59" y="78"/>
                    <a:pt x="59" y="78"/>
                  </a:cubicBezTo>
                  <a:cubicBezTo>
                    <a:pt x="57" y="78"/>
                    <a:pt x="56" y="79"/>
                    <a:pt x="56" y="81"/>
                  </a:cubicBezTo>
                  <a:cubicBezTo>
                    <a:pt x="56" y="109"/>
                    <a:pt x="56" y="109"/>
                    <a:pt x="56" y="109"/>
                  </a:cubicBezTo>
                  <a:cubicBezTo>
                    <a:pt x="24" y="109"/>
                    <a:pt x="24" y="109"/>
                    <a:pt x="24" y="109"/>
                  </a:cubicBezTo>
                  <a:cubicBezTo>
                    <a:pt x="24" y="47"/>
                    <a:pt x="24" y="47"/>
                    <a:pt x="24" y="47"/>
                  </a:cubicBezTo>
                  <a:cubicBezTo>
                    <a:pt x="38" y="36"/>
                    <a:pt x="38" y="36"/>
                    <a:pt x="38" y="36"/>
                  </a:cubicBezTo>
                  <a:cubicBezTo>
                    <a:pt x="38" y="36"/>
                    <a:pt x="71" y="9"/>
                    <a:pt x="72" y="8"/>
                  </a:cubicBezTo>
                  <a:lnTo>
                    <a:pt x="119" y="47"/>
                  </a:lnTo>
                  <a:close/>
                  <a:moveTo>
                    <a:pt x="119" y="47"/>
                  </a:moveTo>
                  <a:cubicBezTo>
                    <a:pt x="119" y="47"/>
                    <a:pt x="119" y="47"/>
                    <a:pt x="119" y="47"/>
                  </a:cubicBezTo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" name="Oval 88">
              <a:extLst>
                <a:ext uri="{FF2B5EF4-FFF2-40B4-BE49-F238E27FC236}">
                  <a16:creationId xmlns:a16="http://schemas.microsoft.com/office/drawing/2014/main" id="{14A80C41-C7F0-4A1D-B739-F328F9CDB93E}"/>
                </a:ext>
              </a:extLst>
            </p:cNvPr>
            <p:cNvSpPr/>
            <p:nvPr/>
          </p:nvSpPr>
          <p:spPr>
            <a:xfrm>
              <a:off x="1683904" y="1602390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0" name="Group 89">
            <a:extLst>
              <a:ext uri="{FF2B5EF4-FFF2-40B4-BE49-F238E27FC236}">
                <a16:creationId xmlns:a16="http://schemas.microsoft.com/office/drawing/2014/main" id="{8A16F184-203D-4C8A-8797-5D7A7C739216}"/>
              </a:ext>
            </a:extLst>
          </p:cNvPr>
          <p:cNvGrpSpPr/>
          <p:nvPr/>
        </p:nvGrpSpPr>
        <p:grpSpPr>
          <a:xfrm>
            <a:off x="1197253" y="4687348"/>
            <a:ext cx="1955522" cy="547335"/>
            <a:chOff x="1123408" y="2423885"/>
            <a:chExt cx="1955522" cy="547335"/>
          </a:xfrm>
        </p:grpSpPr>
        <p:sp>
          <p:nvSpPr>
            <p:cNvPr id="91" name="TextBox 90">
              <a:extLst>
                <a:ext uri="{FF2B5EF4-FFF2-40B4-BE49-F238E27FC236}">
                  <a16:creationId xmlns:a16="http://schemas.microsoft.com/office/drawing/2014/main" id="{43317B61-4BF2-4CB2-9497-C804879A5202}"/>
                </a:ext>
              </a:extLst>
            </p:cNvPr>
            <p:cNvSpPr txBox="1"/>
            <p:nvPr/>
          </p:nvSpPr>
          <p:spPr>
            <a:xfrm>
              <a:off x="1123408" y="2423885"/>
              <a:ext cx="1955522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accent4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92" name="TextBox 91">
              <a:extLst>
                <a:ext uri="{FF2B5EF4-FFF2-40B4-BE49-F238E27FC236}">
                  <a16:creationId xmlns:a16="http://schemas.microsoft.com/office/drawing/2014/main" id="{1C06A334-CB80-48C0-BE9C-69A96138E216}"/>
                </a:ext>
              </a:extLst>
            </p:cNvPr>
            <p:cNvSpPr txBox="1"/>
            <p:nvPr/>
          </p:nvSpPr>
          <p:spPr>
            <a:xfrm>
              <a:off x="1522228" y="2694221"/>
              <a:ext cx="115788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grpSp>
        <p:nvGrpSpPr>
          <p:cNvPr id="93" name="Group 92">
            <a:extLst>
              <a:ext uri="{FF2B5EF4-FFF2-40B4-BE49-F238E27FC236}">
                <a16:creationId xmlns:a16="http://schemas.microsoft.com/office/drawing/2014/main" id="{1125727E-FF31-48D4-A7E2-C412DAE3A0FD}"/>
              </a:ext>
            </a:extLst>
          </p:cNvPr>
          <p:cNvGrpSpPr/>
          <p:nvPr/>
        </p:nvGrpSpPr>
        <p:grpSpPr>
          <a:xfrm>
            <a:off x="3780633" y="3465503"/>
            <a:ext cx="729890" cy="729890"/>
            <a:chOff x="4145239" y="1646489"/>
            <a:chExt cx="729890" cy="729890"/>
          </a:xfrm>
        </p:grpSpPr>
        <p:sp>
          <p:nvSpPr>
            <p:cNvPr id="94" name="Freeform 11">
              <a:extLst>
                <a:ext uri="{FF2B5EF4-FFF2-40B4-BE49-F238E27FC236}">
                  <a16:creationId xmlns:a16="http://schemas.microsoft.com/office/drawing/2014/main" id="{7779479A-C225-4E00-B710-949F19CF12B4}"/>
                </a:ext>
              </a:extLst>
            </p:cNvPr>
            <p:cNvSpPr>
              <a:spLocks/>
            </p:cNvSpPr>
            <p:nvPr/>
          </p:nvSpPr>
          <p:spPr bwMode="auto">
            <a:xfrm>
              <a:off x="4332574" y="1865541"/>
              <a:ext cx="355221" cy="291786"/>
            </a:xfrm>
            <a:custGeom>
              <a:avLst/>
              <a:gdLst>
                <a:gd name="connsiteX0" fmla="*/ 63500 w 2667000"/>
                <a:gd name="connsiteY0" fmla="*/ 1381350 h 2190750"/>
                <a:gd name="connsiteX1" fmla="*/ 222018 w 2667000"/>
                <a:gd name="connsiteY1" fmla="*/ 1417577 h 2190750"/>
                <a:gd name="connsiteX2" fmla="*/ 1122426 w 2667000"/>
                <a:gd name="connsiteY2" fmla="*/ 1417577 h 2190750"/>
                <a:gd name="connsiteX3" fmla="*/ 1343024 w 2667000"/>
                <a:gd name="connsiteY3" fmla="*/ 1581987 h 2190750"/>
                <a:gd name="connsiteX4" fmla="*/ 1563506 w 2667000"/>
                <a:gd name="connsiteY4" fmla="*/ 1417577 h 2190750"/>
                <a:gd name="connsiteX5" fmla="*/ 2463912 w 2667000"/>
                <a:gd name="connsiteY5" fmla="*/ 1417577 h 2190750"/>
                <a:gd name="connsiteX6" fmla="*/ 2622550 w 2667000"/>
                <a:gd name="connsiteY6" fmla="*/ 1381542 h 2190750"/>
                <a:gd name="connsiteX7" fmla="*/ 2622550 w 2667000"/>
                <a:gd name="connsiteY7" fmla="*/ 1978661 h 2190750"/>
                <a:gd name="connsiteX8" fmla="*/ 2410244 w 2667000"/>
                <a:gd name="connsiteY8" fmla="*/ 2190750 h 2190750"/>
                <a:gd name="connsiteX9" fmla="*/ 275688 w 2667000"/>
                <a:gd name="connsiteY9" fmla="*/ 2190750 h 2190750"/>
                <a:gd name="connsiteX10" fmla="*/ 63500 w 2667000"/>
                <a:gd name="connsiteY10" fmla="*/ 1978661 h 2190750"/>
                <a:gd name="connsiteX11" fmla="*/ 1343024 w 2667000"/>
                <a:gd name="connsiteY11" fmla="*/ 1155700 h 2190750"/>
                <a:gd name="connsiteX12" fmla="*/ 1473820 w 2667000"/>
                <a:gd name="connsiteY12" fmla="*/ 1286088 h 2190750"/>
                <a:gd name="connsiteX13" fmla="*/ 1473820 w 2667000"/>
                <a:gd name="connsiteY13" fmla="*/ 1345363 h 2190750"/>
                <a:gd name="connsiteX14" fmla="*/ 1343024 w 2667000"/>
                <a:gd name="connsiteY14" fmla="*/ 1475895 h 2190750"/>
                <a:gd name="connsiteX15" fmla="*/ 1212466 w 2667000"/>
                <a:gd name="connsiteY15" fmla="*/ 1345363 h 2190750"/>
                <a:gd name="connsiteX16" fmla="*/ 1212466 w 2667000"/>
                <a:gd name="connsiteY16" fmla="*/ 1286088 h 2190750"/>
                <a:gd name="connsiteX17" fmla="*/ 1343024 w 2667000"/>
                <a:gd name="connsiteY17" fmla="*/ 1155700 h 2190750"/>
                <a:gd name="connsiteX18" fmla="*/ 1133626 w 2667000"/>
                <a:gd name="connsiteY18" fmla="*/ 203200 h 2190750"/>
                <a:gd name="connsiteX19" fmla="*/ 939800 w 2667000"/>
                <a:gd name="connsiteY19" fmla="*/ 342900 h 2190750"/>
                <a:gd name="connsiteX20" fmla="*/ 1735138 w 2667000"/>
                <a:gd name="connsiteY20" fmla="*/ 342900 h 2190750"/>
                <a:gd name="connsiteX21" fmla="*/ 1541348 w 2667000"/>
                <a:gd name="connsiteY21" fmla="*/ 203200 h 2190750"/>
                <a:gd name="connsiteX22" fmla="*/ 1129276 w 2667000"/>
                <a:gd name="connsiteY22" fmla="*/ 0 h 2190750"/>
                <a:gd name="connsiteX23" fmla="*/ 1537724 w 2667000"/>
                <a:gd name="connsiteY23" fmla="*/ 0 h 2190750"/>
                <a:gd name="connsiteX24" fmla="*/ 1936044 w 2667000"/>
                <a:gd name="connsiteY24" fmla="*/ 339833 h 2190750"/>
                <a:gd name="connsiteX25" fmla="*/ 2445862 w 2667000"/>
                <a:gd name="connsiteY25" fmla="*/ 339833 h 2190750"/>
                <a:gd name="connsiteX26" fmla="*/ 2667000 w 2667000"/>
                <a:gd name="connsiteY26" fmla="*/ 552163 h 2190750"/>
                <a:gd name="connsiteX27" fmla="*/ 2667000 w 2667000"/>
                <a:gd name="connsiteY27" fmla="*/ 1041969 h 2190750"/>
                <a:gd name="connsiteX28" fmla="*/ 2454752 w 2667000"/>
                <a:gd name="connsiteY28" fmla="*/ 1254125 h 2190750"/>
                <a:gd name="connsiteX29" fmla="*/ 1563900 w 2667000"/>
                <a:gd name="connsiteY29" fmla="*/ 1254125 h 2190750"/>
                <a:gd name="connsiteX30" fmla="*/ 1493150 w 2667000"/>
                <a:gd name="connsiteY30" fmla="*/ 1098462 h 2190750"/>
                <a:gd name="connsiteX31" fmla="*/ 1488952 w 2667000"/>
                <a:gd name="connsiteY31" fmla="*/ 1095095 h 2190750"/>
                <a:gd name="connsiteX32" fmla="*/ 1459936 w 2667000"/>
                <a:gd name="connsiteY32" fmla="*/ 1071696 h 2190750"/>
                <a:gd name="connsiteX33" fmla="*/ 1447958 w 2667000"/>
                <a:gd name="connsiteY33" fmla="*/ 1065368 h 2190750"/>
                <a:gd name="connsiteX34" fmla="*/ 1421660 w 2667000"/>
                <a:gd name="connsiteY34" fmla="*/ 1051607 h 2190750"/>
                <a:gd name="connsiteX35" fmla="*/ 1399064 w 2667000"/>
                <a:gd name="connsiteY35" fmla="*/ 1044582 h 2190750"/>
                <a:gd name="connsiteX36" fmla="*/ 1379432 w 2667000"/>
                <a:gd name="connsiteY36" fmla="*/ 1038601 h 2190750"/>
                <a:gd name="connsiteX37" fmla="*/ 1333500 w 2667000"/>
                <a:gd name="connsiteY37" fmla="*/ 1033956 h 2190750"/>
                <a:gd name="connsiteX38" fmla="*/ 1287568 w 2667000"/>
                <a:gd name="connsiteY38" fmla="*/ 1038601 h 2190750"/>
                <a:gd name="connsiteX39" fmla="*/ 1267812 w 2667000"/>
                <a:gd name="connsiteY39" fmla="*/ 1044582 h 2190750"/>
                <a:gd name="connsiteX40" fmla="*/ 1245094 w 2667000"/>
                <a:gd name="connsiteY40" fmla="*/ 1051607 h 2190750"/>
                <a:gd name="connsiteX41" fmla="*/ 1218918 w 2667000"/>
                <a:gd name="connsiteY41" fmla="*/ 1065368 h 2190750"/>
                <a:gd name="connsiteX42" fmla="*/ 1206940 w 2667000"/>
                <a:gd name="connsiteY42" fmla="*/ 1071696 h 2190750"/>
                <a:gd name="connsiteX43" fmla="*/ 1177678 w 2667000"/>
                <a:gd name="connsiteY43" fmla="*/ 1095095 h 2190750"/>
                <a:gd name="connsiteX44" fmla="*/ 1173728 w 2667000"/>
                <a:gd name="connsiteY44" fmla="*/ 1098462 h 2190750"/>
                <a:gd name="connsiteX45" fmla="*/ 1102978 w 2667000"/>
                <a:gd name="connsiteY45" fmla="*/ 1254125 h 2190750"/>
                <a:gd name="connsiteX46" fmla="*/ 212248 w 2667000"/>
                <a:gd name="connsiteY46" fmla="*/ 1254125 h 2190750"/>
                <a:gd name="connsiteX47" fmla="*/ 0 w 2667000"/>
                <a:gd name="connsiteY47" fmla="*/ 1041737 h 2190750"/>
                <a:gd name="connsiteX48" fmla="*/ 0 w 2667000"/>
                <a:gd name="connsiteY48" fmla="*/ 552163 h 2190750"/>
                <a:gd name="connsiteX49" fmla="*/ 221138 w 2667000"/>
                <a:gd name="connsiteY49" fmla="*/ 339833 h 2190750"/>
                <a:gd name="connsiteX50" fmla="*/ 730586 w 2667000"/>
                <a:gd name="connsiteY50" fmla="*/ 339833 h 2190750"/>
                <a:gd name="connsiteX51" fmla="*/ 1129276 w 2667000"/>
                <a:gd name="connsiteY51" fmla="*/ 0 h 21907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</a:cxnLst>
              <a:rect l="l" t="t" r="r" b="b"/>
              <a:pathLst>
                <a:path w="2667000" h="2190750">
                  <a:moveTo>
                    <a:pt x="63500" y="1381350"/>
                  </a:moveTo>
                  <a:cubicBezTo>
                    <a:pt x="111720" y="1404352"/>
                    <a:pt x="165270" y="1417577"/>
                    <a:pt x="222018" y="1417577"/>
                  </a:cubicBezTo>
                  <a:lnTo>
                    <a:pt x="1122426" y="1417577"/>
                  </a:lnTo>
                  <a:cubicBezTo>
                    <a:pt x="1151570" y="1512265"/>
                    <a:pt x="1238768" y="1581987"/>
                    <a:pt x="1343024" y="1581987"/>
                  </a:cubicBezTo>
                  <a:cubicBezTo>
                    <a:pt x="1447164" y="1581987"/>
                    <a:pt x="1534480" y="1512265"/>
                    <a:pt x="1563506" y="1417577"/>
                  </a:cubicBezTo>
                  <a:cubicBezTo>
                    <a:pt x="1563506" y="1417577"/>
                    <a:pt x="2463912" y="1417577"/>
                    <a:pt x="2463912" y="1417577"/>
                  </a:cubicBezTo>
                  <a:cubicBezTo>
                    <a:pt x="2520780" y="1417577"/>
                    <a:pt x="2574330" y="1404352"/>
                    <a:pt x="2622550" y="1381542"/>
                  </a:cubicBezTo>
                  <a:lnTo>
                    <a:pt x="2622550" y="1978661"/>
                  </a:lnTo>
                  <a:cubicBezTo>
                    <a:pt x="2622550" y="2095248"/>
                    <a:pt x="2527178" y="2190750"/>
                    <a:pt x="2410244" y="2190750"/>
                  </a:cubicBezTo>
                  <a:lnTo>
                    <a:pt x="275688" y="2190750"/>
                  </a:lnTo>
                  <a:cubicBezTo>
                    <a:pt x="158754" y="2190750"/>
                    <a:pt x="63500" y="2095248"/>
                    <a:pt x="63500" y="1978661"/>
                  </a:cubicBezTo>
                  <a:close/>
                  <a:moveTo>
                    <a:pt x="1343024" y="1155700"/>
                  </a:moveTo>
                  <a:cubicBezTo>
                    <a:pt x="1415294" y="1155700"/>
                    <a:pt x="1473820" y="1213826"/>
                    <a:pt x="1473820" y="1286088"/>
                  </a:cubicBezTo>
                  <a:lnTo>
                    <a:pt x="1473820" y="1345363"/>
                  </a:lnTo>
                  <a:cubicBezTo>
                    <a:pt x="1473820" y="1417290"/>
                    <a:pt x="1415294" y="1475895"/>
                    <a:pt x="1343024" y="1475895"/>
                  </a:cubicBezTo>
                  <a:cubicBezTo>
                    <a:pt x="1270636" y="1475895"/>
                    <a:pt x="1212466" y="1417290"/>
                    <a:pt x="1212466" y="1345363"/>
                  </a:cubicBezTo>
                  <a:lnTo>
                    <a:pt x="1212466" y="1286088"/>
                  </a:lnTo>
                  <a:cubicBezTo>
                    <a:pt x="1212466" y="1213826"/>
                    <a:pt x="1270636" y="1155700"/>
                    <a:pt x="1343024" y="1155700"/>
                  </a:cubicBezTo>
                  <a:close/>
                  <a:moveTo>
                    <a:pt x="1133626" y="203200"/>
                  </a:moveTo>
                  <a:cubicBezTo>
                    <a:pt x="1042974" y="203200"/>
                    <a:pt x="966900" y="262204"/>
                    <a:pt x="939800" y="342900"/>
                  </a:cubicBezTo>
                  <a:cubicBezTo>
                    <a:pt x="939800" y="342900"/>
                    <a:pt x="1735138" y="342900"/>
                    <a:pt x="1735138" y="342900"/>
                  </a:cubicBezTo>
                  <a:cubicBezTo>
                    <a:pt x="1708038" y="262204"/>
                    <a:pt x="1631928" y="203200"/>
                    <a:pt x="1541348" y="203200"/>
                  </a:cubicBezTo>
                  <a:close/>
                  <a:moveTo>
                    <a:pt x="1129276" y="0"/>
                  </a:moveTo>
                  <a:lnTo>
                    <a:pt x="1537724" y="0"/>
                  </a:lnTo>
                  <a:cubicBezTo>
                    <a:pt x="1738612" y="0"/>
                    <a:pt x="1905546" y="147650"/>
                    <a:pt x="1936044" y="339833"/>
                  </a:cubicBezTo>
                  <a:lnTo>
                    <a:pt x="2445862" y="339833"/>
                  </a:lnTo>
                  <a:cubicBezTo>
                    <a:pt x="2567482" y="339833"/>
                    <a:pt x="2667000" y="435402"/>
                    <a:pt x="2667000" y="552163"/>
                  </a:cubicBezTo>
                  <a:lnTo>
                    <a:pt x="2667000" y="1041969"/>
                  </a:lnTo>
                  <a:cubicBezTo>
                    <a:pt x="2667000" y="1159079"/>
                    <a:pt x="2571804" y="1254125"/>
                    <a:pt x="2454752" y="1254125"/>
                  </a:cubicBezTo>
                  <a:lnTo>
                    <a:pt x="1563900" y="1254125"/>
                  </a:lnTo>
                  <a:cubicBezTo>
                    <a:pt x="1560812" y="1192928"/>
                    <a:pt x="1534636" y="1138293"/>
                    <a:pt x="1493150" y="1098462"/>
                  </a:cubicBezTo>
                  <a:cubicBezTo>
                    <a:pt x="1491792" y="1097127"/>
                    <a:pt x="1490310" y="1096314"/>
                    <a:pt x="1488952" y="1095095"/>
                  </a:cubicBezTo>
                  <a:cubicBezTo>
                    <a:pt x="1479938" y="1086734"/>
                    <a:pt x="1470308" y="1078722"/>
                    <a:pt x="1459936" y="1071696"/>
                  </a:cubicBezTo>
                  <a:cubicBezTo>
                    <a:pt x="1455984" y="1069374"/>
                    <a:pt x="1451910" y="1067632"/>
                    <a:pt x="1447958" y="1065368"/>
                  </a:cubicBezTo>
                  <a:cubicBezTo>
                    <a:pt x="1439440" y="1060374"/>
                    <a:pt x="1430920" y="1055439"/>
                    <a:pt x="1421660" y="1051607"/>
                  </a:cubicBezTo>
                  <a:cubicBezTo>
                    <a:pt x="1414250" y="1048472"/>
                    <a:pt x="1406596" y="1046614"/>
                    <a:pt x="1399064" y="1044582"/>
                  </a:cubicBezTo>
                  <a:cubicBezTo>
                    <a:pt x="1392272" y="1042491"/>
                    <a:pt x="1386100" y="1039937"/>
                    <a:pt x="1379432" y="1038601"/>
                  </a:cubicBezTo>
                  <a:cubicBezTo>
                    <a:pt x="1364616" y="1035466"/>
                    <a:pt x="1349304" y="1033956"/>
                    <a:pt x="1333500" y="1033956"/>
                  </a:cubicBezTo>
                  <a:cubicBezTo>
                    <a:pt x="1317820" y="1033956"/>
                    <a:pt x="1302384" y="1035466"/>
                    <a:pt x="1287568" y="1038601"/>
                  </a:cubicBezTo>
                  <a:cubicBezTo>
                    <a:pt x="1280900" y="1039937"/>
                    <a:pt x="1274604" y="1042491"/>
                    <a:pt x="1267812" y="1044582"/>
                  </a:cubicBezTo>
                  <a:cubicBezTo>
                    <a:pt x="1260404" y="1046614"/>
                    <a:pt x="1252378" y="1048472"/>
                    <a:pt x="1245094" y="1051607"/>
                  </a:cubicBezTo>
                  <a:cubicBezTo>
                    <a:pt x="1236080" y="1055207"/>
                    <a:pt x="1227438" y="1060374"/>
                    <a:pt x="1218918" y="1065368"/>
                  </a:cubicBezTo>
                  <a:cubicBezTo>
                    <a:pt x="1214966" y="1067632"/>
                    <a:pt x="1210646" y="1069374"/>
                    <a:pt x="1206940" y="1071696"/>
                  </a:cubicBezTo>
                  <a:cubicBezTo>
                    <a:pt x="1196570" y="1078722"/>
                    <a:pt x="1187062" y="1086734"/>
                    <a:pt x="1177678" y="1095095"/>
                  </a:cubicBezTo>
                  <a:cubicBezTo>
                    <a:pt x="1176320" y="1096314"/>
                    <a:pt x="1174838" y="1097127"/>
                    <a:pt x="1173728" y="1098462"/>
                  </a:cubicBezTo>
                  <a:cubicBezTo>
                    <a:pt x="1132364" y="1137944"/>
                    <a:pt x="1105940" y="1192928"/>
                    <a:pt x="1102978" y="1254125"/>
                  </a:cubicBezTo>
                  <a:lnTo>
                    <a:pt x="212248" y="1254125"/>
                  </a:lnTo>
                  <a:cubicBezTo>
                    <a:pt x="95198" y="1254125"/>
                    <a:pt x="0" y="1159079"/>
                    <a:pt x="0" y="1041737"/>
                  </a:cubicBezTo>
                  <a:lnTo>
                    <a:pt x="0" y="552163"/>
                  </a:lnTo>
                  <a:cubicBezTo>
                    <a:pt x="0" y="435402"/>
                    <a:pt x="99518" y="339833"/>
                    <a:pt x="221138" y="339833"/>
                  </a:cubicBezTo>
                  <a:lnTo>
                    <a:pt x="730586" y="339833"/>
                  </a:lnTo>
                  <a:cubicBezTo>
                    <a:pt x="761454" y="147650"/>
                    <a:pt x="928388" y="0"/>
                    <a:pt x="1129276" y="0"/>
                  </a:cubicBezTo>
                  <a:close/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wrap="square" lIns="0" tIns="0" rIns="0" bIns="0">
              <a:noAutofit/>
            </a:bodyPr>
            <a:lstStyle/>
            <a:p>
              <a:endParaRPr lang="en-US"/>
            </a:p>
          </p:txBody>
        </p:sp>
        <p:sp>
          <p:nvSpPr>
            <p:cNvPr id="95" name="Oval 94">
              <a:extLst>
                <a:ext uri="{FF2B5EF4-FFF2-40B4-BE49-F238E27FC236}">
                  <a16:creationId xmlns:a16="http://schemas.microsoft.com/office/drawing/2014/main" id="{6120BF26-5F75-4416-9BC3-6AE2E1830FEB}"/>
                </a:ext>
              </a:extLst>
            </p:cNvPr>
            <p:cNvSpPr/>
            <p:nvPr/>
          </p:nvSpPr>
          <p:spPr>
            <a:xfrm rot="10800000">
              <a:off x="4145239" y="1646489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96" name="Group 95">
            <a:extLst>
              <a:ext uri="{FF2B5EF4-FFF2-40B4-BE49-F238E27FC236}">
                <a16:creationId xmlns:a16="http://schemas.microsoft.com/office/drawing/2014/main" id="{175110A8-5AD9-43E8-A3D5-C8F6E704150D}"/>
              </a:ext>
            </a:extLst>
          </p:cNvPr>
          <p:cNvGrpSpPr/>
          <p:nvPr/>
        </p:nvGrpSpPr>
        <p:grpSpPr>
          <a:xfrm>
            <a:off x="3103703" y="2450637"/>
            <a:ext cx="2083750" cy="547335"/>
            <a:chOff x="1059294" y="2423885"/>
            <a:chExt cx="2083750" cy="547335"/>
          </a:xfrm>
        </p:grpSpPr>
        <p:sp>
          <p:nvSpPr>
            <p:cNvPr id="97" name="TextBox 96">
              <a:extLst>
                <a:ext uri="{FF2B5EF4-FFF2-40B4-BE49-F238E27FC236}">
                  <a16:creationId xmlns:a16="http://schemas.microsoft.com/office/drawing/2014/main" id="{C56C3868-EF3F-4AF6-873D-787AD95609E6}"/>
                </a:ext>
              </a:extLst>
            </p:cNvPr>
            <p:cNvSpPr txBox="1"/>
            <p:nvPr/>
          </p:nvSpPr>
          <p:spPr>
            <a:xfrm>
              <a:off x="1059294" y="2423885"/>
              <a:ext cx="2083750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accent6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98" name="TextBox 97">
              <a:extLst>
                <a:ext uri="{FF2B5EF4-FFF2-40B4-BE49-F238E27FC236}">
                  <a16:creationId xmlns:a16="http://schemas.microsoft.com/office/drawing/2014/main" id="{67E8A9EC-A73F-477D-897E-9F1C599458F8}"/>
                </a:ext>
              </a:extLst>
            </p:cNvPr>
            <p:cNvSpPr txBox="1"/>
            <p:nvPr/>
          </p:nvSpPr>
          <p:spPr>
            <a:xfrm>
              <a:off x="1560449" y="2694221"/>
              <a:ext cx="1081442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grpSp>
        <p:nvGrpSpPr>
          <p:cNvPr id="99" name="Group 98">
            <a:extLst>
              <a:ext uri="{FF2B5EF4-FFF2-40B4-BE49-F238E27FC236}">
                <a16:creationId xmlns:a16="http://schemas.microsoft.com/office/drawing/2014/main" id="{2D12BF96-1029-49A5-9929-52C6F5C29928}"/>
              </a:ext>
            </a:extLst>
          </p:cNvPr>
          <p:cNvGrpSpPr/>
          <p:nvPr/>
        </p:nvGrpSpPr>
        <p:grpSpPr>
          <a:xfrm>
            <a:off x="5693140" y="3465503"/>
            <a:ext cx="729890" cy="729890"/>
            <a:chOff x="3013714" y="2148363"/>
            <a:chExt cx="729890" cy="729890"/>
          </a:xfrm>
        </p:grpSpPr>
        <p:sp>
          <p:nvSpPr>
            <p:cNvPr id="100" name="Freeform 5">
              <a:extLst>
                <a:ext uri="{FF2B5EF4-FFF2-40B4-BE49-F238E27FC236}">
                  <a16:creationId xmlns:a16="http://schemas.microsoft.com/office/drawing/2014/main" id="{8189F782-6C49-4FAD-8B60-C6754BD9632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3215456" y="2348961"/>
              <a:ext cx="326404" cy="328695"/>
            </a:xfrm>
            <a:custGeom>
              <a:avLst/>
              <a:gdLst>
                <a:gd name="T0" fmla="*/ 187 w 187"/>
                <a:gd name="T1" fmla="*/ 9 h 187"/>
                <a:gd name="T2" fmla="*/ 185 w 187"/>
                <a:gd name="T3" fmla="*/ 2 h 187"/>
                <a:gd name="T4" fmla="*/ 178 w 187"/>
                <a:gd name="T5" fmla="*/ 0 h 187"/>
                <a:gd name="T6" fmla="*/ 121 w 187"/>
                <a:gd name="T7" fmla="*/ 39 h 187"/>
                <a:gd name="T8" fmla="*/ 93 w 187"/>
                <a:gd name="T9" fmla="*/ 39 h 187"/>
                <a:gd name="T10" fmla="*/ 94 w 187"/>
                <a:gd name="T11" fmla="*/ 35 h 187"/>
                <a:gd name="T12" fmla="*/ 89 w 187"/>
                <a:gd name="T13" fmla="*/ 28 h 187"/>
                <a:gd name="T14" fmla="*/ 82 w 187"/>
                <a:gd name="T15" fmla="*/ 28 h 187"/>
                <a:gd name="T16" fmla="*/ 73 w 187"/>
                <a:gd name="T17" fmla="*/ 33 h 187"/>
                <a:gd name="T18" fmla="*/ 72 w 187"/>
                <a:gd name="T19" fmla="*/ 26 h 187"/>
                <a:gd name="T20" fmla="*/ 65 w 187"/>
                <a:gd name="T21" fmla="*/ 21 h 187"/>
                <a:gd name="T22" fmla="*/ 56 w 187"/>
                <a:gd name="T23" fmla="*/ 28 h 187"/>
                <a:gd name="T24" fmla="*/ 31 w 187"/>
                <a:gd name="T25" fmla="*/ 21 h 187"/>
                <a:gd name="T26" fmla="*/ 19 w 187"/>
                <a:gd name="T27" fmla="*/ 31 h 187"/>
                <a:gd name="T28" fmla="*/ 20 w 187"/>
                <a:gd name="T29" fmla="*/ 38 h 187"/>
                <a:gd name="T30" fmla="*/ 69 w 187"/>
                <a:gd name="T31" fmla="*/ 65 h 187"/>
                <a:gd name="T32" fmla="*/ 50 w 187"/>
                <a:gd name="T33" fmla="*/ 117 h 187"/>
                <a:gd name="T34" fmla="*/ 10 w 187"/>
                <a:gd name="T35" fmla="*/ 117 h 187"/>
                <a:gd name="T36" fmla="*/ 5 w 187"/>
                <a:gd name="T37" fmla="*/ 118 h 187"/>
                <a:gd name="T38" fmla="*/ 0 w 187"/>
                <a:gd name="T39" fmla="*/ 125 h 187"/>
                <a:gd name="T40" fmla="*/ 29 w 187"/>
                <a:gd name="T41" fmla="*/ 142 h 187"/>
                <a:gd name="T42" fmla="*/ 32 w 187"/>
                <a:gd name="T43" fmla="*/ 145 h 187"/>
                <a:gd name="T44" fmla="*/ 33 w 187"/>
                <a:gd name="T45" fmla="*/ 155 h 187"/>
                <a:gd name="T46" fmla="*/ 33 w 187"/>
                <a:gd name="T47" fmla="*/ 155 h 187"/>
                <a:gd name="T48" fmla="*/ 42 w 187"/>
                <a:gd name="T49" fmla="*/ 155 h 187"/>
                <a:gd name="T50" fmla="*/ 45 w 187"/>
                <a:gd name="T51" fmla="*/ 159 h 187"/>
                <a:gd name="T52" fmla="*/ 62 w 187"/>
                <a:gd name="T53" fmla="*/ 187 h 187"/>
                <a:gd name="T54" fmla="*/ 65 w 187"/>
                <a:gd name="T55" fmla="*/ 186 h 187"/>
                <a:gd name="T56" fmla="*/ 71 w 187"/>
                <a:gd name="T57" fmla="*/ 177 h 187"/>
                <a:gd name="T58" fmla="*/ 67 w 187"/>
                <a:gd name="T59" fmla="*/ 140 h 187"/>
                <a:gd name="T60" fmla="*/ 108 w 187"/>
                <a:gd name="T61" fmla="*/ 105 h 187"/>
                <a:gd name="T62" fmla="*/ 123 w 187"/>
                <a:gd name="T63" fmla="*/ 119 h 187"/>
                <a:gd name="T64" fmla="*/ 153 w 187"/>
                <a:gd name="T65" fmla="*/ 170 h 187"/>
                <a:gd name="T66" fmla="*/ 165 w 187"/>
                <a:gd name="T67" fmla="*/ 160 h 187"/>
                <a:gd name="T68" fmla="*/ 166 w 187"/>
                <a:gd name="T69" fmla="*/ 154 h 187"/>
                <a:gd name="T70" fmla="*/ 165 w 187"/>
                <a:gd name="T71" fmla="*/ 126 h 187"/>
                <a:gd name="T72" fmla="*/ 165 w 187"/>
                <a:gd name="T73" fmla="*/ 119 h 187"/>
                <a:gd name="T74" fmla="*/ 157 w 187"/>
                <a:gd name="T75" fmla="*/ 114 h 187"/>
                <a:gd name="T76" fmla="*/ 153 w 187"/>
                <a:gd name="T77" fmla="*/ 111 h 187"/>
                <a:gd name="T78" fmla="*/ 161 w 187"/>
                <a:gd name="T79" fmla="*/ 102 h 187"/>
                <a:gd name="T80" fmla="*/ 155 w 187"/>
                <a:gd name="T81" fmla="*/ 94 h 187"/>
                <a:gd name="T82" fmla="*/ 148 w 187"/>
                <a:gd name="T83" fmla="*/ 94 h 187"/>
                <a:gd name="T84" fmla="*/ 141 w 187"/>
                <a:gd name="T85" fmla="*/ 72 h 187"/>
                <a:gd name="T86" fmla="*/ 175 w 187"/>
                <a:gd name="T87" fmla="*/ 38 h 187"/>
                <a:gd name="T88" fmla="*/ 175 w 187"/>
                <a:gd name="T89" fmla="*/ 38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87" h="187">
                  <a:moveTo>
                    <a:pt x="175" y="38"/>
                  </a:moveTo>
                  <a:cubicBezTo>
                    <a:pt x="183" y="27"/>
                    <a:pt x="187" y="17"/>
                    <a:pt x="187" y="9"/>
                  </a:cubicBezTo>
                  <a:cubicBezTo>
                    <a:pt x="187" y="7"/>
                    <a:pt x="187" y="5"/>
                    <a:pt x="186" y="3"/>
                  </a:cubicBezTo>
                  <a:cubicBezTo>
                    <a:pt x="186" y="3"/>
                    <a:pt x="186" y="2"/>
                    <a:pt x="185" y="2"/>
                  </a:cubicBezTo>
                  <a:cubicBezTo>
                    <a:pt x="185" y="2"/>
                    <a:pt x="184" y="1"/>
                    <a:pt x="184" y="1"/>
                  </a:cubicBezTo>
                  <a:cubicBezTo>
                    <a:pt x="183" y="0"/>
                    <a:pt x="181" y="0"/>
                    <a:pt x="178" y="0"/>
                  </a:cubicBezTo>
                  <a:cubicBezTo>
                    <a:pt x="171" y="0"/>
                    <a:pt x="160" y="4"/>
                    <a:pt x="150" y="12"/>
                  </a:cubicBezTo>
                  <a:cubicBezTo>
                    <a:pt x="141" y="18"/>
                    <a:pt x="133" y="27"/>
                    <a:pt x="121" y="39"/>
                  </a:cubicBezTo>
                  <a:cubicBezTo>
                    <a:pt x="119" y="41"/>
                    <a:pt x="117" y="43"/>
                    <a:pt x="115" y="46"/>
                  </a:cubicBezTo>
                  <a:cubicBezTo>
                    <a:pt x="93" y="39"/>
                    <a:pt x="93" y="39"/>
                    <a:pt x="93" y="39"/>
                  </a:cubicBezTo>
                  <a:cubicBezTo>
                    <a:pt x="93" y="39"/>
                    <a:pt x="93" y="39"/>
                    <a:pt x="93" y="39"/>
                  </a:cubicBezTo>
                  <a:cubicBezTo>
                    <a:pt x="94" y="38"/>
                    <a:pt x="94" y="37"/>
                    <a:pt x="94" y="35"/>
                  </a:cubicBezTo>
                  <a:cubicBezTo>
                    <a:pt x="94" y="34"/>
                    <a:pt x="94" y="33"/>
                    <a:pt x="93" y="32"/>
                  </a:cubicBezTo>
                  <a:cubicBezTo>
                    <a:pt x="89" y="28"/>
                    <a:pt x="89" y="28"/>
                    <a:pt x="89" y="28"/>
                  </a:cubicBezTo>
                  <a:cubicBezTo>
                    <a:pt x="88" y="27"/>
                    <a:pt x="87" y="26"/>
                    <a:pt x="85" y="26"/>
                  </a:cubicBezTo>
                  <a:cubicBezTo>
                    <a:pt x="84" y="26"/>
                    <a:pt x="83" y="27"/>
                    <a:pt x="82" y="28"/>
                  </a:cubicBezTo>
                  <a:cubicBezTo>
                    <a:pt x="76" y="34"/>
                    <a:pt x="76" y="34"/>
                    <a:pt x="76" y="34"/>
                  </a:cubicBezTo>
                  <a:cubicBezTo>
                    <a:pt x="73" y="33"/>
                    <a:pt x="73" y="33"/>
                    <a:pt x="73" y="33"/>
                  </a:cubicBezTo>
                  <a:cubicBezTo>
                    <a:pt x="73" y="32"/>
                    <a:pt x="74" y="31"/>
                    <a:pt x="74" y="30"/>
                  </a:cubicBezTo>
                  <a:cubicBezTo>
                    <a:pt x="74" y="29"/>
                    <a:pt x="73" y="27"/>
                    <a:pt x="72" y="26"/>
                  </a:cubicBezTo>
                  <a:cubicBezTo>
                    <a:pt x="68" y="22"/>
                    <a:pt x="68" y="22"/>
                    <a:pt x="68" y="22"/>
                  </a:cubicBezTo>
                  <a:cubicBezTo>
                    <a:pt x="67" y="21"/>
                    <a:pt x="66" y="21"/>
                    <a:pt x="65" y="21"/>
                  </a:cubicBezTo>
                  <a:cubicBezTo>
                    <a:pt x="63" y="21"/>
                    <a:pt x="62" y="21"/>
                    <a:pt x="61" y="22"/>
                  </a:cubicBezTo>
                  <a:cubicBezTo>
                    <a:pt x="56" y="28"/>
                    <a:pt x="56" y="28"/>
                    <a:pt x="56" y="28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32" y="21"/>
                    <a:pt x="32" y="21"/>
                    <a:pt x="31" y="21"/>
                  </a:cubicBezTo>
                  <a:cubicBezTo>
                    <a:pt x="30" y="21"/>
                    <a:pt x="28" y="21"/>
                    <a:pt x="27" y="23"/>
                  </a:cubicBezTo>
                  <a:cubicBezTo>
                    <a:pt x="19" y="31"/>
                    <a:pt x="19" y="31"/>
                    <a:pt x="19" y="31"/>
                  </a:cubicBezTo>
                  <a:cubicBezTo>
                    <a:pt x="18" y="31"/>
                    <a:pt x="18" y="33"/>
                    <a:pt x="18" y="34"/>
                  </a:cubicBezTo>
                  <a:cubicBezTo>
                    <a:pt x="18" y="36"/>
                    <a:pt x="19" y="37"/>
                    <a:pt x="20" y="38"/>
                  </a:cubicBezTo>
                  <a:cubicBezTo>
                    <a:pt x="68" y="65"/>
                    <a:pt x="68" y="65"/>
                    <a:pt x="68" y="65"/>
                  </a:cubicBezTo>
                  <a:cubicBezTo>
                    <a:pt x="68" y="65"/>
                    <a:pt x="69" y="65"/>
                    <a:pt x="69" y="65"/>
                  </a:cubicBezTo>
                  <a:cubicBezTo>
                    <a:pt x="83" y="79"/>
                    <a:pt x="83" y="79"/>
                    <a:pt x="83" y="79"/>
                  </a:cubicBezTo>
                  <a:cubicBezTo>
                    <a:pt x="70" y="92"/>
                    <a:pt x="59" y="105"/>
                    <a:pt x="50" y="117"/>
                  </a:cubicBezTo>
                  <a:cubicBezTo>
                    <a:pt x="49" y="118"/>
                    <a:pt x="48" y="119"/>
                    <a:pt x="47" y="120"/>
                  </a:cubicBezTo>
                  <a:cubicBezTo>
                    <a:pt x="10" y="117"/>
                    <a:pt x="10" y="117"/>
                    <a:pt x="10" y="117"/>
                  </a:cubicBezTo>
                  <a:cubicBezTo>
                    <a:pt x="10" y="116"/>
                    <a:pt x="10" y="116"/>
                    <a:pt x="10" y="116"/>
                  </a:cubicBezTo>
                  <a:cubicBezTo>
                    <a:pt x="8" y="117"/>
                    <a:pt x="6" y="117"/>
                    <a:pt x="5" y="118"/>
                  </a:cubicBezTo>
                  <a:cubicBezTo>
                    <a:pt x="1" y="122"/>
                    <a:pt x="1" y="122"/>
                    <a:pt x="1" y="122"/>
                  </a:cubicBezTo>
                  <a:cubicBezTo>
                    <a:pt x="1" y="123"/>
                    <a:pt x="0" y="124"/>
                    <a:pt x="0" y="125"/>
                  </a:cubicBezTo>
                  <a:cubicBezTo>
                    <a:pt x="0" y="127"/>
                    <a:pt x="1" y="129"/>
                    <a:pt x="3" y="130"/>
                  </a:cubicBezTo>
                  <a:cubicBezTo>
                    <a:pt x="29" y="142"/>
                    <a:pt x="29" y="142"/>
                    <a:pt x="29" y="142"/>
                  </a:cubicBezTo>
                  <a:cubicBezTo>
                    <a:pt x="29" y="142"/>
                    <a:pt x="29" y="142"/>
                    <a:pt x="30" y="143"/>
                  </a:cubicBezTo>
                  <a:cubicBezTo>
                    <a:pt x="32" y="145"/>
                    <a:pt x="32" y="145"/>
                    <a:pt x="32" y="145"/>
                  </a:cubicBezTo>
                  <a:cubicBezTo>
                    <a:pt x="31" y="147"/>
                    <a:pt x="31" y="148"/>
                    <a:pt x="31" y="150"/>
                  </a:cubicBezTo>
                  <a:cubicBezTo>
                    <a:pt x="31" y="152"/>
                    <a:pt x="31" y="153"/>
                    <a:pt x="33" y="155"/>
                  </a:cubicBezTo>
                  <a:cubicBezTo>
                    <a:pt x="33" y="155"/>
                    <a:pt x="33" y="155"/>
                    <a:pt x="33" y="155"/>
                  </a:cubicBezTo>
                  <a:cubicBezTo>
                    <a:pt x="33" y="155"/>
                    <a:pt x="33" y="155"/>
                    <a:pt x="33" y="155"/>
                  </a:cubicBezTo>
                  <a:cubicBezTo>
                    <a:pt x="34" y="156"/>
                    <a:pt x="36" y="156"/>
                    <a:pt x="37" y="156"/>
                  </a:cubicBezTo>
                  <a:cubicBezTo>
                    <a:pt x="39" y="156"/>
                    <a:pt x="41" y="156"/>
                    <a:pt x="42" y="155"/>
                  </a:cubicBezTo>
                  <a:cubicBezTo>
                    <a:pt x="45" y="158"/>
                    <a:pt x="45" y="158"/>
                    <a:pt x="45" y="158"/>
                  </a:cubicBezTo>
                  <a:cubicBezTo>
                    <a:pt x="45" y="158"/>
                    <a:pt x="45" y="158"/>
                    <a:pt x="45" y="159"/>
                  </a:cubicBezTo>
                  <a:cubicBezTo>
                    <a:pt x="58" y="184"/>
                    <a:pt x="58" y="184"/>
                    <a:pt x="58" y="184"/>
                  </a:cubicBezTo>
                  <a:cubicBezTo>
                    <a:pt x="58" y="186"/>
                    <a:pt x="60" y="187"/>
                    <a:pt x="62" y="187"/>
                  </a:cubicBezTo>
                  <a:cubicBezTo>
                    <a:pt x="62" y="187"/>
                    <a:pt x="62" y="187"/>
                    <a:pt x="62" y="187"/>
                  </a:cubicBezTo>
                  <a:cubicBezTo>
                    <a:pt x="63" y="187"/>
                    <a:pt x="64" y="187"/>
                    <a:pt x="65" y="186"/>
                  </a:cubicBezTo>
                  <a:cubicBezTo>
                    <a:pt x="69" y="182"/>
                    <a:pt x="69" y="182"/>
                    <a:pt x="69" y="182"/>
                  </a:cubicBezTo>
                  <a:cubicBezTo>
                    <a:pt x="70" y="181"/>
                    <a:pt x="71" y="179"/>
                    <a:pt x="71" y="177"/>
                  </a:cubicBezTo>
                  <a:cubicBezTo>
                    <a:pt x="71" y="177"/>
                    <a:pt x="71" y="177"/>
                    <a:pt x="71" y="177"/>
                  </a:cubicBezTo>
                  <a:cubicBezTo>
                    <a:pt x="67" y="140"/>
                    <a:pt x="67" y="140"/>
                    <a:pt x="67" y="140"/>
                  </a:cubicBezTo>
                  <a:cubicBezTo>
                    <a:pt x="68" y="139"/>
                    <a:pt x="69" y="138"/>
                    <a:pt x="70" y="138"/>
                  </a:cubicBezTo>
                  <a:cubicBezTo>
                    <a:pt x="82" y="129"/>
                    <a:pt x="95" y="117"/>
                    <a:pt x="108" y="105"/>
                  </a:cubicBezTo>
                  <a:cubicBezTo>
                    <a:pt x="122" y="118"/>
                    <a:pt x="122" y="118"/>
                    <a:pt x="122" y="118"/>
                  </a:cubicBezTo>
                  <a:cubicBezTo>
                    <a:pt x="122" y="118"/>
                    <a:pt x="122" y="119"/>
                    <a:pt x="123" y="119"/>
                  </a:cubicBezTo>
                  <a:cubicBezTo>
                    <a:pt x="149" y="167"/>
                    <a:pt x="149" y="167"/>
                    <a:pt x="149" y="167"/>
                  </a:cubicBezTo>
                  <a:cubicBezTo>
                    <a:pt x="150" y="169"/>
                    <a:pt x="152" y="170"/>
                    <a:pt x="153" y="170"/>
                  </a:cubicBezTo>
                  <a:cubicBezTo>
                    <a:pt x="155" y="170"/>
                    <a:pt x="156" y="169"/>
                    <a:pt x="157" y="168"/>
                  </a:cubicBezTo>
                  <a:cubicBezTo>
                    <a:pt x="165" y="160"/>
                    <a:pt x="165" y="160"/>
                    <a:pt x="165" y="160"/>
                  </a:cubicBezTo>
                  <a:cubicBezTo>
                    <a:pt x="166" y="159"/>
                    <a:pt x="166" y="158"/>
                    <a:pt x="166" y="156"/>
                  </a:cubicBezTo>
                  <a:cubicBezTo>
                    <a:pt x="166" y="155"/>
                    <a:pt x="166" y="155"/>
                    <a:pt x="166" y="154"/>
                  </a:cubicBezTo>
                  <a:cubicBezTo>
                    <a:pt x="159" y="132"/>
                    <a:pt x="159" y="132"/>
                    <a:pt x="159" y="132"/>
                  </a:cubicBezTo>
                  <a:cubicBezTo>
                    <a:pt x="165" y="126"/>
                    <a:pt x="165" y="126"/>
                    <a:pt x="165" y="126"/>
                  </a:cubicBezTo>
                  <a:cubicBezTo>
                    <a:pt x="166" y="125"/>
                    <a:pt x="166" y="124"/>
                    <a:pt x="166" y="123"/>
                  </a:cubicBezTo>
                  <a:cubicBezTo>
                    <a:pt x="166" y="121"/>
                    <a:pt x="166" y="120"/>
                    <a:pt x="165" y="119"/>
                  </a:cubicBezTo>
                  <a:cubicBezTo>
                    <a:pt x="161" y="115"/>
                    <a:pt x="161" y="115"/>
                    <a:pt x="161" y="115"/>
                  </a:cubicBezTo>
                  <a:cubicBezTo>
                    <a:pt x="160" y="114"/>
                    <a:pt x="159" y="114"/>
                    <a:pt x="157" y="114"/>
                  </a:cubicBezTo>
                  <a:cubicBezTo>
                    <a:pt x="156" y="114"/>
                    <a:pt x="155" y="114"/>
                    <a:pt x="154" y="115"/>
                  </a:cubicBezTo>
                  <a:cubicBezTo>
                    <a:pt x="153" y="111"/>
                    <a:pt x="153" y="111"/>
                    <a:pt x="153" y="111"/>
                  </a:cubicBezTo>
                  <a:cubicBezTo>
                    <a:pt x="159" y="105"/>
                    <a:pt x="159" y="105"/>
                    <a:pt x="159" y="105"/>
                  </a:cubicBezTo>
                  <a:cubicBezTo>
                    <a:pt x="160" y="104"/>
                    <a:pt x="161" y="103"/>
                    <a:pt x="161" y="102"/>
                  </a:cubicBezTo>
                  <a:cubicBezTo>
                    <a:pt x="161" y="100"/>
                    <a:pt x="160" y="99"/>
                    <a:pt x="159" y="98"/>
                  </a:cubicBezTo>
                  <a:cubicBezTo>
                    <a:pt x="155" y="94"/>
                    <a:pt x="155" y="94"/>
                    <a:pt x="155" y="94"/>
                  </a:cubicBezTo>
                  <a:cubicBezTo>
                    <a:pt x="154" y="93"/>
                    <a:pt x="153" y="93"/>
                    <a:pt x="152" y="93"/>
                  </a:cubicBezTo>
                  <a:cubicBezTo>
                    <a:pt x="150" y="93"/>
                    <a:pt x="149" y="93"/>
                    <a:pt x="148" y="94"/>
                  </a:cubicBezTo>
                  <a:cubicBezTo>
                    <a:pt x="148" y="94"/>
                    <a:pt x="148" y="94"/>
                    <a:pt x="148" y="94"/>
                  </a:cubicBezTo>
                  <a:cubicBezTo>
                    <a:pt x="141" y="72"/>
                    <a:pt x="141" y="72"/>
                    <a:pt x="141" y="72"/>
                  </a:cubicBezTo>
                  <a:cubicBezTo>
                    <a:pt x="144" y="70"/>
                    <a:pt x="146" y="68"/>
                    <a:pt x="148" y="66"/>
                  </a:cubicBezTo>
                  <a:cubicBezTo>
                    <a:pt x="160" y="54"/>
                    <a:pt x="169" y="46"/>
                    <a:pt x="175" y="38"/>
                  </a:cubicBezTo>
                  <a:close/>
                  <a:moveTo>
                    <a:pt x="175" y="38"/>
                  </a:moveTo>
                  <a:cubicBezTo>
                    <a:pt x="175" y="38"/>
                    <a:pt x="175" y="38"/>
                    <a:pt x="175" y="38"/>
                  </a:cubicBezTo>
                </a:path>
              </a:pathLst>
            </a:custGeom>
            <a:solidFill>
              <a:schemeClr val="tx1">
                <a:lumMod val="95000"/>
                <a:lumOff val="5000"/>
              </a:schemeClr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" name="Oval 100">
              <a:extLst>
                <a:ext uri="{FF2B5EF4-FFF2-40B4-BE49-F238E27FC236}">
                  <a16:creationId xmlns:a16="http://schemas.microsoft.com/office/drawing/2014/main" id="{03A2AD0A-99AD-4758-8B2A-AC7A80E4C128}"/>
                </a:ext>
              </a:extLst>
            </p:cNvPr>
            <p:cNvSpPr/>
            <p:nvPr/>
          </p:nvSpPr>
          <p:spPr>
            <a:xfrm rot="10800000">
              <a:off x="3013714" y="2148363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2" name="Group 101">
            <a:extLst>
              <a:ext uri="{FF2B5EF4-FFF2-40B4-BE49-F238E27FC236}">
                <a16:creationId xmlns:a16="http://schemas.microsoft.com/office/drawing/2014/main" id="{276506FC-D048-4427-8DEE-0E920C196DAA}"/>
              </a:ext>
            </a:extLst>
          </p:cNvPr>
          <p:cNvGrpSpPr/>
          <p:nvPr/>
        </p:nvGrpSpPr>
        <p:grpSpPr>
          <a:xfrm>
            <a:off x="5022267" y="4687348"/>
            <a:ext cx="2071636" cy="547335"/>
            <a:chOff x="1065351" y="2423885"/>
            <a:chExt cx="2071636" cy="547335"/>
          </a:xfrm>
        </p:grpSpPr>
        <p:sp>
          <p:nvSpPr>
            <p:cNvPr id="103" name="TextBox 102">
              <a:extLst>
                <a:ext uri="{FF2B5EF4-FFF2-40B4-BE49-F238E27FC236}">
                  <a16:creationId xmlns:a16="http://schemas.microsoft.com/office/drawing/2014/main" id="{A637EA6F-F40D-43F0-9582-2FCC04301E20}"/>
                </a:ext>
              </a:extLst>
            </p:cNvPr>
            <p:cNvSpPr txBox="1"/>
            <p:nvPr/>
          </p:nvSpPr>
          <p:spPr>
            <a:xfrm>
              <a:off x="1065351" y="2423885"/>
              <a:ext cx="2071636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accent5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104" name="TextBox 103">
              <a:extLst>
                <a:ext uri="{FF2B5EF4-FFF2-40B4-BE49-F238E27FC236}">
                  <a16:creationId xmlns:a16="http://schemas.microsoft.com/office/drawing/2014/main" id="{CDE6591E-346E-42F9-97D1-F8440348FEE2}"/>
                </a:ext>
              </a:extLst>
            </p:cNvPr>
            <p:cNvSpPr txBox="1"/>
            <p:nvPr/>
          </p:nvSpPr>
          <p:spPr>
            <a:xfrm>
              <a:off x="1569783" y="2694221"/>
              <a:ext cx="106277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grpSp>
        <p:nvGrpSpPr>
          <p:cNvPr id="105" name="Group 104">
            <a:extLst>
              <a:ext uri="{FF2B5EF4-FFF2-40B4-BE49-F238E27FC236}">
                <a16:creationId xmlns:a16="http://schemas.microsoft.com/office/drawing/2014/main" id="{A9FA768C-C40B-411A-B65C-8F55D2D1694A}"/>
              </a:ext>
            </a:extLst>
          </p:cNvPr>
          <p:cNvGrpSpPr/>
          <p:nvPr/>
        </p:nvGrpSpPr>
        <p:grpSpPr>
          <a:xfrm>
            <a:off x="9647664" y="3465503"/>
            <a:ext cx="729890" cy="729890"/>
            <a:chOff x="8277462" y="2132258"/>
            <a:chExt cx="729890" cy="729890"/>
          </a:xfrm>
        </p:grpSpPr>
        <p:sp>
          <p:nvSpPr>
            <p:cNvPr id="106" name="AutoShape 9">
              <a:extLst>
                <a:ext uri="{FF2B5EF4-FFF2-40B4-BE49-F238E27FC236}">
                  <a16:creationId xmlns:a16="http://schemas.microsoft.com/office/drawing/2014/main" id="{34F4851D-5124-4DEB-8ED1-0EFD4507B964}"/>
                </a:ext>
              </a:extLst>
            </p:cNvPr>
            <p:cNvSpPr>
              <a:spLocks/>
            </p:cNvSpPr>
            <p:nvPr/>
          </p:nvSpPr>
          <p:spPr bwMode="auto">
            <a:xfrm>
              <a:off x="8484692" y="2332856"/>
              <a:ext cx="315431" cy="328694"/>
            </a:xfrm>
            <a:custGeom>
              <a:avLst/>
              <a:gdLst/>
              <a:ahLst/>
              <a:cxnLst/>
              <a:rect l="0" t="0" r="r" b="b"/>
              <a:pathLst>
                <a:path w="21600" h="21600">
                  <a:moveTo>
                    <a:pt x="16886" y="15360"/>
                  </a:moveTo>
                  <a:cubicBezTo>
                    <a:pt x="16640" y="15125"/>
                    <a:pt x="16246" y="15125"/>
                    <a:pt x="16000" y="15360"/>
                  </a:cubicBezTo>
                  <a:cubicBezTo>
                    <a:pt x="15755" y="15595"/>
                    <a:pt x="15755" y="15973"/>
                    <a:pt x="16000" y="16209"/>
                  </a:cubicBezTo>
                  <a:lnTo>
                    <a:pt x="17552" y="17698"/>
                  </a:lnTo>
                  <a:cubicBezTo>
                    <a:pt x="17673" y="17813"/>
                    <a:pt x="17835" y="17871"/>
                    <a:pt x="17992" y="17871"/>
                  </a:cubicBezTo>
                  <a:cubicBezTo>
                    <a:pt x="18149" y="17871"/>
                    <a:pt x="18312" y="17813"/>
                    <a:pt x="18431" y="17698"/>
                  </a:cubicBezTo>
                  <a:cubicBezTo>
                    <a:pt x="18677" y="17462"/>
                    <a:pt x="18677" y="17085"/>
                    <a:pt x="18431" y="16849"/>
                  </a:cubicBezTo>
                  <a:cubicBezTo>
                    <a:pt x="18431" y="16849"/>
                    <a:pt x="16886" y="15360"/>
                    <a:pt x="16886" y="15360"/>
                  </a:cubicBezTo>
                  <a:close/>
                  <a:moveTo>
                    <a:pt x="4715" y="5368"/>
                  </a:moveTo>
                  <a:cubicBezTo>
                    <a:pt x="4835" y="5484"/>
                    <a:pt x="4997" y="5542"/>
                    <a:pt x="5154" y="5542"/>
                  </a:cubicBezTo>
                  <a:cubicBezTo>
                    <a:pt x="5312" y="5542"/>
                    <a:pt x="5474" y="5484"/>
                    <a:pt x="5594" y="5368"/>
                  </a:cubicBezTo>
                  <a:cubicBezTo>
                    <a:pt x="5840" y="5133"/>
                    <a:pt x="5840" y="4756"/>
                    <a:pt x="5594" y="4520"/>
                  </a:cubicBezTo>
                  <a:lnTo>
                    <a:pt x="4043" y="3031"/>
                  </a:lnTo>
                  <a:cubicBezTo>
                    <a:pt x="3798" y="2796"/>
                    <a:pt x="3404" y="2796"/>
                    <a:pt x="3158" y="3031"/>
                  </a:cubicBezTo>
                  <a:cubicBezTo>
                    <a:pt x="2913" y="3266"/>
                    <a:pt x="2913" y="3644"/>
                    <a:pt x="3158" y="3880"/>
                  </a:cubicBezTo>
                  <a:cubicBezTo>
                    <a:pt x="3158" y="3880"/>
                    <a:pt x="4715" y="5368"/>
                    <a:pt x="4715" y="5368"/>
                  </a:cubicBezTo>
                  <a:close/>
                  <a:moveTo>
                    <a:pt x="16445" y="5546"/>
                  </a:moveTo>
                  <a:cubicBezTo>
                    <a:pt x="16603" y="5546"/>
                    <a:pt x="16765" y="5489"/>
                    <a:pt x="16886" y="5373"/>
                  </a:cubicBezTo>
                  <a:lnTo>
                    <a:pt x="18436" y="3885"/>
                  </a:lnTo>
                  <a:cubicBezTo>
                    <a:pt x="18681" y="3649"/>
                    <a:pt x="18681" y="3271"/>
                    <a:pt x="18436" y="3035"/>
                  </a:cubicBezTo>
                  <a:cubicBezTo>
                    <a:pt x="18191" y="2800"/>
                    <a:pt x="17798" y="2800"/>
                    <a:pt x="17552" y="3035"/>
                  </a:cubicBezTo>
                  <a:lnTo>
                    <a:pt x="16000" y="4524"/>
                  </a:lnTo>
                  <a:cubicBezTo>
                    <a:pt x="15755" y="4760"/>
                    <a:pt x="15755" y="5138"/>
                    <a:pt x="16000" y="5373"/>
                  </a:cubicBezTo>
                  <a:cubicBezTo>
                    <a:pt x="16125" y="5489"/>
                    <a:pt x="16283" y="5546"/>
                    <a:pt x="16445" y="5546"/>
                  </a:cubicBezTo>
                  <a:cubicBezTo>
                    <a:pt x="16445" y="5546"/>
                    <a:pt x="16445" y="5546"/>
                    <a:pt x="16445" y="5546"/>
                  </a:cubicBezTo>
                  <a:close/>
                  <a:moveTo>
                    <a:pt x="4715" y="15360"/>
                  </a:moveTo>
                  <a:lnTo>
                    <a:pt x="3164" y="16849"/>
                  </a:lnTo>
                  <a:cubicBezTo>
                    <a:pt x="2918" y="17085"/>
                    <a:pt x="2918" y="17462"/>
                    <a:pt x="3164" y="17698"/>
                  </a:cubicBezTo>
                  <a:cubicBezTo>
                    <a:pt x="3283" y="17813"/>
                    <a:pt x="3446" y="17871"/>
                    <a:pt x="3603" y="17871"/>
                  </a:cubicBezTo>
                  <a:cubicBezTo>
                    <a:pt x="3760" y="17871"/>
                    <a:pt x="3923" y="17813"/>
                    <a:pt x="4043" y="17698"/>
                  </a:cubicBezTo>
                  <a:lnTo>
                    <a:pt x="5594" y="16209"/>
                  </a:lnTo>
                  <a:cubicBezTo>
                    <a:pt x="5840" y="15973"/>
                    <a:pt x="5840" y="15595"/>
                    <a:pt x="5594" y="15360"/>
                  </a:cubicBezTo>
                  <a:cubicBezTo>
                    <a:pt x="5354" y="15125"/>
                    <a:pt x="4955" y="15125"/>
                    <a:pt x="4715" y="15360"/>
                  </a:cubicBezTo>
                  <a:cubicBezTo>
                    <a:pt x="4715" y="15360"/>
                    <a:pt x="4715" y="15360"/>
                    <a:pt x="4715" y="15360"/>
                  </a:cubicBezTo>
                  <a:close/>
                  <a:moveTo>
                    <a:pt x="20974" y="9764"/>
                  </a:moveTo>
                  <a:lnTo>
                    <a:pt x="18784" y="9764"/>
                  </a:lnTo>
                  <a:cubicBezTo>
                    <a:pt x="18441" y="9764"/>
                    <a:pt x="18158" y="10031"/>
                    <a:pt x="18158" y="10365"/>
                  </a:cubicBezTo>
                  <a:cubicBezTo>
                    <a:pt x="18158" y="10694"/>
                    <a:pt x="18436" y="10964"/>
                    <a:pt x="18784" y="10964"/>
                  </a:cubicBezTo>
                  <a:lnTo>
                    <a:pt x="20974" y="10964"/>
                  </a:lnTo>
                  <a:cubicBezTo>
                    <a:pt x="21317" y="10964"/>
                    <a:pt x="21600" y="10698"/>
                    <a:pt x="21600" y="10365"/>
                  </a:cubicBezTo>
                  <a:cubicBezTo>
                    <a:pt x="21600" y="10036"/>
                    <a:pt x="21321" y="9764"/>
                    <a:pt x="20974" y="9764"/>
                  </a:cubicBezTo>
                  <a:cubicBezTo>
                    <a:pt x="20974" y="9764"/>
                    <a:pt x="20974" y="9764"/>
                    <a:pt x="20974" y="9764"/>
                  </a:cubicBezTo>
                  <a:close/>
                  <a:moveTo>
                    <a:pt x="3441" y="10365"/>
                  </a:moveTo>
                  <a:cubicBezTo>
                    <a:pt x="3441" y="10036"/>
                    <a:pt x="3164" y="9764"/>
                    <a:pt x="2816" y="9764"/>
                  </a:cubicBezTo>
                  <a:lnTo>
                    <a:pt x="625" y="9764"/>
                  </a:lnTo>
                  <a:cubicBezTo>
                    <a:pt x="283" y="9764"/>
                    <a:pt x="0" y="10031"/>
                    <a:pt x="0" y="10365"/>
                  </a:cubicBezTo>
                  <a:cubicBezTo>
                    <a:pt x="0" y="10694"/>
                    <a:pt x="278" y="10964"/>
                    <a:pt x="625" y="10964"/>
                  </a:cubicBezTo>
                  <a:lnTo>
                    <a:pt x="2816" y="10964"/>
                  </a:lnTo>
                  <a:cubicBezTo>
                    <a:pt x="3164" y="10964"/>
                    <a:pt x="3441" y="10698"/>
                    <a:pt x="3441" y="10365"/>
                  </a:cubicBezTo>
                  <a:cubicBezTo>
                    <a:pt x="3441" y="10365"/>
                    <a:pt x="3441" y="10365"/>
                    <a:pt x="3441" y="10365"/>
                  </a:cubicBezTo>
                  <a:close/>
                  <a:moveTo>
                    <a:pt x="10800" y="3302"/>
                  </a:moveTo>
                  <a:cubicBezTo>
                    <a:pt x="11143" y="3302"/>
                    <a:pt x="11425" y="3035"/>
                    <a:pt x="11425" y="2702"/>
                  </a:cubicBezTo>
                  <a:lnTo>
                    <a:pt x="11425" y="600"/>
                  </a:lnTo>
                  <a:cubicBezTo>
                    <a:pt x="11425" y="271"/>
                    <a:pt x="11147" y="0"/>
                    <a:pt x="10800" y="0"/>
                  </a:cubicBezTo>
                  <a:cubicBezTo>
                    <a:pt x="10453" y="0"/>
                    <a:pt x="10175" y="267"/>
                    <a:pt x="10175" y="600"/>
                  </a:cubicBezTo>
                  <a:lnTo>
                    <a:pt x="10175" y="2702"/>
                  </a:lnTo>
                  <a:cubicBezTo>
                    <a:pt x="10175" y="3035"/>
                    <a:pt x="10457" y="3302"/>
                    <a:pt x="10800" y="3302"/>
                  </a:cubicBezTo>
                  <a:cubicBezTo>
                    <a:pt x="10800" y="3302"/>
                    <a:pt x="10800" y="3302"/>
                    <a:pt x="10800" y="3302"/>
                  </a:cubicBezTo>
                  <a:close/>
                  <a:moveTo>
                    <a:pt x="11425" y="7146"/>
                  </a:moveTo>
                  <a:cubicBezTo>
                    <a:pt x="11425" y="6817"/>
                    <a:pt x="11147" y="6547"/>
                    <a:pt x="10800" y="6547"/>
                  </a:cubicBezTo>
                  <a:cubicBezTo>
                    <a:pt x="8595" y="6547"/>
                    <a:pt x="6799" y="8266"/>
                    <a:pt x="6799" y="10386"/>
                  </a:cubicBezTo>
                  <a:cubicBezTo>
                    <a:pt x="6799" y="10715"/>
                    <a:pt x="7077" y="10987"/>
                    <a:pt x="7424" y="10987"/>
                  </a:cubicBezTo>
                  <a:cubicBezTo>
                    <a:pt x="7766" y="10987"/>
                    <a:pt x="8049" y="10720"/>
                    <a:pt x="8049" y="10386"/>
                  </a:cubicBezTo>
                  <a:cubicBezTo>
                    <a:pt x="8049" y="8929"/>
                    <a:pt x="9286" y="7747"/>
                    <a:pt x="10800" y="7747"/>
                  </a:cubicBezTo>
                  <a:cubicBezTo>
                    <a:pt x="11147" y="7747"/>
                    <a:pt x="11425" y="7480"/>
                    <a:pt x="11425" y="7146"/>
                  </a:cubicBezTo>
                  <a:cubicBezTo>
                    <a:pt x="11425" y="7146"/>
                    <a:pt x="11425" y="7146"/>
                    <a:pt x="11425" y="7146"/>
                  </a:cubicBezTo>
                  <a:close/>
                  <a:moveTo>
                    <a:pt x="16343" y="10369"/>
                  </a:moveTo>
                  <a:cubicBezTo>
                    <a:pt x="16343" y="11804"/>
                    <a:pt x="15751" y="13106"/>
                    <a:pt x="14788" y="14062"/>
                  </a:cubicBezTo>
                  <a:cubicBezTo>
                    <a:pt x="14056" y="14791"/>
                    <a:pt x="13583" y="15719"/>
                    <a:pt x="13426" y="16711"/>
                  </a:cubicBezTo>
                  <a:cubicBezTo>
                    <a:pt x="13356" y="17138"/>
                    <a:pt x="12972" y="17453"/>
                    <a:pt x="12517" y="17453"/>
                  </a:cubicBezTo>
                  <a:lnTo>
                    <a:pt x="9077" y="17453"/>
                  </a:lnTo>
                  <a:cubicBezTo>
                    <a:pt x="8628" y="17453"/>
                    <a:pt x="8239" y="17142"/>
                    <a:pt x="8174" y="16716"/>
                  </a:cubicBezTo>
                  <a:cubicBezTo>
                    <a:pt x="8012" y="15724"/>
                    <a:pt x="7535" y="14782"/>
                    <a:pt x="6803" y="14058"/>
                  </a:cubicBezTo>
                  <a:cubicBezTo>
                    <a:pt x="5858" y="13115"/>
                    <a:pt x="5270" y="11836"/>
                    <a:pt x="5256" y="10426"/>
                  </a:cubicBezTo>
                  <a:cubicBezTo>
                    <a:pt x="5224" y="7467"/>
                    <a:pt x="7679" y="5071"/>
                    <a:pt x="10763" y="5049"/>
                  </a:cubicBezTo>
                  <a:cubicBezTo>
                    <a:pt x="13843" y="5026"/>
                    <a:pt x="16343" y="7418"/>
                    <a:pt x="16343" y="10369"/>
                  </a:cubicBezTo>
                  <a:cubicBezTo>
                    <a:pt x="16343" y="10369"/>
                    <a:pt x="16343" y="10369"/>
                    <a:pt x="16343" y="10369"/>
                  </a:cubicBezTo>
                  <a:close/>
                  <a:moveTo>
                    <a:pt x="13366" y="18875"/>
                  </a:moveTo>
                  <a:lnTo>
                    <a:pt x="13366" y="19507"/>
                  </a:lnTo>
                  <a:cubicBezTo>
                    <a:pt x="13366" y="20009"/>
                    <a:pt x="12981" y="20427"/>
                    <a:pt x="12481" y="20498"/>
                  </a:cubicBezTo>
                  <a:lnTo>
                    <a:pt x="12319" y="21071"/>
                  </a:lnTo>
                  <a:cubicBezTo>
                    <a:pt x="12231" y="21382"/>
                    <a:pt x="11938" y="21600"/>
                    <a:pt x="11601" y="21600"/>
                  </a:cubicBezTo>
                  <a:lnTo>
                    <a:pt x="9994" y="21600"/>
                  </a:lnTo>
                  <a:cubicBezTo>
                    <a:pt x="9656" y="21600"/>
                    <a:pt x="9364" y="21382"/>
                    <a:pt x="9276" y="21071"/>
                  </a:cubicBezTo>
                  <a:lnTo>
                    <a:pt x="9119" y="20498"/>
                  </a:lnTo>
                  <a:cubicBezTo>
                    <a:pt x="8614" y="20422"/>
                    <a:pt x="8230" y="20009"/>
                    <a:pt x="8230" y="19502"/>
                  </a:cubicBezTo>
                  <a:lnTo>
                    <a:pt x="8230" y="18871"/>
                  </a:lnTo>
                  <a:cubicBezTo>
                    <a:pt x="8230" y="18534"/>
                    <a:pt x="8512" y="18263"/>
                    <a:pt x="8864" y="18263"/>
                  </a:cubicBezTo>
                  <a:lnTo>
                    <a:pt x="12731" y="18263"/>
                  </a:lnTo>
                  <a:cubicBezTo>
                    <a:pt x="13083" y="18267"/>
                    <a:pt x="13366" y="18538"/>
                    <a:pt x="13366" y="18875"/>
                  </a:cubicBezTo>
                  <a:cubicBezTo>
                    <a:pt x="13366" y="18875"/>
                    <a:pt x="13366" y="18875"/>
                    <a:pt x="13366" y="18875"/>
                  </a:cubicBezTo>
                  <a:close/>
                  <a:moveTo>
                    <a:pt x="13366" y="18875"/>
                  </a:moveTo>
                </a:path>
              </a:pathLst>
            </a:custGeom>
            <a:solidFill>
              <a:schemeClr val="tx1"/>
            </a:solidFill>
            <a:ln>
              <a:noFill/>
            </a:ln>
          </p:spPr>
          <p:txBody>
            <a:bodyPr lIns="0" tIns="0" rIns="0" bIns="0"/>
            <a:lstStyle/>
            <a:p>
              <a:endParaRPr lang="en-US"/>
            </a:p>
          </p:txBody>
        </p:sp>
        <p:sp>
          <p:nvSpPr>
            <p:cNvPr id="107" name="Oval 106">
              <a:extLst>
                <a:ext uri="{FF2B5EF4-FFF2-40B4-BE49-F238E27FC236}">
                  <a16:creationId xmlns:a16="http://schemas.microsoft.com/office/drawing/2014/main" id="{A56BE42A-AE87-48CA-BA61-563A17A7ED85}"/>
                </a:ext>
              </a:extLst>
            </p:cNvPr>
            <p:cNvSpPr/>
            <p:nvPr/>
          </p:nvSpPr>
          <p:spPr>
            <a:xfrm>
              <a:off x="8277462" y="2132258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08" name="Group 107">
            <a:extLst>
              <a:ext uri="{FF2B5EF4-FFF2-40B4-BE49-F238E27FC236}">
                <a16:creationId xmlns:a16="http://schemas.microsoft.com/office/drawing/2014/main" id="{DF4ED8C2-F70F-4F99-8B69-AACC3DC45A1E}"/>
              </a:ext>
            </a:extLst>
          </p:cNvPr>
          <p:cNvGrpSpPr/>
          <p:nvPr/>
        </p:nvGrpSpPr>
        <p:grpSpPr>
          <a:xfrm>
            <a:off x="7031435" y="2450637"/>
            <a:ext cx="2110542" cy="547335"/>
            <a:chOff x="1045898" y="2423885"/>
            <a:chExt cx="2110542" cy="547335"/>
          </a:xfrm>
        </p:grpSpPr>
        <p:sp>
          <p:nvSpPr>
            <p:cNvPr id="109" name="TextBox 108">
              <a:extLst>
                <a:ext uri="{FF2B5EF4-FFF2-40B4-BE49-F238E27FC236}">
                  <a16:creationId xmlns:a16="http://schemas.microsoft.com/office/drawing/2014/main" id="{054D262F-1864-40C9-9A13-89E62E4BC299}"/>
                </a:ext>
              </a:extLst>
            </p:cNvPr>
            <p:cNvSpPr txBox="1"/>
            <p:nvPr/>
          </p:nvSpPr>
          <p:spPr>
            <a:xfrm>
              <a:off x="1045898" y="2423885"/>
              <a:ext cx="2110542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accent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110" name="TextBox 109">
              <a:extLst>
                <a:ext uri="{FF2B5EF4-FFF2-40B4-BE49-F238E27FC236}">
                  <a16:creationId xmlns:a16="http://schemas.microsoft.com/office/drawing/2014/main" id="{8005BFCC-E0E3-4A84-A824-DDDBC1804440}"/>
                </a:ext>
              </a:extLst>
            </p:cNvPr>
            <p:cNvSpPr txBox="1"/>
            <p:nvPr/>
          </p:nvSpPr>
          <p:spPr>
            <a:xfrm>
              <a:off x="1575218" y="2694221"/>
              <a:ext cx="1051904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grpSp>
        <p:nvGrpSpPr>
          <p:cNvPr id="111" name="Group 110">
            <a:extLst>
              <a:ext uri="{FF2B5EF4-FFF2-40B4-BE49-F238E27FC236}">
                <a16:creationId xmlns:a16="http://schemas.microsoft.com/office/drawing/2014/main" id="{9995048A-0229-433C-9D39-7B2D6699A9A6}"/>
              </a:ext>
            </a:extLst>
          </p:cNvPr>
          <p:cNvGrpSpPr/>
          <p:nvPr/>
        </p:nvGrpSpPr>
        <p:grpSpPr>
          <a:xfrm>
            <a:off x="8987223" y="4687348"/>
            <a:ext cx="2050772" cy="547335"/>
            <a:chOff x="1075783" y="2423885"/>
            <a:chExt cx="2050772" cy="547335"/>
          </a:xfrm>
        </p:grpSpPr>
        <p:sp>
          <p:nvSpPr>
            <p:cNvPr id="112" name="TextBox 111">
              <a:extLst>
                <a:ext uri="{FF2B5EF4-FFF2-40B4-BE49-F238E27FC236}">
                  <a16:creationId xmlns:a16="http://schemas.microsoft.com/office/drawing/2014/main" id="{175ECBFE-EB72-4AD2-9100-6584AF6F4A1F}"/>
                </a:ext>
              </a:extLst>
            </p:cNvPr>
            <p:cNvSpPr txBox="1"/>
            <p:nvPr/>
          </p:nvSpPr>
          <p:spPr>
            <a:xfrm>
              <a:off x="1075783" y="2423885"/>
              <a:ext cx="2050772" cy="2923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300" b="1" dirty="0">
                  <a:solidFill>
                    <a:schemeClr val="accent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Creative Template</a:t>
              </a:r>
            </a:p>
          </p:txBody>
        </p:sp>
        <p:sp>
          <p:nvSpPr>
            <p:cNvPr id="113" name="TextBox 112">
              <a:extLst>
                <a:ext uri="{FF2B5EF4-FFF2-40B4-BE49-F238E27FC236}">
                  <a16:creationId xmlns:a16="http://schemas.microsoft.com/office/drawing/2014/main" id="{447713E1-B100-4D04-A9B7-8897AADB81CB}"/>
                </a:ext>
              </a:extLst>
            </p:cNvPr>
            <p:cNvSpPr txBox="1"/>
            <p:nvPr/>
          </p:nvSpPr>
          <p:spPr>
            <a:xfrm>
              <a:off x="1573466" y="2694221"/>
              <a:ext cx="1055408" cy="27699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2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</a:t>
              </a:r>
            </a:p>
          </p:txBody>
        </p:sp>
      </p:grpSp>
      <p:cxnSp>
        <p:nvCxnSpPr>
          <p:cNvPr id="114" name="Straight Connector 113">
            <a:extLst>
              <a:ext uri="{FF2B5EF4-FFF2-40B4-BE49-F238E27FC236}">
                <a16:creationId xmlns:a16="http://schemas.microsoft.com/office/drawing/2014/main" id="{A1F267FE-12F6-4395-A6DF-2AA5DB672DF0}"/>
              </a:ext>
            </a:extLst>
          </p:cNvPr>
          <p:cNvCxnSpPr>
            <a:stCxn id="89" idx="4"/>
          </p:cNvCxnSpPr>
          <p:nvPr/>
        </p:nvCxnSpPr>
        <p:spPr>
          <a:xfrm>
            <a:off x="2181406" y="4195393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5" name="Straight Connector 114">
            <a:extLst>
              <a:ext uri="{FF2B5EF4-FFF2-40B4-BE49-F238E27FC236}">
                <a16:creationId xmlns:a16="http://schemas.microsoft.com/office/drawing/2014/main" id="{56A9BDAC-19F9-4444-9DAA-9209D92E5B5A}"/>
              </a:ext>
            </a:extLst>
          </p:cNvPr>
          <p:cNvCxnSpPr/>
          <p:nvPr/>
        </p:nvCxnSpPr>
        <p:spPr>
          <a:xfrm>
            <a:off x="6058085" y="4195393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6" name="Straight Connector 115">
            <a:extLst>
              <a:ext uri="{FF2B5EF4-FFF2-40B4-BE49-F238E27FC236}">
                <a16:creationId xmlns:a16="http://schemas.microsoft.com/office/drawing/2014/main" id="{5014772F-1915-4240-8951-678EC65684DE}"/>
              </a:ext>
            </a:extLst>
          </p:cNvPr>
          <p:cNvCxnSpPr/>
          <p:nvPr/>
        </p:nvCxnSpPr>
        <p:spPr>
          <a:xfrm>
            <a:off x="10012609" y="4195393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Straight Connector 116">
            <a:extLst>
              <a:ext uri="{FF2B5EF4-FFF2-40B4-BE49-F238E27FC236}">
                <a16:creationId xmlns:a16="http://schemas.microsoft.com/office/drawing/2014/main" id="{42D19D0C-7F60-45F6-B2F2-FD6FE492E01E}"/>
              </a:ext>
            </a:extLst>
          </p:cNvPr>
          <p:cNvCxnSpPr/>
          <p:nvPr/>
        </p:nvCxnSpPr>
        <p:spPr>
          <a:xfrm>
            <a:off x="4145578" y="3043211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8" name="Straight Connector 117">
            <a:extLst>
              <a:ext uri="{FF2B5EF4-FFF2-40B4-BE49-F238E27FC236}">
                <a16:creationId xmlns:a16="http://schemas.microsoft.com/office/drawing/2014/main" id="{D5429CBD-0D34-40CC-A763-E286AC356448}"/>
              </a:ext>
            </a:extLst>
          </p:cNvPr>
          <p:cNvCxnSpPr/>
          <p:nvPr/>
        </p:nvCxnSpPr>
        <p:spPr>
          <a:xfrm>
            <a:off x="8086706" y="3043211"/>
            <a:ext cx="0" cy="424372"/>
          </a:xfrm>
          <a:prstGeom prst="line">
            <a:avLst/>
          </a:prstGeom>
          <a:ln w="19050">
            <a:solidFill>
              <a:schemeClr val="bg1">
                <a:lumMod val="75000"/>
              </a:schemeClr>
            </a:solidFill>
            <a:prstDash val="sysDot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9" name="Group 118">
            <a:extLst>
              <a:ext uri="{FF2B5EF4-FFF2-40B4-BE49-F238E27FC236}">
                <a16:creationId xmlns:a16="http://schemas.microsoft.com/office/drawing/2014/main" id="{47E2C14E-C8C9-467A-8FB9-357DA87F3D0E}"/>
              </a:ext>
            </a:extLst>
          </p:cNvPr>
          <p:cNvGrpSpPr/>
          <p:nvPr/>
        </p:nvGrpSpPr>
        <p:grpSpPr>
          <a:xfrm>
            <a:off x="7721761" y="3465503"/>
            <a:ext cx="729890" cy="729890"/>
            <a:chOff x="4882252" y="2132258"/>
            <a:chExt cx="729890" cy="729890"/>
          </a:xfrm>
        </p:grpSpPr>
        <p:grpSp>
          <p:nvGrpSpPr>
            <p:cNvPr id="120" name="Group 119">
              <a:extLst>
                <a:ext uri="{FF2B5EF4-FFF2-40B4-BE49-F238E27FC236}">
                  <a16:creationId xmlns:a16="http://schemas.microsoft.com/office/drawing/2014/main" id="{FA5BEC8E-50A1-4CB9-A687-2C4AE297D783}"/>
                </a:ext>
              </a:extLst>
            </p:cNvPr>
            <p:cNvGrpSpPr/>
            <p:nvPr/>
          </p:nvGrpSpPr>
          <p:grpSpPr>
            <a:xfrm>
              <a:off x="5100306" y="2341080"/>
              <a:ext cx="293782" cy="312247"/>
              <a:chOff x="6670357" y="2277094"/>
              <a:chExt cx="555626" cy="590551"/>
            </a:xfrm>
            <a:solidFill>
              <a:schemeClr val="tx1"/>
            </a:solidFill>
          </p:grpSpPr>
          <p:sp>
            <p:nvSpPr>
              <p:cNvPr id="122" name="Rectangle 10">
                <a:extLst>
                  <a:ext uri="{FF2B5EF4-FFF2-40B4-BE49-F238E27FC236}">
                    <a16:creationId xmlns:a16="http://schemas.microsoft.com/office/drawing/2014/main" id="{E0A4A656-C86A-47AA-A88A-A3174EA18AF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24358" y="2277094"/>
                <a:ext cx="46038" cy="1508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3" name="Rectangle 11">
                <a:extLst>
                  <a:ext uri="{FF2B5EF4-FFF2-40B4-BE49-F238E27FC236}">
                    <a16:creationId xmlns:a16="http://schemas.microsoft.com/office/drawing/2014/main" id="{CBC56487-4ADB-45A1-AFF9-538D06C92D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924358" y="2716832"/>
                <a:ext cx="46038" cy="150813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4" name="Freeform 12">
                <a:extLst>
                  <a:ext uri="{FF2B5EF4-FFF2-40B4-BE49-F238E27FC236}">
                    <a16:creationId xmlns:a16="http://schemas.microsoft.com/office/drawing/2014/main" id="{320BC864-A47D-45C8-8E1A-C589D5157F35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670357" y="2462832"/>
                <a:ext cx="254000" cy="219075"/>
              </a:xfrm>
              <a:custGeom>
                <a:avLst/>
                <a:gdLst>
                  <a:gd name="T0" fmla="*/ 22 w 22"/>
                  <a:gd name="T1" fmla="*/ 13 h 19"/>
                  <a:gd name="T2" fmla="*/ 10 w 22"/>
                  <a:gd name="T3" fmla="*/ 13 h 19"/>
                  <a:gd name="T4" fmla="*/ 6 w 22"/>
                  <a:gd name="T5" fmla="*/ 10 h 19"/>
                  <a:gd name="T6" fmla="*/ 10 w 22"/>
                  <a:gd name="T7" fmla="*/ 6 h 19"/>
                  <a:gd name="T8" fmla="*/ 22 w 22"/>
                  <a:gd name="T9" fmla="*/ 6 h 19"/>
                  <a:gd name="T10" fmla="*/ 22 w 22"/>
                  <a:gd name="T11" fmla="*/ 0 h 19"/>
                  <a:gd name="T12" fmla="*/ 10 w 22"/>
                  <a:gd name="T13" fmla="*/ 0 h 19"/>
                  <a:gd name="T14" fmla="*/ 0 w 22"/>
                  <a:gd name="T15" fmla="*/ 10 h 19"/>
                  <a:gd name="T16" fmla="*/ 10 w 22"/>
                  <a:gd name="T17" fmla="*/ 19 h 19"/>
                  <a:gd name="T18" fmla="*/ 22 w 22"/>
                  <a:gd name="T19" fmla="*/ 19 h 19"/>
                  <a:gd name="T20" fmla="*/ 22 w 22"/>
                  <a:gd name="T21" fmla="*/ 13 h 19"/>
                  <a:gd name="T22" fmla="*/ 22 w 22"/>
                  <a:gd name="T23" fmla="*/ 13 h 19"/>
                  <a:gd name="T24" fmla="*/ 22 w 22"/>
                  <a:gd name="T25" fmla="*/ 13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" h="19">
                    <a:moveTo>
                      <a:pt x="22" y="13"/>
                    </a:moveTo>
                    <a:cubicBezTo>
                      <a:pt x="10" y="13"/>
                      <a:pt x="10" y="13"/>
                      <a:pt x="10" y="13"/>
                    </a:cubicBezTo>
                    <a:cubicBezTo>
                      <a:pt x="8" y="13"/>
                      <a:pt x="6" y="12"/>
                      <a:pt x="6" y="10"/>
                    </a:cubicBezTo>
                    <a:cubicBezTo>
                      <a:pt x="6" y="8"/>
                      <a:pt x="8" y="6"/>
                      <a:pt x="10" y="6"/>
                    </a:cubicBezTo>
                    <a:cubicBezTo>
                      <a:pt x="22" y="6"/>
                      <a:pt x="22" y="6"/>
                      <a:pt x="22" y="6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10" y="0"/>
                      <a:pt x="10" y="0"/>
                      <a:pt x="10" y="0"/>
                    </a:cubicBezTo>
                    <a:cubicBezTo>
                      <a:pt x="4" y="0"/>
                      <a:pt x="0" y="4"/>
                      <a:pt x="0" y="10"/>
                    </a:cubicBezTo>
                    <a:cubicBezTo>
                      <a:pt x="0" y="15"/>
                      <a:pt x="4" y="19"/>
                      <a:pt x="10" y="19"/>
                    </a:cubicBezTo>
                    <a:cubicBezTo>
                      <a:pt x="22" y="19"/>
                      <a:pt x="22" y="19"/>
                      <a:pt x="22" y="19"/>
                    </a:cubicBezTo>
                    <a:lnTo>
                      <a:pt x="22" y="13"/>
                    </a:lnTo>
                    <a:close/>
                    <a:moveTo>
                      <a:pt x="22" y="13"/>
                    </a:moveTo>
                    <a:cubicBezTo>
                      <a:pt x="22" y="13"/>
                      <a:pt x="22" y="13"/>
                      <a:pt x="22" y="13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5" name="Freeform 13">
                <a:extLst>
                  <a:ext uri="{FF2B5EF4-FFF2-40B4-BE49-F238E27FC236}">
                    <a16:creationId xmlns:a16="http://schemas.microsoft.com/office/drawing/2014/main" id="{6F2B0A86-D9E3-4ACC-A809-4DC620AE820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970395" y="2462832"/>
                <a:ext cx="255588" cy="219075"/>
              </a:xfrm>
              <a:custGeom>
                <a:avLst/>
                <a:gdLst>
                  <a:gd name="T0" fmla="*/ 12 w 22"/>
                  <a:gd name="T1" fmla="*/ 0 h 19"/>
                  <a:gd name="T2" fmla="*/ 0 w 22"/>
                  <a:gd name="T3" fmla="*/ 0 h 19"/>
                  <a:gd name="T4" fmla="*/ 0 w 22"/>
                  <a:gd name="T5" fmla="*/ 6 h 19"/>
                  <a:gd name="T6" fmla="*/ 12 w 22"/>
                  <a:gd name="T7" fmla="*/ 6 h 19"/>
                  <a:gd name="T8" fmla="*/ 16 w 22"/>
                  <a:gd name="T9" fmla="*/ 10 h 19"/>
                  <a:gd name="T10" fmla="*/ 12 w 22"/>
                  <a:gd name="T11" fmla="*/ 13 h 19"/>
                  <a:gd name="T12" fmla="*/ 0 w 22"/>
                  <a:gd name="T13" fmla="*/ 13 h 19"/>
                  <a:gd name="T14" fmla="*/ 0 w 22"/>
                  <a:gd name="T15" fmla="*/ 19 h 19"/>
                  <a:gd name="T16" fmla="*/ 12 w 22"/>
                  <a:gd name="T17" fmla="*/ 19 h 19"/>
                  <a:gd name="T18" fmla="*/ 22 w 22"/>
                  <a:gd name="T19" fmla="*/ 10 h 19"/>
                  <a:gd name="T20" fmla="*/ 12 w 22"/>
                  <a:gd name="T21" fmla="*/ 0 h 19"/>
                  <a:gd name="T22" fmla="*/ 12 w 22"/>
                  <a:gd name="T23" fmla="*/ 0 h 19"/>
                  <a:gd name="T24" fmla="*/ 12 w 22"/>
                  <a:gd name="T25" fmla="*/ 0 h 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2" h="19">
                    <a:moveTo>
                      <a:pt x="12" y="0"/>
                    </a:moveTo>
                    <a:cubicBezTo>
                      <a:pt x="0" y="0"/>
                      <a:pt x="0" y="0"/>
                      <a:pt x="0" y="0"/>
                    </a:cubicBezTo>
                    <a:cubicBezTo>
                      <a:pt x="0" y="6"/>
                      <a:pt x="0" y="6"/>
                      <a:pt x="0" y="6"/>
                    </a:cubicBezTo>
                    <a:cubicBezTo>
                      <a:pt x="12" y="6"/>
                      <a:pt x="12" y="6"/>
                      <a:pt x="12" y="6"/>
                    </a:cubicBezTo>
                    <a:cubicBezTo>
                      <a:pt x="14" y="6"/>
                      <a:pt x="16" y="8"/>
                      <a:pt x="16" y="10"/>
                    </a:cubicBezTo>
                    <a:cubicBezTo>
                      <a:pt x="16" y="12"/>
                      <a:pt x="14" y="13"/>
                      <a:pt x="12" y="13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12" y="19"/>
                      <a:pt x="12" y="19"/>
                      <a:pt x="12" y="19"/>
                    </a:cubicBezTo>
                    <a:cubicBezTo>
                      <a:pt x="18" y="19"/>
                      <a:pt x="22" y="15"/>
                      <a:pt x="22" y="10"/>
                    </a:cubicBezTo>
                    <a:cubicBezTo>
                      <a:pt x="22" y="4"/>
                      <a:pt x="18" y="0"/>
                      <a:pt x="12" y="0"/>
                    </a:cubicBezTo>
                    <a:close/>
                    <a:moveTo>
                      <a:pt x="12" y="0"/>
                    </a:moveTo>
                    <a:cubicBezTo>
                      <a:pt x="12" y="0"/>
                      <a:pt x="12" y="0"/>
                      <a:pt x="12" y="0"/>
                    </a:cubicBez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6" name="Freeform 14">
                <a:extLst>
                  <a:ext uri="{FF2B5EF4-FFF2-40B4-BE49-F238E27FC236}">
                    <a16:creationId xmlns:a16="http://schemas.microsoft.com/office/drawing/2014/main" id="{A56E2023-65FA-4289-A531-05890CAE73D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716832"/>
                <a:ext cx="115888" cy="127000"/>
              </a:xfrm>
              <a:custGeom>
                <a:avLst/>
                <a:gdLst>
                  <a:gd name="T0" fmla="*/ 15 w 73"/>
                  <a:gd name="T1" fmla="*/ 80 h 80"/>
                  <a:gd name="T2" fmla="*/ 73 w 73"/>
                  <a:gd name="T3" fmla="*/ 0 h 80"/>
                  <a:gd name="T4" fmla="*/ 44 w 73"/>
                  <a:gd name="T5" fmla="*/ 0 h 80"/>
                  <a:gd name="T6" fmla="*/ 0 w 73"/>
                  <a:gd name="T7" fmla="*/ 73 h 80"/>
                  <a:gd name="T8" fmla="*/ 15 w 73"/>
                  <a:gd name="T9" fmla="*/ 80 h 80"/>
                  <a:gd name="T10" fmla="*/ 15 w 73"/>
                  <a:gd name="T11" fmla="*/ 80 h 80"/>
                  <a:gd name="T12" fmla="*/ 15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15" y="80"/>
                    </a:moveTo>
                    <a:lnTo>
                      <a:pt x="73" y="0"/>
                    </a:lnTo>
                    <a:lnTo>
                      <a:pt x="44" y="0"/>
                    </a:lnTo>
                    <a:lnTo>
                      <a:pt x="0" y="73"/>
                    </a:lnTo>
                    <a:lnTo>
                      <a:pt x="15" y="80"/>
                    </a:lnTo>
                    <a:close/>
                    <a:moveTo>
                      <a:pt x="15" y="80"/>
                    </a:moveTo>
                    <a:lnTo>
                      <a:pt x="15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7" name="Freeform 15">
                <a:extLst>
                  <a:ext uri="{FF2B5EF4-FFF2-40B4-BE49-F238E27FC236}">
                    <a16:creationId xmlns:a16="http://schemas.microsoft.com/office/drawing/2014/main" id="{23116BD9-5D4E-43DD-B522-453DCFCD858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716832"/>
                <a:ext cx="115888" cy="127000"/>
              </a:xfrm>
              <a:custGeom>
                <a:avLst/>
                <a:gdLst>
                  <a:gd name="T0" fmla="*/ 15 w 73"/>
                  <a:gd name="T1" fmla="*/ 80 h 80"/>
                  <a:gd name="T2" fmla="*/ 73 w 73"/>
                  <a:gd name="T3" fmla="*/ 0 h 80"/>
                  <a:gd name="T4" fmla="*/ 44 w 73"/>
                  <a:gd name="T5" fmla="*/ 0 h 80"/>
                  <a:gd name="T6" fmla="*/ 0 w 73"/>
                  <a:gd name="T7" fmla="*/ 73 h 80"/>
                  <a:gd name="T8" fmla="*/ 15 w 73"/>
                  <a:gd name="T9" fmla="*/ 80 h 80"/>
                  <a:gd name="T10" fmla="*/ 15 w 73"/>
                  <a:gd name="T11" fmla="*/ 80 h 80"/>
                  <a:gd name="T12" fmla="*/ 15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15" y="80"/>
                    </a:moveTo>
                    <a:lnTo>
                      <a:pt x="73" y="0"/>
                    </a:lnTo>
                    <a:lnTo>
                      <a:pt x="44" y="0"/>
                    </a:lnTo>
                    <a:lnTo>
                      <a:pt x="0" y="73"/>
                    </a:lnTo>
                    <a:lnTo>
                      <a:pt x="15" y="80"/>
                    </a:lnTo>
                    <a:moveTo>
                      <a:pt x="15" y="80"/>
                    </a:moveTo>
                    <a:lnTo>
                      <a:pt x="15" y="8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8" name="Freeform 16">
                <a:extLst>
                  <a:ext uri="{FF2B5EF4-FFF2-40B4-BE49-F238E27FC236}">
                    <a16:creationId xmlns:a16="http://schemas.microsoft.com/office/drawing/2014/main" id="{DE69BEA3-081D-45F7-BB9F-0A9AFE17048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716832"/>
                <a:ext cx="115888" cy="127000"/>
              </a:xfrm>
              <a:custGeom>
                <a:avLst/>
                <a:gdLst>
                  <a:gd name="T0" fmla="*/ 59 w 73"/>
                  <a:gd name="T1" fmla="*/ 80 h 80"/>
                  <a:gd name="T2" fmla="*/ 0 w 73"/>
                  <a:gd name="T3" fmla="*/ 0 h 80"/>
                  <a:gd name="T4" fmla="*/ 29 w 73"/>
                  <a:gd name="T5" fmla="*/ 0 h 80"/>
                  <a:gd name="T6" fmla="*/ 73 w 73"/>
                  <a:gd name="T7" fmla="*/ 73 h 80"/>
                  <a:gd name="T8" fmla="*/ 59 w 73"/>
                  <a:gd name="T9" fmla="*/ 80 h 80"/>
                  <a:gd name="T10" fmla="*/ 59 w 73"/>
                  <a:gd name="T11" fmla="*/ 80 h 80"/>
                  <a:gd name="T12" fmla="*/ 59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59" y="80"/>
                    </a:moveTo>
                    <a:lnTo>
                      <a:pt x="0" y="0"/>
                    </a:lnTo>
                    <a:lnTo>
                      <a:pt x="29" y="0"/>
                    </a:lnTo>
                    <a:lnTo>
                      <a:pt x="73" y="73"/>
                    </a:lnTo>
                    <a:lnTo>
                      <a:pt x="59" y="80"/>
                    </a:lnTo>
                    <a:close/>
                    <a:moveTo>
                      <a:pt x="59" y="80"/>
                    </a:moveTo>
                    <a:lnTo>
                      <a:pt x="59" y="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29" name="Freeform 17">
                <a:extLst>
                  <a:ext uri="{FF2B5EF4-FFF2-40B4-BE49-F238E27FC236}">
                    <a16:creationId xmlns:a16="http://schemas.microsoft.com/office/drawing/2014/main" id="{5BF634FA-ACC6-4E8D-B489-F525D1B4636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716832"/>
                <a:ext cx="115888" cy="127000"/>
              </a:xfrm>
              <a:custGeom>
                <a:avLst/>
                <a:gdLst>
                  <a:gd name="T0" fmla="*/ 59 w 73"/>
                  <a:gd name="T1" fmla="*/ 80 h 80"/>
                  <a:gd name="T2" fmla="*/ 0 w 73"/>
                  <a:gd name="T3" fmla="*/ 0 h 80"/>
                  <a:gd name="T4" fmla="*/ 29 w 73"/>
                  <a:gd name="T5" fmla="*/ 0 h 80"/>
                  <a:gd name="T6" fmla="*/ 73 w 73"/>
                  <a:gd name="T7" fmla="*/ 73 h 80"/>
                  <a:gd name="T8" fmla="*/ 59 w 73"/>
                  <a:gd name="T9" fmla="*/ 80 h 80"/>
                  <a:gd name="T10" fmla="*/ 59 w 73"/>
                  <a:gd name="T11" fmla="*/ 80 h 80"/>
                  <a:gd name="T12" fmla="*/ 59 w 73"/>
                  <a:gd name="T13" fmla="*/ 80 h 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80">
                    <a:moveTo>
                      <a:pt x="59" y="80"/>
                    </a:moveTo>
                    <a:lnTo>
                      <a:pt x="0" y="0"/>
                    </a:lnTo>
                    <a:lnTo>
                      <a:pt x="29" y="0"/>
                    </a:lnTo>
                    <a:lnTo>
                      <a:pt x="73" y="73"/>
                    </a:lnTo>
                    <a:lnTo>
                      <a:pt x="59" y="80"/>
                    </a:lnTo>
                    <a:moveTo>
                      <a:pt x="59" y="80"/>
                    </a:moveTo>
                    <a:lnTo>
                      <a:pt x="59" y="8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0" name="Freeform 18">
                <a:extLst>
                  <a:ext uri="{FF2B5EF4-FFF2-40B4-BE49-F238E27FC236}">
                    <a16:creationId xmlns:a16="http://schemas.microsoft.com/office/drawing/2014/main" id="{EEB469E8-59CF-474A-85D5-60C975B3F8A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312019"/>
                <a:ext cx="115888" cy="115888"/>
              </a:xfrm>
              <a:custGeom>
                <a:avLst/>
                <a:gdLst>
                  <a:gd name="T0" fmla="*/ 59 w 73"/>
                  <a:gd name="T1" fmla="*/ 0 h 73"/>
                  <a:gd name="T2" fmla="*/ 0 w 73"/>
                  <a:gd name="T3" fmla="*/ 73 h 73"/>
                  <a:gd name="T4" fmla="*/ 29 w 73"/>
                  <a:gd name="T5" fmla="*/ 73 h 73"/>
                  <a:gd name="T6" fmla="*/ 73 w 73"/>
                  <a:gd name="T7" fmla="*/ 7 h 73"/>
                  <a:gd name="T8" fmla="*/ 59 w 73"/>
                  <a:gd name="T9" fmla="*/ 0 h 73"/>
                  <a:gd name="T10" fmla="*/ 59 w 73"/>
                  <a:gd name="T11" fmla="*/ 0 h 73"/>
                  <a:gd name="T12" fmla="*/ 59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59" y="0"/>
                    </a:moveTo>
                    <a:lnTo>
                      <a:pt x="0" y="73"/>
                    </a:lnTo>
                    <a:lnTo>
                      <a:pt x="29" y="73"/>
                    </a:lnTo>
                    <a:lnTo>
                      <a:pt x="73" y="7"/>
                    </a:lnTo>
                    <a:lnTo>
                      <a:pt x="59" y="0"/>
                    </a:lnTo>
                    <a:close/>
                    <a:moveTo>
                      <a:pt x="59" y="0"/>
                    </a:moveTo>
                    <a:lnTo>
                      <a:pt x="5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1" name="Freeform 19">
                <a:extLst>
                  <a:ext uri="{FF2B5EF4-FFF2-40B4-BE49-F238E27FC236}">
                    <a16:creationId xmlns:a16="http://schemas.microsoft.com/office/drawing/2014/main" id="{827CCFBC-2EDA-4281-A618-5D0D5932B05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7005320" y="2312019"/>
                <a:ext cx="115888" cy="115888"/>
              </a:xfrm>
              <a:custGeom>
                <a:avLst/>
                <a:gdLst>
                  <a:gd name="T0" fmla="*/ 59 w 73"/>
                  <a:gd name="T1" fmla="*/ 0 h 73"/>
                  <a:gd name="T2" fmla="*/ 0 w 73"/>
                  <a:gd name="T3" fmla="*/ 73 h 73"/>
                  <a:gd name="T4" fmla="*/ 29 w 73"/>
                  <a:gd name="T5" fmla="*/ 73 h 73"/>
                  <a:gd name="T6" fmla="*/ 73 w 73"/>
                  <a:gd name="T7" fmla="*/ 7 h 73"/>
                  <a:gd name="T8" fmla="*/ 59 w 73"/>
                  <a:gd name="T9" fmla="*/ 0 h 73"/>
                  <a:gd name="T10" fmla="*/ 59 w 73"/>
                  <a:gd name="T11" fmla="*/ 0 h 73"/>
                  <a:gd name="T12" fmla="*/ 59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59" y="0"/>
                    </a:moveTo>
                    <a:lnTo>
                      <a:pt x="0" y="73"/>
                    </a:lnTo>
                    <a:lnTo>
                      <a:pt x="29" y="73"/>
                    </a:lnTo>
                    <a:lnTo>
                      <a:pt x="73" y="7"/>
                    </a:lnTo>
                    <a:lnTo>
                      <a:pt x="59" y="0"/>
                    </a:lnTo>
                    <a:moveTo>
                      <a:pt x="59" y="0"/>
                    </a:moveTo>
                    <a:lnTo>
                      <a:pt x="59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2" name="Freeform 20">
                <a:extLst>
                  <a:ext uri="{FF2B5EF4-FFF2-40B4-BE49-F238E27FC236}">
                    <a16:creationId xmlns:a16="http://schemas.microsoft.com/office/drawing/2014/main" id="{DEB20465-265C-4EEE-AAC7-1D60AB00CFE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312019"/>
                <a:ext cx="115888" cy="115888"/>
              </a:xfrm>
              <a:custGeom>
                <a:avLst/>
                <a:gdLst>
                  <a:gd name="T0" fmla="*/ 15 w 73"/>
                  <a:gd name="T1" fmla="*/ 0 h 73"/>
                  <a:gd name="T2" fmla="*/ 73 w 73"/>
                  <a:gd name="T3" fmla="*/ 73 h 73"/>
                  <a:gd name="T4" fmla="*/ 44 w 73"/>
                  <a:gd name="T5" fmla="*/ 73 h 73"/>
                  <a:gd name="T6" fmla="*/ 0 w 73"/>
                  <a:gd name="T7" fmla="*/ 7 h 73"/>
                  <a:gd name="T8" fmla="*/ 15 w 73"/>
                  <a:gd name="T9" fmla="*/ 0 h 73"/>
                  <a:gd name="T10" fmla="*/ 15 w 73"/>
                  <a:gd name="T11" fmla="*/ 0 h 73"/>
                  <a:gd name="T12" fmla="*/ 15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15" y="0"/>
                    </a:moveTo>
                    <a:lnTo>
                      <a:pt x="73" y="73"/>
                    </a:lnTo>
                    <a:lnTo>
                      <a:pt x="44" y="73"/>
                    </a:lnTo>
                    <a:lnTo>
                      <a:pt x="0" y="7"/>
                    </a:lnTo>
                    <a:lnTo>
                      <a:pt x="15" y="0"/>
                    </a:lnTo>
                    <a:close/>
                    <a:moveTo>
                      <a:pt x="15" y="0"/>
                    </a:move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33" name="Freeform 21">
                <a:extLst>
                  <a:ext uri="{FF2B5EF4-FFF2-40B4-BE49-F238E27FC236}">
                    <a16:creationId xmlns:a16="http://schemas.microsoft.com/office/drawing/2014/main" id="{DDF3A740-E81D-40EB-94DA-94141116C3A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773545" y="2312019"/>
                <a:ext cx="115888" cy="115888"/>
              </a:xfrm>
              <a:custGeom>
                <a:avLst/>
                <a:gdLst>
                  <a:gd name="T0" fmla="*/ 15 w 73"/>
                  <a:gd name="T1" fmla="*/ 0 h 73"/>
                  <a:gd name="T2" fmla="*/ 73 w 73"/>
                  <a:gd name="T3" fmla="*/ 73 h 73"/>
                  <a:gd name="T4" fmla="*/ 44 w 73"/>
                  <a:gd name="T5" fmla="*/ 73 h 73"/>
                  <a:gd name="T6" fmla="*/ 0 w 73"/>
                  <a:gd name="T7" fmla="*/ 7 h 73"/>
                  <a:gd name="T8" fmla="*/ 15 w 73"/>
                  <a:gd name="T9" fmla="*/ 0 h 73"/>
                  <a:gd name="T10" fmla="*/ 15 w 73"/>
                  <a:gd name="T11" fmla="*/ 0 h 73"/>
                  <a:gd name="T12" fmla="*/ 15 w 73"/>
                  <a:gd name="T13" fmla="*/ 0 h 7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73" h="73">
                    <a:moveTo>
                      <a:pt x="15" y="0"/>
                    </a:moveTo>
                    <a:lnTo>
                      <a:pt x="73" y="73"/>
                    </a:lnTo>
                    <a:lnTo>
                      <a:pt x="44" y="73"/>
                    </a:lnTo>
                    <a:lnTo>
                      <a:pt x="0" y="7"/>
                    </a:lnTo>
                    <a:lnTo>
                      <a:pt x="15" y="0"/>
                    </a:lnTo>
                    <a:moveTo>
                      <a:pt x="15" y="0"/>
                    </a:moveTo>
                    <a:lnTo>
                      <a:pt x="15" y="0"/>
                    </a:lnTo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21" name="Oval 120">
              <a:extLst>
                <a:ext uri="{FF2B5EF4-FFF2-40B4-BE49-F238E27FC236}">
                  <a16:creationId xmlns:a16="http://schemas.microsoft.com/office/drawing/2014/main" id="{175E3C9D-CEC5-478D-A5E4-D1802FDAEC29}"/>
                </a:ext>
              </a:extLst>
            </p:cNvPr>
            <p:cNvSpPr/>
            <p:nvPr/>
          </p:nvSpPr>
          <p:spPr>
            <a:xfrm>
              <a:off x="4882252" y="2132258"/>
              <a:ext cx="729890" cy="729890"/>
            </a:xfrm>
            <a:prstGeom prst="ellipse">
              <a:avLst/>
            </a:prstGeom>
            <a:noFill/>
            <a:ln w="12700"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53243962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>
        <p14:ferris dir="l"/>
      </p:transition>
    </mc:Choice>
    <mc:Fallback xmlns="">
      <p:transition spd="slow">
        <p:fade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>
            <a:extLst>
              <a:ext uri="{FF2B5EF4-FFF2-40B4-BE49-F238E27FC236}">
                <a16:creationId xmlns:a16="http://schemas.microsoft.com/office/drawing/2014/main" id="{3CF6973D-6B70-4823-8037-BFC1CA61C0A5}"/>
              </a:ext>
            </a:extLst>
          </p:cNvPr>
          <p:cNvSpPr/>
          <p:nvPr/>
        </p:nvSpPr>
        <p:spPr>
          <a:xfrm>
            <a:off x="0" y="3513366"/>
            <a:ext cx="12192000" cy="3344634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1844479B-592D-490E-B285-8DE525611948}"/>
              </a:ext>
            </a:extLst>
          </p:cNvPr>
          <p:cNvSpPr/>
          <p:nvPr/>
        </p:nvSpPr>
        <p:spPr>
          <a:xfrm>
            <a:off x="0" y="-1"/>
            <a:ext cx="12192000" cy="3505429"/>
          </a:xfrm>
          <a:prstGeom prst="rect">
            <a:avLst/>
          </a:prstGeom>
          <a:gradFill flip="none" rotWithShape="1">
            <a:gsLst>
              <a:gs pos="0">
                <a:schemeClr val="bg1">
                  <a:lumMod val="95000"/>
                  <a:alpha val="23000"/>
                </a:schemeClr>
              </a:gs>
              <a:gs pos="97000">
                <a:schemeClr val="bg1">
                  <a:lumMod val="85000"/>
                  <a:alpha val="19000"/>
                </a:schemeClr>
              </a:gs>
            </a:gsLst>
            <a:path path="circle">
              <a:fillToRect r="100000" b="100000"/>
            </a:path>
            <a:tileRect l="-100000" t="-10000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Rectangle 65">
            <a:extLst>
              <a:ext uri="{FF2B5EF4-FFF2-40B4-BE49-F238E27FC236}">
                <a16:creationId xmlns:a16="http://schemas.microsoft.com/office/drawing/2014/main" id="{927071ED-6204-4DC7-959F-3A801439D922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55249" y="3142343"/>
            <a:ext cx="4894263" cy="1330325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54" name="Group 53">
            <a:extLst>
              <a:ext uri="{FF2B5EF4-FFF2-40B4-BE49-F238E27FC236}">
                <a16:creationId xmlns:a16="http://schemas.microsoft.com/office/drawing/2014/main" id="{F1EBD5AE-7985-4066-ABE4-A24FFFA3D468}"/>
              </a:ext>
            </a:extLst>
          </p:cNvPr>
          <p:cNvGrpSpPr/>
          <p:nvPr/>
        </p:nvGrpSpPr>
        <p:grpSpPr>
          <a:xfrm>
            <a:off x="1047300" y="4733017"/>
            <a:ext cx="5002212" cy="1169551"/>
            <a:chOff x="6359526" y="4689474"/>
            <a:chExt cx="5002212" cy="1169551"/>
          </a:xfrm>
        </p:grpSpPr>
        <p:sp>
          <p:nvSpPr>
            <p:cNvPr id="55" name="TextBox 54">
              <a:extLst>
                <a:ext uri="{FF2B5EF4-FFF2-40B4-BE49-F238E27FC236}">
                  <a16:creationId xmlns:a16="http://schemas.microsoft.com/office/drawing/2014/main" id="{958D8113-D7E7-45AC-AFEF-4CA8A5874763}"/>
                </a:ext>
              </a:extLst>
            </p:cNvPr>
            <p:cNvSpPr txBox="1"/>
            <p:nvPr/>
          </p:nvSpPr>
          <p:spPr>
            <a:xfrm>
              <a:off x="6359526" y="4689474"/>
              <a:ext cx="2270124" cy="116955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7000" dirty="0">
                  <a:solidFill>
                    <a:schemeClr val="accent6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30%</a:t>
              </a:r>
              <a:endParaRPr lang="en-US" sz="4000" dirty="0">
                <a:solidFill>
                  <a:schemeClr val="accent6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endParaRPr>
            </a:p>
          </p:txBody>
        </p:sp>
        <p:sp>
          <p:nvSpPr>
            <p:cNvPr id="56" name="TextBox 55">
              <a:extLst>
                <a:ext uri="{FF2B5EF4-FFF2-40B4-BE49-F238E27FC236}">
                  <a16:creationId xmlns:a16="http://schemas.microsoft.com/office/drawing/2014/main" id="{8A301899-56D1-49A6-A34A-E8759F2FB1A1}"/>
                </a:ext>
              </a:extLst>
            </p:cNvPr>
            <p:cNvSpPr txBox="1"/>
            <p:nvPr/>
          </p:nvSpPr>
          <p:spPr>
            <a:xfrm>
              <a:off x="8629650" y="4774352"/>
              <a:ext cx="2732088" cy="91307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bg1">
                      <a:lumMod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simply random text. It has roots in a piece of classical Latin literature from over flyer and then text</a:t>
              </a:r>
            </a:p>
          </p:txBody>
        </p:sp>
      </p:grpSp>
      <p:grpSp>
        <p:nvGrpSpPr>
          <p:cNvPr id="57" name="Group 56">
            <a:extLst>
              <a:ext uri="{FF2B5EF4-FFF2-40B4-BE49-F238E27FC236}">
                <a16:creationId xmlns:a16="http://schemas.microsoft.com/office/drawing/2014/main" id="{1C5BDB0E-F1C3-48DE-867C-DCEE98E86614}"/>
              </a:ext>
            </a:extLst>
          </p:cNvPr>
          <p:cNvGrpSpPr/>
          <p:nvPr/>
        </p:nvGrpSpPr>
        <p:grpSpPr>
          <a:xfrm>
            <a:off x="1502060" y="3419771"/>
            <a:ext cx="4345781" cy="756034"/>
            <a:chOff x="6869113" y="3376228"/>
            <a:chExt cx="4345781" cy="756034"/>
          </a:xfrm>
        </p:grpSpPr>
        <p:grpSp>
          <p:nvGrpSpPr>
            <p:cNvPr id="58" name="Group 57">
              <a:extLst>
                <a:ext uri="{FF2B5EF4-FFF2-40B4-BE49-F238E27FC236}">
                  <a16:creationId xmlns:a16="http://schemas.microsoft.com/office/drawing/2014/main" id="{CCEA10B5-E883-4E16-8A05-41540C83B2BA}"/>
                </a:ext>
              </a:extLst>
            </p:cNvPr>
            <p:cNvGrpSpPr/>
            <p:nvPr/>
          </p:nvGrpSpPr>
          <p:grpSpPr>
            <a:xfrm>
              <a:off x="6869113" y="3395662"/>
              <a:ext cx="477838" cy="736600"/>
              <a:chOff x="6869113" y="3357563"/>
              <a:chExt cx="477838" cy="736600"/>
            </a:xfrm>
          </p:grpSpPr>
          <p:sp>
            <p:nvSpPr>
              <p:cNvPr id="76" name="Freeform 66">
                <a:extLst>
                  <a:ext uri="{FF2B5EF4-FFF2-40B4-BE49-F238E27FC236}">
                    <a16:creationId xmlns:a16="http://schemas.microsoft.com/office/drawing/2014/main" id="{5D5249A5-8DFB-43C5-8BFC-55C5DF23AFB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869113" y="3357563"/>
                <a:ext cx="477838" cy="661988"/>
              </a:xfrm>
              <a:custGeom>
                <a:avLst/>
                <a:gdLst>
                  <a:gd name="T0" fmla="*/ 15 w 57"/>
                  <a:gd name="T1" fmla="*/ 77 h 79"/>
                  <a:gd name="T2" fmla="*/ 6 w 57"/>
                  <a:gd name="T3" fmla="*/ 73 h 79"/>
                  <a:gd name="T4" fmla="*/ 2 w 57"/>
                  <a:gd name="T5" fmla="*/ 66 h 79"/>
                  <a:gd name="T6" fmla="*/ 0 w 57"/>
                  <a:gd name="T7" fmla="*/ 61 h 79"/>
                  <a:gd name="T8" fmla="*/ 0 w 57"/>
                  <a:gd name="T9" fmla="*/ 52 h 79"/>
                  <a:gd name="T10" fmla="*/ 1 w 57"/>
                  <a:gd name="T11" fmla="*/ 48 h 79"/>
                  <a:gd name="T12" fmla="*/ 3 w 57"/>
                  <a:gd name="T13" fmla="*/ 47 h 79"/>
                  <a:gd name="T14" fmla="*/ 7 w 57"/>
                  <a:gd name="T15" fmla="*/ 37 h 79"/>
                  <a:gd name="T16" fmla="*/ 13 w 57"/>
                  <a:gd name="T17" fmla="*/ 25 h 79"/>
                  <a:gd name="T18" fmla="*/ 13 w 57"/>
                  <a:gd name="T19" fmla="*/ 26 h 79"/>
                  <a:gd name="T20" fmla="*/ 18 w 57"/>
                  <a:gd name="T21" fmla="*/ 20 h 79"/>
                  <a:gd name="T22" fmla="*/ 19 w 57"/>
                  <a:gd name="T23" fmla="*/ 20 h 79"/>
                  <a:gd name="T24" fmla="*/ 24 w 57"/>
                  <a:gd name="T25" fmla="*/ 15 h 79"/>
                  <a:gd name="T26" fmla="*/ 27 w 57"/>
                  <a:gd name="T27" fmla="*/ 13 h 79"/>
                  <a:gd name="T28" fmla="*/ 30 w 57"/>
                  <a:gd name="T29" fmla="*/ 10 h 79"/>
                  <a:gd name="T30" fmla="*/ 31 w 57"/>
                  <a:gd name="T31" fmla="*/ 12 h 79"/>
                  <a:gd name="T32" fmla="*/ 35 w 57"/>
                  <a:gd name="T33" fmla="*/ 8 h 79"/>
                  <a:gd name="T34" fmla="*/ 36 w 57"/>
                  <a:gd name="T35" fmla="*/ 9 h 79"/>
                  <a:gd name="T36" fmla="*/ 40 w 57"/>
                  <a:gd name="T37" fmla="*/ 6 h 79"/>
                  <a:gd name="T38" fmla="*/ 42 w 57"/>
                  <a:gd name="T39" fmla="*/ 8 h 79"/>
                  <a:gd name="T40" fmla="*/ 45 w 57"/>
                  <a:gd name="T41" fmla="*/ 7 h 79"/>
                  <a:gd name="T42" fmla="*/ 48 w 57"/>
                  <a:gd name="T43" fmla="*/ 5 h 79"/>
                  <a:gd name="T44" fmla="*/ 49 w 57"/>
                  <a:gd name="T45" fmla="*/ 5 h 79"/>
                  <a:gd name="T46" fmla="*/ 53 w 57"/>
                  <a:gd name="T47" fmla="*/ 1 h 79"/>
                  <a:gd name="T48" fmla="*/ 53 w 57"/>
                  <a:gd name="T49" fmla="*/ 5 h 79"/>
                  <a:gd name="T50" fmla="*/ 53 w 57"/>
                  <a:gd name="T51" fmla="*/ 7 h 79"/>
                  <a:gd name="T52" fmla="*/ 54 w 57"/>
                  <a:gd name="T53" fmla="*/ 7 h 79"/>
                  <a:gd name="T54" fmla="*/ 53 w 57"/>
                  <a:gd name="T55" fmla="*/ 10 h 79"/>
                  <a:gd name="T56" fmla="*/ 54 w 57"/>
                  <a:gd name="T57" fmla="*/ 10 h 79"/>
                  <a:gd name="T58" fmla="*/ 54 w 57"/>
                  <a:gd name="T59" fmla="*/ 14 h 79"/>
                  <a:gd name="T60" fmla="*/ 55 w 57"/>
                  <a:gd name="T61" fmla="*/ 13 h 79"/>
                  <a:gd name="T62" fmla="*/ 55 w 57"/>
                  <a:gd name="T63" fmla="*/ 17 h 79"/>
                  <a:gd name="T64" fmla="*/ 55 w 57"/>
                  <a:gd name="T65" fmla="*/ 19 h 79"/>
                  <a:gd name="T66" fmla="*/ 56 w 57"/>
                  <a:gd name="T67" fmla="*/ 22 h 79"/>
                  <a:gd name="T68" fmla="*/ 56 w 57"/>
                  <a:gd name="T69" fmla="*/ 26 h 79"/>
                  <a:gd name="T70" fmla="*/ 57 w 57"/>
                  <a:gd name="T71" fmla="*/ 26 h 79"/>
                  <a:gd name="T72" fmla="*/ 55 w 57"/>
                  <a:gd name="T73" fmla="*/ 32 h 79"/>
                  <a:gd name="T74" fmla="*/ 54 w 57"/>
                  <a:gd name="T75" fmla="*/ 35 h 79"/>
                  <a:gd name="T76" fmla="*/ 56 w 57"/>
                  <a:gd name="T77" fmla="*/ 35 h 79"/>
                  <a:gd name="T78" fmla="*/ 54 w 57"/>
                  <a:gd name="T79" fmla="*/ 40 h 79"/>
                  <a:gd name="T80" fmla="*/ 54 w 57"/>
                  <a:gd name="T81" fmla="*/ 42 h 79"/>
                  <a:gd name="T82" fmla="*/ 53 w 57"/>
                  <a:gd name="T83" fmla="*/ 43 h 79"/>
                  <a:gd name="T84" fmla="*/ 54 w 57"/>
                  <a:gd name="T85" fmla="*/ 44 h 79"/>
                  <a:gd name="T86" fmla="*/ 50 w 57"/>
                  <a:gd name="T87" fmla="*/ 50 h 79"/>
                  <a:gd name="T88" fmla="*/ 49 w 57"/>
                  <a:gd name="T89" fmla="*/ 53 h 79"/>
                  <a:gd name="T90" fmla="*/ 44 w 57"/>
                  <a:gd name="T91" fmla="*/ 61 h 79"/>
                  <a:gd name="T92" fmla="*/ 44 w 57"/>
                  <a:gd name="T93" fmla="*/ 65 h 79"/>
                  <a:gd name="T94" fmla="*/ 39 w 57"/>
                  <a:gd name="T95" fmla="*/ 68 h 79"/>
                  <a:gd name="T96" fmla="*/ 33 w 57"/>
                  <a:gd name="T97" fmla="*/ 74 h 79"/>
                  <a:gd name="T98" fmla="*/ 33 w 57"/>
                  <a:gd name="T99" fmla="*/ 76 h 79"/>
                  <a:gd name="T100" fmla="*/ 21 w 57"/>
                  <a:gd name="T101" fmla="*/ 79 h 79"/>
                  <a:gd name="T102" fmla="*/ 15 w 57"/>
                  <a:gd name="T103" fmla="*/ 77 h 7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</a:cxnLst>
                <a:rect l="0" t="0" r="r" b="b"/>
                <a:pathLst>
                  <a:path w="57" h="79">
                    <a:moveTo>
                      <a:pt x="15" y="77"/>
                    </a:moveTo>
                    <a:cubicBezTo>
                      <a:pt x="9" y="77"/>
                      <a:pt x="7" y="75"/>
                      <a:pt x="6" y="73"/>
                    </a:cubicBezTo>
                    <a:cubicBezTo>
                      <a:pt x="4" y="71"/>
                      <a:pt x="2" y="66"/>
                      <a:pt x="2" y="66"/>
                    </a:cubicBezTo>
                    <a:cubicBezTo>
                      <a:pt x="1" y="65"/>
                      <a:pt x="0" y="65"/>
                      <a:pt x="0" y="61"/>
                    </a:cubicBezTo>
                    <a:cubicBezTo>
                      <a:pt x="1" y="57"/>
                      <a:pt x="0" y="52"/>
                      <a:pt x="0" y="52"/>
                    </a:cubicBezTo>
                    <a:cubicBezTo>
                      <a:pt x="0" y="49"/>
                      <a:pt x="1" y="48"/>
                      <a:pt x="1" y="48"/>
                    </a:cubicBezTo>
                    <a:cubicBezTo>
                      <a:pt x="3" y="44"/>
                      <a:pt x="3" y="47"/>
                      <a:pt x="3" y="47"/>
                    </a:cubicBezTo>
                    <a:cubicBezTo>
                      <a:pt x="5" y="34"/>
                      <a:pt x="6" y="36"/>
                      <a:pt x="7" y="37"/>
                    </a:cubicBezTo>
                    <a:cubicBezTo>
                      <a:pt x="8" y="36"/>
                      <a:pt x="12" y="24"/>
                      <a:pt x="13" y="25"/>
                    </a:cubicBezTo>
                    <a:cubicBezTo>
                      <a:pt x="13" y="26"/>
                      <a:pt x="13" y="26"/>
                      <a:pt x="13" y="26"/>
                    </a:cubicBezTo>
                    <a:cubicBezTo>
                      <a:pt x="13" y="26"/>
                      <a:pt x="17" y="20"/>
                      <a:pt x="18" y="20"/>
                    </a:cubicBezTo>
                    <a:cubicBezTo>
                      <a:pt x="19" y="20"/>
                      <a:pt x="19" y="20"/>
                      <a:pt x="19" y="20"/>
                    </a:cubicBezTo>
                    <a:cubicBezTo>
                      <a:pt x="20" y="19"/>
                      <a:pt x="23" y="15"/>
                      <a:pt x="24" y="15"/>
                    </a:cubicBezTo>
                    <a:cubicBezTo>
                      <a:pt x="25" y="15"/>
                      <a:pt x="26" y="15"/>
                      <a:pt x="27" y="13"/>
                    </a:cubicBezTo>
                    <a:cubicBezTo>
                      <a:pt x="29" y="11"/>
                      <a:pt x="30" y="10"/>
                      <a:pt x="30" y="10"/>
                    </a:cubicBezTo>
                    <a:cubicBezTo>
                      <a:pt x="31" y="12"/>
                      <a:pt x="31" y="12"/>
                      <a:pt x="31" y="12"/>
                    </a:cubicBezTo>
                    <a:cubicBezTo>
                      <a:pt x="34" y="8"/>
                      <a:pt x="35" y="7"/>
                      <a:pt x="35" y="8"/>
                    </a:cubicBezTo>
                    <a:cubicBezTo>
                      <a:pt x="35" y="8"/>
                      <a:pt x="36" y="9"/>
                      <a:pt x="36" y="9"/>
                    </a:cubicBezTo>
                    <a:cubicBezTo>
                      <a:pt x="39" y="7"/>
                      <a:pt x="40" y="6"/>
                      <a:pt x="40" y="6"/>
                    </a:cubicBezTo>
                    <a:cubicBezTo>
                      <a:pt x="41" y="8"/>
                      <a:pt x="42" y="8"/>
                      <a:pt x="42" y="8"/>
                    </a:cubicBezTo>
                    <a:cubicBezTo>
                      <a:pt x="44" y="6"/>
                      <a:pt x="45" y="7"/>
                      <a:pt x="45" y="7"/>
                    </a:cubicBezTo>
                    <a:cubicBezTo>
                      <a:pt x="45" y="7"/>
                      <a:pt x="47" y="6"/>
                      <a:pt x="48" y="5"/>
                    </a:cubicBezTo>
                    <a:cubicBezTo>
                      <a:pt x="48" y="4"/>
                      <a:pt x="49" y="6"/>
                      <a:pt x="49" y="5"/>
                    </a:cubicBezTo>
                    <a:cubicBezTo>
                      <a:pt x="52" y="2"/>
                      <a:pt x="53" y="0"/>
                      <a:pt x="53" y="1"/>
                    </a:cubicBezTo>
                    <a:cubicBezTo>
                      <a:pt x="53" y="3"/>
                      <a:pt x="53" y="5"/>
                      <a:pt x="53" y="5"/>
                    </a:cubicBezTo>
                    <a:cubicBezTo>
                      <a:pt x="53" y="7"/>
                      <a:pt x="52" y="6"/>
                      <a:pt x="53" y="7"/>
                    </a:cubicBezTo>
                    <a:cubicBezTo>
                      <a:pt x="54" y="7"/>
                      <a:pt x="54" y="6"/>
                      <a:pt x="54" y="7"/>
                    </a:cubicBezTo>
                    <a:cubicBezTo>
                      <a:pt x="54" y="8"/>
                      <a:pt x="53" y="10"/>
                      <a:pt x="53" y="10"/>
                    </a:cubicBezTo>
                    <a:cubicBezTo>
                      <a:pt x="54" y="9"/>
                      <a:pt x="54" y="9"/>
                      <a:pt x="54" y="10"/>
                    </a:cubicBezTo>
                    <a:cubicBezTo>
                      <a:pt x="54" y="13"/>
                      <a:pt x="54" y="14"/>
                      <a:pt x="54" y="14"/>
                    </a:cubicBezTo>
                    <a:cubicBezTo>
                      <a:pt x="55" y="13"/>
                      <a:pt x="55" y="12"/>
                      <a:pt x="55" y="13"/>
                    </a:cubicBezTo>
                    <a:cubicBezTo>
                      <a:pt x="55" y="14"/>
                      <a:pt x="55" y="17"/>
                      <a:pt x="55" y="17"/>
                    </a:cubicBezTo>
                    <a:cubicBezTo>
                      <a:pt x="56" y="16"/>
                      <a:pt x="56" y="18"/>
                      <a:pt x="55" y="19"/>
                    </a:cubicBezTo>
                    <a:cubicBezTo>
                      <a:pt x="55" y="21"/>
                      <a:pt x="56" y="22"/>
                      <a:pt x="56" y="22"/>
                    </a:cubicBezTo>
                    <a:cubicBezTo>
                      <a:pt x="56" y="21"/>
                      <a:pt x="56" y="26"/>
                      <a:pt x="56" y="26"/>
                    </a:cubicBezTo>
                    <a:cubicBezTo>
                      <a:pt x="56" y="26"/>
                      <a:pt x="57" y="26"/>
                      <a:pt x="57" y="26"/>
                    </a:cubicBezTo>
                    <a:cubicBezTo>
                      <a:pt x="57" y="28"/>
                      <a:pt x="55" y="32"/>
                      <a:pt x="55" y="32"/>
                    </a:cubicBezTo>
                    <a:cubicBezTo>
                      <a:pt x="55" y="33"/>
                      <a:pt x="54" y="35"/>
                      <a:pt x="54" y="35"/>
                    </a:cubicBezTo>
                    <a:cubicBezTo>
                      <a:pt x="55" y="34"/>
                      <a:pt x="56" y="35"/>
                      <a:pt x="56" y="35"/>
                    </a:cubicBezTo>
                    <a:cubicBezTo>
                      <a:pt x="56" y="36"/>
                      <a:pt x="54" y="40"/>
                      <a:pt x="54" y="40"/>
                    </a:cubicBezTo>
                    <a:cubicBezTo>
                      <a:pt x="54" y="41"/>
                      <a:pt x="54" y="42"/>
                      <a:pt x="54" y="42"/>
                    </a:cubicBezTo>
                    <a:cubicBezTo>
                      <a:pt x="53" y="43"/>
                      <a:pt x="53" y="43"/>
                      <a:pt x="53" y="43"/>
                    </a:cubicBezTo>
                    <a:cubicBezTo>
                      <a:pt x="54" y="43"/>
                      <a:pt x="55" y="43"/>
                      <a:pt x="54" y="44"/>
                    </a:cubicBezTo>
                    <a:cubicBezTo>
                      <a:pt x="53" y="46"/>
                      <a:pt x="50" y="50"/>
                      <a:pt x="50" y="50"/>
                    </a:cubicBezTo>
                    <a:cubicBezTo>
                      <a:pt x="51" y="50"/>
                      <a:pt x="51" y="51"/>
                      <a:pt x="49" y="53"/>
                    </a:cubicBezTo>
                    <a:cubicBezTo>
                      <a:pt x="48" y="55"/>
                      <a:pt x="45" y="60"/>
                      <a:pt x="44" y="61"/>
                    </a:cubicBezTo>
                    <a:cubicBezTo>
                      <a:pt x="45" y="61"/>
                      <a:pt x="45" y="64"/>
                      <a:pt x="44" y="65"/>
                    </a:cubicBezTo>
                    <a:cubicBezTo>
                      <a:pt x="42" y="67"/>
                      <a:pt x="39" y="68"/>
                      <a:pt x="39" y="68"/>
                    </a:cubicBezTo>
                    <a:cubicBezTo>
                      <a:pt x="40" y="69"/>
                      <a:pt x="37" y="73"/>
                      <a:pt x="33" y="74"/>
                    </a:cubicBezTo>
                    <a:cubicBezTo>
                      <a:pt x="33" y="76"/>
                      <a:pt x="34" y="75"/>
                      <a:pt x="33" y="76"/>
                    </a:cubicBezTo>
                    <a:cubicBezTo>
                      <a:pt x="30" y="77"/>
                      <a:pt x="24" y="79"/>
                      <a:pt x="21" y="79"/>
                    </a:cubicBezTo>
                    <a:cubicBezTo>
                      <a:pt x="17" y="79"/>
                      <a:pt x="15" y="78"/>
                      <a:pt x="15" y="77"/>
                    </a:cubicBezTo>
                  </a:path>
                </a:pathLst>
              </a:custGeom>
              <a:solidFill>
                <a:schemeClr val="accent3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7" name="Freeform 67">
                <a:extLst>
                  <a:ext uri="{FF2B5EF4-FFF2-40B4-BE49-F238E27FC236}">
                    <a16:creationId xmlns:a16="http://schemas.microsoft.com/office/drawing/2014/main" id="{B09C5337-B18E-4718-B23D-09738F999EA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869113" y="3400425"/>
                <a:ext cx="477838" cy="693738"/>
              </a:xfrm>
              <a:custGeom>
                <a:avLst/>
                <a:gdLst>
                  <a:gd name="T0" fmla="*/ 57 w 57"/>
                  <a:gd name="T1" fmla="*/ 21 h 83"/>
                  <a:gd name="T2" fmla="*/ 29 w 57"/>
                  <a:gd name="T3" fmla="*/ 41 h 83"/>
                  <a:gd name="T4" fmla="*/ 31 w 57"/>
                  <a:gd name="T5" fmla="*/ 36 h 83"/>
                  <a:gd name="T6" fmla="*/ 56 w 57"/>
                  <a:gd name="T7" fmla="*/ 12 h 83"/>
                  <a:gd name="T8" fmla="*/ 39 w 57"/>
                  <a:gd name="T9" fmla="*/ 22 h 83"/>
                  <a:gd name="T10" fmla="*/ 42 w 57"/>
                  <a:gd name="T11" fmla="*/ 17 h 83"/>
                  <a:gd name="T12" fmla="*/ 47 w 57"/>
                  <a:gd name="T13" fmla="*/ 8 h 83"/>
                  <a:gd name="T14" fmla="*/ 49 w 57"/>
                  <a:gd name="T15" fmla="*/ 0 h 83"/>
                  <a:gd name="T16" fmla="*/ 42 w 57"/>
                  <a:gd name="T17" fmla="*/ 16 h 83"/>
                  <a:gd name="T18" fmla="*/ 40 w 57"/>
                  <a:gd name="T19" fmla="*/ 2 h 83"/>
                  <a:gd name="T20" fmla="*/ 36 w 57"/>
                  <a:gd name="T21" fmla="*/ 16 h 83"/>
                  <a:gd name="T22" fmla="*/ 35 w 57"/>
                  <a:gd name="T23" fmla="*/ 3 h 83"/>
                  <a:gd name="T24" fmla="*/ 31 w 57"/>
                  <a:gd name="T25" fmla="*/ 34 h 83"/>
                  <a:gd name="T26" fmla="*/ 31 w 57"/>
                  <a:gd name="T27" fmla="*/ 14 h 83"/>
                  <a:gd name="T28" fmla="*/ 30 w 57"/>
                  <a:gd name="T29" fmla="*/ 5 h 83"/>
                  <a:gd name="T30" fmla="*/ 29 w 57"/>
                  <a:gd name="T31" fmla="*/ 37 h 83"/>
                  <a:gd name="T32" fmla="*/ 25 w 57"/>
                  <a:gd name="T33" fmla="*/ 34 h 83"/>
                  <a:gd name="T34" fmla="*/ 23 w 57"/>
                  <a:gd name="T35" fmla="*/ 10 h 83"/>
                  <a:gd name="T36" fmla="*/ 23 w 57"/>
                  <a:gd name="T37" fmla="*/ 50 h 83"/>
                  <a:gd name="T38" fmla="*/ 17 w 57"/>
                  <a:gd name="T39" fmla="*/ 15 h 83"/>
                  <a:gd name="T40" fmla="*/ 16 w 57"/>
                  <a:gd name="T41" fmla="*/ 21 h 83"/>
                  <a:gd name="T42" fmla="*/ 19 w 57"/>
                  <a:gd name="T43" fmla="*/ 57 h 83"/>
                  <a:gd name="T44" fmla="*/ 12 w 57"/>
                  <a:gd name="T45" fmla="*/ 28 h 83"/>
                  <a:gd name="T46" fmla="*/ 12 w 57"/>
                  <a:gd name="T47" fmla="*/ 46 h 83"/>
                  <a:gd name="T48" fmla="*/ 11 w 57"/>
                  <a:gd name="T49" fmla="*/ 51 h 83"/>
                  <a:gd name="T50" fmla="*/ 7 w 57"/>
                  <a:gd name="T51" fmla="*/ 40 h 83"/>
                  <a:gd name="T52" fmla="*/ 11 w 57"/>
                  <a:gd name="T53" fmla="*/ 57 h 83"/>
                  <a:gd name="T54" fmla="*/ 8 w 57"/>
                  <a:gd name="T55" fmla="*/ 60 h 83"/>
                  <a:gd name="T56" fmla="*/ 0 w 57"/>
                  <a:gd name="T57" fmla="*/ 49 h 83"/>
                  <a:gd name="T58" fmla="*/ 0 w 57"/>
                  <a:gd name="T59" fmla="*/ 56 h 83"/>
                  <a:gd name="T60" fmla="*/ 13 w 57"/>
                  <a:gd name="T61" fmla="*/ 69 h 83"/>
                  <a:gd name="T62" fmla="*/ 2 w 57"/>
                  <a:gd name="T63" fmla="*/ 62 h 83"/>
                  <a:gd name="T64" fmla="*/ 12 w 57"/>
                  <a:gd name="T65" fmla="*/ 71 h 83"/>
                  <a:gd name="T66" fmla="*/ 9 w 57"/>
                  <a:gd name="T67" fmla="*/ 83 h 83"/>
                  <a:gd name="T68" fmla="*/ 23 w 57"/>
                  <a:gd name="T69" fmla="*/ 72 h 83"/>
                  <a:gd name="T70" fmla="*/ 33 w 57"/>
                  <a:gd name="T71" fmla="*/ 70 h 83"/>
                  <a:gd name="T72" fmla="*/ 15 w 57"/>
                  <a:gd name="T73" fmla="*/ 69 h 83"/>
                  <a:gd name="T74" fmla="*/ 33 w 57"/>
                  <a:gd name="T75" fmla="*/ 69 h 83"/>
                  <a:gd name="T76" fmla="*/ 31 w 57"/>
                  <a:gd name="T77" fmla="*/ 66 h 83"/>
                  <a:gd name="T78" fmla="*/ 44 w 57"/>
                  <a:gd name="T79" fmla="*/ 56 h 83"/>
                  <a:gd name="T80" fmla="*/ 17 w 57"/>
                  <a:gd name="T81" fmla="*/ 65 h 83"/>
                  <a:gd name="T82" fmla="*/ 47 w 57"/>
                  <a:gd name="T83" fmla="*/ 51 h 83"/>
                  <a:gd name="T84" fmla="*/ 29 w 57"/>
                  <a:gd name="T85" fmla="*/ 57 h 83"/>
                  <a:gd name="T86" fmla="*/ 37 w 57"/>
                  <a:gd name="T87" fmla="*/ 49 h 83"/>
                  <a:gd name="T88" fmla="*/ 54 w 57"/>
                  <a:gd name="T89" fmla="*/ 39 h 83"/>
                  <a:gd name="T90" fmla="*/ 23 w 57"/>
                  <a:gd name="T91" fmla="*/ 53 h 83"/>
                  <a:gd name="T92" fmla="*/ 55 w 57"/>
                  <a:gd name="T93" fmla="*/ 34 h 83"/>
                  <a:gd name="T94" fmla="*/ 30 w 57"/>
                  <a:gd name="T95" fmla="*/ 45 h 83"/>
                  <a:gd name="T96" fmla="*/ 52 w 57"/>
                  <a:gd name="T97" fmla="*/ 28 h 83"/>
                  <a:gd name="T98" fmla="*/ 48 w 57"/>
                  <a:gd name="T99" fmla="*/ 7 h 8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</a:cxnLst>
                <a:rect l="0" t="0" r="r" b="b"/>
                <a:pathLst>
                  <a:path w="57" h="83">
                    <a:moveTo>
                      <a:pt x="52" y="28"/>
                    </a:moveTo>
                    <a:cubicBezTo>
                      <a:pt x="54" y="26"/>
                      <a:pt x="56" y="24"/>
                      <a:pt x="57" y="23"/>
                    </a:cubicBezTo>
                    <a:cubicBezTo>
                      <a:pt x="57" y="22"/>
                      <a:pt x="57" y="22"/>
                      <a:pt x="57" y="21"/>
                    </a:cubicBezTo>
                    <a:cubicBezTo>
                      <a:pt x="57" y="21"/>
                      <a:pt x="57" y="21"/>
                      <a:pt x="57" y="21"/>
                    </a:cubicBezTo>
                    <a:cubicBezTo>
                      <a:pt x="52" y="26"/>
                      <a:pt x="47" y="30"/>
                      <a:pt x="39" y="35"/>
                    </a:cubicBezTo>
                    <a:cubicBezTo>
                      <a:pt x="33" y="38"/>
                      <a:pt x="30" y="40"/>
                      <a:pt x="29" y="41"/>
                    </a:cubicBezTo>
                    <a:cubicBezTo>
                      <a:pt x="29" y="39"/>
                      <a:pt x="30" y="37"/>
                      <a:pt x="31" y="36"/>
                    </a:cubicBezTo>
                    <a:cubicBezTo>
                      <a:pt x="31" y="36"/>
                      <a:pt x="31" y="36"/>
                      <a:pt x="31" y="36"/>
                    </a:cubicBezTo>
                    <a:cubicBezTo>
                      <a:pt x="31" y="36"/>
                      <a:pt x="31" y="36"/>
                      <a:pt x="31" y="36"/>
                    </a:cubicBezTo>
                    <a:cubicBezTo>
                      <a:pt x="31" y="35"/>
                      <a:pt x="31" y="35"/>
                      <a:pt x="31" y="35"/>
                    </a:cubicBezTo>
                    <a:cubicBezTo>
                      <a:pt x="41" y="28"/>
                      <a:pt x="52" y="17"/>
                      <a:pt x="56" y="13"/>
                    </a:cubicBezTo>
                    <a:cubicBezTo>
                      <a:pt x="56" y="13"/>
                      <a:pt x="56" y="13"/>
                      <a:pt x="56" y="12"/>
                    </a:cubicBezTo>
                    <a:cubicBezTo>
                      <a:pt x="52" y="16"/>
                      <a:pt x="43" y="25"/>
                      <a:pt x="39" y="28"/>
                    </a:cubicBezTo>
                    <a:cubicBezTo>
                      <a:pt x="36" y="31"/>
                      <a:pt x="34" y="32"/>
                      <a:pt x="33" y="32"/>
                    </a:cubicBezTo>
                    <a:cubicBezTo>
                      <a:pt x="35" y="28"/>
                      <a:pt x="37" y="25"/>
                      <a:pt x="39" y="22"/>
                    </a:cubicBezTo>
                    <a:cubicBezTo>
                      <a:pt x="45" y="18"/>
                      <a:pt x="51" y="11"/>
                      <a:pt x="54" y="8"/>
                    </a:cubicBezTo>
                    <a:cubicBezTo>
                      <a:pt x="54" y="8"/>
                      <a:pt x="54" y="7"/>
                      <a:pt x="54" y="7"/>
                    </a:cubicBezTo>
                    <a:cubicBezTo>
                      <a:pt x="50" y="10"/>
                      <a:pt x="43" y="16"/>
                      <a:pt x="42" y="17"/>
                    </a:cubicBezTo>
                    <a:cubicBezTo>
                      <a:pt x="44" y="14"/>
                      <a:pt x="45" y="12"/>
                      <a:pt x="46" y="11"/>
                    </a:cubicBezTo>
                    <a:cubicBezTo>
                      <a:pt x="46" y="10"/>
                      <a:pt x="47" y="10"/>
                      <a:pt x="47" y="9"/>
                    </a:cubicBezTo>
                    <a:cubicBezTo>
                      <a:pt x="47" y="8"/>
                      <a:pt x="47" y="8"/>
                      <a:pt x="47" y="8"/>
                    </a:cubicBezTo>
                    <a:cubicBezTo>
                      <a:pt x="47" y="8"/>
                      <a:pt x="48" y="7"/>
                      <a:pt x="48" y="7"/>
                    </a:cubicBezTo>
                    <a:cubicBezTo>
                      <a:pt x="48" y="7"/>
                      <a:pt x="47" y="7"/>
                      <a:pt x="47" y="8"/>
                    </a:cubicBezTo>
                    <a:cubicBezTo>
                      <a:pt x="47" y="6"/>
                      <a:pt x="48" y="3"/>
                      <a:pt x="49" y="0"/>
                    </a:cubicBezTo>
                    <a:cubicBezTo>
                      <a:pt x="48" y="0"/>
                      <a:pt x="48" y="0"/>
                      <a:pt x="48" y="0"/>
                    </a:cubicBezTo>
                    <a:cubicBezTo>
                      <a:pt x="47" y="3"/>
                      <a:pt x="46" y="7"/>
                      <a:pt x="45" y="11"/>
                    </a:cubicBezTo>
                    <a:cubicBezTo>
                      <a:pt x="44" y="12"/>
                      <a:pt x="43" y="14"/>
                      <a:pt x="42" y="16"/>
                    </a:cubicBezTo>
                    <a:cubicBezTo>
                      <a:pt x="42" y="13"/>
                      <a:pt x="41" y="7"/>
                      <a:pt x="41" y="5"/>
                    </a:cubicBezTo>
                    <a:cubicBezTo>
                      <a:pt x="41" y="4"/>
                      <a:pt x="41" y="3"/>
                      <a:pt x="40" y="1"/>
                    </a:cubicBezTo>
                    <a:cubicBezTo>
                      <a:pt x="40" y="1"/>
                      <a:pt x="40" y="1"/>
                      <a:pt x="40" y="2"/>
                    </a:cubicBezTo>
                    <a:cubicBezTo>
                      <a:pt x="40" y="3"/>
                      <a:pt x="40" y="13"/>
                      <a:pt x="40" y="19"/>
                    </a:cubicBezTo>
                    <a:cubicBezTo>
                      <a:pt x="39" y="21"/>
                      <a:pt x="38" y="23"/>
                      <a:pt x="36" y="25"/>
                    </a:cubicBezTo>
                    <a:cubicBezTo>
                      <a:pt x="36" y="23"/>
                      <a:pt x="36" y="20"/>
                      <a:pt x="36" y="16"/>
                    </a:cubicBezTo>
                    <a:cubicBezTo>
                      <a:pt x="35" y="12"/>
                      <a:pt x="36" y="6"/>
                      <a:pt x="36" y="4"/>
                    </a:cubicBezTo>
                    <a:cubicBezTo>
                      <a:pt x="36" y="4"/>
                      <a:pt x="35" y="3"/>
                      <a:pt x="35" y="3"/>
                    </a:cubicBezTo>
                    <a:cubicBezTo>
                      <a:pt x="35" y="3"/>
                      <a:pt x="35" y="2"/>
                      <a:pt x="35" y="3"/>
                    </a:cubicBezTo>
                    <a:cubicBezTo>
                      <a:pt x="35" y="4"/>
                      <a:pt x="34" y="7"/>
                      <a:pt x="34" y="10"/>
                    </a:cubicBezTo>
                    <a:cubicBezTo>
                      <a:pt x="34" y="14"/>
                      <a:pt x="34" y="22"/>
                      <a:pt x="34" y="28"/>
                    </a:cubicBezTo>
                    <a:cubicBezTo>
                      <a:pt x="33" y="30"/>
                      <a:pt x="32" y="32"/>
                      <a:pt x="31" y="34"/>
                    </a:cubicBezTo>
                    <a:cubicBezTo>
                      <a:pt x="31" y="33"/>
                      <a:pt x="31" y="33"/>
                      <a:pt x="31" y="32"/>
                    </a:cubicBezTo>
                    <a:cubicBezTo>
                      <a:pt x="31" y="29"/>
                      <a:pt x="30" y="25"/>
                      <a:pt x="30" y="23"/>
                    </a:cubicBezTo>
                    <a:cubicBezTo>
                      <a:pt x="31" y="20"/>
                      <a:pt x="30" y="20"/>
                      <a:pt x="31" y="14"/>
                    </a:cubicBezTo>
                    <a:cubicBezTo>
                      <a:pt x="31" y="12"/>
                      <a:pt x="30" y="11"/>
                      <a:pt x="31" y="6"/>
                    </a:cubicBezTo>
                    <a:cubicBezTo>
                      <a:pt x="31" y="6"/>
                      <a:pt x="31" y="6"/>
                      <a:pt x="31" y="7"/>
                    </a:cubicBezTo>
                    <a:cubicBezTo>
                      <a:pt x="31" y="7"/>
                      <a:pt x="31" y="7"/>
                      <a:pt x="30" y="5"/>
                    </a:cubicBezTo>
                    <a:cubicBezTo>
                      <a:pt x="30" y="7"/>
                      <a:pt x="29" y="8"/>
                      <a:pt x="29" y="10"/>
                    </a:cubicBezTo>
                    <a:cubicBezTo>
                      <a:pt x="29" y="12"/>
                      <a:pt x="29" y="13"/>
                      <a:pt x="29" y="17"/>
                    </a:cubicBezTo>
                    <a:cubicBezTo>
                      <a:pt x="29" y="21"/>
                      <a:pt x="29" y="29"/>
                      <a:pt x="29" y="37"/>
                    </a:cubicBezTo>
                    <a:cubicBezTo>
                      <a:pt x="28" y="39"/>
                      <a:pt x="28" y="40"/>
                      <a:pt x="27" y="41"/>
                    </a:cubicBezTo>
                    <a:cubicBezTo>
                      <a:pt x="27" y="40"/>
                      <a:pt x="26" y="39"/>
                      <a:pt x="26" y="38"/>
                    </a:cubicBezTo>
                    <a:cubicBezTo>
                      <a:pt x="26" y="36"/>
                      <a:pt x="26" y="33"/>
                      <a:pt x="25" y="34"/>
                    </a:cubicBezTo>
                    <a:cubicBezTo>
                      <a:pt x="25" y="35"/>
                      <a:pt x="24" y="25"/>
                      <a:pt x="24" y="20"/>
                    </a:cubicBezTo>
                    <a:cubicBezTo>
                      <a:pt x="23" y="16"/>
                      <a:pt x="23" y="15"/>
                      <a:pt x="24" y="10"/>
                    </a:cubicBezTo>
                    <a:cubicBezTo>
                      <a:pt x="24" y="10"/>
                      <a:pt x="23" y="10"/>
                      <a:pt x="23" y="10"/>
                    </a:cubicBezTo>
                    <a:cubicBezTo>
                      <a:pt x="23" y="12"/>
                      <a:pt x="22" y="14"/>
                      <a:pt x="22" y="17"/>
                    </a:cubicBezTo>
                    <a:cubicBezTo>
                      <a:pt x="22" y="22"/>
                      <a:pt x="24" y="33"/>
                      <a:pt x="25" y="44"/>
                    </a:cubicBezTo>
                    <a:cubicBezTo>
                      <a:pt x="24" y="46"/>
                      <a:pt x="23" y="48"/>
                      <a:pt x="23" y="50"/>
                    </a:cubicBezTo>
                    <a:cubicBezTo>
                      <a:pt x="22" y="49"/>
                      <a:pt x="22" y="47"/>
                      <a:pt x="21" y="43"/>
                    </a:cubicBezTo>
                    <a:cubicBezTo>
                      <a:pt x="20" y="37"/>
                      <a:pt x="18" y="30"/>
                      <a:pt x="17" y="23"/>
                    </a:cubicBezTo>
                    <a:cubicBezTo>
                      <a:pt x="17" y="17"/>
                      <a:pt x="18" y="18"/>
                      <a:pt x="17" y="15"/>
                    </a:cubicBezTo>
                    <a:cubicBezTo>
                      <a:pt x="17" y="16"/>
                      <a:pt x="17" y="16"/>
                      <a:pt x="17" y="16"/>
                    </a:cubicBezTo>
                    <a:cubicBezTo>
                      <a:pt x="17" y="16"/>
                      <a:pt x="17" y="16"/>
                      <a:pt x="17" y="16"/>
                    </a:cubicBezTo>
                    <a:cubicBezTo>
                      <a:pt x="17" y="16"/>
                      <a:pt x="16" y="16"/>
                      <a:pt x="16" y="21"/>
                    </a:cubicBezTo>
                    <a:cubicBezTo>
                      <a:pt x="17" y="26"/>
                      <a:pt x="19" y="41"/>
                      <a:pt x="21" y="53"/>
                    </a:cubicBezTo>
                    <a:cubicBezTo>
                      <a:pt x="21" y="54"/>
                      <a:pt x="20" y="55"/>
                      <a:pt x="20" y="56"/>
                    </a:cubicBezTo>
                    <a:cubicBezTo>
                      <a:pt x="20" y="56"/>
                      <a:pt x="20" y="56"/>
                      <a:pt x="19" y="57"/>
                    </a:cubicBezTo>
                    <a:cubicBezTo>
                      <a:pt x="19" y="54"/>
                      <a:pt x="18" y="49"/>
                      <a:pt x="18" y="49"/>
                    </a:cubicBezTo>
                    <a:cubicBezTo>
                      <a:pt x="17" y="49"/>
                      <a:pt x="16" y="45"/>
                      <a:pt x="16" y="43"/>
                    </a:cubicBezTo>
                    <a:cubicBezTo>
                      <a:pt x="15" y="41"/>
                      <a:pt x="12" y="27"/>
                      <a:pt x="12" y="28"/>
                    </a:cubicBezTo>
                    <a:cubicBezTo>
                      <a:pt x="12" y="28"/>
                      <a:pt x="13" y="41"/>
                      <a:pt x="13" y="42"/>
                    </a:cubicBezTo>
                    <a:cubicBezTo>
                      <a:pt x="13" y="42"/>
                      <a:pt x="10" y="34"/>
                      <a:pt x="9" y="33"/>
                    </a:cubicBezTo>
                    <a:cubicBezTo>
                      <a:pt x="9" y="32"/>
                      <a:pt x="11" y="40"/>
                      <a:pt x="12" y="46"/>
                    </a:cubicBezTo>
                    <a:cubicBezTo>
                      <a:pt x="13" y="50"/>
                      <a:pt x="16" y="61"/>
                      <a:pt x="17" y="63"/>
                    </a:cubicBezTo>
                    <a:cubicBezTo>
                      <a:pt x="16" y="64"/>
                      <a:pt x="16" y="64"/>
                      <a:pt x="16" y="65"/>
                    </a:cubicBezTo>
                    <a:cubicBezTo>
                      <a:pt x="15" y="63"/>
                      <a:pt x="12" y="56"/>
                      <a:pt x="11" y="51"/>
                    </a:cubicBezTo>
                    <a:cubicBezTo>
                      <a:pt x="9" y="47"/>
                      <a:pt x="6" y="35"/>
                      <a:pt x="5" y="33"/>
                    </a:cubicBezTo>
                    <a:cubicBezTo>
                      <a:pt x="5" y="33"/>
                      <a:pt x="5" y="33"/>
                      <a:pt x="5" y="33"/>
                    </a:cubicBezTo>
                    <a:cubicBezTo>
                      <a:pt x="5" y="35"/>
                      <a:pt x="7" y="38"/>
                      <a:pt x="7" y="40"/>
                    </a:cubicBezTo>
                    <a:cubicBezTo>
                      <a:pt x="7" y="42"/>
                      <a:pt x="9" y="49"/>
                      <a:pt x="8" y="49"/>
                    </a:cubicBezTo>
                    <a:cubicBezTo>
                      <a:pt x="6" y="48"/>
                      <a:pt x="6" y="48"/>
                      <a:pt x="6" y="49"/>
                    </a:cubicBezTo>
                    <a:cubicBezTo>
                      <a:pt x="7" y="50"/>
                      <a:pt x="10" y="54"/>
                      <a:pt x="11" y="57"/>
                    </a:cubicBezTo>
                    <a:cubicBezTo>
                      <a:pt x="12" y="60"/>
                      <a:pt x="13" y="64"/>
                      <a:pt x="14" y="67"/>
                    </a:cubicBezTo>
                    <a:cubicBezTo>
                      <a:pt x="14" y="68"/>
                      <a:pt x="14" y="68"/>
                      <a:pt x="14" y="68"/>
                    </a:cubicBezTo>
                    <a:cubicBezTo>
                      <a:pt x="13" y="67"/>
                      <a:pt x="10" y="63"/>
                      <a:pt x="8" y="60"/>
                    </a:cubicBezTo>
                    <a:cubicBezTo>
                      <a:pt x="7" y="56"/>
                      <a:pt x="3" y="50"/>
                      <a:pt x="3" y="50"/>
                    </a:cubicBezTo>
                    <a:cubicBezTo>
                      <a:pt x="0" y="48"/>
                      <a:pt x="0" y="48"/>
                      <a:pt x="0" y="48"/>
                    </a:cubicBezTo>
                    <a:cubicBezTo>
                      <a:pt x="0" y="48"/>
                      <a:pt x="0" y="48"/>
                      <a:pt x="0" y="49"/>
                    </a:cubicBezTo>
                    <a:cubicBezTo>
                      <a:pt x="2" y="51"/>
                      <a:pt x="4" y="56"/>
                      <a:pt x="5" y="57"/>
                    </a:cubicBezTo>
                    <a:cubicBezTo>
                      <a:pt x="5" y="58"/>
                      <a:pt x="3" y="57"/>
                      <a:pt x="3" y="57"/>
                    </a:cubicBezTo>
                    <a:cubicBezTo>
                      <a:pt x="3" y="57"/>
                      <a:pt x="2" y="57"/>
                      <a:pt x="0" y="56"/>
                    </a:cubicBezTo>
                    <a:cubicBezTo>
                      <a:pt x="0" y="57"/>
                      <a:pt x="0" y="57"/>
                      <a:pt x="0" y="58"/>
                    </a:cubicBezTo>
                    <a:cubicBezTo>
                      <a:pt x="1" y="59"/>
                      <a:pt x="3" y="61"/>
                      <a:pt x="4" y="61"/>
                    </a:cubicBezTo>
                    <a:cubicBezTo>
                      <a:pt x="5" y="62"/>
                      <a:pt x="12" y="68"/>
                      <a:pt x="13" y="69"/>
                    </a:cubicBezTo>
                    <a:cubicBezTo>
                      <a:pt x="13" y="70"/>
                      <a:pt x="13" y="70"/>
                      <a:pt x="12" y="71"/>
                    </a:cubicBezTo>
                    <a:cubicBezTo>
                      <a:pt x="11" y="69"/>
                      <a:pt x="9" y="67"/>
                      <a:pt x="7" y="66"/>
                    </a:cubicBezTo>
                    <a:cubicBezTo>
                      <a:pt x="5" y="64"/>
                      <a:pt x="3" y="63"/>
                      <a:pt x="2" y="62"/>
                    </a:cubicBezTo>
                    <a:cubicBezTo>
                      <a:pt x="3" y="64"/>
                      <a:pt x="4" y="67"/>
                      <a:pt x="6" y="68"/>
                    </a:cubicBezTo>
                    <a:cubicBezTo>
                      <a:pt x="6" y="68"/>
                      <a:pt x="6" y="69"/>
                      <a:pt x="6" y="69"/>
                    </a:cubicBezTo>
                    <a:cubicBezTo>
                      <a:pt x="8" y="70"/>
                      <a:pt x="11" y="71"/>
                      <a:pt x="12" y="71"/>
                    </a:cubicBezTo>
                    <a:cubicBezTo>
                      <a:pt x="12" y="72"/>
                      <a:pt x="12" y="73"/>
                      <a:pt x="11" y="74"/>
                    </a:cubicBezTo>
                    <a:cubicBezTo>
                      <a:pt x="10" y="78"/>
                      <a:pt x="9" y="81"/>
                      <a:pt x="9" y="82"/>
                    </a:cubicBezTo>
                    <a:cubicBezTo>
                      <a:pt x="9" y="83"/>
                      <a:pt x="9" y="83"/>
                      <a:pt x="9" y="83"/>
                    </a:cubicBezTo>
                    <a:cubicBezTo>
                      <a:pt x="9" y="83"/>
                      <a:pt x="11" y="82"/>
                      <a:pt x="12" y="80"/>
                    </a:cubicBezTo>
                    <a:cubicBezTo>
                      <a:pt x="12" y="77"/>
                      <a:pt x="13" y="74"/>
                      <a:pt x="14" y="71"/>
                    </a:cubicBezTo>
                    <a:cubicBezTo>
                      <a:pt x="17" y="72"/>
                      <a:pt x="19" y="72"/>
                      <a:pt x="23" y="72"/>
                    </a:cubicBezTo>
                    <a:cubicBezTo>
                      <a:pt x="25" y="72"/>
                      <a:pt x="29" y="72"/>
                      <a:pt x="31" y="71"/>
                    </a:cubicBezTo>
                    <a:cubicBezTo>
                      <a:pt x="32" y="71"/>
                      <a:pt x="33" y="71"/>
                      <a:pt x="33" y="71"/>
                    </a:cubicBezTo>
                    <a:cubicBezTo>
                      <a:pt x="33" y="70"/>
                      <a:pt x="33" y="70"/>
                      <a:pt x="33" y="70"/>
                    </a:cubicBezTo>
                    <a:cubicBezTo>
                      <a:pt x="30" y="71"/>
                      <a:pt x="26" y="71"/>
                      <a:pt x="22" y="71"/>
                    </a:cubicBezTo>
                    <a:cubicBezTo>
                      <a:pt x="19" y="71"/>
                      <a:pt x="16" y="70"/>
                      <a:pt x="14" y="69"/>
                    </a:cubicBezTo>
                    <a:cubicBezTo>
                      <a:pt x="14" y="69"/>
                      <a:pt x="15" y="69"/>
                      <a:pt x="15" y="69"/>
                    </a:cubicBezTo>
                    <a:cubicBezTo>
                      <a:pt x="15" y="69"/>
                      <a:pt x="17" y="69"/>
                      <a:pt x="18" y="69"/>
                    </a:cubicBezTo>
                    <a:cubicBezTo>
                      <a:pt x="20" y="69"/>
                      <a:pt x="27" y="67"/>
                      <a:pt x="29" y="67"/>
                    </a:cubicBezTo>
                    <a:cubicBezTo>
                      <a:pt x="30" y="67"/>
                      <a:pt x="31" y="68"/>
                      <a:pt x="33" y="69"/>
                    </a:cubicBezTo>
                    <a:cubicBezTo>
                      <a:pt x="33" y="69"/>
                      <a:pt x="33" y="69"/>
                      <a:pt x="33" y="69"/>
                    </a:cubicBezTo>
                    <a:cubicBezTo>
                      <a:pt x="35" y="68"/>
                      <a:pt x="36" y="68"/>
                      <a:pt x="37" y="67"/>
                    </a:cubicBezTo>
                    <a:cubicBezTo>
                      <a:pt x="35" y="66"/>
                      <a:pt x="32" y="66"/>
                      <a:pt x="31" y="66"/>
                    </a:cubicBezTo>
                    <a:cubicBezTo>
                      <a:pt x="31" y="66"/>
                      <a:pt x="32" y="65"/>
                      <a:pt x="36" y="63"/>
                    </a:cubicBezTo>
                    <a:cubicBezTo>
                      <a:pt x="41" y="62"/>
                      <a:pt x="44" y="59"/>
                      <a:pt x="45" y="57"/>
                    </a:cubicBezTo>
                    <a:cubicBezTo>
                      <a:pt x="44" y="56"/>
                      <a:pt x="44" y="56"/>
                      <a:pt x="44" y="56"/>
                    </a:cubicBezTo>
                    <a:cubicBezTo>
                      <a:pt x="41" y="59"/>
                      <a:pt x="36" y="62"/>
                      <a:pt x="29" y="64"/>
                    </a:cubicBezTo>
                    <a:cubicBezTo>
                      <a:pt x="22" y="67"/>
                      <a:pt x="18" y="67"/>
                      <a:pt x="16" y="67"/>
                    </a:cubicBezTo>
                    <a:cubicBezTo>
                      <a:pt x="16" y="66"/>
                      <a:pt x="17" y="66"/>
                      <a:pt x="17" y="65"/>
                    </a:cubicBezTo>
                    <a:cubicBezTo>
                      <a:pt x="17" y="65"/>
                      <a:pt x="18" y="65"/>
                      <a:pt x="18" y="64"/>
                    </a:cubicBezTo>
                    <a:cubicBezTo>
                      <a:pt x="23" y="63"/>
                      <a:pt x="29" y="60"/>
                      <a:pt x="34" y="57"/>
                    </a:cubicBezTo>
                    <a:cubicBezTo>
                      <a:pt x="38" y="54"/>
                      <a:pt x="45" y="52"/>
                      <a:pt x="47" y="51"/>
                    </a:cubicBezTo>
                    <a:cubicBezTo>
                      <a:pt x="48" y="51"/>
                      <a:pt x="48" y="51"/>
                      <a:pt x="48" y="50"/>
                    </a:cubicBezTo>
                    <a:cubicBezTo>
                      <a:pt x="47" y="50"/>
                      <a:pt x="46" y="51"/>
                      <a:pt x="45" y="51"/>
                    </a:cubicBezTo>
                    <a:cubicBezTo>
                      <a:pt x="42" y="52"/>
                      <a:pt x="36" y="54"/>
                      <a:pt x="29" y="57"/>
                    </a:cubicBezTo>
                    <a:cubicBezTo>
                      <a:pt x="24" y="59"/>
                      <a:pt x="21" y="60"/>
                      <a:pt x="20" y="60"/>
                    </a:cubicBezTo>
                    <a:cubicBezTo>
                      <a:pt x="20" y="59"/>
                      <a:pt x="21" y="58"/>
                      <a:pt x="22" y="56"/>
                    </a:cubicBezTo>
                    <a:cubicBezTo>
                      <a:pt x="28" y="54"/>
                      <a:pt x="32" y="52"/>
                      <a:pt x="37" y="49"/>
                    </a:cubicBezTo>
                    <a:cubicBezTo>
                      <a:pt x="43" y="46"/>
                      <a:pt x="50" y="42"/>
                      <a:pt x="53" y="41"/>
                    </a:cubicBezTo>
                    <a:cubicBezTo>
                      <a:pt x="53" y="40"/>
                      <a:pt x="54" y="40"/>
                      <a:pt x="54" y="39"/>
                    </a:cubicBezTo>
                    <a:cubicBezTo>
                      <a:pt x="54" y="39"/>
                      <a:pt x="54" y="39"/>
                      <a:pt x="54" y="39"/>
                    </a:cubicBezTo>
                    <a:cubicBezTo>
                      <a:pt x="51" y="40"/>
                      <a:pt x="45" y="42"/>
                      <a:pt x="41" y="45"/>
                    </a:cubicBezTo>
                    <a:cubicBezTo>
                      <a:pt x="36" y="47"/>
                      <a:pt x="28" y="51"/>
                      <a:pt x="25" y="52"/>
                    </a:cubicBezTo>
                    <a:cubicBezTo>
                      <a:pt x="24" y="52"/>
                      <a:pt x="23" y="53"/>
                      <a:pt x="23" y="53"/>
                    </a:cubicBezTo>
                    <a:cubicBezTo>
                      <a:pt x="24" y="52"/>
                      <a:pt x="24" y="50"/>
                      <a:pt x="25" y="48"/>
                    </a:cubicBezTo>
                    <a:cubicBezTo>
                      <a:pt x="32" y="46"/>
                      <a:pt x="36" y="44"/>
                      <a:pt x="42" y="41"/>
                    </a:cubicBezTo>
                    <a:cubicBezTo>
                      <a:pt x="46" y="39"/>
                      <a:pt x="52" y="36"/>
                      <a:pt x="55" y="34"/>
                    </a:cubicBezTo>
                    <a:cubicBezTo>
                      <a:pt x="55" y="33"/>
                      <a:pt x="55" y="33"/>
                      <a:pt x="56" y="32"/>
                    </a:cubicBezTo>
                    <a:cubicBezTo>
                      <a:pt x="54" y="33"/>
                      <a:pt x="51" y="34"/>
                      <a:pt x="48" y="36"/>
                    </a:cubicBezTo>
                    <a:cubicBezTo>
                      <a:pt x="44" y="38"/>
                      <a:pt x="32" y="44"/>
                      <a:pt x="30" y="45"/>
                    </a:cubicBezTo>
                    <a:cubicBezTo>
                      <a:pt x="28" y="45"/>
                      <a:pt x="27" y="46"/>
                      <a:pt x="26" y="46"/>
                    </a:cubicBezTo>
                    <a:cubicBezTo>
                      <a:pt x="26" y="45"/>
                      <a:pt x="27" y="44"/>
                      <a:pt x="27" y="44"/>
                    </a:cubicBezTo>
                    <a:cubicBezTo>
                      <a:pt x="38" y="38"/>
                      <a:pt x="47" y="32"/>
                      <a:pt x="52" y="28"/>
                    </a:cubicBezTo>
                    <a:moveTo>
                      <a:pt x="48" y="7"/>
                    </a:moveTo>
                    <a:cubicBezTo>
                      <a:pt x="48" y="7"/>
                      <a:pt x="48" y="7"/>
                      <a:pt x="48" y="7"/>
                    </a:cubicBezTo>
                    <a:cubicBezTo>
                      <a:pt x="48" y="6"/>
                      <a:pt x="48" y="6"/>
                      <a:pt x="48" y="7"/>
                    </a:cubicBezTo>
                  </a:path>
                </a:pathLst>
              </a:custGeom>
              <a:solidFill>
                <a:schemeClr val="accent3">
                  <a:lumMod val="75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59" name="Group 58">
              <a:extLst>
                <a:ext uri="{FF2B5EF4-FFF2-40B4-BE49-F238E27FC236}">
                  <a16:creationId xmlns:a16="http://schemas.microsoft.com/office/drawing/2014/main" id="{D184829E-C816-41D5-8ED8-3012238B9177}"/>
                </a:ext>
              </a:extLst>
            </p:cNvPr>
            <p:cNvGrpSpPr/>
            <p:nvPr/>
          </p:nvGrpSpPr>
          <p:grpSpPr>
            <a:xfrm>
              <a:off x="9286875" y="3479800"/>
              <a:ext cx="569913" cy="568325"/>
              <a:chOff x="9286875" y="3433763"/>
              <a:chExt cx="569913" cy="568325"/>
            </a:xfrm>
          </p:grpSpPr>
          <p:sp>
            <p:nvSpPr>
              <p:cNvPr id="67" name="Freeform 68">
                <a:extLst>
                  <a:ext uri="{FF2B5EF4-FFF2-40B4-BE49-F238E27FC236}">
                    <a16:creationId xmlns:a16="http://schemas.microsoft.com/office/drawing/2014/main" id="{049750DB-7F87-4D33-9F41-E743F0B7E0F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04363" y="3709988"/>
                <a:ext cx="134938" cy="292100"/>
              </a:xfrm>
              <a:custGeom>
                <a:avLst/>
                <a:gdLst>
                  <a:gd name="T0" fmla="*/ 8 w 16"/>
                  <a:gd name="T1" fmla="*/ 35 h 35"/>
                  <a:gd name="T2" fmla="*/ 15 w 16"/>
                  <a:gd name="T3" fmla="*/ 26 h 35"/>
                  <a:gd name="T4" fmla="*/ 8 w 16"/>
                  <a:gd name="T5" fmla="*/ 0 h 35"/>
                  <a:gd name="T6" fmla="*/ 8 w 16"/>
                  <a:gd name="T7" fmla="*/ 0 h 35"/>
                  <a:gd name="T8" fmla="*/ 1 w 16"/>
                  <a:gd name="T9" fmla="*/ 26 h 35"/>
                  <a:gd name="T10" fmla="*/ 8 w 16"/>
                  <a:gd name="T11" fmla="*/ 35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6" h="35">
                    <a:moveTo>
                      <a:pt x="8" y="35"/>
                    </a:moveTo>
                    <a:cubicBezTo>
                      <a:pt x="13" y="35"/>
                      <a:pt x="16" y="31"/>
                      <a:pt x="15" y="26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8" y="0"/>
                      <a:pt x="8" y="0"/>
                      <a:pt x="8" y="0"/>
                    </a:cubicBezTo>
                    <a:cubicBezTo>
                      <a:pt x="1" y="26"/>
                      <a:pt x="1" y="26"/>
                      <a:pt x="1" y="26"/>
                    </a:cubicBezTo>
                    <a:cubicBezTo>
                      <a:pt x="0" y="31"/>
                      <a:pt x="3" y="35"/>
                      <a:pt x="8" y="35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8" name="Freeform 69">
                <a:extLst>
                  <a:ext uri="{FF2B5EF4-FFF2-40B4-BE49-F238E27FC236}">
                    <a16:creationId xmlns:a16="http://schemas.microsoft.com/office/drawing/2014/main" id="{EF5F8CF1-15A7-43E3-B997-C66B2E4AFD7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63100" y="3709988"/>
                <a:ext cx="242888" cy="242888"/>
              </a:xfrm>
              <a:custGeom>
                <a:avLst/>
                <a:gdLst>
                  <a:gd name="T0" fmla="*/ 25 w 29"/>
                  <a:gd name="T1" fmla="*/ 25 h 29"/>
                  <a:gd name="T2" fmla="*/ 24 w 29"/>
                  <a:gd name="T3" fmla="*/ 13 h 29"/>
                  <a:gd name="T4" fmla="*/ 0 w 29"/>
                  <a:gd name="T5" fmla="*/ 0 h 29"/>
                  <a:gd name="T6" fmla="*/ 0 w 29"/>
                  <a:gd name="T7" fmla="*/ 0 h 29"/>
                  <a:gd name="T8" fmla="*/ 14 w 29"/>
                  <a:gd name="T9" fmla="*/ 24 h 29"/>
                  <a:gd name="T10" fmla="*/ 25 w 29"/>
                  <a:gd name="T11" fmla="*/ 2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9">
                    <a:moveTo>
                      <a:pt x="25" y="25"/>
                    </a:moveTo>
                    <a:cubicBezTo>
                      <a:pt x="29" y="22"/>
                      <a:pt x="28" y="16"/>
                      <a:pt x="24" y="13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14" y="24"/>
                      <a:pt x="14" y="24"/>
                      <a:pt x="14" y="24"/>
                    </a:cubicBezTo>
                    <a:cubicBezTo>
                      <a:pt x="16" y="28"/>
                      <a:pt x="22" y="29"/>
                      <a:pt x="25" y="25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69" name="Freeform 70">
                <a:extLst>
                  <a:ext uri="{FF2B5EF4-FFF2-40B4-BE49-F238E27FC236}">
                    <a16:creationId xmlns:a16="http://schemas.microsoft.com/office/drawing/2014/main" id="{FB9BBDB9-8974-4A8C-8926-2914A1F94E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63100" y="3651250"/>
                <a:ext cx="293688" cy="133350"/>
              </a:xfrm>
              <a:custGeom>
                <a:avLst/>
                <a:gdLst>
                  <a:gd name="T0" fmla="*/ 35 w 35"/>
                  <a:gd name="T1" fmla="*/ 8 h 16"/>
                  <a:gd name="T2" fmla="*/ 26 w 35"/>
                  <a:gd name="T3" fmla="*/ 1 h 16"/>
                  <a:gd name="T4" fmla="*/ 0 w 35"/>
                  <a:gd name="T5" fmla="*/ 8 h 16"/>
                  <a:gd name="T6" fmla="*/ 0 w 35"/>
                  <a:gd name="T7" fmla="*/ 8 h 16"/>
                  <a:gd name="T8" fmla="*/ 26 w 35"/>
                  <a:gd name="T9" fmla="*/ 15 h 16"/>
                  <a:gd name="T10" fmla="*/ 35 w 35"/>
                  <a:gd name="T11" fmla="*/ 8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" h="16">
                    <a:moveTo>
                      <a:pt x="35" y="8"/>
                    </a:moveTo>
                    <a:cubicBezTo>
                      <a:pt x="35" y="3"/>
                      <a:pt x="31" y="0"/>
                      <a:pt x="26" y="1"/>
                    </a:cubicBezTo>
                    <a:cubicBezTo>
                      <a:pt x="0" y="8"/>
                      <a:pt x="0" y="8"/>
                      <a:pt x="0" y="8"/>
                    </a:cubicBezTo>
                    <a:cubicBezTo>
                      <a:pt x="0" y="8"/>
                      <a:pt x="0" y="8"/>
                      <a:pt x="0" y="8"/>
                    </a:cubicBezTo>
                    <a:cubicBezTo>
                      <a:pt x="26" y="15"/>
                      <a:pt x="26" y="15"/>
                      <a:pt x="26" y="15"/>
                    </a:cubicBezTo>
                    <a:cubicBezTo>
                      <a:pt x="31" y="16"/>
                      <a:pt x="35" y="13"/>
                      <a:pt x="35" y="8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0" name="Freeform 71">
                <a:extLst>
                  <a:ext uri="{FF2B5EF4-FFF2-40B4-BE49-F238E27FC236}">
                    <a16:creationId xmlns:a16="http://schemas.microsoft.com/office/drawing/2014/main" id="{B4DE072B-7211-4B02-AB16-447CAB9296B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63100" y="3482975"/>
                <a:ext cx="242888" cy="242888"/>
              </a:xfrm>
              <a:custGeom>
                <a:avLst/>
                <a:gdLst>
                  <a:gd name="T0" fmla="*/ 25 w 29"/>
                  <a:gd name="T1" fmla="*/ 4 h 29"/>
                  <a:gd name="T2" fmla="*/ 14 w 29"/>
                  <a:gd name="T3" fmla="*/ 5 h 29"/>
                  <a:gd name="T4" fmla="*/ 0 w 29"/>
                  <a:gd name="T5" fmla="*/ 29 h 29"/>
                  <a:gd name="T6" fmla="*/ 0 w 29"/>
                  <a:gd name="T7" fmla="*/ 29 h 29"/>
                  <a:gd name="T8" fmla="*/ 24 w 29"/>
                  <a:gd name="T9" fmla="*/ 15 h 29"/>
                  <a:gd name="T10" fmla="*/ 25 w 29"/>
                  <a:gd name="T11" fmla="*/ 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9">
                    <a:moveTo>
                      <a:pt x="25" y="4"/>
                    </a:moveTo>
                    <a:cubicBezTo>
                      <a:pt x="22" y="0"/>
                      <a:pt x="16" y="1"/>
                      <a:pt x="14" y="5"/>
                    </a:cubicBezTo>
                    <a:cubicBezTo>
                      <a:pt x="0" y="29"/>
                      <a:pt x="0" y="29"/>
                      <a:pt x="0" y="29"/>
                    </a:cubicBezTo>
                    <a:cubicBezTo>
                      <a:pt x="0" y="29"/>
                      <a:pt x="0" y="29"/>
                      <a:pt x="0" y="29"/>
                    </a:cubicBezTo>
                    <a:cubicBezTo>
                      <a:pt x="24" y="15"/>
                      <a:pt x="24" y="15"/>
                      <a:pt x="24" y="15"/>
                    </a:cubicBezTo>
                    <a:cubicBezTo>
                      <a:pt x="28" y="13"/>
                      <a:pt x="29" y="7"/>
                      <a:pt x="25" y="4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1" name="Freeform 72">
                <a:extLst>
                  <a:ext uri="{FF2B5EF4-FFF2-40B4-BE49-F238E27FC236}">
                    <a16:creationId xmlns:a16="http://schemas.microsoft.com/office/drawing/2014/main" id="{7F04FBBE-09D9-46A4-98AC-21170F507B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504363" y="3433763"/>
                <a:ext cx="134938" cy="292100"/>
              </a:xfrm>
              <a:custGeom>
                <a:avLst/>
                <a:gdLst>
                  <a:gd name="T0" fmla="*/ 8 w 16"/>
                  <a:gd name="T1" fmla="*/ 0 h 35"/>
                  <a:gd name="T2" fmla="*/ 1 w 16"/>
                  <a:gd name="T3" fmla="*/ 9 h 35"/>
                  <a:gd name="T4" fmla="*/ 8 w 16"/>
                  <a:gd name="T5" fmla="*/ 35 h 35"/>
                  <a:gd name="T6" fmla="*/ 8 w 16"/>
                  <a:gd name="T7" fmla="*/ 35 h 35"/>
                  <a:gd name="T8" fmla="*/ 15 w 16"/>
                  <a:gd name="T9" fmla="*/ 9 h 35"/>
                  <a:gd name="T10" fmla="*/ 8 w 16"/>
                  <a:gd name="T11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6" h="35">
                    <a:moveTo>
                      <a:pt x="8" y="0"/>
                    </a:moveTo>
                    <a:cubicBezTo>
                      <a:pt x="3" y="0"/>
                      <a:pt x="0" y="4"/>
                      <a:pt x="1" y="9"/>
                    </a:cubicBezTo>
                    <a:cubicBezTo>
                      <a:pt x="8" y="35"/>
                      <a:pt x="8" y="35"/>
                      <a:pt x="8" y="35"/>
                    </a:cubicBezTo>
                    <a:cubicBezTo>
                      <a:pt x="8" y="35"/>
                      <a:pt x="8" y="35"/>
                      <a:pt x="8" y="35"/>
                    </a:cubicBezTo>
                    <a:cubicBezTo>
                      <a:pt x="15" y="9"/>
                      <a:pt x="15" y="9"/>
                      <a:pt x="15" y="9"/>
                    </a:cubicBezTo>
                    <a:cubicBezTo>
                      <a:pt x="16" y="4"/>
                      <a:pt x="13" y="0"/>
                      <a:pt x="8" y="0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2" name="Freeform 73">
                <a:extLst>
                  <a:ext uri="{FF2B5EF4-FFF2-40B4-BE49-F238E27FC236}">
                    <a16:creationId xmlns:a16="http://schemas.microsoft.com/office/drawing/2014/main" id="{62B057F5-0470-4525-B311-2987809630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37675" y="3482975"/>
                <a:ext cx="242888" cy="242888"/>
              </a:xfrm>
              <a:custGeom>
                <a:avLst/>
                <a:gdLst>
                  <a:gd name="T0" fmla="*/ 4 w 29"/>
                  <a:gd name="T1" fmla="*/ 4 h 29"/>
                  <a:gd name="T2" fmla="*/ 5 w 29"/>
                  <a:gd name="T3" fmla="*/ 15 h 29"/>
                  <a:gd name="T4" fmla="*/ 29 w 29"/>
                  <a:gd name="T5" fmla="*/ 29 h 29"/>
                  <a:gd name="T6" fmla="*/ 29 w 29"/>
                  <a:gd name="T7" fmla="*/ 29 h 29"/>
                  <a:gd name="T8" fmla="*/ 16 w 29"/>
                  <a:gd name="T9" fmla="*/ 5 h 29"/>
                  <a:gd name="T10" fmla="*/ 4 w 29"/>
                  <a:gd name="T11" fmla="*/ 4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9">
                    <a:moveTo>
                      <a:pt x="4" y="4"/>
                    </a:moveTo>
                    <a:cubicBezTo>
                      <a:pt x="0" y="7"/>
                      <a:pt x="1" y="13"/>
                      <a:pt x="5" y="15"/>
                    </a:cubicBezTo>
                    <a:cubicBezTo>
                      <a:pt x="29" y="29"/>
                      <a:pt x="29" y="29"/>
                      <a:pt x="29" y="29"/>
                    </a:cubicBezTo>
                    <a:cubicBezTo>
                      <a:pt x="29" y="29"/>
                      <a:pt x="29" y="29"/>
                      <a:pt x="29" y="29"/>
                    </a:cubicBezTo>
                    <a:cubicBezTo>
                      <a:pt x="16" y="5"/>
                      <a:pt x="16" y="5"/>
                      <a:pt x="16" y="5"/>
                    </a:cubicBezTo>
                    <a:cubicBezTo>
                      <a:pt x="13" y="1"/>
                      <a:pt x="7" y="0"/>
                      <a:pt x="4" y="4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3" name="Freeform 74">
                <a:extLst>
                  <a:ext uri="{FF2B5EF4-FFF2-40B4-BE49-F238E27FC236}">
                    <a16:creationId xmlns:a16="http://schemas.microsoft.com/office/drawing/2014/main" id="{ADC33563-F518-4E09-9D0C-4B889218B4F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86875" y="3651250"/>
                <a:ext cx="293688" cy="133350"/>
              </a:xfrm>
              <a:custGeom>
                <a:avLst/>
                <a:gdLst>
                  <a:gd name="T0" fmla="*/ 0 w 35"/>
                  <a:gd name="T1" fmla="*/ 8 h 16"/>
                  <a:gd name="T2" fmla="*/ 9 w 35"/>
                  <a:gd name="T3" fmla="*/ 15 h 16"/>
                  <a:gd name="T4" fmla="*/ 35 w 35"/>
                  <a:gd name="T5" fmla="*/ 8 h 16"/>
                  <a:gd name="T6" fmla="*/ 35 w 35"/>
                  <a:gd name="T7" fmla="*/ 8 h 16"/>
                  <a:gd name="T8" fmla="*/ 9 w 35"/>
                  <a:gd name="T9" fmla="*/ 1 h 16"/>
                  <a:gd name="T10" fmla="*/ 0 w 35"/>
                  <a:gd name="T11" fmla="*/ 8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5" h="16">
                    <a:moveTo>
                      <a:pt x="0" y="8"/>
                    </a:moveTo>
                    <a:cubicBezTo>
                      <a:pt x="0" y="13"/>
                      <a:pt x="4" y="16"/>
                      <a:pt x="9" y="15"/>
                    </a:cubicBezTo>
                    <a:cubicBezTo>
                      <a:pt x="35" y="8"/>
                      <a:pt x="35" y="8"/>
                      <a:pt x="35" y="8"/>
                    </a:cubicBezTo>
                    <a:cubicBezTo>
                      <a:pt x="35" y="8"/>
                      <a:pt x="35" y="8"/>
                      <a:pt x="35" y="8"/>
                    </a:cubicBezTo>
                    <a:cubicBezTo>
                      <a:pt x="9" y="1"/>
                      <a:pt x="9" y="1"/>
                      <a:pt x="9" y="1"/>
                    </a:cubicBezTo>
                    <a:cubicBezTo>
                      <a:pt x="4" y="0"/>
                      <a:pt x="0" y="3"/>
                      <a:pt x="0" y="8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4" name="Freeform 75">
                <a:extLst>
                  <a:ext uri="{FF2B5EF4-FFF2-40B4-BE49-F238E27FC236}">
                    <a16:creationId xmlns:a16="http://schemas.microsoft.com/office/drawing/2014/main" id="{4C4DD298-E97B-4FDF-9669-BC00D71994F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37675" y="3709988"/>
                <a:ext cx="242888" cy="242888"/>
              </a:xfrm>
              <a:custGeom>
                <a:avLst/>
                <a:gdLst>
                  <a:gd name="T0" fmla="*/ 4 w 29"/>
                  <a:gd name="T1" fmla="*/ 25 h 29"/>
                  <a:gd name="T2" fmla="*/ 16 w 29"/>
                  <a:gd name="T3" fmla="*/ 24 h 29"/>
                  <a:gd name="T4" fmla="*/ 29 w 29"/>
                  <a:gd name="T5" fmla="*/ 0 h 29"/>
                  <a:gd name="T6" fmla="*/ 29 w 29"/>
                  <a:gd name="T7" fmla="*/ 0 h 29"/>
                  <a:gd name="T8" fmla="*/ 5 w 29"/>
                  <a:gd name="T9" fmla="*/ 13 h 29"/>
                  <a:gd name="T10" fmla="*/ 4 w 29"/>
                  <a:gd name="T11" fmla="*/ 25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29">
                    <a:moveTo>
                      <a:pt x="4" y="25"/>
                    </a:moveTo>
                    <a:cubicBezTo>
                      <a:pt x="7" y="29"/>
                      <a:pt x="13" y="28"/>
                      <a:pt x="16" y="24"/>
                    </a:cubicBezTo>
                    <a:cubicBezTo>
                      <a:pt x="29" y="0"/>
                      <a:pt x="29" y="0"/>
                      <a:pt x="29" y="0"/>
                    </a:cubicBezTo>
                    <a:cubicBezTo>
                      <a:pt x="29" y="0"/>
                      <a:pt x="29" y="0"/>
                      <a:pt x="29" y="0"/>
                    </a:cubicBezTo>
                    <a:cubicBezTo>
                      <a:pt x="5" y="13"/>
                      <a:pt x="5" y="13"/>
                      <a:pt x="5" y="13"/>
                    </a:cubicBezTo>
                    <a:cubicBezTo>
                      <a:pt x="1" y="16"/>
                      <a:pt x="0" y="22"/>
                      <a:pt x="4" y="25"/>
                    </a:cubicBezTo>
                  </a:path>
                </a:pathLst>
              </a:custGeom>
              <a:solidFill>
                <a:schemeClr val="accent2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75" name="Oval 76">
                <a:extLst>
                  <a:ext uri="{FF2B5EF4-FFF2-40B4-BE49-F238E27FC236}">
                    <a16:creationId xmlns:a16="http://schemas.microsoft.com/office/drawing/2014/main" id="{169758F4-F747-4A50-9EF6-EA2B5B8CFF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88475" y="3533775"/>
                <a:ext cx="366713" cy="368300"/>
              </a:xfrm>
              <a:prstGeom prst="ellipse">
                <a:avLst/>
              </a:prstGeom>
              <a:solidFill>
                <a:schemeClr val="accent2">
                  <a:lumMod val="60000"/>
                  <a:lumOff val="40000"/>
                </a:schemeClr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 dirty="0"/>
              </a:p>
            </p:txBody>
          </p:sp>
        </p:grpSp>
        <p:cxnSp>
          <p:nvCxnSpPr>
            <p:cNvPr id="60" name="Straight Connector 59">
              <a:extLst>
                <a:ext uri="{FF2B5EF4-FFF2-40B4-BE49-F238E27FC236}">
                  <a16:creationId xmlns:a16="http://schemas.microsoft.com/office/drawing/2014/main" id="{1D6B95E8-433B-4DFA-8F54-1462DA9FD415}"/>
                </a:ext>
              </a:extLst>
            </p:cNvPr>
            <p:cNvCxnSpPr>
              <a:cxnSpLocks/>
            </p:cNvCxnSpPr>
            <p:nvPr/>
          </p:nvCxnSpPr>
          <p:spPr>
            <a:xfrm>
              <a:off x="8914606" y="3479800"/>
              <a:ext cx="0" cy="557213"/>
            </a:xfrm>
            <a:prstGeom prst="line">
              <a:avLst/>
            </a:prstGeom>
            <a:ln w="28575">
              <a:solidFill>
                <a:schemeClr val="bg1">
                  <a:lumMod val="75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61" name="Group 60">
              <a:extLst>
                <a:ext uri="{FF2B5EF4-FFF2-40B4-BE49-F238E27FC236}">
                  <a16:creationId xmlns:a16="http://schemas.microsoft.com/office/drawing/2014/main" id="{4B75F9E4-7F2C-400B-9573-B3A671CDE2DC}"/>
                </a:ext>
              </a:extLst>
            </p:cNvPr>
            <p:cNvGrpSpPr/>
            <p:nvPr/>
          </p:nvGrpSpPr>
          <p:grpSpPr>
            <a:xfrm>
              <a:off x="7487402" y="3376228"/>
              <a:ext cx="1250449" cy="700856"/>
              <a:chOff x="9519152" y="3025166"/>
              <a:chExt cx="1250449" cy="700856"/>
            </a:xfrm>
          </p:grpSpPr>
          <p:sp>
            <p:nvSpPr>
              <p:cNvPr id="65" name="TextBox 64">
                <a:extLst>
                  <a:ext uri="{FF2B5EF4-FFF2-40B4-BE49-F238E27FC236}">
                    <a16:creationId xmlns:a16="http://schemas.microsoft.com/office/drawing/2014/main" id="{77AF18FA-24EF-46BD-AC89-8AC01F442C51}"/>
                  </a:ext>
                </a:extLst>
              </p:cNvPr>
              <p:cNvSpPr txBox="1"/>
              <p:nvPr/>
            </p:nvSpPr>
            <p:spPr>
              <a:xfrm>
                <a:off x="9519152" y="3025166"/>
                <a:ext cx="1004136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dirty="0">
                    <a:solidFill>
                      <a:schemeClr val="accent3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37.5K</a:t>
                </a:r>
              </a:p>
            </p:txBody>
          </p:sp>
          <p:sp>
            <p:nvSpPr>
              <p:cNvPr id="66" name="TextBox 65">
                <a:extLst>
                  <a:ext uri="{FF2B5EF4-FFF2-40B4-BE49-F238E27FC236}">
                    <a16:creationId xmlns:a16="http://schemas.microsoft.com/office/drawing/2014/main" id="{1669FEA4-E6F6-4213-B56F-9CE91AAD9261}"/>
                  </a:ext>
                </a:extLst>
              </p:cNvPr>
              <p:cNvSpPr txBox="1"/>
              <p:nvPr/>
            </p:nvSpPr>
            <p:spPr>
              <a:xfrm>
                <a:off x="9519153" y="3325912"/>
                <a:ext cx="1250448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DD5FC53D-4C88-400F-A8E0-3EBFE382F912}"/>
                </a:ext>
              </a:extLst>
            </p:cNvPr>
            <p:cNvGrpSpPr/>
            <p:nvPr/>
          </p:nvGrpSpPr>
          <p:grpSpPr>
            <a:xfrm>
              <a:off x="9964445" y="3376228"/>
              <a:ext cx="1250449" cy="700856"/>
              <a:chOff x="9519152" y="3025166"/>
              <a:chExt cx="1250449" cy="700856"/>
            </a:xfrm>
          </p:grpSpPr>
          <p:sp>
            <p:nvSpPr>
              <p:cNvPr id="63" name="TextBox 62">
                <a:extLst>
                  <a:ext uri="{FF2B5EF4-FFF2-40B4-BE49-F238E27FC236}">
                    <a16:creationId xmlns:a16="http://schemas.microsoft.com/office/drawing/2014/main" id="{716FF796-17E5-43A8-80F1-F26056E5E23D}"/>
                  </a:ext>
                </a:extLst>
              </p:cNvPr>
              <p:cNvSpPr txBox="1"/>
              <p:nvPr/>
            </p:nvSpPr>
            <p:spPr>
              <a:xfrm>
                <a:off x="9519152" y="3025166"/>
                <a:ext cx="1073694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en-US" sz="2000" dirty="0">
                    <a:solidFill>
                      <a:schemeClr val="accent2"/>
                    </a:solidFill>
                    <a:latin typeface="Open Sans Extrabold" panose="020B0906030804020204" pitchFamily="34" charset="0"/>
                    <a:ea typeface="Open Sans Extrabold" panose="020B0906030804020204" pitchFamily="34" charset="0"/>
                    <a:cs typeface="Open Sans Extrabold" panose="020B0906030804020204" pitchFamily="34" charset="0"/>
                  </a:rPr>
                  <a:t>300.8K</a:t>
                </a:r>
              </a:p>
            </p:txBody>
          </p:sp>
          <p:sp>
            <p:nvSpPr>
              <p:cNvPr id="64" name="TextBox 63">
                <a:extLst>
                  <a:ext uri="{FF2B5EF4-FFF2-40B4-BE49-F238E27FC236}">
                    <a16:creationId xmlns:a16="http://schemas.microsoft.com/office/drawing/2014/main" id="{D0131B64-1144-4232-A401-DC9B3617E8FE}"/>
                  </a:ext>
                </a:extLst>
              </p:cNvPr>
              <p:cNvSpPr txBox="1"/>
              <p:nvPr/>
            </p:nvSpPr>
            <p:spPr>
              <a:xfrm>
                <a:off x="9519153" y="3325912"/>
                <a:ext cx="1250448" cy="40011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ts val="1200"/>
                  </a:lnSpc>
                </a:pPr>
                <a:r>
                  <a:rPr lang="en-US" sz="900" dirty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Open Sans" panose="020B0606030504020204" pitchFamily="34" charset="0"/>
                    <a:ea typeface="Open Sans" panose="020B0606030504020204" pitchFamily="34" charset="0"/>
                    <a:cs typeface="Open Sans" panose="020B0606030504020204" pitchFamily="34" charset="0"/>
                  </a:rPr>
                  <a:t>Contrary to popular belief, Lorem Ipsum</a:t>
                </a:r>
              </a:p>
            </p:txBody>
          </p:sp>
        </p:grpSp>
      </p:grpSp>
      <p:sp>
        <p:nvSpPr>
          <p:cNvPr id="78" name="TextBox 77">
            <a:extLst>
              <a:ext uri="{FF2B5EF4-FFF2-40B4-BE49-F238E27FC236}">
                <a16:creationId xmlns:a16="http://schemas.microsoft.com/office/drawing/2014/main" id="{E4C8B8C7-ECAD-4E14-9ABA-026E78756194}"/>
              </a:ext>
            </a:extLst>
          </p:cNvPr>
          <p:cNvSpPr txBox="1"/>
          <p:nvPr/>
        </p:nvSpPr>
        <p:spPr>
          <a:xfrm>
            <a:off x="1155249" y="1232581"/>
            <a:ext cx="4515838" cy="73353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500"/>
              </a:lnSpc>
            </a:pPr>
            <a:r>
              <a:rPr lang="en-US" sz="3000" b="1" spc="500" dirty="0"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LAPTOP INFOGRA</a:t>
            </a:r>
          </a:p>
          <a:p>
            <a:pPr>
              <a:lnSpc>
                <a:spcPts val="2500"/>
              </a:lnSpc>
            </a:pPr>
            <a:r>
              <a:rPr lang="en-US" b="1" spc="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INFOGRAPHIC SLIDES</a:t>
            </a:r>
          </a:p>
        </p:txBody>
      </p:sp>
      <p:sp>
        <p:nvSpPr>
          <p:cNvPr id="79" name="TextBox 78">
            <a:extLst>
              <a:ext uri="{FF2B5EF4-FFF2-40B4-BE49-F238E27FC236}">
                <a16:creationId xmlns:a16="http://schemas.microsoft.com/office/drawing/2014/main" id="{E5110EE6-F5FE-4253-9578-B905F864E1B1}"/>
              </a:ext>
            </a:extLst>
          </p:cNvPr>
          <p:cNvSpPr txBox="1"/>
          <p:nvPr/>
        </p:nvSpPr>
        <p:spPr>
          <a:xfrm>
            <a:off x="1155249" y="2061256"/>
            <a:ext cx="4894263" cy="6930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600"/>
              </a:lnSpc>
            </a:pPr>
            <a:r>
              <a:rPr lang="en-US" sz="1100" dirty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Contrary to popular belief, Lorem Ipsum is not simply random text. It has roots in a piece of classical Latin literature from 45 BC, making it over 2000 years old. Richard McClintock, a Latin professor at</a:t>
            </a:r>
          </a:p>
        </p:txBody>
      </p:sp>
      <p:sp>
        <p:nvSpPr>
          <p:cNvPr id="80" name="Rectangle 5">
            <a:extLst>
              <a:ext uri="{FF2B5EF4-FFF2-40B4-BE49-F238E27FC236}">
                <a16:creationId xmlns:a16="http://schemas.microsoft.com/office/drawing/2014/main" id="{B0DB921C-2B11-4EE0-BBC0-FC97C4B77BB1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9963" y="1689101"/>
            <a:ext cx="784225" cy="330835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1" name="Rectangle 6">
            <a:extLst>
              <a:ext uri="{FF2B5EF4-FFF2-40B4-BE49-F238E27FC236}">
                <a16:creationId xmlns:a16="http://schemas.microsoft.com/office/drawing/2014/main" id="{843C3112-9FDE-4316-85CE-0848B1A8525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04188" y="1689101"/>
            <a:ext cx="779463" cy="330835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2" name="Rectangle 7">
            <a:extLst>
              <a:ext uri="{FF2B5EF4-FFF2-40B4-BE49-F238E27FC236}">
                <a16:creationId xmlns:a16="http://schemas.microsoft.com/office/drawing/2014/main" id="{DD215D2D-DD42-4925-8E4E-289A6A39A831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83650" y="1689101"/>
            <a:ext cx="784225" cy="330835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3" name="Rectangle 8">
            <a:extLst>
              <a:ext uri="{FF2B5EF4-FFF2-40B4-BE49-F238E27FC236}">
                <a16:creationId xmlns:a16="http://schemas.microsoft.com/office/drawing/2014/main" id="{F9B63D67-9D03-4E51-94C4-02D3643935A5}"/>
              </a:ext>
            </a:extLst>
          </p:cNvPr>
          <p:cNvSpPr>
            <a:spLocks noChangeArrowheads="1"/>
          </p:cNvSpPr>
          <p:nvPr/>
        </p:nvSpPr>
        <p:spPr bwMode="auto">
          <a:xfrm>
            <a:off x="9667875" y="1689101"/>
            <a:ext cx="785813" cy="330835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4" name="Rectangle 9">
            <a:extLst>
              <a:ext uri="{FF2B5EF4-FFF2-40B4-BE49-F238E27FC236}">
                <a16:creationId xmlns:a16="http://schemas.microsoft.com/office/drawing/2014/main" id="{6E43B992-E1F4-482B-9DCB-44D56A83C643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9963" y="1689101"/>
            <a:ext cx="784225" cy="217488"/>
          </a:xfrm>
          <a:prstGeom prst="rect">
            <a:avLst/>
          </a:prstGeom>
          <a:solidFill>
            <a:schemeClr val="bg2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5" name="Rectangle 10">
            <a:extLst>
              <a:ext uri="{FF2B5EF4-FFF2-40B4-BE49-F238E27FC236}">
                <a16:creationId xmlns:a16="http://schemas.microsoft.com/office/drawing/2014/main" id="{C1A223B1-9CCB-415A-B5CE-3A98C7E9B81C}"/>
              </a:ext>
            </a:extLst>
          </p:cNvPr>
          <p:cNvSpPr>
            <a:spLocks noChangeArrowheads="1"/>
          </p:cNvSpPr>
          <p:nvPr/>
        </p:nvSpPr>
        <p:spPr bwMode="auto">
          <a:xfrm>
            <a:off x="8104188" y="1689101"/>
            <a:ext cx="779463" cy="80963"/>
          </a:xfrm>
          <a:prstGeom prst="rect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6" name="Rectangle 11">
            <a:extLst>
              <a:ext uri="{FF2B5EF4-FFF2-40B4-BE49-F238E27FC236}">
                <a16:creationId xmlns:a16="http://schemas.microsoft.com/office/drawing/2014/main" id="{4B199252-6A06-4135-8C82-0176F9C73CD6}"/>
              </a:ext>
            </a:extLst>
          </p:cNvPr>
          <p:cNvSpPr>
            <a:spLocks noChangeArrowheads="1"/>
          </p:cNvSpPr>
          <p:nvPr/>
        </p:nvSpPr>
        <p:spPr bwMode="auto">
          <a:xfrm>
            <a:off x="8883650" y="1689101"/>
            <a:ext cx="784225" cy="182563"/>
          </a:xfrm>
          <a:prstGeom prst="rect">
            <a:avLst/>
          </a:prstGeom>
          <a:solidFill>
            <a:schemeClr val="accent5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7" name="Rectangle 12">
            <a:extLst>
              <a:ext uri="{FF2B5EF4-FFF2-40B4-BE49-F238E27FC236}">
                <a16:creationId xmlns:a16="http://schemas.microsoft.com/office/drawing/2014/main" id="{46696262-F929-463C-A611-FC3DF3E2D12A}"/>
              </a:ext>
            </a:extLst>
          </p:cNvPr>
          <p:cNvSpPr>
            <a:spLocks noChangeArrowheads="1"/>
          </p:cNvSpPr>
          <p:nvPr/>
        </p:nvSpPr>
        <p:spPr bwMode="auto">
          <a:xfrm>
            <a:off x="9667875" y="1689101"/>
            <a:ext cx="785813" cy="106363"/>
          </a:xfrm>
          <a:prstGeom prst="rect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8" name="Freeform 13">
            <a:extLst>
              <a:ext uri="{FF2B5EF4-FFF2-40B4-BE49-F238E27FC236}">
                <a16:creationId xmlns:a16="http://schemas.microsoft.com/office/drawing/2014/main" id="{AFB05FFC-E65D-497E-811C-529612279229}"/>
              </a:ext>
            </a:extLst>
          </p:cNvPr>
          <p:cNvSpPr>
            <a:spLocks noEditPoints="1"/>
          </p:cNvSpPr>
          <p:nvPr/>
        </p:nvSpPr>
        <p:spPr bwMode="auto">
          <a:xfrm>
            <a:off x="6721475" y="2906713"/>
            <a:ext cx="4329113" cy="2928938"/>
          </a:xfrm>
          <a:custGeom>
            <a:avLst/>
            <a:gdLst>
              <a:gd name="T0" fmla="*/ 799 w 855"/>
              <a:gd name="T1" fmla="*/ 27 h 580"/>
              <a:gd name="T2" fmla="*/ 771 w 855"/>
              <a:gd name="T3" fmla="*/ 0 h 580"/>
              <a:gd name="T4" fmla="*/ 84 w 855"/>
              <a:gd name="T5" fmla="*/ 0 h 580"/>
              <a:gd name="T6" fmla="*/ 56 w 855"/>
              <a:gd name="T7" fmla="*/ 27 h 580"/>
              <a:gd name="T8" fmla="*/ 56 w 855"/>
              <a:gd name="T9" fmla="*/ 482 h 580"/>
              <a:gd name="T10" fmla="*/ 799 w 855"/>
              <a:gd name="T11" fmla="*/ 482 h 580"/>
              <a:gd name="T12" fmla="*/ 799 w 855"/>
              <a:gd name="T13" fmla="*/ 27 h 580"/>
              <a:gd name="T14" fmla="*/ 737 w 855"/>
              <a:gd name="T15" fmla="*/ 414 h 580"/>
              <a:gd name="T16" fmla="*/ 118 w 855"/>
              <a:gd name="T17" fmla="*/ 414 h 580"/>
              <a:gd name="T18" fmla="*/ 118 w 855"/>
              <a:gd name="T19" fmla="*/ 68 h 580"/>
              <a:gd name="T20" fmla="*/ 737 w 855"/>
              <a:gd name="T21" fmla="*/ 68 h 580"/>
              <a:gd name="T22" fmla="*/ 737 w 855"/>
              <a:gd name="T23" fmla="*/ 414 h 580"/>
              <a:gd name="T24" fmla="*/ 0 w 855"/>
              <a:gd name="T25" fmla="*/ 507 h 580"/>
              <a:gd name="T26" fmla="*/ 0 w 855"/>
              <a:gd name="T27" fmla="*/ 549 h 580"/>
              <a:gd name="T28" fmla="*/ 31 w 855"/>
              <a:gd name="T29" fmla="*/ 580 h 580"/>
              <a:gd name="T30" fmla="*/ 824 w 855"/>
              <a:gd name="T31" fmla="*/ 580 h 580"/>
              <a:gd name="T32" fmla="*/ 855 w 855"/>
              <a:gd name="T33" fmla="*/ 549 h 580"/>
              <a:gd name="T34" fmla="*/ 855 w 855"/>
              <a:gd name="T35" fmla="*/ 507 h 580"/>
              <a:gd name="T36" fmla="*/ 0 w 855"/>
              <a:gd name="T37" fmla="*/ 507 h 580"/>
              <a:gd name="T38" fmla="*/ 496 w 855"/>
              <a:gd name="T39" fmla="*/ 552 h 580"/>
              <a:gd name="T40" fmla="*/ 359 w 855"/>
              <a:gd name="T41" fmla="*/ 552 h 580"/>
              <a:gd name="T42" fmla="*/ 349 w 855"/>
              <a:gd name="T43" fmla="*/ 542 h 580"/>
              <a:gd name="T44" fmla="*/ 359 w 855"/>
              <a:gd name="T45" fmla="*/ 531 h 580"/>
              <a:gd name="T46" fmla="*/ 496 w 855"/>
              <a:gd name="T47" fmla="*/ 531 h 580"/>
              <a:gd name="T48" fmla="*/ 506 w 855"/>
              <a:gd name="T49" fmla="*/ 542 h 580"/>
              <a:gd name="T50" fmla="*/ 496 w 855"/>
              <a:gd name="T51" fmla="*/ 552 h 58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</a:cxnLst>
            <a:rect l="0" t="0" r="r" b="b"/>
            <a:pathLst>
              <a:path w="855" h="580">
                <a:moveTo>
                  <a:pt x="799" y="27"/>
                </a:moveTo>
                <a:cubicBezTo>
                  <a:pt x="799" y="12"/>
                  <a:pt x="786" y="0"/>
                  <a:pt x="771" y="0"/>
                </a:cubicBezTo>
                <a:cubicBezTo>
                  <a:pt x="84" y="0"/>
                  <a:pt x="84" y="0"/>
                  <a:pt x="84" y="0"/>
                </a:cubicBezTo>
                <a:cubicBezTo>
                  <a:pt x="68" y="0"/>
                  <a:pt x="56" y="12"/>
                  <a:pt x="56" y="27"/>
                </a:cubicBezTo>
                <a:cubicBezTo>
                  <a:pt x="56" y="482"/>
                  <a:pt x="56" y="482"/>
                  <a:pt x="56" y="482"/>
                </a:cubicBezTo>
                <a:cubicBezTo>
                  <a:pt x="799" y="482"/>
                  <a:pt x="799" y="482"/>
                  <a:pt x="799" y="482"/>
                </a:cubicBezTo>
                <a:lnTo>
                  <a:pt x="799" y="27"/>
                </a:lnTo>
                <a:close/>
                <a:moveTo>
                  <a:pt x="737" y="414"/>
                </a:moveTo>
                <a:cubicBezTo>
                  <a:pt x="118" y="414"/>
                  <a:pt x="118" y="414"/>
                  <a:pt x="118" y="414"/>
                </a:cubicBezTo>
                <a:cubicBezTo>
                  <a:pt x="118" y="68"/>
                  <a:pt x="118" y="68"/>
                  <a:pt x="118" y="68"/>
                </a:cubicBezTo>
                <a:cubicBezTo>
                  <a:pt x="737" y="68"/>
                  <a:pt x="737" y="68"/>
                  <a:pt x="737" y="68"/>
                </a:cubicBezTo>
                <a:lnTo>
                  <a:pt x="737" y="414"/>
                </a:lnTo>
                <a:close/>
                <a:moveTo>
                  <a:pt x="0" y="507"/>
                </a:moveTo>
                <a:cubicBezTo>
                  <a:pt x="0" y="549"/>
                  <a:pt x="0" y="549"/>
                  <a:pt x="0" y="549"/>
                </a:cubicBezTo>
                <a:cubicBezTo>
                  <a:pt x="0" y="567"/>
                  <a:pt x="13" y="580"/>
                  <a:pt x="31" y="580"/>
                </a:cubicBezTo>
                <a:cubicBezTo>
                  <a:pt x="824" y="580"/>
                  <a:pt x="824" y="580"/>
                  <a:pt x="824" y="580"/>
                </a:cubicBezTo>
                <a:cubicBezTo>
                  <a:pt x="841" y="580"/>
                  <a:pt x="855" y="567"/>
                  <a:pt x="855" y="549"/>
                </a:cubicBezTo>
                <a:cubicBezTo>
                  <a:pt x="855" y="507"/>
                  <a:pt x="855" y="507"/>
                  <a:pt x="855" y="507"/>
                </a:cubicBezTo>
                <a:lnTo>
                  <a:pt x="0" y="507"/>
                </a:lnTo>
                <a:close/>
                <a:moveTo>
                  <a:pt x="496" y="552"/>
                </a:moveTo>
                <a:cubicBezTo>
                  <a:pt x="359" y="552"/>
                  <a:pt x="359" y="552"/>
                  <a:pt x="359" y="552"/>
                </a:cubicBezTo>
                <a:cubicBezTo>
                  <a:pt x="353" y="552"/>
                  <a:pt x="349" y="548"/>
                  <a:pt x="349" y="542"/>
                </a:cubicBezTo>
                <a:cubicBezTo>
                  <a:pt x="349" y="536"/>
                  <a:pt x="353" y="531"/>
                  <a:pt x="359" y="531"/>
                </a:cubicBezTo>
                <a:cubicBezTo>
                  <a:pt x="496" y="531"/>
                  <a:pt x="496" y="531"/>
                  <a:pt x="496" y="531"/>
                </a:cubicBezTo>
                <a:cubicBezTo>
                  <a:pt x="502" y="531"/>
                  <a:pt x="506" y="536"/>
                  <a:pt x="506" y="542"/>
                </a:cubicBezTo>
                <a:cubicBezTo>
                  <a:pt x="506" y="548"/>
                  <a:pt x="502" y="552"/>
                  <a:pt x="496" y="55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9" name="Rectangle 14">
            <a:extLst>
              <a:ext uri="{FF2B5EF4-FFF2-40B4-BE49-F238E27FC236}">
                <a16:creationId xmlns:a16="http://schemas.microsoft.com/office/drawing/2014/main" id="{078798E6-B6F3-4C20-9997-19E0DB8990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9567863" y="927101"/>
            <a:ext cx="930275" cy="7874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0" name="Rectangle 15">
            <a:extLst>
              <a:ext uri="{FF2B5EF4-FFF2-40B4-BE49-F238E27FC236}">
                <a16:creationId xmlns:a16="http://schemas.microsoft.com/office/drawing/2014/main" id="{F0E34429-4CB8-45F3-8DAD-3698B3414545}"/>
              </a:ext>
            </a:extLst>
          </p:cNvPr>
          <p:cNvSpPr>
            <a:spLocks noChangeArrowheads="1"/>
          </p:cNvSpPr>
          <p:nvPr/>
        </p:nvSpPr>
        <p:spPr bwMode="auto">
          <a:xfrm>
            <a:off x="7239000" y="1057276"/>
            <a:ext cx="930275" cy="788988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1" name="Rectangle 16">
            <a:extLst>
              <a:ext uri="{FF2B5EF4-FFF2-40B4-BE49-F238E27FC236}">
                <a16:creationId xmlns:a16="http://schemas.microsoft.com/office/drawing/2014/main" id="{CB7D0DE7-2541-4B21-B188-2192B953D1EE}"/>
              </a:ext>
            </a:extLst>
          </p:cNvPr>
          <p:cNvSpPr>
            <a:spLocks noChangeArrowheads="1"/>
          </p:cNvSpPr>
          <p:nvPr/>
        </p:nvSpPr>
        <p:spPr bwMode="auto">
          <a:xfrm>
            <a:off x="8012113" y="906463"/>
            <a:ext cx="931863" cy="7874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Rectangle 17">
            <a:extLst>
              <a:ext uri="{FF2B5EF4-FFF2-40B4-BE49-F238E27FC236}">
                <a16:creationId xmlns:a16="http://schemas.microsoft.com/office/drawing/2014/main" id="{442F6227-8F34-4C48-9D05-25C27DF69FCB}"/>
              </a:ext>
            </a:extLst>
          </p:cNvPr>
          <p:cNvSpPr>
            <a:spLocks noChangeArrowheads="1"/>
          </p:cNvSpPr>
          <p:nvPr/>
        </p:nvSpPr>
        <p:spPr bwMode="auto">
          <a:xfrm>
            <a:off x="8793163" y="1012826"/>
            <a:ext cx="930275" cy="7874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3" name="Freeform 18">
            <a:extLst>
              <a:ext uri="{FF2B5EF4-FFF2-40B4-BE49-F238E27FC236}">
                <a16:creationId xmlns:a16="http://schemas.microsoft.com/office/drawing/2014/main" id="{27577C46-F8A5-448A-804F-F85AD2840A5E}"/>
              </a:ext>
            </a:extLst>
          </p:cNvPr>
          <p:cNvSpPr>
            <a:spLocks noEditPoints="1"/>
          </p:cNvSpPr>
          <p:nvPr/>
        </p:nvSpPr>
        <p:spPr bwMode="auto">
          <a:xfrm>
            <a:off x="7496175" y="1274763"/>
            <a:ext cx="404813" cy="287338"/>
          </a:xfrm>
          <a:custGeom>
            <a:avLst/>
            <a:gdLst>
              <a:gd name="T0" fmla="*/ 40 w 80"/>
              <a:gd name="T1" fmla="*/ 40 h 57"/>
              <a:gd name="T2" fmla="*/ 30 w 80"/>
              <a:gd name="T3" fmla="*/ 31 h 57"/>
              <a:gd name="T4" fmla="*/ 2 w 80"/>
              <a:gd name="T5" fmla="*/ 56 h 57"/>
              <a:gd name="T6" fmla="*/ 6 w 80"/>
              <a:gd name="T7" fmla="*/ 57 h 57"/>
              <a:gd name="T8" fmla="*/ 74 w 80"/>
              <a:gd name="T9" fmla="*/ 57 h 57"/>
              <a:gd name="T10" fmla="*/ 78 w 80"/>
              <a:gd name="T11" fmla="*/ 56 h 57"/>
              <a:gd name="T12" fmla="*/ 50 w 80"/>
              <a:gd name="T13" fmla="*/ 31 h 57"/>
              <a:gd name="T14" fmla="*/ 40 w 80"/>
              <a:gd name="T15" fmla="*/ 40 h 57"/>
              <a:gd name="T16" fmla="*/ 78 w 80"/>
              <a:gd name="T17" fmla="*/ 1 h 57"/>
              <a:gd name="T18" fmla="*/ 74 w 80"/>
              <a:gd name="T19" fmla="*/ 0 h 57"/>
              <a:gd name="T20" fmla="*/ 6 w 80"/>
              <a:gd name="T21" fmla="*/ 0 h 57"/>
              <a:gd name="T22" fmla="*/ 2 w 80"/>
              <a:gd name="T23" fmla="*/ 1 h 57"/>
              <a:gd name="T24" fmla="*/ 40 w 80"/>
              <a:gd name="T25" fmla="*/ 34 h 57"/>
              <a:gd name="T26" fmla="*/ 78 w 80"/>
              <a:gd name="T27" fmla="*/ 1 h 57"/>
              <a:gd name="T28" fmla="*/ 0 w 80"/>
              <a:gd name="T29" fmla="*/ 5 h 57"/>
              <a:gd name="T30" fmla="*/ 0 w 80"/>
              <a:gd name="T31" fmla="*/ 53 h 57"/>
              <a:gd name="T32" fmla="*/ 28 w 80"/>
              <a:gd name="T33" fmla="*/ 29 h 57"/>
              <a:gd name="T34" fmla="*/ 0 w 80"/>
              <a:gd name="T35" fmla="*/ 5 h 57"/>
              <a:gd name="T36" fmla="*/ 52 w 80"/>
              <a:gd name="T37" fmla="*/ 29 h 57"/>
              <a:gd name="T38" fmla="*/ 80 w 80"/>
              <a:gd name="T39" fmla="*/ 53 h 57"/>
              <a:gd name="T40" fmla="*/ 80 w 80"/>
              <a:gd name="T41" fmla="*/ 5 h 57"/>
              <a:gd name="T42" fmla="*/ 52 w 80"/>
              <a:gd name="T43" fmla="*/ 29 h 5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</a:cxnLst>
            <a:rect l="0" t="0" r="r" b="b"/>
            <a:pathLst>
              <a:path w="80" h="57">
                <a:moveTo>
                  <a:pt x="40" y="40"/>
                </a:moveTo>
                <a:cubicBezTo>
                  <a:pt x="30" y="31"/>
                  <a:pt x="30" y="31"/>
                  <a:pt x="30" y="31"/>
                </a:cubicBezTo>
                <a:cubicBezTo>
                  <a:pt x="2" y="56"/>
                  <a:pt x="2" y="56"/>
                  <a:pt x="2" y="56"/>
                </a:cubicBezTo>
                <a:cubicBezTo>
                  <a:pt x="3" y="57"/>
                  <a:pt x="4" y="57"/>
                  <a:pt x="6" y="57"/>
                </a:cubicBezTo>
                <a:cubicBezTo>
                  <a:pt x="74" y="57"/>
                  <a:pt x="74" y="57"/>
                  <a:pt x="74" y="57"/>
                </a:cubicBezTo>
                <a:cubicBezTo>
                  <a:pt x="76" y="57"/>
                  <a:pt x="77" y="57"/>
                  <a:pt x="78" y="56"/>
                </a:cubicBezTo>
                <a:cubicBezTo>
                  <a:pt x="50" y="31"/>
                  <a:pt x="50" y="31"/>
                  <a:pt x="50" y="31"/>
                </a:cubicBezTo>
                <a:lnTo>
                  <a:pt x="40" y="40"/>
                </a:lnTo>
                <a:close/>
                <a:moveTo>
                  <a:pt x="78" y="1"/>
                </a:moveTo>
                <a:cubicBezTo>
                  <a:pt x="77" y="1"/>
                  <a:pt x="76" y="0"/>
                  <a:pt x="74" y="0"/>
                </a:cubicBezTo>
                <a:cubicBezTo>
                  <a:pt x="6" y="0"/>
                  <a:pt x="6" y="0"/>
                  <a:pt x="6" y="0"/>
                </a:cubicBezTo>
                <a:cubicBezTo>
                  <a:pt x="4" y="0"/>
                  <a:pt x="3" y="1"/>
                  <a:pt x="2" y="1"/>
                </a:cubicBezTo>
                <a:cubicBezTo>
                  <a:pt x="40" y="34"/>
                  <a:pt x="40" y="34"/>
                  <a:pt x="40" y="34"/>
                </a:cubicBezTo>
                <a:lnTo>
                  <a:pt x="78" y="1"/>
                </a:lnTo>
                <a:close/>
                <a:moveTo>
                  <a:pt x="0" y="5"/>
                </a:moveTo>
                <a:cubicBezTo>
                  <a:pt x="0" y="53"/>
                  <a:pt x="0" y="53"/>
                  <a:pt x="0" y="53"/>
                </a:cubicBezTo>
                <a:cubicBezTo>
                  <a:pt x="28" y="29"/>
                  <a:pt x="28" y="29"/>
                  <a:pt x="28" y="29"/>
                </a:cubicBezTo>
                <a:lnTo>
                  <a:pt x="0" y="5"/>
                </a:lnTo>
                <a:close/>
                <a:moveTo>
                  <a:pt x="52" y="29"/>
                </a:moveTo>
                <a:cubicBezTo>
                  <a:pt x="80" y="53"/>
                  <a:pt x="80" y="53"/>
                  <a:pt x="80" y="53"/>
                </a:cubicBezTo>
                <a:cubicBezTo>
                  <a:pt x="80" y="5"/>
                  <a:pt x="80" y="5"/>
                  <a:pt x="80" y="5"/>
                </a:cubicBezTo>
                <a:lnTo>
                  <a:pt x="52" y="29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4" name="Freeform 19">
            <a:extLst>
              <a:ext uri="{FF2B5EF4-FFF2-40B4-BE49-F238E27FC236}">
                <a16:creationId xmlns:a16="http://schemas.microsoft.com/office/drawing/2014/main" id="{798E5DE9-5C24-483F-AD41-5D65E62C3C3D}"/>
              </a:ext>
            </a:extLst>
          </p:cNvPr>
          <p:cNvSpPr>
            <a:spLocks noEditPoints="1"/>
          </p:cNvSpPr>
          <p:nvPr/>
        </p:nvSpPr>
        <p:spPr bwMode="auto">
          <a:xfrm>
            <a:off x="9036050" y="1189038"/>
            <a:ext cx="465138" cy="465138"/>
          </a:xfrm>
          <a:custGeom>
            <a:avLst/>
            <a:gdLst>
              <a:gd name="T0" fmla="*/ 0 w 92"/>
              <a:gd name="T1" fmla="*/ 46 h 92"/>
              <a:gd name="T2" fmla="*/ 92 w 92"/>
              <a:gd name="T3" fmla="*/ 46 h 92"/>
              <a:gd name="T4" fmla="*/ 78 w 92"/>
              <a:gd name="T5" fmla="*/ 67 h 92"/>
              <a:gd name="T6" fmla="*/ 66 w 92"/>
              <a:gd name="T7" fmla="*/ 81 h 92"/>
              <a:gd name="T8" fmla="*/ 52 w 92"/>
              <a:gd name="T9" fmla="*/ 87 h 92"/>
              <a:gd name="T10" fmla="*/ 50 w 92"/>
              <a:gd name="T11" fmla="*/ 82 h 92"/>
              <a:gd name="T12" fmla="*/ 44 w 92"/>
              <a:gd name="T13" fmla="*/ 71 h 92"/>
              <a:gd name="T14" fmla="*/ 42 w 92"/>
              <a:gd name="T15" fmla="*/ 68 h 92"/>
              <a:gd name="T16" fmla="*/ 32 w 92"/>
              <a:gd name="T17" fmla="*/ 60 h 92"/>
              <a:gd name="T18" fmla="*/ 22 w 92"/>
              <a:gd name="T19" fmla="*/ 50 h 92"/>
              <a:gd name="T20" fmla="*/ 17 w 92"/>
              <a:gd name="T21" fmla="*/ 43 h 92"/>
              <a:gd name="T22" fmla="*/ 20 w 92"/>
              <a:gd name="T23" fmla="*/ 31 h 92"/>
              <a:gd name="T24" fmla="*/ 19 w 92"/>
              <a:gd name="T25" fmla="*/ 14 h 92"/>
              <a:gd name="T26" fmla="*/ 38 w 92"/>
              <a:gd name="T27" fmla="*/ 8 h 92"/>
              <a:gd name="T28" fmla="*/ 38 w 92"/>
              <a:gd name="T29" fmla="*/ 13 h 92"/>
              <a:gd name="T30" fmla="*/ 52 w 92"/>
              <a:gd name="T31" fmla="*/ 11 h 92"/>
              <a:gd name="T32" fmla="*/ 51 w 92"/>
              <a:gd name="T33" fmla="*/ 21 h 92"/>
              <a:gd name="T34" fmla="*/ 47 w 92"/>
              <a:gd name="T35" fmla="*/ 12 h 92"/>
              <a:gd name="T36" fmla="*/ 48 w 92"/>
              <a:gd name="T37" fmla="*/ 22 h 92"/>
              <a:gd name="T38" fmla="*/ 40 w 92"/>
              <a:gd name="T39" fmla="*/ 18 h 92"/>
              <a:gd name="T40" fmla="*/ 38 w 92"/>
              <a:gd name="T41" fmla="*/ 29 h 92"/>
              <a:gd name="T42" fmla="*/ 41 w 92"/>
              <a:gd name="T43" fmla="*/ 24 h 92"/>
              <a:gd name="T44" fmla="*/ 50 w 92"/>
              <a:gd name="T45" fmla="*/ 26 h 92"/>
              <a:gd name="T46" fmla="*/ 53 w 92"/>
              <a:gd name="T47" fmla="*/ 33 h 92"/>
              <a:gd name="T48" fmla="*/ 53 w 92"/>
              <a:gd name="T49" fmla="*/ 35 h 92"/>
              <a:gd name="T50" fmla="*/ 47 w 92"/>
              <a:gd name="T51" fmla="*/ 39 h 92"/>
              <a:gd name="T52" fmla="*/ 43 w 92"/>
              <a:gd name="T53" fmla="*/ 43 h 92"/>
              <a:gd name="T54" fmla="*/ 42 w 92"/>
              <a:gd name="T55" fmla="*/ 52 h 92"/>
              <a:gd name="T56" fmla="*/ 35 w 92"/>
              <a:gd name="T57" fmla="*/ 48 h 92"/>
              <a:gd name="T58" fmla="*/ 29 w 92"/>
              <a:gd name="T59" fmla="*/ 56 h 92"/>
              <a:gd name="T60" fmla="*/ 35 w 92"/>
              <a:gd name="T61" fmla="*/ 60 h 92"/>
              <a:gd name="T62" fmla="*/ 45 w 92"/>
              <a:gd name="T63" fmla="*/ 64 h 92"/>
              <a:gd name="T64" fmla="*/ 53 w 92"/>
              <a:gd name="T65" fmla="*/ 63 h 92"/>
              <a:gd name="T66" fmla="*/ 63 w 92"/>
              <a:gd name="T67" fmla="*/ 64 h 92"/>
              <a:gd name="T68" fmla="*/ 72 w 92"/>
              <a:gd name="T69" fmla="*/ 66 h 92"/>
              <a:gd name="T70" fmla="*/ 84 w 92"/>
              <a:gd name="T71" fmla="*/ 49 h 92"/>
              <a:gd name="T72" fmla="*/ 80 w 92"/>
              <a:gd name="T73" fmla="*/ 34 h 92"/>
              <a:gd name="T74" fmla="*/ 78 w 92"/>
              <a:gd name="T75" fmla="*/ 22 h 92"/>
              <a:gd name="T76" fmla="*/ 88 w 92"/>
              <a:gd name="T77" fmla="*/ 44 h 92"/>
              <a:gd name="T78" fmla="*/ 84 w 92"/>
              <a:gd name="T79" fmla="*/ 49 h 92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92" h="92">
                <a:moveTo>
                  <a:pt x="46" y="0"/>
                </a:moveTo>
                <a:cubicBezTo>
                  <a:pt x="21" y="0"/>
                  <a:pt x="0" y="20"/>
                  <a:pt x="0" y="46"/>
                </a:cubicBezTo>
                <a:cubicBezTo>
                  <a:pt x="0" y="71"/>
                  <a:pt x="21" y="92"/>
                  <a:pt x="46" y="92"/>
                </a:cubicBezTo>
                <a:cubicBezTo>
                  <a:pt x="72" y="92"/>
                  <a:pt x="92" y="71"/>
                  <a:pt x="92" y="46"/>
                </a:cubicBezTo>
                <a:cubicBezTo>
                  <a:pt x="92" y="20"/>
                  <a:pt x="72" y="0"/>
                  <a:pt x="46" y="0"/>
                </a:cubicBezTo>
                <a:close/>
                <a:moveTo>
                  <a:pt x="78" y="67"/>
                </a:moveTo>
                <a:cubicBezTo>
                  <a:pt x="77" y="69"/>
                  <a:pt x="73" y="71"/>
                  <a:pt x="73" y="74"/>
                </a:cubicBezTo>
                <a:cubicBezTo>
                  <a:pt x="72" y="77"/>
                  <a:pt x="69" y="78"/>
                  <a:pt x="66" y="81"/>
                </a:cubicBezTo>
                <a:cubicBezTo>
                  <a:pt x="63" y="83"/>
                  <a:pt x="62" y="84"/>
                  <a:pt x="62" y="85"/>
                </a:cubicBezTo>
                <a:cubicBezTo>
                  <a:pt x="59" y="86"/>
                  <a:pt x="55" y="87"/>
                  <a:pt x="52" y="87"/>
                </a:cubicBezTo>
                <a:cubicBezTo>
                  <a:pt x="51" y="87"/>
                  <a:pt x="51" y="85"/>
                  <a:pt x="52" y="84"/>
                </a:cubicBezTo>
                <a:cubicBezTo>
                  <a:pt x="52" y="83"/>
                  <a:pt x="52" y="82"/>
                  <a:pt x="50" y="82"/>
                </a:cubicBezTo>
                <a:cubicBezTo>
                  <a:pt x="47" y="82"/>
                  <a:pt x="49" y="79"/>
                  <a:pt x="44" y="77"/>
                </a:cubicBezTo>
                <a:cubicBezTo>
                  <a:pt x="40" y="76"/>
                  <a:pt x="41" y="71"/>
                  <a:pt x="44" y="71"/>
                </a:cubicBezTo>
                <a:cubicBezTo>
                  <a:pt x="46" y="70"/>
                  <a:pt x="44" y="69"/>
                  <a:pt x="45" y="66"/>
                </a:cubicBezTo>
                <a:cubicBezTo>
                  <a:pt x="46" y="64"/>
                  <a:pt x="44" y="68"/>
                  <a:pt x="42" y="68"/>
                </a:cubicBezTo>
                <a:cubicBezTo>
                  <a:pt x="39" y="68"/>
                  <a:pt x="38" y="63"/>
                  <a:pt x="35" y="63"/>
                </a:cubicBezTo>
                <a:cubicBezTo>
                  <a:pt x="33" y="63"/>
                  <a:pt x="34" y="62"/>
                  <a:pt x="32" y="60"/>
                </a:cubicBezTo>
                <a:cubicBezTo>
                  <a:pt x="29" y="59"/>
                  <a:pt x="25" y="60"/>
                  <a:pt x="24" y="57"/>
                </a:cubicBezTo>
                <a:cubicBezTo>
                  <a:pt x="22" y="54"/>
                  <a:pt x="23" y="53"/>
                  <a:pt x="22" y="50"/>
                </a:cubicBezTo>
                <a:cubicBezTo>
                  <a:pt x="21" y="48"/>
                  <a:pt x="21" y="47"/>
                  <a:pt x="19" y="49"/>
                </a:cubicBezTo>
                <a:cubicBezTo>
                  <a:pt x="18" y="51"/>
                  <a:pt x="18" y="47"/>
                  <a:pt x="17" y="43"/>
                </a:cubicBezTo>
                <a:cubicBezTo>
                  <a:pt x="17" y="40"/>
                  <a:pt x="18" y="38"/>
                  <a:pt x="18" y="36"/>
                </a:cubicBezTo>
                <a:cubicBezTo>
                  <a:pt x="19" y="34"/>
                  <a:pt x="19" y="32"/>
                  <a:pt x="20" y="31"/>
                </a:cubicBezTo>
                <a:cubicBezTo>
                  <a:pt x="21" y="27"/>
                  <a:pt x="24" y="21"/>
                  <a:pt x="21" y="20"/>
                </a:cubicBezTo>
                <a:cubicBezTo>
                  <a:pt x="20" y="19"/>
                  <a:pt x="18" y="17"/>
                  <a:pt x="19" y="14"/>
                </a:cubicBezTo>
                <a:cubicBezTo>
                  <a:pt x="24" y="9"/>
                  <a:pt x="30" y="6"/>
                  <a:pt x="38" y="4"/>
                </a:cubicBezTo>
                <a:cubicBezTo>
                  <a:pt x="38" y="5"/>
                  <a:pt x="38" y="7"/>
                  <a:pt x="38" y="8"/>
                </a:cubicBezTo>
                <a:cubicBezTo>
                  <a:pt x="38" y="10"/>
                  <a:pt x="35" y="13"/>
                  <a:pt x="36" y="15"/>
                </a:cubicBezTo>
                <a:cubicBezTo>
                  <a:pt x="38" y="17"/>
                  <a:pt x="39" y="16"/>
                  <a:pt x="38" y="13"/>
                </a:cubicBezTo>
                <a:cubicBezTo>
                  <a:pt x="38" y="10"/>
                  <a:pt x="42" y="9"/>
                  <a:pt x="46" y="9"/>
                </a:cubicBezTo>
                <a:cubicBezTo>
                  <a:pt x="50" y="9"/>
                  <a:pt x="53" y="8"/>
                  <a:pt x="52" y="11"/>
                </a:cubicBezTo>
                <a:cubicBezTo>
                  <a:pt x="52" y="15"/>
                  <a:pt x="53" y="17"/>
                  <a:pt x="54" y="20"/>
                </a:cubicBezTo>
                <a:cubicBezTo>
                  <a:pt x="56" y="23"/>
                  <a:pt x="53" y="22"/>
                  <a:pt x="51" y="21"/>
                </a:cubicBezTo>
                <a:cubicBezTo>
                  <a:pt x="49" y="21"/>
                  <a:pt x="50" y="20"/>
                  <a:pt x="49" y="18"/>
                </a:cubicBezTo>
                <a:cubicBezTo>
                  <a:pt x="48" y="16"/>
                  <a:pt x="49" y="13"/>
                  <a:pt x="47" y="12"/>
                </a:cubicBezTo>
                <a:cubicBezTo>
                  <a:pt x="44" y="11"/>
                  <a:pt x="40" y="15"/>
                  <a:pt x="43" y="16"/>
                </a:cubicBezTo>
                <a:cubicBezTo>
                  <a:pt x="45" y="17"/>
                  <a:pt x="46" y="19"/>
                  <a:pt x="48" y="22"/>
                </a:cubicBezTo>
                <a:cubicBezTo>
                  <a:pt x="49" y="25"/>
                  <a:pt x="45" y="23"/>
                  <a:pt x="43" y="20"/>
                </a:cubicBezTo>
                <a:cubicBezTo>
                  <a:pt x="42" y="18"/>
                  <a:pt x="40" y="17"/>
                  <a:pt x="40" y="18"/>
                </a:cubicBezTo>
                <a:cubicBezTo>
                  <a:pt x="41" y="20"/>
                  <a:pt x="39" y="22"/>
                  <a:pt x="37" y="24"/>
                </a:cubicBezTo>
                <a:cubicBezTo>
                  <a:pt x="35" y="26"/>
                  <a:pt x="36" y="28"/>
                  <a:pt x="38" y="29"/>
                </a:cubicBezTo>
                <a:cubicBezTo>
                  <a:pt x="39" y="30"/>
                  <a:pt x="41" y="32"/>
                  <a:pt x="41" y="29"/>
                </a:cubicBezTo>
                <a:cubicBezTo>
                  <a:pt x="41" y="27"/>
                  <a:pt x="40" y="26"/>
                  <a:pt x="41" y="24"/>
                </a:cubicBezTo>
                <a:cubicBezTo>
                  <a:pt x="43" y="23"/>
                  <a:pt x="43" y="25"/>
                  <a:pt x="44" y="26"/>
                </a:cubicBezTo>
                <a:cubicBezTo>
                  <a:pt x="46" y="27"/>
                  <a:pt x="48" y="24"/>
                  <a:pt x="50" y="26"/>
                </a:cubicBezTo>
                <a:cubicBezTo>
                  <a:pt x="52" y="28"/>
                  <a:pt x="55" y="30"/>
                  <a:pt x="56" y="32"/>
                </a:cubicBezTo>
                <a:cubicBezTo>
                  <a:pt x="57" y="34"/>
                  <a:pt x="55" y="35"/>
                  <a:pt x="53" y="33"/>
                </a:cubicBezTo>
                <a:cubicBezTo>
                  <a:pt x="52" y="31"/>
                  <a:pt x="49" y="30"/>
                  <a:pt x="49" y="32"/>
                </a:cubicBezTo>
                <a:cubicBezTo>
                  <a:pt x="49" y="34"/>
                  <a:pt x="53" y="33"/>
                  <a:pt x="53" y="35"/>
                </a:cubicBezTo>
                <a:cubicBezTo>
                  <a:pt x="52" y="37"/>
                  <a:pt x="49" y="34"/>
                  <a:pt x="48" y="35"/>
                </a:cubicBezTo>
                <a:cubicBezTo>
                  <a:pt x="47" y="37"/>
                  <a:pt x="49" y="38"/>
                  <a:pt x="47" y="39"/>
                </a:cubicBezTo>
                <a:cubicBezTo>
                  <a:pt x="46" y="40"/>
                  <a:pt x="43" y="40"/>
                  <a:pt x="43" y="42"/>
                </a:cubicBezTo>
                <a:cubicBezTo>
                  <a:pt x="43" y="42"/>
                  <a:pt x="43" y="42"/>
                  <a:pt x="43" y="43"/>
                </a:cubicBezTo>
                <a:cubicBezTo>
                  <a:pt x="45" y="44"/>
                  <a:pt x="43" y="45"/>
                  <a:pt x="41" y="46"/>
                </a:cubicBezTo>
                <a:cubicBezTo>
                  <a:pt x="40" y="48"/>
                  <a:pt x="41" y="50"/>
                  <a:pt x="42" y="52"/>
                </a:cubicBezTo>
                <a:cubicBezTo>
                  <a:pt x="43" y="54"/>
                  <a:pt x="40" y="54"/>
                  <a:pt x="40" y="52"/>
                </a:cubicBezTo>
                <a:cubicBezTo>
                  <a:pt x="40" y="49"/>
                  <a:pt x="36" y="47"/>
                  <a:pt x="35" y="48"/>
                </a:cubicBezTo>
                <a:cubicBezTo>
                  <a:pt x="34" y="50"/>
                  <a:pt x="33" y="51"/>
                  <a:pt x="31" y="50"/>
                </a:cubicBezTo>
                <a:cubicBezTo>
                  <a:pt x="29" y="49"/>
                  <a:pt x="27" y="54"/>
                  <a:pt x="29" y="56"/>
                </a:cubicBezTo>
                <a:cubicBezTo>
                  <a:pt x="30" y="58"/>
                  <a:pt x="33" y="56"/>
                  <a:pt x="35" y="56"/>
                </a:cubicBezTo>
                <a:cubicBezTo>
                  <a:pt x="36" y="56"/>
                  <a:pt x="36" y="58"/>
                  <a:pt x="35" y="60"/>
                </a:cubicBezTo>
                <a:cubicBezTo>
                  <a:pt x="36" y="62"/>
                  <a:pt x="40" y="60"/>
                  <a:pt x="40" y="64"/>
                </a:cubicBezTo>
                <a:cubicBezTo>
                  <a:pt x="41" y="68"/>
                  <a:pt x="43" y="66"/>
                  <a:pt x="45" y="64"/>
                </a:cubicBezTo>
                <a:cubicBezTo>
                  <a:pt x="47" y="63"/>
                  <a:pt x="48" y="63"/>
                  <a:pt x="49" y="64"/>
                </a:cubicBezTo>
                <a:cubicBezTo>
                  <a:pt x="50" y="64"/>
                  <a:pt x="53" y="65"/>
                  <a:pt x="53" y="63"/>
                </a:cubicBezTo>
                <a:cubicBezTo>
                  <a:pt x="54" y="61"/>
                  <a:pt x="57" y="62"/>
                  <a:pt x="58" y="63"/>
                </a:cubicBezTo>
                <a:cubicBezTo>
                  <a:pt x="60" y="65"/>
                  <a:pt x="61" y="64"/>
                  <a:pt x="63" y="64"/>
                </a:cubicBezTo>
                <a:cubicBezTo>
                  <a:pt x="65" y="64"/>
                  <a:pt x="66" y="64"/>
                  <a:pt x="66" y="66"/>
                </a:cubicBezTo>
                <a:cubicBezTo>
                  <a:pt x="66" y="68"/>
                  <a:pt x="68" y="68"/>
                  <a:pt x="72" y="66"/>
                </a:cubicBezTo>
                <a:cubicBezTo>
                  <a:pt x="76" y="65"/>
                  <a:pt x="79" y="64"/>
                  <a:pt x="78" y="67"/>
                </a:cubicBezTo>
                <a:close/>
                <a:moveTo>
                  <a:pt x="84" y="49"/>
                </a:moveTo>
                <a:cubicBezTo>
                  <a:pt x="82" y="50"/>
                  <a:pt x="82" y="48"/>
                  <a:pt x="82" y="43"/>
                </a:cubicBezTo>
                <a:cubicBezTo>
                  <a:pt x="82" y="37"/>
                  <a:pt x="80" y="37"/>
                  <a:pt x="80" y="34"/>
                </a:cubicBezTo>
                <a:cubicBezTo>
                  <a:pt x="79" y="32"/>
                  <a:pt x="81" y="31"/>
                  <a:pt x="80" y="28"/>
                </a:cubicBezTo>
                <a:cubicBezTo>
                  <a:pt x="78" y="26"/>
                  <a:pt x="76" y="20"/>
                  <a:pt x="78" y="22"/>
                </a:cubicBezTo>
                <a:cubicBezTo>
                  <a:pt x="79" y="24"/>
                  <a:pt x="81" y="24"/>
                  <a:pt x="82" y="23"/>
                </a:cubicBezTo>
                <a:cubicBezTo>
                  <a:pt x="86" y="29"/>
                  <a:pt x="88" y="36"/>
                  <a:pt x="88" y="44"/>
                </a:cubicBezTo>
                <a:cubicBezTo>
                  <a:pt x="88" y="44"/>
                  <a:pt x="87" y="44"/>
                  <a:pt x="87" y="44"/>
                </a:cubicBezTo>
                <a:cubicBezTo>
                  <a:pt x="84" y="45"/>
                  <a:pt x="86" y="49"/>
                  <a:pt x="84" y="4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5" name="Freeform 20">
            <a:extLst>
              <a:ext uri="{FF2B5EF4-FFF2-40B4-BE49-F238E27FC236}">
                <a16:creationId xmlns:a16="http://schemas.microsoft.com/office/drawing/2014/main" id="{AEC37535-117C-40EC-9DF6-A3230BB510A3}"/>
              </a:ext>
            </a:extLst>
          </p:cNvPr>
          <p:cNvSpPr>
            <a:spLocks/>
          </p:cNvSpPr>
          <p:nvPr/>
        </p:nvSpPr>
        <p:spPr bwMode="auto">
          <a:xfrm>
            <a:off x="8270875" y="1123951"/>
            <a:ext cx="395288" cy="388938"/>
          </a:xfrm>
          <a:custGeom>
            <a:avLst/>
            <a:gdLst>
              <a:gd name="T0" fmla="*/ 75 w 78"/>
              <a:gd name="T1" fmla="*/ 60 h 77"/>
              <a:gd name="T2" fmla="*/ 64 w 78"/>
              <a:gd name="T3" fmla="*/ 48 h 77"/>
              <a:gd name="T4" fmla="*/ 55 w 78"/>
              <a:gd name="T5" fmla="*/ 48 h 77"/>
              <a:gd name="T6" fmla="*/ 49 w 78"/>
              <a:gd name="T7" fmla="*/ 54 h 77"/>
              <a:gd name="T8" fmla="*/ 48 w 78"/>
              <a:gd name="T9" fmla="*/ 53 h 77"/>
              <a:gd name="T10" fmla="*/ 34 w 78"/>
              <a:gd name="T11" fmla="*/ 43 h 77"/>
              <a:gd name="T12" fmla="*/ 24 w 78"/>
              <a:gd name="T13" fmla="*/ 29 h 77"/>
              <a:gd name="T14" fmla="*/ 23 w 78"/>
              <a:gd name="T15" fmla="*/ 28 h 77"/>
              <a:gd name="T16" fmla="*/ 27 w 78"/>
              <a:gd name="T17" fmla="*/ 24 h 77"/>
              <a:gd name="T18" fmla="*/ 29 w 78"/>
              <a:gd name="T19" fmla="*/ 22 h 77"/>
              <a:gd name="T20" fmla="*/ 29 w 78"/>
              <a:gd name="T21" fmla="*/ 13 h 77"/>
              <a:gd name="T22" fmla="*/ 17 w 78"/>
              <a:gd name="T23" fmla="*/ 2 h 77"/>
              <a:gd name="T24" fmla="*/ 9 w 78"/>
              <a:gd name="T25" fmla="*/ 2 h 77"/>
              <a:gd name="T26" fmla="*/ 6 w 78"/>
              <a:gd name="T27" fmla="*/ 5 h 77"/>
              <a:gd name="T28" fmla="*/ 6 w 78"/>
              <a:gd name="T29" fmla="*/ 5 h 77"/>
              <a:gd name="T30" fmla="*/ 3 w 78"/>
              <a:gd name="T31" fmla="*/ 10 h 77"/>
              <a:gd name="T32" fmla="*/ 2 w 78"/>
              <a:gd name="T33" fmla="*/ 15 h 77"/>
              <a:gd name="T34" fmla="*/ 22 w 78"/>
              <a:gd name="T35" fmla="*/ 55 h 77"/>
              <a:gd name="T36" fmla="*/ 62 w 78"/>
              <a:gd name="T37" fmla="*/ 75 h 77"/>
              <a:gd name="T38" fmla="*/ 67 w 78"/>
              <a:gd name="T39" fmla="*/ 74 h 77"/>
              <a:gd name="T40" fmla="*/ 72 w 78"/>
              <a:gd name="T41" fmla="*/ 72 h 77"/>
              <a:gd name="T42" fmla="*/ 72 w 78"/>
              <a:gd name="T43" fmla="*/ 72 h 77"/>
              <a:gd name="T44" fmla="*/ 75 w 78"/>
              <a:gd name="T45" fmla="*/ 68 h 77"/>
              <a:gd name="T46" fmla="*/ 75 w 78"/>
              <a:gd name="T47" fmla="*/ 60 h 7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</a:cxnLst>
            <a:rect l="0" t="0" r="r" b="b"/>
            <a:pathLst>
              <a:path w="78" h="77">
                <a:moveTo>
                  <a:pt x="75" y="60"/>
                </a:moveTo>
                <a:cubicBezTo>
                  <a:pt x="64" y="48"/>
                  <a:pt x="64" y="48"/>
                  <a:pt x="64" y="48"/>
                </a:cubicBezTo>
                <a:cubicBezTo>
                  <a:pt x="61" y="46"/>
                  <a:pt x="57" y="46"/>
                  <a:pt x="55" y="48"/>
                </a:cubicBezTo>
                <a:cubicBezTo>
                  <a:pt x="49" y="54"/>
                  <a:pt x="49" y="54"/>
                  <a:pt x="49" y="54"/>
                </a:cubicBezTo>
                <a:cubicBezTo>
                  <a:pt x="49" y="54"/>
                  <a:pt x="48" y="54"/>
                  <a:pt x="48" y="53"/>
                </a:cubicBezTo>
                <a:cubicBezTo>
                  <a:pt x="44" y="51"/>
                  <a:pt x="39" y="49"/>
                  <a:pt x="34" y="43"/>
                </a:cubicBezTo>
                <a:cubicBezTo>
                  <a:pt x="29" y="38"/>
                  <a:pt x="26" y="33"/>
                  <a:pt x="24" y="29"/>
                </a:cubicBezTo>
                <a:cubicBezTo>
                  <a:pt x="23" y="29"/>
                  <a:pt x="23" y="28"/>
                  <a:pt x="23" y="28"/>
                </a:cubicBezTo>
                <a:cubicBezTo>
                  <a:pt x="27" y="24"/>
                  <a:pt x="27" y="24"/>
                  <a:pt x="27" y="24"/>
                </a:cubicBezTo>
                <a:cubicBezTo>
                  <a:pt x="29" y="22"/>
                  <a:pt x="29" y="22"/>
                  <a:pt x="29" y="22"/>
                </a:cubicBezTo>
                <a:cubicBezTo>
                  <a:pt x="31" y="20"/>
                  <a:pt x="31" y="16"/>
                  <a:pt x="29" y="13"/>
                </a:cubicBezTo>
                <a:cubicBezTo>
                  <a:pt x="17" y="2"/>
                  <a:pt x="17" y="2"/>
                  <a:pt x="17" y="2"/>
                </a:cubicBezTo>
                <a:cubicBezTo>
                  <a:pt x="15" y="0"/>
                  <a:pt x="11" y="0"/>
                  <a:pt x="9" y="2"/>
                </a:cubicBezTo>
                <a:cubicBezTo>
                  <a:pt x="6" y="5"/>
                  <a:pt x="6" y="5"/>
                  <a:pt x="6" y="5"/>
                </a:cubicBezTo>
                <a:cubicBezTo>
                  <a:pt x="6" y="5"/>
                  <a:pt x="6" y="5"/>
                  <a:pt x="6" y="5"/>
                </a:cubicBezTo>
                <a:cubicBezTo>
                  <a:pt x="5" y="7"/>
                  <a:pt x="4" y="8"/>
                  <a:pt x="3" y="10"/>
                </a:cubicBezTo>
                <a:cubicBezTo>
                  <a:pt x="2" y="12"/>
                  <a:pt x="2" y="13"/>
                  <a:pt x="2" y="15"/>
                </a:cubicBezTo>
                <a:cubicBezTo>
                  <a:pt x="0" y="28"/>
                  <a:pt x="6" y="39"/>
                  <a:pt x="22" y="55"/>
                </a:cubicBezTo>
                <a:cubicBezTo>
                  <a:pt x="44" y="77"/>
                  <a:pt x="61" y="76"/>
                  <a:pt x="62" y="75"/>
                </a:cubicBezTo>
                <a:cubicBezTo>
                  <a:pt x="64" y="75"/>
                  <a:pt x="65" y="75"/>
                  <a:pt x="67" y="74"/>
                </a:cubicBezTo>
                <a:cubicBezTo>
                  <a:pt x="69" y="74"/>
                  <a:pt x="70" y="73"/>
                  <a:pt x="72" y="72"/>
                </a:cubicBezTo>
                <a:cubicBezTo>
                  <a:pt x="72" y="72"/>
                  <a:pt x="72" y="72"/>
                  <a:pt x="72" y="72"/>
                </a:cubicBezTo>
                <a:cubicBezTo>
                  <a:pt x="75" y="68"/>
                  <a:pt x="75" y="68"/>
                  <a:pt x="75" y="68"/>
                </a:cubicBezTo>
                <a:cubicBezTo>
                  <a:pt x="78" y="66"/>
                  <a:pt x="78" y="62"/>
                  <a:pt x="75" y="6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6" name="Freeform 21">
            <a:extLst>
              <a:ext uri="{FF2B5EF4-FFF2-40B4-BE49-F238E27FC236}">
                <a16:creationId xmlns:a16="http://schemas.microsoft.com/office/drawing/2014/main" id="{79072BE2-0E7A-4369-B143-507A54F88805}"/>
              </a:ext>
            </a:extLst>
          </p:cNvPr>
          <p:cNvSpPr>
            <a:spLocks noEditPoints="1"/>
          </p:cNvSpPr>
          <p:nvPr/>
        </p:nvSpPr>
        <p:spPr bwMode="auto">
          <a:xfrm>
            <a:off x="9880600" y="1112838"/>
            <a:ext cx="420688" cy="409575"/>
          </a:xfrm>
          <a:custGeom>
            <a:avLst/>
            <a:gdLst>
              <a:gd name="T0" fmla="*/ 33 w 83"/>
              <a:gd name="T1" fmla="*/ 15 h 81"/>
              <a:gd name="T2" fmla="*/ 3 w 83"/>
              <a:gd name="T3" fmla="*/ 15 h 81"/>
              <a:gd name="T4" fmla="*/ 18 w 83"/>
              <a:gd name="T5" fmla="*/ 4 h 81"/>
              <a:gd name="T6" fmla="*/ 18 w 83"/>
              <a:gd name="T7" fmla="*/ 25 h 81"/>
              <a:gd name="T8" fmla="*/ 18 w 83"/>
              <a:gd name="T9" fmla="*/ 4 h 81"/>
              <a:gd name="T10" fmla="*/ 12 w 83"/>
              <a:gd name="T11" fmla="*/ 14 h 81"/>
              <a:gd name="T12" fmla="*/ 11 w 83"/>
              <a:gd name="T13" fmla="*/ 13 h 81"/>
              <a:gd name="T14" fmla="*/ 10 w 83"/>
              <a:gd name="T15" fmla="*/ 15 h 81"/>
              <a:gd name="T16" fmla="*/ 11 w 83"/>
              <a:gd name="T17" fmla="*/ 16 h 81"/>
              <a:gd name="T18" fmla="*/ 12 w 83"/>
              <a:gd name="T19" fmla="*/ 12 h 81"/>
              <a:gd name="T20" fmla="*/ 18 w 83"/>
              <a:gd name="T21" fmla="*/ 9 h 81"/>
              <a:gd name="T22" fmla="*/ 18 w 83"/>
              <a:gd name="T23" fmla="*/ 7 h 81"/>
              <a:gd name="T24" fmla="*/ 11 w 83"/>
              <a:gd name="T25" fmla="*/ 12 h 81"/>
              <a:gd name="T26" fmla="*/ 52 w 83"/>
              <a:gd name="T27" fmla="*/ 30 h 81"/>
              <a:gd name="T28" fmla="*/ 52 w 83"/>
              <a:gd name="T29" fmla="*/ 0 h 81"/>
              <a:gd name="T30" fmla="*/ 52 w 83"/>
              <a:gd name="T31" fmla="*/ 30 h 81"/>
              <a:gd name="T32" fmla="*/ 62 w 83"/>
              <a:gd name="T33" fmla="*/ 15 h 81"/>
              <a:gd name="T34" fmla="*/ 42 w 83"/>
              <a:gd name="T35" fmla="*/ 15 h 81"/>
              <a:gd name="T36" fmla="*/ 46 w 83"/>
              <a:gd name="T37" fmla="*/ 12 h 81"/>
              <a:gd name="T38" fmla="*/ 52 w 83"/>
              <a:gd name="T39" fmla="*/ 9 h 81"/>
              <a:gd name="T40" fmla="*/ 52 w 83"/>
              <a:gd name="T41" fmla="*/ 7 h 81"/>
              <a:gd name="T42" fmla="*/ 46 w 83"/>
              <a:gd name="T43" fmla="*/ 12 h 81"/>
              <a:gd name="T44" fmla="*/ 62 w 83"/>
              <a:gd name="T45" fmla="*/ 73 h 81"/>
              <a:gd name="T46" fmla="*/ 62 w 83"/>
              <a:gd name="T47" fmla="*/ 73 h 81"/>
              <a:gd name="T48" fmla="*/ 78 w 83"/>
              <a:gd name="T49" fmla="*/ 34 h 81"/>
              <a:gd name="T50" fmla="*/ 62 w 83"/>
              <a:gd name="T51" fmla="*/ 42 h 81"/>
              <a:gd name="T52" fmla="*/ 62 w 83"/>
              <a:gd name="T53" fmla="*/ 41 h 81"/>
              <a:gd name="T54" fmla="*/ 8 w 83"/>
              <a:gd name="T55" fmla="*/ 32 h 81"/>
              <a:gd name="T56" fmla="*/ 0 w 83"/>
              <a:gd name="T57" fmla="*/ 73 h 81"/>
              <a:gd name="T58" fmla="*/ 54 w 83"/>
              <a:gd name="T59" fmla="*/ 81 h 81"/>
              <a:gd name="T60" fmla="*/ 62 w 83"/>
              <a:gd name="T61" fmla="*/ 73 h 81"/>
              <a:gd name="T62" fmla="*/ 75 w 83"/>
              <a:gd name="T63" fmla="*/ 77 h 81"/>
              <a:gd name="T64" fmla="*/ 79 w 83"/>
              <a:gd name="T65" fmla="*/ 78 h 81"/>
              <a:gd name="T66" fmla="*/ 83 w 83"/>
              <a:gd name="T67" fmla="*/ 73 h 81"/>
              <a:gd name="T68" fmla="*/ 81 w 83"/>
              <a:gd name="T69" fmla="*/ 35 h 81"/>
              <a:gd name="T70" fmla="*/ 77 w 83"/>
              <a:gd name="T71" fmla="*/ 73 h 81"/>
              <a:gd name="T72" fmla="*/ 57 w 83"/>
              <a:gd name="T73" fmla="*/ 65 h 81"/>
              <a:gd name="T74" fmla="*/ 57 w 83"/>
              <a:gd name="T75" fmla="*/ 73 h 81"/>
              <a:gd name="T76" fmla="*/ 8 w 83"/>
              <a:gd name="T77" fmla="*/ 76 h 81"/>
              <a:gd name="T78" fmla="*/ 4 w 83"/>
              <a:gd name="T79" fmla="*/ 41 h 81"/>
              <a:gd name="T80" fmla="*/ 8 w 83"/>
              <a:gd name="T81" fmla="*/ 37 h 81"/>
              <a:gd name="T82" fmla="*/ 57 w 83"/>
              <a:gd name="T83" fmla="*/ 41 h 81"/>
              <a:gd name="T84" fmla="*/ 57 w 83"/>
              <a:gd name="T85" fmla="*/ 48 h 81"/>
              <a:gd name="T86" fmla="*/ 77 w 83"/>
              <a:gd name="T87" fmla="*/ 39 h 81"/>
              <a:gd name="T88" fmla="*/ 78 w 83"/>
              <a:gd name="T89" fmla="*/ 40 h 81"/>
              <a:gd name="T90" fmla="*/ 79 w 83"/>
              <a:gd name="T91" fmla="*/ 78 h 81"/>
              <a:gd name="T92" fmla="*/ 78 w 83"/>
              <a:gd name="T93" fmla="*/ 78 h 81"/>
              <a:gd name="T94" fmla="*/ 22 w 83"/>
              <a:gd name="T95" fmla="*/ 39 h 81"/>
              <a:gd name="T96" fmla="*/ 7 w 83"/>
              <a:gd name="T97" fmla="*/ 44 h 81"/>
              <a:gd name="T98" fmla="*/ 8 w 83"/>
              <a:gd name="T99" fmla="*/ 52 h 81"/>
              <a:gd name="T100" fmla="*/ 9 w 83"/>
              <a:gd name="T101" fmla="*/ 44 h 81"/>
              <a:gd name="T102" fmla="*/ 22 w 83"/>
              <a:gd name="T103" fmla="*/ 42 h 81"/>
              <a:gd name="T104" fmla="*/ 22 w 83"/>
              <a:gd name="T105" fmla="*/ 39 h 81"/>
              <a:gd name="T106" fmla="*/ 27 w 83"/>
              <a:gd name="T107" fmla="*/ 39 h 81"/>
              <a:gd name="T108" fmla="*/ 27 w 83"/>
              <a:gd name="T109" fmla="*/ 42 h 81"/>
              <a:gd name="T110" fmla="*/ 29 w 83"/>
              <a:gd name="T111" fmla="*/ 40 h 8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</a:cxnLst>
            <a:rect l="0" t="0" r="r" b="b"/>
            <a:pathLst>
              <a:path w="83" h="81">
                <a:moveTo>
                  <a:pt x="18" y="30"/>
                </a:moveTo>
                <a:cubicBezTo>
                  <a:pt x="26" y="30"/>
                  <a:pt x="33" y="23"/>
                  <a:pt x="33" y="15"/>
                </a:cubicBezTo>
                <a:cubicBezTo>
                  <a:pt x="33" y="6"/>
                  <a:pt x="26" y="0"/>
                  <a:pt x="18" y="0"/>
                </a:cubicBezTo>
                <a:cubicBezTo>
                  <a:pt x="9" y="0"/>
                  <a:pt x="3" y="6"/>
                  <a:pt x="3" y="15"/>
                </a:cubicBezTo>
                <a:cubicBezTo>
                  <a:pt x="3" y="23"/>
                  <a:pt x="9" y="30"/>
                  <a:pt x="18" y="30"/>
                </a:cubicBezTo>
                <a:close/>
                <a:moveTo>
                  <a:pt x="18" y="4"/>
                </a:moveTo>
                <a:cubicBezTo>
                  <a:pt x="23" y="4"/>
                  <a:pt x="28" y="9"/>
                  <a:pt x="28" y="15"/>
                </a:cubicBezTo>
                <a:cubicBezTo>
                  <a:pt x="28" y="20"/>
                  <a:pt x="23" y="25"/>
                  <a:pt x="18" y="25"/>
                </a:cubicBezTo>
                <a:cubicBezTo>
                  <a:pt x="12" y="25"/>
                  <a:pt x="7" y="20"/>
                  <a:pt x="7" y="15"/>
                </a:cubicBezTo>
                <a:cubicBezTo>
                  <a:pt x="7" y="9"/>
                  <a:pt x="12" y="4"/>
                  <a:pt x="18" y="4"/>
                </a:cubicBezTo>
                <a:close/>
                <a:moveTo>
                  <a:pt x="12" y="15"/>
                </a:moveTo>
                <a:cubicBezTo>
                  <a:pt x="12" y="14"/>
                  <a:pt x="12" y="14"/>
                  <a:pt x="12" y="14"/>
                </a:cubicBezTo>
                <a:cubicBezTo>
                  <a:pt x="12" y="14"/>
                  <a:pt x="12" y="14"/>
                  <a:pt x="12" y="14"/>
                </a:cubicBezTo>
                <a:cubicBezTo>
                  <a:pt x="12" y="13"/>
                  <a:pt x="12" y="13"/>
                  <a:pt x="11" y="13"/>
                </a:cubicBezTo>
                <a:cubicBezTo>
                  <a:pt x="11" y="13"/>
                  <a:pt x="10" y="13"/>
                  <a:pt x="10" y="14"/>
                </a:cubicBezTo>
                <a:cubicBezTo>
                  <a:pt x="10" y="14"/>
                  <a:pt x="10" y="14"/>
                  <a:pt x="10" y="15"/>
                </a:cubicBezTo>
                <a:cubicBezTo>
                  <a:pt x="10" y="15"/>
                  <a:pt x="10" y="15"/>
                  <a:pt x="10" y="15"/>
                </a:cubicBezTo>
                <a:cubicBezTo>
                  <a:pt x="10" y="15"/>
                  <a:pt x="10" y="16"/>
                  <a:pt x="11" y="16"/>
                </a:cubicBezTo>
                <a:cubicBezTo>
                  <a:pt x="12" y="16"/>
                  <a:pt x="12" y="15"/>
                  <a:pt x="12" y="15"/>
                </a:cubicBezTo>
                <a:close/>
                <a:moveTo>
                  <a:pt x="12" y="12"/>
                </a:moveTo>
                <a:cubicBezTo>
                  <a:pt x="12" y="12"/>
                  <a:pt x="13" y="12"/>
                  <a:pt x="13" y="12"/>
                </a:cubicBezTo>
                <a:cubicBezTo>
                  <a:pt x="14" y="10"/>
                  <a:pt x="16" y="9"/>
                  <a:pt x="18" y="9"/>
                </a:cubicBezTo>
                <a:cubicBezTo>
                  <a:pt x="18" y="9"/>
                  <a:pt x="19" y="9"/>
                  <a:pt x="19" y="8"/>
                </a:cubicBezTo>
                <a:cubicBezTo>
                  <a:pt x="19" y="7"/>
                  <a:pt x="18" y="7"/>
                  <a:pt x="18" y="7"/>
                </a:cubicBezTo>
                <a:cubicBezTo>
                  <a:pt x="15" y="7"/>
                  <a:pt x="13" y="8"/>
                  <a:pt x="11" y="10"/>
                </a:cubicBezTo>
                <a:cubicBezTo>
                  <a:pt x="11" y="11"/>
                  <a:pt x="11" y="12"/>
                  <a:pt x="11" y="12"/>
                </a:cubicBezTo>
                <a:cubicBezTo>
                  <a:pt x="12" y="12"/>
                  <a:pt x="12" y="12"/>
                  <a:pt x="12" y="12"/>
                </a:cubicBezTo>
                <a:close/>
                <a:moveTo>
                  <a:pt x="52" y="30"/>
                </a:moveTo>
                <a:cubicBezTo>
                  <a:pt x="60" y="30"/>
                  <a:pt x="67" y="23"/>
                  <a:pt x="67" y="15"/>
                </a:cubicBezTo>
                <a:cubicBezTo>
                  <a:pt x="67" y="6"/>
                  <a:pt x="60" y="0"/>
                  <a:pt x="52" y="0"/>
                </a:cubicBezTo>
                <a:cubicBezTo>
                  <a:pt x="44" y="0"/>
                  <a:pt x="37" y="6"/>
                  <a:pt x="37" y="15"/>
                </a:cubicBezTo>
                <a:cubicBezTo>
                  <a:pt x="37" y="23"/>
                  <a:pt x="44" y="30"/>
                  <a:pt x="52" y="30"/>
                </a:cubicBezTo>
                <a:close/>
                <a:moveTo>
                  <a:pt x="52" y="4"/>
                </a:moveTo>
                <a:cubicBezTo>
                  <a:pt x="58" y="4"/>
                  <a:pt x="62" y="9"/>
                  <a:pt x="62" y="15"/>
                </a:cubicBezTo>
                <a:cubicBezTo>
                  <a:pt x="62" y="20"/>
                  <a:pt x="58" y="25"/>
                  <a:pt x="52" y="25"/>
                </a:cubicBezTo>
                <a:cubicBezTo>
                  <a:pt x="46" y="25"/>
                  <a:pt x="42" y="20"/>
                  <a:pt x="42" y="15"/>
                </a:cubicBezTo>
                <a:cubicBezTo>
                  <a:pt x="42" y="9"/>
                  <a:pt x="46" y="4"/>
                  <a:pt x="52" y="4"/>
                </a:cubicBezTo>
                <a:close/>
                <a:moveTo>
                  <a:pt x="46" y="12"/>
                </a:moveTo>
                <a:cubicBezTo>
                  <a:pt x="47" y="12"/>
                  <a:pt x="47" y="12"/>
                  <a:pt x="47" y="12"/>
                </a:cubicBezTo>
                <a:cubicBezTo>
                  <a:pt x="48" y="10"/>
                  <a:pt x="50" y="9"/>
                  <a:pt x="52" y="9"/>
                </a:cubicBezTo>
                <a:cubicBezTo>
                  <a:pt x="53" y="9"/>
                  <a:pt x="53" y="9"/>
                  <a:pt x="53" y="8"/>
                </a:cubicBezTo>
                <a:cubicBezTo>
                  <a:pt x="53" y="7"/>
                  <a:pt x="53" y="7"/>
                  <a:pt x="52" y="7"/>
                </a:cubicBezTo>
                <a:cubicBezTo>
                  <a:pt x="49" y="7"/>
                  <a:pt x="47" y="8"/>
                  <a:pt x="45" y="10"/>
                </a:cubicBezTo>
                <a:cubicBezTo>
                  <a:pt x="45" y="11"/>
                  <a:pt x="45" y="12"/>
                  <a:pt x="46" y="12"/>
                </a:cubicBezTo>
                <a:cubicBezTo>
                  <a:pt x="46" y="12"/>
                  <a:pt x="46" y="12"/>
                  <a:pt x="46" y="12"/>
                </a:cubicBezTo>
                <a:close/>
                <a:moveTo>
                  <a:pt x="62" y="73"/>
                </a:moveTo>
                <a:cubicBezTo>
                  <a:pt x="62" y="73"/>
                  <a:pt x="62" y="73"/>
                  <a:pt x="62" y="73"/>
                </a:cubicBezTo>
                <a:cubicBezTo>
                  <a:pt x="62" y="73"/>
                  <a:pt x="62" y="73"/>
                  <a:pt x="62" y="73"/>
                </a:cubicBezTo>
                <a:close/>
                <a:moveTo>
                  <a:pt x="81" y="35"/>
                </a:moveTo>
                <a:cubicBezTo>
                  <a:pt x="80" y="35"/>
                  <a:pt x="79" y="34"/>
                  <a:pt x="78" y="34"/>
                </a:cubicBezTo>
                <a:cubicBezTo>
                  <a:pt x="77" y="34"/>
                  <a:pt x="76" y="34"/>
                  <a:pt x="75" y="35"/>
                </a:cubicBezTo>
                <a:cubicBezTo>
                  <a:pt x="71" y="37"/>
                  <a:pt x="66" y="40"/>
                  <a:pt x="62" y="42"/>
                </a:cubicBezTo>
                <a:cubicBezTo>
                  <a:pt x="62" y="41"/>
                  <a:pt x="62" y="41"/>
                  <a:pt x="62" y="41"/>
                </a:cubicBezTo>
                <a:cubicBezTo>
                  <a:pt x="62" y="41"/>
                  <a:pt x="62" y="41"/>
                  <a:pt x="62" y="41"/>
                </a:cubicBezTo>
                <a:cubicBezTo>
                  <a:pt x="62" y="36"/>
                  <a:pt x="58" y="32"/>
                  <a:pt x="54" y="32"/>
                </a:cubicBezTo>
                <a:cubicBezTo>
                  <a:pt x="8" y="32"/>
                  <a:pt x="8" y="32"/>
                  <a:pt x="8" y="32"/>
                </a:cubicBezTo>
                <a:cubicBezTo>
                  <a:pt x="4" y="32"/>
                  <a:pt x="0" y="36"/>
                  <a:pt x="0" y="41"/>
                </a:cubicBezTo>
                <a:cubicBezTo>
                  <a:pt x="0" y="73"/>
                  <a:pt x="0" y="73"/>
                  <a:pt x="0" y="73"/>
                </a:cubicBezTo>
                <a:cubicBezTo>
                  <a:pt x="0" y="78"/>
                  <a:pt x="3" y="81"/>
                  <a:pt x="8" y="81"/>
                </a:cubicBezTo>
                <a:cubicBezTo>
                  <a:pt x="54" y="81"/>
                  <a:pt x="54" y="81"/>
                  <a:pt x="54" y="81"/>
                </a:cubicBezTo>
                <a:cubicBezTo>
                  <a:pt x="58" y="81"/>
                  <a:pt x="62" y="77"/>
                  <a:pt x="62" y="73"/>
                </a:cubicBezTo>
                <a:cubicBezTo>
                  <a:pt x="62" y="73"/>
                  <a:pt x="62" y="73"/>
                  <a:pt x="62" y="73"/>
                </a:cubicBezTo>
                <a:cubicBezTo>
                  <a:pt x="62" y="71"/>
                  <a:pt x="62" y="71"/>
                  <a:pt x="62" y="71"/>
                </a:cubicBezTo>
                <a:cubicBezTo>
                  <a:pt x="65" y="72"/>
                  <a:pt x="70" y="75"/>
                  <a:pt x="75" y="77"/>
                </a:cubicBezTo>
                <a:cubicBezTo>
                  <a:pt x="75" y="77"/>
                  <a:pt x="75" y="77"/>
                  <a:pt x="75" y="78"/>
                </a:cubicBezTo>
                <a:cubicBezTo>
                  <a:pt x="77" y="78"/>
                  <a:pt x="78" y="78"/>
                  <a:pt x="79" y="78"/>
                </a:cubicBezTo>
                <a:cubicBezTo>
                  <a:pt x="80" y="78"/>
                  <a:pt x="81" y="77"/>
                  <a:pt x="82" y="77"/>
                </a:cubicBezTo>
                <a:cubicBezTo>
                  <a:pt x="82" y="76"/>
                  <a:pt x="83" y="75"/>
                  <a:pt x="83" y="73"/>
                </a:cubicBezTo>
                <a:cubicBezTo>
                  <a:pt x="83" y="40"/>
                  <a:pt x="83" y="40"/>
                  <a:pt x="83" y="40"/>
                </a:cubicBezTo>
                <a:cubicBezTo>
                  <a:pt x="83" y="39"/>
                  <a:pt x="83" y="37"/>
                  <a:pt x="81" y="35"/>
                </a:cubicBezTo>
                <a:close/>
                <a:moveTo>
                  <a:pt x="78" y="73"/>
                </a:moveTo>
                <a:cubicBezTo>
                  <a:pt x="78" y="73"/>
                  <a:pt x="77" y="73"/>
                  <a:pt x="77" y="73"/>
                </a:cubicBezTo>
                <a:cubicBezTo>
                  <a:pt x="61" y="64"/>
                  <a:pt x="60" y="64"/>
                  <a:pt x="59" y="64"/>
                </a:cubicBezTo>
                <a:cubicBezTo>
                  <a:pt x="59" y="64"/>
                  <a:pt x="58" y="64"/>
                  <a:pt x="57" y="65"/>
                </a:cubicBezTo>
                <a:cubicBezTo>
                  <a:pt x="57" y="65"/>
                  <a:pt x="57" y="66"/>
                  <a:pt x="57" y="67"/>
                </a:cubicBezTo>
                <a:cubicBezTo>
                  <a:pt x="57" y="73"/>
                  <a:pt x="57" y="73"/>
                  <a:pt x="57" y="73"/>
                </a:cubicBezTo>
                <a:cubicBezTo>
                  <a:pt x="57" y="75"/>
                  <a:pt x="56" y="76"/>
                  <a:pt x="54" y="76"/>
                </a:cubicBezTo>
                <a:cubicBezTo>
                  <a:pt x="8" y="76"/>
                  <a:pt x="8" y="76"/>
                  <a:pt x="8" y="76"/>
                </a:cubicBezTo>
                <a:cubicBezTo>
                  <a:pt x="6" y="76"/>
                  <a:pt x="4" y="75"/>
                  <a:pt x="4" y="73"/>
                </a:cubicBezTo>
                <a:cubicBezTo>
                  <a:pt x="4" y="41"/>
                  <a:pt x="4" y="41"/>
                  <a:pt x="4" y="41"/>
                </a:cubicBezTo>
                <a:cubicBezTo>
                  <a:pt x="4" y="39"/>
                  <a:pt x="6" y="37"/>
                  <a:pt x="8" y="37"/>
                </a:cubicBezTo>
                <a:cubicBezTo>
                  <a:pt x="8" y="37"/>
                  <a:pt x="8" y="37"/>
                  <a:pt x="8" y="37"/>
                </a:cubicBezTo>
                <a:cubicBezTo>
                  <a:pt x="54" y="37"/>
                  <a:pt x="54" y="37"/>
                  <a:pt x="54" y="37"/>
                </a:cubicBezTo>
                <a:cubicBezTo>
                  <a:pt x="55" y="37"/>
                  <a:pt x="57" y="39"/>
                  <a:pt x="57" y="41"/>
                </a:cubicBezTo>
                <a:cubicBezTo>
                  <a:pt x="57" y="46"/>
                  <a:pt x="57" y="46"/>
                  <a:pt x="57" y="46"/>
                </a:cubicBezTo>
                <a:cubicBezTo>
                  <a:pt x="57" y="46"/>
                  <a:pt x="57" y="47"/>
                  <a:pt x="57" y="48"/>
                </a:cubicBezTo>
                <a:cubicBezTo>
                  <a:pt x="58" y="48"/>
                  <a:pt x="59" y="48"/>
                  <a:pt x="59" y="48"/>
                </a:cubicBezTo>
                <a:cubicBezTo>
                  <a:pt x="60" y="48"/>
                  <a:pt x="60" y="48"/>
                  <a:pt x="77" y="39"/>
                </a:cubicBezTo>
                <a:cubicBezTo>
                  <a:pt x="77" y="39"/>
                  <a:pt x="78" y="39"/>
                  <a:pt x="78" y="39"/>
                </a:cubicBezTo>
                <a:cubicBezTo>
                  <a:pt x="78" y="39"/>
                  <a:pt x="78" y="40"/>
                  <a:pt x="78" y="40"/>
                </a:cubicBezTo>
                <a:lnTo>
                  <a:pt x="78" y="73"/>
                </a:lnTo>
                <a:close/>
                <a:moveTo>
                  <a:pt x="79" y="78"/>
                </a:moveTo>
                <a:cubicBezTo>
                  <a:pt x="79" y="78"/>
                  <a:pt x="79" y="78"/>
                  <a:pt x="79" y="78"/>
                </a:cubicBezTo>
                <a:cubicBezTo>
                  <a:pt x="79" y="78"/>
                  <a:pt x="79" y="78"/>
                  <a:pt x="78" y="78"/>
                </a:cubicBezTo>
                <a:lnTo>
                  <a:pt x="79" y="78"/>
                </a:lnTo>
                <a:close/>
                <a:moveTo>
                  <a:pt x="22" y="39"/>
                </a:moveTo>
                <a:cubicBezTo>
                  <a:pt x="11" y="39"/>
                  <a:pt x="11" y="39"/>
                  <a:pt x="11" y="39"/>
                </a:cubicBezTo>
                <a:cubicBezTo>
                  <a:pt x="9" y="39"/>
                  <a:pt x="7" y="42"/>
                  <a:pt x="7" y="44"/>
                </a:cubicBezTo>
                <a:cubicBezTo>
                  <a:pt x="7" y="51"/>
                  <a:pt x="7" y="51"/>
                  <a:pt x="7" y="51"/>
                </a:cubicBezTo>
                <a:cubicBezTo>
                  <a:pt x="7" y="51"/>
                  <a:pt x="7" y="52"/>
                  <a:pt x="8" y="52"/>
                </a:cubicBezTo>
                <a:cubicBezTo>
                  <a:pt x="9" y="52"/>
                  <a:pt x="9" y="51"/>
                  <a:pt x="9" y="51"/>
                </a:cubicBezTo>
                <a:cubicBezTo>
                  <a:pt x="9" y="44"/>
                  <a:pt x="9" y="44"/>
                  <a:pt x="9" y="44"/>
                </a:cubicBezTo>
                <a:cubicBezTo>
                  <a:pt x="9" y="43"/>
                  <a:pt x="10" y="42"/>
                  <a:pt x="11" y="42"/>
                </a:cubicBezTo>
                <a:cubicBezTo>
                  <a:pt x="22" y="42"/>
                  <a:pt x="22" y="42"/>
                  <a:pt x="22" y="42"/>
                </a:cubicBezTo>
                <a:cubicBezTo>
                  <a:pt x="22" y="42"/>
                  <a:pt x="23" y="41"/>
                  <a:pt x="23" y="40"/>
                </a:cubicBezTo>
                <a:cubicBezTo>
                  <a:pt x="23" y="40"/>
                  <a:pt x="22" y="39"/>
                  <a:pt x="22" y="39"/>
                </a:cubicBezTo>
                <a:close/>
                <a:moveTo>
                  <a:pt x="28" y="39"/>
                </a:moveTo>
                <a:cubicBezTo>
                  <a:pt x="27" y="39"/>
                  <a:pt x="27" y="39"/>
                  <a:pt x="27" y="39"/>
                </a:cubicBezTo>
                <a:cubicBezTo>
                  <a:pt x="26" y="39"/>
                  <a:pt x="25" y="40"/>
                  <a:pt x="25" y="40"/>
                </a:cubicBezTo>
                <a:cubicBezTo>
                  <a:pt x="25" y="41"/>
                  <a:pt x="26" y="42"/>
                  <a:pt x="27" y="42"/>
                </a:cubicBezTo>
                <a:cubicBezTo>
                  <a:pt x="28" y="42"/>
                  <a:pt x="28" y="42"/>
                  <a:pt x="28" y="42"/>
                </a:cubicBezTo>
                <a:cubicBezTo>
                  <a:pt x="28" y="42"/>
                  <a:pt x="29" y="41"/>
                  <a:pt x="29" y="40"/>
                </a:cubicBezTo>
                <a:cubicBezTo>
                  <a:pt x="29" y="40"/>
                  <a:pt x="28" y="39"/>
                  <a:pt x="28" y="39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B59ED7BC-520E-4AEA-9D55-29E97251A45D}"/>
              </a:ext>
            </a:extLst>
          </p:cNvPr>
          <p:cNvSpPr txBox="1"/>
          <p:nvPr/>
        </p:nvSpPr>
        <p:spPr>
          <a:xfrm>
            <a:off x="7319963" y="4674286"/>
            <a:ext cx="40995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01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255A85FF-E559-4326-99FA-BC1B2D06380D}"/>
              </a:ext>
            </a:extLst>
          </p:cNvPr>
          <p:cNvSpPr txBox="1"/>
          <p:nvPr/>
        </p:nvSpPr>
        <p:spPr>
          <a:xfrm>
            <a:off x="8104188" y="4674286"/>
            <a:ext cx="40995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02</a:t>
            </a:r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74B76E71-AFD4-4683-B8B9-4A50E9F5AADF}"/>
              </a:ext>
            </a:extLst>
          </p:cNvPr>
          <p:cNvSpPr txBox="1"/>
          <p:nvPr/>
        </p:nvSpPr>
        <p:spPr>
          <a:xfrm>
            <a:off x="8883650" y="4674286"/>
            <a:ext cx="40995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03</a:t>
            </a:r>
          </a:p>
        </p:txBody>
      </p:sp>
      <p:sp>
        <p:nvSpPr>
          <p:cNvPr id="100" name="TextBox 99">
            <a:extLst>
              <a:ext uri="{FF2B5EF4-FFF2-40B4-BE49-F238E27FC236}">
                <a16:creationId xmlns:a16="http://schemas.microsoft.com/office/drawing/2014/main" id="{0F140C83-0106-41F8-988B-0A9B09391E38}"/>
              </a:ext>
            </a:extLst>
          </p:cNvPr>
          <p:cNvSpPr txBox="1"/>
          <p:nvPr/>
        </p:nvSpPr>
        <p:spPr>
          <a:xfrm>
            <a:off x="9667875" y="4674286"/>
            <a:ext cx="409958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04</a:t>
            </a:r>
          </a:p>
        </p:txBody>
      </p:sp>
      <p:grpSp>
        <p:nvGrpSpPr>
          <p:cNvPr id="101" name="Group 100">
            <a:extLst>
              <a:ext uri="{FF2B5EF4-FFF2-40B4-BE49-F238E27FC236}">
                <a16:creationId xmlns:a16="http://schemas.microsoft.com/office/drawing/2014/main" id="{97640A15-98B4-4F15-9DD9-1C9C6C8256E6}"/>
              </a:ext>
            </a:extLst>
          </p:cNvPr>
          <p:cNvGrpSpPr/>
          <p:nvPr/>
        </p:nvGrpSpPr>
        <p:grpSpPr>
          <a:xfrm rot="16200000">
            <a:off x="7021268" y="3774831"/>
            <a:ext cx="1381614" cy="433160"/>
            <a:chOff x="5432419" y="2793257"/>
            <a:chExt cx="1381614" cy="433160"/>
          </a:xfrm>
        </p:grpSpPr>
        <p:sp>
          <p:nvSpPr>
            <p:cNvPr id="102" name="Rectangle 101">
              <a:extLst>
                <a:ext uri="{FF2B5EF4-FFF2-40B4-BE49-F238E27FC236}">
                  <a16:creationId xmlns:a16="http://schemas.microsoft.com/office/drawing/2014/main" id="{2645BB0B-1F78-4D79-ACA9-84F0F92AA4DE}"/>
                </a:ext>
              </a:extLst>
            </p:cNvPr>
            <p:cNvSpPr/>
            <p:nvPr/>
          </p:nvSpPr>
          <p:spPr>
            <a:xfrm>
              <a:off x="5439939" y="2793257"/>
              <a:ext cx="1374094" cy="2308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9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Message &amp; Chatting</a:t>
              </a:r>
            </a:p>
          </p:txBody>
        </p:sp>
        <p:sp>
          <p:nvSpPr>
            <p:cNvPr id="103" name="Rectangle 102">
              <a:extLst>
                <a:ext uri="{FF2B5EF4-FFF2-40B4-BE49-F238E27FC236}">
                  <a16:creationId xmlns:a16="http://schemas.microsoft.com/office/drawing/2014/main" id="{0A9BC963-52EB-4FB5-8455-9460F31FD135}"/>
                </a:ext>
              </a:extLst>
            </p:cNvPr>
            <p:cNvSpPr/>
            <p:nvPr/>
          </p:nvSpPr>
          <p:spPr>
            <a:xfrm>
              <a:off x="5432419" y="2953265"/>
              <a:ext cx="1336682" cy="27315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700"/>
                </a:lnSpc>
              </a:pPr>
              <a:r>
                <a:rPr lang="en-US" sz="700" dirty="0">
                  <a:solidFill>
                    <a:schemeClr val="bg1"/>
                  </a:solidFill>
                </a:rPr>
                <a:t>Your sample text is here to give more </a:t>
              </a:r>
              <a:r>
                <a:rPr lang="en-US" sz="700" dirty="0" err="1">
                  <a:solidFill>
                    <a:schemeClr val="bg1"/>
                  </a:solidFill>
                </a:rPr>
                <a:t>confort</a:t>
              </a:r>
              <a:r>
                <a:rPr lang="en-US" sz="700" dirty="0">
                  <a:solidFill>
                    <a:schemeClr val="bg1"/>
                  </a:solidFill>
                </a:rPr>
                <a:t> to write own</a:t>
              </a:r>
            </a:p>
          </p:txBody>
        </p:sp>
      </p:grpSp>
      <p:grpSp>
        <p:nvGrpSpPr>
          <p:cNvPr id="104" name="Group 103">
            <a:extLst>
              <a:ext uri="{FF2B5EF4-FFF2-40B4-BE49-F238E27FC236}">
                <a16:creationId xmlns:a16="http://schemas.microsoft.com/office/drawing/2014/main" id="{646B1031-979E-42FC-97A9-9A01FD62F2DD}"/>
              </a:ext>
            </a:extLst>
          </p:cNvPr>
          <p:cNvGrpSpPr/>
          <p:nvPr/>
        </p:nvGrpSpPr>
        <p:grpSpPr>
          <a:xfrm rot="16200000">
            <a:off x="7825578" y="3797297"/>
            <a:ext cx="1336682" cy="433160"/>
            <a:chOff x="5432419" y="2793257"/>
            <a:chExt cx="1336682" cy="433160"/>
          </a:xfrm>
        </p:grpSpPr>
        <p:sp>
          <p:nvSpPr>
            <p:cNvPr id="105" name="Rectangle 104">
              <a:extLst>
                <a:ext uri="{FF2B5EF4-FFF2-40B4-BE49-F238E27FC236}">
                  <a16:creationId xmlns:a16="http://schemas.microsoft.com/office/drawing/2014/main" id="{C5A6A4A6-B721-4D73-B9C8-9329DC2EEA12}"/>
                </a:ext>
              </a:extLst>
            </p:cNvPr>
            <p:cNvSpPr/>
            <p:nvPr/>
          </p:nvSpPr>
          <p:spPr>
            <a:xfrm>
              <a:off x="5439939" y="2793257"/>
              <a:ext cx="622286" cy="2308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9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Talking</a:t>
              </a:r>
            </a:p>
          </p:txBody>
        </p:sp>
        <p:sp>
          <p:nvSpPr>
            <p:cNvPr id="106" name="Rectangle 105">
              <a:extLst>
                <a:ext uri="{FF2B5EF4-FFF2-40B4-BE49-F238E27FC236}">
                  <a16:creationId xmlns:a16="http://schemas.microsoft.com/office/drawing/2014/main" id="{52731EFD-6C9B-4A97-B73E-333516CF759A}"/>
                </a:ext>
              </a:extLst>
            </p:cNvPr>
            <p:cNvSpPr/>
            <p:nvPr/>
          </p:nvSpPr>
          <p:spPr>
            <a:xfrm>
              <a:off x="5432419" y="2953265"/>
              <a:ext cx="1336682" cy="27315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700"/>
                </a:lnSpc>
              </a:pPr>
              <a:r>
                <a:rPr lang="en-US" sz="700" dirty="0">
                  <a:solidFill>
                    <a:schemeClr val="bg1"/>
                  </a:solidFill>
                </a:rPr>
                <a:t>Your sample text is here to give more </a:t>
              </a:r>
              <a:r>
                <a:rPr lang="en-US" sz="700" dirty="0" err="1">
                  <a:solidFill>
                    <a:schemeClr val="bg1"/>
                  </a:solidFill>
                </a:rPr>
                <a:t>confort</a:t>
              </a:r>
              <a:r>
                <a:rPr lang="en-US" sz="700" dirty="0">
                  <a:solidFill>
                    <a:schemeClr val="bg1"/>
                  </a:solidFill>
                </a:rPr>
                <a:t> to write own</a:t>
              </a:r>
            </a:p>
          </p:txBody>
        </p:sp>
      </p:grpSp>
      <p:grpSp>
        <p:nvGrpSpPr>
          <p:cNvPr id="107" name="Group 106">
            <a:extLst>
              <a:ext uri="{FF2B5EF4-FFF2-40B4-BE49-F238E27FC236}">
                <a16:creationId xmlns:a16="http://schemas.microsoft.com/office/drawing/2014/main" id="{BB158DBB-5C54-426D-A47E-B7639572667C}"/>
              </a:ext>
            </a:extLst>
          </p:cNvPr>
          <p:cNvGrpSpPr/>
          <p:nvPr/>
        </p:nvGrpSpPr>
        <p:grpSpPr>
          <a:xfrm rot="16200000">
            <a:off x="8596267" y="3800033"/>
            <a:ext cx="1358991" cy="440491"/>
            <a:chOff x="5338681" y="2724020"/>
            <a:chExt cx="1358991" cy="440491"/>
          </a:xfrm>
        </p:grpSpPr>
        <p:sp>
          <p:nvSpPr>
            <p:cNvPr id="108" name="Rectangle 107">
              <a:extLst>
                <a:ext uri="{FF2B5EF4-FFF2-40B4-BE49-F238E27FC236}">
                  <a16:creationId xmlns:a16="http://schemas.microsoft.com/office/drawing/2014/main" id="{92FE51F9-5A7A-434D-A9A3-390603FDFF70}"/>
                </a:ext>
              </a:extLst>
            </p:cNvPr>
            <p:cNvSpPr/>
            <p:nvPr/>
          </p:nvSpPr>
          <p:spPr>
            <a:xfrm>
              <a:off x="5338681" y="2724020"/>
              <a:ext cx="1172116" cy="36933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r>
                <a:rPr lang="en-US" sz="9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Online Activities</a:t>
              </a:r>
            </a:p>
          </p:txBody>
        </p:sp>
        <p:sp>
          <p:nvSpPr>
            <p:cNvPr id="109" name="Rectangle 108">
              <a:extLst>
                <a:ext uri="{FF2B5EF4-FFF2-40B4-BE49-F238E27FC236}">
                  <a16:creationId xmlns:a16="http://schemas.microsoft.com/office/drawing/2014/main" id="{BACE437D-C4A4-4A19-817A-2C5625F8A2B7}"/>
                </a:ext>
              </a:extLst>
            </p:cNvPr>
            <p:cNvSpPr/>
            <p:nvPr/>
          </p:nvSpPr>
          <p:spPr>
            <a:xfrm>
              <a:off x="5360990" y="2891359"/>
              <a:ext cx="1336682" cy="27315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700"/>
                </a:lnSpc>
              </a:pPr>
              <a:r>
                <a:rPr lang="en-US" sz="700" dirty="0">
                  <a:solidFill>
                    <a:schemeClr val="bg1"/>
                  </a:solidFill>
                </a:rPr>
                <a:t>Your sample text is here to give more </a:t>
              </a:r>
              <a:r>
                <a:rPr lang="en-US" sz="700" dirty="0" err="1">
                  <a:solidFill>
                    <a:schemeClr val="bg1"/>
                  </a:solidFill>
                </a:rPr>
                <a:t>confort</a:t>
              </a:r>
              <a:r>
                <a:rPr lang="en-US" sz="700" dirty="0">
                  <a:solidFill>
                    <a:schemeClr val="bg1"/>
                  </a:solidFill>
                </a:rPr>
                <a:t> to write own</a:t>
              </a:r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:a16="http://schemas.microsoft.com/office/drawing/2014/main" id="{F774F447-165C-4138-B896-9350405E6249}"/>
              </a:ext>
            </a:extLst>
          </p:cNvPr>
          <p:cNvGrpSpPr/>
          <p:nvPr/>
        </p:nvGrpSpPr>
        <p:grpSpPr>
          <a:xfrm rot="16200000">
            <a:off x="9354779" y="3807205"/>
            <a:ext cx="1356470" cy="433150"/>
            <a:chOff x="5412631" y="2793267"/>
            <a:chExt cx="1356470" cy="433150"/>
          </a:xfrm>
        </p:grpSpPr>
        <p:sp>
          <p:nvSpPr>
            <p:cNvPr id="111" name="Rectangle 110">
              <a:extLst>
                <a:ext uri="{FF2B5EF4-FFF2-40B4-BE49-F238E27FC236}">
                  <a16:creationId xmlns:a16="http://schemas.microsoft.com/office/drawing/2014/main" id="{90D7F5E0-1B78-4156-BBA2-3DBCB1F9603D}"/>
                </a:ext>
              </a:extLst>
            </p:cNvPr>
            <p:cNvSpPr/>
            <p:nvPr/>
          </p:nvSpPr>
          <p:spPr>
            <a:xfrm>
              <a:off x="5412631" y="2793267"/>
              <a:ext cx="1019831" cy="2308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sz="900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Video &amp; Audio</a:t>
              </a:r>
            </a:p>
          </p:txBody>
        </p:sp>
        <p:sp>
          <p:nvSpPr>
            <p:cNvPr id="112" name="Rectangle 111">
              <a:extLst>
                <a:ext uri="{FF2B5EF4-FFF2-40B4-BE49-F238E27FC236}">
                  <a16:creationId xmlns:a16="http://schemas.microsoft.com/office/drawing/2014/main" id="{C8D983E3-05A6-4953-87AD-AC9240F6FF9A}"/>
                </a:ext>
              </a:extLst>
            </p:cNvPr>
            <p:cNvSpPr/>
            <p:nvPr/>
          </p:nvSpPr>
          <p:spPr>
            <a:xfrm>
              <a:off x="5432419" y="2953265"/>
              <a:ext cx="1336682" cy="273152"/>
            </a:xfrm>
            <a:prstGeom prst="rect">
              <a:avLst/>
            </a:prstGeom>
          </p:spPr>
          <p:txBody>
            <a:bodyPr wrap="square">
              <a:spAutoFit/>
            </a:bodyPr>
            <a:lstStyle/>
            <a:p>
              <a:pPr>
                <a:lnSpc>
                  <a:spcPts val="700"/>
                </a:lnSpc>
              </a:pPr>
              <a:r>
                <a:rPr lang="en-US" sz="700" dirty="0">
                  <a:solidFill>
                    <a:schemeClr val="bg1"/>
                  </a:solidFill>
                </a:rPr>
                <a:t>Your sample text is here to give more </a:t>
              </a:r>
              <a:r>
                <a:rPr lang="en-US" sz="700" dirty="0" err="1">
                  <a:solidFill>
                    <a:schemeClr val="bg1"/>
                  </a:solidFill>
                </a:rPr>
                <a:t>confort</a:t>
              </a:r>
              <a:r>
                <a:rPr lang="en-US" sz="700" dirty="0">
                  <a:solidFill>
                    <a:schemeClr val="bg1"/>
                  </a:solidFill>
                </a:rPr>
                <a:t> to write own</a:t>
              </a:r>
            </a:p>
          </p:txBody>
        </p:sp>
      </p:grpSp>
      <p:sp>
        <p:nvSpPr>
          <p:cNvPr id="113" name="Rectangle 112">
            <a:extLst>
              <a:ext uri="{FF2B5EF4-FFF2-40B4-BE49-F238E27FC236}">
                <a16:creationId xmlns:a16="http://schemas.microsoft.com/office/drawing/2014/main" id="{D2F4CE65-2656-4AFC-8AC9-10E76DEB8616}"/>
              </a:ext>
            </a:extLst>
          </p:cNvPr>
          <p:cNvSpPr/>
          <p:nvPr/>
        </p:nvSpPr>
        <p:spPr>
          <a:xfrm>
            <a:off x="7381879" y="2103895"/>
            <a:ext cx="66039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5.06</a:t>
            </a:r>
          </a:p>
          <a:p>
            <a:pPr algn="ctr"/>
            <a:r>
              <a:rPr lang="en-US" dirty="0" err="1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Mn</a:t>
            </a:r>
            <a:r>
              <a:rPr lang="en-US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.</a:t>
            </a:r>
          </a:p>
        </p:txBody>
      </p:sp>
      <p:sp>
        <p:nvSpPr>
          <p:cNvPr id="114" name="Rectangle 113">
            <a:extLst>
              <a:ext uri="{FF2B5EF4-FFF2-40B4-BE49-F238E27FC236}">
                <a16:creationId xmlns:a16="http://schemas.microsoft.com/office/drawing/2014/main" id="{85E7C12B-3A15-46D4-9566-07FA77E3D7F8}"/>
              </a:ext>
            </a:extLst>
          </p:cNvPr>
          <p:cNvSpPr/>
          <p:nvPr/>
        </p:nvSpPr>
        <p:spPr>
          <a:xfrm>
            <a:off x="8163723" y="2103895"/>
            <a:ext cx="66039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3.6</a:t>
            </a:r>
          </a:p>
          <a:p>
            <a:pPr algn="ctr"/>
            <a:r>
              <a:rPr lang="en-US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Bn.</a:t>
            </a:r>
          </a:p>
        </p:txBody>
      </p:sp>
      <p:sp>
        <p:nvSpPr>
          <p:cNvPr id="115" name="Rectangle 114">
            <a:extLst>
              <a:ext uri="{FF2B5EF4-FFF2-40B4-BE49-F238E27FC236}">
                <a16:creationId xmlns:a16="http://schemas.microsoft.com/office/drawing/2014/main" id="{43BC4A8D-5635-4864-9391-BEE9449678D0}"/>
              </a:ext>
            </a:extLst>
          </p:cNvPr>
          <p:cNvSpPr/>
          <p:nvPr/>
        </p:nvSpPr>
        <p:spPr>
          <a:xfrm>
            <a:off x="8915681" y="2103895"/>
            <a:ext cx="72016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1.35</a:t>
            </a:r>
          </a:p>
          <a:p>
            <a:pPr algn="ctr"/>
            <a:r>
              <a:rPr lang="en-US" dirty="0" err="1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Mn</a:t>
            </a:r>
            <a:r>
              <a:rPr lang="en-US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.</a:t>
            </a:r>
          </a:p>
        </p:txBody>
      </p:sp>
      <p:sp>
        <p:nvSpPr>
          <p:cNvPr id="116" name="Rectangle 115">
            <a:extLst>
              <a:ext uri="{FF2B5EF4-FFF2-40B4-BE49-F238E27FC236}">
                <a16:creationId xmlns:a16="http://schemas.microsoft.com/office/drawing/2014/main" id="{CE4DFD9A-8A56-4682-B9DC-C0AD1D886C30}"/>
              </a:ext>
            </a:extLst>
          </p:cNvPr>
          <p:cNvSpPr/>
          <p:nvPr/>
        </p:nvSpPr>
        <p:spPr>
          <a:xfrm>
            <a:off x="9700700" y="2103895"/>
            <a:ext cx="72016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1.95</a:t>
            </a:r>
          </a:p>
          <a:p>
            <a:pPr algn="ctr"/>
            <a:r>
              <a:rPr lang="en-US" dirty="0" err="1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Mn</a:t>
            </a:r>
            <a:r>
              <a:rPr lang="en-US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7865382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50">
        <p14:switch dir="r"/>
      </p:transition>
    </mc:Choice>
    <mc:Fallback xmlns="">
      <p:transition spd="slow">
        <p:fad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Rectangle 50">
            <a:extLst>
              <a:ext uri="{FF2B5EF4-FFF2-40B4-BE49-F238E27FC236}">
                <a16:creationId xmlns:a16="http://schemas.microsoft.com/office/drawing/2014/main" id="{46F732F5-43F3-45B6-A27F-5644CAB4F38E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C2C8B80D-BA7D-4719-B21C-DD692CEC11D9}"/>
              </a:ext>
            </a:extLst>
          </p:cNvPr>
          <p:cNvSpPr txBox="1"/>
          <p:nvPr/>
        </p:nvSpPr>
        <p:spPr>
          <a:xfrm>
            <a:off x="1259828" y="2839124"/>
            <a:ext cx="8893822" cy="28167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30000" b="1" spc="-3000" dirty="0">
                <a:solidFill>
                  <a:schemeClr val="tx1">
                    <a:alpha val="2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Q&amp;A</a:t>
            </a:r>
          </a:p>
        </p:txBody>
      </p:sp>
      <p:pic>
        <p:nvPicPr>
          <p:cNvPr id="53" name="Picture 52">
            <a:extLst>
              <a:ext uri="{FF2B5EF4-FFF2-40B4-BE49-F238E27FC236}">
                <a16:creationId xmlns:a16="http://schemas.microsoft.com/office/drawing/2014/main" id="{003A92EC-BB08-48E6-9173-847B6E9F236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81952" y="6290064"/>
            <a:ext cx="2938488" cy="275780"/>
          </a:xfrm>
          <a:prstGeom prst="rect">
            <a:avLst/>
          </a:prstGeom>
        </p:spPr>
      </p:pic>
      <p:sp>
        <p:nvSpPr>
          <p:cNvPr id="54" name="Rectangle 53">
            <a:extLst>
              <a:ext uri="{FF2B5EF4-FFF2-40B4-BE49-F238E27FC236}">
                <a16:creationId xmlns:a16="http://schemas.microsoft.com/office/drawing/2014/main" id="{55D5D62A-CE3D-4F6B-8C06-8A491043E246}"/>
              </a:ext>
            </a:extLst>
          </p:cNvPr>
          <p:cNvSpPr/>
          <p:nvPr/>
        </p:nvSpPr>
        <p:spPr>
          <a:xfrm>
            <a:off x="3086100" y="3010957"/>
            <a:ext cx="6477000" cy="56938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3100" spc="6000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B6A708AC-A00F-4D55-A7B3-E40A259E5BBE}"/>
              </a:ext>
            </a:extLst>
          </p:cNvPr>
          <p:cNvSpPr txBox="1"/>
          <p:nvPr/>
        </p:nvSpPr>
        <p:spPr>
          <a:xfrm>
            <a:off x="4159542" y="3871407"/>
            <a:ext cx="6372884" cy="21546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18000"/>
              </a:lnSpc>
            </a:pPr>
            <a:r>
              <a:rPr lang="en-US" sz="10000" b="1" dirty="0">
                <a:solidFill>
                  <a:schemeClr val="tx1">
                    <a:alpha val="20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SESSION</a:t>
            </a:r>
          </a:p>
        </p:txBody>
      </p:sp>
    </p:spTree>
    <p:extLst>
      <p:ext uri="{BB962C8B-B14F-4D97-AF65-F5344CB8AC3E}">
        <p14:creationId xmlns:p14="http://schemas.microsoft.com/office/powerpoint/2010/main" val="166803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300">
        <p14:pan dir="u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54">
      <a:dk1>
        <a:srgbClr val="000000"/>
      </a:dk1>
      <a:lt1>
        <a:srgbClr val="FFFFFF"/>
      </a:lt1>
      <a:dk2>
        <a:srgbClr val="2D3B41"/>
      </a:dk2>
      <a:lt2>
        <a:srgbClr val="E7E6E6"/>
      </a:lt2>
      <a:accent1>
        <a:srgbClr val="993F98"/>
      </a:accent1>
      <a:accent2>
        <a:srgbClr val="009EAE"/>
      </a:accent2>
      <a:accent3>
        <a:srgbClr val="9BBA3C"/>
      </a:accent3>
      <a:accent4>
        <a:srgbClr val="B5CC2D"/>
      </a:accent4>
      <a:accent5>
        <a:srgbClr val="ED1C24"/>
      </a:accent5>
      <a:accent6>
        <a:srgbClr val="FDB913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TM04033919[[fn=Circuit]]</Template>
  <TotalTime>26281</TotalTime>
  <Words>473</Words>
  <Application>Microsoft Office PowerPoint</Application>
  <PresentationFormat>Widescreen</PresentationFormat>
  <Paragraphs>91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8" baseType="lpstr">
      <vt:lpstr>Arial</vt:lpstr>
      <vt:lpstr>Calibri</vt:lpstr>
      <vt:lpstr>Open Sans</vt:lpstr>
      <vt:lpstr>Open Sans </vt:lpstr>
      <vt:lpstr>Open Sans Extrabold</vt:lpstr>
      <vt:lpstr>Open Sans Light</vt:lpstr>
      <vt:lpstr>Open Sans Semibold</vt:lpstr>
      <vt:lpstr>PT Sans</vt:lpstr>
      <vt:lpstr>Theme_Master</vt:lpstr>
      <vt:lpstr>PowerPoint Presentation</vt:lpstr>
      <vt:lpstr>PowerPoint Presentation</vt:lpstr>
      <vt:lpstr>PowerPoint Presentation</vt:lpstr>
      <vt:lpstr>Company Service</vt:lpstr>
      <vt:lpstr>Company Team</vt:lpstr>
      <vt:lpstr>PowerPoint Presentation</vt:lpstr>
      <vt:lpstr>Company Timeline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4222</cp:revision>
  <dcterms:created xsi:type="dcterms:W3CDTF">2016-12-30T12:29:18Z</dcterms:created>
  <dcterms:modified xsi:type="dcterms:W3CDTF">2017-11-08T05:32:45Z</dcterms:modified>
</cp:coreProperties>
</file>

<file path=docProps/thumbnail.jpeg>
</file>