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718" r:id="rId2"/>
    <p:sldId id="719" r:id="rId3"/>
    <p:sldId id="722" r:id="rId4"/>
    <p:sldId id="721" r:id="rId5"/>
    <p:sldId id="723" r:id="rId6"/>
    <p:sldId id="724" r:id="rId7"/>
    <p:sldId id="725" r:id="rId8"/>
    <p:sldId id="720" r:id="rId9"/>
    <p:sldId id="726" r:id="rId10"/>
    <p:sldId id="727" r:id="rId11"/>
    <p:sldId id="728" r:id="rId12"/>
    <p:sldId id="729" r:id="rId13"/>
    <p:sldId id="730" r:id="rId14"/>
    <p:sldId id="731" r:id="rId15"/>
    <p:sldId id="732" r:id="rId16"/>
    <p:sldId id="733" r:id="rId17"/>
    <p:sldId id="736" r:id="rId18"/>
    <p:sldId id="740" r:id="rId19"/>
    <p:sldId id="741" r:id="rId20"/>
    <p:sldId id="758" r:id="rId21"/>
    <p:sldId id="764" r:id="rId22"/>
    <p:sldId id="77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F9E3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6567"/>
  </p:normalViewPr>
  <p:slideViewPr>
    <p:cSldViewPr snapToGrid="0" snapToObjects="1" showGuides="1">
      <p:cViewPr varScale="1">
        <p:scale>
          <a:sx n="72" d="100"/>
          <a:sy n="72" d="100"/>
        </p:scale>
        <p:origin x="732" y="78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842C-4C81-89D1-3EE2C3597ECC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842C-4C81-89D1-3EE2C3597EC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accent4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842C-4C81-89D1-3EE2C3597ECC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842C-4C81-89D1-3EE2C3597EC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2C-4C81-89D1-3EE2C3597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pattFill prst="ltUpDiag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1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1-842C-4C81-89D1-3EE2C3597ECC}"/>
              </c:ext>
            </c:extLst>
          </c:dPt>
          <c:dPt>
            <c:idx val="1"/>
            <c:bubble3D val="0"/>
            <c:spPr>
              <a:pattFill prst="ltUpDiag">
                <a:fgClr>
                  <a:schemeClr val="accent2"/>
                </a:fgClr>
                <a:bgClr>
                  <a:schemeClr val="accent2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2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3-842C-4C81-89D1-3EE2C3597ECC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3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5-842C-4C81-89D1-3EE2C3597ECC}"/>
              </c:ext>
            </c:extLst>
          </c:dPt>
          <c:dPt>
            <c:idx val="3"/>
            <c:bubble3D val="0"/>
            <c:spPr>
              <a:pattFill prst="ltUpDiag">
                <a:fgClr>
                  <a:schemeClr val="accent4"/>
                </a:fgClr>
                <a:bgClr>
                  <a:schemeClr val="accent4">
                    <a:lumMod val="20000"/>
                    <a:lumOff val="80000"/>
                  </a:schemeClr>
                </a:bgClr>
              </a:pattFill>
              <a:ln w="19050">
                <a:solidFill>
                  <a:schemeClr val="lt1"/>
                </a:solidFill>
              </a:ln>
              <a:effectLst>
                <a:innerShdw blurRad="114300">
                  <a:schemeClr val="accent4"/>
                </a:innerShdw>
              </a:effectLst>
            </c:spPr>
            <c:extLst>
              <c:ext xmlns:c16="http://schemas.microsoft.com/office/drawing/2014/chart" uri="{C3380CC4-5D6E-409C-BE32-E72D297353CC}">
                <c16:uniqueId val="{00000007-842C-4C81-89D1-3EE2C3597ECC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842C-4C81-89D1-3EE2C3597EC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9050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>
      <cs:styleClr val="auto"/>
    </cs:effectRef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pattFill prst="ltUpDiag">
        <a:fgClr>
          <a:schemeClr val="phClr"/>
        </a:fgClr>
        <a:bgClr>
          <a:schemeClr val="phClr">
            <a:lumMod val="20000"/>
            <a:lumOff val="80000"/>
          </a:schemeClr>
        </a:bgClr>
      </a:pattFill>
      <a:ln w="19050">
        <a:solidFill>
          <a:schemeClr val="lt1"/>
        </a:solidFill>
      </a:ln>
      <a:effectLst>
        <a:innerShdw blurRad="114300">
          <a:schemeClr val="phClr"/>
        </a:inn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>
        <a:solidFill>
          <a:schemeClr val="tx1">
            <a:lumMod val="15000"/>
            <a:lumOff val="85000"/>
          </a:schemeClr>
        </a:solidFill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50000"/>
        <a:lumOff val="50000"/>
      </a:schemeClr>
    </cs:fontRef>
    <cs:defRPr sz="2200" b="1" kern="1200" cap="all" spc="15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F86DC-86D6-8745-8E50-81891049FF24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74699-B72A-5A42-8323-05A0664E15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6189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63A740-0B7D-3342-89E9-ADA2F519AD31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223A3-994C-A148-83E4-FB7575EE6D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95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E73AA54-2EF3-4B97-9749-8AC1880A5A9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8247745" y="2563370"/>
            <a:ext cx="2474684" cy="2474684"/>
          </a:xfrm>
          <a:custGeom>
            <a:avLst/>
            <a:gdLst>
              <a:gd name="connsiteX0" fmla="*/ 1237342 w 2474684"/>
              <a:gd name="connsiteY0" fmla="*/ 0 h 2474684"/>
              <a:gd name="connsiteX1" fmla="*/ 2474684 w 2474684"/>
              <a:gd name="connsiteY1" fmla="*/ 1237342 h 2474684"/>
              <a:gd name="connsiteX2" fmla="*/ 1237342 w 2474684"/>
              <a:gd name="connsiteY2" fmla="*/ 2474684 h 2474684"/>
              <a:gd name="connsiteX3" fmla="*/ 0 w 2474684"/>
              <a:gd name="connsiteY3" fmla="*/ 1237342 h 2474684"/>
              <a:gd name="connsiteX4" fmla="*/ 1237342 w 2474684"/>
              <a:gd name="connsiteY4" fmla="*/ 0 h 247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74684" h="2474684">
                <a:moveTo>
                  <a:pt x="1237342" y="0"/>
                </a:moveTo>
                <a:cubicBezTo>
                  <a:pt x="1920707" y="0"/>
                  <a:pt x="2474684" y="553977"/>
                  <a:pt x="2474684" y="1237342"/>
                </a:cubicBezTo>
                <a:cubicBezTo>
                  <a:pt x="2474684" y="1920707"/>
                  <a:pt x="1920707" y="2474684"/>
                  <a:pt x="1237342" y="2474684"/>
                </a:cubicBezTo>
                <a:cubicBezTo>
                  <a:pt x="553977" y="2474684"/>
                  <a:pt x="0" y="1920707"/>
                  <a:pt x="0" y="1237342"/>
                </a:cubicBezTo>
                <a:cubicBezTo>
                  <a:pt x="0" y="553977"/>
                  <a:pt x="553977" y="0"/>
                  <a:pt x="12373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846930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6DCA35-2A02-4CB3-AFCF-8A2C7E98EC1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94218" y="954574"/>
            <a:ext cx="3425372" cy="3425372"/>
          </a:xfrm>
          <a:custGeom>
            <a:avLst/>
            <a:gdLst>
              <a:gd name="connsiteX0" fmla="*/ 1712686 w 3425372"/>
              <a:gd name="connsiteY0" fmla="*/ 0 h 3425372"/>
              <a:gd name="connsiteX1" fmla="*/ 3425372 w 3425372"/>
              <a:gd name="connsiteY1" fmla="*/ 1712686 h 3425372"/>
              <a:gd name="connsiteX2" fmla="*/ 1712686 w 3425372"/>
              <a:gd name="connsiteY2" fmla="*/ 3425372 h 3425372"/>
              <a:gd name="connsiteX3" fmla="*/ 0 w 3425372"/>
              <a:gd name="connsiteY3" fmla="*/ 1712686 h 3425372"/>
              <a:gd name="connsiteX4" fmla="*/ 1712686 w 3425372"/>
              <a:gd name="connsiteY4" fmla="*/ 0 h 342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372" h="3425372">
                <a:moveTo>
                  <a:pt x="1712686" y="0"/>
                </a:moveTo>
                <a:cubicBezTo>
                  <a:pt x="2658576" y="0"/>
                  <a:pt x="3425372" y="766796"/>
                  <a:pt x="3425372" y="1712686"/>
                </a:cubicBezTo>
                <a:cubicBezTo>
                  <a:pt x="3425372" y="2658576"/>
                  <a:pt x="2658576" y="3425372"/>
                  <a:pt x="1712686" y="3425372"/>
                </a:cubicBezTo>
                <a:cubicBezTo>
                  <a:pt x="766796" y="3425372"/>
                  <a:pt x="0" y="2658576"/>
                  <a:pt x="0" y="1712686"/>
                </a:cubicBezTo>
                <a:cubicBezTo>
                  <a:pt x="0" y="766796"/>
                  <a:pt x="766796" y="0"/>
                  <a:pt x="1712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2B27147-92C3-4254-9C46-2B89FBE8FCB5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72410" y="954574"/>
            <a:ext cx="3425372" cy="3425372"/>
          </a:xfrm>
          <a:custGeom>
            <a:avLst/>
            <a:gdLst>
              <a:gd name="connsiteX0" fmla="*/ 1712686 w 3425372"/>
              <a:gd name="connsiteY0" fmla="*/ 0 h 3425372"/>
              <a:gd name="connsiteX1" fmla="*/ 3425372 w 3425372"/>
              <a:gd name="connsiteY1" fmla="*/ 1712686 h 3425372"/>
              <a:gd name="connsiteX2" fmla="*/ 1712686 w 3425372"/>
              <a:gd name="connsiteY2" fmla="*/ 3425372 h 3425372"/>
              <a:gd name="connsiteX3" fmla="*/ 0 w 3425372"/>
              <a:gd name="connsiteY3" fmla="*/ 1712686 h 3425372"/>
              <a:gd name="connsiteX4" fmla="*/ 1712686 w 3425372"/>
              <a:gd name="connsiteY4" fmla="*/ 0 h 342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372" h="3425372">
                <a:moveTo>
                  <a:pt x="1712686" y="0"/>
                </a:moveTo>
                <a:cubicBezTo>
                  <a:pt x="2658576" y="0"/>
                  <a:pt x="3425372" y="766796"/>
                  <a:pt x="3425372" y="1712686"/>
                </a:cubicBezTo>
                <a:cubicBezTo>
                  <a:pt x="3425372" y="2658576"/>
                  <a:pt x="2658576" y="3425372"/>
                  <a:pt x="1712686" y="3425372"/>
                </a:cubicBezTo>
                <a:cubicBezTo>
                  <a:pt x="766796" y="3425372"/>
                  <a:pt x="0" y="2658576"/>
                  <a:pt x="0" y="1712686"/>
                </a:cubicBezTo>
                <a:cubicBezTo>
                  <a:pt x="0" y="766796"/>
                  <a:pt x="766796" y="0"/>
                  <a:pt x="1712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CFEC2BD-5E93-436C-9AF6-C02E620D92A8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83314" y="954574"/>
            <a:ext cx="3425372" cy="3425372"/>
          </a:xfrm>
          <a:custGeom>
            <a:avLst/>
            <a:gdLst>
              <a:gd name="connsiteX0" fmla="*/ 1712686 w 3425372"/>
              <a:gd name="connsiteY0" fmla="*/ 0 h 3425372"/>
              <a:gd name="connsiteX1" fmla="*/ 3425372 w 3425372"/>
              <a:gd name="connsiteY1" fmla="*/ 1712686 h 3425372"/>
              <a:gd name="connsiteX2" fmla="*/ 1712686 w 3425372"/>
              <a:gd name="connsiteY2" fmla="*/ 3425372 h 3425372"/>
              <a:gd name="connsiteX3" fmla="*/ 0 w 3425372"/>
              <a:gd name="connsiteY3" fmla="*/ 1712686 h 3425372"/>
              <a:gd name="connsiteX4" fmla="*/ 1712686 w 3425372"/>
              <a:gd name="connsiteY4" fmla="*/ 0 h 34253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5372" h="3425372">
                <a:moveTo>
                  <a:pt x="1712686" y="0"/>
                </a:moveTo>
                <a:cubicBezTo>
                  <a:pt x="2658576" y="0"/>
                  <a:pt x="3425372" y="766796"/>
                  <a:pt x="3425372" y="1712686"/>
                </a:cubicBezTo>
                <a:cubicBezTo>
                  <a:pt x="3425372" y="2658576"/>
                  <a:pt x="2658576" y="3425372"/>
                  <a:pt x="1712686" y="3425372"/>
                </a:cubicBezTo>
                <a:cubicBezTo>
                  <a:pt x="766796" y="3425372"/>
                  <a:pt x="0" y="2658576"/>
                  <a:pt x="0" y="1712686"/>
                </a:cubicBezTo>
                <a:cubicBezTo>
                  <a:pt x="0" y="766796"/>
                  <a:pt x="766796" y="0"/>
                  <a:pt x="1712686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007222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671DE98F-6CAB-454C-83FC-00738ABA39D3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084368" y="3429000"/>
            <a:ext cx="3107632" cy="3429000"/>
          </a:xfrm>
          <a:custGeom>
            <a:avLst/>
            <a:gdLst>
              <a:gd name="connsiteX0" fmla="*/ 0 w 3107632"/>
              <a:gd name="connsiteY0" fmla="*/ 0 h 3429000"/>
              <a:gd name="connsiteX1" fmla="*/ 3107632 w 3107632"/>
              <a:gd name="connsiteY1" fmla="*/ 0 h 3429000"/>
              <a:gd name="connsiteX2" fmla="*/ 3107632 w 3107632"/>
              <a:gd name="connsiteY2" fmla="*/ 3429000 h 3429000"/>
              <a:gd name="connsiteX3" fmla="*/ 0 w 3107632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07632" h="3429000">
                <a:moveTo>
                  <a:pt x="0" y="0"/>
                </a:moveTo>
                <a:lnTo>
                  <a:pt x="3107632" y="0"/>
                </a:lnTo>
                <a:lnTo>
                  <a:pt x="3107632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7DBDC89-D59E-470C-8A3B-4F1D4F850CC8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542184" y="0"/>
            <a:ext cx="4542184" cy="4920343"/>
          </a:xfrm>
          <a:custGeom>
            <a:avLst/>
            <a:gdLst>
              <a:gd name="connsiteX0" fmla="*/ 0 w 4542184"/>
              <a:gd name="connsiteY0" fmla="*/ 0 h 4920343"/>
              <a:gd name="connsiteX1" fmla="*/ 4542184 w 4542184"/>
              <a:gd name="connsiteY1" fmla="*/ 0 h 4920343"/>
              <a:gd name="connsiteX2" fmla="*/ 4542184 w 4542184"/>
              <a:gd name="connsiteY2" fmla="*/ 4920343 h 4920343"/>
              <a:gd name="connsiteX3" fmla="*/ 0 w 4542184"/>
              <a:gd name="connsiteY3" fmla="*/ 4920343 h 4920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2184" h="4920343">
                <a:moveTo>
                  <a:pt x="0" y="0"/>
                </a:moveTo>
                <a:lnTo>
                  <a:pt x="4542184" y="0"/>
                </a:lnTo>
                <a:lnTo>
                  <a:pt x="4542184" y="4920343"/>
                </a:lnTo>
                <a:lnTo>
                  <a:pt x="0" y="492034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46DF61FA-2D02-4DA3-A949-0F135A769A5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0" y="3429000"/>
            <a:ext cx="4542184" cy="3429000"/>
          </a:xfrm>
          <a:custGeom>
            <a:avLst/>
            <a:gdLst>
              <a:gd name="connsiteX0" fmla="*/ 0 w 4542184"/>
              <a:gd name="connsiteY0" fmla="*/ 0 h 3429000"/>
              <a:gd name="connsiteX1" fmla="*/ 4542184 w 4542184"/>
              <a:gd name="connsiteY1" fmla="*/ 0 h 3429000"/>
              <a:gd name="connsiteX2" fmla="*/ 4542184 w 4542184"/>
              <a:gd name="connsiteY2" fmla="*/ 3429000 h 3429000"/>
              <a:gd name="connsiteX3" fmla="*/ 0 w 454218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42184" h="3429000">
                <a:moveTo>
                  <a:pt x="0" y="0"/>
                </a:moveTo>
                <a:lnTo>
                  <a:pt x="4542184" y="0"/>
                </a:lnTo>
                <a:lnTo>
                  <a:pt x="4542184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612254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6F4E7F79-40FC-44D5-B89A-17D6E774BB84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902237" y="1558665"/>
            <a:ext cx="3289763" cy="3429000"/>
          </a:xfrm>
          <a:custGeom>
            <a:avLst/>
            <a:gdLst>
              <a:gd name="connsiteX0" fmla="*/ 0 w 3289763"/>
              <a:gd name="connsiteY0" fmla="*/ 0 h 3429000"/>
              <a:gd name="connsiteX1" fmla="*/ 3289763 w 3289763"/>
              <a:gd name="connsiteY1" fmla="*/ 0 h 3429000"/>
              <a:gd name="connsiteX2" fmla="*/ 3289763 w 3289763"/>
              <a:gd name="connsiteY2" fmla="*/ 3429000 h 3429000"/>
              <a:gd name="connsiteX3" fmla="*/ 0 w 3289763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89763" h="3429000">
                <a:moveTo>
                  <a:pt x="0" y="0"/>
                </a:moveTo>
                <a:lnTo>
                  <a:pt x="3289763" y="0"/>
                </a:lnTo>
                <a:lnTo>
                  <a:pt x="3289763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D3106DDD-EB1E-4F4B-A8E9-73CDFFDFBB8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5236986" y="1558665"/>
            <a:ext cx="3588854" cy="3429000"/>
          </a:xfrm>
          <a:custGeom>
            <a:avLst/>
            <a:gdLst>
              <a:gd name="connsiteX0" fmla="*/ 0 w 3588854"/>
              <a:gd name="connsiteY0" fmla="*/ 0 h 3429000"/>
              <a:gd name="connsiteX1" fmla="*/ 3588854 w 3588854"/>
              <a:gd name="connsiteY1" fmla="*/ 0 h 3429000"/>
              <a:gd name="connsiteX2" fmla="*/ 3588854 w 3588854"/>
              <a:gd name="connsiteY2" fmla="*/ 3429000 h 3429000"/>
              <a:gd name="connsiteX3" fmla="*/ 0 w 3588854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88854" h="3429000">
                <a:moveTo>
                  <a:pt x="0" y="0"/>
                </a:moveTo>
                <a:lnTo>
                  <a:pt x="3588854" y="0"/>
                </a:lnTo>
                <a:lnTo>
                  <a:pt x="3588854" y="3429000"/>
                </a:lnTo>
                <a:lnTo>
                  <a:pt x="0" y="3429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6464177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47B567B4-7DE2-4089-97E3-9A6B1A1C71B7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583808" y="3048000"/>
            <a:ext cx="2913315" cy="3115122"/>
          </a:xfrm>
          <a:custGeom>
            <a:avLst/>
            <a:gdLst>
              <a:gd name="connsiteX0" fmla="*/ 0 w 2913315"/>
              <a:gd name="connsiteY0" fmla="*/ 0 h 3115122"/>
              <a:gd name="connsiteX1" fmla="*/ 2913315 w 2913315"/>
              <a:gd name="connsiteY1" fmla="*/ 0 h 3115122"/>
              <a:gd name="connsiteX2" fmla="*/ 2913315 w 2913315"/>
              <a:gd name="connsiteY2" fmla="*/ 3115122 h 3115122"/>
              <a:gd name="connsiteX3" fmla="*/ 0 w 2913315"/>
              <a:gd name="connsiteY3" fmla="*/ 3115122 h 311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3315" h="3115122">
                <a:moveTo>
                  <a:pt x="0" y="0"/>
                </a:moveTo>
                <a:lnTo>
                  <a:pt x="2913315" y="0"/>
                </a:lnTo>
                <a:lnTo>
                  <a:pt x="2913315" y="3115122"/>
                </a:lnTo>
                <a:lnTo>
                  <a:pt x="0" y="31151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5C8F58F4-9160-474B-92B1-B60009B87B4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5819962" y="3048000"/>
            <a:ext cx="2625539" cy="3115122"/>
          </a:xfrm>
          <a:custGeom>
            <a:avLst/>
            <a:gdLst>
              <a:gd name="connsiteX0" fmla="*/ 0 w 2625539"/>
              <a:gd name="connsiteY0" fmla="*/ 0 h 3115122"/>
              <a:gd name="connsiteX1" fmla="*/ 2625539 w 2625539"/>
              <a:gd name="connsiteY1" fmla="*/ 0 h 3115122"/>
              <a:gd name="connsiteX2" fmla="*/ 2625539 w 2625539"/>
              <a:gd name="connsiteY2" fmla="*/ 3115122 h 3115122"/>
              <a:gd name="connsiteX3" fmla="*/ 0 w 2625539"/>
              <a:gd name="connsiteY3" fmla="*/ 3115122 h 3115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25539" h="3115122">
                <a:moveTo>
                  <a:pt x="0" y="0"/>
                </a:moveTo>
                <a:lnTo>
                  <a:pt x="2625539" y="0"/>
                </a:lnTo>
                <a:lnTo>
                  <a:pt x="2625539" y="3115122"/>
                </a:lnTo>
                <a:lnTo>
                  <a:pt x="0" y="31151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1A7AF983-57D6-4AD4-A352-9CF2D6D228F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5819961" y="694878"/>
            <a:ext cx="5677162" cy="2204162"/>
          </a:xfrm>
          <a:custGeom>
            <a:avLst/>
            <a:gdLst>
              <a:gd name="connsiteX0" fmla="*/ 0 w 5677162"/>
              <a:gd name="connsiteY0" fmla="*/ 0 h 2204162"/>
              <a:gd name="connsiteX1" fmla="*/ 5677162 w 5677162"/>
              <a:gd name="connsiteY1" fmla="*/ 0 h 2204162"/>
              <a:gd name="connsiteX2" fmla="*/ 5677162 w 5677162"/>
              <a:gd name="connsiteY2" fmla="*/ 2204162 h 2204162"/>
              <a:gd name="connsiteX3" fmla="*/ 0 w 5677162"/>
              <a:gd name="connsiteY3" fmla="*/ 2204162 h 220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7162" h="2204162">
                <a:moveTo>
                  <a:pt x="0" y="0"/>
                </a:moveTo>
                <a:lnTo>
                  <a:pt x="5677162" y="0"/>
                </a:lnTo>
                <a:lnTo>
                  <a:pt x="5677162" y="2204162"/>
                </a:lnTo>
                <a:lnTo>
                  <a:pt x="0" y="220416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23962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E4C93D86-1B3A-4DB8-963D-B4493D4B278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837072" y="2968488"/>
            <a:ext cx="6493507" cy="3177703"/>
          </a:xfrm>
          <a:custGeom>
            <a:avLst/>
            <a:gdLst>
              <a:gd name="connsiteX0" fmla="*/ 0 w 6493507"/>
              <a:gd name="connsiteY0" fmla="*/ 0 h 3177703"/>
              <a:gd name="connsiteX1" fmla="*/ 6493507 w 6493507"/>
              <a:gd name="connsiteY1" fmla="*/ 0 h 3177703"/>
              <a:gd name="connsiteX2" fmla="*/ 6493507 w 6493507"/>
              <a:gd name="connsiteY2" fmla="*/ 3177703 h 3177703"/>
              <a:gd name="connsiteX3" fmla="*/ 0 w 6493507"/>
              <a:gd name="connsiteY3" fmla="*/ 3177703 h 317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93507" h="3177703">
                <a:moveTo>
                  <a:pt x="0" y="0"/>
                </a:moveTo>
                <a:lnTo>
                  <a:pt x="6493507" y="0"/>
                </a:lnTo>
                <a:lnTo>
                  <a:pt x="6493507" y="3177703"/>
                </a:lnTo>
                <a:lnTo>
                  <a:pt x="0" y="317770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8551E09-B786-484E-A3A3-34C5A1EF125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1421" y="2968488"/>
            <a:ext cx="3763588" cy="3177703"/>
          </a:xfrm>
          <a:custGeom>
            <a:avLst/>
            <a:gdLst>
              <a:gd name="connsiteX0" fmla="*/ 0 w 3763588"/>
              <a:gd name="connsiteY0" fmla="*/ 0 h 3177703"/>
              <a:gd name="connsiteX1" fmla="*/ 3763588 w 3763588"/>
              <a:gd name="connsiteY1" fmla="*/ 0 h 3177703"/>
              <a:gd name="connsiteX2" fmla="*/ 3763588 w 3763588"/>
              <a:gd name="connsiteY2" fmla="*/ 3177703 h 3177703"/>
              <a:gd name="connsiteX3" fmla="*/ 0 w 3763588"/>
              <a:gd name="connsiteY3" fmla="*/ 3177703 h 317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3588" h="3177703">
                <a:moveTo>
                  <a:pt x="0" y="0"/>
                </a:moveTo>
                <a:lnTo>
                  <a:pt x="3763588" y="0"/>
                </a:lnTo>
                <a:lnTo>
                  <a:pt x="3763588" y="3177703"/>
                </a:lnTo>
                <a:lnTo>
                  <a:pt x="0" y="317770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82B201F-63D5-412D-80DD-E9EE332E11E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949148" y="711811"/>
            <a:ext cx="7381432" cy="2040835"/>
          </a:xfrm>
          <a:custGeom>
            <a:avLst/>
            <a:gdLst>
              <a:gd name="connsiteX0" fmla="*/ 0 w 7381432"/>
              <a:gd name="connsiteY0" fmla="*/ 0 h 2040835"/>
              <a:gd name="connsiteX1" fmla="*/ 7381432 w 7381432"/>
              <a:gd name="connsiteY1" fmla="*/ 0 h 2040835"/>
              <a:gd name="connsiteX2" fmla="*/ 7381432 w 7381432"/>
              <a:gd name="connsiteY2" fmla="*/ 2040835 h 2040835"/>
              <a:gd name="connsiteX3" fmla="*/ 0 w 7381432"/>
              <a:gd name="connsiteY3" fmla="*/ 2040835 h 2040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81432" h="2040835">
                <a:moveTo>
                  <a:pt x="0" y="0"/>
                </a:moveTo>
                <a:lnTo>
                  <a:pt x="7381432" y="0"/>
                </a:lnTo>
                <a:lnTo>
                  <a:pt x="7381432" y="2040835"/>
                </a:lnTo>
                <a:lnTo>
                  <a:pt x="0" y="204083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317519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22A1FB-C010-4BA0-821B-FA7541AEC1B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695861" y="1338943"/>
            <a:ext cx="2443862" cy="4180114"/>
          </a:xfrm>
          <a:custGeom>
            <a:avLst/>
            <a:gdLst>
              <a:gd name="connsiteX0" fmla="*/ 0 w 2443862"/>
              <a:gd name="connsiteY0" fmla="*/ 0 h 4180114"/>
              <a:gd name="connsiteX1" fmla="*/ 2443862 w 2443862"/>
              <a:gd name="connsiteY1" fmla="*/ 0 h 4180114"/>
              <a:gd name="connsiteX2" fmla="*/ 2443862 w 2443862"/>
              <a:gd name="connsiteY2" fmla="*/ 4180114 h 4180114"/>
              <a:gd name="connsiteX3" fmla="*/ 0 w 2443862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43862" h="4180114">
                <a:moveTo>
                  <a:pt x="0" y="0"/>
                </a:moveTo>
                <a:lnTo>
                  <a:pt x="2443862" y="0"/>
                </a:lnTo>
                <a:lnTo>
                  <a:pt x="2443862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F2A077F-F799-4B9F-AECC-2909DA599027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183404" y="1338943"/>
            <a:ext cx="3380025" cy="4180114"/>
          </a:xfrm>
          <a:custGeom>
            <a:avLst/>
            <a:gdLst>
              <a:gd name="connsiteX0" fmla="*/ 0 w 3380025"/>
              <a:gd name="connsiteY0" fmla="*/ 0 h 4180114"/>
              <a:gd name="connsiteX1" fmla="*/ 3380025 w 3380025"/>
              <a:gd name="connsiteY1" fmla="*/ 0 h 4180114"/>
              <a:gd name="connsiteX2" fmla="*/ 3380025 w 3380025"/>
              <a:gd name="connsiteY2" fmla="*/ 4180114 h 4180114"/>
              <a:gd name="connsiteX3" fmla="*/ 0 w 3380025"/>
              <a:gd name="connsiteY3" fmla="*/ 4180114 h 4180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80025" h="4180114">
                <a:moveTo>
                  <a:pt x="0" y="0"/>
                </a:moveTo>
                <a:lnTo>
                  <a:pt x="3380025" y="0"/>
                </a:lnTo>
                <a:lnTo>
                  <a:pt x="3380025" y="4180114"/>
                </a:lnTo>
                <a:lnTo>
                  <a:pt x="0" y="418011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5339216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46A0213-615C-4D31-AEAF-5B32115D54C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615995" y="583095"/>
            <a:ext cx="3466913" cy="3485322"/>
          </a:xfrm>
          <a:custGeom>
            <a:avLst/>
            <a:gdLst>
              <a:gd name="connsiteX0" fmla="*/ 0 w 3466913"/>
              <a:gd name="connsiteY0" fmla="*/ 0 h 3485322"/>
              <a:gd name="connsiteX1" fmla="*/ 3466913 w 3466913"/>
              <a:gd name="connsiteY1" fmla="*/ 0 h 3485322"/>
              <a:gd name="connsiteX2" fmla="*/ 3466913 w 3466913"/>
              <a:gd name="connsiteY2" fmla="*/ 3485322 h 3485322"/>
              <a:gd name="connsiteX3" fmla="*/ 0 w 3466913"/>
              <a:gd name="connsiteY3" fmla="*/ 3485322 h 34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913" h="3485322">
                <a:moveTo>
                  <a:pt x="0" y="0"/>
                </a:moveTo>
                <a:lnTo>
                  <a:pt x="3466913" y="0"/>
                </a:lnTo>
                <a:lnTo>
                  <a:pt x="3466913" y="3485322"/>
                </a:lnTo>
                <a:lnTo>
                  <a:pt x="0" y="34853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6FC84C-1DFE-4370-BC3C-370C84E42F7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09093" y="583095"/>
            <a:ext cx="3466913" cy="3485322"/>
          </a:xfrm>
          <a:custGeom>
            <a:avLst/>
            <a:gdLst>
              <a:gd name="connsiteX0" fmla="*/ 0 w 3466913"/>
              <a:gd name="connsiteY0" fmla="*/ 0 h 3485322"/>
              <a:gd name="connsiteX1" fmla="*/ 3466913 w 3466913"/>
              <a:gd name="connsiteY1" fmla="*/ 0 h 3485322"/>
              <a:gd name="connsiteX2" fmla="*/ 3466913 w 3466913"/>
              <a:gd name="connsiteY2" fmla="*/ 3485322 h 3485322"/>
              <a:gd name="connsiteX3" fmla="*/ 0 w 3466913"/>
              <a:gd name="connsiteY3" fmla="*/ 3485322 h 34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913" h="3485322">
                <a:moveTo>
                  <a:pt x="0" y="0"/>
                </a:moveTo>
                <a:lnTo>
                  <a:pt x="3466913" y="0"/>
                </a:lnTo>
                <a:lnTo>
                  <a:pt x="3466913" y="3485322"/>
                </a:lnTo>
                <a:lnTo>
                  <a:pt x="0" y="34853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437E30C-B8AD-42BB-9490-D9179E36982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2545" y="583095"/>
            <a:ext cx="3466913" cy="3485322"/>
          </a:xfrm>
          <a:custGeom>
            <a:avLst/>
            <a:gdLst>
              <a:gd name="connsiteX0" fmla="*/ 0 w 3466913"/>
              <a:gd name="connsiteY0" fmla="*/ 0 h 3485322"/>
              <a:gd name="connsiteX1" fmla="*/ 3466913 w 3466913"/>
              <a:gd name="connsiteY1" fmla="*/ 0 h 3485322"/>
              <a:gd name="connsiteX2" fmla="*/ 3466913 w 3466913"/>
              <a:gd name="connsiteY2" fmla="*/ 3485322 h 3485322"/>
              <a:gd name="connsiteX3" fmla="*/ 0 w 3466913"/>
              <a:gd name="connsiteY3" fmla="*/ 3485322 h 34853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66913" h="3485322">
                <a:moveTo>
                  <a:pt x="0" y="0"/>
                </a:moveTo>
                <a:lnTo>
                  <a:pt x="3466913" y="0"/>
                </a:lnTo>
                <a:lnTo>
                  <a:pt x="3466913" y="3485322"/>
                </a:lnTo>
                <a:lnTo>
                  <a:pt x="0" y="348532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594428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586557A-19BE-455D-A574-89BF36E4F40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080157" y="1497496"/>
            <a:ext cx="4175947" cy="3863008"/>
          </a:xfrm>
          <a:custGeom>
            <a:avLst/>
            <a:gdLst>
              <a:gd name="connsiteX0" fmla="*/ 0 w 4175947"/>
              <a:gd name="connsiteY0" fmla="*/ 0 h 3863008"/>
              <a:gd name="connsiteX1" fmla="*/ 4175947 w 4175947"/>
              <a:gd name="connsiteY1" fmla="*/ 0 h 3863008"/>
              <a:gd name="connsiteX2" fmla="*/ 4175947 w 4175947"/>
              <a:gd name="connsiteY2" fmla="*/ 3863008 h 3863008"/>
              <a:gd name="connsiteX3" fmla="*/ 0 w 4175947"/>
              <a:gd name="connsiteY3" fmla="*/ 3863008 h 3863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5947" h="3863008">
                <a:moveTo>
                  <a:pt x="0" y="0"/>
                </a:moveTo>
                <a:lnTo>
                  <a:pt x="4175947" y="0"/>
                </a:lnTo>
                <a:lnTo>
                  <a:pt x="4175947" y="3863008"/>
                </a:lnTo>
                <a:lnTo>
                  <a:pt x="0" y="3863008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7018488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E6AF27D-CDE1-4209-9DAA-65524DAB31C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459642" y="2490734"/>
            <a:ext cx="2415638" cy="2573072"/>
          </a:xfrm>
          <a:custGeom>
            <a:avLst/>
            <a:gdLst>
              <a:gd name="connsiteX0" fmla="*/ 0 w 2415638"/>
              <a:gd name="connsiteY0" fmla="*/ 0 h 2573072"/>
              <a:gd name="connsiteX1" fmla="*/ 2415638 w 2415638"/>
              <a:gd name="connsiteY1" fmla="*/ 0 h 2573072"/>
              <a:gd name="connsiteX2" fmla="*/ 2415638 w 2415638"/>
              <a:gd name="connsiteY2" fmla="*/ 2573072 h 2573072"/>
              <a:gd name="connsiteX3" fmla="*/ 0 w 2415638"/>
              <a:gd name="connsiteY3" fmla="*/ 2573072 h 257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15638" h="2573072">
                <a:moveTo>
                  <a:pt x="0" y="0"/>
                </a:moveTo>
                <a:lnTo>
                  <a:pt x="2415638" y="0"/>
                </a:lnTo>
                <a:lnTo>
                  <a:pt x="2415638" y="2573072"/>
                </a:lnTo>
                <a:lnTo>
                  <a:pt x="0" y="25730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9F0AEA4-0374-47F0-AD90-9CBAD80C82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1316720" y="2490734"/>
            <a:ext cx="7032150" cy="2573072"/>
          </a:xfrm>
          <a:custGeom>
            <a:avLst/>
            <a:gdLst>
              <a:gd name="connsiteX0" fmla="*/ 0 w 7032150"/>
              <a:gd name="connsiteY0" fmla="*/ 0 h 2573072"/>
              <a:gd name="connsiteX1" fmla="*/ 7032150 w 7032150"/>
              <a:gd name="connsiteY1" fmla="*/ 0 h 2573072"/>
              <a:gd name="connsiteX2" fmla="*/ 7032150 w 7032150"/>
              <a:gd name="connsiteY2" fmla="*/ 2573072 h 2573072"/>
              <a:gd name="connsiteX3" fmla="*/ 0 w 7032150"/>
              <a:gd name="connsiteY3" fmla="*/ 2573072 h 2573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32150" h="2573072">
                <a:moveTo>
                  <a:pt x="0" y="0"/>
                </a:moveTo>
                <a:lnTo>
                  <a:pt x="7032150" y="0"/>
                </a:lnTo>
                <a:lnTo>
                  <a:pt x="7032150" y="2573072"/>
                </a:lnTo>
                <a:lnTo>
                  <a:pt x="0" y="257307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296486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CE53C74-4257-4204-BA4E-BF984956D8D9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409046" y="1557010"/>
            <a:ext cx="2792227" cy="3743981"/>
          </a:xfrm>
          <a:custGeom>
            <a:avLst/>
            <a:gdLst>
              <a:gd name="connsiteX0" fmla="*/ 0 w 2792227"/>
              <a:gd name="connsiteY0" fmla="*/ 0 h 3743981"/>
              <a:gd name="connsiteX1" fmla="*/ 2792227 w 2792227"/>
              <a:gd name="connsiteY1" fmla="*/ 0 h 3743981"/>
              <a:gd name="connsiteX2" fmla="*/ 2792227 w 2792227"/>
              <a:gd name="connsiteY2" fmla="*/ 3743981 h 3743981"/>
              <a:gd name="connsiteX3" fmla="*/ 0 w 2792227"/>
              <a:gd name="connsiteY3" fmla="*/ 3743981 h 374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227" h="3743981">
                <a:moveTo>
                  <a:pt x="0" y="0"/>
                </a:moveTo>
                <a:lnTo>
                  <a:pt x="2792227" y="0"/>
                </a:lnTo>
                <a:lnTo>
                  <a:pt x="2792227" y="3743981"/>
                </a:lnTo>
                <a:lnTo>
                  <a:pt x="0" y="374398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55624EB-7B27-452D-8DA7-E6D759F9BC7E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86401" y="1557011"/>
            <a:ext cx="2792227" cy="3743981"/>
          </a:xfrm>
          <a:custGeom>
            <a:avLst/>
            <a:gdLst>
              <a:gd name="connsiteX0" fmla="*/ 0 w 2792227"/>
              <a:gd name="connsiteY0" fmla="*/ 0 h 3743981"/>
              <a:gd name="connsiteX1" fmla="*/ 2792227 w 2792227"/>
              <a:gd name="connsiteY1" fmla="*/ 0 h 3743981"/>
              <a:gd name="connsiteX2" fmla="*/ 2792227 w 2792227"/>
              <a:gd name="connsiteY2" fmla="*/ 3743981 h 3743981"/>
              <a:gd name="connsiteX3" fmla="*/ 0 w 2792227"/>
              <a:gd name="connsiteY3" fmla="*/ 3743981 h 37439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92227" h="3743981">
                <a:moveTo>
                  <a:pt x="0" y="0"/>
                </a:moveTo>
                <a:lnTo>
                  <a:pt x="2792227" y="0"/>
                </a:lnTo>
                <a:lnTo>
                  <a:pt x="2792227" y="3743981"/>
                </a:lnTo>
                <a:lnTo>
                  <a:pt x="0" y="374398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="0" i="0" baseline="0">
                <a:solidFill>
                  <a:schemeClr val="accent1"/>
                </a:solidFill>
                <a:latin typeface="Montserrat" charset="0"/>
                <a:ea typeface="Montserrat" charset="0"/>
                <a:cs typeface="Montserrat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643255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6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67F2973-ED0C-42DD-82D7-64DD4095400A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5448033" y="2463261"/>
            <a:ext cx="5164381" cy="3228473"/>
          </a:xfrm>
          <a:custGeom>
            <a:avLst/>
            <a:gdLst>
              <a:gd name="connsiteX0" fmla="*/ 0 w 5164381"/>
              <a:gd name="connsiteY0" fmla="*/ 0 h 3228473"/>
              <a:gd name="connsiteX1" fmla="*/ 5164381 w 5164381"/>
              <a:gd name="connsiteY1" fmla="*/ 0 h 3228473"/>
              <a:gd name="connsiteX2" fmla="*/ 5164381 w 5164381"/>
              <a:gd name="connsiteY2" fmla="*/ 3228473 h 3228473"/>
              <a:gd name="connsiteX3" fmla="*/ 0 w 5164381"/>
              <a:gd name="connsiteY3" fmla="*/ 3228473 h 32284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4381" h="3228473">
                <a:moveTo>
                  <a:pt x="0" y="0"/>
                </a:moveTo>
                <a:lnTo>
                  <a:pt x="5164381" y="0"/>
                </a:lnTo>
                <a:lnTo>
                  <a:pt x="5164381" y="3228473"/>
                </a:lnTo>
                <a:lnTo>
                  <a:pt x="0" y="32284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2797379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EBE0655-A65D-47E6-9AA5-9F50A216E474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5435412" y="304800"/>
            <a:ext cx="6430202" cy="4009120"/>
          </a:xfrm>
          <a:custGeom>
            <a:avLst/>
            <a:gdLst>
              <a:gd name="connsiteX0" fmla="*/ 0 w 6430202"/>
              <a:gd name="connsiteY0" fmla="*/ 0 h 4009120"/>
              <a:gd name="connsiteX1" fmla="*/ 6430202 w 6430202"/>
              <a:gd name="connsiteY1" fmla="*/ 0 h 4009120"/>
              <a:gd name="connsiteX2" fmla="*/ 6430202 w 6430202"/>
              <a:gd name="connsiteY2" fmla="*/ 4009120 h 4009120"/>
              <a:gd name="connsiteX3" fmla="*/ 0 w 6430202"/>
              <a:gd name="connsiteY3" fmla="*/ 4009120 h 4009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0202" h="4009120">
                <a:moveTo>
                  <a:pt x="0" y="0"/>
                </a:moveTo>
                <a:lnTo>
                  <a:pt x="6430202" y="0"/>
                </a:lnTo>
                <a:lnTo>
                  <a:pt x="6430202" y="4009120"/>
                </a:lnTo>
                <a:lnTo>
                  <a:pt x="0" y="400912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8AD0F86-292B-461D-A0D0-19DC4FD7F1D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435412" y="4444548"/>
            <a:ext cx="2895786" cy="2413452"/>
          </a:xfrm>
          <a:custGeom>
            <a:avLst/>
            <a:gdLst>
              <a:gd name="connsiteX0" fmla="*/ 0 w 2895786"/>
              <a:gd name="connsiteY0" fmla="*/ 0 h 2413452"/>
              <a:gd name="connsiteX1" fmla="*/ 2895786 w 2895786"/>
              <a:gd name="connsiteY1" fmla="*/ 0 h 2413452"/>
              <a:gd name="connsiteX2" fmla="*/ 2895786 w 2895786"/>
              <a:gd name="connsiteY2" fmla="*/ 2413452 h 2413452"/>
              <a:gd name="connsiteX3" fmla="*/ 0 w 2895786"/>
              <a:gd name="connsiteY3" fmla="*/ 2413452 h 2413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786" h="2413452">
                <a:moveTo>
                  <a:pt x="0" y="0"/>
                </a:moveTo>
                <a:lnTo>
                  <a:pt x="2895786" y="0"/>
                </a:lnTo>
                <a:lnTo>
                  <a:pt x="2895786" y="2413452"/>
                </a:lnTo>
                <a:lnTo>
                  <a:pt x="0" y="241345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801B6A6-9150-4BC7-9C18-1D7CCC7F5C3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49126" y="4444548"/>
            <a:ext cx="3416488" cy="2438400"/>
          </a:xfrm>
          <a:custGeom>
            <a:avLst/>
            <a:gdLst>
              <a:gd name="connsiteX0" fmla="*/ 0 w 3416488"/>
              <a:gd name="connsiteY0" fmla="*/ 0 h 2438400"/>
              <a:gd name="connsiteX1" fmla="*/ 3416488 w 3416488"/>
              <a:gd name="connsiteY1" fmla="*/ 0 h 2438400"/>
              <a:gd name="connsiteX2" fmla="*/ 3416488 w 3416488"/>
              <a:gd name="connsiteY2" fmla="*/ 2438400 h 2438400"/>
              <a:gd name="connsiteX3" fmla="*/ 0 w 3416488"/>
              <a:gd name="connsiteY3" fmla="*/ 2438400 h 243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16488" h="2438400">
                <a:moveTo>
                  <a:pt x="0" y="0"/>
                </a:moveTo>
                <a:lnTo>
                  <a:pt x="3416488" y="0"/>
                </a:lnTo>
                <a:lnTo>
                  <a:pt x="3416488" y="2438400"/>
                </a:lnTo>
                <a:lnTo>
                  <a:pt x="0" y="24384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B1B13468-69F9-4526-A8B2-AEA9CE523555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326384" y="304800"/>
            <a:ext cx="4991100" cy="4114800"/>
          </a:xfrm>
          <a:custGeom>
            <a:avLst/>
            <a:gdLst>
              <a:gd name="connsiteX0" fmla="*/ 0 w 4991100"/>
              <a:gd name="connsiteY0" fmla="*/ 0 h 4114800"/>
              <a:gd name="connsiteX1" fmla="*/ 4991100 w 4991100"/>
              <a:gd name="connsiteY1" fmla="*/ 0 h 4114800"/>
              <a:gd name="connsiteX2" fmla="*/ 4991100 w 4991100"/>
              <a:gd name="connsiteY2" fmla="*/ 4114800 h 4114800"/>
              <a:gd name="connsiteX3" fmla="*/ 0 w 4991100"/>
              <a:gd name="connsiteY3" fmla="*/ 4114800 h 411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91100" h="4114800">
                <a:moveTo>
                  <a:pt x="0" y="0"/>
                </a:moveTo>
                <a:lnTo>
                  <a:pt x="4991100" y="0"/>
                </a:lnTo>
                <a:lnTo>
                  <a:pt x="4991100" y="4114800"/>
                </a:lnTo>
                <a:lnTo>
                  <a:pt x="0" y="4114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2245711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132A6C0-C05A-45F5-971A-8D92D7ED554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05897" y="704044"/>
            <a:ext cx="5705289" cy="5468244"/>
          </a:xfrm>
          <a:custGeom>
            <a:avLst/>
            <a:gdLst>
              <a:gd name="connsiteX0" fmla="*/ 0 w 5705289"/>
              <a:gd name="connsiteY0" fmla="*/ 0 h 5468244"/>
              <a:gd name="connsiteX1" fmla="*/ 5705289 w 5705289"/>
              <a:gd name="connsiteY1" fmla="*/ 0 h 5468244"/>
              <a:gd name="connsiteX2" fmla="*/ 5705289 w 5705289"/>
              <a:gd name="connsiteY2" fmla="*/ 5468244 h 5468244"/>
              <a:gd name="connsiteX3" fmla="*/ 0 w 5705289"/>
              <a:gd name="connsiteY3" fmla="*/ 5468244 h 5468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05289" h="5468244">
                <a:moveTo>
                  <a:pt x="0" y="0"/>
                </a:moveTo>
                <a:lnTo>
                  <a:pt x="5705289" y="0"/>
                </a:lnTo>
                <a:lnTo>
                  <a:pt x="5705289" y="5468244"/>
                </a:lnTo>
                <a:lnTo>
                  <a:pt x="0" y="5468244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>
              <a:buNone/>
              <a:defRPr sz="800" baseline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132476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605E2E8-6D40-4353-B361-46BFD311AC0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429203" y="2514600"/>
            <a:ext cx="3048000" cy="3048000"/>
          </a:xfrm>
          <a:custGeom>
            <a:avLst/>
            <a:gdLst>
              <a:gd name="connsiteX0" fmla="*/ 1524000 w 3048000"/>
              <a:gd name="connsiteY0" fmla="*/ 0 h 3048000"/>
              <a:gd name="connsiteX1" fmla="*/ 3048000 w 3048000"/>
              <a:gd name="connsiteY1" fmla="*/ 1524000 h 3048000"/>
              <a:gd name="connsiteX2" fmla="*/ 1524000 w 3048000"/>
              <a:gd name="connsiteY2" fmla="*/ 3048000 h 3048000"/>
              <a:gd name="connsiteX3" fmla="*/ 0 w 3048000"/>
              <a:gd name="connsiteY3" fmla="*/ 1524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048000">
                <a:moveTo>
                  <a:pt x="1524000" y="0"/>
                </a:moveTo>
                <a:lnTo>
                  <a:pt x="3048000" y="1524000"/>
                </a:lnTo>
                <a:lnTo>
                  <a:pt x="1524000" y="3048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9A19025-F671-4AC5-8E4E-2D66BF9DA014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7714798" y="1295400"/>
            <a:ext cx="3048000" cy="3048000"/>
          </a:xfrm>
          <a:custGeom>
            <a:avLst/>
            <a:gdLst>
              <a:gd name="connsiteX0" fmla="*/ 1524000 w 3048000"/>
              <a:gd name="connsiteY0" fmla="*/ 0 h 3048000"/>
              <a:gd name="connsiteX1" fmla="*/ 3048000 w 3048000"/>
              <a:gd name="connsiteY1" fmla="*/ 1524000 h 3048000"/>
              <a:gd name="connsiteX2" fmla="*/ 1524000 w 3048000"/>
              <a:gd name="connsiteY2" fmla="*/ 3048000 h 3048000"/>
              <a:gd name="connsiteX3" fmla="*/ 0 w 3048000"/>
              <a:gd name="connsiteY3" fmla="*/ 1524000 h 30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48000" h="3048000">
                <a:moveTo>
                  <a:pt x="1524000" y="0"/>
                </a:moveTo>
                <a:lnTo>
                  <a:pt x="3048000" y="1524000"/>
                </a:lnTo>
                <a:lnTo>
                  <a:pt x="1524000" y="3048000"/>
                </a:lnTo>
                <a:lnTo>
                  <a:pt x="0" y="1524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449977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435DA22-DEB1-4031-97B2-F110FC2ADD6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69723" y="1924409"/>
            <a:ext cx="2652554" cy="2652554"/>
          </a:xfrm>
          <a:custGeom>
            <a:avLst/>
            <a:gdLst>
              <a:gd name="connsiteX0" fmla="*/ 1326277 w 2652554"/>
              <a:gd name="connsiteY0" fmla="*/ 0 h 2652554"/>
              <a:gd name="connsiteX1" fmla="*/ 2652554 w 2652554"/>
              <a:gd name="connsiteY1" fmla="*/ 1326277 h 2652554"/>
              <a:gd name="connsiteX2" fmla="*/ 1326277 w 2652554"/>
              <a:gd name="connsiteY2" fmla="*/ 2652554 h 2652554"/>
              <a:gd name="connsiteX3" fmla="*/ 0 w 2652554"/>
              <a:gd name="connsiteY3" fmla="*/ 1326277 h 265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2554" h="2652554">
                <a:moveTo>
                  <a:pt x="1326277" y="0"/>
                </a:moveTo>
                <a:lnTo>
                  <a:pt x="2652554" y="1326277"/>
                </a:lnTo>
                <a:lnTo>
                  <a:pt x="1326277" y="2652554"/>
                </a:lnTo>
                <a:lnTo>
                  <a:pt x="0" y="132627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078564C-2194-4CCE-9B33-059BDB82BE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19304" y="1924409"/>
            <a:ext cx="2652554" cy="2652554"/>
          </a:xfrm>
          <a:custGeom>
            <a:avLst/>
            <a:gdLst>
              <a:gd name="connsiteX0" fmla="*/ 1326277 w 2652554"/>
              <a:gd name="connsiteY0" fmla="*/ 0 h 2652554"/>
              <a:gd name="connsiteX1" fmla="*/ 2652554 w 2652554"/>
              <a:gd name="connsiteY1" fmla="*/ 1326277 h 2652554"/>
              <a:gd name="connsiteX2" fmla="*/ 1326277 w 2652554"/>
              <a:gd name="connsiteY2" fmla="*/ 2652554 h 2652554"/>
              <a:gd name="connsiteX3" fmla="*/ 0 w 2652554"/>
              <a:gd name="connsiteY3" fmla="*/ 1326277 h 265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2554" h="2652554">
                <a:moveTo>
                  <a:pt x="1326277" y="0"/>
                </a:moveTo>
                <a:lnTo>
                  <a:pt x="2652554" y="1326277"/>
                </a:lnTo>
                <a:lnTo>
                  <a:pt x="1326277" y="2652554"/>
                </a:lnTo>
                <a:lnTo>
                  <a:pt x="0" y="132627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1473F488-0FDF-4B42-8228-9E6428CCA56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20142" y="1924409"/>
            <a:ext cx="2652554" cy="2652554"/>
          </a:xfrm>
          <a:custGeom>
            <a:avLst/>
            <a:gdLst>
              <a:gd name="connsiteX0" fmla="*/ 1326277 w 2652554"/>
              <a:gd name="connsiteY0" fmla="*/ 0 h 2652554"/>
              <a:gd name="connsiteX1" fmla="*/ 2652554 w 2652554"/>
              <a:gd name="connsiteY1" fmla="*/ 1326277 h 2652554"/>
              <a:gd name="connsiteX2" fmla="*/ 1326277 w 2652554"/>
              <a:gd name="connsiteY2" fmla="*/ 2652554 h 2652554"/>
              <a:gd name="connsiteX3" fmla="*/ 0 w 2652554"/>
              <a:gd name="connsiteY3" fmla="*/ 1326277 h 265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52554" h="2652554">
                <a:moveTo>
                  <a:pt x="1326277" y="0"/>
                </a:moveTo>
                <a:lnTo>
                  <a:pt x="2652554" y="1326277"/>
                </a:lnTo>
                <a:lnTo>
                  <a:pt x="1326277" y="2652554"/>
                </a:lnTo>
                <a:lnTo>
                  <a:pt x="0" y="1326277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118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A3BED5F-9658-463D-A347-E4DE50C0136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56959" y="2909746"/>
            <a:ext cx="3239271" cy="2792444"/>
          </a:xfrm>
          <a:custGeom>
            <a:avLst/>
            <a:gdLst>
              <a:gd name="connsiteX0" fmla="*/ 0 w 3239271"/>
              <a:gd name="connsiteY0" fmla="*/ 0 h 2792444"/>
              <a:gd name="connsiteX1" fmla="*/ 3239271 w 3239271"/>
              <a:gd name="connsiteY1" fmla="*/ 0 h 2792444"/>
              <a:gd name="connsiteX2" fmla="*/ 3239271 w 3239271"/>
              <a:gd name="connsiteY2" fmla="*/ 2792444 h 2792444"/>
              <a:gd name="connsiteX3" fmla="*/ 0 w 3239271"/>
              <a:gd name="connsiteY3" fmla="*/ 2792444 h 279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9271" h="2792444">
                <a:moveTo>
                  <a:pt x="0" y="0"/>
                </a:moveTo>
                <a:lnTo>
                  <a:pt x="3239271" y="0"/>
                </a:lnTo>
                <a:lnTo>
                  <a:pt x="3239271" y="2792444"/>
                </a:lnTo>
                <a:lnTo>
                  <a:pt x="0" y="2792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A531A0B-8A1E-494F-A6CC-6410D4DD4286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476366" y="2909746"/>
            <a:ext cx="3239271" cy="2792444"/>
          </a:xfrm>
          <a:custGeom>
            <a:avLst/>
            <a:gdLst>
              <a:gd name="connsiteX0" fmla="*/ 0 w 3239271"/>
              <a:gd name="connsiteY0" fmla="*/ 0 h 2792444"/>
              <a:gd name="connsiteX1" fmla="*/ 3239271 w 3239271"/>
              <a:gd name="connsiteY1" fmla="*/ 0 h 2792444"/>
              <a:gd name="connsiteX2" fmla="*/ 3239271 w 3239271"/>
              <a:gd name="connsiteY2" fmla="*/ 2792444 h 2792444"/>
              <a:gd name="connsiteX3" fmla="*/ 0 w 3239271"/>
              <a:gd name="connsiteY3" fmla="*/ 2792444 h 279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9271" h="2792444">
                <a:moveTo>
                  <a:pt x="0" y="0"/>
                </a:moveTo>
                <a:lnTo>
                  <a:pt x="3239271" y="0"/>
                </a:lnTo>
                <a:lnTo>
                  <a:pt x="3239271" y="2792444"/>
                </a:lnTo>
                <a:lnTo>
                  <a:pt x="0" y="2792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156B39F-960E-4A1F-A38C-3438537B7BB0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7895771" y="2909746"/>
            <a:ext cx="3239271" cy="2792444"/>
          </a:xfrm>
          <a:custGeom>
            <a:avLst/>
            <a:gdLst>
              <a:gd name="connsiteX0" fmla="*/ 0 w 3239271"/>
              <a:gd name="connsiteY0" fmla="*/ 0 h 2792444"/>
              <a:gd name="connsiteX1" fmla="*/ 3239271 w 3239271"/>
              <a:gd name="connsiteY1" fmla="*/ 0 h 2792444"/>
              <a:gd name="connsiteX2" fmla="*/ 3239271 w 3239271"/>
              <a:gd name="connsiteY2" fmla="*/ 2792444 h 2792444"/>
              <a:gd name="connsiteX3" fmla="*/ 0 w 3239271"/>
              <a:gd name="connsiteY3" fmla="*/ 2792444 h 2792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9271" h="2792444">
                <a:moveTo>
                  <a:pt x="0" y="0"/>
                </a:moveTo>
                <a:lnTo>
                  <a:pt x="3239271" y="0"/>
                </a:lnTo>
                <a:lnTo>
                  <a:pt x="3239271" y="2792444"/>
                </a:lnTo>
                <a:lnTo>
                  <a:pt x="0" y="279244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81081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BEA8009-A8D9-4F23-8A0D-80CBD73A8C9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704099" y="740230"/>
            <a:ext cx="3656390" cy="4030867"/>
          </a:xfrm>
          <a:custGeom>
            <a:avLst/>
            <a:gdLst>
              <a:gd name="connsiteX0" fmla="*/ 0 w 3656390"/>
              <a:gd name="connsiteY0" fmla="*/ 0 h 4030867"/>
              <a:gd name="connsiteX1" fmla="*/ 3656390 w 3656390"/>
              <a:gd name="connsiteY1" fmla="*/ 0 h 4030867"/>
              <a:gd name="connsiteX2" fmla="*/ 3656390 w 3656390"/>
              <a:gd name="connsiteY2" fmla="*/ 4030867 h 4030867"/>
              <a:gd name="connsiteX3" fmla="*/ 0 w 3656390"/>
              <a:gd name="connsiteY3" fmla="*/ 4030867 h 4030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390" h="4030867">
                <a:moveTo>
                  <a:pt x="0" y="0"/>
                </a:moveTo>
                <a:lnTo>
                  <a:pt x="3656390" y="0"/>
                </a:lnTo>
                <a:lnTo>
                  <a:pt x="3656390" y="4030867"/>
                </a:lnTo>
                <a:lnTo>
                  <a:pt x="0" y="4030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A75C83C-D75F-4124-9D8A-287E3F833C1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01356" y="3498077"/>
            <a:ext cx="3656390" cy="2234243"/>
          </a:xfrm>
          <a:custGeom>
            <a:avLst/>
            <a:gdLst>
              <a:gd name="connsiteX0" fmla="*/ 0 w 3656390"/>
              <a:gd name="connsiteY0" fmla="*/ 0 h 2234243"/>
              <a:gd name="connsiteX1" fmla="*/ 3656390 w 3656390"/>
              <a:gd name="connsiteY1" fmla="*/ 0 h 2234243"/>
              <a:gd name="connsiteX2" fmla="*/ 3656390 w 3656390"/>
              <a:gd name="connsiteY2" fmla="*/ 2234243 h 2234243"/>
              <a:gd name="connsiteX3" fmla="*/ 0 w 3656390"/>
              <a:gd name="connsiteY3" fmla="*/ 2234243 h 2234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56390" h="2234243">
                <a:moveTo>
                  <a:pt x="0" y="0"/>
                </a:moveTo>
                <a:lnTo>
                  <a:pt x="3656390" y="0"/>
                </a:lnTo>
                <a:lnTo>
                  <a:pt x="3656390" y="2234243"/>
                </a:lnTo>
                <a:lnTo>
                  <a:pt x="0" y="22342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5853370D-DC81-4639-BB61-B4830EFBAD46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506842" y="3428999"/>
            <a:ext cx="2783802" cy="2303319"/>
          </a:xfrm>
          <a:custGeom>
            <a:avLst/>
            <a:gdLst>
              <a:gd name="connsiteX0" fmla="*/ 0 w 2783802"/>
              <a:gd name="connsiteY0" fmla="*/ 0 h 2303319"/>
              <a:gd name="connsiteX1" fmla="*/ 2783802 w 2783802"/>
              <a:gd name="connsiteY1" fmla="*/ 0 h 2303319"/>
              <a:gd name="connsiteX2" fmla="*/ 2783802 w 2783802"/>
              <a:gd name="connsiteY2" fmla="*/ 2303319 h 2303319"/>
              <a:gd name="connsiteX3" fmla="*/ 0 w 2783802"/>
              <a:gd name="connsiteY3" fmla="*/ 2303319 h 23033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3802" h="2303319">
                <a:moveTo>
                  <a:pt x="0" y="0"/>
                </a:moveTo>
                <a:lnTo>
                  <a:pt x="2783802" y="0"/>
                </a:lnTo>
                <a:lnTo>
                  <a:pt x="2783802" y="2303319"/>
                </a:lnTo>
                <a:lnTo>
                  <a:pt x="0" y="23033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12DD84F-D695-401D-B26F-844AFA1FBCB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506842" y="740230"/>
            <a:ext cx="2783802" cy="2540438"/>
          </a:xfrm>
          <a:custGeom>
            <a:avLst/>
            <a:gdLst>
              <a:gd name="connsiteX0" fmla="*/ 0 w 2783802"/>
              <a:gd name="connsiteY0" fmla="*/ 0 h 2540438"/>
              <a:gd name="connsiteX1" fmla="*/ 2783802 w 2783802"/>
              <a:gd name="connsiteY1" fmla="*/ 0 h 2540438"/>
              <a:gd name="connsiteX2" fmla="*/ 2783802 w 2783802"/>
              <a:gd name="connsiteY2" fmla="*/ 2540438 h 2540438"/>
              <a:gd name="connsiteX3" fmla="*/ 0 w 2783802"/>
              <a:gd name="connsiteY3" fmla="*/ 2540438 h 254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83802" h="2540438">
                <a:moveTo>
                  <a:pt x="0" y="0"/>
                </a:moveTo>
                <a:lnTo>
                  <a:pt x="2783802" y="0"/>
                </a:lnTo>
                <a:lnTo>
                  <a:pt x="2783802" y="2540438"/>
                </a:lnTo>
                <a:lnTo>
                  <a:pt x="0" y="25404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5020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B8ED511-47E4-4B85-866D-5A77367F51F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4069" y="4094922"/>
            <a:ext cx="3670852" cy="2325756"/>
          </a:xfrm>
          <a:custGeom>
            <a:avLst/>
            <a:gdLst>
              <a:gd name="connsiteX0" fmla="*/ 0 w 3670852"/>
              <a:gd name="connsiteY0" fmla="*/ 0 h 2325756"/>
              <a:gd name="connsiteX1" fmla="*/ 3670852 w 3670852"/>
              <a:gd name="connsiteY1" fmla="*/ 0 h 2325756"/>
              <a:gd name="connsiteX2" fmla="*/ 3670852 w 3670852"/>
              <a:gd name="connsiteY2" fmla="*/ 2325756 h 2325756"/>
              <a:gd name="connsiteX3" fmla="*/ 0 w 3670852"/>
              <a:gd name="connsiteY3" fmla="*/ 2325756 h 232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852" h="2325756">
                <a:moveTo>
                  <a:pt x="0" y="0"/>
                </a:moveTo>
                <a:lnTo>
                  <a:pt x="3670852" y="0"/>
                </a:lnTo>
                <a:lnTo>
                  <a:pt x="3670852" y="2325756"/>
                </a:lnTo>
                <a:lnTo>
                  <a:pt x="0" y="23257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FD0FF302-2783-4A21-9977-C802E6CD0DA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60574" y="437321"/>
            <a:ext cx="3670852" cy="5983357"/>
          </a:xfrm>
          <a:custGeom>
            <a:avLst/>
            <a:gdLst>
              <a:gd name="connsiteX0" fmla="*/ 0 w 3670852"/>
              <a:gd name="connsiteY0" fmla="*/ 0 h 5983357"/>
              <a:gd name="connsiteX1" fmla="*/ 3670852 w 3670852"/>
              <a:gd name="connsiteY1" fmla="*/ 0 h 5983357"/>
              <a:gd name="connsiteX2" fmla="*/ 3670852 w 3670852"/>
              <a:gd name="connsiteY2" fmla="*/ 5983357 h 5983357"/>
              <a:gd name="connsiteX3" fmla="*/ 0 w 3670852"/>
              <a:gd name="connsiteY3" fmla="*/ 5983357 h 59833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852" h="5983357">
                <a:moveTo>
                  <a:pt x="0" y="0"/>
                </a:moveTo>
                <a:lnTo>
                  <a:pt x="3670852" y="0"/>
                </a:lnTo>
                <a:lnTo>
                  <a:pt x="3670852" y="5983357"/>
                </a:lnTo>
                <a:lnTo>
                  <a:pt x="0" y="59833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786070A-0A2A-4B13-B040-C59C143D073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24069" y="437322"/>
            <a:ext cx="3670852" cy="3472070"/>
          </a:xfrm>
          <a:custGeom>
            <a:avLst/>
            <a:gdLst>
              <a:gd name="connsiteX0" fmla="*/ 0 w 3670852"/>
              <a:gd name="connsiteY0" fmla="*/ 0 h 3472070"/>
              <a:gd name="connsiteX1" fmla="*/ 3670852 w 3670852"/>
              <a:gd name="connsiteY1" fmla="*/ 0 h 3472070"/>
              <a:gd name="connsiteX2" fmla="*/ 3670852 w 3670852"/>
              <a:gd name="connsiteY2" fmla="*/ 3472070 h 3472070"/>
              <a:gd name="connsiteX3" fmla="*/ 0 w 3670852"/>
              <a:gd name="connsiteY3" fmla="*/ 347207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852" h="3472070">
                <a:moveTo>
                  <a:pt x="0" y="0"/>
                </a:moveTo>
                <a:lnTo>
                  <a:pt x="3670852" y="0"/>
                </a:lnTo>
                <a:lnTo>
                  <a:pt x="3670852" y="3472070"/>
                </a:lnTo>
                <a:lnTo>
                  <a:pt x="0" y="3472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7C81B00C-263B-4F98-A5EC-1F6517E25213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8097079" y="437322"/>
            <a:ext cx="3670852" cy="3472070"/>
          </a:xfrm>
          <a:custGeom>
            <a:avLst/>
            <a:gdLst>
              <a:gd name="connsiteX0" fmla="*/ 0 w 3670852"/>
              <a:gd name="connsiteY0" fmla="*/ 0 h 3472070"/>
              <a:gd name="connsiteX1" fmla="*/ 3670852 w 3670852"/>
              <a:gd name="connsiteY1" fmla="*/ 0 h 3472070"/>
              <a:gd name="connsiteX2" fmla="*/ 3670852 w 3670852"/>
              <a:gd name="connsiteY2" fmla="*/ 3472070 h 3472070"/>
              <a:gd name="connsiteX3" fmla="*/ 0 w 3670852"/>
              <a:gd name="connsiteY3" fmla="*/ 3472070 h 34720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852" h="3472070">
                <a:moveTo>
                  <a:pt x="0" y="0"/>
                </a:moveTo>
                <a:lnTo>
                  <a:pt x="3670852" y="0"/>
                </a:lnTo>
                <a:lnTo>
                  <a:pt x="3670852" y="3472070"/>
                </a:lnTo>
                <a:lnTo>
                  <a:pt x="0" y="347207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B6EE82-20D0-45F7-A7DE-BB206F87E145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8097079" y="4094922"/>
            <a:ext cx="3670852" cy="2325756"/>
          </a:xfrm>
          <a:custGeom>
            <a:avLst/>
            <a:gdLst>
              <a:gd name="connsiteX0" fmla="*/ 0 w 3670852"/>
              <a:gd name="connsiteY0" fmla="*/ 0 h 2325756"/>
              <a:gd name="connsiteX1" fmla="*/ 3670852 w 3670852"/>
              <a:gd name="connsiteY1" fmla="*/ 0 h 2325756"/>
              <a:gd name="connsiteX2" fmla="*/ 3670852 w 3670852"/>
              <a:gd name="connsiteY2" fmla="*/ 2325756 h 2325756"/>
              <a:gd name="connsiteX3" fmla="*/ 0 w 3670852"/>
              <a:gd name="connsiteY3" fmla="*/ 2325756 h 2325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0852" h="2325756">
                <a:moveTo>
                  <a:pt x="0" y="0"/>
                </a:moveTo>
                <a:lnTo>
                  <a:pt x="3670852" y="0"/>
                </a:lnTo>
                <a:lnTo>
                  <a:pt x="3670852" y="2325756"/>
                </a:lnTo>
                <a:lnTo>
                  <a:pt x="0" y="23257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10990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A74D847-15CD-4DEA-9001-ED67EFB7E5EF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6197" y="2050120"/>
            <a:ext cx="10339609" cy="2605359"/>
          </a:xfrm>
          <a:custGeom>
            <a:avLst/>
            <a:gdLst>
              <a:gd name="connsiteX0" fmla="*/ 0 w 10339609"/>
              <a:gd name="connsiteY0" fmla="*/ 0 h 2605359"/>
              <a:gd name="connsiteX1" fmla="*/ 10339609 w 10339609"/>
              <a:gd name="connsiteY1" fmla="*/ 0 h 2605359"/>
              <a:gd name="connsiteX2" fmla="*/ 10339609 w 10339609"/>
              <a:gd name="connsiteY2" fmla="*/ 2605359 h 2605359"/>
              <a:gd name="connsiteX3" fmla="*/ 0 w 10339609"/>
              <a:gd name="connsiteY3" fmla="*/ 2605359 h 2605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39609" h="2605359">
                <a:moveTo>
                  <a:pt x="0" y="0"/>
                </a:moveTo>
                <a:lnTo>
                  <a:pt x="10339609" y="0"/>
                </a:lnTo>
                <a:lnTo>
                  <a:pt x="10339609" y="2605359"/>
                </a:lnTo>
                <a:lnTo>
                  <a:pt x="0" y="26053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51342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Genera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6985930-AC34-49A7-879B-8A0CCF35E20F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FontTx/>
              <a:buNone/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277193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4289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708" r:id="rId2"/>
    <p:sldLayoutId id="2147483697" r:id="rId3"/>
    <p:sldLayoutId id="2147483694" r:id="rId4"/>
    <p:sldLayoutId id="2147483693" r:id="rId5"/>
    <p:sldLayoutId id="2147483692" r:id="rId6"/>
    <p:sldLayoutId id="2147483690" r:id="rId7"/>
    <p:sldLayoutId id="2147483689" r:id="rId8"/>
    <p:sldLayoutId id="2147483688" r:id="rId9"/>
    <p:sldLayoutId id="2147483687" r:id="rId10"/>
    <p:sldLayoutId id="2147483686" r:id="rId11"/>
    <p:sldLayoutId id="2147483685" r:id="rId12"/>
    <p:sldLayoutId id="2147483684" r:id="rId13"/>
    <p:sldLayoutId id="2147483683" r:id="rId14"/>
    <p:sldLayoutId id="2147483682" r:id="rId15"/>
    <p:sldLayoutId id="2147483681" r:id="rId16"/>
    <p:sldLayoutId id="2147483680" r:id="rId17"/>
    <p:sldLayoutId id="2147483679" r:id="rId18"/>
    <p:sldLayoutId id="2147483651" r:id="rId19"/>
    <p:sldLayoutId id="2147483691" r:id="rId20"/>
    <p:sldLayoutId id="2147483709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b="0" i="0" kern="1200" spc="600" baseline="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800" b="0" i="0" kern="1200" spc="3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1pPr>
      <a:lvl2pPr marL="4572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2pPr>
      <a:lvl3pPr marL="9144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3pPr>
      <a:lvl4pPr marL="13716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4pPr>
      <a:lvl5pPr marL="1828800" indent="0" algn="ctr" defTabSz="914400" rtl="0" eaLnBrk="1" latinLnBrk="0" hangingPunct="1">
        <a:lnSpc>
          <a:spcPct val="90000"/>
        </a:lnSpc>
        <a:spcBef>
          <a:spcPts val="500"/>
        </a:spcBef>
        <a:buFontTx/>
        <a:buNone/>
        <a:defRPr sz="900" b="0" i="0" kern="1200">
          <a:solidFill>
            <a:schemeClr val="tx1"/>
          </a:solidFill>
          <a:latin typeface="Montserrat" charset="0"/>
          <a:ea typeface="Montserrat" charset="0"/>
          <a:cs typeface="Montserra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7.jpg"/><Relationship Id="rId4" Type="http://schemas.openxmlformats.org/officeDocument/2006/relationships/image" Target="../media/image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1.jpg"/><Relationship Id="rId4" Type="http://schemas.openxmlformats.org/officeDocument/2006/relationships/image" Target="../media/image18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g"/><Relationship Id="rId4" Type="http://schemas.openxmlformats.org/officeDocument/2006/relationships/image" Target="../media/image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9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A87E836E-ABA3-439C-9D1F-CDB24C2461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3FDDD33-8F2B-45EE-A9FF-CEBEE5285265}"/>
              </a:ext>
            </a:extLst>
          </p:cNvPr>
          <p:cNvSpPr/>
          <p:nvPr/>
        </p:nvSpPr>
        <p:spPr>
          <a:xfrm>
            <a:off x="515257" y="518886"/>
            <a:ext cx="11161486" cy="58202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733CC5D-4BE9-4B8D-8E0F-B6EAA53319D1}"/>
              </a:ext>
            </a:extLst>
          </p:cNvPr>
          <p:cNvSpPr txBox="1"/>
          <p:nvPr/>
        </p:nvSpPr>
        <p:spPr>
          <a:xfrm>
            <a:off x="1316720" y="1204627"/>
            <a:ext cx="36528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0" dirty="0">
                <a:latin typeface="Roboto Slab" pitchFamily="2" charset="0"/>
                <a:ea typeface="Roboto Slab" pitchFamily="2" charset="0"/>
              </a:rPr>
              <a:t>CLEAN</a:t>
            </a:r>
          </a:p>
          <a:p>
            <a:r>
              <a:rPr lang="en-US" sz="3200" b="1" spc="500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78F9A3A-2ACA-420F-8E81-E65E4B68CBC9}"/>
              </a:ext>
            </a:extLst>
          </p:cNvPr>
          <p:cNvGrpSpPr/>
          <p:nvPr/>
        </p:nvGrpSpPr>
        <p:grpSpPr>
          <a:xfrm>
            <a:off x="1316720" y="5173435"/>
            <a:ext cx="9558560" cy="475515"/>
            <a:chOff x="1523993" y="694876"/>
            <a:chExt cx="9558560" cy="47551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9A46C2B-5131-4B23-80AD-50E6C0846A5D}"/>
                </a:ext>
              </a:extLst>
            </p:cNvPr>
            <p:cNvSpPr txBox="1"/>
            <p:nvPr/>
          </p:nvSpPr>
          <p:spPr>
            <a:xfrm>
              <a:off x="1523993" y="794134"/>
              <a:ext cx="220980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 DESIGN</a:t>
              </a:r>
              <a:endParaRPr lang="en-US" sz="1200" b="1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E9ECF34-0350-4B5D-ADA2-6CAE8768DBB0}"/>
                </a:ext>
              </a:extLst>
            </p:cNvPr>
            <p:cNvSpPr txBox="1"/>
            <p:nvPr/>
          </p:nvSpPr>
          <p:spPr>
            <a:xfrm>
              <a:off x="8716554" y="694876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F25EEDB-A0E6-49BF-A3B4-5B62D60B48B4}"/>
              </a:ext>
            </a:extLst>
          </p:cNvPr>
          <p:cNvSpPr/>
          <p:nvPr/>
        </p:nvSpPr>
        <p:spPr>
          <a:xfrm>
            <a:off x="1316720" y="2490734"/>
            <a:ext cx="7032150" cy="257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C8B4CD-3584-45E6-9672-03C57B865E57}"/>
              </a:ext>
            </a:extLst>
          </p:cNvPr>
          <p:cNvSpPr/>
          <p:nvPr/>
        </p:nvSpPr>
        <p:spPr>
          <a:xfrm>
            <a:off x="8459642" y="2490734"/>
            <a:ext cx="2415638" cy="25730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ECCE9244-1AD4-45E0-A268-97522B5BB25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6319" r="16319"/>
          <a:stretch>
            <a:fillRect/>
          </a:stretch>
        </p:blipFill>
        <p:spPr>
          <a:xfrm>
            <a:off x="8459642" y="2490734"/>
            <a:ext cx="2415638" cy="2573072"/>
          </a:xfrm>
        </p:spPr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0727D268-2BF2-473E-911F-1388D55C1B77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13766" t="22269" b="9246"/>
          <a:stretch/>
        </p:blipFill>
        <p:spPr>
          <a:xfrm>
            <a:off x="1316720" y="2490734"/>
            <a:ext cx="7032150" cy="2573072"/>
          </a:xfr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2C0A6F4C-830F-4938-B1DD-2C371311AB13}"/>
              </a:ext>
            </a:extLst>
          </p:cNvPr>
          <p:cNvSpPr txBox="1"/>
          <p:nvPr/>
        </p:nvSpPr>
        <p:spPr>
          <a:xfrm>
            <a:off x="7444450" y="1402886"/>
            <a:ext cx="3430830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creeping.</a:t>
            </a:r>
          </a:p>
        </p:txBody>
      </p:sp>
    </p:spTree>
    <p:extLst>
      <p:ext uri="{BB962C8B-B14F-4D97-AF65-F5344CB8AC3E}">
        <p14:creationId xmlns:p14="http://schemas.microsoft.com/office/powerpoint/2010/main" val="39941991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01B4EE6E-CC2D-4AEC-A411-B46DA582565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2"/>
          <a:srcRect t="40409" b="32479"/>
          <a:stretch/>
        </p:blipFill>
        <p:spPr>
          <a:xfrm>
            <a:off x="926197" y="2050120"/>
            <a:ext cx="10339609" cy="2605359"/>
          </a:xfr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CCBF375-DBE3-4776-A42C-CB167206E60A}"/>
              </a:ext>
            </a:extLst>
          </p:cNvPr>
          <p:cNvGrpSpPr/>
          <p:nvPr/>
        </p:nvGrpSpPr>
        <p:grpSpPr>
          <a:xfrm>
            <a:off x="926196" y="844675"/>
            <a:ext cx="2835723" cy="807107"/>
            <a:chOff x="6779970" y="4635819"/>
            <a:chExt cx="2835723" cy="80710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A12C0A8-C6F0-4FE4-81E2-F8C1B4F99343}"/>
                </a:ext>
              </a:extLst>
            </p:cNvPr>
            <p:cNvSpPr txBox="1"/>
            <p:nvPr/>
          </p:nvSpPr>
          <p:spPr>
            <a:xfrm>
              <a:off x="6779970" y="4635819"/>
              <a:ext cx="2132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 DESIGN</a:t>
              </a:r>
              <a:endParaRPr lang="en-US" sz="1200" b="1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E3C2A7A-0AE3-4CDB-AD64-5AC6F8283B4B}"/>
                </a:ext>
              </a:extLst>
            </p:cNvPr>
            <p:cNvSpPr txBox="1"/>
            <p:nvPr/>
          </p:nvSpPr>
          <p:spPr>
            <a:xfrm>
              <a:off x="6779971" y="4967411"/>
              <a:ext cx="2835722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you'll, creeping.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2498F96-07E5-419D-8E1D-0D82520E63F9}"/>
              </a:ext>
            </a:extLst>
          </p:cNvPr>
          <p:cNvGrpSpPr/>
          <p:nvPr/>
        </p:nvGrpSpPr>
        <p:grpSpPr>
          <a:xfrm>
            <a:off x="3825245" y="5206218"/>
            <a:ext cx="4541511" cy="851682"/>
            <a:chOff x="6166585" y="5206218"/>
            <a:chExt cx="4541511" cy="851682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722EDADF-6AE2-44A7-9BA0-A142374C5259}"/>
                </a:ext>
              </a:extLst>
            </p:cNvPr>
            <p:cNvGrpSpPr/>
            <p:nvPr/>
          </p:nvGrpSpPr>
          <p:grpSpPr>
            <a:xfrm>
              <a:off x="6166585" y="5206218"/>
              <a:ext cx="1725740" cy="807107"/>
              <a:chOff x="6779970" y="4635819"/>
              <a:chExt cx="1725740" cy="807107"/>
            </a:xfrm>
          </p:grpSpPr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0D8E6BFA-D16D-4635-BB33-3EA0E94C93A0}"/>
                  </a:ext>
                </a:extLst>
              </p:cNvPr>
              <p:cNvSpPr txBox="1"/>
              <p:nvPr/>
            </p:nvSpPr>
            <p:spPr>
              <a:xfrm>
                <a:off x="6779970" y="4635819"/>
                <a:ext cx="10856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DESIGN</a:t>
                </a:r>
                <a:endPara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620B7085-AE79-47A6-A63F-69B1180F5ECC}"/>
                  </a:ext>
                </a:extLst>
              </p:cNvPr>
              <p:cNvSpPr txBox="1"/>
              <p:nvPr/>
            </p:nvSpPr>
            <p:spPr>
              <a:xfrm>
                <a:off x="6779971" y="4967411"/>
                <a:ext cx="1725739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text.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F1F1C3A3-6244-4F4D-BD4E-7FF4C0584779}"/>
                </a:ext>
              </a:extLst>
            </p:cNvPr>
            <p:cNvGrpSpPr/>
            <p:nvPr/>
          </p:nvGrpSpPr>
          <p:grpSpPr>
            <a:xfrm>
              <a:off x="8982356" y="5206218"/>
              <a:ext cx="1725740" cy="807107"/>
              <a:chOff x="6779970" y="4635819"/>
              <a:chExt cx="1725740" cy="807107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9D4697A-6DE2-4C63-B341-40B7BD45358A}"/>
                  </a:ext>
                </a:extLst>
              </p:cNvPr>
              <p:cNvSpPr txBox="1"/>
              <p:nvPr/>
            </p:nvSpPr>
            <p:spPr>
              <a:xfrm>
                <a:off x="6779970" y="4635819"/>
                <a:ext cx="10856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DESIGN</a:t>
                </a:r>
                <a:endPara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3BF84C1D-331B-4CF0-8B2F-3AE196633611}"/>
                  </a:ext>
                </a:extLst>
              </p:cNvPr>
              <p:cNvSpPr txBox="1"/>
              <p:nvPr/>
            </p:nvSpPr>
            <p:spPr>
              <a:xfrm>
                <a:off x="6779971" y="4967411"/>
                <a:ext cx="1725739" cy="475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text.</a:t>
                </a:r>
              </a:p>
            </p:txBody>
          </p:sp>
        </p:grp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B45A0E80-836D-482C-BDD0-F48227DB2691}"/>
                </a:ext>
              </a:extLst>
            </p:cNvPr>
            <p:cNvCxnSpPr>
              <a:cxnSpLocks/>
            </p:cNvCxnSpPr>
            <p:nvPr/>
          </p:nvCxnSpPr>
          <p:spPr>
            <a:xfrm>
              <a:off x="8316691" y="5222912"/>
              <a:ext cx="0" cy="834988"/>
            </a:xfrm>
            <a:prstGeom prst="line">
              <a:avLst/>
            </a:prstGeom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06789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CAE96ADF-D7AF-4168-9D76-EC1E428E58D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20937" b="20937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FB0B56B-E508-443C-8616-10050620E54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06F49C-72DD-4A73-8409-5989B277CBD1}"/>
              </a:ext>
            </a:extLst>
          </p:cNvPr>
          <p:cNvSpPr/>
          <p:nvPr/>
        </p:nvSpPr>
        <p:spPr>
          <a:xfrm>
            <a:off x="2090058" y="1875972"/>
            <a:ext cx="8011885" cy="3106057"/>
          </a:xfrm>
          <a:prstGeom prst="ellipse">
            <a:avLst/>
          </a:prstGeom>
          <a:solidFill>
            <a:schemeClr val="accent4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AE9F8FE-C361-490C-970A-A6476531128E}"/>
              </a:ext>
            </a:extLst>
          </p:cNvPr>
          <p:cNvSpPr txBox="1"/>
          <p:nvPr/>
        </p:nvSpPr>
        <p:spPr>
          <a:xfrm>
            <a:off x="4302919" y="3152001"/>
            <a:ext cx="358616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spc="500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</p:spTree>
    <p:extLst>
      <p:ext uri="{BB962C8B-B14F-4D97-AF65-F5344CB8AC3E}">
        <p14:creationId xmlns:p14="http://schemas.microsoft.com/office/powerpoint/2010/main" val="644781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31E2D81C-E5B3-4623-B20E-1A74AB7E3318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2"/>
          <a:srcRect t="36240" b="7398"/>
          <a:stretch/>
        </p:blipFill>
        <p:spPr>
          <a:xfrm>
            <a:off x="424069" y="4094922"/>
            <a:ext cx="3670852" cy="2325756"/>
          </a:xfrm>
        </p:spPr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B326D8EA-4DAD-4DFA-8D3B-563FF6EE9DEF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6853" r="6853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C469D750-A8E6-4D36-955C-7C87313CFD77}"/>
              </a:ext>
            </a:extLst>
          </p:cNvPr>
          <p:cNvPicPr>
            <a:picLocks noGrp="1" noChangeAspect="1"/>
          </p:cNvPicPr>
          <p:nvPr>
            <p:ph type="pic" sz="quarter" idx="22"/>
          </p:nvPr>
        </p:nvPicPr>
        <p:blipFill>
          <a:blip r:embed="rId4"/>
          <a:srcRect t="17239" b="17239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EB203C0C-3D2D-4EED-8F1D-BAF3A71453E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5"/>
          <a:srcRect l="25828" t="17610" r="25828"/>
          <a:stretch/>
        </p:blipFill>
        <p:spPr>
          <a:xfrm>
            <a:off x="424069" y="437322"/>
            <a:ext cx="3670852" cy="3472070"/>
          </a:xfrm>
        </p:spPr>
      </p:pic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BB68AC84-795D-4681-A278-D61B3011FBAE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6"/>
          <a:srcRect l="15504" r="1550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26690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DD9CC734-D4DB-47ED-86F2-FA9423069800}"/>
              </a:ext>
            </a:extLst>
          </p:cNvPr>
          <p:cNvGrpSpPr/>
          <p:nvPr/>
        </p:nvGrpSpPr>
        <p:grpSpPr>
          <a:xfrm>
            <a:off x="1374040" y="5010125"/>
            <a:ext cx="2895788" cy="1257350"/>
            <a:chOff x="6779970" y="4323399"/>
            <a:chExt cx="2895788" cy="1257350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C1118BE-351E-4C0A-9915-62DA39F5E371}"/>
                </a:ext>
              </a:extLst>
            </p:cNvPr>
            <p:cNvSpPr txBox="1"/>
            <p:nvPr/>
          </p:nvSpPr>
          <p:spPr>
            <a:xfrm>
              <a:off x="6779970" y="4323399"/>
              <a:ext cx="1306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CREATIVE</a:t>
              </a:r>
            </a:p>
            <a:p>
              <a:r>
                <a:rPr lang="en-US" sz="12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DESIGN</a:t>
              </a:r>
              <a:endParaRPr lang="en-US" sz="12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B1AB998-3B5B-4168-AD8C-653ACE35A4AD}"/>
                </a:ext>
              </a:extLst>
            </p:cNvPr>
            <p:cNvSpPr txBox="1"/>
            <p:nvPr/>
          </p:nvSpPr>
          <p:spPr>
            <a:xfrm>
              <a:off x="6779972" y="4898831"/>
              <a:ext cx="2895786" cy="681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</a:t>
              </a:r>
            </a:p>
            <a:p>
              <a:pPr>
                <a:lnSpc>
                  <a:spcPts val="1600"/>
                </a:lnSpc>
              </a:pPr>
              <a:r>
                <a:rPr lang="en-US" sz="8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two set had seasons.</a:t>
              </a:r>
            </a:p>
          </p:txBody>
        </p:sp>
      </p:grpSp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57A73FC-7DCD-4EFD-9329-D52D86F5B2E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8779" b="8779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B18874D7-7C96-4E4C-8CCF-1A46602D697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/>
          <a:srcRect l="13503" t="25514" r="13503"/>
          <a:stretch/>
        </p:blipFill>
        <p:spPr>
          <a:xfrm>
            <a:off x="5435412" y="4444548"/>
            <a:ext cx="2895786" cy="2413452"/>
          </a:xfrm>
        </p:spPr>
      </p:pic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24A7B69E-7CE5-4FD1-81A8-037F42701F6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t="14312" b="14312"/>
          <a:stretch>
            <a:fillRect/>
          </a:stretch>
        </p:blipFill>
        <p:spPr/>
      </p:pic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B601ADF8-493D-4874-B7E3-EC057C8DC1A6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t="22291" b="2229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53927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8848B0B-46E9-40D0-92D3-F21F7A565258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2"/>
          <a:srcRect t="19453" b="19453"/>
          <a:stretch>
            <a:fillRect/>
          </a:stretch>
        </p:blipFill>
        <p:spPr/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418693A0-D505-42B1-ABAD-99E19DC9A71F}"/>
              </a:ext>
            </a:extLst>
          </p:cNvPr>
          <p:cNvGrpSpPr/>
          <p:nvPr/>
        </p:nvGrpSpPr>
        <p:grpSpPr>
          <a:xfrm>
            <a:off x="901356" y="908100"/>
            <a:ext cx="3193482" cy="2269815"/>
            <a:chOff x="1569018" y="1930859"/>
            <a:chExt cx="3193482" cy="2269815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F043508-1B23-466D-B8FB-AE913FB8A6A0}"/>
                </a:ext>
              </a:extLst>
            </p:cNvPr>
            <p:cNvSpPr txBox="1"/>
            <p:nvPr/>
          </p:nvSpPr>
          <p:spPr>
            <a:xfrm>
              <a:off x="1569018" y="1930859"/>
              <a:ext cx="319348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CLEAN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36BD757-0457-4D0E-A2C3-973EA5D5696D}"/>
                </a:ext>
              </a:extLst>
            </p:cNvPr>
            <p:cNvGrpSpPr/>
            <p:nvPr/>
          </p:nvGrpSpPr>
          <p:grpSpPr>
            <a:xfrm>
              <a:off x="1707325" y="3879773"/>
              <a:ext cx="1123496" cy="320901"/>
              <a:chOff x="7027492" y="5442973"/>
              <a:chExt cx="1123496" cy="320901"/>
            </a:xfrm>
          </p:grpSpPr>
          <p:sp>
            <p:nvSpPr>
              <p:cNvPr id="34" name="Rectangle: Rounded Corners 33">
                <a:extLst>
                  <a:ext uri="{FF2B5EF4-FFF2-40B4-BE49-F238E27FC236}">
                    <a16:creationId xmlns:a16="http://schemas.microsoft.com/office/drawing/2014/main" id="{ED9B2196-98F2-40DD-B930-F406DFD407A8}"/>
                  </a:ext>
                </a:extLst>
              </p:cNvPr>
              <p:cNvSpPr/>
              <p:nvPr/>
            </p:nvSpPr>
            <p:spPr>
              <a:xfrm>
                <a:off x="7027492" y="5442973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6871D670-7202-4C89-84DA-C56A839E1890}"/>
                  </a:ext>
                </a:extLst>
              </p:cNvPr>
              <p:cNvSpPr txBox="1"/>
              <p:nvPr/>
            </p:nvSpPr>
            <p:spPr>
              <a:xfrm>
                <a:off x="7048582" y="5464923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3A4BBD56-340B-46A4-8508-20811FF461B9}"/>
                </a:ext>
              </a:extLst>
            </p:cNvPr>
            <p:cNvSpPr txBox="1"/>
            <p:nvPr/>
          </p:nvSpPr>
          <p:spPr>
            <a:xfrm>
              <a:off x="1569018" y="3084097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E7B684D-AF84-47C5-AC6F-1F5E15FA4831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3"/>
          <a:srcRect l="20333" r="20333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0A2A32E8-3A24-4614-85A9-29ACE764911F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4"/>
          <a:srcRect l="19441" r="19441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8D63892A-903E-402D-A740-CB0C1D1F8C8D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l="6110" r="611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04949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123C5955-4D03-4E6F-B5A3-58B9D6D3153B}"/>
              </a:ext>
            </a:extLst>
          </p:cNvPr>
          <p:cNvGrpSpPr/>
          <p:nvPr/>
        </p:nvGrpSpPr>
        <p:grpSpPr>
          <a:xfrm>
            <a:off x="9060972" y="1157712"/>
            <a:ext cx="2074070" cy="1116577"/>
            <a:chOff x="9423053" y="1455712"/>
            <a:chExt cx="2074070" cy="1116577"/>
          </a:xfrm>
        </p:grpSpPr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5FAD29A6-F654-4928-824B-8FD00C5490C3}"/>
                </a:ext>
              </a:extLst>
            </p:cNvPr>
            <p:cNvSpPr/>
            <p:nvPr/>
          </p:nvSpPr>
          <p:spPr>
            <a:xfrm>
              <a:off x="9561359" y="2251388"/>
              <a:ext cx="1123496" cy="320901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B0863D3-4868-4039-9FFD-CB4BDEC1719D}"/>
                </a:ext>
              </a:extLst>
            </p:cNvPr>
            <p:cNvSpPr txBox="1"/>
            <p:nvPr/>
          </p:nvSpPr>
          <p:spPr>
            <a:xfrm>
              <a:off x="9582449" y="2273338"/>
              <a:ext cx="1081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MORE</a:t>
              </a:r>
              <a:endParaRPr lang="en-US" sz="12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66A0B72-2C84-48A5-9EAC-573899A0295D}"/>
                </a:ext>
              </a:extLst>
            </p:cNvPr>
            <p:cNvSpPr txBox="1"/>
            <p:nvPr/>
          </p:nvSpPr>
          <p:spPr>
            <a:xfrm>
              <a:off x="9423053" y="1455712"/>
              <a:ext cx="2074070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</a:t>
              </a:r>
            </a:p>
          </p:txBody>
        </p:sp>
      </p:grp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95D882C-4261-40A7-A19A-E7F960361B14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6887" b="6887"/>
          <a:stretch>
            <a:fillRect/>
          </a:stretch>
        </p:blipFill>
        <p:spPr/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5AB72A5-39EA-4E69-BEFD-4738816E6B13}"/>
              </a:ext>
            </a:extLst>
          </p:cNvPr>
          <p:cNvSpPr txBox="1"/>
          <p:nvPr/>
        </p:nvSpPr>
        <p:spPr>
          <a:xfrm>
            <a:off x="1056959" y="1155811"/>
            <a:ext cx="357391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spc="500" dirty="0">
                <a:latin typeface="Roboto Slab" pitchFamily="2" charset="0"/>
                <a:ea typeface="Roboto Slab" pitchFamily="2" charset="0"/>
              </a:rPr>
              <a:t>CLEAN</a:t>
            </a:r>
          </a:p>
          <a:p>
            <a:r>
              <a:rPr lang="en-US" sz="3200" b="1" spc="500" dirty="0">
                <a:latin typeface="Roboto Slab" pitchFamily="2" charset="0"/>
                <a:ea typeface="Roboto Slab" pitchFamily="2" charset="0"/>
              </a:rPr>
              <a:t>PORTFOLIO</a:t>
            </a:r>
          </a:p>
        </p:txBody>
      </p:sp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92BA35CF-15AC-459F-AAFC-71CD668B87FB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 l="34629" r="7801"/>
          <a:stretch/>
        </p:blipFill>
        <p:spPr>
          <a:xfrm>
            <a:off x="4476366" y="2909746"/>
            <a:ext cx="3239271" cy="2792444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BFF209B5-29F2-4B2F-822B-21C6A2A52538}"/>
              </a:ext>
            </a:extLst>
          </p:cNvPr>
          <p:cNvSpPr/>
          <p:nvPr/>
        </p:nvSpPr>
        <p:spPr>
          <a:xfrm>
            <a:off x="7895771" y="2909746"/>
            <a:ext cx="3239271" cy="27924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D71C0529-F217-48AC-B2EC-C796C697507C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 rotWithShape="1">
          <a:blip r:embed="rId4"/>
          <a:srcRect l="14724" t="25511" r="14724"/>
          <a:stretch/>
        </p:blipFill>
        <p:spPr>
          <a:xfrm>
            <a:off x="7895771" y="2909746"/>
            <a:ext cx="3239271" cy="2792444"/>
          </a:xfrm>
        </p:spPr>
      </p:pic>
    </p:spTree>
    <p:extLst>
      <p:ext uri="{BB962C8B-B14F-4D97-AF65-F5344CB8AC3E}">
        <p14:creationId xmlns:p14="http://schemas.microsoft.com/office/powerpoint/2010/main" val="10107345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D978DF99-577D-41A4-8955-19B593A934B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2848" b="12848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63D6B2FB-BA7C-4BB3-906A-9519815401FC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43872" r="6518"/>
          <a:stretch/>
        </p:blipFill>
        <p:spPr>
          <a:xfrm>
            <a:off x="4769723" y="1924409"/>
            <a:ext cx="2652554" cy="2652554"/>
          </a:xfrm>
        </p:spPr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9AD47153-A2A2-48DA-A176-C82F138C58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t="10447" r="7042" b="6874"/>
          <a:stretch/>
        </p:blipFill>
        <p:spPr>
          <a:xfrm>
            <a:off x="8119304" y="1924409"/>
            <a:ext cx="2652554" cy="2652554"/>
          </a:xfr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488BFECA-254F-464B-B04F-5CDA83A7D121}"/>
              </a:ext>
            </a:extLst>
          </p:cNvPr>
          <p:cNvGrpSpPr/>
          <p:nvPr/>
        </p:nvGrpSpPr>
        <p:grpSpPr>
          <a:xfrm>
            <a:off x="2632117" y="694876"/>
            <a:ext cx="6927767" cy="813662"/>
            <a:chOff x="939878" y="694876"/>
            <a:chExt cx="6927767" cy="813662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A1146188-C937-4019-95A3-10435EE94C73}"/>
                </a:ext>
              </a:extLst>
            </p:cNvPr>
            <p:cNvSpPr txBox="1"/>
            <p:nvPr/>
          </p:nvSpPr>
          <p:spPr>
            <a:xfrm>
              <a:off x="939878" y="694876"/>
              <a:ext cx="69277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500" dirty="0">
                  <a:latin typeface="Roboto Slab" pitchFamily="2" charset="0"/>
                  <a:ea typeface="Roboto Slab" pitchFamily="2" charset="0"/>
                </a:rPr>
                <a:t>COMPANY TEAM MEMBERS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637A257-54B0-4E95-8FC7-D061005C981F}"/>
                </a:ext>
              </a:extLst>
            </p:cNvPr>
            <p:cNvSpPr txBox="1"/>
            <p:nvPr/>
          </p:nvSpPr>
          <p:spPr>
            <a:xfrm>
              <a:off x="2432810" y="1262317"/>
              <a:ext cx="3941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 PRESENTATION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FB9C3AF-EEA1-48E5-B880-211FD5FB7825}"/>
              </a:ext>
            </a:extLst>
          </p:cNvPr>
          <p:cNvGrpSpPr/>
          <p:nvPr/>
        </p:nvGrpSpPr>
        <p:grpSpPr>
          <a:xfrm>
            <a:off x="1709384" y="4797484"/>
            <a:ext cx="2074070" cy="1108840"/>
            <a:chOff x="2228164" y="4768456"/>
            <a:chExt cx="2074070" cy="110884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8305877-654F-4CD3-9016-BEB8394A7157}"/>
                </a:ext>
              </a:extLst>
            </p:cNvPr>
            <p:cNvGrpSpPr/>
            <p:nvPr/>
          </p:nvGrpSpPr>
          <p:grpSpPr>
            <a:xfrm>
              <a:off x="2469519" y="4768456"/>
              <a:ext cx="1591361" cy="499270"/>
              <a:chOff x="2228164" y="4768456"/>
              <a:chExt cx="1591361" cy="499270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B3B491E-980D-4EBD-B697-22EE75A41F0E}"/>
                  </a:ext>
                </a:extLst>
              </p:cNvPr>
              <p:cNvSpPr txBox="1"/>
              <p:nvPr/>
            </p:nvSpPr>
            <p:spPr>
              <a:xfrm>
                <a:off x="2269666" y="5021505"/>
                <a:ext cx="15083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Web designer</a:t>
                </a:r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0618E31F-4300-4355-8A29-AA6956747454}"/>
                  </a:ext>
                </a:extLst>
              </p:cNvPr>
              <p:cNvSpPr txBox="1"/>
              <p:nvPr/>
            </p:nvSpPr>
            <p:spPr>
              <a:xfrm>
                <a:off x="2228164" y="4768456"/>
                <a:ext cx="1591361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Roboto Slab" pitchFamily="2" charset="0"/>
                    <a:ea typeface="Roboto Slab" pitchFamily="2" charset="0"/>
                  </a:rPr>
                  <a:t>Mary Boswell</a:t>
                </a:r>
              </a:p>
            </p:txBody>
          </p: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781FD0F-87CD-4786-A039-0D99F7FF76F6}"/>
                </a:ext>
              </a:extLst>
            </p:cNvPr>
            <p:cNvSpPr txBox="1"/>
            <p:nvPr/>
          </p:nvSpPr>
          <p:spPr>
            <a:xfrm>
              <a:off x="2228164" y="5401781"/>
              <a:ext cx="2074070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1CBEE8-B448-4382-807C-CA672F5EA761}"/>
              </a:ext>
            </a:extLst>
          </p:cNvPr>
          <p:cNvGrpSpPr/>
          <p:nvPr/>
        </p:nvGrpSpPr>
        <p:grpSpPr>
          <a:xfrm>
            <a:off x="5058965" y="4797484"/>
            <a:ext cx="2074070" cy="1108840"/>
            <a:chOff x="4946616" y="4768456"/>
            <a:chExt cx="2074070" cy="110884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8CCAC8F-7ED7-48AC-BFCC-479744DCDC4E}"/>
                </a:ext>
              </a:extLst>
            </p:cNvPr>
            <p:cNvGrpSpPr/>
            <p:nvPr/>
          </p:nvGrpSpPr>
          <p:grpSpPr>
            <a:xfrm>
              <a:off x="5142259" y="4768456"/>
              <a:ext cx="1682784" cy="499270"/>
              <a:chOff x="4946616" y="4768456"/>
              <a:chExt cx="1682784" cy="499270"/>
            </a:xfrm>
          </p:grpSpPr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C30432B7-6F28-4186-B166-952C1759D898}"/>
                  </a:ext>
                </a:extLst>
              </p:cNvPr>
              <p:cNvSpPr txBox="1"/>
              <p:nvPr/>
            </p:nvSpPr>
            <p:spPr>
              <a:xfrm>
                <a:off x="5033830" y="5021505"/>
                <a:ext cx="15083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Web designer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EC8BC1C-B789-48CD-BB65-0240F54D71C1}"/>
                  </a:ext>
                </a:extLst>
              </p:cNvPr>
              <p:cNvSpPr txBox="1"/>
              <p:nvPr/>
            </p:nvSpPr>
            <p:spPr>
              <a:xfrm>
                <a:off x="4946616" y="4768456"/>
                <a:ext cx="16827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Roboto Slab" pitchFamily="2" charset="0"/>
                    <a:ea typeface="Roboto Slab" pitchFamily="2" charset="0"/>
                  </a:rPr>
                  <a:t>Nathan Vargas</a:t>
                </a:r>
              </a:p>
            </p:txBody>
          </p: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0BF204FE-86B6-4DB7-8C38-FAC49A449073}"/>
                </a:ext>
              </a:extLst>
            </p:cNvPr>
            <p:cNvSpPr txBox="1"/>
            <p:nvPr/>
          </p:nvSpPr>
          <p:spPr>
            <a:xfrm>
              <a:off x="4946616" y="5401781"/>
              <a:ext cx="2074070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1339A8A-20E6-4DB9-A700-BDB680214CD4}"/>
              </a:ext>
            </a:extLst>
          </p:cNvPr>
          <p:cNvGrpSpPr/>
          <p:nvPr/>
        </p:nvGrpSpPr>
        <p:grpSpPr>
          <a:xfrm>
            <a:off x="8408546" y="4797484"/>
            <a:ext cx="2074070" cy="1108840"/>
            <a:chOff x="7665068" y="4768456"/>
            <a:chExt cx="2074070" cy="110884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3C6BA70-AC8B-485A-AE20-49658E688A12}"/>
                </a:ext>
              </a:extLst>
            </p:cNvPr>
            <p:cNvGrpSpPr/>
            <p:nvPr/>
          </p:nvGrpSpPr>
          <p:grpSpPr>
            <a:xfrm>
              <a:off x="7860711" y="4768456"/>
              <a:ext cx="1682784" cy="499270"/>
              <a:chOff x="7665068" y="4768456"/>
              <a:chExt cx="1682784" cy="499270"/>
            </a:xfrm>
          </p:grpSpPr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C1198067-A4A7-4119-8A10-230F3159EDA2}"/>
                  </a:ext>
                </a:extLst>
              </p:cNvPr>
              <p:cNvSpPr txBox="1"/>
              <p:nvPr/>
            </p:nvSpPr>
            <p:spPr>
              <a:xfrm>
                <a:off x="7752282" y="5021505"/>
                <a:ext cx="1508356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i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Web designer</a:t>
                </a:r>
              </a:p>
            </p:txBody>
          </p:sp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1DE3A508-F689-4AD4-B5BD-FE3636BF12E4}"/>
                  </a:ext>
                </a:extLst>
              </p:cNvPr>
              <p:cNvSpPr txBox="1"/>
              <p:nvPr/>
            </p:nvSpPr>
            <p:spPr>
              <a:xfrm>
                <a:off x="7665068" y="4768456"/>
                <a:ext cx="16827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>
                    <a:latin typeface="Roboto Slab" pitchFamily="2" charset="0"/>
                    <a:ea typeface="Roboto Slab" pitchFamily="2" charset="0"/>
                  </a:rPr>
                  <a:t>Sally Hamilton</a:t>
                </a:r>
              </a:p>
            </p:txBody>
          </p:sp>
        </p:grp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65485D3-D585-4A66-84D8-A429B591F0A2}"/>
                </a:ext>
              </a:extLst>
            </p:cNvPr>
            <p:cNvSpPr txBox="1"/>
            <p:nvPr/>
          </p:nvSpPr>
          <p:spPr>
            <a:xfrm>
              <a:off x="7665068" y="5401781"/>
              <a:ext cx="2074070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13819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>
            <a:extLst>
              <a:ext uri="{FF2B5EF4-FFF2-40B4-BE49-F238E27FC236}">
                <a16:creationId xmlns:a16="http://schemas.microsoft.com/office/drawing/2014/main" id="{D3A6FD90-D6B4-411D-BFC9-6E426F356AAD}"/>
              </a:ext>
            </a:extLst>
          </p:cNvPr>
          <p:cNvGrpSpPr/>
          <p:nvPr/>
        </p:nvGrpSpPr>
        <p:grpSpPr>
          <a:xfrm>
            <a:off x="1034129" y="1721018"/>
            <a:ext cx="3838148" cy="475515"/>
            <a:chOff x="2109923" y="1373718"/>
            <a:chExt cx="3838148" cy="475515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6B55332-E6BD-471D-B8AA-6F0A453CBE0C}"/>
                </a:ext>
              </a:extLst>
            </p:cNvPr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  <a:cs typeface="Montserrat Black" charset="0"/>
                </a:rPr>
                <a:t>T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EE051F8-F3B2-461A-9BE5-A568B6270165}"/>
                </a:ext>
              </a:extLst>
            </p:cNvPr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Text lorem sit </a:t>
              </a:r>
              <a:r>
                <a:rPr lang="en-US" sz="8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amet</a:t>
              </a:r>
              <a:r>
                <a:rPr lang="en-US" sz="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ipsum dolor Living</a:t>
              </a:r>
            </a:p>
          </p:txBody>
        </p:sp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294627B3-3D52-49AA-879F-11971BB5D62B}"/>
                </a:ext>
              </a:extLst>
            </p:cNvPr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60" name="Rectangle 59">
                <a:extLst>
                  <a:ext uri="{FF2B5EF4-FFF2-40B4-BE49-F238E27FC236}">
                    <a16:creationId xmlns:a16="http://schemas.microsoft.com/office/drawing/2014/main" id="{F61E0D57-F57C-4080-9976-C7A919B12696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F11D524E-44E7-4EA2-A3D1-CA5141EB012C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B2653102-1254-459A-99BD-DF41BA35DCDF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9B883D6E-B887-426C-B648-54A39054F736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5556" b="5556"/>
          <a:stretch>
            <a:fillRect/>
          </a:stretch>
        </p:blipFill>
        <p:spPr/>
      </p:pic>
      <p:grpSp>
        <p:nvGrpSpPr>
          <p:cNvPr id="63" name="Group 62">
            <a:extLst>
              <a:ext uri="{FF2B5EF4-FFF2-40B4-BE49-F238E27FC236}">
                <a16:creationId xmlns:a16="http://schemas.microsoft.com/office/drawing/2014/main" id="{140DA5F5-C593-43BF-B129-B21DD0B3625C}"/>
              </a:ext>
            </a:extLst>
          </p:cNvPr>
          <p:cNvGrpSpPr/>
          <p:nvPr/>
        </p:nvGrpSpPr>
        <p:grpSpPr>
          <a:xfrm>
            <a:off x="7319724" y="4639695"/>
            <a:ext cx="3838148" cy="475515"/>
            <a:chOff x="2109923" y="1373718"/>
            <a:chExt cx="3838148" cy="475515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E7F5EE0-485D-4EA2-B9AE-9B834CFEEFC8}"/>
                </a:ext>
              </a:extLst>
            </p:cNvPr>
            <p:cNvSpPr txBox="1"/>
            <p:nvPr/>
          </p:nvSpPr>
          <p:spPr>
            <a:xfrm>
              <a:off x="2109923" y="1413010"/>
              <a:ext cx="348366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T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72E371D0-998B-450B-B374-81FE0D72E589}"/>
                </a:ext>
              </a:extLst>
            </p:cNvPr>
            <p:cNvSpPr txBox="1"/>
            <p:nvPr/>
          </p:nvSpPr>
          <p:spPr>
            <a:xfrm>
              <a:off x="4028996" y="1373718"/>
              <a:ext cx="1919075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Text lorem sit </a:t>
              </a:r>
              <a:r>
                <a:rPr lang="en-US" sz="800" i="1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amet</a:t>
              </a:r>
              <a:r>
                <a:rPr lang="en-US" sz="800" i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ipsum dolor Living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A01AA7D9-3882-4585-9723-17DE78F18DD2}"/>
                </a:ext>
              </a:extLst>
            </p:cNvPr>
            <p:cNvGrpSpPr/>
            <p:nvPr/>
          </p:nvGrpSpPr>
          <p:grpSpPr>
            <a:xfrm>
              <a:off x="2558097" y="1449894"/>
              <a:ext cx="994943" cy="323165"/>
              <a:chOff x="1271779" y="5797835"/>
              <a:chExt cx="994943" cy="323165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F8E30C9B-A783-4663-9BEA-1D8FC8C70AE2}"/>
                  </a:ext>
                </a:extLst>
              </p:cNvPr>
              <p:cNvSpPr/>
              <p:nvPr/>
            </p:nvSpPr>
            <p:spPr>
              <a:xfrm>
                <a:off x="1271779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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87EB2D4F-A596-43E8-B95C-0A803F765FD6}"/>
                  </a:ext>
                </a:extLst>
              </p:cNvPr>
              <p:cNvSpPr/>
              <p:nvPr/>
            </p:nvSpPr>
            <p:spPr>
              <a:xfrm>
                <a:off x="1594363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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47D3A3AF-0542-4BAD-AD6F-2EFCC44CC59D}"/>
                  </a:ext>
                </a:extLst>
              </p:cNvPr>
              <p:cNvSpPr/>
              <p:nvPr/>
            </p:nvSpPr>
            <p:spPr>
              <a:xfrm>
                <a:off x="1916947" y="5797835"/>
                <a:ext cx="349775" cy="323165"/>
              </a:xfrm>
              <a:prstGeom prst="rect">
                <a:avLst/>
              </a:prstGeom>
            </p:spPr>
            <p:txBody>
              <a:bodyPr wrap="none" anchor="ctr">
                <a:spAutoFit/>
              </a:bodyPr>
              <a:lstStyle/>
              <a:p>
                <a:pPr algn="ctr"/>
                <a:r>
                  <a:rPr lang="en-US" sz="1500" dirty="0">
                    <a:ln>
                      <a:solidFill>
                        <a:schemeClr val="bg1">
                          <a:lumMod val="75000"/>
                        </a:schemeClr>
                      </a:solidFill>
                    </a:ln>
                    <a:noFill/>
                    <a:latin typeface="FontAwesome" charset="0"/>
                  </a:rPr>
                  <a:t></a:t>
                </a:r>
                <a:endParaRPr lang="en-US" sz="1500" dirty="0">
                  <a:ln>
                    <a:solidFill>
                      <a:schemeClr val="bg1">
                        <a:lumMod val="75000"/>
                      </a:schemeClr>
                    </a:solidFill>
                  </a:ln>
                  <a:noFill/>
                </a:endParaRPr>
              </a:p>
            </p:txBody>
          </p:sp>
        </p:grp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569B66B-0F96-4E54-92E4-7914FCA18022}"/>
              </a:ext>
            </a:extLst>
          </p:cNvPr>
          <p:cNvSpPr txBox="1"/>
          <p:nvPr/>
        </p:nvSpPr>
        <p:spPr>
          <a:xfrm rot="19800000">
            <a:off x="4477687" y="3138507"/>
            <a:ext cx="32366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3000" b="1" dirty="0">
                <a:latin typeface="Roboto Slab" pitchFamily="2" charset="0"/>
                <a:ea typeface="Roboto Slab" pitchFamily="2" charset="0"/>
                <a:cs typeface="Montserrat Black" charset="0"/>
              </a:rPr>
              <a:t>TITLE HERE</a:t>
            </a:r>
          </a:p>
        </p:txBody>
      </p:sp>
      <p:sp>
        <p:nvSpPr>
          <p:cNvPr id="25" name="Diamond 24">
            <a:extLst>
              <a:ext uri="{FF2B5EF4-FFF2-40B4-BE49-F238E27FC236}">
                <a16:creationId xmlns:a16="http://schemas.microsoft.com/office/drawing/2014/main" id="{BA99DED4-F613-4B58-A2D3-FBFED522AAB9}"/>
              </a:ext>
            </a:extLst>
          </p:cNvPr>
          <p:cNvSpPr/>
          <p:nvPr/>
        </p:nvSpPr>
        <p:spPr>
          <a:xfrm>
            <a:off x="7714798" y="1295400"/>
            <a:ext cx="3048000" cy="304800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D30EEEFF-A44E-4E61-96DB-CF17BFDDE807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 rotWithShape="1">
          <a:blip r:embed="rId3"/>
          <a:srcRect l="1063" r="29558" b="15045"/>
          <a:stretch/>
        </p:blipFill>
        <p:spPr>
          <a:xfrm>
            <a:off x="7714798" y="1295400"/>
            <a:ext cx="3048000" cy="3048000"/>
          </a:xfrm>
        </p:spPr>
      </p:pic>
    </p:spTree>
    <p:extLst>
      <p:ext uri="{BB962C8B-B14F-4D97-AF65-F5344CB8AC3E}">
        <p14:creationId xmlns:p14="http://schemas.microsoft.com/office/powerpoint/2010/main" val="14550483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505683D-2E76-4E6F-9858-2838DDF4D6A3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30593" b="30593"/>
          <a:stretch>
            <a:fillRect/>
          </a:stretch>
        </p:blipFill>
        <p:spPr/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C8CF787E-C9ED-40CC-B20A-76C25F69C93E}"/>
              </a:ext>
            </a:extLst>
          </p:cNvPr>
          <p:cNvSpPr/>
          <p:nvPr/>
        </p:nvSpPr>
        <p:spPr>
          <a:xfrm>
            <a:off x="694877" y="694878"/>
            <a:ext cx="4986776" cy="54682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5D5C64D-95EB-4CB1-BF50-3C86E3B2A6CD}"/>
              </a:ext>
            </a:extLst>
          </p:cNvPr>
          <p:cNvGrpSpPr/>
          <p:nvPr/>
        </p:nvGrpSpPr>
        <p:grpSpPr>
          <a:xfrm>
            <a:off x="1744022" y="2294093"/>
            <a:ext cx="2888487" cy="2269815"/>
            <a:chOff x="1569018" y="1930859"/>
            <a:chExt cx="2888487" cy="226981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284C3D4-6DFB-402E-AF43-41DBBA15D1D1}"/>
                </a:ext>
              </a:extLst>
            </p:cNvPr>
            <p:cNvSpPr txBox="1"/>
            <p:nvPr/>
          </p:nvSpPr>
          <p:spPr>
            <a:xfrm>
              <a:off x="1569018" y="1930859"/>
              <a:ext cx="288848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MY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PROJECTS</a:t>
              </a:r>
            </a:p>
          </p:txBody>
        </p: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CAE054F7-8F77-4ADB-8711-6FF25526E4D9}"/>
                </a:ext>
              </a:extLst>
            </p:cNvPr>
            <p:cNvGrpSpPr/>
            <p:nvPr/>
          </p:nvGrpSpPr>
          <p:grpSpPr>
            <a:xfrm>
              <a:off x="1707325" y="3879773"/>
              <a:ext cx="1123496" cy="320901"/>
              <a:chOff x="7027492" y="5442973"/>
              <a:chExt cx="1123496" cy="320901"/>
            </a:xfrm>
          </p:grpSpPr>
          <p:sp>
            <p:nvSpPr>
              <p:cNvPr id="40" name="Rectangle: Rounded Corners 39">
                <a:extLst>
                  <a:ext uri="{FF2B5EF4-FFF2-40B4-BE49-F238E27FC236}">
                    <a16:creationId xmlns:a16="http://schemas.microsoft.com/office/drawing/2014/main" id="{99029891-3DD7-4C61-B75D-EADAABA1FE8F}"/>
                  </a:ext>
                </a:extLst>
              </p:cNvPr>
              <p:cNvSpPr/>
              <p:nvPr/>
            </p:nvSpPr>
            <p:spPr>
              <a:xfrm>
                <a:off x="7027492" y="5442973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4D1FF7A-4D2B-49A7-A4B7-1F58F7DF35D3}"/>
                  </a:ext>
                </a:extLst>
              </p:cNvPr>
              <p:cNvSpPr txBox="1"/>
              <p:nvPr/>
            </p:nvSpPr>
            <p:spPr>
              <a:xfrm>
                <a:off x="7048582" y="5464923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DD52F62-C7F7-442C-8A85-676C14AF4192}"/>
                </a:ext>
              </a:extLst>
            </p:cNvPr>
            <p:cNvSpPr txBox="1"/>
            <p:nvPr/>
          </p:nvSpPr>
          <p:spPr>
            <a:xfrm>
              <a:off x="1569018" y="3084097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14C24B70-6249-46F5-A191-20254E37BA6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3"/>
          <a:srcRect l="2580" r="2580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C80AFE3B-655A-4202-80C0-8504F9FDAE70}"/>
              </a:ext>
            </a:extLst>
          </p:cNvPr>
          <p:cNvPicPr>
            <a:picLocks noGrp="1" noChangeAspect="1"/>
          </p:cNvPicPr>
          <p:nvPr>
            <p:ph type="pic" sz="quarter" idx="19"/>
          </p:nvPr>
        </p:nvPicPr>
        <p:blipFill>
          <a:blip r:embed="rId4"/>
          <a:srcRect l="24659" r="24659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E3BC2FD-6BB7-4274-ABFC-8B116C98B455}"/>
              </a:ext>
            </a:extLst>
          </p:cNvPr>
          <p:cNvSpPr/>
          <p:nvPr/>
        </p:nvSpPr>
        <p:spPr>
          <a:xfrm>
            <a:off x="5819961" y="694878"/>
            <a:ext cx="5677162" cy="2204162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5FDED59-9A40-49BF-BC3F-2A717A5D6871}"/>
              </a:ext>
            </a:extLst>
          </p:cNvPr>
          <p:cNvSpPr/>
          <p:nvPr/>
        </p:nvSpPr>
        <p:spPr>
          <a:xfrm>
            <a:off x="5819961" y="3048000"/>
            <a:ext cx="2625539" cy="3115122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24E49EB-3093-4361-B009-28DF31322CBA}"/>
              </a:ext>
            </a:extLst>
          </p:cNvPr>
          <p:cNvSpPr/>
          <p:nvPr/>
        </p:nvSpPr>
        <p:spPr>
          <a:xfrm>
            <a:off x="8583808" y="3048000"/>
            <a:ext cx="2913315" cy="3115122"/>
          </a:xfrm>
          <a:prstGeom prst="rect">
            <a:avLst/>
          </a:prstGeom>
          <a:solidFill>
            <a:schemeClr val="tx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623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DCF5003-F7C1-4CBD-9C17-FC525C25051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B92692-1768-441C-9896-BBCEFC749970}"/>
              </a:ext>
            </a:extLst>
          </p:cNvPr>
          <p:cNvGrpSpPr/>
          <p:nvPr/>
        </p:nvGrpSpPr>
        <p:grpSpPr>
          <a:xfrm>
            <a:off x="990727" y="1557010"/>
            <a:ext cx="3953898" cy="3743981"/>
            <a:chOff x="990727" y="1361659"/>
            <a:chExt cx="3953898" cy="3743981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3EA91303-C588-4214-BEF0-C26B33FA047A}"/>
                </a:ext>
              </a:extLst>
            </p:cNvPr>
            <p:cNvSpPr txBox="1"/>
            <p:nvPr/>
          </p:nvSpPr>
          <p:spPr>
            <a:xfrm>
              <a:off x="990727" y="1361659"/>
              <a:ext cx="3856609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I PROVIDE HIGH QUALITY PRODUCTS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36CBC1B-A9EC-4797-9F48-85DFC36DE45F}"/>
                </a:ext>
              </a:extLst>
            </p:cNvPr>
            <p:cNvGrpSpPr/>
            <p:nvPr/>
          </p:nvGrpSpPr>
          <p:grpSpPr>
            <a:xfrm>
              <a:off x="990727" y="2699903"/>
              <a:ext cx="3953898" cy="2405737"/>
              <a:chOff x="6716992" y="2226132"/>
              <a:chExt cx="3953898" cy="2405737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512741DB-8811-4572-9ED3-B8E51F468856}"/>
                  </a:ext>
                </a:extLst>
              </p:cNvPr>
              <p:cNvGrpSpPr/>
              <p:nvPr/>
            </p:nvGrpSpPr>
            <p:grpSpPr>
              <a:xfrm>
                <a:off x="6716992" y="2226132"/>
                <a:ext cx="2822804" cy="355603"/>
                <a:chOff x="6746103" y="3330730"/>
                <a:chExt cx="2822804" cy="355603"/>
              </a:xfrm>
            </p:grpSpPr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A01ED165-DD70-48CC-A27E-1BBCA128B768}"/>
                    </a:ext>
                  </a:extLst>
                </p:cNvPr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Frontend coding</a:t>
                  </a:r>
                </a:p>
              </p:txBody>
            </p:sp>
            <p:grpSp>
              <p:nvGrpSpPr>
                <p:cNvPr id="53" name="Group 52">
                  <a:extLst>
                    <a:ext uri="{FF2B5EF4-FFF2-40B4-BE49-F238E27FC236}">
                      <a16:creationId xmlns:a16="http://schemas.microsoft.com/office/drawing/2014/main" id="{F5F2F30F-064C-4C07-8908-2C9FA0AFAEBD}"/>
                    </a:ext>
                  </a:extLst>
                </p:cNvPr>
                <p:cNvGrpSpPr/>
                <p:nvPr/>
              </p:nvGrpSpPr>
              <p:grpSpPr>
                <a:xfrm>
                  <a:off x="6843396" y="3346118"/>
                  <a:ext cx="2725511" cy="340215"/>
                  <a:chOff x="932998" y="4497033"/>
                  <a:chExt cx="2725511" cy="340215"/>
                </a:xfrm>
              </p:grpSpPr>
              <p:sp>
                <p:nvSpPr>
                  <p:cNvPr id="54" name="Rectangle 53">
                    <a:extLst>
                      <a:ext uri="{FF2B5EF4-FFF2-40B4-BE49-F238E27FC236}">
                        <a16:creationId xmlns:a16="http://schemas.microsoft.com/office/drawing/2014/main" id="{A36D5BEF-CBAF-47D8-BA92-D4DDA69C6164}"/>
                      </a:ext>
                    </a:extLst>
                  </p:cNvPr>
                  <p:cNvSpPr/>
                  <p:nvPr/>
                </p:nvSpPr>
                <p:spPr>
                  <a:xfrm>
                    <a:off x="932998" y="4791529"/>
                    <a:ext cx="2633226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5" name="TextBox 54">
                    <a:extLst>
                      <a:ext uri="{FF2B5EF4-FFF2-40B4-BE49-F238E27FC236}">
                        <a16:creationId xmlns:a16="http://schemas.microsoft.com/office/drawing/2014/main" id="{A7602D90-3ADF-48BE-B81B-0EB71228F095}"/>
                      </a:ext>
                    </a:extLst>
                  </p:cNvPr>
                  <p:cNvSpPr txBox="1"/>
                  <p:nvPr/>
                </p:nvSpPr>
                <p:spPr>
                  <a:xfrm>
                    <a:off x="3235230" y="4497033"/>
                    <a:ext cx="42327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8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Montserrat Light" panose="00000400000000000000" pitchFamily="50" charset="0"/>
                      </a:rPr>
                      <a:t>60%</a:t>
                    </a:r>
                  </a:p>
                </p:txBody>
              </p:sp>
            </p:grpSp>
          </p:grpSp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3967312C-92F7-4085-A8BE-E71F98491633}"/>
                  </a:ext>
                </a:extLst>
              </p:cNvPr>
              <p:cNvGrpSpPr/>
              <p:nvPr/>
            </p:nvGrpSpPr>
            <p:grpSpPr>
              <a:xfrm>
                <a:off x="6716992" y="2909510"/>
                <a:ext cx="2100484" cy="355603"/>
                <a:chOff x="6746103" y="3330730"/>
                <a:chExt cx="2100484" cy="355603"/>
              </a:xfrm>
            </p:grpSpPr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31C91BB3-6BDD-4DC2-83E4-D65F90C3FA88}"/>
                    </a:ext>
                  </a:extLst>
                </p:cNvPr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Photography</a:t>
                  </a:r>
                </a:p>
              </p:txBody>
            </p:sp>
            <p:grpSp>
              <p:nvGrpSpPr>
                <p:cNvPr id="49" name="Group 48">
                  <a:extLst>
                    <a:ext uri="{FF2B5EF4-FFF2-40B4-BE49-F238E27FC236}">
                      <a16:creationId xmlns:a16="http://schemas.microsoft.com/office/drawing/2014/main" id="{5AC7E93B-92A2-4DCD-9A60-1AF00F29774B}"/>
                    </a:ext>
                  </a:extLst>
                </p:cNvPr>
                <p:cNvGrpSpPr/>
                <p:nvPr/>
              </p:nvGrpSpPr>
              <p:grpSpPr>
                <a:xfrm>
                  <a:off x="6843396" y="3346118"/>
                  <a:ext cx="2003191" cy="340215"/>
                  <a:chOff x="932998" y="4497033"/>
                  <a:chExt cx="2003191" cy="340215"/>
                </a:xfrm>
              </p:grpSpPr>
              <p:sp>
                <p:nvSpPr>
                  <p:cNvPr id="50" name="Rectangle 49">
                    <a:extLst>
                      <a:ext uri="{FF2B5EF4-FFF2-40B4-BE49-F238E27FC236}">
                        <a16:creationId xmlns:a16="http://schemas.microsoft.com/office/drawing/2014/main" id="{CC08FB8F-3C22-4D78-8A14-F4F61C65512E}"/>
                      </a:ext>
                    </a:extLst>
                  </p:cNvPr>
                  <p:cNvSpPr/>
                  <p:nvPr/>
                </p:nvSpPr>
                <p:spPr>
                  <a:xfrm>
                    <a:off x="932998" y="4791529"/>
                    <a:ext cx="1896838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TextBox 50">
                    <a:extLst>
                      <a:ext uri="{FF2B5EF4-FFF2-40B4-BE49-F238E27FC236}">
                        <a16:creationId xmlns:a16="http://schemas.microsoft.com/office/drawing/2014/main" id="{783827BD-8623-435C-B3CA-116B963A0F37}"/>
                      </a:ext>
                    </a:extLst>
                  </p:cNvPr>
                  <p:cNvSpPr txBox="1"/>
                  <p:nvPr/>
                </p:nvSpPr>
                <p:spPr>
                  <a:xfrm>
                    <a:off x="2512910" y="4497033"/>
                    <a:ext cx="42327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8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Montserrat Light" panose="00000400000000000000" pitchFamily="50" charset="0"/>
                      </a:rPr>
                      <a:t>54%</a:t>
                    </a:r>
                  </a:p>
                </p:txBody>
              </p:sp>
            </p:grpSp>
          </p:grp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12CAE7D3-430E-4503-AE10-256B2EB3E3FD}"/>
                  </a:ext>
                </a:extLst>
              </p:cNvPr>
              <p:cNvGrpSpPr/>
              <p:nvPr/>
            </p:nvGrpSpPr>
            <p:grpSpPr>
              <a:xfrm>
                <a:off x="6716992" y="3592888"/>
                <a:ext cx="3953898" cy="355603"/>
                <a:chOff x="6746103" y="3330730"/>
                <a:chExt cx="3953898" cy="355603"/>
              </a:xfrm>
            </p:grpSpPr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DD54491F-2FCF-4BFB-93D9-940A81034B75}"/>
                    </a:ext>
                  </a:extLst>
                </p:cNvPr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Identity</a:t>
                  </a:r>
                </a:p>
              </p:txBody>
            </p:sp>
            <p:grpSp>
              <p:nvGrpSpPr>
                <p:cNvPr id="45" name="Group 44">
                  <a:extLst>
                    <a:ext uri="{FF2B5EF4-FFF2-40B4-BE49-F238E27FC236}">
                      <a16:creationId xmlns:a16="http://schemas.microsoft.com/office/drawing/2014/main" id="{9816A947-D738-41FE-A461-ECA68DC500E1}"/>
                    </a:ext>
                  </a:extLst>
                </p:cNvPr>
                <p:cNvGrpSpPr/>
                <p:nvPr/>
              </p:nvGrpSpPr>
              <p:grpSpPr>
                <a:xfrm>
                  <a:off x="6843395" y="3346118"/>
                  <a:ext cx="3856606" cy="340215"/>
                  <a:chOff x="932997" y="4497033"/>
                  <a:chExt cx="3856606" cy="340215"/>
                </a:xfrm>
              </p:grpSpPr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8DB11023-BFB6-465C-80EC-7EB6230BA52C}"/>
                      </a:ext>
                    </a:extLst>
                  </p:cNvPr>
                  <p:cNvSpPr/>
                  <p:nvPr/>
                </p:nvSpPr>
                <p:spPr>
                  <a:xfrm>
                    <a:off x="932997" y="4791529"/>
                    <a:ext cx="3773263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TextBox 46">
                    <a:extLst>
                      <a:ext uri="{FF2B5EF4-FFF2-40B4-BE49-F238E27FC236}">
                        <a16:creationId xmlns:a16="http://schemas.microsoft.com/office/drawing/2014/main" id="{2464624A-51C3-4A4F-BA9C-6EA2008DBCA5}"/>
                      </a:ext>
                    </a:extLst>
                  </p:cNvPr>
                  <p:cNvSpPr txBox="1"/>
                  <p:nvPr/>
                </p:nvSpPr>
                <p:spPr>
                  <a:xfrm>
                    <a:off x="4366324" y="4497033"/>
                    <a:ext cx="42327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8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Montserrat Light" panose="00000400000000000000" pitchFamily="50" charset="0"/>
                      </a:rPr>
                      <a:t>95%</a:t>
                    </a:r>
                  </a:p>
                </p:txBody>
              </p:sp>
            </p:grp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CD59D588-8AA3-4B16-BBE8-0673E3B1910A}"/>
                  </a:ext>
                </a:extLst>
              </p:cNvPr>
              <p:cNvGrpSpPr/>
              <p:nvPr/>
            </p:nvGrpSpPr>
            <p:grpSpPr>
              <a:xfrm>
                <a:off x="6716992" y="4276266"/>
                <a:ext cx="3430019" cy="355603"/>
                <a:chOff x="6746103" y="3330730"/>
                <a:chExt cx="3430019" cy="355603"/>
              </a:xfrm>
            </p:grpSpPr>
            <p:sp>
              <p:nvSpPr>
                <p:cNvPr id="37" name="TextBox 36">
                  <a:extLst>
                    <a:ext uri="{FF2B5EF4-FFF2-40B4-BE49-F238E27FC236}">
                      <a16:creationId xmlns:a16="http://schemas.microsoft.com/office/drawing/2014/main" id="{0F527C92-F6EF-490B-9853-F2D3B21F93B8}"/>
                    </a:ext>
                  </a:extLst>
                </p:cNvPr>
                <p:cNvSpPr txBox="1"/>
                <p:nvPr/>
              </p:nvSpPr>
              <p:spPr>
                <a:xfrm>
                  <a:off x="6746103" y="3330730"/>
                  <a:ext cx="1554076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dirty="0">
                      <a:solidFill>
                        <a:schemeClr val="bg1"/>
                      </a:solidFill>
                      <a:latin typeface="Roboto Slab" pitchFamily="2" charset="0"/>
                      <a:ea typeface="Roboto Slab" pitchFamily="2" charset="0"/>
                    </a:rPr>
                    <a:t>Branding</a:t>
                  </a:r>
                </a:p>
              </p:txBody>
            </p:sp>
            <p:grpSp>
              <p:nvGrpSpPr>
                <p:cNvPr id="38" name="Group 37">
                  <a:extLst>
                    <a:ext uri="{FF2B5EF4-FFF2-40B4-BE49-F238E27FC236}">
                      <a16:creationId xmlns:a16="http://schemas.microsoft.com/office/drawing/2014/main" id="{6EB0801B-6A86-4511-9436-EB178D678D09}"/>
                    </a:ext>
                  </a:extLst>
                </p:cNvPr>
                <p:cNvGrpSpPr/>
                <p:nvPr/>
              </p:nvGrpSpPr>
              <p:grpSpPr>
                <a:xfrm>
                  <a:off x="6843395" y="3346118"/>
                  <a:ext cx="3332727" cy="340215"/>
                  <a:chOff x="932997" y="4497033"/>
                  <a:chExt cx="3332727" cy="340215"/>
                </a:xfrm>
              </p:grpSpPr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175569BE-1261-4F05-A339-63D19A1D0862}"/>
                      </a:ext>
                    </a:extLst>
                  </p:cNvPr>
                  <p:cNvSpPr/>
                  <p:nvPr/>
                </p:nvSpPr>
                <p:spPr>
                  <a:xfrm>
                    <a:off x="932997" y="4791529"/>
                    <a:ext cx="3230339" cy="45719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TextBox 42">
                    <a:extLst>
                      <a:ext uri="{FF2B5EF4-FFF2-40B4-BE49-F238E27FC236}">
                        <a16:creationId xmlns:a16="http://schemas.microsoft.com/office/drawing/2014/main" id="{CA1866C7-20E1-45DB-9282-9EB579BCA312}"/>
                      </a:ext>
                    </a:extLst>
                  </p:cNvPr>
                  <p:cNvSpPr txBox="1"/>
                  <p:nvPr/>
                </p:nvSpPr>
                <p:spPr>
                  <a:xfrm>
                    <a:off x="3842445" y="4497033"/>
                    <a:ext cx="423279" cy="21544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r"/>
                    <a:r>
                      <a:rPr lang="en-US" sz="800" b="1" dirty="0">
                        <a:solidFill>
                          <a:schemeClr val="bg1">
                            <a:lumMod val="65000"/>
                          </a:schemeClr>
                        </a:solidFill>
                        <a:latin typeface="Montserrat Light" panose="00000400000000000000" pitchFamily="50" charset="0"/>
                      </a:rPr>
                      <a:t>87%</a:t>
                    </a:r>
                  </a:p>
                </p:txBody>
              </p:sp>
            </p:grpSp>
          </p:grpSp>
        </p:grpSp>
      </p:grpSp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E8CF602C-4135-4F8A-9A97-789A32997CD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2701" r="12701"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7766D53E-2F82-4D6D-B762-7B716D2DC7F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19540" r="1954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3763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7A9F19B7-E3AE-45EC-811A-A0101F9CD184}"/>
              </a:ext>
            </a:extLst>
          </p:cNvPr>
          <p:cNvSpPr/>
          <p:nvPr/>
        </p:nvSpPr>
        <p:spPr>
          <a:xfrm>
            <a:off x="515257" y="518886"/>
            <a:ext cx="11161486" cy="58202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E9957D-D2D5-4D9F-9DD0-B5B46E5F950A}"/>
              </a:ext>
            </a:extLst>
          </p:cNvPr>
          <p:cNvSpPr/>
          <p:nvPr/>
        </p:nvSpPr>
        <p:spPr>
          <a:xfrm>
            <a:off x="4080157" y="1497496"/>
            <a:ext cx="4175947" cy="3863008"/>
          </a:xfrm>
          <a:prstGeom prst="rect">
            <a:avLst/>
          </a:prstGeom>
          <a:solidFill>
            <a:schemeClr val="accent2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219FDDC-077E-4128-ADA9-761A4108F2D5}"/>
              </a:ext>
            </a:extLst>
          </p:cNvPr>
          <p:cNvGrpSpPr/>
          <p:nvPr/>
        </p:nvGrpSpPr>
        <p:grpSpPr>
          <a:xfrm>
            <a:off x="886675" y="2294093"/>
            <a:ext cx="3193482" cy="2269815"/>
            <a:chOff x="1714158" y="2294093"/>
            <a:chExt cx="3193482" cy="2269815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D98C639-A534-4993-A8DF-F3D127CD5FA8}"/>
                </a:ext>
              </a:extLst>
            </p:cNvPr>
            <p:cNvSpPr txBox="1"/>
            <p:nvPr/>
          </p:nvSpPr>
          <p:spPr>
            <a:xfrm>
              <a:off x="1714158" y="2294093"/>
              <a:ext cx="319348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CLEAN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CDA81CC9-9DA2-4909-8124-700A6401D08C}"/>
                </a:ext>
              </a:extLst>
            </p:cNvPr>
            <p:cNvSpPr/>
            <p:nvPr/>
          </p:nvSpPr>
          <p:spPr>
            <a:xfrm>
              <a:off x="1852465" y="4243007"/>
              <a:ext cx="1123496" cy="320901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2E872B0-E330-4808-9CF1-7D922F29C6DB}"/>
                </a:ext>
              </a:extLst>
            </p:cNvPr>
            <p:cNvSpPr txBox="1"/>
            <p:nvPr/>
          </p:nvSpPr>
          <p:spPr>
            <a:xfrm>
              <a:off x="1873555" y="4264957"/>
              <a:ext cx="1081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MORE</a:t>
              </a:r>
              <a:endParaRPr lang="en-US" sz="1200" b="1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59D8FB0-39B5-41C9-B0CF-EC06658B7D91}"/>
                </a:ext>
              </a:extLst>
            </p:cNvPr>
            <p:cNvSpPr txBox="1"/>
            <p:nvPr/>
          </p:nvSpPr>
          <p:spPr>
            <a:xfrm>
              <a:off x="1714158" y="3447331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05DB47DA-3911-467A-928A-C081F5F59EF8}"/>
              </a:ext>
            </a:extLst>
          </p:cNvPr>
          <p:cNvSpPr txBox="1"/>
          <p:nvPr/>
        </p:nvSpPr>
        <p:spPr>
          <a:xfrm>
            <a:off x="8762056" y="2792311"/>
            <a:ext cx="2543269" cy="1310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1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 lorem ipsum dolor creeping.</a:t>
            </a:r>
          </a:p>
        </p:txBody>
      </p:sp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32919678-7819-4FF0-BDE8-F746F07AFDE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t="4282" b="428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675765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4E3C806-2495-417B-B5E1-916820050A5C}"/>
              </a:ext>
            </a:extLst>
          </p:cNvPr>
          <p:cNvGrpSpPr/>
          <p:nvPr/>
        </p:nvGrpSpPr>
        <p:grpSpPr>
          <a:xfrm>
            <a:off x="2632117" y="694876"/>
            <a:ext cx="6927767" cy="813662"/>
            <a:chOff x="939878" y="694876"/>
            <a:chExt cx="6927767" cy="81366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420B976-6722-4BAD-9567-ACFF4B2900AA}"/>
                </a:ext>
              </a:extLst>
            </p:cNvPr>
            <p:cNvSpPr txBox="1"/>
            <p:nvPr/>
          </p:nvSpPr>
          <p:spPr>
            <a:xfrm>
              <a:off x="939878" y="694876"/>
              <a:ext cx="69277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500" dirty="0">
                  <a:latin typeface="Roboto Slab" pitchFamily="2" charset="0"/>
                  <a:ea typeface="Roboto Slab" pitchFamily="2" charset="0"/>
                </a:rPr>
                <a:t>COMPANY TITLE HERE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18BADF3-F3DC-4427-8CB9-857B232268A1}"/>
                </a:ext>
              </a:extLst>
            </p:cNvPr>
            <p:cNvSpPr txBox="1"/>
            <p:nvPr/>
          </p:nvSpPr>
          <p:spPr>
            <a:xfrm>
              <a:off x="2432810" y="1262317"/>
              <a:ext cx="3941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 PRESENTATION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64560CDF-EB98-4EDC-AE80-C7E0CC1BE04A}"/>
              </a:ext>
            </a:extLst>
          </p:cNvPr>
          <p:cNvGrpSpPr/>
          <p:nvPr/>
        </p:nvGrpSpPr>
        <p:grpSpPr>
          <a:xfrm>
            <a:off x="644356" y="2632505"/>
            <a:ext cx="3682956" cy="2889984"/>
            <a:chOff x="7096053" y="2607941"/>
            <a:chExt cx="3682956" cy="288998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683294BE-F578-4742-BB87-FC11CABFC461}"/>
                </a:ext>
              </a:extLst>
            </p:cNvPr>
            <p:cNvGrpSpPr/>
            <p:nvPr/>
          </p:nvGrpSpPr>
          <p:grpSpPr>
            <a:xfrm>
              <a:off x="7096053" y="4617262"/>
              <a:ext cx="3667884" cy="880663"/>
              <a:chOff x="9868545" y="4278946"/>
              <a:chExt cx="3667884" cy="880663"/>
            </a:xfrm>
          </p:grpSpPr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FC07484C-7096-4EA6-B21A-8F7E1BCA5D7B}"/>
                  </a:ext>
                </a:extLst>
              </p:cNvPr>
              <p:cNvSpPr txBox="1"/>
              <p:nvPr/>
            </p:nvSpPr>
            <p:spPr>
              <a:xfrm>
                <a:off x="9868545" y="4278946"/>
                <a:ext cx="9978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>
                    <a:latin typeface="Roboto Slab" pitchFamily="2" charset="0"/>
                    <a:ea typeface="Roboto Slab" pitchFamily="2" charset="0"/>
                  </a:rPr>
                  <a:t>TITLE HERE</a:t>
                </a:r>
              </a:p>
            </p:txBody>
          </p: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A3F6157A-DF76-461F-8237-5AB6D62C2F66}"/>
                  </a:ext>
                </a:extLst>
              </p:cNvPr>
              <p:cNvCxnSpPr>
                <a:cxnSpLocks/>
                <a:stCxn id="107" idx="6"/>
                <a:endCxn id="106" idx="2"/>
              </p:cNvCxnSpPr>
              <p:nvPr/>
            </p:nvCxnSpPr>
            <p:spPr>
              <a:xfrm>
                <a:off x="10089797" y="4773282"/>
                <a:ext cx="2696210" cy="0"/>
              </a:xfrm>
              <a:prstGeom prst="line">
                <a:avLst/>
              </a:prstGeom>
              <a:solidFill>
                <a:schemeClr val="accent4"/>
              </a:solidFill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Oval 105">
                <a:extLst>
                  <a:ext uri="{FF2B5EF4-FFF2-40B4-BE49-F238E27FC236}">
                    <a16:creationId xmlns:a16="http://schemas.microsoft.com/office/drawing/2014/main" id="{D51D7935-35A7-47FE-B26A-4C08B0C1BEB2}"/>
                  </a:ext>
                </a:extLst>
              </p:cNvPr>
              <p:cNvSpPr/>
              <p:nvPr/>
            </p:nvSpPr>
            <p:spPr>
              <a:xfrm>
                <a:off x="12786007" y="4700257"/>
                <a:ext cx="146050" cy="146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93B7C4D2-15A7-45B3-B51D-57040B51428E}"/>
                  </a:ext>
                </a:extLst>
              </p:cNvPr>
              <p:cNvSpPr/>
              <p:nvPr/>
            </p:nvSpPr>
            <p:spPr>
              <a:xfrm>
                <a:off x="9943747" y="4700257"/>
                <a:ext cx="146050" cy="146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TextBox 107">
                <a:extLst>
                  <a:ext uri="{FF2B5EF4-FFF2-40B4-BE49-F238E27FC236}">
                    <a16:creationId xmlns:a16="http://schemas.microsoft.com/office/drawing/2014/main" id="{3F17227F-55BD-4FE2-85A3-23CF9B084A45}"/>
                  </a:ext>
                </a:extLst>
              </p:cNvPr>
              <p:cNvSpPr txBox="1"/>
              <p:nvPr/>
            </p:nvSpPr>
            <p:spPr>
              <a:xfrm>
                <a:off x="12982875" y="4665560"/>
                <a:ext cx="55355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60%</a:t>
                </a:r>
              </a:p>
            </p:txBody>
          </p:sp>
          <p:cxnSp>
            <p:nvCxnSpPr>
              <p:cNvPr id="109" name="Straight Connector 108">
                <a:extLst>
                  <a:ext uri="{FF2B5EF4-FFF2-40B4-BE49-F238E27FC236}">
                    <a16:creationId xmlns:a16="http://schemas.microsoft.com/office/drawing/2014/main" id="{8E3BA4F8-39B0-4C97-B125-077AFC141E24}"/>
                  </a:ext>
                </a:extLst>
              </p:cNvPr>
              <p:cNvCxnSpPr>
                <a:cxnSpLocks/>
                <a:stCxn id="111" idx="6"/>
                <a:endCxn id="110" idx="2"/>
              </p:cNvCxnSpPr>
              <p:nvPr/>
            </p:nvCxnSpPr>
            <p:spPr>
              <a:xfrm>
                <a:off x="10089797" y="5051887"/>
                <a:ext cx="1553210" cy="0"/>
              </a:xfrm>
              <a:prstGeom prst="line">
                <a:avLst/>
              </a:prstGeom>
              <a:solidFill>
                <a:schemeClr val="accent4"/>
              </a:solidFill>
              <a:ln w="38100">
                <a:solidFill>
                  <a:schemeClr val="accent4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1FDD3F1D-26D2-4CBB-8F54-A3F9D2ED1904}"/>
                  </a:ext>
                </a:extLst>
              </p:cNvPr>
              <p:cNvSpPr/>
              <p:nvPr/>
            </p:nvSpPr>
            <p:spPr>
              <a:xfrm>
                <a:off x="11643007" y="4978862"/>
                <a:ext cx="146050" cy="146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Oval 110">
                <a:extLst>
                  <a:ext uri="{FF2B5EF4-FFF2-40B4-BE49-F238E27FC236}">
                    <a16:creationId xmlns:a16="http://schemas.microsoft.com/office/drawing/2014/main" id="{0304077D-7E4C-4C3C-878E-582BA0F72C84}"/>
                  </a:ext>
                </a:extLst>
              </p:cNvPr>
              <p:cNvSpPr/>
              <p:nvPr/>
            </p:nvSpPr>
            <p:spPr>
              <a:xfrm>
                <a:off x="9943747" y="4978862"/>
                <a:ext cx="146050" cy="146050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TextBox 111">
                <a:extLst>
                  <a:ext uri="{FF2B5EF4-FFF2-40B4-BE49-F238E27FC236}">
                    <a16:creationId xmlns:a16="http://schemas.microsoft.com/office/drawing/2014/main" id="{935E21DD-1CB5-4A1E-A9AE-5E7BAC968242}"/>
                  </a:ext>
                </a:extLst>
              </p:cNvPr>
              <p:cNvSpPr txBox="1"/>
              <p:nvPr/>
            </p:nvSpPr>
            <p:spPr>
              <a:xfrm>
                <a:off x="11834513" y="4944165"/>
                <a:ext cx="5899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panose="020F0502020204030203" pitchFamily="34" charset="0"/>
                  </a:rPr>
                  <a:t>40%</a:t>
                </a:r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F98201C3-D394-475A-BCF5-D072875D8ACE}"/>
                </a:ext>
              </a:extLst>
            </p:cNvPr>
            <p:cNvSpPr txBox="1"/>
            <p:nvPr/>
          </p:nvSpPr>
          <p:spPr>
            <a:xfrm>
              <a:off x="7096053" y="3369558"/>
              <a:ext cx="3682956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seas our  lorem ipsum dolor creeping.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45646B6-602A-4BC1-9D13-62E03583CB0F}"/>
                </a:ext>
              </a:extLst>
            </p:cNvPr>
            <p:cNvSpPr txBox="1"/>
            <p:nvPr/>
          </p:nvSpPr>
          <p:spPr>
            <a:xfrm>
              <a:off x="7096053" y="2607941"/>
              <a:ext cx="24958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YOUR TITLE </a:t>
              </a:r>
              <a:r>
                <a:rPr lang="en-US" sz="1400" b="1" spc="200" dirty="0">
                  <a:latin typeface="Roboto Slab" pitchFamily="2" charset="0"/>
                  <a:ea typeface="Roboto Slab" pitchFamily="2" charset="0"/>
                  <a:cs typeface="Montserrat Light" charset="0"/>
                </a:rPr>
                <a:t>HERE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10644BE-4BC7-452E-A22F-B376C384807C}"/>
              </a:ext>
            </a:extLst>
          </p:cNvPr>
          <p:cNvGrpSpPr/>
          <p:nvPr/>
        </p:nvGrpSpPr>
        <p:grpSpPr>
          <a:xfrm>
            <a:off x="4535291" y="2165779"/>
            <a:ext cx="7016026" cy="4025204"/>
            <a:chOff x="3938949" y="2303516"/>
            <a:chExt cx="4210968" cy="2415898"/>
          </a:xfrm>
        </p:grpSpPr>
        <p:sp>
          <p:nvSpPr>
            <p:cNvPr id="62" name="Shape 6">
              <a:extLst>
                <a:ext uri="{FF2B5EF4-FFF2-40B4-BE49-F238E27FC236}">
                  <a16:creationId xmlns:a16="http://schemas.microsoft.com/office/drawing/2014/main" id="{806B6756-3565-43D1-A133-EB676FA9A210}"/>
                </a:ext>
              </a:extLst>
            </p:cNvPr>
            <p:cNvSpPr/>
            <p:nvPr/>
          </p:nvSpPr>
          <p:spPr>
            <a:xfrm>
              <a:off x="4357133" y="2334880"/>
              <a:ext cx="3375972" cy="228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3" name="Shape 7">
              <a:extLst>
                <a:ext uri="{FF2B5EF4-FFF2-40B4-BE49-F238E27FC236}">
                  <a16:creationId xmlns:a16="http://schemas.microsoft.com/office/drawing/2014/main" id="{11396048-0427-4EAA-8474-53FA8BB389C8}"/>
                </a:ext>
              </a:extLst>
            </p:cNvPr>
            <p:cNvSpPr/>
            <p:nvPr/>
          </p:nvSpPr>
          <p:spPr>
            <a:xfrm>
              <a:off x="7719331" y="4576339"/>
              <a:ext cx="28020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9" name="Shape 8">
              <a:extLst>
                <a:ext uri="{FF2B5EF4-FFF2-40B4-BE49-F238E27FC236}">
                  <a16:creationId xmlns:a16="http://schemas.microsoft.com/office/drawing/2014/main" id="{8B643F12-5DBA-4902-A7D5-44E603672530}"/>
                </a:ext>
              </a:extLst>
            </p:cNvPr>
            <p:cNvSpPr/>
            <p:nvPr/>
          </p:nvSpPr>
          <p:spPr>
            <a:xfrm>
              <a:off x="4342496" y="4576339"/>
              <a:ext cx="28021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1" name="Shape 9">
              <a:extLst>
                <a:ext uri="{FF2B5EF4-FFF2-40B4-BE49-F238E27FC236}">
                  <a16:creationId xmlns:a16="http://schemas.microsoft.com/office/drawing/2014/main" id="{9172517F-2222-4763-B260-451472E3E15E}"/>
                </a:ext>
              </a:extLst>
            </p:cNvPr>
            <p:cNvSpPr/>
            <p:nvPr/>
          </p:nvSpPr>
          <p:spPr>
            <a:xfrm>
              <a:off x="4325769" y="2303516"/>
              <a:ext cx="3437365" cy="240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2" name="Shape 10">
              <a:extLst>
                <a:ext uri="{FF2B5EF4-FFF2-40B4-BE49-F238E27FC236}">
                  <a16:creationId xmlns:a16="http://schemas.microsoft.com/office/drawing/2014/main" id="{3D4F5D28-3642-4BBE-B291-A1522AC40D63}"/>
                </a:ext>
              </a:extLst>
            </p:cNvPr>
            <p:cNvSpPr/>
            <p:nvPr/>
          </p:nvSpPr>
          <p:spPr>
            <a:xfrm>
              <a:off x="4336224" y="2313971"/>
              <a:ext cx="3415439" cy="2387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4" name="Shape 11">
              <a:extLst>
                <a:ext uri="{FF2B5EF4-FFF2-40B4-BE49-F238E27FC236}">
                  <a16:creationId xmlns:a16="http://schemas.microsoft.com/office/drawing/2014/main" id="{31C2617A-8518-44BC-A409-377F228BCDD9}"/>
                </a:ext>
              </a:extLst>
            </p:cNvPr>
            <p:cNvSpPr/>
            <p:nvPr/>
          </p:nvSpPr>
          <p:spPr>
            <a:xfrm>
              <a:off x="4357133" y="2334880"/>
              <a:ext cx="3375972" cy="228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5" name="Shape 12">
              <a:extLst>
                <a:ext uri="{FF2B5EF4-FFF2-40B4-BE49-F238E27FC236}">
                  <a16:creationId xmlns:a16="http://schemas.microsoft.com/office/drawing/2014/main" id="{4C5460B9-3E3B-4EA3-A10D-1D129BCE3814}"/>
                </a:ext>
              </a:extLst>
            </p:cNvPr>
            <p:cNvSpPr/>
            <p:nvPr/>
          </p:nvSpPr>
          <p:spPr>
            <a:xfrm>
              <a:off x="4342496" y="2320243"/>
              <a:ext cx="3406669" cy="231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6" name="Shape 13">
              <a:extLst>
                <a:ext uri="{FF2B5EF4-FFF2-40B4-BE49-F238E27FC236}">
                  <a16:creationId xmlns:a16="http://schemas.microsoft.com/office/drawing/2014/main" id="{6611A224-D431-46DF-B0EB-7E9BB53E8E3C}"/>
                </a:ext>
              </a:extLst>
            </p:cNvPr>
            <p:cNvSpPr/>
            <p:nvPr/>
          </p:nvSpPr>
          <p:spPr>
            <a:xfrm>
              <a:off x="7633603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7" name="Shape 14">
              <a:extLst>
                <a:ext uri="{FF2B5EF4-FFF2-40B4-BE49-F238E27FC236}">
                  <a16:creationId xmlns:a16="http://schemas.microsoft.com/office/drawing/2014/main" id="{1F2EB98C-6127-46E3-BB7B-62AD85C3158F}"/>
                </a:ext>
              </a:extLst>
            </p:cNvPr>
            <p:cNvSpPr/>
            <p:nvPr/>
          </p:nvSpPr>
          <p:spPr>
            <a:xfrm>
              <a:off x="4346678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9" name="Shape 15">
              <a:extLst>
                <a:ext uri="{FF2B5EF4-FFF2-40B4-BE49-F238E27FC236}">
                  <a16:creationId xmlns:a16="http://schemas.microsoft.com/office/drawing/2014/main" id="{EA4B245E-202B-47D8-AA59-0BA556421618}"/>
                </a:ext>
              </a:extLst>
            </p:cNvPr>
            <p:cNvSpPr/>
            <p:nvPr/>
          </p:nvSpPr>
          <p:spPr>
            <a:xfrm>
              <a:off x="4495133" y="2472880"/>
              <a:ext cx="3099624" cy="194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0" name="Shape 16">
              <a:extLst>
                <a:ext uri="{FF2B5EF4-FFF2-40B4-BE49-F238E27FC236}">
                  <a16:creationId xmlns:a16="http://schemas.microsoft.com/office/drawing/2014/main" id="{51E625ED-EF10-4524-8EA9-D99719E473A9}"/>
                </a:ext>
              </a:extLst>
            </p:cNvPr>
            <p:cNvSpPr/>
            <p:nvPr/>
          </p:nvSpPr>
          <p:spPr>
            <a:xfrm>
              <a:off x="4486770" y="2464516"/>
              <a:ext cx="3114972" cy="195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1" name="Shape 17">
              <a:extLst>
                <a:ext uri="{FF2B5EF4-FFF2-40B4-BE49-F238E27FC236}">
                  <a16:creationId xmlns:a16="http://schemas.microsoft.com/office/drawing/2014/main" id="{9E346456-00AF-4FD4-AEA4-C08B93DB6E96}"/>
                </a:ext>
              </a:extLst>
            </p:cNvPr>
            <p:cNvSpPr/>
            <p:nvPr/>
          </p:nvSpPr>
          <p:spPr>
            <a:xfrm>
              <a:off x="6023595" y="2387153"/>
              <a:ext cx="42637" cy="4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2" name="Shape 18">
              <a:extLst>
                <a:ext uri="{FF2B5EF4-FFF2-40B4-BE49-F238E27FC236}">
                  <a16:creationId xmlns:a16="http://schemas.microsoft.com/office/drawing/2014/main" id="{ED8ABA5C-E97B-4EC2-8CF0-3FFFBEC49AD4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3" name="Shape 19">
              <a:extLst>
                <a:ext uri="{FF2B5EF4-FFF2-40B4-BE49-F238E27FC236}">
                  <a16:creationId xmlns:a16="http://schemas.microsoft.com/office/drawing/2014/main" id="{3B9CCB57-D59C-40B7-92E5-52D282498786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5" name="Shape 20">
              <a:extLst>
                <a:ext uri="{FF2B5EF4-FFF2-40B4-BE49-F238E27FC236}">
                  <a16:creationId xmlns:a16="http://schemas.microsoft.com/office/drawing/2014/main" id="{C35D0BEE-6C22-4436-B25F-BD527F87E9E8}"/>
                </a:ext>
              </a:extLst>
            </p:cNvPr>
            <p:cNvSpPr/>
            <p:nvPr/>
          </p:nvSpPr>
          <p:spPr>
            <a:xfrm>
              <a:off x="3938949" y="4628612"/>
              <a:ext cx="4210968" cy="10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6" name="Shape 21">
              <a:extLst>
                <a:ext uri="{FF2B5EF4-FFF2-40B4-BE49-F238E27FC236}">
                  <a16:creationId xmlns:a16="http://schemas.microsoft.com/office/drawing/2014/main" id="{6C6E29F4-F375-4C72-A6C4-941C1433441E}"/>
                </a:ext>
              </a:extLst>
            </p:cNvPr>
            <p:cNvSpPr/>
            <p:nvPr/>
          </p:nvSpPr>
          <p:spPr>
            <a:xfrm>
              <a:off x="3945222" y="4639067"/>
              <a:ext cx="4201748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7" name="Shape 22">
              <a:extLst>
                <a:ext uri="{FF2B5EF4-FFF2-40B4-BE49-F238E27FC236}">
                  <a16:creationId xmlns:a16="http://schemas.microsoft.com/office/drawing/2014/main" id="{B9C3486E-024D-472B-98B0-5382910223FC}"/>
                </a:ext>
              </a:extLst>
            </p:cNvPr>
            <p:cNvSpPr/>
            <p:nvPr/>
          </p:nvSpPr>
          <p:spPr>
            <a:xfrm>
              <a:off x="5682775" y="4628612"/>
              <a:ext cx="701653" cy="2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8" name="Shape 23">
              <a:extLst>
                <a:ext uri="{FF2B5EF4-FFF2-40B4-BE49-F238E27FC236}">
                  <a16:creationId xmlns:a16="http://schemas.microsoft.com/office/drawing/2014/main" id="{0CB7D554-F796-4443-B8D8-E92A324E84B0}"/>
                </a:ext>
              </a:extLst>
            </p:cNvPr>
            <p:cNvSpPr/>
            <p:nvPr/>
          </p:nvSpPr>
          <p:spPr>
            <a:xfrm>
              <a:off x="5676503" y="4645339"/>
              <a:ext cx="716479" cy="1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9" name="Shape 24">
              <a:extLst>
                <a:ext uri="{FF2B5EF4-FFF2-40B4-BE49-F238E27FC236}">
                  <a16:creationId xmlns:a16="http://schemas.microsoft.com/office/drawing/2014/main" id="{0237AB4F-CA6F-40AB-BAAC-CABA653FD94E}"/>
                </a:ext>
              </a:extLst>
            </p:cNvPr>
            <p:cNvSpPr/>
            <p:nvPr/>
          </p:nvSpPr>
          <p:spPr>
            <a:xfrm>
              <a:off x="5323137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0" name="Shape 25">
              <a:extLst>
                <a:ext uri="{FF2B5EF4-FFF2-40B4-BE49-F238E27FC236}">
                  <a16:creationId xmlns:a16="http://schemas.microsoft.com/office/drawing/2014/main" id="{25220EED-1CFD-4D40-90AB-855F322857BF}"/>
                </a:ext>
              </a:extLst>
            </p:cNvPr>
            <p:cNvSpPr/>
            <p:nvPr/>
          </p:nvSpPr>
          <p:spPr>
            <a:xfrm>
              <a:off x="6705235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1" name="Shape 26">
              <a:extLst>
                <a:ext uri="{FF2B5EF4-FFF2-40B4-BE49-F238E27FC236}">
                  <a16:creationId xmlns:a16="http://schemas.microsoft.com/office/drawing/2014/main" id="{4825D125-5C18-44D4-B089-32EBF312BEAD}"/>
                </a:ext>
              </a:extLst>
            </p:cNvPr>
            <p:cNvSpPr/>
            <p:nvPr/>
          </p:nvSpPr>
          <p:spPr>
            <a:xfrm>
              <a:off x="3955676" y="4639067"/>
              <a:ext cx="4180772" cy="1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2" name="Shape 27">
              <a:extLst>
                <a:ext uri="{FF2B5EF4-FFF2-40B4-BE49-F238E27FC236}">
                  <a16:creationId xmlns:a16="http://schemas.microsoft.com/office/drawing/2014/main" id="{048EA6F0-1034-4472-A4EA-7DA0C33855D3}"/>
                </a:ext>
              </a:extLst>
            </p:cNvPr>
            <p:cNvSpPr/>
            <p:nvPr/>
          </p:nvSpPr>
          <p:spPr>
            <a:xfrm>
              <a:off x="6027777" y="2391334"/>
              <a:ext cx="33595" cy="3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1" name="Shape 28">
              <a:extLst>
                <a:ext uri="{FF2B5EF4-FFF2-40B4-BE49-F238E27FC236}">
                  <a16:creationId xmlns:a16="http://schemas.microsoft.com/office/drawing/2014/main" id="{BC469E43-AE58-459D-AF4F-8141DA140C9B}"/>
                </a:ext>
              </a:extLst>
            </p:cNvPr>
            <p:cNvSpPr/>
            <p:nvPr/>
          </p:nvSpPr>
          <p:spPr>
            <a:xfrm>
              <a:off x="6040323" y="2403880"/>
              <a:ext cx="8260" cy="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2" name="Shape 29">
              <a:extLst>
                <a:ext uri="{FF2B5EF4-FFF2-40B4-BE49-F238E27FC236}">
                  <a16:creationId xmlns:a16="http://schemas.microsoft.com/office/drawing/2014/main" id="{24E05CC6-9E56-475F-947F-152697D1175C}"/>
                </a:ext>
              </a:extLst>
            </p:cNvPr>
            <p:cNvSpPr/>
            <p:nvPr/>
          </p:nvSpPr>
          <p:spPr>
            <a:xfrm>
              <a:off x="5864685" y="2343243"/>
              <a:ext cx="1858721" cy="227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E7C246DF-39BB-476A-9F94-F2AA8248D5A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8752" b="1875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984787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86B8509-3001-4879-B268-A4E26C1EA0BC}"/>
              </a:ext>
            </a:extLst>
          </p:cNvPr>
          <p:cNvGrpSpPr/>
          <p:nvPr/>
        </p:nvGrpSpPr>
        <p:grpSpPr>
          <a:xfrm>
            <a:off x="2632117" y="694876"/>
            <a:ext cx="6927767" cy="813662"/>
            <a:chOff x="939878" y="694876"/>
            <a:chExt cx="6927767" cy="81366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420B976-6722-4BAD-9567-ACFF4B2900AA}"/>
                </a:ext>
              </a:extLst>
            </p:cNvPr>
            <p:cNvSpPr txBox="1"/>
            <p:nvPr/>
          </p:nvSpPr>
          <p:spPr>
            <a:xfrm>
              <a:off x="939878" y="694876"/>
              <a:ext cx="6927767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500" dirty="0">
                  <a:latin typeface="Roboto Slab" pitchFamily="2" charset="0"/>
                  <a:ea typeface="Roboto Slab" pitchFamily="2" charset="0"/>
                </a:rPr>
                <a:t>COMPANY DATA CHART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018BADF3-F3DC-4427-8CB9-857B232268A1}"/>
                </a:ext>
              </a:extLst>
            </p:cNvPr>
            <p:cNvSpPr txBox="1"/>
            <p:nvPr/>
          </p:nvSpPr>
          <p:spPr>
            <a:xfrm>
              <a:off x="2432810" y="1262317"/>
              <a:ext cx="39419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</a:rPr>
                <a:t>CREATIVE PRESENTATION</a:t>
              </a:r>
            </a:p>
          </p:txBody>
        </p:sp>
      </p:grp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11C6E36-DC5F-49CB-9189-BE9AF1E781AB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2"/>
          <a:srcRect l="11660" t="12426" r="5504" b="5700"/>
          <a:stretch/>
        </p:blipFill>
        <p:spPr>
          <a:xfrm>
            <a:off x="8247745" y="2563370"/>
            <a:ext cx="2474684" cy="2474684"/>
          </a:xfrm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D0D442C4-E1E1-4CB2-8FF2-96A3044DB71A}"/>
              </a:ext>
            </a:extLst>
          </p:cNvPr>
          <p:cNvSpPr txBox="1"/>
          <p:nvPr/>
        </p:nvSpPr>
        <p:spPr>
          <a:xfrm>
            <a:off x="4521122" y="5916903"/>
            <a:ext cx="31497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spc="500" dirty="0">
                <a:latin typeface="Roboto Slab" pitchFamily="2" charset="0"/>
                <a:ea typeface="Roboto Slab" pitchFamily="2" charset="0"/>
                <a:cs typeface="Montserrat Light" charset="0"/>
              </a:rPr>
              <a:t>www.website.com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F797699-2EB6-49F9-AF88-F69C44240D8B}"/>
              </a:ext>
            </a:extLst>
          </p:cNvPr>
          <p:cNvGrpSpPr/>
          <p:nvPr/>
        </p:nvGrpSpPr>
        <p:grpSpPr>
          <a:xfrm>
            <a:off x="4684486" y="2454512"/>
            <a:ext cx="2931886" cy="2564412"/>
            <a:chOff x="4630056" y="2264037"/>
            <a:chExt cx="2931886" cy="2564412"/>
          </a:xfrm>
        </p:grpSpPr>
        <p:graphicFrame>
          <p:nvGraphicFramePr>
            <p:cNvPr id="23" name="Chart 22">
              <a:extLst>
                <a:ext uri="{FF2B5EF4-FFF2-40B4-BE49-F238E27FC236}">
                  <a16:creationId xmlns:a16="http://schemas.microsoft.com/office/drawing/2014/main" id="{F0352336-B5A6-49AF-B4D9-BB22B266C5E2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80096672"/>
                </p:ext>
              </p:extLst>
            </p:nvPr>
          </p:nvGraphicFramePr>
          <p:xfrm>
            <a:off x="4630056" y="2264037"/>
            <a:ext cx="2931886" cy="25644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2" name="Freeform 34">
              <a:extLst>
                <a:ext uri="{FF2B5EF4-FFF2-40B4-BE49-F238E27FC236}">
                  <a16:creationId xmlns:a16="http://schemas.microsoft.com/office/drawing/2014/main" id="{35599EFB-8859-4DAB-AE79-9DC4BA2716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54558" y="3546243"/>
              <a:ext cx="482882" cy="437721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C54E737-5A02-4013-9AFB-E2FE395E72DF}"/>
              </a:ext>
            </a:extLst>
          </p:cNvPr>
          <p:cNvGrpSpPr/>
          <p:nvPr/>
        </p:nvGrpSpPr>
        <p:grpSpPr>
          <a:xfrm>
            <a:off x="1469571" y="2454512"/>
            <a:ext cx="2931886" cy="2564412"/>
            <a:chOff x="1415142" y="2430515"/>
            <a:chExt cx="2931886" cy="2564412"/>
          </a:xfrm>
        </p:grpSpPr>
        <p:graphicFrame>
          <p:nvGraphicFramePr>
            <p:cNvPr id="49" name="Chart 48">
              <a:extLst>
                <a:ext uri="{FF2B5EF4-FFF2-40B4-BE49-F238E27FC236}">
                  <a16:creationId xmlns:a16="http://schemas.microsoft.com/office/drawing/2014/main" id="{0D75B002-552E-450A-8169-A8A8F51A8460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2017782171"/>
                </p:ext>
              </p:extLst>
            </p:nvPr>
          </p:nvGraphicFramePr>
          <p:xfrm>
            <a:off x="1415142" y="2430515"/>
            <a:ext cx="2931886" cy="25644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53" name="Freeform 33">
              <a:extLst>
                <a:ext uri="{FF2B5EF4-FFF2-40B4-BE49-F238E27FC236}">
                  <a16:creationId xmlns:a16="http://schemas.microsoft.com/office/drawing/2014/main" id="{0C5690BF-5F81-4207-B54F-00B7CCE242E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6641" y="3546243"/>
              <a:ext cx="548887" cy="543097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35675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07E705AF-E49D-4C55-A173-2AC6A47B625F}"/>
              </a:ext>
            </a:extLst>
          </p:cNvPr>
          <p:cNvSpPr/>
          <p:nvPr/>
        </p:nvSpPr>
        <p:spPr>
          <a:xfrm>
            <a:off x="515257" y="518886"/>
            <a:ext cx="11161486" cy="582022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DFE93F8-124D-4094-BE2D-1E39071AA7BC}"/>
              </a:ext>
            </a:extLst>
          </p:cNvPr>
          <p:cNvSpPr txBox="1"/>
          <p:nvPr/>
        </p:nvSpPr>
        <p:spPr>
          <a:xfrm>
            <a:off x="2401287" y="3152674"/>
            <a:ext cx="7389426" cy="552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800"/>
              </a:lnSpc>
            </a:pPr>
            <a:r>
              <a:rPr lang="en-US" sz="3000" b="1" spc="500" dirty="0">
                <a:latin typeface="Roboto Slab" pitchFamily="2" charset="0"/>
                <a:ea typeface="Roboto Slab" pitchFamily="2" charset="0"/>
                <a:cs typeface="Montserrat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1608894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665504A-0CD6-4339-BFA3-84CF0443B9E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20056" r="20056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F3611B57-2C49-4575-9E24-07A87EFB618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25810" b="25810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A2F162E0-36E0-4025-BAFF-F372AB81B476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t="19981" b="19981"/>
          <a:stretch>
            <a:fillRect/>
          </a:stretch>
        </p:blipFill>
        <p:spPr/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224094CF-B58F-4A80-9798-FCE5A58AE15A}"/>
              </a:ext>
            </a:extLst>
          </p:cNvPr>
          <p:cNvGrpSpPr/>
          <p:nvPr/>
        </p:nvGrpSpPr>
        <p:grpSpPr>
          <a:xfrm>
            <a:off x="861421" y="1256713"/>
            <a:ext cx="2365999" cy="1116577"/>
            <a:chOff x="1714158" y="3447331"/>
            <a:chExt cx="2365999" cy="1116577"/>
          </a:xfrm>
        </p:grpSpPr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433D02C3-B12E-48F1-96CC-3211FD06A7DD}"/>
                </a:ext>
              </a:extLst>
            </p:cNvPr>
            <p:cNvSpPr/>
            <p:nvPr/>
          </p:nvSpPr>
          <p:spPr>
            <a:xfrm>
              <a:off x="1852465" y="4243007"/>
              <a:ext cx="1123496" cy="320901"/>
            </a:xfrm>
            <a:prstGeom prst="roundRect">
              <a:avLst>
                <a:gd name="adj" fmla="val 50000"/>
              </a:avLst>
            </a:prstGeom>
            <a:noFill/>
            <a:ln w="254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3CDD9CC-67D8-428E-BE24-679670E6B0AD}"/>
                </a:ext>
              </a:extLst>
            </p:cNvPr>
            <p:cNvSpPr txBox="1"/>
            <p:nvPr/>
          </p:nvSpPr>
          <p:spPr>
            <a:xfrm>
              <a:off x="1873555" y="4264957"/>
              <a:ext cx="108131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latin typeface="Roboto Slab" pitchFamily="2" charset="0"/>
                  <a:ea typeface="Roboto Slab" pitchFamily="2" charset="0"/>
                  <a:cs typeface="Montserrat" charset="0"/>
                </a:rPr>
                <a:t>MORE</a:t>
              </a:r>
              <a:endParaRPr lang="en-US" sz="1200" b="1" spc="200" dirty="0"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A356EEA-E5C0-461D-B62C-C03CF6DC9C11}"/>
                </a:ext>
              </a:extLst>
            </p:cNvPr>
            <p:cNvSpPr txBox="1"/>
            <p:nvPr/>
          </p:nvSpPr>
          <p:spPr>
            <a:xfrm>
              <a:off x="1714158" y="3447331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91633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5EEBA083-DCA7-4F98-B85F-6704CBA8BD2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7631" r="17631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A37096CC-6AE3-47BD-8EE8-CCBAEBD0F734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3"/>
          <a:srcRect l="29239" t="13057" r="31738"/>
          <a:stretch/>
        </p:blipFill>
        <p:spPr>
          <a:xfrm>
            <a:off x="5183404" y="1338943"/>
            <a:ext cx="3380025" cy="4180114"/>
          </a:xfr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4DC6996-B336-4FFB-BFDF-75A532A4A695}"/>
              </a:ext>
            </a:extLst>
          </p:cNvPr>
          <p:cNvGrpSpPr/>
          <p:nvPr/>
        </p:nvGrpSpPr>
        <p:grpSpPr>
          <a:xfrm>
            <a:off x="1052278" y="1701650"/>
            <a:ext cx="3641287" cy="3483084"/>
            <a:chOff x="694876" y="1687458"/>
            <a:chExt cx="3641287" cy="348308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702CE25-3A2A-4CBB-9F21-96B8C6B48943}"/>
                </a:ext>
              </a:extLst>
            </p:cNvPr>
            <p:cNvSpPr txBox="1"/>
            <p:nvPr/>
          </p:nvSpPr>
          <p:spPr>
            <a:xfrm>
              <a:off x="694876" y="1687458"/>
              <a:ext cx="357391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CLEAN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72942D7-56B8-49B6-B834-AC44D5C1D04F}"/>
                </a:ext>
              </a:extLst>
            </p:cNvPr>
            <p:cNvGrpSpPr/>
            <p:nvPr/>
          </p:nvGrpSpPr>
          <p:grpSpPr>
            <a:xfrm>
              <a:off x="694876" y="3914411"/>
              <a:ext cx="3641287" cy="1256131"/>
              <a:chOff x="6779970" y="4323399"/>
              <a:chExt cx="3641287" cy="1256131"/>
            </a:xfrm>
          </p:grpSpPr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C3CDD3DE-80B0-4CF3-A279-0A16CDFF441E}"/>
                  </a:ext>
                </a:extLst>
              </p:cNvPr>
              <p:cNvSpPr txBox="1"/>
              <p:nvPr/>
            </p:nvSpPr>
            <p:spPr>
              <a:xfrm>
                <a:off x="6779970" y="4323399"/>
                <a:ext cx="130629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CREATIVE</a:t>
                </a:r>
              </a:p>
              <a:p>
                <a:r>
                  <a:rPr lang="en-US" sz="1200" b="1" spc="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DESIGN</a:t>
                </a:r>
                <a:endPara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09E7A395-BA65-4016-96F1-CA9B1F290369}"/>
                  </a:ext>
                </a:extLst>
              </p:cNvPr>
              <p:cNvSpPr txBox="1"/>
              <p:nvPr/>
            </p:nvSpPr>
            <p:spPr>
              <a:xfrm>
                <a:off x="6779970" y="4898831"/>
                <a:ext cx="3641287" cy="680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 Living grass to for can't gathered waters had winged. Creepiest don't subdue which </a:t>
                </a:r>
                <a:r>
                  <a:rPr lang="en-US" sz="8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i</a:t>
                </a:r>
                <a:r>
                  <a:rPr lang="en-US" sz="8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 two set had seasons. Fifth you'll, man wherein creeping.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409200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4B3C2556-B4BA-4D1E-81E3-124531252E37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7398" b="7398"/>
          <a:stretch>
            <a:fillRect/>
          </a:stretch>
        </p:blipFill>
        <p:spPr/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BC81FFD-A7F6-4801-86AD-DC6A605838EA}"/>
              </a:ext>
            </a:extLst>
          </p:cNvPr>
          <p:cNvSpPr/>
          <p:nvPr/>
        </p:nvSpPr>
        <p:spPr>
          <a:xfrm>
            <a:off x="680814" y="685713"/>
            <a:ext cx="4986776" cy="5468244"/>
          </a:xfrm>
          <a:prstGeom prst="rect">
            <a:avLst/>
          </a:prstGeom>
          <a:solidFill>
            <a:schemeClr val="bg1">
              <a:lumMod val="8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D91BACA-B8C5-485C-8586-CA0AF1494703}"/>
              </a:ext>
            </a:extLst>
          </p:cNvPr>
          <p:cNvGrpSpPr/>
          <p:nvPr/>
        </p:nvGrpSpPr>
        <p:grpSpPr>
          <a:xfrm>
            <a:off x="1577461" y="2284928"/>
            <a:ext cx="3193482" cy="2269815"/>
            <a:chOff x="1569018" y="1930859"/>
            <a:chExt cx="3193482" cy="2269815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0752D23-E9F4-43FD-9905-0AEED4510FA2}"/>
                </a:ext>
              </a:extLst>
            </p:cNvPr>
            <p:cNvSpPr txBox="1"/>
            <p:nvPr/>
          </p:nvSpPr>
          <p:spPr>
            <a:xfrm>
              <a:off x="1569018" y="1930859"/>
              <a:ext cx="319348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CLEAN</a:t>
              </a:r>
            </a:p>
            <a:p>
              <a:r>
                <a:rPr lang="en-US" sz="3000" b="1" spc="500" dirty="0"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4CBD4C2-BD71-4C83-AC14-DBE5B8105CE4}"/>
                </a:ext>
              </a:extLst>
            </p:cNvPr>
            <p:cNvGrpSpPr/>
            <p:nvPr/>
          </p:nvGrpSpPr>
          <p:grpSpPr>
            <a:xfrm>
              <a:off x="1707325" y="3879773"/>
              <a:ext cx="1123496" cy="320901"/>
              <a:chOff x="7027492" y="5442973"/>
              <a:chExt cx="1123496" cy="320901"/>
            </a:xfrm>
          </p:grpSpPr>
          <p:sp>
            <p:nvSpPr>
              <p:cNvPr id="36" name="Rectangle: Rounded Corners 35">
                <a:extLst>
                  <a:ext uri="{FF2B5EF4-FFF2-40B4-BE49-F238E27FC236}">
                    <a16:creationId xmlns:a16="http://schemas.microsoft.com/office/drawing/2014/main" id="{3745C177-BC29-4696-B132-7A0B00A7B834}"/>
                  </a:ext>
                </a:extLst>
              </p:cNvPr>
              <p:cNvSpPr/>
              <p:nvPr/>
            </p:nvSpPr>
            <p:spPr>
              <a:xfrm>
                <a:off x="7027492" y="5442973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accent4"/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1F0AB22-DD2A-452B-A596-BF6BB921C4DF}"/>
                  </a:ext>
                </a:extLst>
              </p:cNvPr>
              <p:cNvSpPr txBox="1"/>
              <p:nvPr/>
            </p:nvSpPr>
            <p:spPr>
              <a:xfrm>
                <a:off x="7048582" y="5464923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14F76381-D16F-4BAB-B710-A94DF72353EF}"/>
                </a:ext>
              </a:extLst>
            </p:cNvPr>
            <p:cNvSpPr txBox="1"/>
            <p:nvPr/>
          </p:nvSpPr>
          <p:spPr>
            <a:xfrm>
              <a:off x="1569018" y="3084097"/>
              <a:ext cx="2365999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Fifth you'll, man wherein creeping.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589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A0555066-7BD3-43A0-9ECA-CFD4C1CB65AF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641" b="641"/>
          <a:stretch>
            <a:fillRect/>
          </a:stretch>
        </p:blipFill>
        <p:spPr/>
      </p:pic>
      <p:pic>
        <p:nvPicPr>
          <p:cNvPr id="31" name="Picture Placeholder 30">
            <a:extLst>
              <a:ext uri="{FF2B5EF4-FFF2-40B4-BE49-F238E27FC236}">
                <a16:creationId xmlns:a16="http://schemas.microsoft.com/office/drawing/2014/main" id="{7BCA5251-44A0-4E9A-859F-33871485F2A5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l="3750" r="3750"/>
          <a:stretch>
            <a:fillRect/>
          </a:stretch>
        </p:blipFill>
        <p:spPr/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8E1A0C13-3313-4748-B718-FF71B69D1CB7}"/>
              </a:ext>
            </a:extLst>
          </p:cNvPr>
          <p:cNvSpPr/>
          <p:nvPr/>
        </p:nvSpPr>
        <p:spPr>
          <a:xfrm>
            <a:off x="1571735" y="1558665"/>
            <a:ext cx="3588854" cy="3429000"/>
          </a:xfrm>
          <a:prstGeom prst="rect">
            <a:avLst/>
          </a:prstGeom>
          <a:solidFill>
            <a:schemeClr val="tx1">
              <a:lumMod val="85000"/>
              <a:lumOff val="15000"/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C607AFB-F7F6-4170-8B92-F070DBC18071}"/>
              </a:ext>
            </a:extLst>
          </p:cNvPr>
          <p:cNvGrpSpPr/>
          <p:nvPr/>
        </p:nvGrpSpPr>
        <p:grpSpPr>
          <a:xfrm>
            <a:off x="2128724" y="2541898"/>
            <a:ext cx="2474877" cy="1462534"/>
            <a:chOff x="6779970" y="4323399"/>
            <a:chExt cx="2474877" cy="1462534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745714C-049D-4D83-82BA-D0B8FE2D8026}"/>
                </a:ext>
              </a:extLst>
            </p:cNvPr>
            <p:cNvSpPr txBox="1"/>
            <p:nvPr/>
          </p:nvSpPr>
          <p:spPr>
            <a:xfrm>
              <a:off x="6779970" y="4323399"/>
              <a:ext cx="1306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</a:t>
              </a:r>
            </a:p>
            <a:p>
              <a:r>
                <a: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DESIGN</a:t>
              </a:r>
              <a:endParaRPr lang="en-US" sz="1200" b="1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7225BBF-F650-4AA6-8BFD-630751B924B9}"/>
                </a:ext>
              </a:extLst>
            </p:cNvPr>
            <p:cNvSpPr txBox="1"/>
            <p:nvPr/>
          </p:nvSpPr>
          <p:spPr>
            <a:xfrm>
              <a:off x="6779970" y="4898831"/>
              <a:ext cx="2474877" cy="887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creeping.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3B4AF24A-4FCE-4F1C-8D62-D0DB13EC053E}"/>
              </a:ext>
            </a:extLst>
          </p:cNvPr>
          <p:cNvSpPr txBox="1"/>
          <p:nvPr/>
        </p:nvSpPr>
        <p:spPr>
          <a:xfrm>
            <a:off x="1571735" y="5484739"/>
            <a:ext cx="9298112" cy="486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1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seas our  lorem ipsum dolor creeping.</a:t>
            </a:r>
          </a:p>
        </p:txBody>
      </p:sp>
    </p:spTree>
    <p:extLst>
      <p:ext uri="{BB962C8B-B14F-4D97-AF65-F5344CB8AC3E}">
        <p14:creationId xmlns:p14="http://schemas.microsoft.com/office/powerpoint/2010/main" val="172043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>
            <a:extLst>
              <a:ext uri="{FF2B5EF4-FFF2-40B4-BE49-F238E27FC236}">
                <a16:creationId xmlns:a16="http://schemas.microsoft.com/office/drawing/2014/main" id="{2C307A3F-2F74-44A5-8EF6-59D73B01F38E}"/>
              </a:ext>
            </a:extLst>
          </p:cNvPr>
          <p:cNvSpPr/>
          <p:nvPr/>
        </p:nvSpPr>
        <p:spPr>
          <a:xfrm>
            <a:off x="0" y="0"/>
            <a:ext cx="4542184" cy="3429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DC418D7B-9425-4FF9-8735-17B8A836783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6445" b="16445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7A0D3A3F-F8DB-4E48-8EFF-26B9DB1E50F6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970" b="970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8D151BF2-1934-4F6E-8FA0-7ECF488A8039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4"/>
          <a:srcRect l="4031" t="5384" r="5512" b="7520"/>
          <a:stretch/>
        </p:blipFill>
        <p:spPr>
          <a:xfrm>
            <a:off x="4542184" y="0"/>
            <a:ext cx="4542184" cy="4920343"/>
          </a:xfr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2C9C00B2-777F-4CEF-A362-C24EBBC1EDF2}"/>
              </a:ext>
            </a:extLst>
          </p:cNvPr>
          <p:cNvGrpSpPr/>
          <p:nvPr/>
        </p:nvGrpSpPr>
        <p:grpSpPr>
          <a:xfrm>
            <a:off x="698557" y="1086435"/>
            <a:ext cx="3145071" cy="1256131"/>
            <a:chOff x="6779970" y="4323399"/>
            <a:chExt cx="3145071" cy="1256131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FBC2128-60E3-430D-A43C-5C7198707150}"/>
                </a:ext>
              </a:extLst>
            </p:cNvPr>
            <p:cNvSpPr txBox="1"/>
            <p:nvPr/>
          </p:nvSpPr>
          <p:spPr>
            <a:xfrm>
              <a:off x="6779970" y="4323399"/>
              <a:ext cx="13062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</a:t>
              </a:r>
            </a:p>
            <a:p>
              <a:r>
                <a: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DESIGN</a:t>
              </a:r>
              <a:endParaRPr lang="en-US" sz="1200" b="1" spc="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7726B55A-4568-41AD-8C3E-0A623409538E}"/>
                </a:ext>
              </a:extLst>
            </p:cNvPr>
            <p:cNvSpPr txBox="1"/>
            <p:nvPr/>
          </p:nvSpPr>
          <p:spPr>
            <a:xfrm>
              <a:off x="6779971" y="4898831"/>
              <a:ext cx="3145070" cy="6806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800" dirty="0" err="1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i</a:t>
              </a:r>
              <a:r>
                <a:rPr lang="en-US" sz="8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 two set had seasons. Fifth you'll, man wherein creeping.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D8ABE1AE-A0B1-4868-B298-E66DD6A26738}"/>
              </a:ext>
            </a:extLst>
          </p:cNvPr>
          <p:cNvSpPr txBox="1"/>
          <p:nvPr/>
        </p:nvSpPr>
        <p:spPr>
          <a:xfrm>
            <a:off x="5240741" y="5442819"/>
            <a:ext cx="3145070" cy="680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8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8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8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creeping.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EB88A7-7F9D-4281-A0CD-6750E4380F6B}"/>
              </a:ext>
            </a:extLst>
          </p:cNvPr>
          <p:cNvSpPr txBox="1"/>
          <p:nvPr/>
        </p:nvSpPr>
        <p:spPr>
          <a:xfrm>
            <a:off x="9750152" y="803234"/>
            <a:ext cx="1743290" cy="1717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oboto Slab" pitchFamily="2" charset="0"/>
                <a:ea typeface="Roboto Slab" pitchFamily="2" charset="0"/>
                <a:cs typeface="Montserrat Light" charset="0"/>
              </a:rPr>
              <a:t>Have them for one. Living grass to for can't gathered waters had winged. Creepiest don't subdue which </a:t>
            </a:r>
            <a:r>
              <a:rPr lang="en-US" sz="1100" dirty="0" err="1">
                <a:latin typeface="Roboto Slab" pitchFamily="2" charset="0"/>
                <a:ea typeface="Roboto Slab" pitchFamily="2" charset="0"/>
                <a:cs typeface="Montserrat Light" charset="0"/>
              </a:rPr>
              <a:t>i</a:t>
            </a:r>
            <a:r>
              <a:rPr lang="en-US" sz="1100" dirty="0">
                <a:latin typeface="Roboto Slab" pitchFamily="2" charset="0"/>
                <a:ea typeface="Roboto Slab" pitchFamily="2" charset="0"/>
                <a:cs typeface="Montserrat Light" charset="0"/>
              </a:rPr>
              <a:t> two set had seasons. Fifth you'll, man wherein creeping.</a:t>
            </a:r>
          </a:p>
        </p:txBody>
      </p:sp>
    </p:spTree>
    <p:extLst>
      <p:ext uri="{BB962C8B-B14F-4D97-AF65-F5344CB8AC3E}">
        <p14:creationId xmlns:p14="http://schemas.microsoft.com/office/powerpoint/2010/main" val="4031519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Placeholder 59">
            <a:extLst>
              <a:ext uri="{FF2B5EF4-FFF2-40B4-BE49-F238E27FC236}">
                <a16:creationId xmlns:a16="http://schemas.microsoft.com/office/drawing/2014/main" id="{0F6DA9C3-88DC-4DCD-93E2-8921944E126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t="14925" b="14925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049F8A6D-4DDA-40C2-AC85-58DE2D2BE682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9390" r="9390"/>
          <a:stretch>
            <a:fillRect/>
          </a:stretch>
        </p:blipFill>
        <p:spPr/>
      </p:pic>
      <p:pic>
        <p:nvPicPr>
          <p:cNvPr id="62" name="Picture Placeholder 61">
            <a:extLst>
              <a:ext uri="{FF2B5EF4-FFF2-40B4-BE49-F238E27FC236}">
                <a16:creationId xmlns:a16="http://schemas.microsoft.com/office/drawing/2014/main" id="{135942E8-6E70-48D5-827F-3E39F3D93F7C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4"/>
          <a:srcRect t="5311" b="5311"/>
          <a:stretch>
            <a:fillRect/>
          </a:stretch>
        </p:blipFill>
        <p:spPr/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B4778B6B-4DB1-48BF-B948-012066AD94A2}"/>
              </a:ext>
            </a:extLst>
          </p:cNvPr>
          <p:cNvGrpSpPr/>
          <p:nvPr/>
        </p:nvGrpSpPr>
        <p:grpSpPr>
          <a:xfrm>
            <a:off x="1599697" y="4415131"/>
            <a:ext cx="1499508" cy="1740730"/>
            <a:chOff x="1523999" y="4534175"/>
            <a:chExt cx="1499508" cy="1740730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447534B-06AB-4089-9B99-82515A20CA5B}"/>
                </a:ext>
              </a:extLst>
            </p:cNvPr>
            <p:cNvGrpSpPr/>
            <p:nvPr/>
          </p:nvGrpSpPr>
          <p:grpSpPr>
            <a:xfrm>
              <a:off x="1523999" y="5954004"/>
              <a:ext cx="1123496" cy="320901"/>
              <a:chOff x="1852465" y="4243007"/>
              <a:chExt cx="1123496" cy="320901"/>
            </a:xfrm>
          </p:grpSpPr>
          <p:sp>
            <p:nvSpPr>
              <p:cNvPr id="31" name="Rectangle: Rounded Corners 30">
                <a:extLst>
                  <a:ext uri="{FF2B5EF4-FFF2-40B4-BE49-F238E27FC236}">
                    <a16:creationId xmlns:a16="http://schemas.microsoft.com/office/drawing/2014/main" id="{FD245653-89BE-4141-9C38-6C66E1EC7E8C}"/>
                  </a:ext>
                </a:extLst>
              </p:cNvPr>
              <p:cNvSpPr/>
              <p:nvPr/>
            </p:nvSpPr>
            <p:spPr>
              <a:xfrm>
                <a:off x="1852465" y="4243007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96C8C06B-A7A3-4A87-BB6A-53049F695007}"/>
                  </a:ext>
                </a:extLst>
              </p:cNvPr>
              <p:cNvSpPr txBox="1"/>
              <p:nvPr/>
            </p:nvSpPr>
            <p:spPr>
              <a:xfrm>
                <a:off x="1873555" y="4264957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E5849B8-5FCB-4331-8F2D-C861D9A9AED2}"/>
                </a:ext>
              </a:extLst>
            </p:cNvPr>
            <p:cNvGrpSpPr/>
            <p:nvPr/>
          </p:nvGrpSpPr>
          <p:grpSpPr>
            <a:xfrm>
              <a:off x="1523999" y="4534175"/>
              <a:ext cx="1499508" cy="1161843"/>
              <a:chOff x="2058902" y="3898801"/>
              <a:chExt cx="1499508" cy="1161843"/>
            </a:xfrm>
          </p:grpSpPr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86C59A9-333F-4B3A-92BE-4558E2CFF43B}"/>
                  </a:ext>
                </a:extLst>
              </p:cNvPr>
              <p:cNvSpPr txBox="1"/>
              <p:nvPr/>
            </p:nvSpPr>
            <p:spPr>
              <a:xfrm>
                <a:off x="2058902" y="4174760"/>
                <a:ext cx="1499508" cy="885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grass to can't gathered Creepiest don't subdue lorem ipsum dolor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BE436059-B22E-4154-A0E7-95B85F1F10D7}"/>
                  </a:ext>
                </a:extLst>
              </p:cNvPr>
              <p:cNvSpPr txBox="1"/>
              <p:nvPr/>
            </p:nvSpPr>
            <p:spPr>
              <a:xfrm>
                <a:off x="2058904" y="3898801"/>
                <a:ext cx="1499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HERE</a:t>
                </a:r>
                <a:endParaRPr lang="en-US" sz="12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F45C21A1-F6C2-4ADA-BE52-BB9B9ED4E4FD}"/>
              </a:ext>
            </a:extLst>
          </p:cNvPr>
          <p:cNvGrpSpPr/>
          <p:nvPr/>
        </p:nvGrpSpPr>
        <p:grpSpPr>
          <a:xfrm>
            <a:off x="5346246" y="4415131"/>
            <a:ext cx="1499508" cy="1740730"/>
            <a:chOff x="1523999" y="4534175"/>
            <a:chExt cx="1499508" cy="1740730"/>
          </a:xfrm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F458B66-18ED-4189-9841-118D7BA23A95}"/>
                </a:ext>
              </a:extLst>
            </p:cNvPr>
            <p:cNvGrpSpPr/>
            <p:nvPr/>
          </p:nvGrpSpPr>
          <p:grpSpPr>
            <a:xfrm>
              <a:off x="1523999" y="5954004"/>
              <a:ext cx="1123496" cy="320901"/>
              <a:chOff x="1852465" y="4243007"/>
              <a:chExt cx="1123496" cy="320901"/>
            </a:xfrm>
          </p:grpSpPr>
          <p:sp>
            <p:nvSpPr>
              <p:cNvPr id="47" name="Rectangle: Rounded Corners 46">
                <a:extLst>
                  <a:ext uri="{FF2B5EF4-FFF2-40B4-BE49-F238E27FC236}">
                    <a16:creationId xmlns:a16="http://schemas.microsoft.com/office/drawing/2014/main" id="{3707577F-82F6-4433-BB57-BEF1DF33A387}"/>
                  </a:ext>
                </a:extLst>
              </p:cNvPr>
              <p:cNvSpPr/>
              <p:nvPr/>
            </p:nvSpPr>
            <p:spPr>
              <a:xfrm>
                <a:off x="1852465" y="4243007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400E6DF3-A8CF-4F97-96B3-3FDCD2F2E8DA}"/>
                  </a:ext>
                </a:extLst>
              </p:cNvPr>
              <p:cNvSpPr txBox="1"/>
              <p:nvPr/>
            </p:nvSpPr>
            <p:spPr>
              <a:xfrm>
                <a:off x="1873555" y="4264957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183CACE-93DE-42D8-80DC-03EA72C15973}"/>
                </a:ext>
              </a:extLst>
            </p:cNvPr>
            <p:cNvGrpSpPr/>
            <p:nvPr/>
          </p:nvGrpSpPr>
          <p:grpSpPr>
            <a:xfrm>
              <a:off x="1523999" y="4534175"/>
              <a:ext cx="1499508" cy="1161843"/>
              <a:chOff x="2058902" y="3898801"/>
              <a:chExt cx="1499508" cy="1161843"/>
            </a:xfrm>
          </p:grpSpPr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A4AA08CC-2047-44E1-BE68-E4678FE95AF7}"/>
                  </a:ext>
                </a:extLst>
              </p:cNvPr>
              <p:cNvSpPr txBox="1"/>
              <p:nvPr/>
            </p:nvSpPr>
            <p:spPr>
              <a:xfrm>
                <a:off x="2058902" y="4174760"/>
                <a:ext cx="1499508" cy="885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grass to can't gathered Creepiest don't subdue lorem ipsum dolor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FF58B147-E037-4699-9A6B-45455B7985B8}"/>
                  </a:ext>
                </a:extLst>
              </p:cNvPr>
              <p:cNvSpPr txBox="1"/>
              <p:nvPr/>
            </p:nvSpPr>
            <p:spPr>
              <a:xfrm>
                <a:off x="2058904" y="3898801"/>
                <a:ext cx="1499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HERE</a:t>
                </a:r>
                <a:endParaRPr lang="en-US" sz="12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DBB1BC0-0848-472F-B16D-302BD18F89F2}"/>
              </a:ext>
            </a:extLst>
          </p:cNvPr>
          <p:cNvGrpSpPr/>
          <p:nvPr/>
        </p:nvGrpSpPr>
        <p:grpSpPr>
          <a:xfrm>
            <a:off x="9092795" y="4415131"/>
            <a:ext cx="1499508" cy="1740730"/>
            <a:chOff x="1523999" y="4534175"/>
            <a:chExt cx="1499508" cy="174073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05A29AE7-C2E3-4E17-9F28-98AF521A94C5}"/>
                </a:ext>
              </a:extLst>
            </p:cNvPr>
            <p:cNvGrpSpPr/>
            <p:nvPr/>
          </p:nvGrpSpPr>
          <p:grpSpPr>
            <a:xfrm>
              <a:off x="1523999" y="5954004"/>
              <a:ext cx="1123496" cy="320901"/>
              <a:chOff x="1852465" y="4243007"/>
              <a:chExt cx="1123496" cy="320901"/>
            </a:xfrm>
          </p:grpSpPr>
          <p:sp>
            <p:nvSpPr>
              <p:cNvPr id="57" name="Rectangle: Rounded Corners 56">
                <a:extLst>
                  <a:ext uri="{FF2B5EF4-FFF2-40B4-BE49-F238E27FC236}">
                    <a16:creationId xmlns:a16="http://schemas.microsoft.com/office/drawing/2014/main" id="{C336BCF3-A151-4C86-84A6-A1F6620B40A7}"/>
                  </a:ext>
                </a:extLst>
              </p:cNvPr>
              <p:cNvSpPr/>
              <p:nvPr/>
            </p:nvSpPr>
            <p:spPr>
              <a:xfrm>
                <a:off x="1852465" y="4243007"/>
                <a:ext cx="1123496" cy="320901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254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3E9EDDED-C8F1-4654-9E46-2BF91BCCC406}"/>
                  </a:ext>
                </a:extLst>
              </p:cNvPr>
              <p:cNvSpPr txBox="1"/>
              <p:nvPr/>
            </p:nvSpPr>
            <p:spPr>
              <a:xfrm>
                <a:off x="1873555" y="4264957"/>
                <a:ext cx="1081315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spc="200" dirty="0">
                    <a:solidFill>
                      <a:schemeClr val="bg1"/>
                    </a:solidFill>
                    <a:latin typeface="Roboto Slab" pitchFamily="2" charset="0"/>
                    <a:ea typeface="Roboto Slab" pitchFamily="2" charset="0"/>
                    <a:cs typeface="Montserrat" charset="0"/>
                  </a:rPr>
                  <a:t>MORE</a:t>
                </a:r>
                <a:endParaRPr lang="en-US" sz="1200" b="1" spc="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E699EA5-BA5D-464B-8A35-72858BB8AA96}"/>
                </a:ext>
              </a:extLst>
            </p:cNvPr>
            <p:cNvGrpSpPr/>
            <p:nvPr/>
          </p:nvGrpSpPr>
          <p:grpSpPr>
            <a:xfrm>
              <a:off x="1523999" y="4534175"/>
              <a:ext cx="1499508" cy="1161843"/>
              <a:chOff x="2058902" y="3898801"/>
              <a:chExt cx="1499508" cy="1161843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31BB5B15-AE55-490A-8AAB-FD81B2333000}"/>
                  </a:ext>
                </a:extLst>
              </p:cNvPr>
              <p:cNvSpPr txBox="1"/>
              <p:nvPr/>
            </p:nvSpPr>
            <p:spPr>
              <a:xfrm>
                <a:off x="2058902" y="4174760"/>
                <a:ext cx="1499508" cy="8858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Have them for one.</a:t>
                </a:r>
              </a:p>
              <a:p>
                <a:pPr>
                  <a:lnSpc>
                    <a:spcPts val="1600"/>
                  </a:lnSpc>
                </a:pPr>
                <a:r>
                  <a:rPr lang="en-US" sz="800" dirty="0">
                    <a:latin typeface="Roboto Slab" pitchFamily="2" charset="0"/>
                    <a:ea typeface="Roboto Slab" pitchFamily="2" charset="0"/>
                    <a:cs typeface="Montserrat Light" charset="0"/>
                  </a:rPr>
                  <a:t>grass to can't gathered Creepiest don't subdue lorem ipsum dolor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164BA14D-CAAC-4B16-A0CE-32991D4A9FC1}"/>
                  </a:ext>
                </a:extLst>
              </p:cNvPr>
              <p:cNvSpPr txBox="1"/>
              <p:nvPr/>
            </p:nvSpPr>
            <p:spPr>
              <a:xfrm>
                <a:off x="2058904" y="3898801"/>
                <a:ext cx="1499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spc="200" dirty="0">
                    <a:latin typeface="Roboto Slab" pitchFamily="2" charset="0"/>
                    <a:ea typeface="Roboto Slab" pitchFamily="2" charset="0"/>
                    <a:cs typeface="Montserrat" charset="0"/>
                  </a:rPr>
                  <a:t>TEXT HERE</a:t>
                </a:r>
                <a:endParaRPr lang="en-US" sz="1200" b="1" spc="200" dirty="0">
                  <a:latin typeface="Roboto Slab" pitchFamily="2" charset="0"/>
                  <a:ea typeface="Roboto Slab" pitchFamily="2" charset="0"/>
                  <a:cs typeface="Montserrat Light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0716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3B09279F-7EA4-473A-AACD-452C493A0FFB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9167" r="9167"/>
          <a:stretch>
            <a:fillRect/>
          </a:stretch>
        </p:blipFill>
        <p:spPr/>
      </p:pic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CF736FED-E510-4B0E-A5E2-77AABCBF84DB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5100" b="15100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EA4033B2-AF21-4DD1-AAFB-13302B23A42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4"/>
          <a:srcRect t="5535" b="5535"/>
          <a:stretch>
            <a:fillRect/>
          </a:stretch>
        </p:blipFill>
        <p:spPr/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CDE2E4F-1E24-4917-A2A5-5264F5E74510}"/>
              </a:ext>
            </a:extLst>
          </p:cNvPr>
          <p:cNvGrpSpPr/>
          <p:nvPr/>
        </p:nvGrpSpPr>
        <p:grpSpPr>
          <a:xfrm>
            <a:off x="867235" y="5096320"/>
            <a:ext cx="2835722" cy="807107"/>
            <a:chOff x="694877" y="5356015"/>
            <a:chExt cx="2835722" cy="8071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423E18B-B9D0-4A87-886B-4ABE43F369DD}"/>
                </a:ext>
              </a:extLst>
            </p:cNvPr>
            <p:cNvSpPr txBox="1"/>
            <p:nvPr/>
          </p:nvSpPr>
          <p:spPr>
            <a:xfrm>
              <a:off x="1046666" y="5356015"/>
              <a:ext cx="2132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 DESIGN</a:t>
              </a:r>
              <a:endParaRPr lang="en-US" sz="1200" b="1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FE961AE-AB2E-43A1-B0CF-C0003186B057}"/>
                </a:ext>
              </a:extLst>
            </p:cNvPr>
            <p:cNvSpPr txBox="1"/>
            <p:nvPr/>
          </p:nvSpPr>
          <p:spPr>
            <a:xfrm>
              <a:off x="694877" y="5687607"/>
              <a:ext cx="2835722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you'll, creeping.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BE6992A-CAFD-4538-BCD6-40859F02CAD5}"/>
              </a:ext>
            </a:extLst>
          </p:cNvPr>
          <p:cNvGrpSpPr/>
          <p:nvPr/>
        </p:nvGrpSpPr>
        <p:grpSpPr>
          <a:xfrm>
            <a:off x="4678139" y="5096320"/>
            <a:ext cx="2835722" cy="807107"/>
            <a:chOff x="4295625" y="5356015"/>
            <a:chExt cx="2835722" cy="807107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90CF9BF-E715-4033-BB01-4A9D036454D7}"/>
                </a:ext>
              </a:extLst>
            </p:cNvPr>
            <p:cNvSpPr txBox="1"/>
            <p:nvPr/>
          </p:nvSpPr>
          <p:spPr>
            <a:xfrm>
              <a:off x="4647414" y="5356015"/>
              <a:ext cx="2132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 DESIGN</a:t>
              </a:r>
              <a:endParaRPr lang="en-US" sz="1200" b="1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0A15D62-1DF0-4AC1-993A-58281DD70142}"/>
                </a:ext>
              </a:extLst>
            </p:cNvPr>
            <p:cNvSpPr txBox="1"/>
            <p:nvPr/>
          </p:nvSpPr>
          <p:spPr>
            <a:xfrm>
              <a:off x="4295625" y="5687607"/>
              <a:ext cx="2835722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you'll, creeping.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8486033-2814-4F6E-B18D-23C2783F9309}"/>
              </a:ext>
            </a:extLst>
          </p:cNvPr>
          <p:cNvGrpSpPr/>
          <p:nvPr/>
        </p:nvGrpSpPr>
        <p:grpSpPr>
          <a:xfrm>
            <a:off x="8489043" y="5096320"/>
            <a:ext cx="2835722" cy="807107"/>
            <a:chOff x="7896374" y="5356015"/>
            <a:chExt cx="2835722" cy="807107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0B5D47F2-9C81-44BD-8328-8B728880CABE}"/>
                </a:ext>
              </a:extLst>
            </p:cNvPr>
            <p:cNvSpPr txBox="1"/>
            <p:nvPr/>
          </p:nvSpPr>
          <p:spPr>
            <a:xfrm>
              <a:off x="8248163" y="5356015"/>
              <a:ext cx="213214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spc="2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" charset="0"/>
                </a:rPr>
                <a:t>CREATIVE DESIGN</a:t>
              </a:r>
              <a:endParaRPr lang="en-US" sz="1200" b="1" spc="200" dirty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Montserrat Light" charset="0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B3701F70-DC64-4744-95C4-4D4AD1946D98}"/>
                </a:ext>
              </a:extLst>
            </p:cNvPr>
            <p:cNvSpPr txBox="1"/>
            <p:nvPr/>
          </p:nvSpPr>
          <p:spPr>
            <a:xfrm>
              <a:off x="7896374" y="5687607"/>
              <a:ext cx="2835722" cy="4755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8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Roboto Slab" pitchFamily="2" charset="0"/>
                  <a:ea typeface="Roboto Slab" pitchFamily="2" charset="0"/>
                  <a:cs typeface="Montserrat Light" charset="0"/>
                </a:rPr>
                <a:t>Have them for one. Living grass to for can't gathered waters had you'll, creeping.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53841068"/>
      </p:ext>
    </p:extLst>
  </p:cSld>
  <p:clrMapOvr>
    <a:masterClrMapping/>
  </p:clrMapOvr>
</p:sld>
</file>

<file path=ppt/theme/theme1.xml><?xml version="1.0" encoding="utf-8"?>
<a:theme xmlns:a="http://schemas.openxmlformats.org/drawingml/2006/main" name="Core Master">
  <a:themeElements>
    <a:clrScheme name="Custom 1">
      <a:dk1>
        <a:srgbClr val="000000"/>
      </a:dk1>
      <a:lt1>
        <a:srgbClr val="FFFFFF"/>
      </a:lt1>
      <a:dk2>
        <a:srgbClr val="464B50"/>
      </a:dk2>
      <a:lt2>
        <a:srgbClr val="E6E6E6"/>
      </a:lt2>
      <a:accent1>
        <a:srgbClr val="878787"/>
      </a:accent1>
      <a:accent2>
        <a:srgbClr val="323232"/>
      </a:accent2>
      <a:accent3>
        <a:srgbClr val="14B4EB"/>
      </a:accent3>
      <a:accent4>
        <a:srgbClr val="FFE300"/>
      </a:accent4>
      <a:accent5>
        <a:srgbClr val="FFEB00"/>
      </a:accent5>
      <a:accent6>
        <a:srgbClr val="FFF21E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9809</TotalTime>
  <Words>771</Words>
  <Application>Microsoft Office PowerPoint</Application>
  <PresentationFormat>Widescreen</PresentationFormat>
  <Paragraphs>113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FontAwesome</vt:lpstr>
      <vt:lpstr>Montserrat</vt:lpstr>
      <vt:lpstr>Montserrat </vt:lpstr>
      <vt:lpstr>Montserrat Light</vt:lpstr>
      <vt:lpstr>Roboto Slab</vt:lpstr>
      <vt:lpstr>Core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Suman Sunar</cp:lastModifiedBy>
  <cp:revision>897</cp:revision>
  <dcterms:created xsi:type="dcterms:W3CDTF">2016-09-24T10:56:48Z</dcterms:created>
  <dcterms:modified xsi:type="dcterms:W3CDTF">2019-04-09T09:49:39Z</dcterms:modified>
</cp:coreProperties>
</file>