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8" r:id="rId3"/>
    <p:sldId id="257" r:id="rId4"/>
    <p:sldId id="269" r:id="rId5"/>
    <p:sldId id="259" r:id="rId6"/>
    <p:sldId id="270" r:id="rId7"/>
    <p:sldId id="258" r:id="rId8"/>
    <p:sldId id="271" r:id="rId9"/>
    <p:sldId id="272" r:id="rId10"/>
    <p:sldId id="260" r:id="rId11"/>
    <p:sldId id="273" r:id="rId12"/>
    <p:sldId id="262" r:id="rId13"/>
    <p:sldId id="274" r:id="rId14"/>
    <p:sldId id="275" r:id="rId15"/>
    <p:sldId id="266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94" autoAdjust="0"/>
    <p:restoredTop sz="94374" autoAdjust="0"/>
  </p:normalViewPr>
  <p:slideViewPr>
    <p:cSldViewPr snapToGrid="0">
      <p:cViewPr>
        <p:scale>
          <a:sx n="66" d="100"/>
          <a:sy n="66" d="100"/>
        </p:scale>
        <p:origin x="68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20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526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7787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75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90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59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64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8759512" y="1916340"/>
            <a:ext cx="2500218" cy="2379888"/>
          </a:xfrm>
          <a:custGeom>
            <a:avLst/>
            <a:gdLst>
              <a:gd name="connsiteX0" fmla="*/ 0 w 2500218"/>
              <a:gd name="connsiteY0" fmla="*/ 0 h 2379888"/>
              <a:gd name="connsiteX1" fmla="*/ 2500218 w 2500218"/>
              <a:gd name="connsiteY1" fmla="*/ 0 h 2379888"/>
              <a:gd name="connsiteX2" fmla="*/ 2500218 w 2500218"/>
              <a:gd name="connsiteY2" fmla="*/ 2379888 h 2379888"/>
              <a:gd name="connsiteX3" fmla="*/ 0 w 2500218"/>
              <a:gd name="connsiteY3" fmla="*/ 2379888 h 237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218" h="2379888">
                <a:moveTo>
                  <a:pt x="0" y="0"/>
                </a:moveTo>
                <a:lnTo>
                  <a:pt x="2500218" y="0"/>
                </a:lnTo>
                <a:lnTo>
                  <a:pt x="2500218" y="2379888"/>
                </a:lnTo>
                <a:lnTo>
                  <a:pt x="0" y="23798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6152315" y="1916340"/>
            <a:ext cx="2500218" cy="2379888"/>
          </a:xfrm>
          <a:custGeom>
            <a:avLst/>
            <a:gdLst>
              <a:gd name="connsiteX0" fmla="*/ 0 w 2500218"/>
              <a:gd name="connsiteY0" fmla="*/ 0 h 2379888"/>
              <a:gd name="connsiteX1" fmla="*/ 2500218 w 2500218"/>
              <a:gd name="connsiteY1" fmla="*/ 0 h 2379888"/>
              <a:gd name="connsiteX2" fmla="*/ 2500218 w 2500218"/>
              <a:gd name="connsiteY2" fmla="*/ 2379888 h 2379888"/>
              <a:gd name="connsiteX3" fmla="*/ 0 w 2500218"/>
              <a:gd name="connsiteY3" fmla="*/ 2379888 h 237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218" h="2379888">
                <a:moveTo>
                  <a:pt x="0" y="0"/>
                </a:moveTo>
                <a:lnTo>
                  <a:pt x="2500218" y="0"/>
                </a:lnTo>
                <a:lnTo>
                  <a:pt x="2500218" y="2379888"/>
                </a:lnTo>
                <a:lnTo>
                  <a:pt x="0" y="23798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3545118" y="1916340"/>
            <a:ext cx="2500218" cy="2379888"/>
          </a:xfrm>
          <a:custGeom>
            <a:avLst/>
            <a:gdLst>
              <a:gd name="connsiteX0" fmla="*/ 0 w 2500218"/>
              <a:gd name="connsiteY0" fmla="*/ 0 h 2379888"/>
              <a:gd name="connsiteX1" fmla="*/ 2500218 w 2500218"/>
              <a:gd name="connsiteY1" fmla="*/ 0 h 2379888"/>
              <a:gd name="connsiteX2" fmla="*/ 2500218 w 2500218"/>
              <a:gd name="connsiteY2" fmla="*/ 2379888 h 2379888"/>
              <a:gd name="connsiteX3" fmla="*/ 0 w 2500218"/>
              <a:gd name="connsiteY3" fmla="*/ 2379888 h 237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218" h="2379888">
                <a:moveTo>
                  <a:pt x="0" y="0"/>
                </a:moveTo>
                <a:lnTo>
                  <a:pt x="2500218" y="0"/>
                </a:lnTo>
                <a:lnTo>
                  <a:pt x="2500218" y="2379888"/>
                </a:lnTo>
                <a:lnTo>
                  <a:pt x="0" y="23798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937921" y="1916340"/>
            <a:ext cx="2500218" cy="2379888"/>
          </a:xfrm>
          <a:custGeom>
            <a:avLst/>
            <a:gdLst>
              <a:gd name="connsiteX0" fmla="*/ 0 w 2500218"/>
              <a:gd name="connsiteY0" fmla="*/ 0 h 2379888"/>
              <a:gd name="connsiteX1" fmla="*/ 2500218 w 2500218"/>
              <a:gd name="connsiteY1" fmla="*/ 0 h 2379888"/>
              <a:gd name="connsiteX2" fmla="*/ 2500218 w 2500218"/>
              <a:gd name="connsiteY2" fmla="*/ 2379888 h 2379888"/>
              <a:gd name="connsiteX3" fmla="*/ 0 w 2500218"/>
              <a:gd name="connsiteY3" fmla="*/ 2379888 h 237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218" h="2379888">
                <a:moveTo>
                  <a:pt x="0" y="0"/>
                </a:moveTo>
                <a:lnTo>
                  <a:pt x="2500218" y="0"/>
                </a:lnTo>
                <a:lnTo>
                  <a:pt x="2500218" y="2379888"/>
                </a:lnTo>
                <a:lnTo>
                  <a:pt x="0" y="23798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86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6208515" y="2033589"/>
            <a:ext cx="4645228" cy="2137893"/>
          </a:xfrm>
          <a:custGeom>
            <a:avLst/>
            <a:gdLst>
              <a:gd name="connsiteX0" fmla="*/ 0 w 4645228"/>
              <a:gd name="connsiteY0" fmla="*/ 0 h 2137893"/>
              <a:gd name="connsiteX1" fmla="*/ 4645228 w 4645228"/>
              <a:gd name="connsiteY1" fmla="*/ 0 h 2137893"/>
              <a:gd name="connsiteX2" fmla="*/ 4645228 w 4645228"/>
              <a:gd name="connsiteY2" fmla="*/ 2137893 h 2137893"/>
              <a:gd name="connsiteX3" fmla="*/ 0 w 4645228"/>
              <a:gd name="connsiteY3" fmla="*/ 2137893 h 2137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5228" h="2137893">
                <a:moveTo>
                  <a:pt x="0" y="0"/>
                </a:moveTo>
                <a:lnTo>
                  <a:pt x="4645228" y="0"/>
                </a:lnTo>
                <a:lnTo>
                  <a:pt x="4645228" y="2137893"/>
                </a:lnTo>
                <a:lnTo>
                  <a:pt x="0" y="21378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1249978" y="2033589"/>
            <a:ext cx="4645228" cy="2137893"/>
          </a:xfrm>
          <a:custGeom>
            <a:avLst/>
            <a:gdLst>
              <a:gd name="connsiteX0" fmla="*/ 0 w 4645228"/>
              <a:gd name="connsiteY0" fmla="*/ 0 h 2137893"/>
              <a:gd name="connsiteX1" fmla="*/ 4645228 w 4645228"/>
              <a:gd name="connsiteY1" fmla="*/ 0 h 2137893"/>
              <a:gd name="connsiteX2" fmla="*/ 4645228 w 4645228"/>
              <a:gd name="connsiteY2" fmla="*/ 2137893 h 2137893"/>
              <a:gd name="connsiteX3" fmla="*/ 0 w 4645228"/>
              <a:gd name="connsiteY3" fmla="*/ 2137893 h 2137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5228" h="2137893">
                <a:moveTo>
                  <a:pt x="0" y="0"/>
                </a:moveTo>
                <a:lnTo>
                  <a:pt x="4645228" y="0"/>
                </a:lnTo>
                <a:lnTo>
                  <a:pt x="4645228" y="2137893"/>
                </a:lnTo>
                <a:lnTo>
                  <a:pt x="0" y="21378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052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905328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2416326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3927324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5438322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6949320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8460318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9971314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905328" y="1681846"/>
            <a:ext cx="10381344" cy="1756228"/>
          </a:xfrm>
          <a:custGeom>
            <a:avLst/>
            <a:gdLst>
              <a:gd name="connsiteX0" fmla="*/ 0 w 10381344"/>
              <a:gd name="connsiteY0" fmla="*/ 0 h 1756228"/>
              <a:gd name="connsiteX1" fmla="*/ 10381344 w 10381344"/>
              <a:gd name="connsiteY1" fmla="*/ 0 h 1756228"/>
              <a:gd name="connsiteX2" fmla="*/ 10381344 w 10381344"/>
              <a:gd name="connsiteY2" fmla="*/ 1756228 h 1756228"/>
              <a:gd name="connsiteX3" fmla="*/ 0 w 10381344"/>
              <a:gd name="connsiteY3" fmla="*/ 1756228 h 1756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81344" h="1756228">
                <a:moveTo>
                  <a:pt x="0" y="0"/>
                </a:moveTo>
                <a:lnTo>
                  <a:pt x="10381344" y="0"/>
                </a:lnTo>
                <a:lnTo>
                  <a:pt x="10381344" y="1756228"/>
                </a:lnTo>
                <a:lnTo>
                  <a:pt x="0" y="1756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411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4183487" y="1722215"/>
            <a:ext cx="3825026" cy="3462918"/>
          </a:xfrm>
          <a:custGeom>
            <a:avLst/>
            <a:gdLst>
              <a:gd name="connsiteX0" fmla="*/ 0 w 3825026"/>
              <a:gd name="connsiteY0" fmla="*/ 0 h 3462918"/>
              <a:gd name="connsiteX1" fmla="*/ 3825026 w 3825026"/>
              <a:gd name="connsiteY1" fmla="*/ 0 h 3462918"/>
              <a:gd name="connsiteX2" fmla="*/ 3825026 w 3825026"/>
              <a:gd name="connsiteY2" fmla="*/ 3462918 h 3462918"/>
              <a:gd name="connsiteX3" fmla="*/ 0 w 3825026"/>
              <a:gd name="connsiteY3" fmla="*/ 3462918 h 3462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5026" h="3462918">
                <a:moveTo>
                  <a:pt x="0" y="0"/>
                </a:moveTo>
                <a:lnTo>
                  <a:pt x="3825026" y="0"/>
                </a:lnTo>
                <a:lnTo>
                  <a:pt x="3825026" y="3462918"/>
                </a:lnTo>
                <a:lnTo>
                  <a:pt x="0" y="34629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241480" y="1722215"/>
            <a:ext cx="3825026" cy="3462918"/>
          </a:xfrm>
          <a:custGeom>
            <a:avLst/>
            <a:gdLst>
              <a:gd name="connsiteX0" fmla="*/ 0 w 3825026"/>
              <a:gd name="connsiteY0" fmla="*/ 0 h 3462918"/>
              <a:gd name="connsiteX1" fmla="*/ 3825026 w 3825026"/>
              <a:gd name="connsiteY1" fmla="*/ 0 h 3462918"/>
              <a:gd name="connsiteX2" fmla="*/ 3825026 w 3825026"/>
              <a:gd name="connsiteY2" fmla="*/ 3462918 h 3462918"/>
              <a:gd name="connsiteX3" fmla="*/ 0 w 3825026"/>
              <a:gd name="connsiteY3" fmla="*/ 3462918 h 3462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5026" h="3462918">
                <a:moveTo>
                  <a:pt x="0" y="0"/>
                </a:moveTo>
                <a:lnTo>
                  <a:pt x="3825026" y="0"/>
                </a:lnTo>
                <a:lnTo>
                  <a:pt x="3825026" y="3462918"/>
                </a:lnTo>
                <a:lnTo>
                  <a:pt x="0" y="34629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8125494" y="1722215"/>
            <a:ext cx="3825026" cy="3462918"/>
          </a:xfrm>
          <a:custGeom>
            <a:avLst/>
            <a:gdLst>
              <a:gd name="connsiteX0" fmla="*/ 0 w 3825026"/>
              <a:gd name="connsiteY0" fmla="*/ 0 h 3462918"/>
              <a:gd name="connsiteX1" fmla="*/ 3825026 w 3825026"/>
              <a:gd name="connsiteY1" fmla="*/ 0 h 3462918"/>
              <a:gd name="connsiteX2" fmla="*/ 3825026 w 3825026"/>
              <a:gd name="connsiteY2" fmla="*/ 3462918 h 3462918"/>
              <a:gd name="connsiteX3" fmla="*/ 0 w 3825026"/>
              <a:gd name="connsiteY3" fmla="*/ 3462918 h 3462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5026" h="3462918">
                <a:moveTo>
                  <a:pt x="0" y="0"/>
                </a:moveTo>
                <a:lnTo>
                  <a:pt x="3825026" y="0"/>
                </a:lnTo>
                <a:lnTo>
                  <a:pt x="3825026" y="3462918"/>
                </a:lnTo>
                <a:lnTo>
                  <a:pt x="0" y="34629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2255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8763350" y="1814513"/>
            <a:ext cx="2959297" cy="4509012"/>
          </a:xfrm>
          <a:custGeom>
            <a:avLst/>
            <a:gdLst>
              <a:gd name="connsiteX0" fmla="*/ 0 w 2959297"/>
              <a:gd name="connsiteY0" fmla="*/ 0 h 4509012"/>
              <a:gd name="connsiteX1" fmla="*/ 2959297 w 2959297"/>
              <a:gd name="connsiteY1" fmla="*/ 0 h 4509012"/>
              <a:gd name="connsiteX2" fmla="*/ 2959297 w 2959297"/>
              <a:gd name="connsiteY2" fmla="*/ 4509012 h 4509012"/>
              <a:gd name="connsiteX3" fmla="*/ 0 w 2959297"/>
              <a:gd name="connsiteY3" fmla="*/ 4509012 h 450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9297" h="4509012">
                <a:moveTo>
                  <a:pt x="0" y="0"/>
                </a:moveTo>
                <a:lnTo>
                  <a:pt x="2959297" y="0"/>
                </a:lnTo>
                <a:lnTo>
                  <a:pt x="2959297" y="4509012"/>
                </a:lnTo>
                <a:lnTo>
                  <a:pt x="0" y="45090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4616353" y="1814513"/>
            <a:ext cx="2034861" cy="4509013"/>
          </a:xfrm>
          <a:custGeom>
            <a:avLst/>
            <a:gdLst>
              <a:gd name="connsiteX0" fmla="*/ 0 w 2034861"/>
              <a:gd name="connsiteY0" fmla="*/ 0 h 4509013"/>
              <a:gd name="connsiteX1" fmla="*/ 2034861 w 2034861"/>
              <a:gd name="connsiteY1" fmla="*/ 0 h 4509013"/>
              <a:gd name="connsiteX2" fmla="*/ 2034861 w 2034861"/>
              <a:gd name="connsiteY2" fmla="*/ 4509013 h 4509013"/>
              <a:gd name="connsiteX3" fmla="*/ 0 w 2034861"/>
              <a:gd name="connsiteY3" fmla="*/ 4509013 h 450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861" h="4509013">
                <a:moveTo>
                  <a:pt x="0" y="0"/>
                </a:moveTo>
                <a:lnTo>
                  <a:pt x="2034861" y="0"/>
                </a:lnTo>
                <a:lnTo>
                  <a:pt x="2034861" y="4509013"/>
                </a:lnTo>
                <a:lnTo>
                  <a:pt x="0" y="45090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2633007" y="2369713"/>
            <a:ext cx="1854555" cy="3258356"/>
          </a:xfrm>
          <a:custGeom>
            <a:avLst/>
            <a:gdLst>
              <a:gd name="connsiteX0" fmla="*/ 0 w 1854555"/>
              <a:gd name="connsiteY0" fmla="*/ 0 h 3258356"/>
              <a:gd name="connsiteX1" fmla="*/ 1854555 w 1854555"/>
              <a:gd name="connsiteY1" fmla="*/ 0 h 3258356"/>
              <a:gd name="connsiteX2" fmla="*/ 1854555 w 1854555"/>
              <a:gd name="connsiteY2" fmla="*/ 3258356 h 3258356"/>
              <a:gd name="connsiteX3" fmla="*/ 0 w 1854555"/>
              <a:gd name="connsiteY3" fmla="*/ 3258356 h 325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555" h="3258356">
                <a:moveTo>
                  <a:pt x="0" y="0"/>
                </a:moveTo>
                <a:lnTo>
                  <a:pt x="1854555" y="0"/>
                </a:lnTo>
                <a:lnTo>
                  <a:pt x="1854555" y="3258356"/>
                </a:lnTo>
                <a:lnTo>
                  <a:pt x="0" y="32583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69355" y="1814513"/>
            <a:ext cx="2034861" cy="4509013"/>
          </a:xfrm>
          <a:custGeom>
            <a:avLst/>
            <a:gdLst>
              <a:gd name="connsiteX0" fmla="*/ 0 w 2034861"/>
              <a:gd name="connsiteY0" fmla="*/ 0 h 4509013"/>
              <a:gd name="connsiteX1" fmla="*/ 2034861 w 2034861"/>
              <a:gd name="connsiteY1" fmla="*/ 0 h 4509013"/>
              <a:gd name="connsiteX2" fmla="*/ 2034861 w 2034861"/>
              <a:gd name="connsiteY2" fmla="*/ 4509013 h 4509013"/>
              <a:gd name="connsiteX3" fmla="*/ 0 w 2034861"/>
              <a:gd name="connsiteY3" fmla="*/ 4509013 h 450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861" h="4509013">
                <a:moveTo>
                  <a:pt x="0" y="0"/>
                </a:moveTo>
                <a:lnTo>
                  <a:pt x="2034861" y="0"/>
                </a:lnTo>
                <a:lnTo>
                  <a:pt x="2034861" y="4509013"/>
                </a:lnTo>
                <a:lnTo>
                  <a:pt x="0" y="45090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6780005" y="2369713"/>
            <a:ext cx="1854555" cy="3258356"/>
          </a:xfrm>
          <a:custGeom>
            <a:avLst/>
            <a:gdLst>
              <a:gd name="connsiteX0" fmla="*/ 0 w 1854555"/>
              <a:gd name="connsiteY0" fmla="*/ 0 h 3258356"/>
              <a:gd name="connsiteX1" fmla="*/ 1854555 w 1854555"/>
              <a:gd name="connsiteY1" fmla="*/ 0 h 3258356"/>
              <a:gd name="connsiteX2" fmla="*/ 1854555 w 1854555"/>
              <a:gd name="connsiteY2" fmla="*/ 3258356 h 3258356"/>
              <a:gd name="connsiteX3" fmla="*/ 0 w 1854555"/>
              <a:gd name="connsiteY3" fmla="*/ 3258356 h 325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555" h="3258356">
                <a:moveTo>
                  <a:pt x="0" y="0"/>
                </a:moveTo>
                <a:lnTo>
                  <a:pt x="1854555" y="0"/>
                </a:lnTo>
                <a:lnTo>
                  <a:pt x="1854555" y="3258356"/>
                </a:lnTo>
                <a:lnTo>
                  <a:pt x="0" y="32583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89083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5103184" y="4025415"/>
            <a:ext cx="1869090" cy="1869090"/>
          </a:xfrm>
          <a:custGeom>
            <a:avLst/>
            <a:gdLst>
              <a:gd name="connsiteX0" fmla="*/ 934545 w 1869090"/>
              <a:gd name="connsiteY0" fmla="*/ 0 h 1869090"/>
              <a:gd name="connsiteX1" fmla="*/ 1869090 w 1869090"/>
              <a:gd name="connsiteY1" fmla="*/ 934545 h 1869090"/>
              <a:gd name="connsiteX2" fmla="*/ 934545 w 1869090"/>
              <a:gd name="connsiteY2" fmla="*/ 1869090 h 1869090"/>
              <a:gd name="connsiteX3" fmla="*/ 0 w 1869090"/>
              <a:gd name="connsiteY3" fmla="*/ 934545 h 1869090"/>
              <a:gd name="connsiteX4" fmla="*/ 934545 w 1869090"/>
              <a:gd name="connsiteY4" fmla="*/ 0 h 1869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9090" h="1869090">
                <a:moveTo>
                  <a:pt x="934545" y="0"/>
                </a:moveTo>
                <a:cubicBezTo>
                  <a:pt x="1450680" y="0"/>
                  <a:pt x="1869090" y="418410"/>
                  <a:pt x="1869090" y="934545"/>
                </a:cubicBezTo>
                <a:cubicBezTo>
                  <a:pt x="1869090" y="1450680"/>
                  <a:pt x="1450680" y="1869090"/>
                  <a:pt x="934545" y="1869090"/>
                </a:cubicBezTo>
                <a:cubicBezTo>
                  <a:pt x="418410" y="1869090"/>
                  <a:pt x="0" y="1450680"/>
                  <a:pt x="0" y="934545"/>
                </a:cubicBezTo>
                <a:cubicBezTo>
                  <a:pt x="0" y="418410"/>
                  <a:pt x="418410" y="0"/>
                  <a:pt x="9345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1839217" y="1905023"/>
            <a:ext cx="4198512" cy="4198512"/>
          </a:xfrm>
          <a:custGeom>
            <a:avLst/>
            <a:gdLst>
              <a:gd name="connsiteX0" fmla="*/ 2099256 w 4198512"/>
              <a:gd name="connsiteY0" fmla="*/ 0 h 4198512"/>
              <a:gd name="connsiteX1" fmla="*/ 4198512 w 4198512"/>
              <a:gd name="connsiteY1" fmla="*/ 2099256 h 4198512"/>
              <a:gd name="connsiteX2" fmla="*/ 2099256 w 4198512"/>
              <a:gd name="connsiteY2" fmla="*/ 4198512 h 4198512"/>
              <a:gd name="connsiteX3" fmla="*/ 0 w 4198512"/>
              <a:gd name="connsiteY3" fmla="*/ 2099256 h 4198512"/>
              <a:gd name="connsiteX4" fmla="*/ 2099256 w 4198512"/>
              <a:gd name="connsiteY4" fmla="*/ 0 h 4198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8512" h="4198512">
                <a:moveTo>
                  <a:pt x="2099256" y="0"/>
                </a:moveTo>
                <a:cubicBezTo>
                  <a:pt x="3258643" y="0"/>
                  <a:pt x="4198512" y="939869"/>
                  <a:pt x="4198512" y="2099256"/>
                </a:cubicBezTo>
                <a:cubicBezTo>
                  <a:pt x="4198512" y="3258643"/>
                  <a:pt x="3258643" y="4198512"/>
                  <a:pt x="2099256" y="4198512"/>
                </a:cubicBezTo>
                <a:cubicBezTo>
                  <a:pt x="939869" y="4198512"/>
                  <a:pt x="0" y="3258643"/>
                  <a:pt x="0" y="2099256"/>
                </a:cubicBezTo>
                <a:cubicBezTo>
                  <a:pt x="0" y="939869"/>
                  <a:pt x="939869" y="0"/>
                  <a:pt x="20992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352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5002385" y="1912629"/>
            <a:ext cx="2161508" cy="2161508"/>
          </a:xfrm>
          <a:custGeom>
            <a:avLst/>
            <a:gdLst>
              <a:gd name="connsiteX0" fmla="*/ 1080754 w 2161508"/>
              <a:gd name="connsiteY0" fmla="*/ 0 h 2161508"/>
              <a:gd name="connsiteX1" fmla="*/ 2161508 w 2161508"/>
              <a:gd name="connsiteY1" fmla="*/ 1080754 h 2161508"/>
              <a:gd name="connsiteX2" fmla="*/ 1080754 w 2161508"/>
              <a:gd name="connsiteY2" fmla="*/ 2161508 h 2161508"/>
              <a:gd name="connsiteX3" fmla="*/ 0 w 2161508"/>
              <a:gd name="connsiteY3" fmla="*/ 1080754 h 2161508"/>
              <a:gd name="connsiteX4" fmla="*/ 1080754 w 2161508"/>
              <a:gd name="connsiteY4" fmla="*/ 0 h 2161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1508" h="2161508">
                <a:moveTo>
                  <a:pt x="1080754" y="0"/>
                </a:moveTo>
                <a:cubicBezTo>
                  <a:pt x="1677638" y="0"/>
                  <a:pt x="2161508" y="483870"/>
                  <a:pt x="2161508" y="1080754"/>
                </a:cubicBezTo>
                <a:cubicBezTo>
                  <a:pt x="2161508" y="1677638"/>
                  <a:pt x="1677638" y="2161508"/>
                  <a:pt x="1080754" y="2161508"/>
                </a:cubicBezTo>
                <a:cubicBezTo>
                  <a:pt x="483870" y="2161508"/>
                  <a:pt x="0" y="1677638"/>
                  <a:pt x="0" y="1080754"/>
                </a:cubicBezTo>
                <a:cubicBezTo>
                  <a:pt x="0" y="483870"/>
                  <a:pt x="483870" y="0"/>
                  <a:pt x="108075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0420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687689" y="1930428"/>
            <a:ext cx="4318215" cy="4298002"/>
          </a:xfrm>
          <a:custGeom>
            <a:avLst/>
            <a:gdLst>
              <a:gd name="connsiteX0" fmla="*/ 2159108 w 4318215"/>
              <a:gd name="connsiteY0" fmla="*/ 0 h 4298002"/>
              <a:gd name="connsiteX1" fmla="*/ 4318215 w 4318215"/>
              <a:gd name="connsiteY1" fmla="*/ 2152213 h 4298002"/>
              <a:gd name="connsiteX2" fmla="*/ 2159108 w 4318215"/>
              <a:gd name="connsiteY2" fmla="*/ 4298002 h 4298002"/>
              <a:gd name="connsiteX3" fmla="*/ 0 w 4318215"/>
              <a:gd name="connsiteY3" fmla="*/ 2152213 h 4298002"/>
              <a:gd name="connsiteX4" fmla="*/ 32226 w 4318215"/>
              <a:gd name="connsiteY4" fmla="*/ 1792440 h 4298002"/>
              <a:gd name="connsiteX5" fmla="*/ 650955 w 4318215"/>
              <a:gd name="connsiteY5" fmla="*/ 2030148 h 4298002"/>
              <a:gd name="connsiteX6" fmla="*/ 1566159 w 4318215"/>
              <a:gd name="connsiteY6" fmla="*/ 1117866 h 4298002"/>
              <a:gd name="connsiteX7" fmla="*/ 1056996 w 4318215"/>
              <a:gd name="connsiteY7" fmla="*/ 295528 h 4298002"/>
              <a:gd name="connsiteX8" fmla="*/ 2159108 w 4318215"/>
              <a:gd name="connsiteY8" fmla="*/ 0 h 429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18215" h="4298002">
                <a:moveTo>
                  <a:pt x="2159108" y="0"/>
                </a:moveTo>
                <a:cubicBezTo>
                  <a:pt x="3351451" y="0"/>
                  <a:pt x="4318215" y="963678"/>
                  <a:pt x="4318215" y="2152213"/>
                </a:cubicBezTo>
                <a:cubicBezTo>
                  <a:pt x="4318215" y="3334325"/>
                  <a:pt x="3351451" y="4298002"/>
                  <a:pt x="2159108" y="4298002"/>
                </a:cubicBezTo>
                <a:cubicBezTo>
                  <a:pt x="966765" y="4298002"/>
                  <a:pt x="0" y="3334325"/>
                  <a:pt x="0" y="2152213"/>
                </a:cubicBezTo>
                <a:cubicBezTo>
                  <a:pt x="0" y="2030148"/>
                  <a:pt x="12890" y="1908082"/>
                  <a:pt x="32226" y="1792440"/>
                </a:cubicBezTo>
                <a:cubicBezTo>
                  <a:pt x="193353" y="1940204"/>
                  <a:pt x="412487" y="2030148"/>
                  <a:pt x="650955" y="2030148"/>
                </a:cubicBezTo>
                <a:cubicBezTo>
                  <a:pt x="1153673" y="2030148"/>
                  <a:pt x="1566159" y="1618979"/>
                  <a:pt x="1566159" y="1117866"/>
                </a:cubicBezTo>
                <a:cubicBezTo>
                  <a:pt x="1566159" y="758093"/>
                  <a:pt x="1359916" y="449716"/>
                  <a:pt x="1056996" y="295528"/>
                </a:cubicBezTo>
                <a:cubicBezTo>
                  <a:pt x="1379251" y="109217"/>
                  <a:pt x="1759512" y="0"/>
                  <a:pt x="21591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74473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0" y="2032234"/>
            <a:ext cx="12192000" cy="4825767"/>
          </a:xfrm>
          <a:custGeom>
            <a:avLst/>
            <a:gdLst>
              <a:gd name="connsiteX0" fmla="*/ 0 w 12192000"/>
              <a:gd name="connsiteY0" fmla="*/ 0 h 4825767"/>
              <a:gd name="connsiteX1" fmla="*/ 12192000 w 12192000"/>
              <a:gd name="connsiteY1" fmla="*/ 0 h 4825767"/>
              <a:gd name="connsiteX2" fmla="*/ 12192000 w 12192000"/>
              <a:gd name="connsiteY2" fmla="*/ 4825767 h 4825767"/>
              <a:gd name="connsiteX3" fmla="*/ 0 w 12192000"/>
              <a:gd name="connsiteY3" fmla="*/ 4825767 h 4825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25767">
                <a:moveTo>
                  <a:pt x="0" y="0"/>
                </a:moveTo>
                <a:lnTo>
                  <a:pt x="12192000" y="0"/>
                </a:lnTo>
                <a:lnTo>
                  <a:pt x="12192000" y="4825767"/>
                </a:lnTo>
                <a:lnTo>
                  <a:pt x="0" y="48257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8890000" y="3149600"/>
            <a:ext cx="2554516" cy="2591032"/>
          </a:xfrm>
          <a:custGeom>
            <a:avLst/>
            <a:gdLst>
              <a:gd name="connsiteX0" fmla="*/ 0 w 2554516"/>
              <a:gd name="connsiteY0" fmla="*/ 0 h 2591032"/>
              <a:gd name="connsiteX1" fmla="*/ 2554516 w 2554516"/>
              <a:gd name="connsiteY1" fmla="*/ 0 h 2591032"/>
              <a:gd name="connsiteX2" fmla="*/ 2554516 w 2554516"/>
              <a:gd name="connsiteY2" fmla="*/ 2591032 h 2591032"/>
              <a:gd name="connsiteX3" fmla="*/ 0 w 2554516"/>
              <a:gd name="connsiteY3" fmla="*/ 2591032 h 259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4516" h="2591032">
                <a:moveTo>
                  <a:pt x="0" y="0"/>
                </a:moveTo>
                <a:lnTo>
                  <a:pt x="2554516" y="0"/>
                </a:lnTo>
                <a:lnTo>
                  <a:pt x="2554516" y="2591032"/>
                </a:lnTo>
                <a:lnTo>
                  <a:pt x="0" y="25910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3461656" y="3149600"/>
            <a:ext cx="2554516" cy="2591032"/>
          </a:xfrm>
          <a:custGeom>
            <a:avLst/>
            <a:gdLst>
              <a:gd name="connsiteX0" fmla="*/ 0 w 2554516"/>
              <a:gd name="connsiteY0" fmla="*/ 0 h 2591032"/>
              <a:gd name="connsiteX1" fmla="*/ 2554516 w 2554516"/>
              <a:gd name="connsiteY1" fmla="*/ 0 h 2591032"/>
              <a:gd name="connsiteX2" fmla="*/ 2554516 w 2554516"/>
              <a:gd name="connsiteY2" fmla="*/ 2591032 h 2591032"/>
              <a:gd name="connsiteX3" fmla="*/ 0 w 2554516"/>
              <a:gd name="connsiteY3" fmla="*/ 2591032 h 259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4516" h="2591032">
                <a:moveTo>
                  <a:pt x="0" y="0"/>
                </a:moveTo>
                <a:lnTo>
                  <a:pt x="2554516" y="0"/>
                </a:lnTo>
                <a:lnTo>
                  <a:pt x="2554516" y="2591032"/>
                </a:lnTo>
                <a:lnTo>
                  <a:pt x="0" y="25910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350445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8882744" y="1782262"/>
            <a:ext cx="2471057" cy="4354286"/>
          </a:xfrm>
          <a:custGeom>
            <a:avLst/>
            <a:gdLst>
              <a:gd name="connsiteX0" fmla="*/ 0 w 2471057"/>
              <a:gd name="connsiteY0" fmla="*/ 0 h 4354286"/>
              <a:gd name="connsiteX1" fmla="*/ 2471057 w 2471057"/>
              <a:gd name="connsiteY1" fmla="*/ 0 h 4354286"/>
              <a:gd name="connsiteX2" fmla="*/ 2471057 w 2471057"/>
              <a:gd name="connsiteY2" fmla="*/ 4354286 h 4354286"/>
              <a:gd name="connsiteX3" fmla="*/ 0 w 2471057"/>
              <a:gd name="connsiteY3" fmla="*/ 4354286 h 435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057" h="4354286">
                <a:moveTo>
                  <a:pt x="0" y="0"/>
                </a:moveTo>
                <a:lnTo>
                  <a:pt x="2471057" y="0"/>
                </a:lnTo>
                <a:lnTo>
                  <a:pt x="2471057" y="4354286"/>
                </a:lnTo>
                <a:lnTo>
                  <a:pt x="0" y="4354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6201228" y="1782262"/>
            <a:ext cx="2471057" cy="4354286"/>
          </a:xfrm>
          <a:custGeom>
            <a:avLst/>
            <a:gdLst>
              <a:gd name="connsiteX0" fmla="*/ 0 w 2471057"/>
              <a:gd name="connsiteY0" fmla="*/ 0 h 4354286"/>
              <a:gd name="connsiteX1" fmla="*/ 2471057 w 2471057"/>
              <a:gd name="connsiteY1" fmla="*/ 0 h 4354286"/>
              <a:gd name="connsiteX2" fmla="*/ 2471057 w 2471057"/>
              <a:gd name="connsiteY2" fmla="*/ 4354286 h 4354286"/>
              <a:gd name="connsiteX3" fmla="*/ 0 w 2471057"/>
              <a:gd name="connsiteY3" fmla="*/ 4354286 h 435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057" h="4354286">
                <a:moveTo>
                  <a:pt x="0" y="0"/>
                </a:moveTo>
                <a:lnTo>
                  <a:pt x="2471057" y="0"/>
                </a:lnTo>
                <a:lnTo>
                  <a:pt x="2471057" y="4354286"/>
                </a:lnTo>
                <a:lnTo>
                  <a:pt x="0" y="4354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3519714" y="1782262"/>
            <a:ext cx="2471057" cy="4354286"/>
          </a:xfrm>
          <a:custGeom>
            <a:avLst/>
            <a:gdLst>
              <a:gd name="connsiteX0" fmla="*/ 0 w 2471057"/>
              <a:gd name="connsiteY0" fmla="*/ 0 h 4354286"/>
              <a:gd name="connsiteX1" fmla="*/ 2471057 w 2471057"/>
              <a:gd name="connsiteY1" fmla="*/ 0 h 4354286"/>
              <a:gd name="connsiteX2" fmla="*/ 2471057 w 2471057"/>
              <a:gd name="connsiteY2" fmla="*/ 4354286 h 4354286"/>
              <a:gd name="connsiteX3" fmla="*/ 0 w 2471057"/>
              <a:gd name="connsiteY3" fmla="*/ 4354286 h 435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057" h="4354286">
                <a:moveTo>
                  <a:pt x="0" y="0"/>
                </a:moveTo>
                <a:lnTo>
                  <a:pt x="2471057" y="0"/>
                </a:lnTo>
                <a:lnTo>
                  <a:pt x="2471057" y="4354286"/>
                </a:lnTo>
                <a:lnTo>
                  <a:pt x="0" y="4354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838201" y="1782262"/>
            <a:ext cx="2471057" cy="4354286"/>
          </a:xfrm>
          <a:custGeom>
            <a:avLst/>
            <a:gdLst>
              <a:gd name="connsiteX0" fmla="*/ 0 w 2471057"/>
              <a:gd name="connsiteY0" fmla="*/ 0 h 4354286"/>
              <a:gd name="connsiteX1" fmla="*/ 2471057 w 2471057"/>
              <a:gd name="connsiteY1" fmla="*/ 0 h 4354286"/>
              <a:gd name="connsiteX2" fmla="*/ 2471057 w 2471057"/>
              <a:gd name="connsiteY2" fmla="*/ 4354286 h 4354286"/>
              <a:gd name="connsiteX3" fmla="*/ 0 w 2471057"/>
              <a:gd name="connsiteY3" fmla="*/ 4354286 h 435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057" h="4354286">
                <a:moveTo>
                  <a:pt x="0" y="0"/>
                </a:moveTo>
                <a:lnTo>
                  <a:pt x="2471057" y="0"/>
                </a:lnTo>
                <a:lnTo>
                  <a:pt x="2471057" y="4354286"/>
                </a:lnTo>
                <a:lnTo>
                  <a:pt x="0" y="4354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76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0" y="-1"/>
            <a:ext cx="6589486" cy="5920919"/>
          </a:xfrm>
          <a:custGeom>
            <a:avLst/>
            <a:gdLst>
              <a:gd name="connsiteX0" fmla="*/ 4813629 w 6589486"/>
              <a:gd name="connsiteY0" fmla="*/ 0 h 5920919"/>
              <a:gd name="connsiteX1" fmla="*/ 6245328 w 6589486"/>
              <a:gd name="connsiteY1" fmla="*/ 0 h 5920919"/>
              <a:gd name="connsiteX2" fmla="*/ 6589486 w 6589486"/>
              <a:gd name="connsiteY2" fmla="*/ 1675991 h 5920919"/>
              <a:gd name="connsiteX3" fmla="*/ 2331100 w 6589486"/>
              <a:gd name="connsiteY3" fmla="*/ 5920919 h 5920919"/>
              <a:gd name="connsiteX4" fmla="*/ 0 w 6589486"/>
              <a:gd name="connsiteY4" fmla="*/ 5229458 h 5920919"/>
              <a:gd name="connsiteX5" fmla="*/ 0 w 6589486"/>
              <a:gd name="connsiteY5" fmla="*/ 3553467 h 5920919"/>
              <a:gd name="connsiteX6" fmla="*/ 2331100 w 6589486"/>
              <a:gd name="connsiteY6" fmla="*/ 4661636 h 5920919"/>
              <a:gd name="connsiteX7" fmla="*/ 5327572 w 6589486"/>
              <a:gd name="connsiteY7" fmla="*/ 1675991 h 5920919"/>
              <a:gd name="connsiteX8" fmla="*/ 4813629 w 6589486"/>
              <a:gd name="connsiteY8" fmla="*/ 0 h 592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9486" h="5920919">
                <a:moveTo>
                  <a:pt x="4813629" y="0"/>
                </a:moveTo>
                <a:cubicBezTo>
                  <a:pt x="4813629" y="0"/>
                  <a:pt x="4813629" y="0"/>
                  <a:pt x="6245328" y="0"/>
                </a:cubicBezTo>
                <a:cubicBezTo>
                  <a:pt x="6465589" y="512872"/>
                  <a:pt x="6589486" y="1080694"/>
                  <a:pt x="6589486" y="1675991"/>
                </a:cubicBezTo>
                <a:cubicBezTo>
                  <a:pt x="6589486" y="4020547"/>
                  <a:pt x="4680554" y="5920919"/>
                  <a:pt x="2331100" y="5920919"/>
                </a:cubicBezTo>
                <a:cubicBezTo>
                  <a:pt x="1468409" y="5920919"/>
                  <a:pt x="669962" y="5669063"/>
                  <a:pt x="0" y="5229458"/>
                </a:cubicBezTo>
                <a:cubicBezTo>
                  <a:pt x="0" y="5229458"/>
                  <a:pt x="0" y="5229458"/>
                  <a:pt x="0" y="3553467"/>
                </a:cubicBezTo>
                <a:cubicBezTo>
                  <a:pt x="550654" y="4231191"/>
                  <a:pt x="1390400" y="4661636"/>
                  <a:pt x="2331100" y="4661636"/>
                </a:cubicBezTo>
                <a:cubicBezTo>
                  <a:pt x="3983060" y="4661636"/>
                  <a:pt x="5327572" y="3324507"/>
                  <a:pt x="5327572" y="1675991"/>
                </a:cubicBezTo>
                <a:cubicBezTo>
                  <a:pt x="5327572" y="1053219"/>
                  <a:pt x="5134843" y="476238"/>
                  <a:pt x="48136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656190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5105729" y="2515329"/>
            <a:ext cx="5283200" cy="3206198"/>
          </a:xfrm>
          <a:custGeom>
            <a:avLst/>
            <a:gdLst>
              <a:gd name="connsiteX0" fmla="*/ 0 w 5283200"/>
              <a:gd name="connsiteY0" fmla="*/ 0 h 3206198"/>
              <a:gd name="connsiteX1" fmla="*/ 5283200 w 5283200"/>
              <a:gd name="connsiteY1" fmla="*/ 0 h 3206198"/>
              <a:gd name="connsiteX2" fmla="*/ 5283200 w 5283200"/>
              <a:gd name="connsiteY2" fmla="*/ 3206198 h 3206198"/>
              <a:gd name="connsiteX3" fmla="*/ 0 w 5283200"/>
              <a:gd name="connsiteY3" fmla="*/ 3206198 h 3206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200" h="3206198">
                <a:moveTo>
                  <a:pt x="0" y="0"/>
                </a:moveTo>
                <a:lnTo>
                  <a:pt x="5283200" y="0"/>
                </a:lnTo>
                <a:lnTo>
                  <a:pt x="5283200" y="3206198"/>
                </a:lnTo>
                <a:lnTo>
                  <a:pt x="0" y="32061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746564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8287657" y="2264229"/>
            <a:ext cx="3454400" cy="3454400"/>
          </a:xfrm>
          <a:custGeom>
            <a:avLst/>
            <a:gdLst>
              <a:gd name="connsiteX0" fmla="*/ 1727200 w 3454400"/>
              <a:gd name="connsiteY0" fmla="*/ 0 h 3454400"/>
              <a:gd name="connsiteX1" fmla="*/ 3454400 w 3454400"/>
              <a:gd name="connsiteY1" fmla="*/ 1727200 h 3454400"/>
              <a:gd name="connsiteX2" fmla="*/ 1727200 w 3454400"/>
              <a:gd name="connsiteY2" fmla="*/ 3454400 h 3454400"/>
              <a:gd name="connsiteX3" fmla="*/ 0 w 3454400"/>
              <a:gd name="connsiteY3" fmla="*/ 1727200 h 3454400"/>
              <a:gd name="connsiteX4" fmla="*/ 1727200 w 3454400"/>
              <a:gd name="connsiteY4" fmla="*/ 0 h 345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4400" h="3454400">
                <a:moveTo>
                  <a:pt x="1727200" y="0"/>
                </a:moveTo>
                <a:cubicBezTo>
                  <a:pt x="2681106" y="0"/>
                  <a:pt x="3454400" y="773294"/>
                  <a:pt x="3454400" y="1727200"/>
                </a:cubicBezTo>
                <a:cubicBezTo>
                  <a:pt x="3454400" y="2681106"/>
                  <a:pt x="2681106" y="3454400"/>
                  <a:pt x="1727200" y="3454400"/>
                </a:cubicBezTo>
                <a:cubicBezTo>
                  <a:pt x="773294" y="3454400"/>
                  <a:pt x="0" y="2681106"/>
                  <a:pt x="0" y="1727200"/>
                </a:cubicBezTo>
                <a:cubicBezTo>
                  <a:pt x="0" y="773294"/>
                  <a:pt x="773294" y="0"/>
                  <a:pt x="17272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4368800" y="2264229"/>
            <a:ext cx="3454400" cy="3454400"/>
          </a:xfrm>
          <a:custGeom>
            <a:avLst/>
            <a:gdLst>
              <a:gd name="connsiteX0" fmla="*/ 1727200 w 3454400"/>
              <a:gd name="connsiteY0" fmla="*/ 0 h 3454400"/>
              <a:gd name="connsiteX1" fmla="*/ 3454400 w 3454400"/>
              <a:gd name="connsiteY1" fmla="*/ 1727200 h 3454400"/>
              <a:gd name="connsiteX2" fmla="*/ 1727200 w 3454400"/>
              <a:gd name="connsiteY2" fmla="*/ 3454400 h 3454400"/>
              <a:gd name="connsiteX3" fmla="*/ 0 w 3454400"/>
              <a:gd name="connsiteY3" fmla="*/ 1727200 h 3454400"/>
              <a:gd name="connsiteX4" fmla="*/ 1727200 w 3454400"/>
              <a:gd name="connsiteY4" fmla="*/ 0 h 345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4400" h="3454400">
                <a:moveTo>
                  <a:pt x="1727200" y="0"/>
                </a:moveTo>
                <a:cubicBezTo>
                  <a:pt x="2681106" y="0"/>
                  <a:pt x="3454400" y="773294"/>
                  <a:pt x="3454400" y="1727200"/>
                </a:cubicBezTo>
                <a:cubicBezTo>
                  <a:pt x="3454400" y="2681106"/>
                  <a:pt x="2681106" y="3454400"/>
                  <a:pt x="1727200" y="3454400"/>
                </a:cubicBezTo>
                <a:cubicBezTo>
                  <a:pt x="773294" y="3454400"/>
                  <a:pt x="0" y="2681106"/>
                  <a:pt x="0" y="1727200"/>
                </a:cubicBezTo>
                <a:cubicBezTo>
                  <a:pt x="0" y="773294"/>
                  <a:pt x="773294" y="0"/>
                  <a:pt x="17272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49943" y="2264229"/>
            <a:ext cx="3454400" cy="3454400"/>
          </a:xfrm>
          <a:custGeom>
            <a:avLst/>
            <a:gdLst>
              <a:gd name="connsiteX0" fmla="*/ 1727200 w 3454400"/>
              <a:gd name="connsiteY0" fmla="*/ 0 h 3454400"/>
              <a:gd name="connsiteX1" fmla="*/ 3454400 w 3454400"/>
              <a:gd name="connsiteY1" fmla="*/ 1727200 h 3454400"/>
              <a:gd name="connsiteX2" fmla="*/ 1727200 w 3454400"/>
              <a:gd name="connsiteY2" fmla="*/ 3454400 h 3454400"/>
              <a:gd name="connsiteX3" fmla="*/ 0 w 3454400"/>
              <a:gd name="connsiteY3" fmla="*/ 1727200 h 3454400"/>
              <a:gd name="connsiteX4" fmla="*/ 1727200 w 3454400"/>
              <a:gd name="connsiteY4" fmla="*/ 0 h 345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4400" h="3454400">
                <a:moveTo>
                  <a:pt x="1727200" y="0"/>
                </a:moveTo>
                <a:cubicBezTo>
                  <a:pt x="2681106" y="0"/>
                  <a:pt x="3454400" y="773294"/>
                  <a:pt x="3454400" y="1727200"/>
                </a:cubicBezTo>
                <a:cubicBezTo>
                  <a:pt x="3454400" y="2681106"/>
                  <a:pt x="2681106" y="3454400"/>
                  <a:pt x="1727200" y="3454400"/>
                </a:cubicBezTo>
                <a:cubicBezTo>
                  <a:pt x="773294" y="3454400"/>
                  <a:pt x="0" y="2681106"/>
                  <a:pt x="0" y="1727200"/>
                </a:cubicBezTo>
                <a:cubicBezTo>
                  <a:pt x="0" y="773294"/>
                  <a:pt x="773294" y="0"/>
                  <a:pt x="17272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293149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919917" y="4529808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5125951" y="4529808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538019" y="383482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331985" y="4529808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9538018" y="4529808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538019" y="2458344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7331986" y="2458344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125951" y="2458344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2919918" y="2458344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331985" y="383482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125952" y="383482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919918" y="383482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974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10189028" y="4227286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069942" y="4227286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069942" y="0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0189028" y="2099129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069942" y="2099129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950856" y="2099129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10189028" y="0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950856" y="0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831770" y="0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4227286"/>
            <a:ext cx="7953828" cy="2002972"/>
          </a:xfrm>
          <a:custGeom>
            <a:avLst/>
            <a:gdLst>
              <a:gd name="connsiteX0" fmla="*/ 0 w 7953828"/>
              <a:gd name="connsiteY0" fmla="*/ 0 h 2002972"/>
              <a:gd name="connsiteX1" fmla="*/ 7953828 w 7953828"/>
              <a:gd name="connsiteY1" fmla="*/ 0 h 2002972"/>
              <a:gd name="connsiteX2" fmla="*/ 7953828 w 7953828"/>
              <a:gd name="connsiteY2" fmla="*/ 2002972 h 2002972"/>
              <a:gd name="connsiteX3" fmla="*/ 0 w 7953828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53828" h="2002972">
                <a:moveTo>
                  <a:pt x="0" y="0"/>
                </a:moveTo>
                <a:lnTo>
                  <a:pt x="7953828" y="0"/>
                </a:lnTo>
                <a:lnTo>
                  <a:pt x="7953828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524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1" y="5611543"/>
            <a:ext cx="12191999" cy="1246458"/>
          </a:xfrm>
          <a:custGeom>
            <a:avLst/>
            <a:gdLst>
              <a:gd name="connsiteX0" fmla="*/ 0 w 12191999"/>
              <a:gd name="connsiteY0" fmla="*/ 0 h 1246458"/>
              <a:gd name="connsiteX1" fmla="*/ 12191999 w 12191999"/>
              <a:gd name="connsiteY1" fmla="*/ 0 h 1246458"/>
              <a:gd name="connsiteX2" fmla="*/ 12191999 w 12191999"/>
              <a:gd name="connsiteY2" fmla="*/ 1246458 h 1246458"/>
              <a:gd name="connsiteX3" fmla="*/ 0 w 12191999"/>
              <a:gd name="connsiteY3" fmla="*/ 1246458 h 124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246458">
                <a:moveTo>
                  <a:pt x="0" y="0"/>
                </a:moveTo>
                <a:lnTo>
                  <a:pt x="12191999" y="0"/>
                </a:lnTo>
                <a:lnTo>
                  <a:pt x="12191999" y="1246458"/>
                </a:lnTo>
                <a:lnTo>
                  <a:pt x="0" y="12464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9860883" y="3676743"/>
            <a:ext cx="2331115" cy="1804987"/>
          </a:xfrm>
          <a:custGeom>
            <a:avLst/>
            <a:gdLst>
              <a:gd name="connsiteX0" fmla="*/ 0 w 2331115"/>
              <a:gd name="connsiteY0" fmla="*/ 0 h 1804987"/>
              <a:gd name="connsiteX1" fmla="*/ 2331115 w 2331115"/>
              <a:gd name="connsiteY1" fmla="*/ 0 h 1804987"/>
              <a:gd name="connsiteX2" fmla="*/ 2331115 w 2331115"/>
              <a:gd name="connsiteY2" fmla="*/ 1804987 h 1804987"/>
              <a:gd name="connsiteX3" fmla="*/ 0 w 2331115"/>
              <a:gd name="connsiteY3" fmla="*/ 1804987 h 180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1115" h="1804987">
                <a:moveTo>
                  <a:pt x="0" y="0"/>
                </a:moveTo>
                <a:lnTo>
                  <a:pt x="2331115" y="0"/>
                </a:lnTo>
                <a:lnTo>
                  <a:pt x="2331115" y="1804987"/>
                </a:lnTo>
                <a:lnTo>
                  <a:pt x="0" y="1804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7395664" y="3676743"/>
            <a:ext cx="2331115" cy="1804987"/>
          </a:xfrm>
          <a:custGeom>
            <a:avLst/>
            <a:gdLst>
              <a:gd name="connsiteX0" fmla="*/ 0 w 2331115"/>
              <a:gd name="connsiteY0" fmla="*/ 0 h 1804987"/>
              <a:gd name="connsiteX1" fmla="*/ 2331115 w 2331115"/>
              <a:gd name="connsiteY1" fmla="*/ 0 h 1804987"/>
              <a:gd name="connsiteX2" fmla="*/ 2331115 w 2331115"/>
              <a:gd name="connsiteY2" fmla="*/ 1804987 h 1804987"/>
              <a:gd name="connsiteX3" fmla="*/ 0 w 2331115"/>
              <a:gd name="connsiteY3" fmla="*/ 1804987 h 180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1115" h="1804987">
                <a:moveTo>
                  <a:pt x="0" y="0"/>
                </a:moveTo>
                <a:lnTo>
                  <a:pt x="2331115" y="0"/>
                </a:lnTo>
                <a:lnTo>
                  <a:pt x="2331115" y="1804987"/>
                </a:lnTo>
                <a:lnTo>
                  <a:pt x="0" y="1804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4930443" y="3676742"/>
            <a:ext cx="2331115" cy="1804987"/>
          </a:xfrm>
          <a:custGeom>
            <a:avLst/>
            <a:gdLst>
              <a:gd name="connsiteX0" fmla="*/ 0 w 2331115"/>
              <a:gd name="connsiteY0" fmla="*/ 0 h 1804987"/>
              <a:gd name="connsiteX1" fmla="*/ 2331115 w 2331115"/>
              <a:gd name="connsiteY1" fmla="*/ 0 h 1804987"/>
              <a:gd name="connsiteX2" fmla="*/ 2331115 w 2331115"/>
              <a:gd name="connsiteY2" fmla="*/ 1804987 h 1804987"/>
              <a:gd name="connsiteX3" fmla="*/ 0 w 2331115"/>
              <a:gd name="connsiteY3" fmla="*/ 1804987 h 180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1115" h="1804987">
                <a:moveTo>
                  <a:pt x="0" y="0"/>
                </a:moveTo>
                <a:lnTo>
                  <a:pt x="2331115" y="0"/>
                </a:lnTo>
                <a:lnTo>
                  <a:pt x="2331115" y="1804987"/>
                </a:lnTo>
                <a:lnTo>
                  <a:pt x="0" y="1804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2465223" y="3676743"/>
            <a:ext cx="2331115" cy="1804987"/>
          </a:xfrm>
          <a:custGeom>
            <a:avLst/>
            <a:gdLst>
              <a:gd name="connsiteX0" fmla="*/ 0 w 2331115"/>
              <a:gd name="connsiteY0" fmla="*/ 0 h 1804987"/>
              <a:gd name="connsiteX1" fmla="*/ 2331115 w 2331115"/>
              <a:gd name="connsiteY1" fmla="*/ 0 h 1804987"/>
              <a:gd name="connsiteX2" fmla="*/ 2331115 w 2331115"/>
              <a:gd name="connsiteY2" fmla="*/ 1804987 h 1804987"/>
              <a:gd name="connsiteX3" fmla="*/ 0 w 2331115"/>
              <a:gd name="connsiteY3" fmla="*/ 1804987 h 180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1115" h="1804987">
                <a:moveTo>
                  <a:pt x="0" y="0"/>
                </a:moveTo>
                <a:lnTo>
                  <a:pt x="2331115" y="0"/>
                </a:lnTo>
                <a:lnTo>
                  <a:pt x="2331115" y="1804987"/>
                </a:lnTo>
                <a:lnTo>
                  <a:pt x="0" y="1804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2" y="3676743"/>
            <a:ext cx="2331115" cy="1804987"/>
          </a:xfrm>
          <a:custGeom>
            <a:avLst/>
            <a:gdLst>
              <a:gd name="connsiteX0" fmla="*/ 0 w 2331115"/>
              <a:gd name="connsiteY0" fmla="*/ 0 h 1804987"/>
              <a:gd name="connsiteX1" fmla="*/ 2331115 w 2331115"/>
              <a:gd name="connsiteY1" fmla="*/ 0 h 1804987"/>
              <a:gd name="connsiteX2" fmla="*/ 2331115 w 2331115"/>
              <a:gd name="connsiteY2" fmla="*/ 1804987 h 1804987"/>
              <a:gd name="connsiteX3" fmla="*/ 0 w 2331115"/>
              <a:gd name="connsiteY3" fmla="*/ 1804987 h 180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1115" h="1804987">
                <a:moveTo>
                  <a:pt x="0" y="0"/>
                </a:moveTo>
                <a:lnTo>
                  <a:pt x="2331115" y="0"/>
                </a:lnTo>
                <a:lnTo>
                  <a:pt x="2331115" y="1804987"/>
                </a:lnTo>
                <a:lnTo>
                  <a:pt x="0" y="1804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5238751" y="1741942"/>
            <a:ext cx="6953249" cy="1804987"/>
          </a:xfrm>
          <a:custGeom>
            <a:avLst/>
            <a:gdLst>
              <a:gd name="connsiteX0" fmla="*/ 0 w 6953249"/>
              <a:gd name="connsiteY0" fmla="*/ 0 h 1804987"/>
              <a:gd name="connsiteX1" fmla="*/ 6953249 w 6953249"/>
              <a:gd name="connsiteY1" fmla="*/ 0 h 1804987"/>
              <a:gd name="connsiteX2" fmla="*/ 6953249 w 6953249"/>
              <a:gd name="connsiteY2" fmla="*/ 1804987 h 1804987"/>
              <a:gd name="connsiteX3" fmla="*/ 0 w 6953249"/>
              <a:gd name="connsiteY3" fmla="*/ 1804987 h 180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49" h="1804987">
                <a:moveTo>
                  <a:pt x="0" y="0"/>
                </a:moveTo>
                <a:lnTo>
                  <a:pt x="6953249" y="0"/>
                </a:lnTo>
                <a:lnTo>
                  <a:pt x="6953249" y="1804987"/>
                </a:lnTo>
                <a:lnTo>
                  <a:pt x="0" y="1804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1" y="1741943"/>
            <a:ext cx="5105400" cy="1804987"/>
          </a:xfrm>
          <a:custGeom>
            <a:avLst/>
            <a:gdLst>
              <a:gd name="connsiteX0" fmla="*/ 0 w 5105400"/>
              <a:gd name="connsiteY0" fmla="*/ 0 h 1804987"/>
              <a:gd name="connsiteX1" fmla="*/ 5105400 w 5105400"/>
              <a:gd name="connsiteY1" fmla="*/ 0 h 1804987"/>
              <a:gd name="connsiteX2" fmla="*/ 5105400 w 5105400"/>
              <a:gd name="connsiteY2" fmla="*/ 1804987 h 1804987"/>
              <a:gd name="connsiteX3" fmla="*/ 0 w 5105400"/>
              <a:gd name="connsiteY3" fmla="*/ 1804987 h 180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5400" h="1804987">
                <a:moveTo>
                  <a:pt x="0" y="0"/>
                </a:moveTo>
                <a:lnTo>
                  <a:pt x="5105400" y="0"/>
                </a:lnTo>
                <a:lnTo>
                  <a:pt x="5105400" y="1804987"/>
                </a:lnTo>
                <a:lnTo>
                  <a:pt x="0" y="1804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588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Freeform 3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8771585" y="3356153"/>
            <a:ext cx="2524260" cy="1813956"/>
          </a:xfrm>
          <a:custGeom>
            <a:avLst/>
            <a:gdLst>
              <a:gd name="connsiteX0" fmla="*/ 0 w 2524260"/>
              <a:gd name="connsiteY0" fmla="*/ 0 h 1813956"/>
              <a:gd name="connsiteX1" fmla="*/ 2524260 w 2524260"/>
              <a:gd name="connsiteY1" fmla="*/ 0 h 1813956"/>
              <a:gd name="connsiteX2" fmla="*/ 2524260 w 2524260"/>
              <a:gd name="connsiteY2" fmla="*/ 1813956 h 1813956"/>
              <a:gd name="connsiteX3" fmla="*/ 0 w 2524260"/>
              <a:gd name="connsiteY3" fmla="*/ 1813956 h 181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813956">
                <a:moveTo>
                  <a:pt x="0" y="0"/>
                </a:moveTo>
                <a:lnTo>
                  <a:pt x="2524260" y="0"/>
                </a:lnTo>
                <a:lnTo>
                  <a:pt x="2524260" y="1813956"/>
                </a:lnTo>
                <a:lnTo>
                  <a:pt x="0" y="18139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Freeform 3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6153955" y="3356153"/>
            <a:ext cx="2524260" cy="1813956"/>
          </a:xfrm>
          <a:custGeom>
            <a:avLst/>
            <a:gdLst>
              <a:gd name="connsiteX0" fmla="*/ 0 w 2524260"/>
              <a:gd name="connsiteY0" fmla="*/ 0 h 1813956"/>
              <a:gd name="connsiteX1" fmla="*/ 2524260 w 2524260"/>
              <a:gd name="connsiteY1" fmla="*/ 0 h 1813956"/>
              <a:gd name="connsiteX2" fmla="*/ 2524260 w 2524260"/>
              <a:gd name="connsiteY2" fmla="*/ 1813956 h 1813956"/>
              <a:gd name="connsiteX3" fmla="*/ 0 w 2524260"/>
              <a:gd name="connsiteY3" fmla="*/ 1813956 h 181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813956">
                <a:moveTo>
                  <a:pt x="0" y="0"/>
                </a:moveTo>
                <a:lnTo>
                  <a:pt x="2524260" y="0"/>
                </a:lnTo>
                <a:lnTo>
                  <a:pt x="2524260" y="1813956"/>
                </a:lnTo>
                <a:lnTo>
                  <a:pt x="0" y="18139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Freeform 2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8771585" y="1722214"/>
            <a:ext cx="2524260" cy="1550105"/>
          </a:xfrm>
          <a:custGeom>
            <a:avLst/>
            <a:gdLst>
              <a:gd name="connsiteX0" fmla="*/ 0 w 2524260"/>
              <a:gd name="connsiteY0" fmla="*/ 0 h 1550105"/>
              <a:gd name="connsiteX1" fmla="*/ 2524260 w 2524260"/>
              <a:gd name="connsiteY1" fmla="*/ 0 h 1550105"/>
              <a:gd name="connsiteX2" fmla="*/ 2524260 w 2524260"/>
              <a:gd name="connsiteY2" fmla="*/ 1550105 h 1550105"/>
              <a:gd name="connsiteX3" fmla="*/ 0 w 2524260"/>
              <a:gd name="connsiteY3" fmla="*/ 1550105 h 15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550105">
                <a:moveTo>
                  <a:pt x="0" y="0"/>
                </a:moveTo>
                <a:lnTo>
                  <a:pt x="2524260" y="0"/>
                </a:lnTo>
                <a:lnTo>
                  <a:pt x="2524260" y="1550105"/>
                </a:lnTo>
                <a:lnTo>
                  <a:pt x="0" y="15501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896156" y="1722214"/>
            <a:ext cx="2524260" cy="3447895"/>
          </a:xfrm>
          <a:custGeom>
            <a:avLst/>
            <a:gdLst>
              <a:gd name="connsiteX0" fmla="*/ 0 w 2524260"/>
              <a:gd name="connsiteY0" fmla="*/ 0 h 3447895"/>
              <a:gd name="connsiteX1" fmla="*/ 2524260 w 2524260"/>
              <a:gd name="connsiteY1" fmla="*/ 0 h 3447895"/>
              <a:gd name="connsiteX2" fmla="*/ 2524260 w 2524260"/>
              <a:gd name="connsiteY2" fmla="*/ 3447895 h 3447895"/>
              <a:gd name="connsiteX3" fmla="*/ 0 w 2524260"/>
              <a:gd name="connsiteY3" fmla="*/ 3447895 h 3447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3447895">
                <a:moveTo>
                  <a:pt x="0" y="0"/>
                </a:moveTo>
                <a:lnTo>
                  <a:pt x="2524260" y="0"/>
                </a:lnTo>
                <a:lnTo>
                  <a:pt x="2524260" y="3447895"/>
                </a:lnTo>
                <a:lnTo>
                  <a:pt x="0" y="34478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6153955" y="1722215"/>
            <a:ext cx="2524260" cy="1550105"/>
          </a:xfrm>
          <a:custGeom>
            <a:avLst/>
            <a:gdLst>
              <a:gd name="connsiteX0" fmla="*/ 0 w 2524260"/>
              <a:gd name="connsiteY0" fmla="*/ 0 h 1550105"/>
              <a:gd name="connsiteX1" fmla="*/ 2524260 w 2524260"/>
              <a:gd name="connsiteY1" fmla="*/ 0 h 1550105"/>
              <a:gd name="connsiteX2" fmla="*/ 2524260 w 2524260"/>
              <a:gd name="connsiteY2" fmla="*/ 1550105 h 1550105"/>
              <a:gd name="connsiteX3" fmla="*/ 0 w 2524260"/>
              <a:gd name="connsiteY3" fmla="*/ 1550105 h 15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550105">
                <a:moveTo>
                  <a:pt x="0" y="0"/>
                </a:moveTo>
                <a:lnTo>
                  <a:pt x="2524260" y="0"/>
                </a:lnTo>
                <a:lnTo>
                  <a:pt x="2524260" y="1550105"/>
                </a:lnTo>
                <a:lnTo>
                  <a:pt x="0" y="15501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3536325" y="1722215"/>
            <a:ext cx="2524260" cy="3447895"/>
          </a:xfrm>
          <a:custGeom>
            <a:avLst/>
            <a:gdLst>
              <a:gd name="connsiteX0" fmla="*/ 0 w 2524260"/>
              <a:gd name="connsiteY0" fmla="*/ 0 h 3447895"/>
              <a:gd name="connsiteX1" fmla="*/ 2524260 w 2524260"/>
              <a:gd name="connsiteY1" fmla="*/ 0 h 3447895"/>
              <a:gd name="connsiteX2" fmla="*/ 2524260 w 2524260"/>
              <a:gd name="connsiteY2" fmla="*/ 3447895 h 3447895"/>
              <a:gd name="connsiteX3" fmla="*/ 0 w 2524260"/>
              <a:gd name="connsiteY3" fmla="*/ 3447895 h 3447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3447895">
                <a:moveTo>
                  <a:pt x="0" y="0"/>
                </a:moveTo>
                <a:lnTo>
                  <a:pt x="2524260" y="0"/>
                </a:lnTo>
                <a:lnTo>
                  <a:pt x="2524260" y="3447895"/>
                </a:lnTo>
                <a:lnTo>
                  <a:pt x="0" y="34478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9299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8633139" y="3923095"/>
            <a:ext cx="2343955" cy="2074773"/>
          </a:xfrm>
          <a:custGeom>
            <a:avLst/>
            <a:gdLst>
              <a:gd name="connsiteX0" fmla="*/ 0 w 2343955"/>
              <a:gd name="connsiteY0" fmla="*/ 0 h 2074773"/>
              <a:gd name="connsiteX1" fmla="*/ 2343955 w 2343955"/>
              <a:gd name="connsiteY1" fmla="*/ 0 h 2074773"/>
              <a:gd name="connsiteX2" fmla="*/ 2343955 w 2343955"/>
              <a:gd name="connsiteY2" fmla="*/ 2074773 h 2074773"/>
              <a:gd name="connsiteX3" fmla="*/ 0 w 2343955"/>
              <a:gd name="connsiteY3" fmla="*/ 2074773 h 20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955" h="2074773">
                <a:moveTo>
                  <a:pt x="0" y="0"/>
                </a:moveTo>
                <a:lnTo>
                  <a:pt x="2343955" y="0"/>
                </a:lnTo>
                <a:lnTo>
                  <a:pt x="2343955" y="2074773"/>
                </a:lnTo>
                <a:lnTo>
                  <a:pt x="0" y="2074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6160396" y="3923094"/>
            <a:ext cx="2343955" cy="2074773"/>
          </a:xfrm>
          <a:custGeom>
            <a:avLst/>
            <a:gdLst>
              <a:gd name="connsiteX0" fmla="*/ 0 w 2343955"/>
              <a:gd name="connsiteY0" fmla="*/ 0 h 2074773"/>
              <a:gd name="connsiteX1" fmla="*/ 2343955 w 2343955"/>
              <a:gd name="connsiteY1" fmla="*/ 0 h 2074773"/>
              <a:gd name="connsiteX2" fmla="*/ 2343955 w 2343955"/>
              <a:gd name="connsiteY2" fmla="*/ 2074773 h 2074773"/>
              <a:gd name="connsiteX3" fmla="*/ 0 w 2343955"/>
              <a:gd name="connsiteY3" fmla="*/ 2074773 h 20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955" h="2074773">
                <a:moveTo>
                  <a:pt x="0" y="0"/>
                </a:moveTo>
                <a:lnTo>
                  <a:pt x="2343955" y="0"/>
                </a:lnTo>
                <a:lnTo>
                  <a:pt x="2343955" y="2074773"/>
                </a:lnTo>
                <a:lnTo>
                  <a:pt x="0" y="2074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3687651" y="3923094"/>
            <a:ext cx="2343955" cy="2074773"/>
          </a:xfrm>
          <a:custGeom>
            <a:avLst/>
            <a:gdLst>
              <a:gd name="connsiteX0" fmla="*/ 0 w 2343955"/>
              <a:gd name="connsiteY0" fmla="*/ 0 h 2074773"/>
              <a:gd name="connsiteX1" fmla="*/ 2343955 w 2343955"/>
              <a:gd name="connsiteY1" fmla="*/ 0 h 2074773"/>
              <a:gd name="connsiteX2" fmla="*/ 2343955 w 2343955"/>
              <a:gd name="connsiteY2" fmla="*/ 2074773 h 2074773"/>
              <a:gd name="connsiteX3" fmla="*/ 0 w 2343955"/>
              <a:gd name="connsiteY3" fmla="*/ 2074773 h 20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955" h="2074773">
                <a:moveTo>
                  <a:pt x="0" y="0"/>
                </a:moveTo>
                <a:lnTo>
                  <a:pt x="2343955" y="0"/>
                </a:lnTo>
                <a:lnTo>
                  <a:pt x="2343955" y="2074773"/>
                </a:lnTo>
                <a:lnTo>
                  <a:pt x="0" y="2074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1214908" y="3923095"/>
            <a:ext cx="2343955" cy="2074773"/>
          </a:xfrm>
          <a:custGeom>
            <a:avLst/>
            <a:gdLst>
              <a:gd name="connsiteX0" fmla="*/ 0 w 2343955"/>
              <a:gd name="connsiteY0" fmla="*/ 0 h 2074773"/>
              <a:gd name="connsiteX1" fmla="*/ 2343955 w 2343955"/>
              <a:gd name="connsiteY1" fmla="*/ 0 h 2074773"/>
              <a:gd name="connsiteX2" fmla="*/ 2343955 w 2343955"/>
              <a:gd name="connsiteY2" fmla="*/ 2074773 h 2074773"/>
              <a:gd name="connsiteX3" fmla="*/ 0 w 2343955"/>
              <a:gd name="connsiteY3" fmla="*/ 2074773 h 20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955" h="2074773">
                <a:moveTo>
                  <a:pt x="0" y="0"/>
                </a:moveTo>
                <a:lnTo>
                  <a:pt x="2343955" y="0"/>
                </a:lnTo>
                <a:lnTo>
                  <a:pt x="2343955" y="2074773"/>
                </a:lnTo>
                <a:lnTo>
                  <a:pt x="0" y="2074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8633140" y="1722215"/>
            <a:ext cx="2343955" cy="2074773"/>
          </a:xfrm>
          <a:custGeom>
            <a:avLst/>
            <a:gdLst>
              <a:gd name="connsiteX0" fmla="*/ 0 w 2343955"/>
              <a:gd name="connsiteY0" fmla="*/ 0 h 2074773"/>
              <a:gd name="connsiteX1" fmla="*/ 2343955 w 2343955"/>
              <a:gd name="connsiteY1" fmla="*/ 0 h 2074773"/>
              <a:gd name="connsiteX2" fmla="*/ 2343955 w 2343955"/>
              <a:gd name="connsiteY2" fmla="*/ 2074773 h 2074773"/>
              <a:gd name="connsiteX3" fmla="*/ 0 w 2343955"/>
              <a:gd name="connsiteY3" fmla="*/ 2074773 h 20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955" h="2074773">
                <a:moveTo>
                  <a:pt x="0" y="0"/>
                </a:moveTo>
                <a:lnTo>
                  <a:pt x="2343955" y="0"/>
                </a:lnTo>
                <a:lnTo>
                  <a:pt x="2343955" y="2074773"/>
                </a:lnTo>
                <a:lnTo>
                  <a:pt x="0" y="2074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1214907" y="1722214"/>
            <a:ext cx="2343955" cy="2074773"/>
          </a:xfrm>
          <a:custGeom>
            <a:avLst/>
            <a:gdLst>
              <a:gd name="connsiteX0" fmla="*/ 0 w 2343955"/>
              <a:gd name="connsiteY0" fmla="*/ 0 h 2074773"/>
              <a:gd name="connsiteX1" fmla="*/ 2343955 w 2343955"/>
              <a:gd name="connsiteY1" fmla="*/ 0 h 2074773"/>
              <a:gd name="connsiteX2" fmla="*/ 2343955 w 2343955"/>
              <a:gd name="connsiteY2" fmla="*/ 2074773 h 2074773"/>
              <a:gd name="connsiteX3" fmla="*/ 0 w 2343955"/>
              <a:gd name="connsiteY3" fmla="*/ 2074773 h 20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955" h="2074773">
                <a:moveTo>
                  <a:pt x="0" y="0"/>
                </a:moveTo>
                <a:lnTo>
                  <a:pt x="2343955" y="0"/>
                </a:lnTo>
                <a:lnTo>
                  <a:pt x="2343955" y="2074773"/>
                </a:lnTo>
                <a:lnTo>
                  <a:pt x="0" y="2074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6160396" y="1722215"/>
            <a:ext cx="2343955" cy="2074773"/>
          </a:xfrm>
          <a:custGeom>
            <a:avLst/>
            <a:gdLst>
              <a:gd name="connsiteX0" fmla="*/ 0 w 2343955"/>
              <a:gd name="connsiteY0" fmla="*/ 0 h 2074773"/>
              <a:gd name="connsiteX1" fmla="*/ 2343955 w 2343955"/>
              <a:gd name="connsiteY1" fmla="*/ 0 h 2074773"/>
              <a:gd name="connsiteX2" fmla="*/ 2343955 w 2343955"/>
              <a:gd name="connsiteY2" fmla="*/ 2074773 h 2074773"/>
              <a:gd name="connsiteX3" fmla="*/ 0 w 2343955"/>
              <a:gd name="connsiteY3" fmla="*/ 2074773 h 20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955" h="2074773">
                <a:moveTo>
                  <a:pt x="0" y="0"/>
                </a:moveTo>
                <a:lnTo>
                  <a:pt x="2343955" y="0"/>
                </a:lnTo>
                <a:lnTo>
                  <a:pt x="2343955" y="2074773"/>
                </a:lnTo>
                <a:lnTo>
                  <a:pt x="0" y="2074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3687651" y="1722214"/>
            <a:ext cx="2343955" cy="2074773"/>
          </a:xfrm>
          <a:custGeom>
            <a:avLst/>
            <a:gdLst>
              <a:gd name="connsiteX0" fmla="*/ 0 w 2343955"/>
              <a:gd name="connsiteY0" fmla="*/ 0 h 2074773"/>
              <a:gd name="connsiteX1" fmla="*/ 2343955 w 2343955"/>
              <a:gd name="connsiteY1" fmla="*/ 0 h 2074773"/>
              <a:gd name="connsiteX2" fmla="*/ 2343955 w 2343955"/>
              <a:gd name="connsiteY2" fmla="*/ 2074773 h 2074773"/>
              <a:gd name="connsiteX3" fmla="*/ 0 w 2343955"/>
              <a:gd name="connsiteY3" fmla="*/ 2074773 h 20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955" h="2074773">
                <a:moveTo>
                  <a:pt x="0" y="0"/>
                </a:moveTo>
                <a:lnTo>
                  <a:pt x="2343955" y="0"/>
                </a:lnTo>
                <a:lnTo>
                  <a:pt x="2343955" y="2074773"/>
                </a:lnTo>
                <a:lnTo>
                  <a:pt x="0" y="2074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5730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838200" y="1814513"/>
            <a:ext cx="10515600" cy="2062028"/>
          </a:xfrm>
          <a:custGeom>
            <a:avLst/>
            <a:gdLst>
              <a:gd name="connsiteX0" fmla="*/ 0 w 10515600"/>
              <a:gd name="connsiteY0" fmla="*/ 0 h 2062028"/>
              <a:gd name="connsiteX1" fmla="*/ 10515600 w 10515600"/>
              <a:gd name="connsiteY1" fmla="*/ 0 h 2062028"/>
              <a:gd name="connsiteX2" fmla="*/ 10515600 w 10515600"/>
              <a:gd name="connsiteY2" fmla="*/ 2062028 h 2062028"/>
              <a:gd name="connsiteX3" fmla="*/ 0 w 10515600"/>
              <a:gd name="connsiteY3" fmla="*/ 2062028 h 206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600" h="2062028">
                <a:moveTo>
                  <a:pt x="0" y="0"/>
                </a:moveTo>
                <a:lnTo>
                  <a:pt x="10515600" y="0"/>
                </a:lnTo>
                <a:lnTo>
                  <a:pt x="10515600" y="2062028"/>
                </a:lnTo>
                <a:lnTo>
                  <a:pt x="0" y="20620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5619160" y="4029679"/>
            <a:ext cx="5734641" cy="2062028"/>
          </a:xfrm>
          <a:custGeom>
            <a:avLst/>
            <a:gdLst>
              <a:gd name="connsiteX0" fmla="*/ 0 w 5734641"/>
              <a:gd name="connsiteY0" fmla="*/ 0 h 2062028"/>
              <a:gd name="connsiteX1" fmla="*/ 5734641 w 5734641"/>
              <a:gd name="connsiteY1" fmla="*/ 0 h 2062028"/>
              <a:gd name="connsiteX2" fmla="*/ 5734641 w 5734641"/>
              <a:gd name="connsiteY2" fmla="*/ 2062028 h 2062028"/>
              <a:gd name="connsiteX3" fmla="*/ 0 w 5734641"/>
              <a:gd name="connsiteY3" fmla="*/ 2062028 h 206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34641" h="2062028">
                <a:moveTo>
                  <a:pt x="0" y="0"/>
                </a:moveTo>
                <a:lnTo>
                  <a:pt x="5734641" y="0"/>
                </a:lnTo>
                <a:lnTo>
                  <a:pt x="5734641" y="2062028"/>
                </a:lnTo>
                <a:lnTo>
                  <a:pt x="0" y="20620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838200" y="4029679"/>
            <a:ext cx="4609563" cy="2062028"/>
          </a:xfrm>
          <a:custGeom>
            <a:avLst/>
            <a:gdLst>
              <a:gd name="connsiteX0" fmla="*/ 0 w 4609563"/>
              <a:gd name="connsiteY0" fmla="*/ 0 h 2062028"/>
              <a:gd name="connsiteX1" fmla="*/ 4609563 w 4609563"/>
              <a:gd name="connsiteY1" fmla="*/ 0 h 2062028"/>
              <a:gd name="connsiteX2" fmla="*/ 4609563 w 4609563"/>
              <a:gd name="connsiteY2" fmla="*/ 2062028 h 2062028"/>
              <a:gd name="connsiteX3" fmla="*/ 0 w 4609563"/>
              <a:gd name="connsiteY3" fmla="*/ 2062028 h 206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9563" h="2062028">
                <a:moveTo>
                  <a:pt x="0" y="0"/>
                </a:moveTo>
                <a:lnTo>
                  <a:pt x="4609563" y="0"/>
                </a:lnTo>
                <a:lnTo>
                  <a:pt x="4609563" y="2062028"/>
                </a:lnTo>
                <a:lnTo>
                  <a:pt x="0" y="20620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436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1761026" y="-1"/>
            <a:ext cx="10430975" cy="3285317"/>
          </a:xfrm>
          <a:custGeom>
            <a:avLst/>
            <a:gdLst>
              <a:gd name="connsiteX0" fmla="*/ 0 w 10430975"/>
              <a:gd name="connsiteY0" fmla="*/ 0 h 3285317"/>
              <a:gd name="connsiteX1" fmla="*/ 10430975 w 10430975"/>
              <a:gd name="connsiteY1" fmla="*/ 0 h 3285317"/>
              <a:gd name="connsiteX2" fmla="*/ 0 w 10430975"/>
              <a:gd name="connsiteY2" fmla="*/ 0 h 328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30975" h="3285317">
                <a:moveTo>
                  <a:pt x="0" y="0"/>
                </a:moveTo>
                <a:cubicBezTo>
                  <a:pt x="0" y="0"/>
                  <a:pt x="0" y="0"/>
                  <a:pt x="10430975" y="0"/>
                </a:cubicBezTo>
                <a:cubicBezTo>
                  <a:pt x="9585481" y="6670147"/>
                  <a:pt x="1811772" y="1339834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19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6776483" y="2559333"/>
            <a:ext cx="4987664" cy="3886789"/>
          </a:xfrm>
          <a:custGeom>
            <a:avLst/>
            <a:gdLst>
              <a:gd name="connsiteX0" fmla="*/ 0 w 4987664"/>
              <a:gd name="connsiteY0" fmla="*/ 0 h 3886789"/>
              <a:gd name="connsiteX1" fmla="*/ 4987664 w 4987664"/>
              <a:gd name="connsiteY1" fmla="*/ 0 h 3886789"/>
              <a:gd name="connsiteX2" fmla="*/ 4987664 w 4987664"/>
              <a:gd name="connsiteY2" fmla="*/ 3886789 h 3886789"/>
              <a:gd name="connsiteX3" fmla="*/ 0 w 4987664"/>
              <a:gd name="connsiteY3" fmla="*/ 3886789 h 38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664" h="3886789">
                <a:moveTo>
                  <a:pt x="0" y="0"/>
                </a:moveTo>
                <a:lnTo>
                  <a:pt x="4987664" y="0"/>
                </a:lnTo>
                <a:lnTo>
                  <a:pt x="4987664" y="3886789"/>
                </a:lnTo>
                <a:lnTo>
                  <a:pt x="0" y="38867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78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2703440" y="3723425"/>
            <a:ext cx="3399408" cy="3520816"/>
          </a:xfrm>
          <a:custGeom>
            <a:avLst/>
            <a:gdLst>
              <a:gd name="connsiteX0" fmla="*/ 1699704 w 3399408"/>
              <a:gd name="connsiteY0" fmla="*/ 0 h 3520816"/>
              <a:gd name="connsiteX1" fmla="*/ 3399408 w 3399408"/>
              <a:gd name="connsiteY1" fmla="*/ 1760408 h 3520816"/>
              <a:gd name="connsiteX2" fmla="*/ 1699704 w 3399408"/>
              <a:gd name="connsiteY2" fmla="*/ 3520816 h 3520816"/>
              <a:gd name="connsiteX3" fmla="*/ 0 w 3399408"/>
              <a:gd name="connsiteY3" fmla="*/ 1760408 h 352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9408" h="3520816">
                <a:moveTo>
                  <a:pt x="1699704" y="0"/>
                </a:moveTo>
                <a:lnTo>
                  <a:pt x="3399408" y="1760408"/>
                </a:lnTo>
                <a:lnTo>
                  <a:pt x="1699704" y="3520816"/>
                </a:lnTo>
                <a:lnTo>
                  <a:pt x="0" y="1760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6127477" y="3723425"/>
            <a:ext cx="3399408" cy="3520816"/>
          </a:xfrm>
          <a:custGeom>
            <a:avLst/>
            <a:gdLst>
              <a:gd name="connsiteX0" fmla="*/ 1699704 w 3399408"/>
              <a:gd name="connsiteY0" fmla="*/ 0 h 3520816"/>
              <a:gd name="connsiteX1" fmla="*/ 3399408 w 3399408"/>
              <a:gd name="connsiteY1" fmla="*/ 1760408 h 3520816"/>
              <a:gd name="connsiteX2" fmla="*/ 1699704 w 3399408"/>
              <a:gd name="connsiteY2" fmla="*/ 3520816 h 3520816"/>
              <a:gd name="connsiteX3" fmla="*/ 0 w 3399408"/>
              <a:gd name="connsiteY3" fmla="*/ 1760408 h 352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9408" h="3520816">
                <a:moveTo>
                  <a:pt x="1699704" y="0"/>
                </a:moveTo>
                <a:lnTo>
                  <a:pt x="3399408" y="1760408"/>
                </a:lnTo>
                <a:lnTo>
                  <a:pt x="1699704" y="3520816"/>
                </a:lnTo>
                <a:lnTo>
                  <a:pt x="0" y="1760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9604838" y="3723425"/>
            <a:ext cx="3399408" cy="3520816"/>
          </a:xfrm>
          <a:custGeom>
            <a:avLst/>
            <a:gdLst>
              <a:gd name="connsiteX0" fmla="*/ 1699704 w 3399408"/>
              <a:gd name="connsiteY0" fmla="*/ 0 h 3520816"/>
              <a:gd name="connsiteX1" fmla="*/ 3399408 w 3399408"/>
              <a:gd name="connsiteY1" fmla="*/ 1760408 h 3520816"/>
              <a:gd name="connsiteX2" fmla="*/ 1699704 w 3399408"/>
              <a:gd name="connsiteY2" fmla="*/ 3520816 h 3520816"/>
              <a:gd name="connsiteX3" fmla="*/ 0 w 3399408"/>
              <a:gd name="connsiteY3" fmla="*/ 1760408 h 352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9408" h="3520816">
                <a:moveTo>
                  <a:pt x="1699704" y="0"/>
                </a:moveTo>
                <a:lnTo>
                  <a:pt x="3399408" y="1760408"/>
                </a:lnTo>
                <a:lnTo>
                  <a:pt x="1699704" y="3520816"/>
                </a:lnTo>
                <a:lnTo>
                  <a:pt x="0" y="1760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-734944" y="3723425"/>
            <a:ext cx="3399408" cy="3520816"/>
          </a:xfrm>
          <a:custGeom>
            <a:avLst/>
            <a:gdLst>
              <a:gd name="connsiteX0" fmla="*/ 1699704 w 3399408"/>
              <a:gd name="connsiteY0" fmla="*/ 0 h 3520816"/>
              <a:gd name="connsiteX1" fmla="*/ 3399408 w 3399408"/>
              <a:gd name="connsiteY1" fmla="*/ 1760408 h 3520816"/>
              <a:gd name="connsiteX2" fmla="*/ 1699704 w 3399408"/>
              <a:gd name="connsiteY2" fmla="*/ 3520816 h 3520816"/>
              <a:gd name="connsiteX3" fmla="*/ 0 w 3399408"/>
              <a:gd name="connsiteY3" fmla="*/ 1760408 h 352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9408" h="3520816">
                <a:moveTo>
                  <a:pt x="1699704" y="0"/>
                </a:moveTo>
                <a:lnTo>
                  <a:pt x="3399408" y="1760408"/>
                </a:lnTo>
                <a:lnTo>
                  <a:pt x="1699704" y="3520816"/>
                </a:lnTo>
                <a:lnTo>
                  <a:pt x="0" y="1760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079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88" r:id="rId7"/>
    <p:sldLayoutId id="2147483989" r:id="rId8"/>
    <p:sldLayoutId id="2147483990" r:id="rId9"/>
    <p:sldLayoutId id="2147483991" r:id="rId10"/>
    <p:sldLayoutId id="2147483992" r:id="rId11"/>
    <p:sldLayoutId id="2147483993" r:id="rId12"/>
    <p:sldLayoutId id="2147483994" r:id="rId13"/>
    <p:sldLayoutId id="2147483995" r:id="rId14"/>
    <p:sldLayoutId id="2147483996" r:id="rId15"/>
    <p:sldLayoutId id="2147483997" r:id="rId16"/>
    <p:sldLayoutId id="2147483998" r:id="rId17"/>
    <p:sldLayoutId id="2147483999" r:id="rId18"/>
    <p:sldLayoutId id="2147484000" r:id="rId19"/>
    <p:sldLayoutId id="2147484001" r:id="rId20"/>
    <p:sldLayoutId id="2147484002" r:id="rId21"/>
    <p:sldLayoutId id="2147484003" r:id="rId22"/>
    <p:sldLayoutId id="2147484004" r:id="rId23"/>
    <p:sldLayoutId id="2147484005" r:id="rId24"/>
    <p:sldLayoutId id="2147484006" r:id="rId25"/>
    <p:sldLayoutId id="2147484007" r:id="rId26"/>
    <p:sldLayoutId id="2147484008" r:id="rId27"/>
    <p:sldLayoutId id="2147484009" r:id="rId28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17.wdp"/><Relationship Id="rId13" Type="http://schemas.openxmlformats.org/officeDocument/2006/relationships/image" Target="../media/image5.png"/><Relationship Id="rId18" Type="http://schemas.microsoft.com/office/2007/relationships/hdphoto" Target="../media/hdphoto21.wdp"/><Relationship Id="rId26" Type="http://schemas.microsoft.com/office/2007/relationships/hdphoto" Target="../media/hdphoto24.wdp"/><Relationship Id="rId3" Type="http://schemas.openxmlformats.org/officeDocument/2006/relationships/image" Target="../media/image17.png"/><Relationship Id="rId21" Type="http://schemas.openxmlformats.org/officeDocument/2006/relationships/image" Target="../media/image24.png"/><Relationship Id="rId7" Type="http://schemas.openxmlformats.org/officeDocument/2006/relationships/image" Target="../media/image19.png"/><Relationship Id="rId12" Type="http://schemas.microsoft.com/office/2007/relationships/hdphoto" Target="../media/hdphoto19.wdp"/><Relationship Id="rId17" Type="http://schemas.openxmlformats.org/officeDocument/2006/relationships/image" Target="../media/image23.png"/><Relationship Id="rId25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6" Type="http://schemas.microsoft.com/office/2007/relationships/hdphoto" Target="../media/hdphoto20.wdp"/><Relationship Id="rId20" Type="http://schemas.microsoft.com/office/2007/relationships/hdphoto" Target="../media/hdphoto3.wdp"/><Relationship Id="rId1" Type="http://schemas.openxmlformats.org/officeDocument/2006/relationships/slideLayout" Target="../slideLayouts/slideLayout23.xml"/><Relationship Id="rId6" Type="http://schemas.microsoft.com/office/2007/relationships/hdphoto" Target="../media/hdphoto16.wdp"/><Relationship Id="rId11" Type="http://schemas.openxmlformats.org/officeDocument/2006/relationships/image" Target="../media/image21.png"/><Relationship Id="rId24" Type="http://schemas.microsoft.com/office/2007/relationships/hdphoto" Target="../media/hdphoto23.wdp"/><Relationship Id="rId5" Type="http://schemas.openxmlformats.org/officeDocument/2006/relationships/image" Target="../media/image18.png"/><Relationship Id="rId15" Type="http://schemas.openxmlformats.org/officeDocument/2006/relationships/image" Target="../media/image22.png"/><Relationship Id="rId23" Type="http://schemas.openxmlformats.org/officeDocument/2006/relationships/image" Target="../media/image25.png"/><Relationship Id="rId10" Type="http://schemas.microsoft.com/office/2007/relationships/hdphoto" Target="../media/hdphoto18.wdp"/><Relationship Id="rId19" Type="http://schemas.openxmlformats.org/officeDocument/2006/relationships/image" Target="../media/image4.png"/><Relationship Id="rId4" Type="http://schemas.microsoft.com/office/2007/relationships/hdphoto" Target="../media/hdphoto15.wdp"/><Relationship Id="rId9" Type="http://schemas.openxmlformats.org/officeDocument/2006/relationships/image" Target="../media/image20.png"/><Relationship Id="rId14" Type="http://schemas.microsoft.com/office/2007/relationships/hdphoto" Target="../media/hdphoto4.wdp"/><Relationship Id="rId22" Type="http://schemas.microsoft.com/office/2007/relationships/hdphoto" Target="../media/hdphoto22.wdp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24.wdp"/><Relationship Id="rId13" Type="http://schemas.openxmlformats.org/officeDocument/2006/relationships/image" Target="../media/image28.png"/><Relationship Id="rId18" Type="http://schemas.microsoft.com/office/2007/relationships/hdphoto" Target="../media/hdphoto22.wdp"/><Relationship Id="rId3" Type="http://schemas.openxmlformats.org/officeDocument/2006/relationships/image" Target="../media/image4.png"/><Relationship Id="rId21" Type="http://schemas.openxmlformats.org/officeDocument/2006/relationships/image" Target="../media/image29.png"/><Relationship Id="rId7" Type="http://schemas.openxmlformats.org/officeDocument/2006/relationships/image" Target="../media/image26.png"/><Relationship Id="rId12" Type="http://schemas.microsoft.com/office/2007/relationships/hdphoto" Target="../media/hdphoto17.wdp"/><Relationship Id="rId1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6" Type="http://schemas.microsoft.com/office/2007/relationships/hdphoto" Target="../media/hdphoto19.wdp"/><Relationship Id="rId20" Type="http://schemas.microsoft.com/office/2007/relationships/hdphoto" Target="../media/hdphoto23.wdp"/><Relationship Id="rId1" Type="http://schemas.openxmlformats.org/officeDocument/2006/relationships/slideLayout" Target="../slideLayouts/slideLayout24.xml"/><Relationship Id="rId6" Type="http://schemas.microsoft.com/office/2007/relationships/hdphoto" Target="../media/hdphoto4.wdp"/><Relationship Id="rId11" Type="http://schemas.openxmlformats.org/officeDocument/2006/relationships/image" Target="../media/image19.png"/><Relationship Id="rId5" Type="http://schemas.openxmlformats.org/officeDocument/2006/relationships/image" Target="../media/image5.png"/><Relationship Id="rId15" Type="http://schemas.openxmlformats.org/officeDocument/2006/relationships/image" Target="../media/image21.png"/><Relationship Id="rId10" Type="http://schemas.microsoft.com/office/2007/relationships/hdphoto" Target="../media/hdphoto25.wdp"/><Relationship Id="rId19" Type="http://schemas.openxmlformats.org/officeDocument/2006/relationships/image" Target="../media/image25.png"/><Relationship Id="rId4" Type="http://schemas.microsoft.com/office/2007/relationships/hdphoto" Target="../media/hdphoto3.wdp"/><Relationship Id="rId9" Type="http://schemas.openxmlformats.org/officeDocument/2006/relationships/image" Target="../media/image27.png"/><Relationship Id="rId14" Type="http://schemas.microsoft.com/office/2007/relationships/hdphoto" Target="../media/hdphoto26.wdp"/><Relationship Id="rId22" Type="http://schemas.microsoft.com/office/2007/relationships/hdphoto" Target="../media/hdphoto27.wdp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30.wdp"/><Relationship Id="rId13" Type="http://schemas.openxmlformats.org/officeDocument/2006/relationships/image" Target="../media/image35.png"/><Relationship Id="rId18" Type="http://schemas.microsoft.com/office/2007/relationships/hdphoto" Target="../media/hdphoto35.wdp"/><Relationship Id="rId3" Type="http://schemas.openxmlformats.org/officeDocument/2006/relationships/image" Target="../media/image30.png"/><Relationship Id="rId7" Type="http://schemas.openxmlformats.org/officeDocument/2006/relationships/image" Target="../media/image32.png"/><Relationship Id="rId12" Type="http://schemas.microsoft.com/office/2007/relationships/hdphoto" Target="../media/hdphoto32.wdp"/><Relationship Id="rId17" Type="http://schemas.openxmlformats.org/officeDocument/2006/relationships/image" Target="../media/image37.png"/><Relationship Id="rId2" Type="http://schemas.openxmlformats.org/officeDocument/2006/relationships/notesSlide" Target="../notesSlides/notesSlide10.xml"/><Relationship Id="rId16" Type="http://schemas.microsoft.com/office/2007/relationships/hdphoto" Target="../media/hdphoto34.wdp"/><Relationship Id="rId1" Type="http://schemas.openxmlformats.org/officeDocument/2006/relationships/slideLayout" Target="../slideLayouts/slideLayout25.xml"/><Relationship Id="rId6" Type="http://schemas.microsoft.com/office/2007/relationships/hdphoto" Target="../media/hdphoto29.wdp"/><Relationship Id="rId11" Type="http://schemas.openxmlformats.org/officeDocument/2006/relationships/image" Target="../media/image34.png"/><Relationship Id="rId5" Type="http://schemas.openxmlformats.org/officeDocument/2006/relationships/image" Target="../media/image31.png"/><Relationship Id="rId15" Type="http://schemas.openxmlformats.org/officeDocument/2006/relationships/image" Target="../media/image36.png"/><Relationship Id="rId10" Type="http://schemas.microsoft.com/office/2007/relationships/hdphoto" Target="../media/hdphoto31.wdp"/><Relationship Id="rId4" Type="http://schemas.microsoft.com/office/2007/relationships/hdphoto" Target="../media/hdphoto28.wdp"/><Relationship Id="rId9" Type="http://schemas.openxmlformats.org/officeDocument/2006/relationships/image" Target="../media/image33.png"/><Relationship Id="rId14" Type="http://schemas.microsoft.com/office/2007/relationships/hdphoto" Target="../media/hdphoto33.wdp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8.png"/><Relationship Id="rId7" Type="http://schemas.microsoft.com/office/2007/relationships/hdphoto" Target="../media/hdphoto37.wdp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39.png"/><Relationship Id="rId11" Type="http://schemas.microsoft.com/office/2007/relationships/hdphoto" Target="../media/hdphoto38.wdp"/><Relationship Id="rId5" Type="http://schemas.openxmlformats.org/officeDocument/2006/relationships/image" Target="../media/image11.png"/><Relationship Id="rId10" Type="http://schemas.openxmlformats.org/officeDocument/2006/relationships/image" Target="../media/image40.png"/><Relationship Id="rId4" Type="http://schemas.microsoft.com/office/2007/relationships/hdphoto" Target="../media/hdphoto36.wdp"/><Relationship Id="rId9" Type="http://schemas.microsoft.com/office/2007/relationships/hdphoto" Target="../media/hdphoto35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13" Type="http://schemas.microsoft.com/office/2007/relationships/hdphoto" Target="../media/hdphoto38.wdp"/><Relationship Id="rId3" Type="http://schemas.openxmlformats.org/officeDocument/2006/relationships/image" Target="../media/image41.png"/><Relationship Id="rId7" Type="http://schemas.openxmlformats.org/officeDocument/2006/relationships/image" Target="../media/image15.png"/><Relationship Id="rId12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7.xml"/><Relationship Id="rId6" Type="http://schemas.microsoft.com/office/2007/relationships/hdphoto" Target="../media/hdphoto40.wdp"/><Relationship Id="rId11" Type="http://schemas.microsoft.com/office/2007/relationships/hdphoto" Target="../media/hdphoto37.wdp"/><Relationship Id="rId5" Type="http://schemas.openxmlformats.org/officeDocument/2006/relationships/image" Target="../media/image42.png"/><Relationship Id="rId15" Type="http://schemas.openxmlformats.org/officeDocument/2006/relationships/image" Target="../media/image16.png"/><Relationship Id="rId10" Type="http://schemas.openxmlformats.org/officeDocument/2006/relationships/image" Target="../media/image39.png"/><Relationship Id="rId4" Type="http://schemas.microsoft.com/office/2007/relationships/hdphoto" Target="../media/hdphoto39.wdp"/><Relationship Id="rId9" Type="http://schemas.microsoft.com/office/2007/relationships/hdphoto" Target="../media/hdphoto35.wdp"/><Relationship Id="rId1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7" Type="http://schemas.microsoft.com/office/2007/relationships/hdphoto" Target="../media/hdphoto33.wd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35.png"/><Relationship Id="rId5" Type="http://schemas.microsoft.com/office/2007/relationships/hdphoto" Target="../media/hdphoto41.wdp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7.wdp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microsoft.com/office/2007/relationships/hdphoto" Target="../media/hdphoto6.wdp"/><Relationship Id="rId5" Type="http://schemas.openxmlformats.org/officeDocument/2006/relationships/image" Target="../media/image7.png"/><Relationship Id="rId4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microsoft.com/office/2007/relationships/hdphoto" Target="../media/hdphoto5.wdp"/><Relationship Id="rId5" Type="http://schemas.openxmlformats.org/officeDocument/2006/relationships/image" Target="../media/image6.png"/><Relationship Id="rId10" Type="http://schemas.microsoft.com/office/2007/relationships/hdphoto" Target="../media/hdphoto10.wdp"/><Relationship Id="rId4" Type="http://schemas.microsoft.com/office/2007/relationships/hdphoto" Target="../media/hdphoto8.wdp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1.xml"/><Relationship Id="rId6" Type="http://schemas.microsoft.com/office/2007/relationships/hdphoto" Target="../media/hdphoto12.wdp"/><Relationship Id="rId5" Type="http://schemas.openxmlformats.org/officeDocument/2006/relationships/image" Target="../media/image14.png"/><Relationship Id="rId4" Type="http://schemas.microsoft.com/office/2007/relationships/hdphoto" Target="../media/hdphoto11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11.wdp"/><Relationship Id="rId3" Type="http://schemas.openxmlformats.org/officeDocument/2006/relationships/image" Target="../media/image15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2.xml"/><Relationship Id="rId6" Type="http://schemas.microsoft.com/office/2007/relationships/hdphoto" Target="../media/hdphoto14.wdp"/><Relationship Id="rId5" Type="http://schemas.openxmlformats.org/officeDocument/2006/relationships/image" Target="../media/image16.png"/><Relationship Id="rId4" Type="http://schemas.microsoft.com/office/2007/relationships/hdphoto" Target="../media/hdphoto1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732" b="7732"/>
          <a:stretch>
            <a:fillRect/>
          </a:stretch>
        </p:blipFill>
        <p:spPr/>
      </p:pic>
      <p:sp>
        <p:nvSpPr>
          <p:cNvPr id="3" name="Oval 2"/>
          <p:cNvSpPr/>
          <p:nvPr/>
        </p:nvSpPr>
        <p:spPr>
          <a:xfrm>
            <a:off x="2873828" y="206828"/>
            <a:ext cx="6444344" cy="6444344"/>
          </a:xfrm>
          <a:prstGeom prst="ellipse">
            <a:avLst/>
          </a:prstGeom>
          <a:solidFill>
            <a:schemeClr val="tx1"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30"/>
          <p:cNvPicPr>
            <a:picLocks noGrp="1" noChangeAspect="1"/>
          </p:cNvPicPr>
          <p:nvPr>
            <p:ph type="pic" sz="quarter" idx="37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021" t="36426" r="51265" b="24067"/>
          <a:stretch/>
        </p:blipFill>
        <p:spPr/>
      </p:pic>
      <p:pic>
        <p:nvPicPr>
          <p:cNvPr id="32" name="Picture Placeholder 31"/>
          <p:cNvPicPr>
            <a:picLocks noGrp="1" noChangeAspect="1"/>
          </p:cNvPicPr>
          <p:nvPr>
            <p:ph type="pic" sz="quarter" idx="36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188" t="36789" r="30188" b="7885"/>
          <a:stretch/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042" t="19841" r="29028" b="24031"/>
          <a:stretch/>
        </p:blipFill>
        <p:spPr/>
      </p:pic>
      <p:pic>
        <p:nvPicPr>
          <p:cNvPr id="33" name="Picture Placeholder 32"/>
          <p:cNvPicPr>
            <a:picLocks noGrp="1" noChangeAspect="1"/>
          </p:cNvPicPr>
          <p:nvPr>
            <p:ph type="pic" sz="quarter" idx="35"/>
          </p:nvPr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3539" t="40952" r="36457" b="17234"/>
          <a:stretch/>
        </p:blipFill>
        <p:spPr/>
      </p:pic>
      <p:pic>
        <p:nvPicPr>
          <p:cNvPr id="34" name="Picture Placeholder 33"/>
          <p:cNvPicPr>
            <a:picLocks noGrp="1" noChangeAspect="1"/>
          </p:cNvPicPr>
          <p:nvPr>
            <p:ph type="pic" sz="quarter" idx="34"/>
          </p:nvPr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947" t="25324" r="24881" b="27774"/>
          <a:stretch/>
        </p:blipFill>
        <p:spPr/>
      </p:pic>
      <p:pic>
        <p:nvPicPr>
          <p:cNvPr id="30" name="Picture Placeholder 29"/>
          <p:cNvPicPr>
            <a:picLocks noGrp="1" noChangeAspect="1"/>
          </p:cNvPicPr>
          <p:nvPr>
            <p:ph type="pic" sz="quarter" idx="33"/>
          </p:nvPr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589" t="12950" r="7091" b="23770"/>
          <a:stretch/>
        </p:blipFill>
        <p:spPr/>
      </p:pic>
      <p:pic>
        <p:nvPicPr>
          <p:cNvPr id="29" name="Picture Placeholder 28"/>
          <p:cNvPicPr>
            <a:picLocks noGrp="1" noChangeAspect="1"/>
          </p:cNvPicPr>
          <p:nvPr>
            <p:ph type="pic" sz="quarter" idx="32"/>
          </p:nvPr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922" t="32763" r="39640" b="21945"/>
          <a:stretch/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305" t="44478" r="32379" b="32398"/>
          <a:stretch/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610" t="33569" r="22766" b="39905"/>
          <a:stretch/>
        </p:blipFill>
        <p:spPr/>
      </p:pic>
      <p:pic>
        <p:nvPicPr>
          <p:cNvPr id="25" name="Picture Placeholder 24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450" t="12364" r="4200" b="22033"/>
          <a:stretch/>
        </p:blipFill>
        <p:spPr/>
      </p:pic>
      <p:pic>
        <p:nvPicPr>
          <p:cNvPr id="24" name="Picture Placeholder 23"/>
          <p:cNvPicPr>
            <a:picLocks noGrp="1" noChangeAspect="1"/>
          </p:cNvPicPr>
          <p:nvPr>
            <p:ph type="pic" sz="quarter" idx="27"/>
          </p:nvPr>
        </p:nvPicPr>
        <p:blipFill rotWithShape="1">
          <a:blip r:embed="rId23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150" t="18190" r="26150" b="15208"/>
          <a:stretch/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25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283" t="29806" r="21941" b="37490"/>
          <a:stretch/>
        </p:blipFill>
        <p:spPr/>
      </p:pic>
      <p:grpSp>
        <p:nvGrpSpPr>
          <p:cNvPr id="7" name="Group 6"/>
          <p:cNvGrpSpPr/>
          <p:nvPr/>
        </p:nvGrpSpPr>
        <p:grpSpPr>
          <a:xfrm>
            <a:off x="257295" y="1649878"/>
            <a:ext cx="2250937" cy="4121270"/>
            <a:chOff x="155695" y="1620850"/>
            <a:chExt cx="2250937" cy="4121270"/>
          </a:xfrm>
        </p:grpSpPr>
        <p:sp>
          <p:nvSpPr>
            <p:cNvPr id="3" name="Rectangle 2"/>
            <p:cNvSpPr/>
            <p:nvPr/>
          </p:nvSpPr>
          <p:spPr>
            <a:xfrm>
              <a:off x="155695" y="1620850"/>
              <a:ext cx="2250937" cy="14146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6000" b="1" dirty="0">
                  <a:latin typeface="Roboto Slab" pitchFamily="2" charset="0"/>
                  <a:ea typeface="Roboto Slab" pitchFamily="2" charset="0"/>
                </a:rPr>
                <a:t>Our</a:t>
              </a:r>
              <a:r>
                <a:rPr lang="en-US" sz="6000" dirty="0">
                  <a:latin typeface="Roboto Slab" pitchFamily="2" charset="0"/>
                  <a:ea typeface="Roboto Slab" pitchFamily="2" charset="0"/>
                </a:rPr>
                <a:t> </a:t>
              </a:r>
              <a:endParaRPr lang="en-US" sz="6000" dirty="0" smtClean="0">
                <a:latin typeface="Roboto Slab" pitchFamily="2" charset="0"/>
                <a:ea typeface="Roboto Slab" pitchFamily="2" charset="0"/>
              </a:endParaRPr>
            </a:p>
            <a:p>
              <a:pPr>
                <a:lnSpc>
                  <a:spcPts val="5000"/>
                </a:lnSpc>
              </a:pPr>
              <a:r>
                <a:rPr lang="en-US" sz="6000" b="1" dirty="0" smtClean="0">
                  <a:latin typeface="Roboto Slab" pitchFamily="2" charset="0"/>
                  <a:ea typeface="Roboto Slab" pitchFamily="2" charset="0"/>
                </a:rPr>
                <a:t>Team</a:t>
              </a:r>
              <a:endParaRPr lang="en-US" sz="6000" dirty="0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44818697-EF7D-4D23-9F25-0A444CFAE571}"/>
                </a:ext>
              </a:extLst>
            </p:cNvPr>
            <p:cNvSpPr/>
            <p:nvPr/>
          </p:nvSpPr>
          <p:spPr>
            <a:xfrm>
              <a:off x="203002" y="3084982"/>
              <a:ext cx="2203630" cy="26571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Text of the printing and typesetting industry. Lorem Ipsum has been the industry's standard dummy text ever since the 1500s, when an make a type specimen book. It has survived not only five centuries, but also the leap into electronic</a:t>
              </a:r>
            </a:p>
          </p:txBody>
        </p:sp>
      </p:grpSp>
      <p:sp>
        <p:nvSpPr>
          <p:cNvPr id="113" name="Rectangle 11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/>
          <p:cNvPicPr>
            <a:picLocks noGrp="1" noChangeAspect="1"/>
          </p:cNvPicPr>
          <p:nvPr>
            <p:ph type="pic" sz="quarter" idx="37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623" t="33916" r="21377" b="39342"/>
          <a:stretch/>
        </p:blipFill>
        <p:spPr/>
      </p:pic>
      <p:pic>
        <p:nvPicPr>
          <p:cNvPr id="25" name="Picture Placeholder 24"/>
          <p:cNvPicPr>
            <a:picLocks noGrp="1" noChangeAspect="1"/>
          </p:cNvPicPr>
          <p:nvPr>
            <p:ph type="pic" sz="quarter" idx="36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8469" t="17773" r="10306" b="20389"/>
          <a:stretch/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29"/>
          </p:nvPr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636" t="29121" r="18636" b="29121"/>
          <a:stretch/>
        </p:blipFill>
        <p:spPr/>
      </p:pic>
      <p:pic>
        <p:nvPicPr>
          <p:cNvPr id="24" name="Picture Placeholder 23"/>
          <p:cNvPicPr>
            <a:picLocks noGrp="1" noChangeAspect="1"/>
          </p:cNvPicPr>
          <p:nvPr>
            <p:ph type="pic" sz="quarter" idx="33"/>
          </p:nvPr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525" t="38671" r="40525" b="32904"/>
          <a:stretch/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32"/>
          </p:nvPr>
        </p:nvPicPr>
        <p:blipFill rotWithShape="1"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098" t="18085" r="26986" b="18085"/>
          <a:stretch/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31"/>
          </p:nvPr>
        </p:nvPicPr>
        <p:blipFill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477" t="22730" r="29023" b="8966"/>
          <a:stretch/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30"/>
          </p:nvPr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438" t="22369" r="22696" b="22369"/>
          <a:stretch/>
        </p:blipFill>
        <p:spPr/>
      </p:pic>
      <p:pic>
        <p:nvPicPr>
          <p:cNvPr id="16" name="Picture Placeholder 15"/>
          <p:cNvPicPr>
            <a:picLocks noGrp="1" noChangeAspect="1"/>
          </p:cNvPicPr>
          <p:nvPr>
            <p:ph type="pic" sz="quarter" idx="28"/>
          </p:nvPr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406" t="6313" r="4778" b="19143"/>
          <a:stretch/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27"/>
          </p:nvPr>
        </p:nvPicPr>
        <p:blipFill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449" t="20009" r="24268"/>
          <a:stretch/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26"/>
          </p:nvPr>
        </p:nvPicPr>
        <p:blipFill>
          <a:blip r:embed="rId21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1108" b="31108"/>
          <a:stretch>
            <a:fillRect/>
          </a:stretch>
        </p:blipFill>
        <p:spPr/>
      </p:pic>
      <p:sp>
        <p:nvSpPr>
          <p:cNvPr id="2" name="Rectangle 1"/>
          <p:cNvSpPr/>
          <p:nvPr/>
        </p:nvSpPr>
        <p:spPr>
          <a:xfrm>
            <a:off x="532560" y="1687501"/>
            <a:ext cx="2287806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latin typeface="Roboto Slab" pitchFamily="2" charset="0"/>
                <a:ea typeface="Roboto Slab" pitchFamily="2" charset="0"/>
              </a:rPr>
              <a:t>Our</a:t>
            </a:r>
            <a:r>
              <a:rPr lang="en-US" sz="35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3500" b="1" dirty="0">
                <a:latin typeface="Roboto Slab" pitchFamily="2" charset="0"/>
                <a:ea typeface="Roboto Slab" pitchFamily="2" charset="0"/>
              </a:rPr>
              <a:t>Team</a:t>
            </a:r>
            <a:endParaRPr lang="en-US" sz="3500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532560" y="2303929"/>
            <a:ext cx="3879781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 standard dummy text ever since the 1500s, when an make a type specimen book. It has survived not only five centuries, but also the leap into electronic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939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/>
          <p:cNvPicPr>
            <a:picLocks noGrp="1" noChangeAspect="1"/>
          </p:cNvPicPr>
          <p:nvPr>
            <p:ph type="pic" sz="quarter" idx="106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2424" b="22424"/>
          <a:stretch>
            <a:fillRect/>
          </a:stretch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113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56081" b="28587"/>
          <a:stretch/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112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18" r="1618"/>
          <a:stretch>
            <a:fillRect/>
          </a:stretch>
        </p:blipFill>
        <p:spPr/>
      </p:pic>
      <p:pic>
        <p:nvPicPr>
          <p:cNvPr id="25" name="Picture Placeholder 24"/>
          <p:cNvPicPr>
            <a:picLocks noGrp="1" noChangeAspect="1"/>
          </p:cNvPicPr>
          <p:nvPr>
            <p:ph type="pic" sz="quarter" idx="111"/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63" r="6963"/>
          <a:stretch>
            <a:fillRect/>
          </a:stretch>
        </p:blipFill>
        <p:spPr/>
      </p:pic>
      <p:pic>
        <p:nvPicPr>
          <p:cNvPr id="24" name="Picture Placeholder 23"/>
          <p:cNvPicPr>
            <a:picLocks noGrp="1" noChangeAspect="1"/>
          </p:cNvPicPr>
          <p:nvPr>
            <p:ph type="pic" sz="quarter" idx="110"/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63" r="6963"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109"/>
          </p:nvPr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63" r="6963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08"/>
          </p:nvPr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963" r="6963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07"/>
          </p:nvPr>
        </p:nvPicPr>
        <p:blipFill rotWithShape="1">
          <a:blip r:embed="rId17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0811" b="20251"/>
          <a:stretch/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/>
          <p:cNvPicPr>
            <a:picLocks noGrp="1" noChangeAspect="1"/>
          </p:cNvPicPr>
          <p:nvPr>
            <p:ph type="pic" sz="quarter" idx="116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672" r="10672"/>
          <a:stretch>
            <a:fillRect/>
          </a:stretch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11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8" r="4498"/>
          <a:stretch>
            <a:fillRect/>
          </a:stretch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114"/>
          </p:nvPr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62" b="3962"/>
          <a:stretch>
            <a:fillRect/>
          </a:stretch>
        </p:blipFill>
        <p:spPr/>
      </p:pic>
      <p:pic>
        <p:nvPicPr>
          <p:cNvPr id="25" name="Picture Placeholder 24"/>
          <p:cNvPicPr>
            <a:picLocks noGrp="1" noChangeAspect="1"/>
          </p:cNvPicPr>
          <p:nvPr>
            <p:ph type="pic" sz="quarter" idx="107"/>
          </p:nvPr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962" b="3962"/>
          <a:stretch>
            <a:fillRect/>
          </a:stretch>
        </p:blipFill>
        <p:spPr/>
      </p:pic>
      <p:pic>
        <p:nvPicPr>
          <p:cNvPr id="24" name="Picture Placeholder 23"/>
          <p:cNvPicPr>
            <a:picLocks noGrp="1" noChangeAspect="1"/>
          </p:cNvPicPr>
          <p:nvPr>
            <p:ph type="pic" sz="quarter" idx="106"/>
          </p:nvPr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599" r="25599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2334484" y="5487027"/>
            <a:ext cx="752303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 standard dummy text ever since the 1500s, when an make a type specimen book. It has survived not only five centuries, but also the leap into electronic</a:t>
            </a:r>
          </a:p>
        </p:txBody>
      </p:sp>
      <p:pic>
        <p:nvPicPr>
          <p:cNvPr id="23" name="Picture Placeholder 22"/>
          <p:cNvPicPr>
            <a:picLocks noGrp="1" noChangeAspect="1"/>
          </p:cNvPicPr>
          <p:nvPr>
            <p:ph type="pic" sz="quarter" idx="113"/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732" r="2473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638228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8" name="Picture Placeholder 127"/>
          <p:cNvPicPr>
            <a:picLocks noGrp="1" noChangeAspect="1"/>
          </p:cNvPicPr>
          <p:nvPr>
            <p:ph type="pic" sz="quarter" idx="118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12" r="13912"/>
          <a:stretch>
            <a:fillRect/>
          </a:stretch>
        </p:blipFill>
        <p:spPr/>
      </p:pic>
      <p:pic>
        <p:nvPicPr>
          <p:cNvPr id="31" name="Picture Placeholder 30"/>
          <p:cNvPicPr>
            <a:picLocks noGrp="1" noChangeAspect="1"/>
          </p:cNvPicPr>
          <p:nvPr>
            <p:ph type="pic" sz="quarter" idx="117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357" r="12357"/>
          <a:stretch>
            <a:fillRect/>
          </a:stretch>
        </p:blipFill>
        <p:spPr/>
      </p:pic>
      <p:pic>
        <p:nvPicPr>
          <p:cNvPr id="30" name="Picture Placeholder 29"/>
          <p:cNvPicPr>
            <a:picLocks noGrp="1" noChangeAspect="1"/>
          </p:cNvPicPr>
          <p:nvPr>
            <p:ph type="pic" sz="quarter" idx="116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7" r="12357"/>
          <a:stretch>
            <a:fillRect/>
          </a:stretch>
        </p:blipFill>
        <p:spPr/>
      </p:pic>
      <p:pic>
        <p:nvPicPr>
          <p:cNvPr id="29" name="Picture Placeholder 28"/>
          <p:cNvPicPr>
            <a:picLocks noGrp="1" noChangeAspect="1"/>
          </p:cNvPicPr>
          <p:nvPr>
            <p:ph type="pic" sz="quarter" idx="115"/>
          </p:nvPr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331" r="12331"/>
          <a:stretch>
            <a:fillRect/>
          </a:stretch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114"/>
          </p:nvPr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331" r="12331"/>
          <a:stretch>
            <a:fillRect/>
          </a:stretch>
        </p:blipFill>
        <p:spPr/>
      </p:pic>
      <p:pic>
        <p:nvPicPr>
          <p:cNvPr id="25" name="Picture Placeholder 24"/>
          <p:cNvPicPr>
            <a:picLocks noGrp="1" noChangeAspect="1"/>
          </p:cNvPicPr>
          <p:nvPr>
            <p:ph type="pic" sz="quarter" idx="113"/>
          </p:nvPr>
        </p:nvPicPr>
        <p:blipFill>
          <a:blip r:embed="rId12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331" r="12331"/>
          <a:stretch>
            <a:fillRect/>
          </a:stretch>
        </p:blipFill>
        <p:spPr/>
      </p:pic>
      <p:pic>
        <p:nvPicPr>
          <p:cNvPr id="27" name="Picture Placeholder 26"/>
          <p:cNvPicPr>
            <a:picLocks noGrp="1" noChangeAspect="1"/>
          </p:cNvPicPr>
          <p:nvPr>
            <p:ph type="pic" sz="quarter" idx="107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0" r="11020"/>
          <a:stretch>
            <a:fillRect/>
          </a:stretch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106"/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60" r="19360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949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/>
          <p:cNvPicPr>
            <a:picLocks noGrp="1" noChangeAspect="1"/>
          </p:cNvPicPr>
          <p:nvPr>
            <p:ph type="pic" sz="quarter" idx="10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73" b="22873"/>
          <a:stretch>
            <a:fillRect/>
          </a:stretch>
        </p:blipFill>
        <p:spPr/>
      </p:pic>
      <p:sp>
        <p:nvSpPr>
          <p:cNvPr id="17" name="Rectangle 16"/>
          <p:cNvSpPr/>
          <p:nvPr/>
        </p:nvSpPr>
        <p:spPr>
          <a:xfrm>
            <a:off x="5619159" y="4029679"/>
            <a:ext cx="5734641" cy="2062028"/>
          </a:xfrm>
          <a:prstGeom prst="rect">
            <a:avLst/>
          </a:prstGeom>
          <a:solidFill>
            <a:schemeClr val="tx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13"/>
          </p:nvPr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362" t="41150" r="15418" b="47041"/>
          <a:stretch/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06"/>
          </p:nvPr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6451" b="16451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  <a:p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6011746" y="4501566"/>
            <a:ext cx="494946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 standard dummy text ever since the 1500s, when an make a type specimen book. It has survived not only five centuries, but also the leap into electronic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1" b="7571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3" name="TextBox 2"/>
          <p:cNvSpPr txBox="1"/>
          <p:nvPr/>
        </p:nvSpPr>
        <p:spPr>
          <a:xfrm>
            <a:off x="4867138" y="3075057"/>
            <a:ext cx="2457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END</a:t>
            </a:r>
            <a:endParaRPr lang="en-US" sz="40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505075"/>
            <a:ext cx="12192000" cy="1847850"/>
          </a:xfrm>
          <a:prstGeom prst="rect">
            <a:avLst/>
          </a:prstGeom>
          <a:solidFill>
            <a:schemeClr val="bg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02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71" b="7571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131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5" name="Title 24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smtClean="0">
                <a:latin typeface="Roboto Slab" pitchFamily="2" charset="0"/>
                <a:ea typeface="Roboto Slab" pitchFamily="2" charset="0"/>
              </a:rPr>
              <a:t>Welcome Message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6" name="Subtitle 25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809617" y="1721083"/>
            <a:ext cx="2547045" cy="2544601"/>
            <a:chOff x="4260155" y="1685615"/>
            <a:chExt cx="2773159" cy="2770498"/>
          </a:xfrm>
        </p:grpSpPr>
        <p:sp>
          <p:nvSpPr>
            <p:cNvPr id="11" name="Freeform 23"/>
            <p:cNvSpPr>
              <a:spLocks/>
            </p:cNvSpPr>
            <p:nvPr/>
          </p:nvSpPr>
          <p:spPr bwMode="auto">
            <a:xfrm>
              <a:off x="5767827" y="3119434"/>
              <a:ext cx="1265487" cy="1103808"/>
            </a:xfrm>
            <a:custGeom>
              <a:avLst/>
              <a:gdLst>
                <a:gd name="T0" fmla="*/ 0 w 998"/>
                <a:gd name="T1" fmla="*/ 577 h 872"/>
                <a:gd name="T2" fmla="*/ 512 w 998"/>
                <a:gd name="T3" fmla="*/ 872 h 872"/>
                <a:gd name="T4" fmla="*/ 998 w 998"/>
                <a:gd name="T5" fmla="*/ 0 h 872"/>
                <a:gd name="T6" fmla="*/ 0 w 998"/>
                <a:gd name="T7" fmla="*/ 577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8" h="872">
                  <a:moveTo>
                    <a:pt x="0" y="577"/>
                  </a:moveTo>
                  <a:cubicBezTo>
                    <a:pt x="512" y="872"/>
                    <a:pt x="512" y="872"/>
                    <a:pt x="512" y="872"/>
                  </a:cubicBezTo>
                  <a:cubicBezTo>
                    <a:pt x="795" y="683"/>
                    <a:pt x="986" y="364"/>
                    <a:pt x="998" y="0"/>
                  </a:cubicBezTo>
                  <a:lnTo>
                    <a:pt x="0" y="57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Rectangle 24"/>
            <p:cNvSpPr>
              <a:spLocks noChangeArrowheads="1"/>
            </p:cNvSpPr>
            <p:nvPr/>
          </p:nvSpPr>
          <p:spPr bwMode="auto">
            <a:xfrm>
              <a:off x="4910863" y="2785431"/>
              <a:ext cx="666" cy="6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5"/>
            <p:cNvSpPr>
              <a:spLocks/>
            </p:cNvSpPr>
            <p:nvPr/>
          </p:nvSpPr>
          <p:spPr bwMode="auto">
            <a:xfrm>
              <a:off x="4261486" y="2785431"/>
              <a:ext cx="649377" cy="1459767"/>
            </a:xfrm>
            <a:custGeom>
              <a:avLst/>
              <a:gdLst>
                <a:gd name="T0" fmla="*/ 512 w 512"/>
                <a:gd name="T1" fmla="*/ 1153 h 1153"/>
                <a:gd name="T2" fmla="*/ 512 w 512"/>
                <a:gd name="T3" fmla="*/ 0 h 1153"/>
                <a:gd name="T4" fmla="*/ 512 w 512"/>
                <a:gd name="T5" fmla="*/ 0 h 1153"/>
                <a:gd name="T6" fmla="*/ 0 w 512"/>
                <a:gd name="T7" fmla="*/ 295 h 1153"/>
                <a:gd name="T8" fmla="*/ 512 w 512"/>
                <a:gd name="T9" fmla="*/ 1153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2" h="1153">
                  <a:moveTo>
                    <a:pt x="512" y="1153"/>
                  </a:moveTo>
                  <a:cubicBezTo>
                    <a:pt x="512" y="0"/>
                    <a:pt x="512" y="0"/>
                    <a:pt x="512" y="0"/>
                  </a:cubicBezTo>
                  <a:cubicBezTo>
                    <a:pt x="512" y="0"/>
                    <a:pt x="512" y="0"/>
                    <a:pt x="512" y="0"/>
                  </a:cubicBezTo>
                  <a:cubicBezTo>
                    <a:pt x="0" y="295"/>
                    <a:pt x="0" y="295"/>
                    <a:pt x="0" y="295"/>
                  </a:cubicBezTo>
                  <a:cubicBezTo>
                    <a:pt x="23" y="657"/>
                    <a:pt x="222" y="971"/>
                    <a:pt x="512" y="115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26"/>
            <p:cNvSpPr>
              <a:spLocks noChangeArrowheads="1"/>
            </p:cNvSpPr>
            <p:nvPr/>
          </p:nvSpPr>
          <p:spPr bwMode="auto">
            <a:xfrm>
              <a:off x="6262179" y="2576512"/>
              <a:ext cx="666" cy="6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auto">
            <a:xfrm>
              <a:off x="4995361" y="1685615"/>
              <a:ext cx="1266817" cy="890897"/>
            </a:xfrm>
            <a:custGeom>
              <a:avLst/>
              <a:gdLst>
                <a:gd name="T0" fmla="*/ 999 w 999"/>
                <a:gd name="T1" fmla="*/ 113 h 704"/>
                <a:gd name="T2" fmla="*/ 514 w 999"/>
                <a:gd name="T3" fmla="*/ 0 h 704"/>
                <a:gd name="T4" fmla="*/ 0 w 999"/>
                <a:gd name="T5" fmla="*/ 127 h 704"/>
                <a:gd name="T6" fmla="*/ 999 w 999"/>
                <a:gd name="T7" fmla="*/ 704 h 704"/>
                <a:gd name="T8" fmla="*/ 999 w 999"/>
                <a:gd name="T9" fmla="*/ 704 h 704"/>
                <a:gd name="T10" fmla="*/ 999 w 999"/>
                <a:gd name="T11" fmla="*/ 113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9" h="704">
                  <a:moveTo>
                    <a:pt x="999" y="113"/>
                  </a:moveTo>
                  <a:cubicBezTo>
                    <a:pt x="853" y="40"/>
                    <a:pt x="688" y="0"/>
                    <a:pt x="514" y="0"/>
                  </a:cubicBezTo>
                  <a:cubicBezTo>
                    <a:pt x="328" y="0"/>
                    <a:pt x="153" y="46"/>
                    <a:pt x="0" y="127"/>
                  </a:cubicBezTo>
                  <a:cubicBezTo>
                    <a:pt x="999" y="704"/>
                    <a:pt x="999" y="704"/>
                    <a:pt x="999" y="704"/>
                  </a:cubicBezTo>
                  <a:cubicBezTo>
                    <a:pt x="999" y="704"/>
                    <a:pt x="999" y="704"/>
                    <a:pt x="999" y="704"/>
                  </a:cubicBezTo>
                  <a:lnTo>
                    <a:pt x="999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28"/>
            <p:cNvSpPr>
              <a:spLocks noChangeArrowheads="1"/>
            </p:cNvSpPr>
            <p:nvPr/>
          </p:nvSpPr>
          <p:spPr bwMode="auto">
            <a:xfrm>
              <a:off x="6382606" y="3354966"/>
              <a:ext cx="666" cy="66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9"/>
            <p:cNvSpPr>
              <a:spLocks/>
            </p:cNvSpPr>
            <p:nvPr/>
          </p:nvSpPr>
          <p:spPr bwMode="auto">
            <a:xfrm>
              <a:off x="6382606" y="1895864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0"/>
            <p:cNvSpPr>
              <a:spLocks/>
            </p:cNvSpPr>
            <p:nvPr/>
          </p:nvSpPr>
          <p:spPr bwMode="auto">
            <a:xfrm>
              <a:off x="6382606" y="1895864"/>
              <a:ext cx="649377" cy="1459102"/>
            </a:xfrm>
            <a:custGeom>
              <a:avLst/>
              <a:gdLst>
                <a:gd name="T0" fmla="*/ 0 w 512"/>
                <a:gd name="T1" fmla="*/ 0 h 1153"/>
                <a:gd name="T2" fmla="*/ 0 w 512"/>
                <a:gd name="T3" fmla="*/ 0 h 1153"/>
                <a:gd name="T4" fmla="*/ 0 w 512"/>
                <a:gd name="T5" fmla="*/ 1153 h 1153"/>
                <a:gd name="T6" fmla="*/ 0 w 512"/>
                <a:gd name="T7" fmla="*/ 1153 h 1153"/>
                <a:gd name="T8" fmla="*/ 512 w 512"/>
                <a:gd name="T9" fmla="*/ 858 h 1153"/>
                <a:gd name="T10" fmla="*/ 0 w 512"/>
                <a:gd name="T11" fmla="*/ 0 h 1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12" h="1153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3"/>
                    <a:pt x="0" y="1153"/>
                    <a:pt x="0" y="1153"/>
                  </a:cubicBezTo>
                  <a:cubicBezTo>
                    <a:pt x="0" y="1153"/>
                    <a:pt x="0" y="1153"/>
                    <a:pt x="0" y="1153"/>
                  </a:cubicBezTo>
                  <a:cubicBezTo>
                    <a:pt x="512" y="858"/>
                    <a:pt x="512" y="858"/>
                    <a:pt x="512" y="858"/>
                  </a:cubicBezTo>
                  <a:cubicBezTo>
                    <a:pt x="489" y="496"/>
                    <a:pt x="290" y="182"/>
                    <a:pt x="0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1"/>
            <p:cNvSpPr>
              <a:spLocks/>
            </p:cNvSpPr>
            <p:nvPr/>
          </p:nvSpPr>
          <p:spPr bwMode="auto">
            <a:xfrm>
              <a:off x="4260155" y="1917155"/>
              <a:ext cx="1265487" cy="1103808"/>
            </a:xfrm>
            <a:custGeom>
              <a:avLst/>
              <a:gdLst>
                <a:gd name="T0" fmla="*/ 486 w 998"/>
                <a:gd name="T1" fmla="*/ 0 h 872"/>
                <a:gd name="T2" fmla="*/ 0 w 998"/>
                <a:gd name="T3" fmla="*/ 872 h 872"/>
                <a:gd name="T4" fmla="*/ 998 w 998"/>
                <a:gd name="T5" fmla="*/ 296 h 872"/>
                <a:gd name="T6" fmla="*/ 486 w 998"/>
                <a:gd name="T7" fmla="*/ 0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8" h="872">
                  <a:moveTo>
                    <a:pt x="486" y="0"/>
                  </a:moveTo>
                  <a:cubicBezTo>
                    <a:pt x="203" y="190"/>
                    <a:pt x="13" y="508"/>
                    <a:pt x="0" y="872"/>
                  </a:cubicBezTo>
                  <a:cubicBezTo>
                    <a:pt x="998" y="296"/>
                    <a:pt x="998" y="296"/>
                    <a:pt x="998" y="296"/>
                  </a:cubicBezTo>
                  <a:lnTo>
                    <a:pt x="48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2"/>
            <p:cNvSpPr>
              <a:spLocks/>
            </p:cNvSpPr>
            <p:nvPr/>
          </p:nvSpPr>
          <p:spPr bwMode="auto">
            <a:xfrm>
              <a:off x="5031290" y="3565216"/>
              <a:ext cx="1266817" cy="890897"/>
            </a:xfrm>
            <a:custGeom>
              <a:avLst/>
              <a:gdLst>
                <a:gd name="T0" fmla="*/ 0 w 999"/>
                <a:gd name="T1" fmla="*/ 0 h 704"/>
                <a:gd name="T2" fmla="*/ 0 w 999"/>
                <a:gd name="T3" fmla="*/ 590 h 704"/>
                <a:gd name="T4" fmla="*/ 486 w 999"/>
                <a:gd name="T5" fmla="*/ 704 h 704"/>
                <a:gd name="T6" fmla="*/ 999 w 999"/>
                <a:gd name="T7" fmla="*/ 576 h 704"/>
                <a:gd name="T8" fmla="*/ 0 w 999"/>
                <a:gd name="T9" fmla="*/ 0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9" h="704">
                  <a:moveTo>
                    <a:pt x="0" y="0"/>
                  </a:moveTo>
                  <a:cubicBezTo>
                    <a:pt x="0" y="590"/>
                    <a:pt x="0" y="590"/>
                    <a:pt x="0" y="590"/>
                  </a:cubicBezTo>
                  <a:cubicBezTo>
                    <a:pt x="146" y="663"/>
                    <a:pt x="311" y="704"/>
                    <a:pt x="486" y="704"/>
                  </a:cubicBezTo>
                  <a:cubicBezTo>
                    <a:pt x="671" y="704"/>
                    <a:pt x="846" y="658"/>
                    <a:pt x="999" y="57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3" name="Picture Placeholder 32"/>
          <p:cNvPicPr>
            <a:picLocks noGrp="1" noChangeAspect="1"/>
          </p:cNvPicPr>
          <p:nvPr>
            <p:ph type="pic" sz="quarter" idx="100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826" t="26028" r="8461" b="30071"/>
          <a:stretch/>
        </p:blipFill>
        <p:spPr/>
      </p:pic>
      <p:grpSp>
        <p:nvGrpSpPr>
          <p:cNvPr id="36" name="Group 35"/>
          <p:cNvGrpSpPr/>
          <p:nvPr/>
        </p:nvGrpSpPr>
        <p:grpSpPr>
          <a:xfrm>
            <a:off x="2335194" y="4675119"/>
            <a:ext cx="7523031" cy="1364503"/>
            <a:chOff x="2334485" y="4959889"/>
            <a:chExt cx="7523031" cy="1364503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44818697-EF7D-4D23-9F25-0A444CFAE571}"/>
                </a:ext>
              </a:extLst>
            </p:cNvPr>
            <p:cNvSpPr/>
            <p:nvPr/>
          </p:nvSpPr>
          <p:spPr>
            <a:xfrm>
              <a:off x="2334485" y="5462618"/>
              <a:ext cx="7523031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Text of the printing and typesetting industry. Lorem Ipsum has been the industry's standard dummy text ever since the 1500s, when an make a type specimen book. It has survived not only five centuries, but also the leap into electronic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143656" y="4959889"/>
              <a:ext cx="1904689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000" b="1" dirty="0">
                  <a:latin typeface="Roboto Slab" pitchFamily="2" charset="0"/>
                  <a:ea typeface="Roboto Slab" pitchFamily="2" charset="0"/>
                </a:rPr>
                <a:t>John </a:t>
              </a:r>
              <a:r>
                <a:rPr lang="en-US" sz="3000" b="1" dirty="0" err="1">
                  <a:latin typeface="Roboto Slab" pitchFamily="2" charset="0"/>
                  <a:ea typeface="Roboto Slab" pitchFamily="2" charset="0"/>
                </a:rPr>
                <a:t>Deo</a:t>
              </a:r>
              <a:endParaRPr lang="en-US" sz="3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6" name="Picture Placeholder 15"/>
          <p:cNvPicPr>
            <a:picLocks noGrp="1" noChangeAspect="1"/>
          </p:cNvPicPr>
          <p:nvPr>
            <p:ph type="pic" sz="quarter" idx="102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676" t="14820" r="5439" b="1750"/>
          <a:stretch/>
        </p:blipFill>
        <p:spPr/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Welcome Message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7387869" y="2483584"/>
            <a:ext cx="3106770" cy="3191690"/>
            <a:chOff x="6525301" y="2829658"/>
            <a:chExt cx="3106770" cy="319169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6AF977E-74F2-42CB-B873-D65500C32761}"/>
                </a:ext>
              </a:extLst>
            </p:cNvPr>
            <p:cNvGrpSpPr/>
            <p:nvPr/>
          </p:nvGrpSpPr>
          <p:grpSpPr>
            <a:xfrm>
              <a:off x="6622696" y="5715486"/>
              <a:ext cx="958829" cy="305862"/>
              <a:chOff x="4052943" y="5412792"/>
              <a:chExt cx="958829" cy="305862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053E47C9-7D69-4732-AF31-91140449C018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D93D7B43-E8DB-4380-85E0-E43795FFF433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4" name="AutoShape 1">
                  <a:extLst>
                    <a:ext uri="{FF2B5EF4-FFF2-40B4-BE49-F238E27FC236}">
                      <a16:creationId xmlns:a16="http://schemas.microsoft.com/office/drawing/2014/main" id="{2DDC80B6-6891-42CB-B041-7DC0854786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64D02105-B202-43CC-B224-1D29CE0CE816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F38792B5-5861-4117-BF7C-1916589107A9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2" name="AutoShape 21">
                  <a:extLst>
                    <a:ext uri="{FF2B5EF4-FFF2-40B4-BE49-F238E27FC236}">
                      <a16:creationId xmlns:a16="http://schemas.microsoft.com/office/drawing/2014/main" id="{2444D6D4-A5DA-4A6A-8BD7-A0825B464D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C0F663E7-A919-49F5-9721-21C38802DD05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284E763A-E060-4087-81FC-CCBD3399E32C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0" name="AutoShape 18">
                  <a:extLst>
                    <a:ext uri="{FF2B5EF4-FFF2-40B4-BE49-F238E27FC236}">
                      <a16:creationId xmlns:a16="http://schemas.microsoft.com/office/drawing/2014/main" id="{507CEDB8-8EE1-4B44-9250-071741B615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0DE4BF5-D548-42F7-9BA4-30C2FE8223C5}"/>
                </a:ext>
              </a:extLst>
            </p:cNvPr>
            <p:cNvSpPr txBox="1"/>
            <p:nvPr/>
          </p:nvSpPr>
          <p:spPr>
            <a:xfrm>
              <a:off x="6525302" y="5071531"/>
              <a:ext cx="2540947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www.website/ fb/ you tube/</a:t>
              </a:r>
            </a:p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company name.com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C2F6088-FF5D-4D6A-82E6-EB9159656C0C}"/>
                </a:ext>
              </a:extLst>
            </p:cNvPr>
            <p:cNvGrpSpPr/>
            <p:nvPr/>
          </p:nvGrpSpPr>
          <p:grpSpPr>
            <a:xfrm>
              <a:off x="6525301" y="2829658"/>
              <a:ext cx="3106770" cy="1737249"/>
              <a:chOff x="840881" y="1727317"/>
              <a:chExt cx="3106770" cy="173724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6E53986B-009A-4ABB-93F0-51C434294812}"/>
                  </a:ext>
                </a:extLst>
              </p:cNvPr>
              <p:cNvGrpSpPr/>
              <p:nvPr/>
            </p:nvGrpSpPr>
            <p:grpSpPr>
              <a:xfrm>
                <a:off x="840881" y="1727317"/>
                <a:ext cx="3106770" cy="682781"/>
                <a:chOff x="2468336" y="1925550"/>
                <a:chExt cx="2564202" cy="682781"/>
              </a:xfrm>
            </p:grpSpPr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0A8FFDFE-92F1-4381-93CE-0D463EE948F5}"/>
                    </a:ext>
                  </a:extLst>
                </p:cNvPr>
                <p:cNvSpPr txBox="1"/>
                <p:nvPr/>
              </p:nvSpPr>
              <p:spPr>
                <a:xfrm>
                  <a:off x="2468336" y="1925550"/>
                  <a:ext cx="137885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spc="200" dirty="0">
                      <a:latin typeface="Roboto Slab" pitchFamily="2" charset="0"/>
                      <a:ea typeface="Roboto Slab" pitchFamily="2" charset="0"/>
                    </a:rPr>
                    <a:t>HELLO”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8352520-C39E-454D-B8BD-842B31D8B996}"/>
                    </a:ext>
                  </a:extLst>
                </p:cNvPr>
                <p:cNvSpPr txBox="1"/>
                <p:nvPr/>
              </p:nvSpPr>
              <p:spPr>
                <a:xfrm>
                  <a:off x="2468337" y="2269777"/>
                  <a:ext cx="256420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>
                      <a:latin typeface="Roboto Slab" pitchFamily="2" charset="0"/>
                      <a:ea typeface="Roboto Slab" pitchFamily="2" charset="0"/>
                    </a:rPr>
                    <a:t>Iam</a:t>
                  </a:r>
                  <a:r>
                    <a:rPr lang="en-US" sz="1600" dirty="0">
                      <a:latin typeface="Roboto Slab" pitchFamily="2" charset="0"/>
                      <a:ea typeface="Roboto Slab" pitchFamily="2" charset="0"/>
                    </a:rPr>
                    <a:t> John Deo, Your Presenter!</a:t>
                  </a:r>
                </a:p>
              </p:txBody>
            </p:sp>
          </p:grpSp>
          <p:sp>
            <p:nvSpPr>
              <p:cNvPr id="23" name="Rectangle 9">
                <a:extLst>
                  <a:ext uri="{FF2B5EF4-FFF2-40B4-BE49-F238E27FC236}">
                    <a16:creationId xmlns:a16="http://schemas.microsoft.com/office/drawing/2014/main" id="{D3AEF147-4D9E-4E18-A501-6C3B81453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262" y="2643863"/>
                <a:ext cx="3010389" cy="820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professionalism and lorem to reliability. By using simple alignments are This letterhead design is meant to project an image professionalism</a:t>
                </a:r>
              </a:p>
            </p:txBody>
          </p:sp>
        </p:grp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BCB84D4-8446-4216-B3D7-D8E622332D83}"/>
                </a:ext>
              </a:extLst>
            </p:cNvPr>
            <p:cNvCxnSpPr>
              <a:cxnSpLocks/>
            </p:cNvCxnSpPr>
            <p:nvPr/>
          </p:nvCxnSpPr>
          <p:spPr>
            <a:xfrm>
              <a:off x="6621682" y="4847592"/>
              <a:ext cx="274936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907586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Placeholder 20"/>
          <p:cNvPicPr>
            <a:picLocks noGrp="1" noChangeAspect="1"/>
          </p:cNvPicPr>
          <p:nvPr>
            <p:ph type="pic" sz="quarter" idx="10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313" b="20313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104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055" r="1305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7" name="Picture Placeholder 16"/>
          <p:cNvPicPr>
            <a:picLocks noGrp="1" noChangeAspect="1"/>
          </p:cNvPicPr>
          <p:nvPr>
            <p:ph type="pic" sz="quarter" idx="102"/>
          </p:nvPr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954" r="3318"/>
          <a:stretch/>
        </p:blipFill>
        <p:spPr/>
      </p:pic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Photography </a:t>
            </a:r>
            <a:r>
              <a:rPr lang="en-US" b="1" dirty="0" smtClean="0">
                <a:latin typeface="Roboto Slab" pitchFamily="2" charset="0"/>
                <a:ea typeface="Roboto Slab" pitchFamily="2" charset="0"/>
              </a:rPr>
              <a:t>About us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47484" y="3149600"/>
            <a:ext cx="2554516" cy="2591032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/>
          <p:cNvSpPr/>
          <p:nvPr/>
        </p:nvSpPr>
        <p:spPr>
          <a:xfrm>
            <a:off x="6175828" y="3149600"/>
            <a:ext cx="2554516" cy="2591032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11432F00-67C3-4C81-BE6D-7C8D89E20FB1}"/>
              </a:ext>
            </a:extLst>
          </p:cNvPr>
          <p:cNvGrpSpPr/>
          <p:nvPr/>
        </p:nvGrpSpPr>
        <p:grpSpPr>
          <a:xfrm>
            <a:off x="6654500" y="3780675"/>
            <a:ext cx="1597172" cy="1328883"/>
            <a:chOff x="4421262" y="2214715"/>
            <a:chExt cx="1597172" cy="1328883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B5F0F7E2-5E05-4D4A-B00E-01821625EA8F}"/>
                </a:ext>
              </a:extLst>
            </p:cNvPr>
            <p:cNvSpPr txBox="1"/>
            <p:nvPr/>
          </p:nvSpPr>
          <p:spPr>
            <a:xfrm>
              <a:off x="4530420" y="2702844"/>
              <a:ext cx="137885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Photography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40AC0E7-6129-469D-96C8-E4053F956FCC}"/>
                </a:ext>
              </a:extLst>
            </p:cNvPr>
            <p:cNvSpPr/>
            <p:nvPr/>
          </p:nvSpPr>
          <p:spPr>
            <a:xfrm>
              <a:off x="4421262" y="2951128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70" name="Freeform 9">
              <a:extLst>
                <a:ext uri="{FF2B5EF4-FFF2-40B4-BE49-F238E27FC236}">
                  <a16:creationId xmlns:a16="http://schemas.microsoft.com/office/drawing/2014/main" id="{5EA064FA-6FE1-4C84-8535-FB466371F8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8431" y="2214715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5C820F3-20D5-4F99-8C2C-A2EA4C16AD53}"/>
              </a:ext>
            </a:extLst>
          </p:cNvPr>
          <p:cNvGrpSpPr/>
          <p:nvPr/>
        </p:nvGrpSpPr>
        <p:grpSpPr>
          <a:xfrm>
            <a:off x="1237937" y="3780675"/>
            <a:ext cx="1573610" cy="1328883"/>
            <a:chOff x="604287" y="2218626"/>
            <a:chExt cx="1573610" cy="1328883"/>
          </a:xfrm>
        </p:grpSpPr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4EC45167-39FC-4250-9C44-3C58ADAD9A06}"/>
                </a:ext>
              </a:extLst>
            </p:cNvPr>
            <p:cNvGrpSpPr/>
            <p:nvPr/>
          </p:nvGrpSpPr>
          <p:grpSpPr>
            <a:xfrm>
              <a:off x="1222247" y="2218626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75" name="Freeform 5">
                <a:extLst>
                  <a:ext uri="{FF2B5EF4-FFF2-40B4-BE49-F238E27FC236}">
                    <a16:creationId xmlns:a16="http://schemas.microsoft.com/office/drawing/2014/main" id="{CF8D3F0E-7F51-48D5-B38E-15009280CE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6">
                <a:extLst>
                  <a:ext uri="{FF2B5EF4-FFF2-40B4-BE49-F238E27FC236}">
                    <a16:creationId xmlns:a16="http://schemas.microsoft.com/office/drawing/2014/main" id="{CB0EE858-0DC4-4375-8125-E3A925DE6D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7">
                <a:extLst>
                  <a:ext uri="{FF2B5EF4-FFF2-40B4-BE49-F238E27FC236}">
                    <a16:creationId xmlns:a16="http://schemas.microsoft.com/office/drawing/2014/main" id="{93D83DEA-70AD-4F31-B889-8538D860F0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5F3F1D3-D122-45BF-8481-D775E75CF017}"/>
                </a:ext>
              </a:extLst>
            </p:cNvPr>
            <p:cNvSpPr txBox="1"/>
            <p:nvPr/>
          </p:nvSpPr>
          <p:spPr>
            <a:xfrm>
              <a:off x="701662" y="2706755"/>
              <a:ext cx="137886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Photography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E5C1790-370F-4BFA-B488-8C5666E71244}"/>
                </a:ext>
              </a:extLst>
            </p:cNvPr>
            <p:cNvSpPr/>
            <p:nvPr/>
          </p:nvSpPr>
          <p:spPr>
            <a:xfrm>
              <a:off x="604287" y="2955039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/>
          <p:cNvPicPr>
            <a:picLocks noGrp="1" noChangeAspect="1"/>
          </p:cNvPicPr>
          <p:nvPr>
            <p:ph type="pic" sz="quarter" idx="106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007" r="31007"/>
          <a:stretch>
            <a:fillRect/>
          </a:stretch>
        </p:blipFill>
        <p:spPr/>
      </p:pic>
      <p:pic>
        <p:nvPicPr>
          <p:cNvPr id="14" name="Picture Placeholder 13"/>
          <p:cNvPicPr>
            <a:picLocks noGrp="1" noChangeAspect="1"/>
          </p:cNvPicPr>
          <p:nvPr>
            <p:ph type="pic" sz="quarter" idx="104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079" r="31079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03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910" r="28910"/>
          <a:stretch>
            <a:fillRect/>
          </a:stretch>
        </p:blipFill>
        <p:spPr/>
      </p:pic>
      <p:pic>
        <p:nvPicPr>
          <p:cNvPr id="17" name="Picture Placeholder 16"/>
          <p:cNvPicPr>
            <a:picLocks noGrp="1" noChangeAspect="1"/>
          </p:cNvPicPr>
          <p:nvPr>
            <p:ph type="pic" sz="quarter" idx="105"/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433" r="3143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Photography About 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38200" y="3570514"/>
            <a:ext cx="2471057" cy="1692181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3519714" y="3570514"/>
            <a:ext cx="2471057" cy="1692181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201228" y="3570514"/>
            <a:ext cx="2471057" cy="1692181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8882743" y="3570514"/>
            <a:ext cx="2471057" cy="1692181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11432F00-67C3-4C81-BE6D-7C8D89E20FB1}"/>
              </a:ext>
            </a:extLst>
          </p:cNvPr>
          <p:cNvGrpSpPr/>
          <p:nvPr/>
        </p:nvGrpSpPr>
        <p:grpSpPr>
          <a:xfrm>
            <a:off x="3956656" y="3780675"/>
            <a:ext cx="1597172" cy="1328883"/>
            <a:chOff x="4421262" y="2214715"/>
            <a:chExt cx="1597172" cy="1328883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5F0F7E2-5E05-4D4A-B00E-01821625EA8F}"/>
                </a:ext>
              </a:extLst>
            </p:cNvPr>
            <p:cNvSpPr txBox="1"/>
            <p:nvPr/>
          </p:nvSpPr>
          <p:spPr>
            <a:xfrm>
              <a:off x="4530420" y="2702844"/>
              <a:ext cx="137885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Photography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840AC0E7-6129-469D-96C8-E4053F956FCC}"/>
                </a:ext>
              </a:extLst>
            </p:cNvPr>
            <p:cNvSpPr/>
            <p:nvPr/>
          </p:nvSpPr>
          <p:spPr>
            <a:xfrm>
              <a:off x="4421262" y="2951128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48" name="Freeform 9">
              <a:extLst>
                <a:ext uri="{FF2B5EF4-FFF2-40B4-BE49-F238E27FC236}">
                  <a16:creationId xmlns:a16="http://schemas.microsoft.com/office/drawing/2014/main" id="{5EA064FA-6FE1-4C84-8535-FB466371F8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8431" y="2214715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5C820F3-20D5-4F99-8C2C-A2EA4C16AD53}"/>
              </a:ext>
            </a:extLst>
          </p:cNvPr>
          <p:cNvGrpSpPr/>
          <p:nvPr/>
        </p:nvGrpSpPr>
        <p:grpSpPr>
          <a:xfrm>
            <a:off x="1286923" y="3780675"/>
            <a:ext cx="1573610" cy="1328883"/>
            <a:chOff x="604287" y="2218626"/>
            <a:chExt cx="1573610" cy="1328883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EC45167-39FC-4250-9C44-3C58ADAD9A06}"/>
                </a:ext>
              </a:extLst>
            </p:cNvPr>
            <p:cNvGrpSpPr/>
            <p:nvPr/>
          </p:nvGrpSpPr>
          <p:grpSpPr>
            <a:xfrm>
              <a:off x="1222247" y="2218626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53" name="Freeform 5">
                <a:extLst>
                  <a:ext uri="{FF2B5EF4-FFF2-40B4-BE49-F238E27FC236}">
                    <a16:creationId xmlns:a16="http://schemas.microsoft.com/office/drawing/2014/main" id="{CF8D3F0E-7F51-48D5-B38E-15009280CE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Freeform 6">
                <a:extLst>
                  <a:ext uri="{FF2B5EF4-FFF2-40B4-BE49-F238E27FC236}">
                    <a16:creationId xmlns:a16="http://schemas.microsoft.com/office/drawing/2014/main" id="{CB0EE858-0DC4-4375-8125-E3A925DE6D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Freeform 7">
                <a:extLst>
                  <a:ext uri="{FF2B5EF4-FFF2-40B4-BE49-F238E27FC236}">
                    <a16:creationId xmlns:a16="http://schemas.microsoft.com/office/drawing/2014/main" id="{93D83DEA-70AD-4F31-B889-8538D860F0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5F3F1D3-D122-45BF-8481-D775E75CF017}"/>
                </a:ext>
              </a:extLst>
            </p:cNvPr>
            <p:cNvSpPr txBox="1"/>
            <p:nvPr/>
          </p:nvSpPr>
          <p:spPr>
            <a:xfrm>
              <a:off x="701662" y="2706755"/>
              <a:ext cx="137886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Photography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E5C1790-370F-4BFA-B488-8C5666E71244}"/>
                </a:ext>
              </a:extLst>
            </p:cNvPr>
            <p:cNvSpPr/>
            <p:nvPr/>
          </p:nvSpPr>
          <p:spPr>
            <a:xfrm>
              <a:off x="604287" y="2955039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5C820F3-20D5-4F99-8C2C-A2EA4C16AD53}"/>
              </a:ext>
            </a:extLst>
          </p:cNvPr>
          <p:cNvGrpSpPr/>
          <p:nvPr/>
        </p:nvGrpSpPr>
        <p:grpSpPr>
          <a:xfrm>
            <a:off x="6649951" y="3780675"/>
            <a:ext cx="1573610" cy="1328883"/>
            <a:chOff x="604287" y="2218626"/>
            <a:chExt cx="1573610" cy="1328883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EC45167-39FC-4250-9C44-3C58ADAD9A06}"/>
                </a:ext>
              </a:extLst>
            </p:cNvPr>
            <p:cNvGrpSpPr/>
            <p:nvPr/>
          </p:nvGrpSpPr>
          <p:grpSpPr>
            <a:xfrm>
              <a:off x="1222247" y="2218626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60" name="Freeform 5">
                <a:extLst>
                  <a:ext uri="{FF2B5EF4-FFF2-40B4-BE49-F238E27FC236}">
                    <a16:creationId xmlns:a16="http://schemas.microsoft.com/office/drawing/2014/main" id="{CF8D3F0E-7F51-48D5-B38E-15009280CE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">
                <a:extLst>
                  <a:ext uri="{FF2B5EF4-FFF2-40B4-BE49-F238E27FC236}">
                    <a16:creationId xmlns:a16="http://schemas.microsoft.com/office/drawing/2014/main" id="{CB0EE858-0DC4-4375-8125-E3A925DE6D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7">
                <a:extLst>
                  <a:ext uri="{FF2B5EF4-FFF2-40B4-BE49-F238E27FC236}">
                    <a16:creationId xmlns:a16="http://schemas.microsoft.com/office/drawing/2014/main" id="{93D83DEA-70AD-4F31-B889-8538D860F0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5F3F1D3-D122-45BF-8481-D775E75CF017}"/>
                </a:ext>
              </a:extLst>
            </p:cNvPr>
            <p:cNvSpPr txBox="1"/>
            <p:nvPr/>
          </p:nvSpPr>
          <p:spPr>
            <a:xfrm>
              <a:off x="701662" y="2706755"/>
              <a:ext cx="137886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Photography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1E5C1790-370F-4BFA-B488-8C5666E71244}"/>
                </a:ext>
              </a:extLst>
            </p:cNvPr>
            <p:cNvSpPr/>
            <p:nvPr/>
          </p:nvSpPr>
          <p:spPr>
            <a:xfrm>
              <a:off x="604287" y="2955039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1432F00-67C3-4C81-BE6D-7C8D89E20FB1}"/>
              </a:ext>
            </a:extLst>
          </p:cNvPr>
          <p:cNvGrpSpPr/>
          <p:nvPr/>
        </p:nvGrpSpPr>
        <p:grpSpPr>
          <a:xfrm>
            <a:off x="9319685" y="3780675"/>
            <a:ext cx="1597172" cy="1328883"/>
            <a:chOff x="4421262" y="2214715"/>
            <a:chExt cx="1597172" cy="132888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5F0F7E2-5E05-4D4A-B00E-01821625EA8F}"/>
                </a:ext>
              </a:extLst>
            </p:cNvPr>
            <p:cNvSpPr txBox="1"/>
            <p:nvPr/>
          </p:nvSpPr>
          <p:spPr>
            <a:xfrm>
              <a:off x="4530420" y="2702844"/>
              <a:ext cx="137885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Photography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840AC0E7-6129-469D-96C8-E4053F956FCC}"/>
                </a:ext>
              </a:extLst>
            </p:cNvPr>
            <p:cNvSpPr/>
            <p:nvPr/>
          </p:nvSpPr>
          <p:spPr>
            <a:xfrm>
              <a:off x="4421262" y="2951128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66" name="Freeform 9">
              <a:extLst>
                <a:ext uri="{FF2B5EF4-FFF2-40B4-BE49-F238E27FC236}">
                  <a16:creationId xmlns:a16="http://schemas.microsoft.com/office/drawing/2014/main" id="{5EA064FA-6FE1-4C84-8535-FB466371F8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8431" y="2214715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80246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/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81" b="7581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0" y="-1"/>
            <a:ext cx="12164418" cy="6858001"/>
          </a:xfrm>
          <a:prstGeom prst="rect">
            <a:avLst/>
          </a:prstGeom>
          <a:solidFill>
            <a:schemeClr val="tx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863939" y="792387"/>
            <a:ext cx="3573344" cy="2529271"/>
            <a:chOff x="586532" y="859967"/>
            <a:chExt cx="3573344" cy="2529271"/>
          </a:xfrm>
        </p:grpSpPr>
        <p:sp>
          <p:nvSpPr>
            <p:cNvPr id="8" name="Rectangle 7"/>
            <p:cNvSpPr/>
            <p:nvPr/>
          </p:nvSpPr>
          <p:spPr>
            <a:xfrm>
              <a:off x="586532" y="859967"/>
              <a:ext cx="3023585" cy="1374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5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Our </a:t>
              </a:r>
              <a:endParaRPr lang="en-US" sz="5500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endParaRPr>
            </a:p>
            <a:p>
              <a:pPr>
                <a:lnSpc>
                  <a:spcPts val="5000"/>
                </a:lnSpc>
              </a:pPr>
              <a:r>
                <a:rPr lang="en-US" sz="5500" b="1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Services</a:t>
              </a:r>
              <a:endParaRPr lang="en-US" sz="5500" dirty="0">
                <a:solidFill>
                  <a:schemeClr val="bg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4818697-EF7D-4D23-9F25-0A444CFAE571}"/>
                </a:ext>
              </a:extLst>
            </p:cNvPr>
            <p:cNvSpPr/>
            <p:nvPr/>
          </p:nvSpPr>
          <p:spPr>
            <a:xfrm>
              <a:off x="586532" y="2270983"/>
              <a:ext cx="3573344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Text of the printing and typesetting industry. Lorem Ipsum has been </a:t>
              </a:r>
              <a:r>
                <a:rPr lang="en-US" sz="1200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make 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a type specimen book. It has survived not only five centuries, but also the leap into electronic</a:t>
              </a: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Placeholder 18"/>
          <p:cNvPicPr>
            <a:picLocks noGrp="1" noChangeAspect="1"/>
          </p:cNvPicPr>
          <p:nvPr>
            <p:ph type="pic" sz="quarter" idx="105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" r="23853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7800771" y="1825899"/>
            <a:ext cx="2585089" cy="3206198"/>
            <a:chOff x="7711389" y="1825803"/>
            <a:chExt cx="2585089" cy="3206198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A517AE3-E56A-472B-B990-7693DAB48D8E}"/>
                </a:ext>
              </a:extLst>
            </p:cNvPr>
            <p:cNvGrpSpPr/>
            <p:nvPr/>
          </p:nvGrpSpPr>
          <p:grpSpPr>
            <a:xfrm>
              <a:off x="7711389" y="3063072"/>
              <a:ext cx="2535878" cy="731661"/>
              <a:chOff x="5914937" y="5084415"/>
              <a:chExt cx="2535878" cy="731661"/>
            </a:xfrm>
          </p:grpSpPr>
          <p:sp>
            <p:nvSpPr>
              <p:cNvPr id="24" name="Rectangle 17">
                <a:extLst>
                  <a:ext uri="{FF2B5EF4-FFF2-40B4-BE49-F238E27FC236}">
                    <a16:creationId xmlns:a16="http://schemas.microsoft.com/office/drawing/2014/main" id="{C2F44880-DAF4-45DB-824C-CCADE38630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937" y="5466421"/>
                <a:ext cx="2535878" cy="349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7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 and reliability.</a:t>
                </a:r>
              </a:p>
            </p:txBody>
          </p:sp>
          <p:sp>
            <p:nvSpPr>
              <p:cNvPr id="25" name="Rectangle 6">
                <a:extLst>
                  <a:ext uri="{FF2B5EF4-FFF2-40B4-BE49-F238E27FC236}">
                    <a16:creationId xmlns:a16="http://schemas.microsoft.com/office/drawing/2014/main" id="{2B13C1B9-D474-42E2-9A0E-7EE85F142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3675" y="5084415"/>
                <a:ext cx="1980201" cy="25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Photography</a:t>
                </a:r>
                <a:endPara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endParaRP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18212C0D-7EDF-4685-8F49-FB16E8293DB1}"/>
                  </a:ext>
                </a:extLst>
              </p:cNvPr>
              <p:cNvSpPr/>
              <p:nvPr/>
            </p:nvSpPr>
            <p:spPr bwMode="auto">
              <a:xfrm>
                <a:off x="5914937" y="5147887"/>
                <a:ext cx="131694" cy="131694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02CE20B0-BFAA-4F1C-A36E-EF7C497CBC5B}"/>
                </a:ext>
              </a:extLst>
            </p:cNvPr>
            <p:cNvGrpSpPr/>
            <p:nvPr/>
          </p:nvGrpSpPr>
          <p:grpSpPr>
            <a:xfrm>
              <a:off x="7711389" y="1825803"/>
              <a:ext cx="2585089" cy="731661"/>
              <a:chOff x="9149711" y="3613875"/>
              <a:chExt cx="2585089" cy="731661"/>
            </a:xfrm>
          </p:grpSpPr>
          <p:sp>
            <p:nvSpPr>
              <p:cNvPr id="29" name="Rectangle 17">
                <a:extLst>
                  <a:ext uri="{FF2B5EF4-FFF2-40B4-BE49-F238E27FC236}">
                    <a16:creationId xmlns:a16="http://schemas.microsoft.com/office/drawing/2014/main" id="{EB923436-2C40-460C-97E4-F68271A90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49711" y="3995881"/>
                <a:ext cx="2585089" cy="349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7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 and reliability.</a:t>
                </a:r>
              </a:p>
            </p:txBody>
          </p:sp>
          <p:sp>
            <p:nvSpPr>
              <p:cNvPr id="30" name="Rectangle 6">
                <a:extLst>
                  <a:ext uri="{FF2B5EF4-FFF2-40B4-BE49-F238E27FC236}">
                    <a16:creationId xmlns:a16="http://schemas.microsoft.com/office/drawing/2014/main" id="{408943BD-F243-43C4-8606-5DF0AAADA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449" y="3613875"/>
                <a:ext cx="1955351" cy="25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Photography</a:t>
                </a:r>
                <a:endPara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endParaRPr>
              </a:p>
            </p:txBody>
          </p:sp>
          <p:sp>
            <p:nvSpPr>
              <p:cNvPr id="32" name="Oval 31">
                <a:extLst>
                  <a:ext uri="{FF2B5EF4-FFF2-40B4-BE49-F238E27FC236}">
                    <a16:creationId xmlns:a16="http://schemas.microsoft.com/office/drawing/2014/main" id="{45D49F8F-3DB9-421B-A00E-0657C989FBEF}"/>
                  </a:ext>
                </a:extLst>
              </p:cNvPr>
              <p:cNvSpPr/>
              <p:nvPr/>
            </p:nvSpPr>
            <p:spPr bwMode="auto">
              <a:xfrm>
                <a:off x="9149711" y="3677347"/>
                <a:ext cx="131694" cy="131694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21C4892E-30B5-4FDA-92E9-CED68AD44B2D}"/>
                </a:ext>
              </a:extLst>
            </p:cNvPr>
            <p:cNvGrpSpPr/>
            <p:nvPr/>
          </p:nvGrpSpPr>
          <p:grpSpPr>
            <a:xfrm>
              <a:off x="7711389" y="4300340"/>
              <a:ext cx="2535878" cy="731661"/>
              <a:chOff x="5914937" y="5084415"/>
              <a:chExt cx="2535878" cy="731661"/>
            </a:xfrm>
          </p:grpSpPr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45A974EB-809B-43D9-B9E7-4D801F9B1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937" y="5466421"/>
                <a:ext cx="2535878" cy="349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7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 and reliability.</a:t>
                </a:r>
              </a:p>
            </p:txBody>
          </p:sp>
          <p:sp>
            <p:nvSpPr>
              <p:cNvPr id="39" name="Rectangle 6">
                <a:extLst>
                  <a:ext uri="{FF2B5EF4-FFF2-40B4-BE49-F238E27FC236}">
                    <a16:creationId xmlns:a16="http://schemas.microsoft.com/office/drawing/2014/main" id="{6343AE70-1263-4648-B82C-F20C15012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3675" y="5084415"/>
                <a:ext cx="1980201" cy="25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Photography</a:t>
                </a:r>
                <a:endPara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endParaRPr>
              </a:p>
            </p:txBody>
          </p:sp>
          <p:sp>
            <p:nvSpPr>
              <p:cNvPr id="40" name="Oval 39">
                <a:extLst>
                  <a:ext uri="{FF2B5EF4-FFF2-40B4-BE49-F238E27FC236}">
                    <a16:creationId xmlns:a16="http://schemas.microsoft.com/office/drawing/2014/main" id="{0F85DCDC-60C6-4AF9-8AB3-13A6E1ADB73D}"/>
                  </a:ext>
                </a:extLst>
              </p:cNvPr>
              <p:cNvSpPr/>
              <p:nvPr/>
            </p:nvSpPr>
            <p:spPr bwMode="auto">
              <a:xfrm>
                <a:off x="5914937" y="5147887"/>
                <a:ext cx="131694" cy="131694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268" b="9268"/>
          <a:stretch>
            <a:fillRect/>
          </a:stretch>
        </p:blipFill>
        <p:spPr>
          <a:xfrm>
            <a:off x="0" y="3175"/>
            <a:ext cx="12192000" cy="6856413"/>
          </a:xfrm>
        </p:spPr>
      </p:pic>
      <p:sp>
        <p:nvSpPr>
          <p:cNvPr id="5" name="Rectangle 4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6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06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42" b="144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Photography </a:t>
            </a:r>
            <a:r>
              <a:rPr lang="en-US" sz="3600" b="1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Services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47" name="Group 46"/>
          <p:cNvGrpSpPr/>
          <p:nvPr/>
        </p:nvGrpSpPr>
        <p:grpSpPr>
          <a:xfrm>
            <a:off x="1803071" y="2515329"/>
            <a:ext cx="2585089" cy="3206198"/>
            <a:chOff x="7711389" y="1825803"/>
            <a:chExt cx="2585089" cy="3206198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9A517AE3-E56A-472B-B990-7693DAB48D8E}"/>
                </a:ext>
              </a:extLst>
            </p:cNvPr>
            <p:cNvGrpSpPr/>
            <p:nvPr/>
          </p:nvGrpSpPr>
          <p:grpSpPr>
            <a:xfrm>
              <a:off x="7711389" y="3063072"/>
              <a:ext cx="2535878" cy="731661"/>
              <a:chOff x="5914937" y="5084415"/>
              <a:chExt cx="2535878" cy="731661"/>
            </a:xfrm>
          </p:grpSpPr>
          <p:sp>
            <p:nvSpPr>
              <p:cNvPr id="72" name="Rectangle 17">
                <a:extLst>
                  <a:ext uri="{FF2B5EF4-FFF2-40B4-BE49-F238E27FC236}">
                    <a16:creationId xmlns:a16="http://schemas.microsoft.com/office/drawing/2014/main" id="{C2F44880-DAF4-45DB-824C-CCADE38630C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937" y="5466421"/>
                <a:ext cx="2535878" cy="349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7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 and reliability.</a:t>
                </a:r>
              </a:p>
            </p:txBody>
          </p:sp>
          <p:sp>
            <p:nvSpPr>
              <p:cNvPr id="73" name="Rectangle 6">
                <a:extLst>
                  <a:ext uri="{FF2B5EF4-FFF2-40B4-BE49-F238E27FC236}">
                    <a16:creationId xmlns:a16="http://schemas.microsoft.com/office/drawing/2014/main" id="{2B13C1B9-D474-42E2-9A0E-7EE85F142E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3675" y="5084415"/>
                <a:ext cx="1980201" cy="25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Photography</a:t>
                </a:r>
                <a:endPara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endParaRPr>
              </a:p>
            </p:txBody>
          </p:sp>
          <p:sp>
            <p:nvSpPr>
              <p:cNvPr id="74" name="Oval 73">
                <a:extLst>
                  <a:ext uri="{FF2B5EF4-FFF2-40B4-BE49-F238E27FC236}">
                    <a16:creationId xmlns:a16="http://schemas.microsoft.com/office/drawing/2014/main" id="{18212C0D-7EDF-4685-8F49-FB16E8293DB1}"/>
                  </a:ext>
                </a:extLst>
              </p:cNvPr>
              <p:cNvSpPr/>
              <p:nvPr/>
            </p:nvSpPr>
            <p:spPr bwMode="auto">
              <a:xfrm>
                <a:off x="5914937" y="5147887"/>
                <a:ext cx="131694" cy="131694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02CE20B0-BFAA-4F1C-A36E-EF7C497CBC5B}"/>
                </a:ext>
              </a:extLst>
            </p:cNvPr>
            <p:cNvGrpSpPr/>
            <p:nvPr/>
          </p:nvGrpSpPr>
          <p:grpSpPr>
            <a:xfrm>
              <a:off x="7711389" y="1825803"/>
              <a:ext cx="2585089" cy="731661"/>
              <a:chOff x="9149711" y="3613875"/>
              <a:chExt cx="2585089" cy="731661"/>
            </a:xfrm>
          </p:grpSpPr>
          <p:sp>
            <p:nvSpPr>
              <p:cNvPr id="69" name="Rectangle 17">
                <a:extLst>
                  <a:ext uri="{FF2B5EF4-FFF2-40B4-BE49-F238E27FC236}">
                    <a16:creationId xmlns:a16="http://schemas.microsoft.com/office/drawing/2014/main" id="{EB923436-2C40-460C-97E4-F68271A90E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49711" y="3995881"/>
                <a:ext cx="2585089" cy="349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7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 and reliability.</a:t>
                </a:r>
              </a:p>
            </p:txBody>
          </p:sp>
          <p:sp>
            <p:nvSpPr>
              <p:cNvPr id="70" name="Rectangle 6">
                <a:extLst>
                  <a:ext uri="{FF2B5EF4-FFF2-40B4-BE49-F238E27FC236}">
                    <a16:creationId xmlns:a16="http://schemas.microsoft.com/office/drawing/2014/main" id="{408943BD-F243-43C4-8606-5DF0AAADA0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8449" y="3613875"/>
                <a:ext cx="1955351" cy="25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Photography</a:t>
                </a:r>
                <a:endPara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endParaRP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45D49F8F-3DB9-421B-A00E-0657C989FBEF}"/>
                  </a:ext>
                </a:extLst>
              </p:cNvPr>
              <p:cNvSpPr/>
              <p:nvPr/>
            </p:nvSpPr>
            <p:spPr bwMode="auto">
              <a:xfrm>
                <a:off x="9149711" y="3677347"/>
                <a:ext cx="131694" cy="131694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21C4892E-30B5-4FDA-92E9-CED68AD44B2D}"/>
                </a:ext>
              </a:extLst>
            </p:cNvPr>
            <p:cNvGrpSpPr/>
            <p:nvPr/>
          </p:nvGrpSpPr>
          <p:grpSpPr>
            <a:xfrm>
              <a:off x="7711389" y="4300340"/>
              <a:ext cx="2535878" cy="731661"/>
              <a:chOff x="5914937" y="5084415"/>
              <a:chExt cx="2535878" cy="731661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45A974EB-809B-43D9-B9E7-4D801F9B10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14937" y="5466421"/>
                <a:ext cx="2535878" cy="3496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1700"/>
                  </a:lnSpc>
                </a:pPr>
                <a:r>
                  <a:rPr lang="en-US" sz="1000" dirty="0">
                    <a:solidFill>
                      <a:schemeClr val="bg1"/>
                    </a:solidFill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 image of professional and reliability.</a:t>
                </a:r>
              </a:p>
            </p:txBody>
          </p:sp>
          <p:sp>
            <p:nvSpPr>
              <p:cNvPr id="67" name="Rectangle 6">
                <a:extLst>
                  <a:ext uri="{FF2B5EF4-FFF2-40B4-BE49-F238E27FC236}">
                    <a16:creationId xmlns:a16="http://schemas.microsoft.com/office/drawing/2014/main" id="{6343AE70-1263-4648-B82C-F20C15012F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63675" y="5084415"/>
                <a:ext cx="1980201" cy="258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r>
                  <a:rPr lang="en-US" sz="1600" b="1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</a:rPr>
                  <a:t>Photography</a:t>
                </a:r>
                <a:endParaRPr lang="en-US" sz="15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Bold" charset="0"/>
                </a:endParaRPr>
              </a:p>
            </p:txBody>
          </p:sp>
          <p:sp>
            <p:nvSpPr>
              <p:cNvPr id="68" name="Oval 67">
                <a:extLst>
                  <a:ext uri="{FF2B5EF4-FFF2-40B4-BE49-F238E27FC236}">
                    <a16:creationId xmlns:a16="http://schemas.microsoft.com/office/drawing/2014/main" id="{0F85DCDC-60C6-4AF9-8AB3-13A6E1ADB73D}"/>
                  </a:ext>
                </a:extLst>
              </p:cNvPr>
              <p:cNvSpPr/>
              <p:nvPr/>
            </p:nvSpPr>
            <p:spPr bwMode="auto">
              <a:xfrm>
                <a:off x="5914937" y="5147887"/>
                <a:ext cx="131694" cy="131694"/>
              </a:xfrm>
              <a:prstGeom prst="ellipse">
                <a:avLst/>
              </a:prstGeom>
              <a:solidFill>
                <a:schemeClr val="bg1"/>
              </a:solidFill>
              <a:ln w="254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5600" b="0" i="0" u="none" strike="noStrike" cap="none" normalizeH="0" baseline="0">
                  <a:ln>
                    <a:noFill/>
                  </a:ln>
                  <a:solidFill>
                    <a:schemeClr val="bg1"/>
                  </a:solidFill>
                  <a:effectLst/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74102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Placeholder 37"/>
          <p:cNvPicPr>
            <a:picLocks noGrp="1" noChangeAspect="1"/>
          </p:cNvPicPr>
          <p:nvPr>
            <p:ph type="pic" sz="quarter" idx="107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>
            <a:fillRect/>
          </a:stretch>
        </p:blipFill>
        <p:spPr/>
      </p:pic>
      <p:pic>
        <p:nvPicPr>
          <p:cNvPr id="37" name="Picture Placeholder 36"/>
          <p:cNvPicPr>
            <a:picLocks noGrp="1" noChangeAspect="1"/>
          </p:cNvPicPr>
          <p:nvPr>
            <p:ph type="pic" sz="quarter" idx="106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123" t="11527" r="29123" b="11527"/>
          <a:stretch/>
        </p:blipFill>
        <p:spPr/>
      </p:pic>
      <p:pic>
        <p:nvPicPr>
          <p:cNvPr id="36" name="Picture Placeholder 35"/>
          <p:cNvPicPr>
            <a:picLocks noGrp="1" noChangeAspect="1"/>
          </p:cNvPicPr>
          <p:nvPr>
            <p:ph type="pic" sz="quarter" idx="26"/>
          </p:nvPr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893" t="19865" r="28786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smtClean="0">
                <a:latin typeface="Roboto Slab" pitchFamily="2" charset="0"/>
                <a:ea typeface="Roboto Slab" pitchFamily="2" charset="0"/>
              </a:rPr>
              <a:t>Our Services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69947" y="2584233"/>
            <a:ext cx="2814392" cy="2814392"/>
          </a:xfrm>
          <a:prstGeom prst="ellipse">
            <a:avLst/>
          </a:pr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4688804" y="2584233"/>
            <a:ext cx="2814392" cy="2814392"/>
          </a:xfrm>
          <a:prstGeom prst="ellipse">
            <a:avLst/>
          </a:pr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607661" y="2584233"/>
            <a:ext cx="2814392" cy="2814392"/>
          </a:xfrm>
          <a:prstGeom prst="ellipse">
            <a:avLst/>
          </a:pr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1432F00-67C3-4C81-BE6D-7C8D89E20FB1}"/>
              </a:ext>
            </a:extLst>
          </p:cNvPr>
          <p:cNvGrpSpPr/>
          <p:nvPr/>
        </p:nvGrpSpPr>
        <p:grpSpPr>
          <a:xfrm>
            <a:off x="5297414" y="3326988"/>
            <a:ext cx="1597172" cy="1328883"/>
            <a:chOff x="4421262" y="2214715"/>
            <a:chExt cx="1597172" cy="132888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5F0F7E2-5E05-4D4A-B00E-01821625EA8F}"/>
                </a:ext>
              </a:extLst>
            </p:cNvPr>
            <p:cNvSpPr txBox="1"/>
            <p:nvPr/>
          </p:nvSpPr>
          <p:spPr>
            <a:xfrm>
              <a:off x="4530420" y="2702844"/>
              <a:ext cx="1378858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Photography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40AC0E7-6129-469D-96C8-E4053F956FCC}"/>
                </a:ext>
              </a:extLst>
            </p:cNvPr>
            <p:cNvSpPr/>
            <p:nvPr/>
          </p:nvSpPr>
          <p:spPr>
            <a:xfrm>
              <a:off x="4421262" y="2951128"/>
              <a:ext cx="159717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17" name="Freeform 9">
              <a:extLst>
                <a:ext uri="{FF2B5EF4-FFF2-40B4-BE49-F238E27FC236}">
                  <a16:creationId xmlns:a16="http://schemas.microsoft.com/office/drawing/2014/main" id="{5EA064FA-6FE1-4C84-8535-FB466371F81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08431" y="2214715"/>
              <a:ext cx="422835" cy="432936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5C820F3-20D5-4F99-8C2C-A2EA4C16AD53}"/>
              </a:ext>
            </a:extLst>
          </p:cNvPr>
          <p:cNvGrpSpPr/>
          <p:nvPr/>
        </p:nvGrpSpPr>
        <p:grpSpPr>
          <a:xfrm>
            <a:off x="1390338" y="3326988"/>
            <a:ext cx="1573610" cy="1328883"/>
            <a:chOff x="604287" y="2218626"/>
            <a:chExt cx="1573610" cy="1328883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4EC45167-39FC-4250-9C44-3C58ADAD9A06}"/>
                </a:ext>
              </a:extLst>
            </p:cNvPr>
            <p:cNvGrpSpPr/>
            <p:nvPr/>
          </p:nvGrpSpPr>
          <p:grpSpPr>
            <a:xfrm>
              <a:off x="1222247" y="2218626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23" name="Freeform 5">
                <a:extLst>
                  <a:ext uri="{FF2B5EF4-FFF2-40B4-BE49-F238E27FC236}">
                    <a16:creationId xmlns:a16="http://schemas.microsoft.com/office/drawing/2014/main" id="{CF8D3F0E-7F51-48D5-B38E-15009280CE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6">
                <a:extLst>
                  <a:ext uri="{FF2B5EF4-FFF2-40B4-BE49-F238E27FC236}">
                    <a16:creationId xmlns:a16="http://schemas.microsoft.com/office/drawing/2014/main" id="{CB0EE858-0DC4-4375-8125-E3A925DE6D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7">
                <a:extLst>
                  <a:ext uri="{FF2B5EF4-FFF2-40B4-BE49-F238E27FC236}">
                    <a16:creationId xmlns:a16="http://schemas.microsoft.com/office/drawing/2014/main" id="{93D83DEA-70AD-4F31-B889-8538D860F0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5F3F1D3-D122-45BF-8481-D775E75CF017}"/>
                </a:ext>
              </a:extLst>
            </p:cNvPr>
            <p:cNvSpPr txBox="1"/>
            <p:nvPr/>
          </p:nvSpPr>
          <p:spPr>
            <a:xfrm>
              <a:off x="701662" y="2706755"/>
              <a:ext cx="137886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Photography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1E5C1790-370F-4BFA-B488-8C5666E71244}"/>
                </a:ext>
              </a:extLst>
            </p:cNvPr>
            <p:cNvSpPr/>
            <p:nvPr/>
          </p:nvSpPr>
          <p:spPr>
            <a:xfrm>
              <a:off x="604287" y="2955039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5C820F3-20D5-4F99-8C2C-A2EA4C16AD53}"/>
              </a:ext>
            </a:extLst>
          </p:cNvPr>
          <p:cNvGrpSpPr/>
          <p:nvPr/>
        </p:nvGrpSpPr>
        <p:grpSpPr>
          <a:xfrm>
            <a:off x="9228052" y="3326988"/>
            <a:ext cx="1573610" cy="1328883"/>
            <a:chOff x="604287" y="2218626"/>
            <a:chExt cx="1573610" cy="1328883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EC45167-39FC-4250-9C44-3C58ADAD9A06}"/>
                </a:ext>
              </a:extLst>
            </p:cNvPr>
            <p:cNvGrpSpPr/>
            <p:nvPr/>
          </p:nvGrpSpPr>
          <p:grpSpPr>
            <a:xfrm>
              <a:off x="1222247" y="2218626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30" name="Freeform 5">
                <a:extLst>
                  <a:ext uri="{FF2B5EF4-FFF2-40B4-BE49-F238E27FC236}">
                    <a16:creationId xmlns:a16="http://schemas.microsoft.com/office/drawing/2014/main" id="{CF8D3F0E-7F51-48D5-B38E-15009280CE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6">
                <a:extLst>
                  <a:ext uri="{FF2B5EF4-FFF2-40B4-BE49-F238E27FC236}">
                    <a16:creationId xmlns:a16="http://schemas.microsoft.com/office/drawing/2014/main" id="{CB0EE858-0DC4-4375-8125-E3A925DE6D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7">
                <a:extLst>
                  <a:ext uri="{FF2B5EF4-FFF2-40B4-BE49-F238E27FC236}">
                    <a16:creationId xmlns:a16="http://schemas.microsoft.com/office/drawing/2014/main" id="{93D83DEA-70AD-4F31-B889-8538D860F0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5F3F1D3-D122-45BF-8481-D775E75CF017}"/>
                </a:ext>
              </a:extLst>
            </p:cNvPr>
            <p:cNvSpPr txBox="1"/>
            <p:nvPr/>
          </p:nvSpPr>
          <p:spPr>
            <a:xfrm>
              <a:off x="701662" y="2706755"/>
              <a:ext cx="137886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Photography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E5C1790-370F-4BFA-B488-8C5666E71244}"/>
                </a:ext>
              </a:extLst>
            </p:cNvPr>
            <p:cNvSpPr/>
            <p:nvPr/>
          </p:nvSpPr>
          <p:spPr>
            <a:xfrm>
              <a:off x="604287" y="2955039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0621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E015F"/>
    </a:accent1>
    <a:accent2>
      <a:srgbClr val="EC2127"/>
    </a:accent2>
    <a:accent3>
      <a:srgbClr val="FFC000"/>
    </a:accent3>
    <a:accent4>
      <a:srgbClr val="92D050"/>
    </a:accent4>
    <a:accent5>
      <a:srgbClr val="01CF8F"/>
    </a:accent5>
    <a:accent6>
      <a:srgbClr val="00B0F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12445</TotalTime>
  <Words>724</Words>
  <Application>Microsoft Office PowerPoint</Application>
  <PresentationFormat>Widescreen</PresentationFormat>
  <Paragraphs>98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Calibri</vt:lpstr>
      <vt:lpstr>Gill Sans</vt:lpstr>
      <vt:lpstr>Lato</vt:lpstr>
      <vt:lpstr>Montserrat-Bold</vt:lpstr>
      <vt:lpstr>Montserrat-Regular</vt:lpstr>
      <vt:lpstr>Open Sans Condensed Light</vt:lpstr>
      <vt:lpstr>Roboto</vt:lpstr>
      <vt:lpstr>Roboto Slab</vt:lpstr>
      <vt:lpstr>ヒラギノ角ゴ ProN W3</vt:lpstr>
      <vt:lpstr>Office Theme</vt:lpstr>
      <vt:lpstr>PowerPoint Presentation</vt:lpstr>
      <vt:lpstr>PowerPoint Presentation</vt:lpstr>
      <vt:lpstr>Welcome Message</vt:lpstr>
      <vt:lpstr>Welcome Message</vt:lpstr>
      <vt:lpstr>Photography About us</vt:lpstr>
      <vt:lpstr>Photography About us</vt:lpstr>
      <vt:lpstr>PowerPoint Presentation</vt:lpstr>
      <vt:lpstr>Photography Services</vt:lpstr>
      <vt:lpstr>Our Services</vt:lpstr>
      <vt:lpstr>PowerPoint Presentation</vt:lpstr>
      <vt:lpstr>PowerPoint Presentation</vt:lpstr>
      <vt:lpstr>Our Portfolilo</vt:lpstr>
      <vt:lpstr>Our Portfolilo</vt:lpstr>
      <vt:lpstr>Our Portfolilo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1915</cp:revision>
  <dcterms:created xsi:type="dcterms:W3CDTF">2017-07-18T09:08:44Z</dcterms:created>
  <dcterms:modified xsi:type="dcterms:W3CDTF">2018-08-15T12:47:30Z</dcterms:modified>
</cp:coreProperties>
</file>