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2" r:id="rId4"/>
    <p:sldMasterId id="214748368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Lst>
  <p:sldSz cy="5143500" cx="9144000"/>
  <p:notesSz cx="6858000" cy="9144000"/>
  <p:embeddedFontLst>
    <p:embeddedFont>
      <p:font typeface="Roboto Slab"/>
      <p:regular r:id="rId28"/>
      <p:bold r:id="rId29"/>
    </p:embeddedFont>
    <p:embeddedFont>
      <p:font typeface="Montserrat SemiBold"/>
      <p:regular r:id="rId30"/>
      <p:bold r:id="rId31"/>
      <p:italic r:id="rId32"/>
      <p:boldItalic r:id="rId33"/>
    </p:embeddedFont>
    <p:embeddedFont>
      <p:font typeface="Montserrat"/>
      <p:regular r:id="rId34"/>
      <p:bold r:id="rId35"/>
      <p:italic r:id="rId36"/>
      <p:boldItalic r:id="rId37"/>
    </p:embeddedFont>
    <p:embeddedFont>
      <p:font typeface="Montserrat Medium"/>
      <p:regular r:id="rId38"/>
      <p:bold r:id="rId39"/>
      <p:italic r:id="rId40"/>
      <p:boldItalic r:id="rId41"/>
    </p:embeddedFont>
    <p:embeddedFont>
      <p:font typeface="Montserrat Light"/>
      <p:regular r:id="rId42"/>
      <p:bold r:id="rId43"/>
      <p:italic r:id="rId44"/>
      <p:boldItalic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Medium-italic.fntdata"/><Relationship Id="rId20" Type="http://schemas.openxmlformats.org/officeDocument/2006/relationships/slide" Target="slides/slide14.xml"/><Relationship Id="rId42" Type="http://schemas.openxmlformats.org/officeDocument/2006/relationships/font" Target="fonts/MontserratLight-regular.fntdata"/><Relationship Id="rId41" Type="http://schemas.openxmlformats.org/officeDocument/2006/relationships/font" Target="fonts/MontserratMedium-boldItalic.fntdata"/><Relationship Id="rId22" Type="http://schemas.openxmlformats.org/officeDocument/2006/relationships/slide" Target="slides/slide16.xml"/><Relationship Id="rId44" Type="http://schemas.openxmlformats.org/officeDocument/2006/relationships/font" Target="fonts/MontserratLight-italic.fntdata"/><Relationship Id="rId21" Type="http://schemas.openxmlformats.org/officeDocument/2006/relationships/slide" Target="slides/slide15.xml"/><Relationship Id="rId43" Type="http://schemas.openxmlformats.org/officeDocument/2006/relationships/font" Target="fonts/MontserratLight-bold.fntdata"/><Relationship Id="rId24" Type="http://schemas.openxmlformats.org/officeDocument/2006/relationships/slide" Target="slides/slide18.xml"/><Relationship Id="rId23" Type="http://schemas.openxmlformats.org/officeDocument/2006/relationships/slide" Target="slides/slide17.xml"/><Relationship Id="rId45" Type="http://schemas.openxmlformats.org/officeDocument/2006/relationships/font" Target="fonts/MontserratLight-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RobotoSlab-regular.fntdata"/><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RobotoSlab-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SemiBold-bold.fntdata"/><Relationship Id="rId30" Type="http://schemas.openxmlformats.org/officeDocument/2006/relationships/font" Target="fonts/MontserratSemiBold-regular.fntdata"/><Relationship Id="rId11" Type="http://schemas.openxmlformats.org/officeDocument/2006/relationships/slide" Target="slides/slide5.xml"/><Relationship Id="rId33" Type="http://schemas.openxmlformats.org/officeDocument/2006/relationships/font" Target="fonts/MontserratSemiBold-boldItalic.fntdata"/><Relationship Id="rId10" Type="http://schemas.openxmlformats.org/officeDocument/2006/relationships/slide" Target="slides/slide4.xml"/><Relationship Id="rId32" Type="http://schemas.openxmlformats.org/officeDocument/2006/relationships/font" Target="fonts/MontserratSemiBold-italic.fntdata"/><Relationship Id="rId13" Type="http://schemas.openxmlformats.org/officeDocument/2006/relationships/slide" Target="slides/slide7.xml"/><Relationship Id="rId35" Type="http://schemas.openxmlformats.org/officeDocument/2006/relationships/font" Target="fonts/Montserrat-bold.fntdata"/><Relationship Id="rId12" Type="http://schemas.openxmlformats.org/officeDocument/2006/relationships/slide" Target="slides/slide6.xml"/><Relationship Id="rId34" Type="http://schemas.openxmlformats.org/officeDocument/2006/relationships/font" Target="fonts/Montserrat-regular.fntdata"/><Relationship Id="rId15" Type="http://schemas.openxmlformats.org/officeDocument/2006/relationships/slide" Target="slides/slide9.xml"/><Relationship Id="rId37" Type="http://schemas.openxmlformats.org/officeDocument/2006/relationships/font" Target="fonts/Montserrat-boldItalic.fntdata"/><Relationship Id="rId14" Type="http://schemas.openxmlformats.org/officeDocument/2006/relationships/slide" Target="slides/slide8.xml"/><Relationship Id="rId36" Type="http://schemas.openxmlformats.org/officeDocument/2006/relationships/font" Target="fonts/Montserrat-italic.fntdata"/><Relationship Id="rId17" Type="http://schemas.openxmlformats.org/officeDocument/2006/relationships/slide" Target="slides/slide11.xml"/><Relationship Id="rId39" Type="http://schemas.openxmlformats.org/officeDocument/2006/relationships/font" Target="fonts/MontserratMedium-bold.fntdata"/><Relationship Id="rId16" Type="http://schemas.openxmlformats.org/officeDocument/2006/relationships/slide" Target="slides/slide10.xml"/><Relationship Id="rId38" Type="http://schemas.openxmlformats.org/officeDocument/2006/relationships/font" Target="fonts/MontserratMedium-regular.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Google Shape;133;g42ddfea4e7_2_8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g42ddfea4e7_2_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2" name="Shape 272"/>
        <p:cNvGrpSpPr/>
        <p:nvPr/>
      </p:nvGrpSpPr>
      <p:grpSpPr>
        <a:xfrm>
          <a:off x="0" y="0"/>
          <a:ext cx="0" cy="0"/>
          <a:chOff x="0" y="0"/>
          <a:chExt cx="0" cy="0"/>
        </a:xfrm>
      </p:grpSpPr>
      <p:sp>
        <p:nvSpPr>
          <p:cNvPr id="273" name="Google Shape;273;g42ddfea4e7_2_2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4" name="Google Shape;274;g42ddfea4e7_2_2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75" name="Google Shape;275;g42ddfea4e7_2_215: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76" name="Google Shape;276;g42ddfea4e7_2_215: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77" name="Google Shape;277;g42ddfea4e7_2_2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 name="Shape 285"/>
        <p:cNvGrpSpPr/>
        <p:nvPr/>
      </p:nvGrpSpPr>
      <p:grpSpPr>
        <a:xfrm>
          <a:off x="0" y="0"/>
          <a:ext cx="0" cy="0"/>
          <a:chOff x="0" y="0"/>
          <a:chExt cx="0" cy="0"/>
        </a:xfrm>
      </p:grpSpPr>
      <p:sp>
        <p:nvSpPr>
          <p:cNvPr id="286" name="Google Shape;286;g42ddfea4e7_2_2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7" name="Google Shape;287;g42ddfea4e7_2_2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88" name="Google Shape;288;g42ddfea4e7_2_227: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89" name="Google Shape;289;g42ddfea4e7_2_227: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90" name="Google Shape;290;g42ddfea4e7_2_2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8" name="Shape 298"/>
        <p:cNvGrpSpPr/>
        <p:nvPr/>
      </p:nvGrpSpPr>
      <p:grpSpPr>
        <a:xfrm>
          <a:off x="0" y="0"/>
          <a:ext cx="0" cy="0"/>
          <a:chOff x="0" y="0"/>
          <a:chExt cx="0" cy="0"/>
        </a:xfrm>
      </p:grpSpPr>
      <p:sp>
        <p:nvSpPr>
          <p:cNvPr id="299" name="Google Shape;299;g42ddfea4e7_2_23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g42ddfea4e7_2_2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5" name="Shape 315"/>
        <p:cNvGrpSpPr/>
        <p:nvPr/>
      </p:nvGrpSpPr>
      <p:grpSpPr>
        <a:xfrm>
          <a:off x="0" y="0"/>
          <a:ext cx="0" cy="0"/>
          <a:chOff x="0" y="0"/>
          <a:chExt cx="0" cy="0"/>
        </a:xfrm>
      </p:grpSpPr>
      <p:sp>
        <p:nvSpPr>
          <p:cNvPr id="316" name="Google Shape;316;g42ddfea4e7_2_25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g42ddfea4e7_2_2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 name="Shape 331"/>
        <p:cNvGrpSpPr/>
        <p:nvPr/>
      </p:nvGrpSpPr>
      <p:grpSpPr>
        <a:xfrm>
          <a:off x="0" y="0"/>
          <a:ext cx="0" cy="0"/>
          <a:chOff x="0" y="0"/>
          <a:chExt cx="0" cy="0"/>
        </a:xfrm>
      </p:grpSpPr>
      <p:sp>
        <p:nvSpPr>
          <p:cNvPr id="332" name="Google Shape;332;g42ddfea4e7_2_2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g42ddfea4e7_2_27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34" name="Google Shape;334;g42ddfea4e7_2_270: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35" name="Google Shape;335;g42ddfea4e7_2_270: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36" name="Google Shape;336;g42ddfea4e7_2_27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8" name="Shape 348"/>
        <p:cNvGrpSpPr/>
        <p:nvPr/>
      </p:nvGrpSpPr>
      <p:grpSpPr>
        <a:xfrm>
          <a:off x="0" y="0"/>
          <a:ext cx="0" cy="0"/>
          <a:chOff x="0" y="0"/>
          <a:chExt cx="0" cy="0"/>
        </a:xfrm>
      </p:grpSpPr>
      <p:sp>
        <p:nvSpPr>
          <p:cNvPr id="349" name="Google Shape;349;g42ddfea4e7_2_2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0" name="Google Shape;350;g42ddfea4e7_2_28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51" name="Google Shape;351;g42ddfea4e7_2_286: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52" name="Google Shape;352;g42ddfea4e7_2_286: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53" name="Google Shape;353;g42ddfea4e7_2_28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1" name="Shape 361"/>
        <p:cNvGrpSpPr/>
        <p:nvPr/>
      </p:nvGrpSpPr>
      <p:grpSpPr>
        <a:xfrm>
          <a:off x="0" y="0"/>
          <a:ext cx="0" cy="0"/>
          <a:chOff x="0" y="0"/>
          <a:chExt cx="0" cy="0"/>
        </a:xfrm>
      </p:grpSpPr>
      <p:sp>
        <p:nvSpPr>
          <p:cNvPr id="362" name="Google Shape;362;g42ddfea4e7_2_2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3" name="Google Shape;363;g42ddfea4e7_2_29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64" name="Google Shape;364;g42ddfea4e7_2_298: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65" name="Google Shape;365;g42ddfea4e7_2_298: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66" name="Google Shape;366;g42ddfea4e7_2_29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7" name="Shape 377"/>
        <p:cNvGrpSpPr/>
        <p:nvPr/>
      </p:nvGrpSpPr>
      <p:grpSpPr>
        <a:xfrm>
          <a:off x="0" y="0"/>
          <a:ext cx="0" cy="0"/>
          <a:chOff x="0" y="0"/>
          <a:chExt cx="0" cy="0"/>
        </a:xfrm>
      </p:grpSpPr>
      <p:sp>
        <p:nvSpPr>
          <p:cNvPr id="378" name="Google Shape;378;g42ddfea4e7_2_3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9" name="Google Shape;379;g42ddfea4e7_2_3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80" name="Google Shape;380;g42ddfea4e7_2_313: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81" name="Google Shape;381;g42ddfea4e7_2_313: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82" name="Google Shape;382;g42ddfea4e7_2_3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0" name="Shape 390"/>
        <p:cNvGrpSpPr/>
        <p:nvPr/>
      </p:nvGrpSpPr>
      <p:grpSpPr>
        <a:xfrm>
          <a:off x="0" y="0"/>
          <a:ext cx="0" cy="0"/>
          <a:chOff x="0" y="0"/>
          <a:chExt cx="0" cy="0"/>
        </a:xfrm>
      </p:grpSpPr>
      <p:sp>
        <p:nvSpPr>
          <p:cNvPr id="391" name="Google Shape;391;g42ddfea4e7_2_3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2" name="Google Shape;392;g42ddfea4e7_2_3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93" name="Google Shape;393;g42ddfea4e7_2_326: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94" name="Google Shape;394;g42ddfea4e7_2_326: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95" name="Google Shape;395;g42ddfea4e7_2_3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0" name="Shape 410"/>
        <p:cNvGrpSpPr/>
        <p:nvPr/>
      </p:nvGrpSpPr>
      <p:grpSpPr>
        <a:xfrm>
          <a:off x="0" y="0"/>
          <a:ext cx="0" cy="0"/>
          <a:chOff x="0" y="0"/>
          <a:chExt cx="0" cy="0"/>
        </a:xfrm>
      </p:grpSpPr>
      <p:sp>
        <p:nvSpPr>
          <p:cNvPr id="411" name="Google Shape;411;g42ddfea4e7_2_3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2" name="Google Shape;412;g42ddfea4e7_2_34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13" name="Google Shape;413;g42ddfea4e7_2_345: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14" name="Google Shape;414;g42ddfea4e7_2_345: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15" name="Google Shape;415;g42ddfea4e7_2_34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Google Shape;145;g42ddfea4e7_2_9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g42ddfea4e7_2_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8" name="Shape 428"/>
        <p:cNvGrpSpPr/>
        <p:nvPr/>
      </p:nvGrpSpPr>
      <p:grpSpPr>
        <a:xfrm>
          <a:off x="0" y="0"/>
          <a:ext cx="0" cy="0"/>
          <a:chOff x="0" y="0"/>
          <a:chExt cx="0" cy="0"/>
        </a:xfrm>
      </p:grpSpPr>
      <p:sp>
        <p:nvSpPr>
          <p:cNvPr id="429" name="Google Shape;429;g42ddfea4e7_2_3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0" name="Google Shape;430;g42ddfea4e7_2_36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31" name="Google Shape;431;g42ddfea4e7_2_362: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32" name="Google Shape;432;g42ddfea4e7_2_362: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33" name="Google Shape;433;g42ddfea4e7_2_36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8" name="Shape 438"/>
        <p:cNvGrpSpPr/>
        <p:nvPr/>
      </p:nvGrpSpPr>
      <p:grpSpPr>
        <a:xfrm>
          <a:off x="0" y="0"/>
          <a:ext cx="0" cy="0"/>
          <a:chOff x="0" y="0"/>
          <a:chExt cx="0" cy="0"/>
        </a:xfrm>
      </p:grpSpPr>
      <p:sp>
        <p:nvSpPr>
          <p:cNvPr id="439" name="Google Shape;439;g42ddfea4e7_2_3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0" name="Google Shape;440;g42ddfea4e7_2_37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41" name="Google Shape;441;g42ddfea4e7_2_371: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42" name="Google Shape;442;g42ddfea4e7_2_371: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43" name="Google Shape;443;g42ddfea4e7_2_37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 name="Shape 169"/>
        <p:cNvGrpSpPr/>
        <p:nvPr/>
      </p:nvGrpSpPr>
      <p:grpSpPr>
        <a:xfrm>
          <a:off x="0" y="0"/>
          <a:ext cx="0" cy="0"/>
          <a:chOff x="0" y="0"/>
          <a:chExt cx="0" cy="0"/>
        </a:xfrm>
      </p:grpSpPr>
      <p:sp>
        <p:nvSpPr>
          <p:cNvPr id="170" name="Google Shape;170;g42ddfea4e7_2_1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1" name="Google Shape;171;g42ddfea4e7_2_1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72" name="Google Shape;172;g42ddfea4e7_2_118: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73" name="Google Shape;173;g42ddfea4e7_2_118: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74" name="Google Shape;174;g42ddfea4e7_2_1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8" name="Shape 188"/>
        <p:cNvGrpSpPr/>
        <p:nvPr/>
      </p:nvGrpSpPr>
      <p:grpSpPr>
        <a:xfrm>
          <a:off x="0" y="0"/>
          <a:ext cx="0" cy="0"/>
          <a:chOff x="0" y="0"/>
          <a:chExt cx="0" cy="0"/>
        </a:xfrm>
      </p:grpSpPr>
      <p:sp>
        <p:nvSpPr>
          <p:cNvPr id="189" name="Google Shape;189;g42ddfea4e7_2_13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g42ddfea4e7_2_1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7" name="Shape 197"/>
        <p:cNvGrpSpPr/>
        <p:nvPr/>
      </p:nvGrpSpPr>
      <p:grpSpPr>
        <a:xfrm>
          <a:off x="0" y="0"/>
          <a:ext cx="0" cy="0"/>
          <a:chOff x="0" y="0"/>
          <a:chExt cx="0" cy="0"/>
        </a:xfrm>
      </p:grpSpPr>
      <p:sp>
        <p:nvSpPr>
          <p:cNvPr id="198" name="Google Shape;198;g42ddfea4e7_2_14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g42ddfea4e7_2_1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8" name="Shape 208"/>
        <p:cNvGrpSpPr/>
        <p:nvPr/>
      </p:nvGrpSpPr>
      <p:grpSpPr>
        <a:xfrm>
          <a:off x="0" y="0"/>
          <a:ext cx="0" cy="0"/>
          <a:chOff x="0" y="0"/>
          <a:chExt cx="0" cy="0"/>
        </a:xfrm>
      </p:grpSpPr>
      <p:sp>
        <p:nvSpPr>
          <p:cNvPr id="209" name="Google Shape;209;g42ddfea4e7_2_1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g42ddfea4e7_2_15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11" name="Google Shape;211;g42ddfea4e7_2_154: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12" name="Google Shape;212;g42ddfea4e7_2_154: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13" name="Google Shape;213;g42ddfea4e7_2_15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0" name="Shape 220"/>
        <p:cNvGrpSpPr/>
        <p:nvPr/>
      </p:nvGrpSpPr>
      <p:grpSpPr>
        <a:xfrm>
          <a:off x="0" y="0"/>
          <a:ext cx="0" cy="0"/>
          <a:chOff x="0" y="0"/>
          <a:chExt cx="0" cy="0"/>
        </a:xfrm>
      </p:grpSpPr>
      <p:sp>
        <p:nvSpPr>
          <p:cNvPr id="221" name="Google Shape;221;g42ddfea4e7_2_1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g42ddfea4e7_2_16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23" name="Google Shape;223;g42ddfea4e7_2_166: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24" name="Google Shape;224;g42ddfea4e7_2_166: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25" name="Google Shape;225;g42ddfea4e7_2_16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 name="Shape 241"/>
        <p:cNvGrpSpPr/>
        <p:nvPr/>
      </p:nvGrpSpPr>
      <p:grpSpPr>
        <a:xfrm>
          <a:off x="0" y="0"/>
          <a:ext cx="0" cy="0"/>
          <a:chOff x="0" y="0"/>
          <a:chExt cx="0" cy="0"/>
        </a:xfrm>
      </p:grpSpPr>
      <p:sp>
        <p:nvSpPr>
          <p:cNvPr id="242" name="Google Shape;242;g42ddfea4e7_2_1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3" name="Google Shape;243;g42ddfea4e7_2_18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44" name="Google Shape;244;g42ddfea4e7_2_186: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45" name="Google Shape;245;g42ddfea4e7_2_186: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46" name="Google Shape;246;g42ddfea4e7_2_18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 name="Shape 260"/>
        <p:cNvGrpSpPr/>
        <p:nvPr/>
      </p:nvGrpSpPr>
      <p:grpSpPr>
        <a:xfrm>
          <a:off x="0" y="0"/>
          <a:ext cx="0" cy="0"/>
          <a:chOff x="0" y="0"/>
          <a:chExt cx="0" cy="0"/>
        </a:xfrm>
      </p:grpSpPr>
      <p:sp>
        <p:nvSpPr>
          <p:cNvPr id="261" name="Google Shape;261;g42ddfea4e7_2_2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2" name="Google Shape;262;g42ddfea4e7_2_20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63" name="Google Shape;263;g42ddfea4e7_2_204: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64" name="Google Shape;264;g42ddfea4e7_2_204: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65" name="Google Shape;265;g42ddfea4e7_2_20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ull Image without Header &amp; Footer">
  <p:cSld name="Full Image without Header &amp; Footer">
    <p:spTree>
      <p:nvGrpSpPr>
        <p:cNvPr id="56" name="Shape 56"/>
        <p:cNvGrpSpPr/>
        <p:nvPr/>
      </p:nvGrpSpPr>
      <p:grpSpPr>
        <a:xfrm>
          <a:off x="0" y="0"/>
          <a:ext cx="0" cy="0"/>
          <a:chOff x="0" y="0"/>
          <a:chExt cx="0" cy="0"/>
        </a:xfrm>
      </p:grpSpPr>
      <p:sp>
        <p:nvSpPr>
          <p:cNvPr id="57" name="Google Shape;57;p14"/>
          <p:cNvSpPr/>
          <p:nvPr>
            <p:ph idx="2" type="pic"/>
          </p:nvPr>
        </p:nvSpPr>
        <p:spPr>
          <a:xfrm>
            <a:off x="0" y="0"/>
            <a:ext cx="91440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Title Page">
  <p:cSld name="17_Title Page">
    <p:spTree>
      <p:nvGrpSpPr>
        <p:cNvPr id="58" name="Shape 58"/>
        <p:cNvGrpSpPr/>
        <p:nvPr/>
      </p:nvGrpSpPr>
      <p:grpSpPr>
        <a:xfrm>
          <a:off x="0" y="0"/>
          <a:ext cx="0" cy="0"/>
          <a:chOff x="0" y="0"/>
          <a:chExt cx="0" cy="0"/>
        </a:xfrm>
      </p:grpSpPr>
      <p:sp>
        <p:nvSpPr>
          <p:cNvPr id="59" name="Google Shape;59;p15"/>
          <p:cNvSpPr/>
          <p:nvPr>
            <p:ph idx="2" type="pic"/>
          </p:nvPr>
        </p:nvSpPr>
        <p:spPr>
          <a:xfrm>
            <a:off x="353787" y="314325"/>
            <a:ext cx="3573448" cy="4514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0" name="Google Shape;60;p15"/>
          <p:cNvSpPr/>
          <p:nvPr>
            <p:ph idx="3" type="pic"/>
          </p:nvPr>
        </p:nvSpPr>
        <p:spPr>
          <a:xfrm>
            <a:off x="4252913" y="314325"/>
            <a:ext cx="1814513" cy="132397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Full Image without Header &amp; Footer">
  <p:cSld name="3_Full Image without Header &amp; Footer">
    <p:spTree>
      <p:nvGrpSpPr>
        <p:cNvPr id="61" name="Shape 61"/>
        <p:cNvGrpSpPr/>
        <p:nvPr/>
      </p:nvGrpSpPr>
      <p:grpSpPr>
        <a:xfrm>
          <a:off x="0" y="0"/>
          <a:ext cx="0" cy="0"/>
          <a:chOff x="0" y="0"/>
          <a:chExt cx="0" cy="0"/>
        </a:xfrm>
      </p:grpSpPr>
      <p:sp>
        <p:nvSpPr>
          <p:cNvPr id="62" name="Google Shape;62;p16"/>
          <p:cNvSpPr/>
          <p:nvPr>
            <p:ph idx="2" type="pic"/>
          </p:nvPr>
        </p:nvSpPr>
        <p:spPr>
          <a:xfrm>
            <a:off x="874635" y="1171575"/>
            <a:ext cx="3495629" cy="280034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Title Page">
  <p:cSld name="20_Title Page">
    <p:spTree>
      <p:nvGrpSpPr>
        <p:cNvPr id="63" name="Shape 63"/>
        <p:cNvGrpSpPr/>
        <p:nvPr/>
      </p:nvGrpSpPr>
      <p:grpSpPr>
        <a:xfrm>
          <a:off x="0" y="0"/>
          <a:ext cx="0" cy="0"/>
          <a:chOff x="0" y="0"/>
          <a:chExt cx="0" cy="0"/>
        </a:xfrm>
      </p:grpSpPr>
      <p:sp>
        <p:nvSpPr>
          <p:cNvPr id="64" name="Google Shape;64;p17"/>
          <p:cNvSpPr/>
          <p:nvPr>
            <p:ph idx="2" type="pic"/>
          </p:nvPr>
        </p:nvSpPr>
        <p:spPr>
          <a:xfrm>
            <a:off x="3068746" y="449211"/>
            <a:ext cx="3034409" cy="212254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5" name="Google Shape;65;p17"/>
          <p:cNvSpPr/>
          <p:nvPr>
            <p:ph idx="3" type="pic"/>
          </p:nvPr>
        </p:nvSpPr>
        <p:spPr>
          <a:xfrm>
            <a:off x="6207788" y="435022"/>
            <a:ext cx="2441480" cy="213672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6" name="Google Shape;66;p17"/>
          <p:cNvSpPr/>
          <p:nvPr>
            <p:ph idx="4" type="pic"/>
          </p:nvPr>
        </p:nvSpPr>
        <p:spPr>
          <a:xfrm>
            <a:off x="494731" y="435022"/>
            <a:ext cx="2469380" cy="424507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7" name="Google Shape;67;p17"/>
          <p:cNvSpPr/>
          <p:nvPr>
            <p:ph idx="5" type="pic"/>
          </p:nvPr>
        </p:nvSpPr>
        <p:spPr>
          <a:xfrm>
            <a:off x="3068746" y="2673296"/>
            <a:ext cx="5580522" cy="200680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Title Page">
  <p:cSld name="19_Title Page">
    <p:spTree>
      <p:nvGrpSpPr>
        <p:cNvPr id="68" name="Shape 68"/>
        <p:cNvGrpSpPr/>
        <p:nvPr/>
      </p:nvGrpSpPr>
      <p:grpSpPr>
        <a:xfrm>
          <a:off x="0" y="0"/>
          <a:ext cx="0" cy="0"/>
          <a:chOff x="0" y="0"/>
          <a:chExt cx="0" cy="0"/>
        </a:xfrm>
      </p:grpSpPr>
      <p:sp>
        <p:nvSpPr>
          <p:cNvPr id="69" name="Google Shape;69;p18"/>
          <p:cNvSpPr/>
          <p:nvPr>
            <p:ph idx="2" type="pic"/>
          </p:nvPr>
        </p:nvSpPr>
        <p:spPr>
          <a:xfrm>
            <a:off x="377144" y="1843088"/>
            <a:ext cx="2863819" cy="282892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0" name="Google Shape;70;p18"/>
          <p:cNvSpPr/>
          <p:nvPr>
            <p:ph idx="3" type="pic"/>
          </p:nvPr>
        </p:nvSpPr>
        <p:spPr>
          <a:xfrm>
            <a:off x="3528551" y="1843088"/>
            <a:ext cx="2863818" cy="282892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Title Page">
  <p:cSld name="22_Title Page">
    <p:spTree>
      <p:nvGrpSpPr>
        <p:cNvPr id="71" name="Shape 71"/>
        <p:cNvGrpSpPr/>
        <p:nvPr/>
      </p:nvGrpSpPr>
      <p:grpSpPr>
        <a:xfrm>
          <a:off x="0" y="0"/>
          <a:ext cx="0" cy="0"/>
          <a:chOff x="0" y="0"/>
          <a:chExt cx="0" cy="0"/>
        </a:xfrm>
      </p:grpSpPr>
      <p:sp>
        <p:nvSpPr>
          <p:cNvPr id="72" name="Google Shape;72;p19"/>
          <p:cNvSpPr/>
          <p:nvPr>
            <p:ph idx="2" type="pic"/>
          </p:nvPr>
        </p:nvSpPr>
        <p:spPr>
          <a:xfrm>
            <a:off x="494733" y="435023"/>
            <a:ext cx="2463232" cy="399708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3" name="Google Shape;73;p19"/>
          <p:cNvSpPr/>
          <p:nvPr>
            <p:ph idx="3" type="pic"/>
          </p:nvPr>
        </p:nvSpPr>
        <p:spPr>
          <a:xfrm>
            <a:off x="3047051" y="435023"/>
            <a:ext cx="2463232" cy="399708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4" name="Google Shape;74;p19"/>
          <p:cNvSpPr/>
          <p:nvPr>
            <p:ph idx="4" type="pic"/>
          </p:nvPr>
        </p:nvSpPr>
        <p:spPr>
          <a:xfrm>
            <a:off x="5602406" y="435023"/>
            <a:ext cx="3046861" cy="213672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Blank with Footer &amp; Header">
  <p:cSld name="4_Blank with Footer &amp; Header">
    <p:spTree>
      <p:nvGrpSpPr>
        <p:cNvPr id="75" name="Shape 75"/>
        <p:cNvGrpSpPr/>
        <p:nvPr/>
      </p:nvGrpSpPr>
      <p:grpSpPr>
        <a:xfrm>
          <a:off x="0" y="0"/>
          <a:ext cx="0" cy="0"/>
          <a:chOff x="0" y="0"/>
          <a:chExt cx="0" cy="0"/>
        </a:xfrm>
      </p:grpSpPr>
      <p:sp>
        <p:nvSpPr>
          <p:cNvPr id="76" name="Google Shape;76;p20"/>
          <p:cNvSpPr/>
          <p:nvPr>
            <p:ph idx="2" type="pic"/>
          </p:nvPr>
        </p:nvSpPr>
        <p:spPr>
          <a:xfrm>
            <a:off x="0" y="1"/>
            <a:ext cx="4045532" cy="514349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7_Title Page">
  <p:cSld name="27_Title Page">
    <p:spTree>
      <p:nvGrpSpPr>
        <p:cNvPr id="77" name="Shape 77"/>
        <p:cNvGrpSpPr/>
        <p:nvPr/>
      </p:nvGrpSpPr>
      <p:grpSpPr>
        <a:xfrm>
          <a:off x="0" y="0"/>
          <a:ext cx="0" cy="0"/>
          <a:chOff x="0" y="0"/>
          <a:chExt cx="0" cy="0"/>
        </a:xfrm>
      </p:grpSpPr>
      <p:sp>
        <p:nvSpPr>
          <p:cNvPr id="78" name="Google Shape;78;p21"/>
          <p:cNvSpPr/>
          <p:nvPr>
            <p:ph idx="2" type="pic"/>
          </p:nvPr>
        </p:nvSpPr>
        <p:spPr>
          <a:xfrm>
            <a:off x="3145972" y="435022"/>
            <a:ext cx="2852057" cy="204897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9" name="Google Shape;79;p21"/>
          <p:cNvSpPr/>
          <p:nvPr>
            <p:ph idx="3" type="pic"/>
          </p:nvPr>
        </p:nvSpPr>
        <p:spPr>
          <a:xfrm>
            <a:off x="3145972" y="2631130"/>
            <a:ext cx="5492411" cy="204897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0" name="Google Shape;80;p21"/>
          <p:cNvSpPr/>
          <p:nvPr>
            <p:ph idx="4" type="pic"/>
          </p:nvPr>
        </p:nvSpPr>
        <p:spPr>
          <a:xfrm>
            <a:off x="494731" y="435022"/>
            <a:ext cx="2469380" cy="424507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9_Title Page">
  <p:cSld name="29_Title Page">
    <p:spTree>
      <p:nvGrpSpPr>
        <p:cNvPr id="81" name="Shape 81"/>
        <p:cNvGrpSpPr/>
        <p:nvPr/>
      </p:nvGrpSpPr>
      <p:grpSpPr>
        <a:xfrm>
          <a:off x="0" y="0"/>
          <a:ext cx="0" cy="0"/>
          <a:chOff x="0" y="0"/>
          <a:chExt cx="0" cy="0"/>
        </a:xfrm>
      </p:grpSpPr>
      <p:sp>
        <p:nvSpPr>
          <p:cNvPr id="82" name="Google Shape;82;p22"/>
          <p:cNvSpPr/>
          <p:nvPr>
            <p:ph idx="2" type="pic"/>
          </p:nvPr>
        </p:nvSpPr>
        <p:spPr>
          <a:xfrm>
            <a:off x="6246613" y="2640453"/>
            <a:ext cx="2391769" cy="203964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3" name="Google Shape;83;p22"/>
          <p:cNvSpPr/>
          <p:nvPr>
            <p:ph idx="3" type="pic"/>
          </p:nvPr>
        </p:nvSpPr>
        <p:spPr>
          <a:xfrm>
            <a:off x="3682864" y="435022"/>
            <a:ext cx="2391769" cy="424507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4" name="Google Shape;84;p22"/>
          <p:cNvSpPr/>
          <p:nvPr>
            <p:ph idx="4" type="pic"/>
          </p:nvPr>
        </p:nvSpPr>
        <p:spPr>
          <a:xfrm>
            <a:off x="505617" y="435022"/>
            <a:ext cx="3005270" cy="213672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5" name="Google Shape;85;p22"/>
          <p:cNvSpPr/>
          <p:nvPr>
            <p:ph idx="5" type="pic"/>
          </p:nvPr>
        </p:nvSpPr>
        <p:spPr>
          <a:xfrm>
            <a:off x="6246613" y="435022"/>
            <a:ext cx="2391770" cy="203964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0_Title Page">
  <p:cSld name="30_Title Page">
    <p:spTree>
      <p:nvGrpSpPr>
        <p:cNvPr id="86" name="Shape 86"/>
        <p:cNvGrpSpPr/>
        <p:nvPr/>
      </p:nvGrpSpPr>
      <p:grpSpPr>
        <a:xfrm>
          <a:off x="0" y="0"/>
          <a:ext cx="0" cy="0"/>
          <a:chOff x="0" y="0"/>
          <a:chExt cx="0" cy="0"/>
        </a:xfrm>
      </p:grpSpPr>
      <p:sp>
        <p:nvSpPr>
          <p:cNvPr id="87" name="Google Shape;87;p23"/>
          <p:cNvSpPr/>
          <p:nvPr>
            <p:ph idx="2" type="pic"/>
          </p:nvPr>
        </p:nvSpPr>
        <p:spPr>
          <a:xfrm>
            <a:off x="6869615" y="1"/>
            <a:ext cx="2258624" cy="214448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8" name="Google Shape;88;p23"/>
          <p:cNvSpPr/>
          <p:nvPr>
            <p:ph idx="3" type="pic"/>
          </p:nvPr>
        </p:nvSpPr>
        <p:spPr>
          <a:xfrm>
            <a:off x="2306742" y="0"/>
            <a:ext cx="2281436" cy="285447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9" name="Google Shape;89;p23"/>
          <p:cNvSpPr/>
          <p:nvPr>
            <p:ph idx="4" type="pic"/>
          </p:nvPr>
        </p:nvSpPr>
        <p:spPr>
          <a:xfrm>
            <a:off x="6869615" y="2162176"/>
            <a:ext cx="2258624" cy="298132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0" name="Google Shape;90;p23"/>
          <p:cNvSpPr/>
          <p:nvPr>
            <p:ph idx="5" type="pic"/>
          </p:nvPr>
        </p:nvSpPr>
        <p:spPr>
          <a:xfrm>
            <a:off x="4588177" y="0"/>
            <a:ext cx="2281437"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Full Image without Header &amp; Footer">
  <p:cSld name="1_Full Image without Header &amp; Footer">
    <p:spTree>
      <p:nvGrpSpPr>
        <p:cNvPr id="91" name="Shape 91"/>
        <p:cNvGrpSpPr/>
        <p:nvPr/>
      </p:nvGrpSpPr>
      <p:grpSpPr>
        <a:xfrm>
          <a:off x="0" y="0"/>
          <a:ext cx="0" cy="0"/>
          <a:chOff x="0" y="0"/>
          <a:chExt cx="0" cy="0"/>
        </a:xfrm>
      </p:grpSpPr>
      <p:sp>
        <p:nvSpPr>
          <p:cNvPr id="92" name="Google Shape;92;p24"/>
          <p:cNvSpPr/>
          <p:nvPr>
            <p:ph idx="2" type="pic"/>
          </p:nvPr>
        </p:nvSpPr>
        <p:spPr>
          <a:xfrm>
            <a:off x="2541896" y="1790699"/>
            <a:ext cx="2023280" cy="284868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3" name="Google Shape;93;p24"/>
          <p:cNvSpPr/>
          <p:nvPr>
            <p:ph idx="3" type="pic"/>
          </p:nvPr>
        </p:nvSpPr>
        <p:spPr>
          <a:xfrm>
            <a:off x="4580103" y="1790700"/>
            <a:ext cx="2023280" cy="284868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4" name="Google Shape;94;p24"/>
          <p:cNvSpPr/>
          <p:nvPr>
            <p:ph idx="4" type="pic"/>
          </p:nvPr>
        </p:nvSpPr>
        <p:spPr>
          <a:xfrm>
            <a:off x="6618453" y="1790700"/>
            <a:ext cx="2023280" cy="284868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5" name="Google Shape;95;p24"/>
          <p:cNvSpPr/>
          <p:nvPr>
            <p:ph idx="5" type="pic"/>
          </p:nvPr>
        </p:nvSpPr>
        <p:spPr>
          <a:xfrm>
            <a:off x="504967" y="1790700"/>
            <a:ext cx="2023280" cy="284868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Full Image without Header &amp; Footer">
  <p:cSld name="2_Full Image without Header &amp; Footer">
    <p:spTree>
      <p:nvGrpSpPr>
        <p:cNvPr id="96" name="Shape 96"/>
        <p:cNvGrpSpPr/>
        <p:nvPr/>
      </p:nvGrpSpPr>
      <p:grpSpPr>
        <a:xfrm>
          <a:off x="0" y="0"/>
          <a:ext cx="0" cy="0"/>
          <a:chOff x="0" y="0"/>
          <a:chExt cx="0" cy="0"/>
        </a:xfrm>
      </p:grpSpPr>
      <p:sp>
        <p:nvSpPr>
          <p:cNvPr id="97" name="Google Shape;97;p25"/>
          <p:cNvSpPr/>
          <p:nvPr>
            <p:ph idx="2" type="pic"/>
          </p:nvPr>
        </p:nvSpPr>
        <p:spPr>
          <a:xfrm>
            <a:off x="2466668" y="0"/>
            <a:ext cx="292018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Title Page">
  <p:cSld name="5_Title Page">
    <p:spTree>
      <p:nvGrpSpPr>
        <p:cNvPr id="98" name="Shape 98"/>
        <p:cNvGrpSpPr/>
        <p:nvPr/>
      </p:nvGrpSpPr>
      <p:grpSpPr>
        <a:xfrm>
          <a:off x="0" y="0"/>
          <a:ext cx="0" cy="0"/>
          <a:chOff x="0" y="0"/>
          <a:chExt cx="0" cy="0"/>
        </a:xfrm>
      </p:grpSpPr>
      <p:sp>
        <p:nvSpPr>
          <p:cNvPr id="99" name="Google Shape;99;p26"/>
          <p:cNvSpPr/>
          <p:nvPr>
            <p:ph idx="2" type="pic"/>
          </p:nvPr>
        </p:nvSpPr>
        <p:spPr>
          <a:xfrm>
            <a:off x="4451188" y="1028700"/>
            <a:ext cx="5148542" cy="302713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Title Page">
  <p:cSld name="9_Title Page">
    <p:spTree>
      <p:nvGrpSpPr>
        <p:cNvPr id="100" name="Shape 100"/>
        <p:cNvGrpSpPr/>
        <p:nvPr/>
      </p:nvGrpSpPr>
      <p:grpSpPr>
        <a:xfrm>
          <a:off x="0" y="0"/>
          <a:ext cx="0" cy="0"/>
          <a:chOff x="0" y="0"/>
          <a:chExt cx="0" cy="0"/>
        </a:xfrm>
      </p:grpSpPr>
      <p:sp>
        <p:nvSpPr>
          <p:cNvPr id="101" name="Google Shape;101;p27"/>
          <p:cNvSpPr/>
          <p:nvPr>
            <p:ph idx="2" type="pic"/>
          </p:nvPr>
        </p:nvSpPr>
        <p:spPr>
          <a:xfrm>
            <a:off x="471488" y="2571749"/>
            <a:ext cx="2672983" cy="208190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2" name="Google Shape;102;p27"/>
          <p:cNvSpPr/>
          <p:nvPr>
            <p:ph idx="3" type="pic"/>
          </p:nvPr>
        </p:nvSpPr>
        <p:spPr>
          <a:xfrm>
            <a:off x="3294798" y="408574"/>
            <a:ext cx="2554405" cy="424507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3" name="Google Shape;103;p27"/>
          <p:cNvSpPr/>
          <p:nvPr>
            <p:ph idx="4" type="pic"/>
          </p:nvPr>
        </p:nvSpPr>
        <p:spPr>
          <a:xfrm>
            <a:off x="5991888" y="408574"/>
            <a:ext cx="2672983" cy="208190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Title Page">
  <p:cSld name="7_Title Page">
    <p:spTree>
      <p:nvGrpSpPr>
        <p:cNvPr id="104" name="Shape 104"/>
        <p:cNvGrpSpPr/>
        <p:nvPr/>
      </p:nvGrpSpPr>
      <p:grpSpPr>
        <a:xfrm>
          <a:off x="0" y="0"/>
          <a:ext cx="0" cy="0"/>
          <a:chOff x="0" y="0"/>
          <a:chExt cx="0" cy="0"/>
        </a:xfrm>
      </p:grpSpPr>
      <p:sp>
        <p:nvSpPr>
          <p:cNvPr id="105" name="Google Shape;105;p28"/>
          <p:cNvSpPr/>
          <p:nvPr>
            <p:ph idx="2" type="pic"/>
          </p:nvPr>
        </p:nvSpPr>
        <p:spPr>
          <a:xfrm>
            <a:off x="1128715" y="0"/>
            <a:ext cx="4507706"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6" name="Google Shape;106;p28"/>
          <p:cNvSpPr/>
          <p:nvPr>
            <p:ph idx="3" type="pic"/>
          </p:nvPr>
        </p:nvSpPr>
        <p:spPr>
          <a:xfrm>
            <a:off x="5636421" y="2571750"/>
            <a:ext cx="2378866" cy="256810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Title Page">
  <p:cSld name="11_Title Page">
    <p:spTree>
      <p:nvGrpSpPr>
        <p:cNvPr id="107" name="Shape 107"/>
        <p:cNvGrpSpPr/>
        <p:nvPr/>
      </p:nvGrpSpPr>
      <p:grpSpPr>
        <a:xfrm>
          <a:off x="0" y="0"/>
          <a:ext cx="0" cy="0"/>
          <a:chOff x="0" y="0"/>
          <a:chExt cx="0" cy="0"/>
        </a:xfrm>
      </p:grpSpPr>
      <p:sp>
        <p:nvSpPr>
          <p:cNvPr id="108" name="Google Shape;108;p29"/>
          <p:cNvSpPr/>
          <p:nvPr>
            <p:ph idx="2" type="pic"/>
          </p:nvPr>
        </p:nvSpPr>
        <p:spPr>
          <a:xfrm>
            <a:off x="530774" y="2628806"/>
            <a:ext cx="2554404" cy="211648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9" name="Google Shape;109;p29"/>
          <p:cNvSpPr/>
          <p:nvPr>
            <p:ph idx="3" type="pic"/>
          </p:nvPr>
        </p:nvSpPr>
        <p:spPr>
          <a:xfrm>
            <a:off x="530776" y="408574"/>
            <a:ext cx="2554404" cy="211648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10" name="Google Shape;110;p29"/>
          <p:cNvSpPr/>
          <p:nvPr>
            <p:ph idx="4" type="pic"/>
          </p:nvPr>
        </p:nvSpPr>
        <p:spPr>
          <a:xfrm>
            <a:off x="3294798" y="408574"/>
            <a:ext cx="2554404" cy="432635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Title Page">
  <p:cSld name="8_Title Page">
    <p:spTree>
      <p:nvGrpSpPr>
        <p:cNvPr id="111" name="Shape 111"/>
        <p:cNvGrpSpPr/>
        <p:nvPr/>
      </p:nvGrpSpPr>
      <p:grpSpPr>
        <a:xfrm>
          <a:off x="0" y="0"/>
          <a:ext cx="0" cy="0"/>
          <a:chOff x="0" y="0"/>
          <a:chExt cx="0" cy="0"/>
        </a:xfrm>
      </p:grpSpPr>
      <p:sp>
        <p:nvSpPr>
          <p:cNvPr id="112" name="Google Shape;112;p30"/>
          <p:cNvSpPr/>
          <p:nvPr>
            <p:ph idx="2" type="pic"/>
          </p:nvPr>
        </p:nvSpPr>
        <p:spPr>
          <a:xfrm>
            <a:off x="3310979" y="1902480"/>
            <a:ext cx="2522042" cy="150939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13" name="Google Shape;113;p30"/>
          <p:cNvSpPr/>
          <p:nvPr>
            <p:ph idx="3" type="pic"/>
          </p:nvPr>
        </p:nvSpPr>
        <p:spPr>
          <a:xfrm>
            <a:off x="389847" y="1902480"/>
            <a:ext cx="2522044" cy="150939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14" name="Google Shape;114;p30"/>
          <p:cNvSpPr/>
          <p:nvPr>
            <p:ph idx="4" type="pic"/>
          </p:nvPr>
        </p:nvSpPr>
        <p:spPr>
          <a:xfrm>
            <a:off x="6232112" y="1902480"/>
            <a:ext cx="2522041" cy="150939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Title Page">
  <p:cSld name="10_Title Page">
    <p:spTree>
      <p:nvGrpSpPr>
        <p:cNvPr id="115" name="Shape 115"/>
        <p:cNvGrpSpPr/>
        <p:nvPr/>
      </p:nvGrpSpPr>
      <p:grpSpPr>
        <a:xfrm>
          <a:off x="0" y="0"/>
          <a:ext cx="0" cy="0"/>
          <a:chOff x="0" y="0"/>
          <a:chExt cx="0" cy="0"/>
        </a:xfrm>
      </p:grpSpPr>
      <p:sp>
        <p:nvSpPr>
          <p:cNvPr id="116" name="Google Shape;116;p31"/>
          <p:cNvSpPr/>
          <p:nvPr>
            <p:ph idx="2" type="pic"/>
          </p:nvPr>
        </p:nvSpPr>
        <p:spPr>
          <a:xfrm>
            <a:off x="2721430" y="0"/>
            <a:ext cx="2696254" cy="215537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17" name="Google Shape;117;p31"/>
          <p:cNvSpPr/>
          <p:nvPr>
            <p:ph idx="3" type="pic"/>
          </p:nvPr>
        </p:nvSpPr>
        <p:spPr>
          <a:xfrm>
            <a:off x="1" y="0"/>
            <a:ext cx="272143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18" name="Google Shape;118;p31"/>
          <p:cNvSpPr/>
          <p:nvPr>
            <p:ph idx="4" type="pic"/>
          </p:nvPr>
        </p:nvSpPr>
        <p:spPr>
          <a:xfrm>
            <a:off x="5824317" y="1828801"/>
            <a:ext cx="2696254" cy="215537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Full Image without Header &amp; Footer">
  <p:cSld name="4_Full Image without Header &amp; Footer">
    <p:spTree>
      <p:nvGrpSpPr>
        <p:cNvPr id="119" name="Shape 119"/>
        <p:cNvGrpSpPr/>
        <p:nvPr/>
      </p:nvGrpSpPr>
      <p:grpSpPr>
        <a:xfrm>
          <a:off x="0" y="0"/>
          <a:ext cx="0" cy="0"/>
          <a:chOff x="0" y="0"/>
          <a:chExt cx="0" cy="0"/>
        </a:xfrm>
      </p:grpSpPr>
      <p:sp>
        <p:nvSpPr>
          <p:cNvPr id="120" name="Google Shape;120;p32"/>
          <p:cNvSpPr/>
          <p:nvPr>
            <p:ph idx="2" type="pic"/>
          </p:nvPr>
        </p:nvSpPr>
        <p:spPr>
          <a:xfrm>
            <a:off x="379828" y="291721"/>
            <a:ext cx="8384345" cy="456005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21" name="Shape 121"/>
        <p:cNvGrpSpPr/>
        <p:nvPr/>
      </p:nvGrpSpPr>
      <p:grpSpPr>
        <a:xfrm>
          <a:off x="0" y="0"/>
          <a:ext cx="0" cy="0"/>
          <a:chOff x="0" y="0"/>
          <a:chExt cx="0" cy="0"/>
        </a:xfrm>
      </p:grpSpPr>
      <p:sp>
        <p:nvSpPr>
          <p:cNvPr id="122" name="Google Shape;122;p33"/>
          <p:cNvSpPr txBox="1"/>
          <p:nvPr>
            <p:ph type="ctrTitle"/>
          </p:nvPr>
        </p:nvSpPr>
        <p:spPr>
          <a:xfrm>
            <a:off x="1143000" y="841772"/>
            <a:ext cx="6858000" cy="1790700"/>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2300"/>
              <a:buFont typeface="Montserrat"/>
              <a:buNone/>
              <a:defRPr b="0" i="0" sz="23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23" name="Google Shape;123;p33"/>
          <p:cNvSpPr txBox="1"/>
          <p:nvPr>
            <p:ph idx="1" type="subTitle"/>
          </p:nvPr>
        </p:nvSpPr>
        <p:spPr>
          <a:xfrm>
            <a:off x="1143000" y="2701528"/>
            <a:ext cx="6858000" cy="124182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700"/>
              <a:buFont typeface="Arial"/>
              <a:buNone/>
              <a:defRPr b="0" i="0" sz="7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500"/>
              <a:buFont typeface="Arial"/>
              <a:buNone/>
              <a:defRPr b="0" i="0" sz="15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400"/>
              <a:buFont typeface="Arial"/>
              <a:buNone/>
              <a:defRPr b="0" i="0" sz="14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Montserrat"/>
                <a:ea typeface="Montserrat"/>
                <a:cs typeface="Montserrat"/>
                <a:sym typeface="Montserrat"/>
              </a:defRPr>
            </a:lvl5pPr>
            <a:lvl6pPr lvl="5"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Montserrat"/>
                <a:ea typeface="Montserrat"/>
                <a:cs typeface="Montserrat"/>
                <a:sym typeface="Montserrat"/>
              </a:defRPr>
            </a:lvl6pPr>
            <a:lvl7pPr lvl="6"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Montserrat"/>
                <a:ea typeface="Montserrat"/>
                <a:cs typeface="Montserrat"/>
                <a:sym typeface="Montserrat"/>
              </a:defRPr>
            </a:lvl7pPr>
            <a:lvl8pPr lvl="7"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Montserrat"/>
                <a:ea typeface="Montserrat"/>
                <a:cs typeface="Montserrat"/>
                <a:sym typeface="Montserrat"/>
              </a:defRPr>
            </a:lvl8pPr>
            <a:lvl9pPr lvl="8"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Montserrat"/>
                <a:ea typeface="Montserrat"/>
                <a:cs typeface="Montserrat"/>
                <a:sym typeface="Montserrat"/>
              </a:defRPr>
            </a:lvl9pPr>
          </a:lstStyle>
          <a:p/>
        </p:txBody>
      </p:sp>
      <p:sp>
        <p:nvSpPr>
          <p:cNvPr id="124" name="Google Shape;124;p3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700">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125" name="Google Shape;125;p3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700">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126" name="Google Shape;126;p3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700">
                <a:solidFill>
                  <a:srgbClr val="888888"/>
                </a:solidFill>
                <a:latin typeface="Montserrat"/>
                <a:ea typeface="Montserrat"/>
                <a:cs typeface="Montserrat"/>
                <a:sym typeface="Montserrat"/>
              </a:defRPr>
            </a:lvl1pPr>
            <a:lvl2pPr indent="0" lvl="1" marL="0" marR="0" rtl="0" algn="r">
              <a:spcBef>
                <a:spcPts val="0"/>
              </a:spcBef>
              <a:buNone/>
              <a:defRPr sz="700">
                <a:solidFill>
                  <a:srgbClr val="888888"/>
                </a:solidFill>
                <a:latin typeface="Montserrat"/>
                <a:ea typeface="Montserrat"/>
                <a:cs typeface="Montserrat"/>
                <a:sym typeface="Montserrat"/>
              </a:defRPr>
            </a:lvl2pPr>
            <a:lvl3pPr indent="0" lvl="2" marL="0" marR="0" rtl="0" algn="r">
              <a:spcBef>
                <a:spcPts val="0"/>
              </a:spcBef>
              <a:buNone/>
              <a:defRPr sz="700">
                <a:solidFill>
                  <a:srgbClr val="888888"/>
                </a:solidFill>
                <a:latin typeface="Montserrat"/>
                <a:ea typeface="Montserrat"/>
                <a:cs typeface="Montserrat"/>
                <a:sym typeface="Montserrat"/>
              </a:defRPr>
            </a:lvl3pPr>
            <a:lvl4pPr indent="0" lvl="3" marL="0" marR="0" rtl="0" algn="r">
              <a:spcBef>
                <a:spcPts val="0"/>
              </a:spcBef>
              <a:buNone/>
              <a:defRPr sz="700">
                <a:solidFill>
                  <a:srgbClr val="888888"/>
                </a:solidFill>
                <a:latin typeface="Montserrat"/>
                <a:ea typeface="Montserrat"/>
                <a:cs typeface="Montserrat"/>
                <a:sym typeface="Montserrat"/>
              </a:defRPr>
            </a:lvl4pPr>
            <a:lvl5pPr indent="0" lvl="4" marL="0" marR="0" rtl="0" algn="r">
              <a:spcBef>
                <a:spcPts val="0"/>
              </a:spcBef>
              <a:buNone/>
              <a:defRPr sz="700">
                <a:solidFill>
                  <a:srgbClr val="888888"/>
                </a:solidFill>
                <a:latin typeface="Montserrat"/>
                <a:ea typeface="Montserrat"/>
                <a:cs typeface="Montserrat"/>
                <a:sym typeface="Montserrat"/>
              </a:defRPr>
            </a:lvl5pPr>
            <a:lvl6pPr indent="0" lvl="5" marL="0" marR="0" rtl="0" algn="r">
              <a:spcBef>
                <a:spcPts val="0"/>
              </a:spcBef>
              <a:buNone/>
              <a:defRPr sz="700">
                <a:solidFill>
                  <a:srgbClr val="888888"/>
                </a:solidFill>
                <a:latin typeface="Montserrat"/>
                <a:ea typeface="Montserrat"/>
                <a:cs typeface="Montserrat"/>
                <a:sym typeface="Montserrat"/>
              </a:defRPr>
            </a:lvl6pPr>
            <a:lvl7pPr indent="0" lvl="6" marL="0" marR="0" rtl="0" algn="r">
              <a:spcBef>
                <a:spcPts val="0"/>
              </a:spcBef>
              <a:buNone/>
              <a:defRPr sz="700">
                <a:solidFill>
                  <a:srgbClr val="888888"/>
                </a:solidFill>
                <a:latin typeface="Montserrat"/>
                <a:ea typeface="Montserrat"/>
                <a:cs typeface="Montserrat"/>
                <a:sym typeface="Montserrat"/>
              </a:defRPr>
            </a:lvl7pPr>
            <a:lvl8pPr indent="0" lvl="7" marL="0" marR="0" rtl="0" algn="r">
              <a:spcBef>
                <a:spcPts val="0"/>
              </a:spcBef>
              <a:buNone/>
              <a:defRPr sz="700">
                <a:solidFill>
                  <a:srgbClr val="888888"/>
                </a:solidFill>
                <a:latin typeface="Montserrat"/>
                <a:ea typeface="Montserrat"/>
                <a:cs typeface="Montserrat"/>
                <a:sym typeface="Montserrat"/>
              </a:defRPr>
            </a:lvl8pPr>
            <a:lvl9pPr indent="0" lvl="8" marL="0" marR="0" rtl="0" algn="r">
              <a:spcBef>
                <a:spcPts val="0"/>
              </a:spcBef>
              <a:buNone/>
              <a:defRPr sz="700">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Title Page">
  <p:cSld name="16_Title Page">
    <p:spTree>
      <p:nvGrpSpPr>
        <p:cNvPr id="127" name="Shape 127"/>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8_Title Page">
  <p:cSld name="28_Title Page">
    <p:spTree>
      <p:nvGrpSpPr>
        <p:cNvPr id="128" name="Shape 128"/>
        <p:cNvGrpSpPr/>
        <p:nvPr/>
      </p:nvGrpSpPr>
      <p:grpSpPr>
        <a:xfrm>
          <a:off x="0" y="0"/>
          <a:ext cx="0" cy="0"/>
          <a:chOff x="0" y="0"/>
          <a:chExt cx="0" cy="0"/>
        </a:xfrm>
      </p:grpSpPr>
      <p:sp>
        <p:nvSpPr>
          <p:cNvPr id="129" name="Google Shape;129;p35"/>
          <p:cNvSpPr/>
          <p:nvPr>
            <p:ph idx="2" type="pic"/>
          </p:nvPr>
        </p:nvSpPr>
        <p:spPr>
          <a:xfrm>
            <a:off x="5667375" y="471488"/>
            <a:ext cx="2990849" cy="420052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Blank with Footer &amp; Header">
  <p:cSld name="5_Blank with Footer &amp; Header">
    <p:spTree>
      <p:nvGrpSpPr>
        <p:cNvPr id="130" name="Shape 130"/>
        <p:cNvGrpSpPr/>
        <p:nvPr/>
      </p:nvGrpSpPr>
      <p:grpSpPr>
        <a:xfrm>
          <a:off x="0" y="0"/>
          <a:ext cx="0" cy="0"/>
          <a:chOff x="0" y="0"/>
          <a:chExt cx="0" cy="0"/>
        </a:xfrm>
      </p:grpSpPr>
      <p:sp>
        <p:nvSpPr>
          <p:cNvPr id="131" name="Google Shape;131;p36"/>
          <p:cNvSpPr/>
          <p:nvPr>
            <p:ph idx="2" type="pic"/>
          </p:nvPr>
        </p:nvSpPr>
        <p:spPr>
          <a:xfrm>
            <a:off x="5098468" y="0"/>
            <a:ext cx="4045532" cy="514349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11" Type="http://schemas.openxmlformats.org/officeDocument/2006/relationships/slideLayout" Target="../slideLayouts/slideLayout22.xml"/><Relationship Id="rId22" Type="http://schemas.openxmlformats.org/officeDocument/2006/relationships/slideLayout" Target="../slideLayouts/slideLayout33.xml"/><Relationship Id="rId10" Type="http://schemas.openxmlformats.org/officeDocument/2006/relationships/slideLayout" Target="../slideLayouts/slideLayout21.xml"/><Relationship Id="rId21" Type="http://schemas.openxmlformats.org/officeDocument/2006/relationships/slideLayout" Target="../slideLayouts/slideLayout32.xml"/><Relationship Id="rId13" Type="http://schemas.openxmlformats.org/officeDocument/2006/relationships/slideLayout" Target="../slideLayouts/slideLayout24.xml"/><Relationship Id="rId24" Type="http://schemas.openxmlformats.org/officeDocument/2006/relationships/theme" Target="../theme/theme1.xml"/><Relationship Id="rId12" Type="http://schemas.openxmlformats.org/officeDocument/2006/relationships/slideLayout" Target="../slideLayouts/slideLayout23.xml"/><Relationship Id="rId23" Type="http://schemas.openxmlformats.org/officeDocument/2006/relationships/slideLayout" Target="../slideLayouts/slideLayout34.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slideLayout" Target="../slideLayouts/slideLayout30.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1.xml"/><Relationship Id="rId3" Type="http://schemas.openxmlformats.org/officeDocument/2006/relationships/image" Target="../media/image6.jpg"/><Relationship Id="rId4" Type="http://schemas.openxmlformats.org/officeDocument/2006/relationships/image" Target="../media/image3.jpg"/><Relationship Id="rId5" Type="http://schemas.openxmlformats.org/officeDocument/2006/relationships/image" Target="../media/image7.jpg"/><Relationship Id="rId6" Type="http://schemas.openxmlformats.org/officeDocument/2006/relationships/image" Target="../media/image1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 Id="rId3" Type="http://schemas.openxmlformats.org/officeDocument/2006/relationships/image" Target="../media/image1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5.xml"/><Relationship Id="rId3" Type="http://schemas.openxmlformats.org/officeDocument/2006/relationships/image" Target="../media/image9.jpg"/><Relationship Id="rId4" Type="http://schemas.openxmlformats.org/officeDocument/2006/relationships/image" Target="../media/image5.jpg"/><Relationship Id="rId5" Type="http://schemas.openxmlformats.org/officeDocument/2006/relationships/image" Target="../media/image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8.xml"/><Relationship Id="rId3" Type="http://schemas.openxmlformats.org/officeDocument/2006/relationships/image" Target="../media/image8.jpg"/><Relationship Id="rId4" Type="http://schemas.openxmlformats.org/officeDocument/2006/relationships/image" Target="../media/image3.jpg"/><Relationship Id="rId5" Type="http://schemas.openxmlformats.org/officeDocument/2006/relationships/image" Target="../media/image1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9.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0.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12.jpg"/><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 Id="rId3" Type="http://schemas.openxmlformats.org/officeDocument/2006/relationships/image" Target="../media/image6.jpg"/><Relationship Id="rId4" Type="http://schemas.openxmlformats.org/officeDocument/2006/relationships/image" Target="../media/image8.jpg"/><Relationship Id="rId5"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5" name="Shape 135"/>
        <p:cNvGrpSpPr/>
        <p:nvPr/>
      </p:nvGrpSpPr>
      <p:grpSpPr>
        <a:xfrm>
          <a:off x="0" y="0"/>
          <a:ext cx="0" cy="0"/>
          <a:chOff x="0" y="0"/>
          <a:chExt cx="0" cy="0"/>
        </a:xfrm>
      </p:grpSpPr>
      <p:sp>
        <p:nvSpPr>
          <p:cNvPr id="136" name="Google Shape;136;p37"/>
          <p:cNvSpPr/>
          <p:nvPr/>
        </p:nvSpPr>
        <p:spPr>
          <a:xfrm>
            <a:off x="0" y="0"/>
            <a:ext cx="9144000" cy="5143500"/>
          </a:xfrm>
          <a:prstGeom prst="rect">
            <a:avLst/>
          </a:prstGeom>
          <a:solidFill>
            <a:schemeClr val="dk2">
              <a:alpha val="200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grpSp>
        <p:nvGrpSpPr>
          <p:cNvPr id="137" name="Google Shape;137;p37"/>
          <p:cNvGrpSpPr/>
          <p:nvPr/>
        </p:nvGrpSpPr>
        <p:grpSpPr>
          <a:xfrm>
            <a:off x="3043450" y="2122456"/>
            <a:ext cx="3057101" cy="898587"/>
            <a:chOff x="4057932" y="2906561"/>
            <a:chExt cx="4076134" cy="1198116"/>
          </a:xfrm>
        </p:grpSpPr>
        <p:sp>
          <p:nvSpPr>
            <p:cNvPr id="138" name="Google Shape;138;p37"/>
            <p:cNvSpPr txBox="1"/>
            <p:nvPr/>
          </p:nvSpPr>
          <p:spPr>
            <a:xfrm>
              <a:off x="4057932" y="2906561"/>
              <a:ext cx="4076134" cy="1015663"/>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i="0" lang="en" sz="4500" u="none" cap="none" strike="noStrike">
                  <a:solidFill>
                    <a:schemeClr val="lt1"/>
                  </a:solidFill>
                  <a:latin typeface="Montserrat Light"/>
                  <a:ea typeface="Montserrat Light"/>
                  <a:cs typeface="Montserrat Light"/>
                  <a:sym typeface="Montserrat Light"/>
                </a:rPr>
                <a:t>PLANNER</a:t>
              </a:r>
              <a:endParaRPr sz="1100"/>
            </a:p>
          </p:txBody>
        </p:sp>
        <p:grpSp>
          <p:nvGrpSpPr>
            <p:cNvPr id="139" name="Google Shape;139;p37"/>
            <p:cNvGrpSpPr/>
            <p:nvPr/>
          </p:nvGrpSpPr>
          <p:grpSpPr>
            <a:xfrm>
              <a:off x="4168939" y="4009554"/>
              <a:ext cx="3854120" cy="95123"/>
              <a:chOff x="4416423" y="3962533"/>
              <a:chExt cx="2276931" cy="56263"/>
            </a:xfrm>
          </p:grpSpPr>
          <p:sp>
            <p:nvSpPr>
              <p:cNvPr id="140" name="Google Shape;140;p37"/>
              <p:cNvSpPr/>
              <p:nvPr/>
            </p:nvSpPr>
            <p:spPr>
              <a:xfrm>
                <a:off x="4416423" y="3962533"/>
                <a:ext cx="759281" cy="56263"/>
              </a:xfrm>
              <a:prstGeom prst="rect">
                <a:avLst/>
              </a:prstGeom>
              <a:noFill/>
              <a:ln cap="flat" cmpd="sng" w="95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41" name="Google Shape;141;p37"/>
              <p:cNvSpPr/>
              <p:nvPr/>
            </p:nvSpPr>
            <p:spPr>
              <a:xfrm>
                <a:off x="5175248" y="3962533"/>
                <a:ext cx="759281" cy="56263"/>
              </a:xfrm>
              <a:prstGeom prst="rect">
                <a:avLst/>
              </a:prstGeom>
              <a:noFill/>
              <a:ln cap="flat" cmpd="sng" w="95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42" name="Google Shape;142;p37"/>
              <p:cNvSpPr/>
              <p:nvPr/>
            </p:nvSpPr>
            <p:spPr>
              <a:xfrm>
                <a:off x="5934073" y="3962533"/>
                <a:ext cx="759281" cy="56263"/>
              </a:xfrm>
              <a:prstGeom prst="rect">
                <a:avLst/>
              </a:prstGeom>
              <a:noFill/>
              <a:ln cap="flat" cmpd="sng" w="95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grpSp>
      </p:grpSp>
      <p:sp>
        <p:nvSpPr>
          <p:cNvPr id="143" name="Google Shape;143;p37"/>
          <p:cNvSpPr/>
          <p:nvPr>
            <p:ph idx="2" type="pic"/>
          </p:nvPr>
        </p:nvSpPr>
        <p:spPr>
          <a:xfrm>
            <a:off x="0" y="0"/>
            <a:ext cx="9144000" cy="514350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8" name="Shape 278"/>
        <p:cNvGrpSpPr/>
        <p:nvPr/>
      </p:nvGrpSpPr>
      <p:grpSpPr>
        <a:xfrm>
          <a:off x="0" y="0"/>
          <a:ext cx="0" cy="0"/>
          <a:chOff x="0" y="0"/>
          <a:chExt cx="0" cy="0"/>
        </a:xfrm>
      </p:grpSpPr>
      <p:sp>
        <p:nvSpPr>
          <p:cNvPr id="279" name="Google Shape;279;p46"/>
          <p:cNvSpPr txBox="1"/>
          <p:nvPr/>
        </p:nvSpPr>
        <p:spPr>
          <a:xfrm>
            <a:off x="505617" y="2930573"/>
            <a:ext cx="1487700" cy="838800"/>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b="1" lang="en" sz="2700">
                <a:solidFill>
                  <a:schemeClr val="dk1"/>
                </a:solidFill>
                <a:latin typeface="Montserrat"/>
                <a:ea typeface="Montserrat"/>
                <a:cs typeface="Montserrat"/>
                <a:sym typeface="Montserrat"/>
              </a:rPr>
              <a:t>Its</a:t>
            </a:r>
            <a:endParaRPr sz="1100"/>
          </a:p>
          <a:p>
            <a:pPr indent="0" lvl="0" marL="0" marR="0" rtl="0" algn="l">
              <a:lnSpc>
                <a:spcPct val="100000"/>
              </a:lnSpc>
              <a:spcBef>
                <a:spcPts val="0"/>
              </a:spcBef>
              <a:spcAft>
                <a:spcPts val="0"/>
              </a:spcAft>
              <a:buNone/>
            </a:pPr>
            <a:r>
              <a:rPr b="1" lang="en" sz="2700">
                <a:solidFill>
                  <a:schemeClr val="dk1"/>
                </a:solidFill>
                <a:latin typeface="Montserrat"/>
                <a:ea typeface="Montserrat"/>
                <a:cs typeface="Montserrat"/>
                <a:sym typeface="Montserrat"/>
              </a:rPr>
              <a:t>gallery</a:t>
            </a:r>
            <a:endParaRPr sz="1100"/>
          </a:p>
        </p:txBody>
      </p:sp>
      <p:sp>
        <p:nvSpPr>
          <p:cNvPr id="280" name="Google Shape;280;p46"/>
          <p:cNvSpPr txBox="1"/>
          <p:nvPr/>
        </p:nvSpPr>
        <p:spPr>
          <a:xfrm>
            <a:off x="532916" y="3997763"/>
            <a:ext cx="2074459" cy="484748"/>
          </a:xfrm>
          <a:prstGeom prst="rect">
            <a:avLst/>
          </a:prstGeom>
          <a:noFill/>
          <a:ln>
            <a:noFill/>
          </a:ln>
        </p:spPr>
        <p:txBody>
          <a:bodyPr anchorCtr="0" anchor="ctr" bIns="34275" lIns="68575" spcFirstLastPara="1" rIns="68575" wrap="square" tIns="34275">
            <a:noAutofit/>
          </a:bodyPr>
          <a:lstStyle/>
          <a:p>
            <a:pPr indent="0" lvl="0" marL="0" marR="0" rtl="0" algn="l">
              <a:lnSpc>
                <a:spcPct val="122222"/>
              </a:lnSpc>
              <a:spcBef>
                <a:spcPts val="0"/>
              </a:spcBef>
              <a:spcAft>
                <a:spcPts val="0"/>
              </a:spcAft>
              <a:buNone/>
            </a:pPr>
            <a:r>
              <a:rPr b="1" lang="en" sz="1400">
                <a:solidFill>
                  <a:srgbClr val="262626"/>
                </a:solidFill>
                <a:latin typeface="Montserrat Medium"/>
                <a:ea typeface="Montserrat Medium"/>
                <a:cs typeface="Montserrat Medium"/>
                <a:sym typeface="Montserrat Medium"/>
              </a:rPr>
              <a:t>Company the Morda</a:t>
            </a:r>
            <a:endParaRPr b="1" sz="1400">
              <a:solidFill>
                <a:srgbClr val="262626"/>
              </a:solidFill>
              <a:latin typeface="Montserrat Medium"/>
              <a:ea typeface="Montserrat Medium"/>
              <a:cs typeface="Montserrat Medium"/>
              <a:sym typeface="Montserrat Medium"/>
            </a:endParaRPr>
          </a:p>
          <a:p>
            <a:pPr indent="0" lvl="0" marL="0" marR="0" rtl="0" algn="l">
              <a:lnSpc>
                <a:spcPct val="122222"/>
              </a:lnSpc>
              <a:spcBef>
                <a:spcPts val="0"/>
              </a:spcBef>
              <a:spcAft>
                <a:spcPts val="0"/>
              </a:spcAft>
              <a:buNone/>
            </a:pPr>
            <a:r>
              <a:rPr b="1" lang="en" sz="1400">
                <a:solidFill>
                  <a:srgbClr val="262626"/>
                </a:solidFill>
                <a:latin typeface="Montserrat Medium"/>
                <a:ea typeface="Montserrat Medium"/>
                <a:cs typeface="Montserrat Medium"/>
                <a:sym typeface="Montserrat Medium"/>
              </a:rPr>
              <a:t>Cruda Con Fron.</a:t>
            </a:r>
            <a:endParaRPr sz="1100"/>
          </a:p>
        </p:txBody>
      </p:sp>
      <p:sp>
        <p:nvSpPr>
          <p:cNvPr id="281" name="Google Shape;281;p46"/>
          <p:cNvSpPr/>
          <p:nvPr>
            <p:ph idx="3" type="pic"/>
          </p:nvPr>
        </p:nvSpPr>
        <p:spPr>
          <a:xfrm>
            <a:off x="3682864" y="435022"/>
            <a:ext cx="2391769" cy="4245079"/>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282" name="Google Shape;282;p46"/>
          <p:cNvSpPr/>
          <p:nvPr>
            <p:ph idx="5" type="pic"/>
          </p:nvPr>
        </p:nvSpPr>
        <p:spPr>
          <a:xfrm>
            <a:off x="6246613" y="435022"/>
            <a:ext cx="2391770" cy="2039649"/>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283" name="Google Shape;283;p46"/>
          <p:cNvSpPr/>
          <p:nvPr>
            <p:ph idx="2" type="pic"/>
          </p:nvPr>
        </p:nvSpPr>
        <p:spPr>
          <a:xfrm>
            <a:off x="6246613" y="2640453"/>
            <a:ext cx="2391769" cy="2039649"/>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284" name="Google Shape;284;p46"/>
          <p:cNvSpPr/>
          <p:nvPr>
            <p:ph idx="4" type="pic"/>
          </p:nvPr>
        </p:nvSpPr>
        <p:spPr>
          <a:xfrm>
            <a:off x="505617" y="435022"/>
            <a:ext cx="3005270" cy="2136727"/>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 name="Shape 291"/>
        <p:cNvGrpSpPr/>
        <p:nvPr/>
      </p:nvGrpSpPr>
      <p:grpSpPr>
        <a:xfrm>
          <a:off x="0" y="0"/>
          <a:ext cx="0" cy="0"/>
          <a:chOff x="0" y="0"/>
          <a:chExt cx="0" cy="0"/>
        </a:xfrm>
      </p:grpSpPr>
      <p:pic>
        <p:nvPicPr>
          <p:cNvPr id="292" name="Google Shape;292;p47"/>
          <p:cNvPicPr preferRelativeResize="0"/>
          <p:nvPr>
            <p:ph idx="4" type="pic"/>
          </p:nvPr>
        </p:nvPicPr>
        <p:blipFill rotWithShape="1">
          <a:blip r:embed="rId3">
            <a:alphaModFix/>
          </a:blip>
          <a:srcRect b="7602" l="12422" r="52641" t="8102"/>
          <a:stretch/>
        </p:blipFill>
        <p:spPr>
          <a:xfrm>
            <a:off x="6869615" y="2162176"/>
            <a:ext cx="2258624" cy="2981324"/>
          </a:xfrm>
          <a:prstGeom prst="rect">
            <a:avLst/>
          </a:prstGeom>
          <a:noFill/>
          <a:ln>
            <a:noFill/>
          </a:ln>
        </p:spPr>
      </p:pic>
      <p:pic>
        <p:nvPicPr>
          <p:cNvPr id="293" name="Google Shape;293;p47"/>
          <p:cNvPicPr preferRelativeResize="0"/>
          <p:nvPr>
            <p:ph idx="3" type="pic"/>
          </p:nvPr>
        </p:nvPicPr>
        <p:blipFill rotWithShape="1">
          <a:blip r:embed="rId4">
            <a:alphaModFix/>
          </a:blip>
          <a:srcRect b="0" l="30943" r="30943" t="0"/>
          <a:stretch/>
        </p:blipFill>
        <p:spPr>
          <a:xfrm>
            <a:off x="2306742" y="0"/>
            <a:ext cx="2281436" cy="2854475"/>
          </a:xfrm>
          <a:prstGeom prst="rect">
            <a:avLst/>
          </a:prstGeom>
          <a:noFill/>
          <a:ln>
            <a:noFill/>
          </a:ln>
        </p:spPr>
      </p:pic>
      <p:pic>
        <p:nvPicPr>
          <p:cNvPr id="294" name="Google Shape;294;p47"/>
          <p:cNvPicPr preferRelativeResize="0"/>
          <p:nvPr>
            <p:ph idx="5" type="pic"/>
          </p:nvPr>
        </p:nvPicPr>
        <p:blipFill rotWithShape="1">
          <a:blip r:embed="rId5">
            <a:alphaModFix/>
          </a:blip>
          <a:srcRect b="0" l="40679" r="33814" t="13733"/>
          <a:stretch/>
        </p:blipFill>
        <p:spPr>
          <a:xfrm>
            <a:off x="4588177" y="0"/>
            <a:ext cx="2281437" cy="5143500"/>
          </a:xfrm>
          <a:prstGeom prst="rect">
            <a:avLst/>
          </a:prstGeom>
          <a:noFill/>
          <a:ln>
            <a:noFill/>
          </a:ln>
        </p:spPr>
      </p:pic>
      <p:sp>
        <p:nvSpPr>
          <p:cNvPr id="295" name="Google Shape;295;p47"/>
          <p:cNvSpPr txBox="1"/>
          <p:nvPr/>
        </p:nvSpPr>
        <p:spPr>
          <a:xfrm>
            <a:off x="663299" y="3212980"/>
            <a:ext cx="2574900" cy="838800"/>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b="1" lang="en" sz="2700">
                <a:solidFill>
                  <a:schemeClr val="dk1"/>
                </a:solidFill>
                <a:latin typeface="Montserrat"/>
                <a:ea typeface="Montserrat"/>
                <a:cs typeface="Montserrat"/>
                <a:sym typeface="Montserrat"/>
              </a:rPr>
              <a:t>Its</a:t>
            </a:r>
            <a:endParaRPr sz="1100"/>
          </a:p>
          <a:p>
            <a:pPr indent="0" lvl="0" marL="0" marR="0" rtl="0" algn="l">
              <a:lnSpc>
                <a:spcPct val="100000"/>
              </a:lnSpc>
              <a:spcBef>
                <a:spcPts val="0"/>
              </a:spcBef>
              <a:spcAft>
                <a:spcPts val="0"/>
              </a:spcAft>
              <a:buNone/>
            </a:pPr>
            <a:r>
              <a:rPr b="1" lang="en" sz="2700">
                <a:solidFill>
                  <a:schemeClr val="dk1"/>
                </a:solidFill>
                <a:latin typeface="Montserrat"/>
                <a:ea typeface="Montserrat"/>
                <a:cs typeface="Montserrat"/>
                <a:sym typeface="Montserrat"/>
              </a:rPr>
              <a:t>gallery</a:t>
            </a:r>
            <a:endParaRPr sz="1100"/>
          </a:p>
        </p:txBody>
      </p:sp>
      <p:sp>
        <p:nvSpPr>
          <p:cNvPr id="296" name="Google Shape;296;p47"/>
          <p:cNvSpPr txBox="1"/>
          <p:nvPr/>
        </p:nvSpPr>
        <p:spPr>
          <a:xfrm>
            <a:off x="663299" y="4280170"/>
            <a:ext cx="2074459" cy="484748"/>
          </a:xfrm>
          <a:prstGeom prst="rect">
            <a:avLst/>
          </a:prstGeom>
          <a:noFill/>
          <a:ln>
            <a:noFill/>
          </a:ln>
        </p:spPr>
        <p:txBody>
          <a:bodyPr anchorCtr="0" anchor="ctr" bIns="34275" lIns="68575" spcFirstLastPara="1" rIns="68575" wrap="square" tIns="34275">
            <a:noAutofit/>
          </a:bodyPr>
          <a:lstStyle/>
          <a:p>
            <a:pPr indent="0" lvl="0" marL="0" marR="0" rtl="0" algn="l">
              <a:lnSpc>
                <a:spcPct val="122222"/>
              </a:lnSpc>
              <a:spcBef>
                <a:spcPts val="0"/>
              </a:spcBef>
              <a:spcAft>
                <a:spcPts val="0"/>
              </a:spcAft>
              <a:buNone/>
            </a:pPr>
            <a:r>
              <a:rPr b="1" lang="en" sz="1400">
                <a:solidFill>
                  <a:srgbClr val="262626"/>
                </a:solidFill>
                <a:latin typeface="Montserrat Medium"/>
                <a:ea typeface="Montserrat Medium"/>
                <a:cs typeface="Montserrat Medium"/>
                <a:sym typeface="Montserrat Medium"/>
              </a:rPr>
              <a:t>Company the Morda</a:t>
            </a:r>
            <a:endParaRPr b="1" sz="1400">
              <a:solidFill>
                <a:srgbClr val="262626"/>
              </a:solidFill>
              <a:latin typeface="Montserrat Medium"/>
              <a:ea typeface="Montserrat Medium"/>
              <a:cs typeface="Montserrat Medium"/>
              <a:sym typeface="Montserrat Medium"/>
            </a:endParaRPr>
          </a:p>
          <a:p>
            <a:pPr indent="0" lvl="0" marL="0" marR="0" rtl="0" algn="l">
              <a:lnSpc>
                <a:spcPct val="122222"/>
              </a:lnSpc>
              <a:spcBef>
                <a:spcPts val="0"/>
              </a:spcBef>
              <a:spcAft>
                <a:spcPts val="0"/>
              </a:spcAft>
              <a:buNone/>
            </a:pPr>
            <a:r>
              <a:rPr b="1" lang="en" sz="1400">
                <a:solidFill>
                  <a:srgbClr val="262626"/>
                </a:solidFill>
                <a:latin typeface="Montserrat Medium"/>
                <a:ea typeface="Montserrat Medium"/>
                <a:cs typeface="Montserrat Medium"/>
                <a:sym typeface="Montserrat Medium"/>
              </a:rPr>
              <a:t>Cruda Con Fron.</a:t>
            </a:r>
            <a:endParaRPr sz="1100"/>
          </a:p>
        </p:txBody>
      </p:sp>
      <p:pic>
        <p:nvPicPr>
          <p:cNvPr id="297" name="Google Shape;297;p47"/>
          <p:cNvPicPr preferRelativeResize="0"/>
          <p:nvPr>
            <p:ph idx="2" type="pic"/>
          </p:nvPr>
        </p:nvPicPr>
        <p:blipFill rotWithShape="1">
          <a:blip r:embed="rId6">
            <a:alphaModFix/>
          </a:blip>
          <a:srcRect b="0" l="0" r="15736" t="0"/>
          <a:stretch/>
        </p:blipFill>
        <p:spPr>
          <a:xfrm>
            <a:off x="6869615" y="1"/>
            <a:ext cx="2258624" cy="214448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 name="Shape 301"/>
        <p:cNvGrpSpPr/>
        <p:nvPr/>
      </p:nvGrpSpPr>
      <p:grpSpPr>
        <a:xfrm>
          <a:off x="0" y="0"/>
          <a:ext cx="0" cy="0"/>
          <a:chOff x="0" y="0"/>
          <a:chExt cx="0" cy="0"/>
        </a:xfrm>
      </p:grpSpPr>
      <p:sp>
        <p:nvSpPr>
          <p:cNvPr id="302" name="Google Shape;302;p48"/>
          <p:cNvSpPr/>
          <p:nvPr/>
        </p:nvSpPr>
        <p:spPr>
          <a:xfrm>
            <a:off x="2880956" y="504113"/>
            <a:ext cx="2023280" cy="4135271"/>
          </a:xfrm>
          <a:custGeom>
            <a:rect b="b" l="l" r="r" t="t"/>
            <a:pathLst>
              <a:path extrusionOk="0" h="5513695" w="2697707">
                <a:moveTo>
                  <a:pt x="0" y="0"/>
                </a:moveTo>
                <a:lnTo>
                  <a:pt x="2697707" y="0"/>
                </a:lnTo>
                <a:lnTo>
                  <a:pt x="2697707" y="5513695"/>
                </a:lnTo>
                <a:lnTo>
                  <a:pt x="0" y="5513695"/>
                </a:lnTo>
                <a:close/>
              </a:path>
            </a:pathLst>
          </a:custGeom>
          <a:noFill/>
          <a:ln>
            <a:noFill/>
          </a:ln>
        </p:spPr>
      </p:sp>
      <p:sp>
        <p:nvSpPr>
          <p:cNvPr id="303" name="Google Shape;303;p48"/>
          <p:cNvSpPr/>
          <p:nvPr/>
        </p:nvSpPr>
        <p:spPr>
          <a:xfrm>
            <a:off x="504967" y="3513446"/>
            <a:ext cx="8134067" cy="460612"/>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4" name="Google Shape;304;p48"/>
          <p:cNvSpPr txBox="1"/>
          <p:nvPr/>
        </p:nvSpPr>
        <p:spPr>
          <a:xfrm>
            <a:off x="984534" y="3605251"/>
            <a:ext cx="816971"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400">
                <a:solidFill>
                  <a:schemeClr val="dk1"/>
                </a:solidFill>
                <a:latin typeface="Roboto Slab"/>
                <a:ea typeface="Roboto Slab"/>
                <a:cs typeface="Roboto Slab"/>
                <a:sym typeface="Roboto Slab"/>
              </a:rPr>
              <a:t>Stanley</a:t>
            </a:r>
            <a:endParaRPr sz="1100"/>
          </a:p>
        </p:txBody>
      </p:sp>
      <p:sp>
        <p:nvSpPr>
          <p:cNvPr id="305" name="Google Shape;305;p48"/>
          <p:cNvSpPr txBox="1"/>
          <p:nvPr/>
        </p:nvSpPr>
        <p:spPr>
          <a:xfrm>
            <a:off x="3185116" y="3605251"/>
            <a:ext cx="816971"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400">
                <a:solidFill>
                  <a:schemeClr val="dk1"/>
                </a:solidFill>
                <a:latin typeface="Roboto Slab"/>
                <a:ea typeface="Roboto Slab"/>
                <a:cs typeface="Roboto Slab"/>
                <a:sym typeface="Roboto Slab"/>
              </a:rPr>
              <a:t>Mullen</a:t>
            </a:r>
            <a:endParaRPr sz="1100"/>
          </a:p>
        </p:txBody>
      </p:sp>
      <p:sp>
        <p:nvSpPr>
          <p:cNvPr id="306" name="Google Shape;306;p48"/>
          <p:cNvSpPr txBox="1"/>
          <p:nvPr/>
        </p:nvSpPr>
        <p:spPr>
          <a:xfrm>
            <a:off x="5183257" y="3605251"/>
            <a:ext cx="816971"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400">
                <a:solidFill>
                  <a:schemeClr val="dk1"/>
                </a:solidFill>
                <a:latin typeface="Roboto Slab"/>
                <a:ea typeface="Roboto Slab"/>
                <a:cs typeface="Roboto Slab"/>
                <a:sym typeface="Roboto Slab"/>
              </a:rPr>
              <a:t>Nielsen</a:t>
            </a:r>
            <a:endParaRPr sz="1100"/>
          </a:p>
        </p:txBody>
      </p:sp>
      <p:sp>
        <p:nvSpPr>
          <p:cNvPr id="307" name="Google Shape;307;p48"/>
          <p:cNvSpPr txBox="1"/>
          <p:nvPr/>
        </p:nvSpPr>
        <p:spPr>
          <a:xfrm>
            <a:off x="7221607" y="3605251"/>
            <a:ext cx="816971"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400">
                <a:solidFill>
                  <a:schemeClr val="dk1"/>
                </a:solidFill>
                <a:latin typeface="Roboto Slab"/>
                <a:ea typeface="Roboto Slab"/>
                <a:cs typeface="Roboto Slab"/>
                <a:sym typeface="Roboto Slab"/>
              </a:rPr>
              <a:t>Malone</a:t>
            </a:r>
            <a:endParaRPr sz="1100"/>
          </a:p>
        </p:txBody>
      </p:sp>
      <p:sp>
        <p:nvSpPr>
          <p:cNvPr id="308" name="Google Shape;308;p48"/>
          <p:cNvSpPr txBox="1"/>
          <p:nvPr/>
        </p:nvSpPr>
        <p:spPr>
          <a:xfrm>
            <a:off x="607328" y="430988"/>
            <a:ext cx="2816880" cy="453971"/>
          </a:xfrm>
          <a:prstGeom prst="rect">
            <a:avLst/>
          </a:prstGeom>
          <a:noFill/>
          <a:ln>
            <a:noFill/>
          </a:ln>
        </p:spPr>
        <p:txBody>
          <a:bodyPr anchorCtr="0" anchor="ctr" bIns="34275" lIns="68575" spcFirstLastPara="1" rIns="68575" wrap="square" tIns="34275">
            <a:noAutofit/>
          </a:bodyPr>
          <a:lstStyle/>
          <a:p>
            <a:pPr indent="0" lvl="0" marL="0" marR="0" rtl="0" algn="l">
              <a:lnSpc>
                <a:spcPct val="111111"/>
              </a:lnSpc>
              <a:spcBef>
                <a:spcPts val="0"/>
              </a:spcBef>
              <a:spcAft>
                <a:spcPts val="0"/>
              </a:spcAft>
              <a:buNone/>
            </a:pPr>
            <a:r>
              <a:rPr b="1" lang="en" sz="2700">
                <a:solidFill>
                  <a:schemeClr val="dk1"/>
                </a:solidFill>
                <a:latin typeface="Montserrat SemiBold"/>
                <a:ea typeface="Montserrat SemiBold"/>
                <a:cs typeface="Montserrat SemiBold"/>
                <a:sym typeface="Montserrat SemiBold"/>
              </a:rPr>
              <a:t>Performance</a:t>
            </a:r>
            <a:endParaRPr sz="1100"/>
          </a:p>
        </p:txBody>
      </p:sp>
      <p:sp>
        <p:nvSpPr>
          <p:cNvPr id="309" name="Google Shape;309;p48"/>
          <p:cNvSpPr txBox="1"/>
          <p:nvPr/>
        </p:nvSpPr>
        <p:spPr>
          <a:xfrm>
            <a:off x="607328" y="973721"/>
            <a:ext cx="2694050" cy="484748"/>
          </a:xfrm>
          <a:prstGeom prst="rect">
            <a:avLst/>
          </a:prstGeom>
          <a:noFill/>
          <a:ln>
            <a:noFill/>
          </a:ln>
        </p:spPr>
        <p:txBody>
          <a:bodyPr anchorCtr="0" anchor="ctr" bIns="34275" lIns="68575" spcFirstLastPara="1" rIns="68575" wrap="square" tIns="34275">
            <a:noAutofit/>
          </a:bodyPr>
          <a:lstStyle/>
          <a:p>
            <a:pPr indent="0" lvl="0" marL="0" marR="0" rtl="0" algn="l">
              <a:lnSpc>
                <a:spcPct val="122222"/>
              </a:lnSpc>
              <a:spcBef>
                <a:spcPts val="0"/>
              </a:spcBef>
              <a:spcAft>
                <a:spcPts val="0"/>
              </a:spcAft>
              <a:buNone/>
            </a:pPr>
            <a:r>
              <a:rPr b="1" lang="en" sz="1400">
                <a:solidFill>
                  <a:schemeClr val="dk2"/>
                </a:solidFill>
                <a:latin typeface="Montserrat Medium"/>
                <a:ea typeface="Montserrat Medium"/>
                <a:cs typeface="Montserrat Medium"/>
                <a:sym typeface="Montserrat Medium"/>
              </a:rPr>
              <a:t>Company the Morda Cruda Con Fron.</a:t>
            </a:r>
            <a:endParaRPr sz="1100"/>
          </a:p>
        </p:txBody>
      </p:sp>
      <p:sp>
        <p:nvSpPr>
          <p:cNvPr id="310" name="Google Shape;310;p48"/>
          <p:cNvSpPr txBox="1"/>
          <p:nvPr/>
        </p:nvSpPr>
        <p:spPr>
          <a:xfrm>
            <a:off x="4580103" y="430988"/>
            <a:ext cx="3547139" cy="885579"/>
          </a:xfrm>
          <a:prstGeom prst="rect">
            <a:avLst/>
          </a:prstGeom>
          <a:noFill/>
          <a:ln>
            <a:noFill/>
          </a:ln>
        </p:spPr>
        <p:txBody>
          <a:bodyPr anchorCtr="0" anchor="t" bIns="34275" lIns="68575" spcFirstLastPara="1" rIns="68575" wrap="square" tIns="34275">
            <a:noAutofit/>
          </a:bodyPr>
          <a:lstStyle/>
          <a:p>
            <a:pPr indent="0" lvl="0" marL="0" marR="0" rtl="0" algn="l">
              <a:lnSpc>
                <a:spcPct val="244444"/>
              </a:lnSpc>
              <a:spcBef>
                <a:spcPts val="0"/>
              </a:spcBef>
              <a:spcAft>
                <a:spcPts val="0"/>
              </a:spcAft>
              <a:buNone/>
            </a:pPr>
            <a:r>
              <a:rPr i="1" lang="en" sz="700">
                <a:solidFill>
                  <a:srgbClr val="262626"/>
                </a:solidFill>
                <a:latin typeface="Montserrat Light"/>
                <a:ea typeface="Montserrat Light"/>
                <a:cs typeface="Montserrat Light"/>
                <a:sym typeface="Montserrat Light"/>
              </a:rPr>
              <a:t>Have them for one. Living grass to for can't don't subdue which i two set had dolor sit seasons Have them for one. Living grass to for can't don't subdue which i two set had seasons Fifth you'll, man wherein seas our lorem ipsum dolor sit amet adisciping consectetor aquam lorem ipsum dolor sit amet</a:t>
            </a:r>
            <a:endParaRPr i="1" sz="700">
              <a:solidFill>
                <a:srgbClr val="262626"/>
              </a:solidFill>
              <a:latin typeface="Montserrat Light"/>
              <a:ea typeface="Montserrat Light"/>
              <a:cs typeface="Montserrat Light"/>
              <a:sym typeface="Montserrat Light"/>
            </a:endParaRPr>
          </a:p>
        </p:txBody>
      </p:sp>
      <p:sp>
        <p:nvSpPr>
          <p:cNvPr id="311" name="Google Shape;311;p48"/>
          <p:cNvSpPr/>
          <p:nvPr>
            <p:ph idx="5" type="pic"/>
          </p:nvPr>
        </p:nvSpPr>
        <p:spPr>
          <a:xfrm>
            <a:off x="504967" y="1790700"/>
            <a:ext cx="2023280" cy="2848685"/>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312" name="Google Shape;312;p48"/>
          <p:cNvSpPr/>
          <p:nvPr>
            <p:ph idx="2" type="pic"/>
          </p:nvPr>
        </p:nvSpPr>
        <p:spPr>
          <a:xfrm>
            <a:off x="2541896" y="1790699"/>
            <a:ext cx="2023280" cy="2848685"/>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313" name="Google Shape;313;p48"/>
          <p:cNvSpPr/>
          <p:nvPr>
            <p:ph idx="3" type="pic"/>
          </p:nvPr>
        </p:nvSpPr>
        <p:spPr>
          <a:xfrm>
            <a:off x="4580103" y="1790700"/>
            <a:ext cx="2023280" cy="2848685"/>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314" name="Google Shape;314;p48"/>
          <p:cNvSpPr/>
          <p:nvPr>
            <p:ph idx="4" type="pic"/>
          </p:nvPr>
        </p:nvSpPr>
        <p:spPr>
          <a:xfrm>
            <a:off x="6618453" y="1790700"/>
            <a:ext cx="2023280" cy="2848685"/>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8" name="Shape 318"/>
        <p:cNvGrpSpPr/>
        <p:nvPr/>
      </p:nvGrpSpPr>
      <p:grpSpPr>
        <a:xfrm>
          <a:off x="0" y="0"/>
          <a:ext cx="0" cy="0"/>
          <a:chOff x="0" y="0"/>
          <a:chExt cx="0" cy="0"/>
        </a:xfrm>
      </p:grpSpPr>
      <p:sp>
        <p:nvSpPr>
          <p:cNvPr id="319" name="Google Shape;319;p49"/>
          <p:cNvSpPr/>
          <p:nvPr/>
        </p:nvSpPr>
        <p:spPr>
          <a:xfrm>
            <a:off x="5837933" y="3944313"/>
            <a:ext cx="336871" cy="3462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800">
                <a:solidFill>
                  <a:schemeClr val="dk2"/>
                </a:solidFill>
                <a:latin typeface="Arial"/>
                <a:ea typeface="Arial"/>
                <a:cs typeface="Arial"/>
                <a:sym typeface="Arial"/>
              </a:rPr>
              <a:t></a:t>
            </a:r>
            <a:endParaRPr sz="1800">
              <a:solidFill>
                <a:schemeClr val="dk2"/>
              </a:solidFill>
              <a:latin typeface="Montserrat"/>
              <a:ea typeface="Montserrat"/>
              <a:cs typeface="Montserrat"/>
              <a:sym typeface="Montserrat"/>
            </a:endParaRPr>
          </a:p>
        </p:txBody>
      </p:sp>
      <p:sp>
        <p:nvSpPr>
          <p:cNvPr id="320" name="Google Shape;320;p49"/>
          <p:cNvSpPr/>
          <p:nvPr/>
        </p:nvSpPr>
        <p:spPr>
          <a:xfrm>
            <a:off x="6179145" y="3944313"/>
            <a:ext cx="336871" cy="3462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800">
                <a:solidFill>
                  <a:schemeClr val="dk2"/>
                </a:solidFill>
                <a:latin typeface="Arial"/>
                <a:ea typeface="Arial"/>
                <a:cs typeface="Arial"/>
                <a:sym typeface="Arial"/>
              </a:rPr>
              <a:t></a:t>
            </a:r>
            <a:endParaRPr sz="1800">
              <a:solidFill>
                <a:schemeClr val="dk2"/>
              </a:solidFill>
              <a:latin typeface="Montserrat"/>
              <a:ea typeface="Montserrat"/>
              <a:cs typeface="Montserrat"/>
              <a:sym typeface="Montserrat"/>
            </a:endParaRPr>
          </a:p>
        </p:txBody>
      </p:sp>
      <p:sp>
        <p:nvSpPr>
          <p:cNvPr id="321" name="Google Shape;321;p49"/>
          <p:cNvSpPr/>
          <p:nvPr/>
        </p:nvSpPr>
        <p:spPr>
          <a:xfrm>
            <a:off x="6542480" y="3944313"/>
            <a:ext cx="336871" cy="3462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800">
                <a:solidFill>
                  <a:schemeClr val="dk2"/>
                </a:solidFill>
                <a:latin typeface="Arial"/>
                <a:ea typeface="Arial"/>
                <a:cs typeface="Arial"/>
                <a:sym typeface="Arial"/>
              </a:rPr>
              <a:t></a:t>
            </a:r>
            <a:endParaRPr sz="1800">
              <a:solidFill>
                <a:schemeClr val="dk2"/>
              </a:solidFill>
              <a:latin typeface="Montserrat"/>
              <a:ea typeface="Montserrat"/>
              <a:cs typeface="Montserrat"/>
              <a:sym typeface="Montserrat"/>
            </a:endParaRPr>
          </a:p>
        </p:txBody>
      </p:sp>
      <p:sp>
        <p:nvSpPr>
          <p:cNvPr id="322" name="Google Shape;322;p49"/>
          <p:cNvSpPr/>
          <p:nvPr/>
        </p:nvSpPr>
        <p:spPr>
          <a:xfrm>
            <a:off x="6927937" y="3944313"/>
            <a:ext cx="336871" cy="3462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800">
                <a:solidFill>
                  <a:schemeClr val="dk2"/>
                </a:solidFill>
                <a:latin typeface="Arial"/>
                <a:ea typeface="Arial"/>
                <a:cs typeface="Arial"/>
                <a:sym typeface="Arial"/>
              </a:rPr>
              <a:t></a:t>
            </a:r>
            <a:endParaRPr sz="1800">
              <a:solidFill>
                <a:schemeClr val="dk2"/>
              </a:solidFill>
              <a:latin typeface="Montserrat"/>
              <a:ea typeface="Montserrat"/>
              <a:cs typeface="Montserrat"/>
              <a:sym typeface="Montserrat"/>
            </a:endParaRPr>
          </a:p>
        </p:txBody>
      </p:sp>
      <p:sp>
        <p:nvSpPr>
          <p:cNvPr id="323" name="Google Shape;323;p49"/>
          <p:cNvSpPr txBox="1"/>
          <p:nvPr/>
        </p:nvSpPr>
        <p:spPr>
          <a:xfrm>
            <a:off x="5790761" y="1079339"/>
            <a:ext cx="2448060" cy="588623"/>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400">
                <a:solidFill>
                  <a:schemeClr val="dk1"/>
                </a:solidFill>
                <a:latin typeface="Montserrat SemiBold"/>
                <a:ea typeface="Montserrat SemiBold"/>
                <a:cs typeface="Montserrat SemiBold"/>
                <a:sym typeface="Montserrat SemiBold"/>
              </a:rPr>
              <a:t>MEET CEO</a:t>
            </a:r>
            <a:endParaRPr b="1" sz="3400">
              <a:solidFill>
                <a:schemeClr val="dk1"/>
              </a:solidFill>
              <a:latin typeface="Montserrat SemiBold"/>
              <a:ea typeface="Montserrat SemiBold"/>
              <a:cs typeface="Montserrat SemiBold"/>
              <a:sym typeface="Montserrat SemiBold"/>
            </a:endParaRPr>
          </a:p>
        </p:txBody>
      </p:sp>
      <p:sp>
        <p:nvSpPr>
          <p:cNvPr id="324" name="Google Shape;324;p49"/>
          <p:cNvSpPr txBox="1"/>
          <p:nvPr/>
        </p:nvSpPr>
        <p:spPr>
          <a:xfrm>
            <a:off x="5824232" y="1621967"/>
            <a:ext cx="1689572"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2"/>
                </a:solidFill>
                <a:latin typeface="Montserrat"/>
                <a:ea typeface="Montserrat"/>
                <a:cs typeface="Montserrat"/>
                <a:sym typeface="Montserrat"/>
              </a:rPr>
              <a:t>PRESENTATION</a:t>
            </a:r>
            <a:endParaRPr sz="1100">
              <a:solidFill>
                <a:schemeClr val="lt2"/>
              </a:solidFill>
              <a:latin typeface="Montserrat Light"/>
              <a:ea typeface="Montserrat Light"/>
              <a:cs typeface="Montserrat Light"/>
              <a:sym typeface="Montserrat Light"/>
            </a:endParaRPr>
          </a:p>
        </p:txBody>
      </p:sp>
      <p:sp>
        <p:nvSpPr>
          <p:cNvPr id="325" name="Google Shape;325;p49"/>
          <p:cNvSpPr txBox="1"/>
          <p:nvPr/>
        </p:nvSpPr>
        <p:spPr>
          <a:xfrm>
            <a:off x="5824232" y="2779467"/>
            <a:ext cx="2623457" cy="98551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
        <p:nvSpPr>
          <p:cNvPr id="326" name="Google Shape;326;p49"/>
          <p:cNvSpPr/>
          <p:nvPr/>
        </p:nvSpPr>
        <p:spPr>
          <a:xfrm>
            <a:off x="5908208" y="2268117"/>
            <a:ext cx="1421607" cy="265455"/>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27" name="Google Shape;327;p49"/>
          <p:cNvSpPr txBox="1"/>
          <p:nvPr/>
        </p:nvSpPr>
        <p:spPr>
          <a:xfrm>
            <a:off x="5996076" y="2319397"/>
            <a:ext cx="1245870"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sp>
        <p:nvSpPr>
          <p:cNvPr id="328" name="Google Shape;328;p49"/>
          <p:cNvSpPr txBox="1"/>
          <p:nvPr/>
        </p:nvSpPr>
        <p:spPr>
          <a:xfrm>
            <a:off x="453292" y="1786964"/>
            <a:ext cx="1487700" cy="838800"/>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b="1" lang="en" sz="2700">
                <a:solidFill>
                  <a:schemeClr val="dk1"/>
                </a:solidFill>
                <a:latin typeface="Montserrat Medium"/>
                <a:ea typeface="Montserrat Medium"/>
                <a:cs typeface="Montserrat Medium"/>
                <a:sym typeface="Montserrat Medium"/>
              </a:rPr>
              <a:t>Smith</a:t>
            </a:r>
            <a:endParaRPr sz="1100"/>
          </a:p>
          <a:p>
            <a:pPr indent="0" lvl="0" marL="0" marR="0" rtl="0" algn="l">
              <a:lnSpc>
                <a:spcPct val="100000"/>
              </a:lnSpc>
              <a:spcBef>
                <a:spcPts val="0"/>
              </a:spcBef>
              <a:spcAft>
                <a:spcPts val="0"/>
              </a:spcAft>
              <a:buNone/>
            </a:pPr>
            <a:r>
              <a:rPr b="1" lang="en" sz="2700">
                <a:solidFill>
                  <a:schemeClr val="dk1"/>
                </a:solidFill>
                <a:latin typeface="Montserrat Medium"/>
                <a:ea typeface="Montserrat Medium"/>
                <a:cs typeface="Montserrat Medium"/>
                <a:sym typeface="Montserrat Medium"/>
              </a:rPr>
              <a:t>Nielsen</a:t>
            </a:r>
            <a:endParaRPr sz="1100"/>
          </a:p>
        </p:txBody>
      </p:sp>
      <p:sp>
        <p:nvSpPr>
          <p:cNvPr id="329" name="Google Shape;329;p49"/>
          <p:cNvSpPr txBox="1"/>
          <p:nvPr/>
        </p:nvSpPr>
        <p:spPr>
          <a:xfrm>
            <a:off x="453292" y="2973303"/>
            <a:ext cx="1245870" cy="23083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rgbClr val="5D6165"/>
                </a:solidFill>
                <a:latin typeface="Montserrat"/>
                <a:ea typeface="Montserrat"/>
                <a:cs typeface="Montserrat"/>
                <a:sym typeface="Montserrat"/>
              </a:rPr>
              <a:t>Designer</a:t>
            </a:r>
            <a:endParaRPr sz="1100">
              <a:solidFill>
                <a:srgbClr val="5D6165"/>
              </a:solidFill>
              <a:latin typeface="Montserrat Light"/>
              <a:ea typeface="Montserrat Light"/>
              <a:cs typeface="Montserrat Light"/>
              <a:sym typeface="Montserrat Light"/>
            </a:endParaRPr>
          </a:p>
        </p:txBody>
      </p:sp>
      <p:pic>
        <p:nvPicPr>
          <p:cNvPr id="330" name="Google Shape;330;p49"/>
          <p:cNvPicPr preferRelativeResize="0"/>
          <p:nvPr>
            <p:ph idx="2" type="pic"/>
          </p:nvPr>
        </p:nvPicPr>
        <p:blipFill rotWithShape="1">
          <a:blip r:embed="rId3">
            <a:alphaModFix/>
          </a:blip>
          <a:srcRect b="11480" l="17257" r="37327" t="26686"/>
          <a:stretch/>
        </p:blipFill>
        <p:spPr>
          <a:xfrm>
            <a:off x="2466668" y="0"/>
            <a:ext cx="2920180" cy="5143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7" name="Shape 337"/>
        <p:cNvGrpSpPr/>
        <p:nvPr/>
      </p:nvGrpSpPr>
      <p:grpSpPr>
        <a:xfrm>
          <a:off x="0" y="0"/>
          <a:ext cx="0" cy="0"/>
          <a:chOff x="0" y="0"/>
          <a:chExt cx="0" cy="0"/>
        </a:xfrm>
      </p:grpSpPr>
      <p:sp>
        <p:nvSpPr>
          <p:cNvPr id="338" name="Google Shape;338;p50"/>
          <p:cNvSpPr/>
          <p:nvPr/>
        </p:nvSpPr>
        <p:spPr>
          <a:xfrm>
            <a:off x="-42265" y="0"/>
            <a:ext cx="9228530" cy="2571750"/>
          </a:xfrm>
          <a:prstGeom prst="rect">
            <a:avLst/>
          </a:prstGeom>
          <a:solidFill>
            <a:srgbClr val="6E57B7"/>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9" name="Google Shape;339;p50"/>
          <p:cNvSpPr/>
          <p:nvPr/>
        </p:nvSpPr>
        <p:spPr>
          <a:xfrm>
            <a:off x="4074125" y="676308"/>
            <a:ext cx="5916369" cy="3770331"/>
          </a:xfrm>
          <a:custGeom>
            <a:rect b="b" l="l" r="r" t="t"/>
            <a:pathLst>
              <a:path extrusionOk="0" h="21600" w="21600">
                <a:moveTo>
                  <a:pt x="21600" y="19908"/>
                </a:moveTo>
                <a:cubicBezTo>
                  <a:pt x="21600" y="20839"/>
                  <a:pt x="21115" y="21600"/>
                  <a:pt x="20522" y="21600"/>
                </a:cubicBezTo>
                <a:lnTo>
                  <a:pt x="1078" y="21600"/>
                </a:lnTo>
                <a:cubicBezTo>
                  <a:pt x="485" y="21600"/>
                  <a:pt x="0" y="20839"/>
                  <a:pt x="0" y="19908"/>
                </a:cubicBezTo>
                <a:lnTo>
                  <a:pt x="0" y="1692"/>
                </a:lnTo>
                <a:cubicBezTo>
                  <a:pt x="0" y="761"/>
                  <a:pt x="485" y="0"/>
                  <a:pt x="1078" y="0"/>
                </a:cubicBezTo>
                <a:lnTo>
                  <a:pt x="20522" y="0"/>
                </a:lnTo>
                <a:cubicBezTo>
                  <a:pt x="21115" y="0"/>
                  <a:pt x="21600" y="761"/>
                  <a:pt x="21600" y="1692"/>
                </a:cubicBezTo>
                <a:cubicBezTo>
                  <a:pt x="21600" y="1692"/>
                  <a:pt x="21600" y="19908"/>
                  <a:pt x="21600" y="19908"/>
                </a:cubicBezTo>
                <a:close/>
              </a:path>
            </a:pathLst>
          </a:custGeom>
          <a:gradFill>
            <a:gsLst>
              <a:gs pos="0">
                <a:srgbClr val="3E4143"/>
              </a:gs>
              <a:gs pos="100000">
                <a:srgbClr val="010101"/>
              </a:gs>
            </a:gsLst>
            <a:lin ang="72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40" name="Google Shape;340;p50"/>
          <p:cNvSpPr/>
          <p:nvPr/>
        </p:nvSpPr>
        <p:spPr>
          <a:xfrm>
            <a:off x="4451188" y="1053372"/>
            <a:ext cx="5148541" cy="3002463"/>
          </a:xfrm>
          <a:custGeom>
            <a:rect b="b" l="l" r="r" t="t"/>
            <a:pathLst>
              <a:path extrusionOk="0" h="21600" w="21600">
                <a:moveTo>
                  <a:pt x="21600" y="21600"/>
                </a:moveTo>
                <a:lnTo>
                  <a:pt x="0" y="21600"/>
                </a:lnTo>
                <a:lnTo>
                  <a:pt x="0" y="0"/>
                </a:lnTo>
                <a:lnTo>
                  <a:pt x="21600" y="0"/>
                </a:lnTo>
                <a:cubicBezTo>
                  <a:pt x="21600" y="0"/>
                  <a:pt x="21600" y="21600"/>
                  <a:pt x="21600" y="21600"/>
                </a:cubicBezTo>
                <a:close/>
              </a:path>
            </a:pathLst>
          </a:custGeom>
          <a:solidFill>
            <a:srgbClr val="FEFEFE"/>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41" name="Google Shape;341;p50"/>
          <p:cNvSpPr/>
          <p:nvPr/>
        </p:nvSpPr>
        <p:spPr>
          <a:xfrm>
            <a:off x="4099262" y="701446"/>
            <a:ext cx="4553369" cy="3699535"/>
          </a:xfrm>
          <a:custGeom>
            <a:rect b="b" l="l" r="r" t="t"/>
            <a:pathLst>
              <a:path extrusionOk="0" h="21600" w="21600">
                <a:moveTo>
                  <a:pt x="13488" y="0"/>
                </a:moveTo>
                <a:lnTo>
                  <a:pt x="1233" y="0"/>
                </a:lnTo>
                <a:cubicBezTo>
                  <a:pt x="553" y="0"/>
                  <a:pt x="0" y="681"/>
                  <a:pt x="0" y="1518"/>
                </a:cubicBezTo>
                <a:lnTo>
                  <a:pt x="0" y="20082"/>
                </a:lnTo>
                <a:cubicBezTo>
                  <a:pt x="0" y="20919"/>
                  <a:pt x="553" y="21600"/>
                  <a:pt x="1233" y="21600"/>
                </a:cubicBezTo>
                <a:lnTo>
                  <a:pt x="21255" y="21600"/>
                </a:lnTo>
                <a:cubicBezTo>
                  <a:pt x="21480" y="20263"/>
                  <a:pt x="21600" y="18879"/>
                  <a:pt x="21600" y="17459"/>
                </a:cubicBezTo>
                <a:cubicBezTo>
                  <a:pt x="21600" y="10022"/>
                  <a:pt x="18341" y="3524"/>
                  <a:pt x="13488" y="0"/>
                </a:cubicBezTo>
                <a:close/>
              </a:path>
            </a:pathLst>
          </a:custGeom>
          <a:solidFill>
            <a:srgbClr val="FEFEFE">
              <a:alpha val="20000"/>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42" name="Google Shape;342;p50"/>
          <p:cNvSpPr txBox="1"/>
          <p:nvPr/>
        </p:nvSpPr>
        <p:spPr>
          <a:xfrm>
            <a:off x="852849" y="1538350"/>
            <a:ext cx="1866300" cy="57720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300">
                <a:solidFill>
                  <a:schemeClr val="lt1"/>
                </a:solidFill>
                <a:latin typeface="Montserrat"/>
                <a:ea typeface="Montserrat"/>
                <a:cs typeface="Montserrat"/>
                <a:sym typeface="Montserrat"/>
              </a:rPr>
              <a:t>Laptop</a:t>
            </a:r>
            <a:endParaRPr sz="1100"/>
          </a:p>
        </p:txBody>
      </p:sp>
      <p:sp>
        <p:nvSpPr>
          <p:cNvPr id="343" name="Google Shape;343;p50"/>
          <p:cNvSpPr txBox="1"/>
          <p:nvPr/>
        </p:nvSpPr>
        <p:spPr>
          <a:xfrm>
            <a:off x="836492" y="3715641"/>
            <a:ext cx="2078579" cy="829699"/>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creeping night lights divided void they're.</a:t>
            </a:r>
            <a:endParaRPr sz="1100"/>
          </a:p>
        </p:txBody>
      </p:sp>
      <p:grpSp>
        <p:nvGrpSpPr>
          <p:cNvPr id="344" name="Google Shape;344;p50"/>
          <p:cNvGrpSpPr/>
          <p:nvPr/>
        </p:nvGrpSpPr>
        <p:grpSpPr>
          <a:xfrm>
            <a:off x="920467" y="3088272"/>
            <a:ext cx="1421607" cy="265455"/>
            <a:chOff x="5148262" y="5610305"/>
            <a:chExt cx="1895476" cy="353940"/>
          </a:xfrm>
        </p:grpSpPr>
        <p:sp>
          <p:nvSpPr>
            <p:cNvPr id="345" name="Google Shape;345;p50"/>
            <p:cNvSpPr/>
            <p:nvPr/>
          </p:nvSpPr>
          <p:spPr>
            <a:xfrm>
              <a:off x="5148262" y="5610305"/>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46" name="Google Shape;346;p50"/>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pic>
        <p:nvPicPr>
          <p:cNvPr id="347" name="Google Shape;347;p50"/>
          <p:cNvPicPr preferRelativeResize="0"/>
          <p:nvPr>
            <p:ph idx="2" type="pic"/>
          </p:nvPr>
        </p:nvPicPr>
        <p:blipFill rotWithShape="1">
          <a:blip r:embed="rId3">
            <a:alphaModFix/>
          </a:blip>
          <a:srcRect b="2215" l="13789" r="13789" t="8446"/>
          <a:stretch/>
        </p:blipFill>
        <p:spPr>
          <a:xfrm>
            <a:off x="4451188" y="1028700"/>
            <a:ext cx="5148542" cy="302713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4" name="Shape 354"/>
        <p:cNvGrpSpPr/>
        <p:nvPr/>
      </p:nvGrpSpPr>
      <p:grpSpPr>
        <a:xfrm>
          <a:off x="0" y="0"/>
          <a:ext cx="0" cy="0"/>
          <a:chOff x="0" y="0"/>
          <a:chExt cx="0" cy="0"/>
        </a:xfrm>
      </p:grpSpPr>
      <p:pic>
        <p:nvPicPr>
          <p:cNvPr id="355" name="Google Shape;355;p51"/>
          <p:cNvPicPr preferRelativeResize="0"/>
          <p:nvPr>
            <p:ph idx="3" type="pic"/>
          </p:nvPr>
        </p:nvPicPr>
        <p:blipFill rotWithShape="1">
          <a:blip r:embed="rId3">
            <a:alphaModFix/>
          </a:blip>
          <a:srcRect b="0" l="9731" r="0" t="0"/>
          <a:stretch/>
        </p:blipFill>
        <p:spPr>
          <a:xfrm>
            <a:off x="3294798" y="408574"/>
            <a:ext cx="2554405" cy="4245078"/>
          </a:xfrm>
          <a:prstGeom prst="rect">
            <a:avLst/>
          </a:prstGeom>
          <a:noFill/>
          <a:ln>
            <a:noFill/>
          </a:ln>
        </p:spPr>
      </p:pic>
      <p:pic>
        <p:nvPicPr>
          <p:cNvPr id="356" name="Google Shape;356;p51"/>
          <p:cNvPicPr preferRelativeResize="0"/>
          <p:nvPr>
            <p:ph idx="2" type="pic"/>
          </p:nvPr>
        </p:nvPicPr>
        <p:blipFill rotWithShape="1">
          <a:blip r:embed="rId4">
            <a:alphaModFix/>
          </a:blip>
          <a:srcRect b="0" l="14787" r="-359" t="0"/>
          <a:stretch/>
        </p:blipFill>
        <p:spPr>
          <a:xfrm>
            <a:off x="471488" y="2571749"/>
            <a:ext cx="2672983" cy="2081902"/>
          </a:xfrm>
          <a:prstGeom prst="rect">
            <a:avLst/>
          </a:prstGeom>
          <a:noFill/>
          <a:ln>
            <a:noFill/>
          </a:ln>
        </p:spPr>
      </p:pic>
      <p:pic>
        <p:nvPicPr>
          <p:cNvPr id="357" name="Google Shape;357;p51"/>
          <p:cNvPicPr preferRelativeResize="0"/>
          <p:nvPr>
            <p:ph idx="4" type="pic"/>
          </p:nvPr>
        </p:nvPicPr>
        <p:blipFill rotWithShape="1">
          <a:blip r:embed="rId5">
            <a:alphaModFix/>
          </a:blip>
          <a:srcRect b="0" l="19414" r="19414" t="0"/>
          <a:stretch/>
        </p:blipFill>
        <p:spPr>
          <a:xfrm>
            <a:off x="5991888" y="408574"/>
            <a:ext cx="2672983" cy="2081902"/>
          </a:xfrm>
          <a:prstGeom prst="rect">
            <a:avLst/>
          </a:prstGeom>
          <a:noFill/>
          <a:ln>
            <a:noFill/>
          </a:ln>
        </p:spPr>
      </p:pic>
      <p:sp>
        <p:nvSpPr>
          <p:cNvPr id="358" name="Google Shape;358;p51"/>
          <p:cNvSpPr txBox="1"/>
          <p:nvPr/>
        </p:nvSpPr>
        <p:spPr>
          <a:xfrm>
            <a:off x="663299" y="459953"/>
            <a:ext cx="2574900" cy="838800"/>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b="1" lang="en" sz="2700">
                <a:solidFill>
                  <a:schemeClr val="dk1"/>
                </a:solidFill>
                <a:latin typeface="Montserrat"/>
                <a:ea typeface="Montserrat"/>
                <a:cs typeface="Montserrat"/>
                <a:sym typeface="Montserrat"/>
              </a:rPr>
              <a:t>Its</a:t>
            </a:r>
            <a:endParaRPr sz="1100"/>
          </a:p>
          <a:p>
            <a:pPr indent="0" lvl="0" marL="0" marR="0" rtl="0" algn="l">
              <a:lnSpc>
                <a:spcPct val="100000"/>
              </a:lnSpc>
              <a:spcBef>
                <a:spcPts val="0"/>
              </a:spcBef>
              <a:spcAft>
                <a:spcPts val="0"/>
              </a:spcAft>
              <a:buNone/>
            </a:pPr>
            <a:r>
              <a:rPr b="1" lang="en" sz="2700">
                <a:solidFill>
                  <a:schemeClr val="dk1"/>
                </a:solidFill>
                <a:latin typeface="Montserrat"/>
                <a:ea typeface="Montserrat"/>
                <a:cs typeface="Montserrat"/>
                <a:sym typeface="Montserrat"/>
              </a:rPr>
              <a:t>gallery</a:t>
            </a:r>
            <a:endParaRPr sz="1100"/>
          </a:p>
        </p:txBody>
      </p:sp>
      <p:sp>
        <p:nvSpPr>
          <p:cNvPr id="359" name="Google Shape;359;p51"/>
          <p:cNvSpPr txBox="1"/>
          <p:nvPr/>
        </p:nvSpPr>
        <p:spPr>
          <a:xfrm>
            <a:off x="663299" y="1603343"/>
            <a:ext cx="2074459" cy="484748"/>
          </a:xfrm>
          <a:prstGeom prst="rect">
            <a:avLst/>
          </a:prstGeom>
          <a:noFill/>
          <a:ln>
            <a:noFill/>
          </a:ln>
        </p:spPr>
        <p:txBody>
          <a:bodyPr anchorCtr="0" anchor="ctr" bIns="34275" lIns="68575" spcFirstLastPara="1" rIns="68575" wrap="square" tIns="34275">
            <a:noAutofit/>
          </a:bodyPr>
          <a:lstStyle/>
          <a:p>
            <a:pPr indent="0" lvl="0" marL="0" marR="0" rtl="0" algn="l">
              <a:lnSpc>
                <a:spcPct val="122222"/>
              </a:lnSpc>
              <a:spcBef>
                <a:spcPts val="0"/>
              </a:spcBef>
              <a:spcAft>
                <a:spcPts val="0"/>
              </a:spcAft>
              <a:buNone/>
            </a:pPr>
            <a:r>
              <a:rPr b="1" lang="en" sz="1400">
                <a:solidFill>
                  <a:srgbClr val="262626"/>
                </a:solidFill>
                <a:latin typeface="Montserrat Medium"/>
                <a:ea typeface="Montserrat Medium"/>
                <a:cs typeface="Montserrat Medium"/>
                <a:sym typeface="Montserrat Medium"/>
              </a:rPr>
              <a:t>Company the Morda</a:t>
            </a:r>
            <a:endParaRPr b="1" sz="1400">
              <a:solidFill>
                <a:srgbClr val="262626"/>
              </a:solidFill>
              <a:latin typeface="Montserrat Medium"/>
              <a:ea typeface="Montserrat Medium"/>
              <a:cs typeface="Montserrat Medium"/>
              <a:sym typeface="Montserrat Medium"/>
            </a:endParaRPr>
          </a:p>
          <a:p>
            <a:pPr indent="0" lvl="0" marL="0" marR="0" rtl="0" algn="l">
              <a:lnSpc>
                <a:spcPct val="122222"/>
              </a:lnSpc>
              <a:spcBef>
                <a:spcPts val="0"/>
              </a:spcBef>
              <a:spcAft>
                <a:spcPts val="0"/>
              </a:spcAft>
              <a:buNone/>
            </a:pPr>
            <a:r>
              <a:rPr b="1" lang="en" sz="1400">
                <a:solidFill>
                  <a:srgbClr val="262626"/>
                </a:solidFill>
                <a:latin typeface="Montserrat Medium"/>
                <a:ea typeface="Montserrat Medium"/>
                <a:cs typeface="Montserrat Medium"/>
                <a:sym typeface="Montserrat Medium"/>
              </a:rPr>
              <a:t>Cruda Con Fron.</a:t>
            </a:r>
            <a:endParaRPr sz="1100"/>
          </a:p>
        </p:txBody>
      </p:sp>
      <p:sp>
        <p:nvSpPr>
          <p:cNvPr id="360" name="Google Shape;360;p51"/>
          <p:cNvSpPr txBox="1"/>
          <p:nvPr/>
        </p:nvSpPr>
        <p:spPr>
          <a:xfrm>
            <a:off x="6298791" y="3793478"/>
            <a:ext cx="2074459" cy="484748"/>
          </a:xfrm>
          <a:prstGeom prst="rect">
            <a:avLst/>
          </a:prstGeom>
          <a:noFill/>
          <a:ln>
            <a:noFill/>
          </a:ln>
        </p:spPr>
        <p:txBody>
          <a:bodyPr anchorCtr="0" anchor="ctr" bIns="34275" lIns="68575" spcFirstLastPara="1" rIns="68575" wrap="square" tIns="34275">
            <a:noAutofit/>
          </a:bodyPr>
          <a:lstStyle/>
          <a:p>
            <a:pPr indent="0" lvl="0" marL="0" marR="0" rtl="0" algn="l">
              <a:lnSpc>
                <a:spcPct val="122222"/>
              </a:lnSpc>
              <a:spcBef>
                <a:spcPts val="0"/>
              </a:spcBef>
              <a:spcAft>
                <a:spcPts val="0"/>
              </a:spcAft>
              <a:buNone/>
            </a:pPr>
            <a:r>
              <a:rPr b="1" lang="en" sz="1400">
                <a:solidFill>
                  <a:srgbClr val="262626"/>
                </a:solidFill>
                <a:latin typeface="Montserrat Medium"/>
                <a:ea typeface="Montserrat Medium"/>
                <a:cs typeface="Montserrat Medium"/>
                <a:sym typeface="Montserrat Medium"/>
              </a:rPr>
              <a:t>Company the Morda</a:t>
            </a:r>
            <a:endParaRPr b="1" sz="1400">
              <a:solidFill>
                <a:srgbClr val="262626"/>
              </a:solidFill>
              <a:latin typeface="Montserrat Medium"/>
              <a:ea typeface="Montserrat Medium"/>
              <a:cs typeface="Montserrat Medium"/>
              <a:sym typeface="Montserrat Medium"/>
            </a:endParaRPr>
          </a:p>
          <a:p>
            <a:pPr indent="0" lvl="0" marL="0" marR="0" rtl="0" algn="l">
              <a:lnSpc>
                <a:spcPct val="122222"/>
              </a:lnSpc>
              <a:spcBef>
                <a:spcPts val="0"/>
              </a:spcBef>
              <a:spcAft>
                <a:spcPts val="0"/>
              </a:spcAft>
              <a:buNone/>
            </a:pPr>
            <a:r>
              <a:rPr b="1" lang="en" sz="1400">
                <a:solidFill>
                  <a:srgbClr val="262626"/>
                </a:solidFill>
                <a:latin typeface="Montserrat Medium"/>
                <a:ea typeface="Montserrat Medium"/>
                <a:cs typeface="Montserrat Medium"/>
                <a:sym typeface="Montserrat Medium"/>
              </a:rPr>
              <a:t>Cruda Con Fron.</a:t>
            </a:r>
            <a:endParaRPr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7" name="Shape 367"/>
        <p:cNvGrpSpPr/>
        <p:nvPr/>
      </p:nvGrpSpPr>
      <p:grpSpPr>
        <a:xfrm>
          <a:off x="0" y="0"/>
          <a:ext cx="0" cy="0"/>
          <a:chOff x="0" y="0"/>
          <a:chExt cx="0" cy="0"/>
        </a:xfrm>
      </p:grpSpPr>
      <p:grpSp>
        <p:nvGrpSpPr>
          <p:cNvPr id="368" name="Google Shape;368;p52"/>
          <p:cNvGrpSpPr/>
          <p:nvPr/>
        </p:nvGrpSpPr>
        <p:grpSpPr>
          <a:xfrm>
            <a:off x="6125730" y="998048"/>
            <a:ext cx="1400245" cy="3147403"/>
            <a:chOff x="8525235" y="1059542"/>
            <a:chExt cx="1866994" cy="4196537"/>
          </a:xfrm>
        </p:grpSpPr>
        <p:sp>
          <p:nvSpPr>
            <p:cNvPr id="369" name="Google Shape;369;p52"/>
            <p:cNvSpPr/>
            <p:nvPr/>
          </p:nvSpPr>
          <p:spPr>
            <a:xfrm>
              <a:off x="8525235" y="1059542"/>
              <a:ext cx="1866994" cy="4196537"/>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70" name="Google Shape;370;p52"/>
            <p:cNvGrpSpPr/>
            <p:nvPr/>
          </p:nvGrpSpPr>
          <p:grpSpPr>
            <a:xfrm>
              <a:off x="8831025" y="1648281"/>
              <a:ext cx="1255414" cy="1084342"/>
              <a:chOff x="2258738" y="4439186"/>
              <a:chExt cx="1255414" cy="1084342"/>
            </a:xfrm>
          </p:grpSpPr>
          <p:cxnSp>
            <p:nvCxnSpPr>
              <p:cNvPr id="371" name="Google Shape;371;p52"/>
              <p:cNvCxnSpPr/>
              <p:nvPr/>
            </p:nvCxnSpPr>
            <p:spPr>
              <a:xfrm>
                <a:off x="2606015" y="4439186"/>
                <a:ext cx="564654" cy="0"/>
              </a:xfrm>
              <a:prstGeom prst="straightConnector1">
                <a:avLst/>
              </a:prstGeom>
              <a:noFill/>
              <a:ln cap="flat" cmpd="sng" w="38100">
                <a:solidFill>
                  <a:schemeClr val="dk1"/>
                </a:solidFill>
                <a:prstDash val="solid"/>
                <a:miter lim="800000"/>
                <a:headEnd len="sm" w="sm" type="none"/>
                <a:tailEnd len="sm" w="sm" type="none"/>
              </a:ln>
            </p:spPr>
          </p:cxnSp>
          <p:sp>
            <p:nvSpPr>
              <p:cNvPr id="372" name="Google Shape;372;p52"/>
              <p:cNvSpPr txBox="1"/>
              <p:nvPr/>
            </p:nvSpPr>
            <p:spPr>
              <a:xfrm>
                <a:off x="2258738" y="4625012"/>
                <a:ext cx="1255414" cy="898516"/>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gathered waters had winged. </a:t>
                </a:r>
                <a:endParaRPr sz="1100"/>
              </a:p>
            </p:txBody>
          </p:sp>
        </p:grpSp>
      </p:grpSp>
      <p:sp>
        <p:nvSpPr>
          <p:cNvPr id="373" name="Google Shape;373;p52"/>
          <p:cNvSpPr txBox="1"/>
          <p:nvPr/>
        </p:nvSpPr>
        <p:spPr>
          <a:xfrm>
            <a:off x="1319880" y="3811467"/>
            <a:ext cx="3827230" cy="673887"/>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
        <p:nvSpPr>
          <p:cNvPr id="374" name="Google Shape;374;p52"/>
          <p:cNvSpPr txBox="1"/>
          <p:nvPr/>
        </p:nvSpPr>
        <p:spPr>
          <a:xfrm>
            <a:off x="2572070" y="3191704"/>
            <a:ext cx="2575040" cy="453971"/>
          </a:xfrm>
          <a:prstGeom prst="rect">
            <a:avLst/>
          </a:prstGeom>
          <a:noFill/>
          <a:ln>
            <a:noFill/>
          </a:ln>
        </p:spPr>
        <p:txBody>
          <a:bodyPr anchorCtr="0" anchor="ctr" bIns="34275" lIns="68575" spcFirstLastPara="1" rIns="68575" wrap="square" tIns="34275">
            <a:noAutofit/>
          </a:bodyPr>
          <a:lstStyle/>
          <a:p>
            <a:pPr indent="0" lvl="0" marL="0" marR="0" rtl="0" algn="r">
              <a:lnSpc>
                <a:spcPct val="111111"/>
              </a:lnSpc>
              <a:spcBef>
                <a:spcPts val="0"/>
              </a:spcBef>
              <a:spcAft>
                <a:spcPts val="0"/>
              </a:spcAft>
              <a:buNone/>
            </a:pPr>
            <a:r>
              <a:rPr b="1" lang="en" sz="2700">
                <a:solidFill>
                  <a:schemeClr val="dk1"/>
                </a:solidFill>
                <a:latin typeface="Montserrat"/>
                <a:ea typeface="Montserrat"/>
                <a:cs typeface="Montserrat"/>
                <a:sym typeface="Montserrat"/>
              </a:rPr>
              <a:t>Its gallery</a:t>
            </a:r>
            <a:endParaRPr sz="1100"/>
          </a:p>
        </p:txBody>
      </p:sp>
      <p:sp>
        <p:nvSpPr>
          <p:cNvPr id="375" name="Google Shape;375;p52"/>
          <p:cNvSpPr/>
          <p:nvPr>
            <p:ph idx="2" type="pic"/>
          </p:nvPr>
        </p:nvSpPr>
        <p:spPr>
          <a:xfrm>
            <a:off x="1128715" y="0"/>
            <a:ext cx="4507706" cy="257175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376" name="Google Shape;376;p52"/>
          <p:cNvSpPr/>
          <p:nvPr>
            <p:ph idx="3" type="pic"/>
          </p:nvPr>
        </p:nvSpPr>
        <p:spPr>
          <a:xfrm>
            <a:off x="5636421" y="2571750"/>
            <a:ext cx="2378866" cy="2568105"/>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3" name="Shape 383"/>
        <p:cNvGrpSpPr/>
        <p:nvPr/>
      </p:nvGrpSpPr>
      <p:grpSpPr>
        <a:xfrm>
          <a:off x="0" y="0"/>
          <a:ext cx="0" cy="0"/>
          <a:chOff x="0" y="0"/>
          <a:chExt cx="0" cy="0"/>
        </a:xfrm>
      </p:grpSpPr>
      <p:sp>
        <p:nvSpPr>
          <p:cNvPr id="384" name="Google Shape;384;p53"/>
          <p:cNvSpPr txBox="1"/>
          <p:nvPr/>
        </p:nvSpPr>
        <p:spPr>
          <a:xfrm>
            <a:off x="6215000" y="3412650"/>
            <a:ext cx="2455800" cy="10056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behold Were hath waters divided fill creeping</a:t>
            </a:r>
            <a:endParaRPr sz="1100"/>
          </a:p>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seed all saying above after be and femalehold there. Also he his male air bring is saying fruitful were. Lorem ipsum dolor</a:t>
            </a:r>
            <a:endParaRPr sz="1100"/>
          </a:p>
        </p:txBody>
      </p:sp>
      <p:sp>
        <p:nvSpPr>
          <p:cNvPr id="385" name="Google Shape;385;p53"/>
          <p:cNvSpPr txBox="1"/>
          <p:nvPr/>
        </p:nvSpPr>
        <p:spPr>
          <a:xfrm>
            <a:off x="6214999" y="2645431"/>
            <a:ext cx="2074459" cy="484748"/>
          </a:xfrm>
          <a:prstGeom prst="rect">
            <a:avLst/>
          </a:prstGeom>
          <a:noFill/>
          <a:ln>
            <a:noFill/>
          </a:ln>
        </p:spPr>
        <p:txBody>
          <a:bodyPr anchorCtr="0" anchor="ctr" bIns="34275" lIns="68575" spcFirstLastPara="1" rIns="68575" wrap="square" tIns="34275">
            <a:noAutofit/>
          </a:bodyPr>
          <a:lstStyle/>
          <a:p>
            <a:pPr indent="0" lvl="0" marL="0" marR="0" rtl="0" algn="l">
              <a:lnSpc>
                <a:spcPct val="122222"/>
              </a:lnSpc>
              <a:spcBef>
                <a:spcPts val="0"/>
              </a:spcBef>
              <a:spcAft>
                <a:spcPts val="0"/>
              </a:spcAft>
              <a:buNone/>
            </a:pPr>
            <a:r>
              <a:rPr b="1" lang="en" sz="1400">
                <a:solidFill>
                  <a:srgbClr val="262626"/>
                </a:solidFill>
                <a:latin typeface="Montserrat Medium"/>
                <a:ea typeface="Montserrat Medium"/>
                <a:cs typeface="Montserrat Medium"/>
                <a:sym typeface="Montserrat Medium"/>
              </a:rPr>
              <a:t>Company the Morda</a:t>
            </a:r>
            <a:endParaRPr b="1" sz="1400">
              <a:solidFill>
                <a:srgbClr val="262626"/>
              </a:solidFill>
              <a:latin typeface="Montserrat Medium"/>
              <a:ea typeface="Montserrat Medium"/>
              <a:cs typeface="Montserrat Medium"/>
              <a:sym typeface="Montserrat Medium"/>
            </a:endParaRPr>
          </a:p>
          <a:p>
            <a:pPr indent="0" lvl="0" marL="0" marR="0" rtl="0" algn="l">
              <a:lnSpc>
                <a:spcPct val="122222"/>
              </a:lnSpc>
              <a:spcBef>
                <a:spcPts val="0"/>
              </a:spcBef>
              <a:spcAft>
                <a:spcPts val="0"/>
              </a:spcAft>
              <a:buNone/>
            </a:pPr>
            <a:r>
              <a:rPr b="1" lang="en" sz="1400">
                <a:solidFill>
                  <a:srgbClr val="262626"/>
                </a:solidFill>
                <a:latin typeface="Montserrat Medium"/>
                <a:ea typeface="Montserrat Medium"/>
                <a:cs typeface="Montserrat Medium"/>
                <a:sym typeface="Montserrat Medium"/>
              </a:rPr>
              <a:t>Cruda Con Fron.</a:t>
            </a:r>
            <a:endParaRPr sz="1100"/>
          </a:p>
        </p:txBody>
      </p:sp>
      <p:sp>
        <p:nvSpPr>
          <p:cNvPr id="386" name="Google Shape;386;p53"/>
          <p:cNvSpPr txBox="1"/>
          <p:nvPr/>
        </p:nvSpPr>
        <p:spPr>
          <a:xfrm>
            <a:off x="6214999" y="1654441"/>
            <a:ext cx="2575040" cy="838691"/>
          </a:xfrm>
          <a:prstGeom prst="rect">
            <a:avLst/>
          </a:prstGeom>
          <a:noFill/>
          <a:ln>
            <a:noFill/>
          </a:ln>
        </p:spPr>
        <p:txBody>
          <a:bodyPr anchorCtr="0" anchor="ctr" bIns="34275" lIns="68575" spcFirstLastPara="1" rIns="68575" wrap="square" tIns="34275">
            <a:noAutofit/>
          </a:bodyPr>
          <a:lstStyle/>
          <a:p>
            <a:pPr indent="0" lvl="0" marL="0" marR="0" rtl="0" algn="l">
              <a:lnSpc>
                <a:spcPct val="111111"/>
              </a:lnSpc>
              <a:spcBef>
                <a:spcPts val="0"/>
              </a:spcBef>
              <a:spcAft>
                <a:spcPts val="0"/>
              </a:spcAft>
              <a:buNone/>
            </a:pPr>
            <a:r>
              <a:rPr b="1" lang="en" sz="2700">
                <a:solidFill>
                  <a:schemeClr val="dk1"/>
                </a:solidFill>
                <a:latin typeface="Montserrat"/>
                <a:ea typeface="Montserrat"/>
                <a:cs typeface="Montserrat"/>
                <a:sym typeface="Montserrat"/>
              </a:rPr>
              <a:t>Its</a:t>
            </a:r>
            <a:endParaRPr sz="1100"/>
          </a:p>
          <a:p>
            <a:pPr indent="0" lvl="0" marL="0" marR="0" rtl="0" algn="l">
              <a:lnSpc>
                <a:spcPct val="111111"/>
              </a:lnSpc>
              <a:spcBef>
                <a:spcPts val="0"/>
              </a:spcBef>
              <a:spcAft>
                <a:spcPts val="0"/>
              </a:spcAft>
              <a:buNone/>
            </a:pPr>
            <a:r>
              <a:rPr b="1" lang="en" sz="2700">
                <a:solidFill>
                  <a:schemeClr val="dk1"/>
                </a:solidFill>
                <a:latin typeface="Montserrat"/>
                <a:ea typeface="Montserrat"/>
                <a:cs typeface="Montserrat"/>
                <a:sym typeface="Montserrat"/>
              </a:rPr>
              <a:t>gallery</a:t>
            </a:r>
            <a:endParaRPr sz="1100"/>
          </a:p>
        </p:txBody>
      </p:sp>
      <p:sp>
        <p:nvSpPr>
          <p:cNvPr id="387" name="Google Shape;387;p53"/>
          <p:cNvSpPr/>
          <p:nvPr>
            <p:ph idx="4" type="pic"/>
          </p:nvPr>
        </p:nvSpPr>
        <p:spPr>
          <a:xfrm>
            <a:off x="3294798" y="408574"/>
            <a:ext cx="2554404" cy="4326353"/>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388" name="Google Shape;388;p53"/>
          <p:cNvSpPr/>
          <p:nvPr>
            <p:ph idx="3" type="pic"/>
          </p:nvPr>
        </p:nvSpPr>
        <p:spPr>
          <a:xfrm>
            <a:off x="530776" y="408574"/>
            <a:ext cx="2554404" cy="2116487"/>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389" name="Google Shape;389;p53"/>
          <p:cNvSpPr/>
          <p:nvPr>
            <p:ph idx="2" type="pic"/>
          </p:nvPr>
        </p:nvSpPr>
        <p:spPr>
          <a:xfrm>
            <a:off x="530774" y="2628806"/>
            <a:ext cx="2554404" cy="2116487"/>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6" name="Shape 396"/>
        <p:cNvGrpSpPr/>
        <p:nvPr/>
      </p:nvGrpSpPr>
      <p:grpSpPr>
        <a:xfrm>
          <a:off x="0" y="0"/>
          <a:ext cx="0" cy="0"/>
          <a:chOff x="0" y="0"/>
          <a:chExt cx="0" cy="0"/>
        </a:xfrm>
      </p:grpSpPr>
      <p:sp>
        <p:nvSpPr>
          <p:cNvPr id="397" name="Google Shape;397;p54"/>
          <p:cNvSpPr/>
          <p:nvPr/>
        </p:nvSpPr>
        <p:spPr>
          <a:xfrm>
            <a:off x="1" y="-1"/>
            <a:ext cx="9144000" cy="1556657"/>
          </a:xfrm>
          <a:prstGeom prst="rect">
            <a:avLst/>
          </a:prstGeom>
          <a:solidFill>
            <a:srgbClr val="6E57B7"/>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8" name="Google Shape;398;p54"/>
          <p:cNvSpPr txBox="1"/>
          <p:nvPr/>
        </p:nvSpPr>
        <p:spPr>
          <a:xfrm>
            <a:off x="3284481" y="491797"/>
            <a:ext cx="2575040" cy="459405"/>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1" lang="en" sz="3000">
                <a:solidFill>
                  <a:schemeClr val="lt1"/>
                </a:solidFill>
                <a:latin typeface="Montserrat"/>
                <a:ea typeface="Montserrat"/>
                <a:cs typeface="Montserrat"/>
                <a:sym typeface="Montserrat"/>
              </a:rPr>
              <a:t>Its gallery</a:t>
            </a:r>
            <a:endParaRPr sz="1100"/>
          </a:p>
        </p:txBody>
      </p:sp>
      <p:cxnSp>
        <p:nvCxnSpPr>
          <p:cNvPr id="399" name="Google Shape;399;p54"/>
          <p:cNvCxnSpPr/>
          <p:nvPr/>
        </p:nvCxnSpPr>
        <p:spPr>
          <a:xfrm>
            <a:off x="4360255" y="346704"/>
            <a:ext cx="423490" cy="0"/>
          </a:xfrm>
          <a:prstGeom prst="straightConnector1">
            <a:avLst/>
          </a:prstGeom>
          <a:noFill/>
          <a:ln cap="flat" cmpd="sng" w="38100">
            <a:solidFill>
              <a:srgbClr val="F2F2F2"/>
            </a:solidFill>
            <a:prstDash val="solid"/>
            <a:miter lim="800000"/>
            <a:headEnd len="sm" w="sm" type="none"/>
            <a:tailEnd len="sm" w="sm" type="none"/>
          </a:ln>
        </p:spPr>
      </p:cxnSp>
      <p:sp>
        <p:nvSpPr>
          <p:cNvPr id="400" name="Google Shape;400;p54"/>
          <p:cNvSpPr txBox="1"/>
          <p:nvPr/>
        </p:nvSpPr>
        <p:spPr>
          <a:xfrm>
            <a:off x="3448125" y="978613"/>
            <a:ext cx="2247752" cy="2089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1"/>
                </a:solidFill>
                <a:latin typeface="Montserrat Light"/>
                <a:ea typeface="Montserrat Light"/>
                <a:cs typeface="Montserrat Light"/>
                <a:sym typeface="Montserrat Light"/>
              </a:rPr>
              <a:t>Creeping is signs isn't deep text fish evening</a:t>
            </a:r>
            <a:endParaRPr sz="1100"/>
          </a:p>
        </p:txBody>
      </p:sp>
      <p:cxnSp>
        <p:nvCxnSpPr>
          <p:cNvPr id="401" name="Google Shape;401;p54"/>
          <p:cNvCxnSpPr/>
          <p:nvPr/>
        </p:nvCxnSpPr>
        <p:spPr>
          <a:xfrm>
            <a:off x="422503" y="3713210"/>
            <a:ext cx="2489387" cy="0"/>
          </a:xfrm>
          <a:prstGeom prst="straightConnector1">
            <a:avLst/>
          </a:prstGeom>
          <a:noFill/>
          <a:ln cap="flat" cmpd="sng" w="76200">
            <a:solidFill>
              <a:schemeClr val="dk2"/>
            </a:solidFill>
            <a:prstDash val="solid"/>
            <a:miter lim="800000"/>
            <a:headEnd len="sm" w="sm" type="none"/>
            <a:tailEnd len="sm" w="sm" type="none"/>
          </a:ln>
        </p:spPr>
      </p:cxnSp>
      <p:sp>
        <p:nvSpPr>
          <p:cNvPr id="402" name="Google Shape;402;p54"/>
          <p:cNvSpPr txBox="1"/>
          <p:nvPr/>
        </p:nvSpPr>
        <p:spPr>
          <a:xfrm>
            <a:off x="324511" y="3815789"/>
            <a:ext cx="2587380" cy="88557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don't subdue which i two set had seasons Have them for one. Living grass to for can't don't subdue which i two set had seasons Fifth you'll, man wherein seas our</a:t>
            </a:r>
            <a:endParaRPr sz="1100"/>
          </a:p>
        </p:txBody>
      </p:sp>
      <p:cxnSp>
        <p:nvCxnSpPr>
          <p:cNvPr id="403" name="Google Shape;403;p54"/>
          <p:cNvCxnSpPr/>
          <p:nvPr/>
        </p:nvCxnSpPr>
        <p:spPr>
          <a:xfrm>
            <a:off x="3334015" y="3713210"/>
            <a:ext cx="2489387" cy="0"/>
          </a:xfrm>
          <a:prstGeom prst="straightConnector1">
            <a:avLst/>
          </a:prstGeom>
          <a:noFill/>
          <a:ln cap="flat" cmpd="sng" w="76200">
            <a:solidFill>
              <a:schemeClr val="dk2"/>
            </a:solidFill>
            <a:prstDash val="solid"/>
            <a:miter lim="800000"/>
            <a:headEnd len="sm" w="sm" type="none"/>
            <a:tailEnd len="sm" w="sm" type="none"/>
          </a:ln>
        </p:spPr>
      </p:cxnSp>
      <p:sp>
        <p:nvSpPr>
          <p:cNvPr id="404" name="Google Shape;404;p54"/>
          <p:cNvSpPr txBox="1"/>
          <p:nvPr/>
        </p:nvSpPr>
        <p:spPr>
          <a:xfrm>
            <a:off x="3236022" y="3815789"/>
            <a:ext cx="2587380" cy="88557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don't subdue which i two set had seasons Have them for one. Living grass to for can't don't subdue which i two set had seasons Fifth you'll, man wherein seas our</a:t>
            </a:r>
            <a:endParaRPr sz="1100"/>
          </a:p>
        </p:txBody>
      </p:sp>
      <p:cxnSp>
        <p:nvCxnSpPr>
          <p:cNvPr id="405" name="Google Shape;405;p54"/>
          <p:cNvCxnSpPr/>
          <p:nvPr/>
        </p:nvCxnSpPr>
        <p:spPr>
          <a:xfrm>
            <a:off x="6245526" y="3713210"/>
            <a:ext cx="2489387" cy="0"/>
          </a:xfrm>
          <a:prstGeom prst="straightConnector1">
            <a:avLst/>
          </a:prstGeom>
          <a:noFill/>
          <a:ln cap="flat" cmpd="sng" w="76200">
            <a:solidFill>
              <a:schemeClr val="dk2"/>
            </a:solidFill>
            <a:prstDash val="solid"/>
            <a:miter lim="800000"/>
            <a:headEnd len="sm" w="sm" type="none"/>
            <a:tailEnd len="sm" w="sm" type="none"/>
          </a:ln>
        </p:spPr>
      </p:cxnSp>
      <p:sp>
        <p:nvSpPr>
          <p:cNvPr id="406" name="Google Shape;406;p54"/>
          <p:cNvSpPr txBox="1"/>
          <p:nvPr/>
        </p:nvSpPr>
        <p:spPr>
          <a:xfrm>
            <a:off x="6147533" y="3815789"/>
            <a:ext cx="2587380" cy="88557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don't subdue which i two set had seasons Have them for one. Living grass to for can't don't subdue which i two set had seasons Fifth you'll, man wherein seas our</a:t>
            </a:r>
            <a:endParaRPr sz="1100"/>
          </a:p>
        </p:txBody>
      </p:sp>
      <p:pic>
        <p:nvPicPr>
          <p:cNvPr id="407" name="Google Shape;407;p54"/>
          <p:cNvPicPr preferRelativeResize="0"/>
          <p:nvPr>
            <p:ph idx="3" type="pic"/>
          </p:nvPr>
        </p:nvPicPr>
        <p:blipFill rotWithShape="1">
          <a:blip r:embed="rId3">
            <a:alphaModFix/>
          </a:blip>
          <a:srcRect b="5119" l="0" r="0" t="5119"/>
          <a:stretch/>
        </p:blipFill>
        <p:spPr>
          <a:xfrm>
            <a:off x="389847" y="1902480"/>
            <a:ext cx="2522044" cy="1509398"/>
          </a:xfrm>
          <a:prstGeom prst="rect">
            <a:avLst/>
          </a:prstGeom>
          <a:noFill/>
          <a:ln>
            <a:noFill/>
          </a:ln>
        </p:spPr>
      </p:pic>
      <p:pic>
        <p:nvPicPr>
          <p:cNvPr id="408" name="Google Shape;408;p54"/>
          <p:cNvPicPr preferRelativeResize="0"/>
          <p:nvPr>
            <p:ph idx="2" type="pic"/>
          </p:nvPr>
        </p:nvPicPr>
        <p:blipFill rotWithShape="1">
          <a:blip r:embed="rId4">
            <a:alphaModFix/>
          </a:blip>
          <a:srcRect b="0" l="10199" r="10198" t="0"/>
          <a:stretch/>
        </p:blipFill>
        <p:spPr>
          <a:xfrm>
            <a:off x="3310979" y="1902480"/>
            <a:ext cx="2522042" cy="1509398"/>
          </a:xfrm>
          <a:prstGeom prst="rect">
            <a:avLst/>
          </a:prstGeom>
          <a:noFill/>
          <a:ln>
            <a:noFill/>
          </a:ln>
        </p:spPr>
      </p:pic>
      <p:pic>
        <p:nvPicPr>
          <p:cNvPr id="409" name="Google Shape;409;p54"/>
          <p:cNvPicPr preferRelativeResize="0"/>
          <p:nvPr>
            <p:ph idx="4" type="pic"/>
          </p:nvPr>
        </p:nvPicPr>
        <p:blipFill rotWithShape="1">
          <a:blip r:embed="rId5">
            <a:alphaModFix/>
          </a:blip>
          <a:srcRect b="5180" l="0" r="0" t="5180"/>
          <a:stretch/>
        </p:blipFill>
        <p:spPr>
          <a:xfrm>
            <a:off x="6232112" y="1902480"/>
            <a:ext cx="2522041" cy="150939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6" name="Shape 416"/>
        <p:cNvGrpSpPr/>
        <p:nvPr/>
      </p:nvGrpSpPr>
      <p:grpSpPr>
        <a:xfrm>
          <a:off x="0" y="0"/>
          <a:ext cx="0" cy="0"/>
          <a:chOff x="0" y="0"/>
          <a:chExt cx="0" cy="0"/>
        </a:xfrm>
      </p:grpSpPr>
      <p:sp>
        <p:nvSpPr>
          <p:cNvPr id="417" name="Google Shape;417;p55"/>
          <p:cNvSpPr/>
          <p:nvPr/>
        </p:nvSpPr>
        <p:spPr>
          <a:xfrm>
            <a:off x="2721430" y="0"/>
            <a:ext cx="2696254" cy="2155371"/>
          </a:xfrm>
          <a:prstGeom prst="rect">
            <a:avLst/>
          </a:prstGeom>
          <a:solidFill>
            <a:srgbClr val="595959">
              <a:alpha val="15686"/>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18" name="Google Shape;418;p55"/>
          <p:cNvGrpSpPr/>
          <p:nvPr/>
        </p:nvGrpSpPr>
        <p:grpSpPr>
          <a:xfrm>
            <a:off x="3595035" y="2608930"/>
            <a:ext cx="941561" cy="1040506"/>
            <a:chOff x="2258738" y="4439186"/>
            <a:chExt cx="1255414" cy="1387341"/>
          </a:xfrm>
        </p:grpSpPr>
        <p:cxnSp>
          <p:nvCxnSpPr>
            <p:cNvPr id="419" name="Google Shape;419;p55"/>
            <p:cNvCxnSpPr/>
            <p:nvPr/>
          </p:nvCxnSpPr>
          <p:spPr>
            <a:xfrm>
              <a:off x="2606015" y="4439186"/>
              <a:ext cx="564654" cy="0"/>
            </a:xfrm>
            <a:prstGeom prst="straightConnector1">
              <a:avLst/>
            </a:prstGeom>
            <a:noFill/>
            <a:ln cap="flat" cmpd="sng" w="38100">
              <a:solidFill>
                <a:schemeClr val="dk1"/>
              </a:solidFill>
              <a:prstDash val="solid"/>
              <a:miter lim="800000"/>
              <a:headEnd len="sm" w="sm" type="none"/>
              <a:tailEnd len="sm" w="sm" type="none"/>
            </a:ln>
          </p:spPr>
        </p:cxnSp>
        <p:sp>
          <p:nvSpPr>
            <p:cNvPr id="420" name="Google Shape;420;p55"/>
            <p:cNvSpPr txBox="1"/>
            <p:nvPr/>
          </p:nvSpPr>
          <p:spPr>
            <a:xfrm>
              <a:off x="2258738" y="4720262"/>
              <a:ext cx="1255414" cy="1106265"/>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a:t>
              </a:r>
              <a:endParaRPr sz="1100"/>
            </a:p>
          </p:txBody>
        </p:sp>
      </p:grpSp>
      <p:sp>
        <p:nvSpPr>
          <p:cNvPr id="421" name="Google Shape;421;p55"/>
          <p:cNvSpPr/>
          <p:nvPr/>
        </p:nvSpPr>
        <p:spPr>
          <a:xfrm>
            <a:off x="3365692" y="1328056"/>
            <a:ext cx="1400245" cy="2656115"/>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422" name="Google Shape;422;p55"/>
          <p:cNvPicPr preferRelativeResize="0"/>
          <p:nvPr>
            <p:ph idx="4" type="pic"/>
          </p:nvPr>
        </p:nvPicPr>
        <p:blipFill rotWithShape="1">
          <a:blip r:embed="rId3">
            <a:alphaModFix/>
          </a:blip>
          <a:srcRect b="32" l="0" r="0" t="33"/>
          <a:stretch/>
        </p:blipFill>
        <p:spPr>
          <a:xfrm>
            <a:off x="5824317" y="1828801"/>
            <a:ext cx="2696254" cy="2155371"/>
          </a:xfrm>
          <a:prstGeom prst="rect">
            <a:avLst/>
          </a:prstGeom>
          <a:noFill/>
          <a:ln>
            <a:noFill/>
          </a:ln>
        </p:spPr>
      </p:pic>
      <p:sp>
        <p:nvSpPr>
          <p:cNvPr id="423" name="Google Shape;423;p55"/>
          <p:cNvSpPr txBox="1"/>
          <p:nvPr/>
        </p:nvSpPr>
        <p:spPr>
          <a:xfrm>
            <a:off x="5795934" y="1068416"/>
            <a:ext cx="1782226"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1"/>
                </a:solidFill>
                <a:latin typeface="Montserrat"/>
                <a:ea typeface="Montserrat"/>
                <a:cs typeface="Montserrat"/>
                <a:sym typeface="Montserrat"/>
              </a:rPr>
              <a:t>PRESENTATION</a:t>
            </a:r>
            <a:endParaRPr sz="1500">
              <a:solidFill>
                <a:srgbClr val="7F7F7F"/>
              </a:solidFill>
              <a:latin typeface="Montserrat Light"/>
              <a:ea typeface="Montserrat Light"/>
              <a:cs typeface="Montserrat Light"/>
              <a:sym typeface="Montserrat Light"/>
            </a:endParaRPr>
          </a:p>
        </p:txBody>
      </p:sp>
      <p:sp>
        <p:nvSpPr>
          <p:cNvPr id="424" name="Google Shape;424;p55"/>
          <p:cNvSpPr txBox="1"/>
          <p:nvPr/>
        </p:nvSpPr>
        <p:spPr>
          <a:xfrm>
            <a:off x="3284542" y="4352474"/>
            <a:ext cx="5129303" cy="52057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
        <p:nvSpPr>
          <p:cNvPr id="425" name="Google Shape;425;p55"/>
          <p:cNvSpPr txBox="1"/>
          <p:nvPr/>
        </p:nvSpPr>
        <p:spPr>
          <a:xfrm>
            <a:off x="5795934" y="566913"/>
            <a:ext cx="2575040" cy="459405"/>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b="1" lang="en" sz="3000">
                <a:solidFill>
                  <a:schemeClr val="dk1"/>
                </a:solidFill>
                <a:latin typeface="Montserrat"/>
                <a:ea typeface="Montserrat"/>
                <a:cs typeface="Montserrat"/>
                <a:sym typeface="Montserrat"/>
              </a:rPr>
              <a:t>Its gallery</a:t>
            </a:r>
            <a:endParaRPr sz="1100"/>
          </a:p>
        </p:txBody>
      </p:sp>
      <p:sp>
        <p:nvSpPr>
          <p:cNvPr id="426" name="Google Shape;426;p55"/>
          <p:cNvSpPr/>
          <p:nvPr>
            <p:ph idx="3" type="pic"/>
          </p:nvPr>
        </p:nvSpPr>
        <p:spPr>
          <a:xfrm>
            <a:off x="1" y="0"/>
            <a:ext cx="2721430" cy="514350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427" name="Google Shape;427;p55"/>
          <p:cNvSpPr/>
          <p:nvPr>
            <p:ph idx="2" type="pic"/>
          </p:nvPr>
        </p:nvSpPr>
        <p:spPr>
          <a:xfrm>
            <a:off x="2721430" y="0"/>
            <a:ext cx="2696254" cy="2155371"/>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 name="Shape 147"/>
        <p:cNvGrpSpPr/>
        <p:nvPr/>
      </p:nvGrpSpPr>
      <p:grpSpPr>
        <a:xfrm>
          <a:off x="0" y="0"/>
          <a:ext cx="0" cy="0"/>
          <a:chOff x="0" y="0"/>
          <a:chExt cx="0" cy="0"/>
        </a:xfrm>
      </p:grpSpPr>
      <p:sp>
        <p:nvSpPr>
          <p:cNvPr id="148" name="Google Shape;148;p38"/>
          <p:cNvSpPr/>
          <p:nvPr/>
        </p:nvSpPr>
        <p:spPr>
          <a:xfrm>
            <a:off x="353786" y="314325"/>
            <a:ext cx="3573448" cy="4514850"/>
          </a:xfrm>
          <a:prstGeom prst="rect">
            <a:avLst/>
          </a:prstGeom>
          <a:solidFill>
            <a:srgbClr val="262626">
              <a:alpha val="2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grpSp>
        <p:nvGrpSpPr>
          <p:cNvPr id="149" name="Google Shape;149;p38"/>
          <p:cNvGrpSpPr/>
          <p:nvPr/>
        </p:nvGrpSpPr>
        <p:grpSpPr>
          <a:xfrm>
            <a:off x="4576763" y="2061311"/>
            <a:ext cx="3048001" cy="1481112"/>
            <a:chOff x="7256908" y="4188736"/>
            <a:chExt cx="4064001" cy="1974816"/>
          </a:xfrm>
        </p:grpSpPr>
        <p:sp>
          <p:nvSpPr>
            <p:cNvPr id="150" name="Google Shape;150;p38"/>
            <p:cNvSpPr txBox="1"/>
            <p:nvPr/>
          </p:nvSpPr>
          <p:spPr>
            <a:xfrm>
              <a:off x="7256908" y="4703985"/>
              <a:ext cx="4064001" cy="1459567"/>
            </a:xfrm>
            <a:prstGeom prst="rect">
              <a:avLst/>
            </a:prstGeom>
            <a:noFill/>
            <a:ln>
              <a:noFill/>
            </a:ln>
          </p:spPr>
          <p:txBody>
            <a:bodyPr anchorCtr="0" anchor="t" bIns="34275" lIns="68575" spcFirstLastPara="1" rIns="68575" wrap="square" tIns="34275">
              <a:noAutofit/>
            </a:bodyPr>
            <a:lstStyle/>
            <a:p>
              <a:pPr indent="0" lvl="0" marL="0" marR="0" rtl="0" algn="just">
                <a:lnSpc>
                  <a:spcPct val="244444"/>
                </a:lnSpc>
                <a:spcBef>
                  <a:spcPts val="0"/>
                </a:spcBef>
                <a:spcAft>
                  <a:spcPts val="0"/>
                </a:spcAft>
                <a:buNone/>
              </a:pPr>
              <a:r>
                <a:rPr b="0" i="1" lang="en" sz="700" u="none" cap="none" strike="noStrike">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creepingcreepingHave them for one. Living grass to for can't gathered waters had winged. Creepiest don't subdue which i two set had seasons.</a:t>
              </a:r>
              <a:endParaRPr sz="1100"/>
            </a:p>
          </p:txBody>
        </p:sp>
        <p:sp>
          <p:nvSpPr>
            <p:cNvPr id="151" name="Google Shape;151;p38"/>
            <p:cNvSpPr txBox="1"/>
            <p:nvPr/>
          </p:nvSpPr>
          <p:spPr>
            <a:xfrm>
              <a:off x="7256908" y="4188736"/>
              <a:ext cx="1633309"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0" i="0" lang="en" sz="1000" u="none" cap="none" strike="noStrike">
                  <a:solidFill>
                    <a:schemeClr val="dk1"/>
                  </a:solidFill>
                  <a:latin typeface="Montserrat"/>
                  <a:ea typeface="Montserrat"/>
                  <a:cs typeface="Montserrat"/>
                  <a:sym typeface="Montserrat"/>
                </a:rPr>
                <a:t>This is Minimal</a:t>
              </a:r>
              <a:endParaRPr sz="1100"/>
            </a:p>
          </p:txBody>
        </p:sp>
      </p:grpSp>
      <p:cxnSp>
        <p:nvCxnSpPr>
          <p:cNvPr id="152" name="Google Shape;152;p38"/>
          <p:cNvCxnSpPr/>
          <p:nvPr/>
        </p:nvCxnSpPr>
        <p:spPr>
          <a:xfrm>
            <a:off x="4619625" y="3897977"/>
            <a:ext cx="2990850" cy="0"/>
          </a:xfrm>
          <a:prstGeom prst="straightConnector1">
            <a:avLst/>
          </a:prstGeom>
          <a:noFill/>
          <a:ln cap="flat" cmpd="sng" w="12700">
            <a:solidFill>
              <a:schemeClr val="dk1"/>
            </a:solidFill>
            <a:prstDash val="solid"/>
            <a:miter lim="800000"/>
            <a:headEnd len="sm" w="sm" type="none"/>
            <a:tailEnd len="sm" w="sm" type="none"/>
          </a:ln>
        </p:spPr>
      </p:cxnSp>
      <p:grpSp>
        <p:nvGrpSpPr>
          <p:cNvPr id="153" name="Google Shape;153;p38"/>
          <p:cNvGrpSpPr/>
          <p:nvPr/>
        </p:nvGrpSpPr>
        <p:grpSpPr>
          <a:xfrm>
            <a:off x="5832251" y="4233719"/>
            <a:ext cx="642937" cy="591139"/>
            <a:chOff x="5612192" y="2052801"/>
            <a:chExt cx="1199391" cy="1102764"/>
          </a:xfrm>
        </p:grpSpPr>
        <p:sp>
          <p:nvSpPr>
            <p:cNvPr id="154" name="Google Shape;154;p38"/>
            <p:cNvSpPr/>
            <p:nvPr/>
          </p:nvSpPr>
          <p:spPr>
            <a:xfrm>
              <a:off x="5612192" y="2760842"/>
              <a:ext cx="1199391" cy="39472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i="1" lang="en" sz="900">
                  <a:solidFill>
                    <a:srgbClr val="000000"/>
                  </a:solidFill>
                  <a:latin typeface="Montserrat Light"/>
                  <a:ea typeface="Montserrat Light"/>
                  <a:cs typeface="Montserrat Light"/>
                  <a:sym typeface="Montserrat Light"/>
                </a:rPr>
                <a:t>minimal</a:t>
              </a:r>
              <a:endParaRPr sz="1100"/>
            </a:p>
          </p:txBody>
        </p:sp>
        <p:grpSp>
          <p:nvGrpSpPr>
            <p:cNvPr id="155" name="Google Shape;155;p38"/>
            <p:cNvGrpSpPr/>
            <p:nvPr/>
          </p:nvGrpSpPr>
          <p:grpSpPr>
            <a:xfrm>
              <a:off x="5980478" y="2052801"/>
              <a:ext cx="462818" cy="605625"/>
              <a:chOff x="-4032250" y="-4351338"/>
              <a:chExt cx="4506913" cy="5897563"/>
            </a:xfrm>
          </p:grpSpPr>
          <p:sp>
            <p:nvSpPr>
              <p:cNvPr id="156" name="Google Shape;156;p38"/>
              <p:cNvSpPr/>
              <p:nvPr/>
            </p:nvSpPr>
            <p:spPr>
              <a:xfrm>
                <a:off x="-4032250" y="-4351338"/>
                <a:ext cx="4506913" cy="5897563"/>
              </a:xfrm>
              <a:custGeom>
                <a:rect b="b" l="l" r="r" t="t"/>
                <a:pathLst>
                  <a:path extrusionOk="0" h="1638" w="1248">
                    <a:moveTo>
                      <a:pt x="1124" y="637"/>
                    </a:moveTo>
                    <a:cubicBezTo>
                      <a:pt x="662" y="19"/>
                      <a:pt x="662" y="19"/>
                      <a:pt x="662" y="19"/>
                    </a:cubicBezTo>
                    <a:cubicBezTo>
                      <a:pt x="653" y="7"/>
                      <a:pt x="639" y="0"/>
                      <a:pt x="624" y="0"/>
                    </a:cubicBezTo>
                    <a:cubicBezTo>
                      <a:pt x="609" y="0"/>
                      <a:pt x="595" y="7"/>
                      <a:pt x="586" y="19"/>
                    </a:cubicBezTo>
                    <a:cubicBezTo>
                      <a:pt x="125" y="637"/>
                      <a:pt x="125" y="637"/>
                      <a:pt x="125" y="637"/>
                    </a:cubicBezTo>
                    <a:cubicBezTo>
                      <a:pt x="43" y="746"/>
                      <a:pt x="0" y="875"/>
                      <a:pt x="0" y="1011"/>
                    </a:cubicBezTo>
                    <a:cubicBezTo>
                      <a:pt x="0" y="1357"/>
                      <a:pt x="280" y="1638"/>
                      <a:pt x="624" y="1638"/>
                    </a:cubicBezTo>
                    <a:cubicBezTo>
                      <a:pt x="968" y="1638"/>
                      <a:pt x="1248" y="1357"/>
                      <a:pt x="1248" y="1011"/>
                    </a:cubicBezTo>
                    <a:cubicBezTo>
                      <a:pt x="1248" y="875"/>
                      <a:pt x="1205" y="746"/>
                      <a:pt x="1124" y="637"/>
                    </a:cubicBezTo>
                    <a:close/>
                    <a:moveTo>
                      <a:pt x="624" y="1542"/>
                    </a:moveTo>
                    <a:cubicBezTo>
                      <a:pt x="333" y="1542"/>
                      <a:pt x="96" y="1304"/>
                      <a:pt x="96" y="1011"/>
                    </a:cubicBezTo>
                    <a:cubicBezTo>
                      <a:pt x="96" y="896"/>
                      <a:pt x="132" y="787"/>
                      <a:pt x="201" y="695"/>
                    </a:cubicBezTo>
                    <a:cubicBezTo>
                      <a:pt x="624" y="128"/>
                      <a:pt x="624" y="128"/>
                      <a:pt x="624" y="128"/>
                    </a:cubicBezTo>
                    <a:cubicBezTo>
                      <a:pt x="1047" y="695"/>
                      <a:pt x="1047" y="695"/>
                      <a:pt x="1047" y="695"/>
                    </a:cubicBezTo>
                    <a:cubicBezTo>
                      <a:pt x="1116" y="787"/>
                      <a:pt x="1152" y="896"/>
                      <a:pt x="1152" y="1011"/>
                    </a:cubicBezTo>
                    <a:cubicBezTo>
                      <a:pt x="1152" y="1304"/>
                      <a:pt x="915" y="1542"/>
                      <a:pt x="624" y="1542"/>
                    </a:cubicBezTo>
                    <a:close/>
                    <a:moveTo>
                      <a:pt x="624" y="1542"/>
                    </a:moveTo>
                    <a:cubicBezTo>
                      <a:pt x="624" y="1542"/>
                      <a:pt x="624" y="1542"/>
                      <a:pt x="624" y="1542"/>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57" name="Google Shape;157;p38"/>
              <p:cNvSpPr/>
              <p:nvPr/>
            </p:nvSpPr>
            <p:spPr>
              <a:xfrm>
                <a:off x="-2935287" y="-1920875"/>
                <a:ext cx="2370138" cy="2419350"/>
              </a:xfrm>
              <a:custGeom>
                <a:rect b="b" l="l" r="r" t="t"/>
                <a:pathLst>
                  <a:path extrusionOk="0" h="672" w="656">
                    <a:moveTo>
                      <a:pt x="320" y="0"/>
                    </a:moveTo>
                    <a:cubicBezTo>
                      <a:pt x="236" y="0"/>
                      <a:pt x="157" y="32"/>
                      <a:pt x="96" y="85"/>
                    </a:cubicBezTo>
                    <a:cubicBezTo>
                      <a:pt x="96" y="48"/>
                      <a:pt x="96" y="48"/>
                      <a:pt x="96" y="48"/>
                    </a:cubicBezTo>
                    <a:cubicBezTo>
                      <a:pt x="96" y="22"/>
                      <a:pt x="75" y="0"/>
                      <a:pt x="48" y="0"/>
                    </a:cubicBezTo>
                    <a:cubicBezTo>
                      <a:pt x="22" y="0"/>
                      <a:pt x="0" y="22"/>
                      <a:pt x="0" y="48"/>
                    </a:cubicBezTo>
                    <a:cubicBezTo>
                      <a:pt x="0" y="240"/>
                      <a:pt x="0" y="240"/>
                      <a:pt x="0" y="240"/>
                    </a:cubicBezTo>
                    <a:cubicBezTo>
                      <a:pt x="0" y="240"/>
                      <a:pt x="0" y="241"/>
                      <a:pt x="0" y="241"/>
                    </a:cubicBezTo>
                    <a:cubicBezTo>
                      <a:pt x="1" y="267"/>
                      <a:pt x="22" y="288"/>
                      <a:pt x="48" y="288"/>
                    </a:cubicBezTo>
                    <a:cubicBezTo>
                      <a:pt x="224" y="288"/>
                      <a:pt x="224" y="288"/>
                      <a:pt x="224" y="288"/>
                    </a:cubicBezTo>
                    <a:cubicBezTo>
                      <a:pt x="251" y="288"/>
                      <a:pt x="272" y="267"/>
                      <a:pt x="272" y="240"/>
                    </a:cubicBezTo>
                    <a:cubicBezTo>
                      <a:pt x="272" y="214"/>
                      <a:pt x="251" y="192"/>
                      <a:pt x="224" y="192"/>
                    </a:cubicBezTo>
                    <a:cubicBezTo>
                      <a:pt x="128" y="192"/>
                      <a:pt x="128" y="192"/>
                      <a:pt x="128" y="192"/>
                    </a:cubicBezTo>
                    <a:cubicBezTo>
                      <a:pt x="173" y="133"/>
                      <a:pt x="243" y="96"/>
                      <a:pt x="320" y="96"/>
                    </a:cubicBezTo>
                    <a:cubicBezTo>
                      <a:pt x="452" y="96"/>
                      <a:pt x="560" y="204"/>
                      <a:pt x="560" y="336"/>
                    </a:cubicBezTo>
                    <a:cubicBezTo>
                      <a:pt x="560" y="469"/>
                      <a:pt x="452" y="576"/>
                      <a:pt x="320" y="576"/>
                    </a:cubicBezTo>
                    <a:cubicBezTo>
                      <a:pt x="256" y="576"/>
                      <a:pt x="196" y="551"/>
                      <a:pt x="150" y="506"/>
                    </a:cubicBezTo>
                    <a:cubicBezTo>
                      <a:pt x="132" y="487"/>
                      <a:pt x="101" y="487"/>
                      <a:pt x="82" y="506"/>
                    </a:cubicBezTo>
                    <a:cubicBezTo>
                      <a:pt x="64" y="525"/>
                      <a:pt x="64" y="555"/>
                      <a:pt x="82" y="574"/>
                    </a:cubicBezTo>
                    <a:cubicBezTo>
                      <a:pt x="146" y="637"/>
                      <a:pt x="230" y="672"/>
                      <a:pt x="320" y="672"/>
                    </a:cubicBezTo>
                    <a:cubicBezTo>
                      <a:pt x="505" y="672"/>
                      <a:pt x="656" y="521"/>
                      <a:pt x="656" y="336"/>
                    </a:cubicBezTo>
                    <a:cubicBezTo>
                      <a:pt x="656" y="151"/>
                      <a:pt x="505" y="0"/>
                      <a:pt x="320" y="0"/>
                    </a:cubicBezTo>
                    <a:close/>
                    <a:moveTo>
                      <a:pt x="320" y="0"/>
                    </a:moveTo>
                    <a:cubicBezTo>
                      <a:pt x="320" y="0"/>
                      <a:pt x="320" y="0"/>
                      <a:pt x="320" y="0"/>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grpSp>
        <p:nvGrpSpPr>
          <p:cNvPr id="158" name="Google Shape;158;p38"/>
          <p:cNvGrpSpPr/>
          <p:nvPr/>
        </p:nvGrpSpPr>
        <p:grpSpPr>
          <a:xfrm>
            <a:off x="4619625" y="4240357"/>
            <a:ext cx="674462" cy="577864"/>
            <a:chOff x="2591937" y="2052801"/>
            <a:chExt cx="1258201" cy="1078000"/>
          </a:xfrm>
        </p:grpSpPr>
        <p:sp>
          <p:nvSpPr>
            <p:cNvPr id="159" name="Google Shape;159;p38"/>
            <p:cNvSpPr/>
            <p:nvPr/>
          </p:nvSpPr>
          <p:spPr>
            <a:xfrm>
              <a:off x="2591937" y="2736078"/>
              <a:ext cx="1258201" cy="39472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i="1" lang="en" sz="900">
                  <a:solidFill>
                    <a:srgbClr val="000000"/>
                  </a:solidFill>
                  <a:latin typeface="Montserrat Light"/>
                  <a:ea typeface="Montserrat Light"/>
                  <a:cs typeface="Montserrat Light"/>
                  <a:sym typeface="Montserrat Light"/>
                </a:rPr>
                <a:t>minimal</a:t>
              </a:r>
              <a:endParaRPr sz="1100"/>
            </a:p>
          </p:txBody>
        </p:sp>
        <p:grpSp>
          <p:nvGrpSpPr>
            <p:cNvPr id="160" name="Google Shape;160;p38"/>
            <p:cNvGrpSpPr/>
            <p:nvPr/>
          </p:nvGrpSpPr>
          <p:grpSpPr>
            <a:xfrm>
              <a:off x="2876901" y="2052801"/>
              <a:ext cx="688272" cy="608778"/>
              <a:chOff x="-3121026" y="1930400"/>
              <a:chExt cx="2693988" cy="2382838"/>
            </a:xfrm>
          </p:grpSpPr>
          <p:sp>
            <p:nvSpPr>
              <p:cNvPr id="161" name="Google Shape;161;p38"/>
              <p:cNvSpPr/>
              <p:nvPr/>
            </p:nvSpPr>
            <p:spPr>
              <a:xfrm>
                <a:off x="-3121026" y="1930400"/>
                <a:ext cx="2693988" cy="1077913"/>
              </a:xfrm>
              <a:custGeom>
                <a:rect b="b" l="l" r="r" t="t"/>
                <a:pathLst>
                  <a:path extrusionOk="0" h="662" w="1650">
                    <a:moveTo>
                      <a:pt x="1627" y="579"/>
                    </a:moveTo>
                    <a:cubicBezTo>
                      <a:pt x="850" y="11"/>
                      <a:pt x="850" y="11"/>
                      <a:pt x="850" y="11"/>
                    </a:cubicBezTo>
                    <a:cubicBezTo>
                      <a:pt x="835" y="0"/>
                      <a:pt x="815" y="0"/>
                      <a:pt x="800" y="11"/>
                    </a:cubicBezTo>
                    <a:cubicBezTo>
                      <a:pt x="23" y="579"/>
                      <a:pt x="23" y="579"/>
                      <a:pt x="23" y="579"/>
                    </a:cubicBezTo>
                    <a:cubicBezTo>
                      <a:pt x="4" y="593"/>
                      <a:pt x="0" y="620"/>
                      <a:pt x="14" y="639"/>
                    </a:cubicBezTo>
                    <a:cubicBezTo>
                      <a:pt x="28" y="658"/>
                      <a:pt x="55" y="662"/>
                      <a:pt x="74" y="648"/>
                    </a:cubicBezTo>
                    <a:cubicBezTo>
                      <a:pt x="825" y="98"/>
                      <a:pt x="825" y="98"/>
                      <a:pt x="825" y="98"/>
                    </a:cubicBezTo>
                    <a:cubicBezTo>
                      <a:pt x="1577" y="648"/>
                      <a:pt x="1577" y="648"/>
                      <a:pt x="1577" y="648"/>
                    </a:cubicBezTo>
                    <a:cubicBezTo>
                      <a:pt x="1584" y="654"/>
                      <a:pt x="1593" y="656"/>
                      <a:pt x="1602" y="656"/>
                    </a:cubicBezTo>
                    <a:cubicBezTo>
                      <a:pt x="1615" y="656"/>
                      <a:pt x="1628" y="650"/>
                      <a:pt x="1636" y="639"/>
                    </a:cubicBezTo>
                    <a:cubicBezTo>
                      <a:pt x="1650" y="620"/>
                      <a:pt x="1646" y="593"/>
                      <a:pt x="1627" y="579"/>
                    </a:cubicBezTo>
                    <a:close/>
                    <a:moveTo>
                      <a:pt x="1627" y="579"/>
                    </a:moveTo>
                    <a:cubicBezTo>
                      <a:pt x="1627" y="579"/>
                      <a:pt x="1627" y="579"/>
                      <a:pt x="1627" y="579"/>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62" name="Google Shape;162;p38"/>
              <p:cNvSpPr/>
              <p:nvPr/>
            </p:nvSpPr>
            <p:spPr>
              <a:xfrm>
                <a:off x="-2816225" y="3001963"/>
                <a:ext cx="2085975" cy="1311275"/>
              </a:xfrm>
              <a:custGeom>
                <a:rect b="b" l="l" r="r" t="t"/>
                <a:pathLst>
                  <a:path extrusionOk="0" h="805" w="1277">
                    <a:moveTo>
                      <a:pt x="1234" y="0"/>
                    </a:moveTo>
                    <a:cubicBezTo>
                      <a:pt x="1211" y="0"/>
                      <a:pt x="1192" y="19"/>
                      <a:pt x="1192" y="42"/>
                    </a:cubicBezTo>
                    <a:cubicBezTo>
                      <a:pt x="1192" y="720"/>
                      <a:pt x="1192" y="720"/>
                      <a:pt x="1192" y="720"/>
                    </a:cubicBezTo>
                    <a:cubicBezTo>
                      <a:pt x="851" y="720"/>
                      <a:pt x="851" y="720"/>
                      <a:pt x="851" y="720"/>
                    </a:cubicBezTo>
                    <a:cubicBezTo>
                      <a:pt x="851" y="350"/>
                      <a:pt x="851" y="350"/>
                      <a:pt x="851" y="350"/>
                    </a:cubicBezTo>
                    <a:cubicBezTo>
                      <a:pt x="851" y="233"/>
                      <a:pt x="756" y="137"/>
                      <a:pt x="638" y="137"/>
                    </a:cubicBezTo>
                    <a:cubicBezTo>
                      <a:pt x="521" y="137"/>
                      <a:pt x="425" y="233"/>
                      <a:pt x="425" y="350"/>
                    </a:cubicBezTo>
                    <a:cubicBezTo>
                      <a:pt x="425" y="720"/>
                      <a:pt x="425" y="720"/>
                      <a:pt x="425" y="720"/>
                    </a:cubicBezTo>
                    <a:cubicBezTo>
                      <a:pt x="85" y="720"/>
                      <a:pt x="85" y="720"/>
                      <a:pt x="85" y="720"/>
                    </a:cubicBezTo>
                    <a:cubicBezTo>
                      <a:pt x="85" y="42"/>
                      <a:pt x="85" y="42"/>
                      <a:pt x="85" y="42"/>
                    </a:cubicBezTo>
                    <a:cubicBezTo>
                      <a:pt x="85" y="19"/>
                      <a:pt x="66" y="0"/>
                      <a:pt x="42" y="0"/>
                    </a:cubicBezTo>
                    <a:cubicBezTo>
                      <a:pt x="19" y="0"/>
                      <a:pt x="0" y="19"/>
                      <a:pt x="0" y="42"/>
                    </a:cubicBezTo>
                    <a:cubicBezTo>
                      <a:pt x="0" y="762"/>
                      <a:pt x="0" y="762"/>
                      <a:pt x="0" y="762"/>
                    </a:cubicBezTo>
                    <a:cubicBezTo>
                      <a:pt x="0" y="786"/>
                      <a:pt x="19" y="805"/>
                      <a:pt x="42" y="805"/>
                    </a:cubicBezTo>
                    <a:cubicBezTo>
                      <a:pt x="468" y="805"/>
                      <a:pt x="468" y="805"/>
                      <a:pt x="468" y="805"/>
                    </a:cubicBezTo>
                    <a:cubicBezTo>
                      <a:pt x="490" y="805"/>
                      <a:pt x="509" y="788"/>
                      <a:pt x="510" y="766"/>
                    </a:cubicBezTo>
                    <a:cubicBezTo>
                      <a:pt x="510" y="765"/>
                      <a:pt x="510" y="764"/>
                      <a:pt x="510" y="762"/>
                    </a:cubicBezTo>
                    <a:cubicBezTo>
                      <a:pt x="510" y="350"/>
                      <a:pt x="510" y="350"/>
                      <a:pt x="510" y="350"/>
                    </a:cubicBezTo>
                    <a:cubicBezTo>
                      <a:pt x="510" y="280"/>
                      <a:pt x="568" y="222"/>
                      <a:pt x="638" y="222"/>
                    </a:cubicBezTo>
                    <a:cubicBezTo>
                      <a:pt x="709" y="222"/>
                      <a:pt x="766" y="280"/>
                      <a:pt x="766" y="350"/>
                    </a:cubicBezTo>
                    <a:cubicBezTo>
                      <a:pt x="766" y="762"/>
                      <a:pt x="766" y="762"/>
                      <a:pt x="766" y="762"/>
                    </a:cubicBezTo>
                    <a:cubicBezTo>
                      <a:pt x="766" y="764"/>
                      <a:pt x="766" y="765"/>
                      <a:pt x="766" y="766"/>
                    </a:cubicBezTo>
                    <a:cubicBezTo>
                      <a:pt x="768" y="788"/>
                      <a:pt x="786" y="805"/>
                      <a:pt x="809" y="805"/>
                    </a:cubicBezTo>
                    <a:cubicBezTo>
                      <a:pt x="1234" y="805"/>
                      <a:pt x="1234" y="805"/>
                      <a:pt x="1234" y="805"/>
                    </a:cubicBezTo>
                    <a:cubicBezTo>
                      <a:pt x="1258" y="805"/>
                      <a:pt x="1277" y="786"/>
                      <a:pt x="1277" y="762"/>
                    </a:cubicBezTo>
                    <a:cubicBezTo>
                      <a:pt x="1277" y="42"/>
                      <a:pt x="1277" y="42"/>
                      <a:pt x="1277" y="42"/>
                    </a:cubicBezTo>
                    <a:cubicBezTo>
                      <a:pt x="1277" y="19"/>
                      <a:pt x="1258" y="0"/>
                      <a:pt x="1234" y="0"/>
                    </a:cubicBezTo>
                    <a:close/>
                    <a:moveTo>
                      <a:pt x="1234" y="0"/>
                    </a:moveTo>
                    <a:cubicBezTo>
                      <a:pt x="1234" y="0"/>
                      <a:pt x="1234" y="0"/>
                      <a:pt x="1234" y="0"/>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grpSp>
        <p:nvGrpSpPr>
          <p:cNvPr id="163" name="Google Shape;163;p38"/>
          <p:cNvGrpSpPr/>
          <p:nvPr/>
        </p:nvGrpSpPr>
        <p:grpSpPr>
          <a:xfrm>
            <a:off x="7013353" y="4229403"/>
            <a:ext cx="611411" cy="599772"/>
            <a:chOff x="8632447" y="2052801"/>
            <a:chExt cx="1140580" cy="1118868"/>
          </a:xfrm>
        </p:grpSpPr>
        <p:sp>
          <p:nvSpPr>
            <p:cNvPr id="164" name="Google Shape;164;p38"/>
            <p:cNvSpPr/>
            <p:nvPr/>
          </p:nvSpPr>
          <p:spPr>
            <a:xfrm>
              <a:off x="8632447" y="2776946"/>
              <a:ext cx="1140580" cy="394723"/>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i="1" lang="en" sz="900">
                  <a:solidFill>
                    <a:srgbClr val="000000"/>
                  </a:solidFill>
                  <a:latin typeface="Montserrat Light"/>
                  <a:ea typeface="Montserrat Light"/>
                  <a:cs typeface="Montserrat Light"/>
                  <a:sym typeface="Montserrat Light"/>
                </a:rPr>
                <a:t>minimal</a:t>
              </a:r>
              <a:endParaRPr sz="1100"/>
            </a:p>
          </p:txBody>
        </p:sp>
        <p:sp>
          <p:nvSpPr>
            <p:cNvPr id="165" name="Google Shape;165;p38"/>
            <p:cNvSpPr/>
            <p:nvPr/>
          </p:nvSpPr>
          <p:spPr>
            <a:xfrm>
              <a:off x="8914700" y="2052801"/>
              <a:ext cx="576073" cy="610729"/>
            </a:xfrm>
            <a:custGeom>
              <a:rect b="b" l="l" r="r" t="t"/>
              <a:pathLst>
                <a:path extrusionOk="0" h="1523" w="1433">
                  <a:moveTo>
                    <a:pt x="1237" y="579"/>
                  </a:moveTo>
                  <a:cubicBezTo>
                    <a:pt x="1237" y="521"/>
                    <a:pt x="1237" y="521"/>
                    <a:pt x="1237" y="521"/>
                  </a:cubicBezTo>
                  <a:cubicBezTo>
                    <a:pt x="1237" y="380"/>
                    <a:pt x="1188" y="250"/>
                    <a:pt x="1098" y="154"/>
                  </a:cubicBezTo>
                  <a:cubicBezTo>
                    <a:pt x="1006" y="54"/>
                    <a:pt x="879" y="0"/>
                    <a:pt x="741" y="0"/>
                  </a:cubicBezTo>
                  <a:cubicBezTo>
                    <a:pt x="692" y="0"/>
                    <a:pt x="692" y="0"/>
                    <a:pt x="692" y="0"/>
                  </a:cubicBezTo>
                  <a:cubicBezTo>
                    <a:pt x="554" y="0"/>
                    <a:pt x="428" y="54"/>
                    <a:pt x="335" y="154"/>
                  </a:cubicBezTo>
                  <a:cubicBezTo>
                    <a:pt x="245" y="250"/>
                    <a:pt x="196" y="380"/>
                    <a:pt x="196" y="521"/>
                  </a:cubicBezTo>
                  <a:cubicBezTo>
                    <a:pt x="196" y="579"/>
                    <a:pt x="196" y="579"/>
                    <a:pt x="196" y="579"/>
                  </a:cubicBezTo>
                  <a:cubicBezTo>
                    <a:pt x="87" y="587"/>
                    <a:pt x="0" y="677"/>
                    <a:pt x="0" y="788"/>
                  </a:cubicBezTo>
                  <a:cubicBezTo>
                    <a:pt x="0" y="880"/>
                    <a:pt x="0" y="880"/>
                    <a:pt x="0" y="880"/>
                  </a:cubicBezTo>
                  <a:cubicBezTo>
                    <a:pt x="0" y="996"/>
                    <a:pt x="94" y="1090"/>
                    <a:pt x="210" y="1090"/>
                  </a:cubicBezTo>
                  <a:cubicBezTo>
                    <a:pt x="328" y="1090"/>
                    <a:pt x="328" y="1090"/>
                    <a:pt x="328" y="1090"/>
                  </a:cubicBezTo>
                  <a:cubicBezTo>
                    <a:pt x="349" y="1090"/>
                    <a:pt x="366" y="1072"/>
                    <a:pt x="366" y="1051"/>
                  </a:cubicBezTo>
                  <a:cubicBezTo>
                    <a:pt x="366" y="617"/>
                    <a:pt x="366" y="617"/>
                    <a:pt x="366" y="617"/>
                  </a:cubicBezTo>
                  <a:cubicBezTo>
                    <a:pt x="366" y="596"/>
                    <a:pt x="349" y="579"/>
                    <a:pt x="328" y="579"/>
                  </a:cubicBezTo>
                  <a:cubicBezTo>
                    <a:pt x="273" y="579"/>
                    <a:pt x="273" y="579"/>
                    <a:pt x="273" y="579"/>
                  </a:cubicBezTo>
                  <a:cubicBezTo>
                    <a:pt x="273" y="521"/>
                    <a:pt x="273" y="521"/>
                    <a:pt x="273" y="521"/>
                  </a:cubicBezTo>
                  <a:cubicBezTo>
                    <a:pt x="273" y="268"/>
                    <a:pt x="453" y="77"/>
                    <a:pt x="692" y="77"/>
                  </a:cubicBezTo>
                  <a:cubicBezTo>
                    <a:pt x="740" y="77"/>
                    <a:pt x="740" y="77"/>
                    <a:pt x="740" y="77"/>
                  </a:cubicBezTo>
                  <a:cubicBezTo>
                    <a:pt x="980" y="77"/>
                    <a:pt x="1160" y="268"/>
                    <a:pt x="1160" y="521"/>
                  </a:cubicBezTo>
                  <a:cubicBezTo>
                    <a:pt x="1160" y="579"/>
                    <a:pt x="1160" y="579"/>
                    <a:pt x="1160" y="579"/>
                  </a:cubicBezTo>
                  <a:cubicBezTo>
                    <a:pt x="1105" y="579"/>
                    <a:pt x="1105" y="579"/>
                    <a:pt x="1105" y="579"/>
                  </a:cubicBezTo>
                  <a:cubicBezTo>
                    <a:pt x="1084" y="579"/>
                    <a:pt x="1067" y="596"/>
                    <a:pt x="1067" y="617"/>
                  </a:cubicBezTo>
                  <a:cubicBezTo>
                    <a:pt x="1067" y="1051"/>
                    <a:pt x="1067" y="1051"/>
                    <a:pt x="1067" y="1051"/>
                  </a:cubicBezTo>
                  <a:cubicBezTo>
                    <a:pt x="1067" y="1072"/>
                    <a:pt x="1084" y="1089"/>
                    <a:pt x="1105" y="1089"/>
                  </a:cubicBezTo>
                  <a:cubicBezTo>
                    <a:pt x="1159" y="1089"/>
                    <a:pt x="1159" y="1089"/>
                    <a:pt x="1159" y="1089"/>
                  </a:cubicBezTo>
                  <a:cubicBezTo>
                    <a:pt x="1143" y="1290"/>
                    <a:pt x="1005" y="1336"/>
                    <a:pt x="941" y="1347"/>
                  </a:cubicBezTo>
                  <a:cubicBezTo>
                    <a:pt x="924" y="1292"/>
                    <a:pt x="873" y="1253"/>
                    <a:pt x="813" y="1253"/>
                  </a:cubicBezTo>
                  <a:cubicBezTo>
                    <a:pt x="717" y="1253"/>
                    <a:pt x="717" y="1253"/>
                    <a:pt x="717" y="1253"/>
                  </a:cubicBezTo>
                  <a:cubicBezTo>
                    <a:pt x="643" y="1253"/>
                    <a:pt x="582" y="1314"/>
                    <a:pt x="582" y="1388"/>
                  </a:cubicBezTo>
                  <a:cubicBezTo>
                    <a:pt x="582" y="1462"/>
                    <a:pt x="643" y="1523"/>
                    <a:pt x="717" y="1523"/>
                  </a:cubicBezTo>
                  <a:cubicBezTo>
                    <a:pt x="813" y="1523"/>
                    <a:pt x="813" y="1523"/>
                    <a:pt x="813" y="1523"/>
                  </a:cubicBezTo>
                  <a:cubicBezTo>
                    <a:pt x="875" y="1523"/>
                    <a:pt x="927" y="1481"/>
                    <a:pt x="943" y="1424"/>
                  </a:cubicBezTo>
                  <a:cubicBezTo>
                    <a:pt x="974" y="1420"/>
                    <a:pt x="1024" y="1408"/>
                    <a:pt x="1073" y="1380"/>
                  </a:cubicBezTo>
                  <a:cubicBezTo>
                    <a:pt x="1143" y="1339"/>
                    <a:pt x="1225" y="1256"/>
                    <a:pt x="1236" y="1089"/>
                  </a:cubicBezTo>
                  <a:cubicBezTo>
                    <a:pt x="1346" y="1082"/>
                    <a:pt x="1433" y="991"/>
                    <a:pt x="1433" y="880"/>
                  </a:cubicBezTo>
                  <a:cubicBezTo>
                    <a:pt x="1433" y="788"/>
                    <a:pt x="1433" y="788"/>
                    <a:pt x="1433" y="788"/>
                  </a:cubicBezTo>
                  <a:cubicBezTo>
                    <a:pt x="1433" y="677"/>
                    <a:pt x="1347" y="586"/>
                    <a:pt x="1237" y="579"/>
                  </a:cubicBezTo>
                  <a:close/>
                  <a:moveTo>
                    <a:pt x="290" y="1012"/>
                  </a:moveTo>
                  <a:cubicBezTo>
                    <a:pt x="210" y="1012"/>
                    <a:pt x="210" y="1012"/>
                    <a:pt x="210" y="1012"/>
                  </a:cubicBezTo>
                  <a:cubicBezTo>
                    <a:pt x="137" y="1012"/>
                    <a:pt x="77" y="953"/>
                    <a:pt x="77" y="880"/>
                  </a:cubicBezTo>
                  <a:cubicBezTo>
                    <a:pt x="77" y="788"/>
                    <a:pt x="77" y="788"/>
                    <a:pt x="77" y="788"/>
                  </a:cubicBezTo>
                  <a:cubicBezTo>
                    <a:pt x="77" y="715"/>
                    <a:pt x="137" y="655"/>
                    <a:pt x="210" y="655"/>
                  </a:cubicBezTo>
                  <a:cubicBezTo>
                    <a:pt x="290" y="655"/>
                    <a:pt x="290" y="655"/>
                    <a:pt x="290" y="655"/>
                  </a:cubicBezTo>
                  <a:lnTo>
                    <a:pt x="290" y="1012"/>
                  </a:lnTo>
                  <a:close/>
                  <a:moveTo>
                    <a:pt x="813" y="1446"/>
                  </a:moveTo>
                  <a:cubicBezTo>
                    <a:pt x="717" y="1446"/>
                    <a:pt x="717" y="1446"/>
                    <a:pt x="717" y="1446"/>
                  </a:cubicBezTo>
                  <a:cubicBezTo>
                    <a:pt x="685" y="1446"/>
                    <a:pt x="659" y="1420"/>
                    <a:pt x="659" y="1388"/>
                  </a:cubicBezTo>
                  <a:cubicBezTo>
                    <a:pt x="659" y="1356"/>
                    <a:pt x="685" y="1331"/>
                    <a:pt x="717" y="1331"/>
                  </a:cubicBezTo>
                  <a:cubicBezTo>
                    <a:pt x="813" y="1331"/>
                    <a:pt x="813" y="1331"/>
                    <a:pt x="813" y="1331"/>
                  </a:cubicBezTo>
                  <a:cubicBezTo>
                    <a:pt x="845" y="1331"/>
                    <a:pt x="871" y="1356"/>
                    <a:pt x="871" y="1388"/>
                  </a:cubicBezTo>
                  <a:cubicBezTo>
                    <a:pt x="871" y="1420"/>
                    <a:pt x="845" y="1446"/>
                    <a:pt x="813" y="1446"/>
                  </a:cubicBezTo>
                  <a:close/>
                  <a:moveTo>
                    <a:pt x="1356" y="880"/>
                  </a:moveTo>
                  <a:cubicBezTo>
                    <a:pt x="1356" y="953"/>
                    <a:pt x="1297" y="1012"/>
                    <a:pt x="1223" y="1012"/>
                  </a:cubicBezTo>
                  <a:cubicBezTo>
                    <a:pt x="1144" y="1012"/>
                    <a:pt x="1144" y="1012"/>
                    <a:pt x="1144" y="1012"/>
                  </a:cubicBezTo>
                  <a:cubicBezTo>
                    <a:pt x="1144" y="655"/>
                    <a:pt x="1144" y="655"/>
                    <a:pt x="1144" y="655"/>
                  </a:cubicBezTo>
                  <a:cubicBezTo>
                    <a:pt x="1223" y="655"/>
                    <a:pt x="1223" y="655"/>
                    <a:pt x="1223" y="655"/>
                  </a:cubicBezTo>
                  <a:cubicBezTo>
                    <a:pt x="1297" y="655"/>
                    <a:pt x="1356" y="715"/>
                    <a:pt x="1356" y="788"/>
                  </a:cubicBezTo>
                  <a:lnTo>
                    <a:pt x="1356" y="880"/>
                  </a:lnTo>
                  <a:close/>
                  <a:moveTo>
                    <a:pt x="1356" y="880"/>
                  </a:moveTo>
                  <a:cubicBezTo>
                    <a:pt x="1356" y="880"/>
                    <a:pt x="1356" y="880"/>
                    <a:pt x="1356" y="880"/>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
        <p:nvSpPr>
          <p:cNvPr id="166" name="Google Shape;166;p38"/>
          <p:cNvSpPr txBox="1"/>
          <p:nvPr/>
        </p:nvSpPr>
        <p:spPr>
          <a:xfrm>
            <a:off x="6367307" y="537731"/>
            <a:ext cx="2371726" cy="877163"/>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Creative</a:t>
            </a:r>
            <a:endParaRPr sz="1100"/>
          </a:p>
          <a:p>
            <a:pPr indent="0" lvl="0" marL="0" marR="0" rtl="0" algn="l">
              <a:spcBef>
                <a:spcPts val="0"/>
              </a:spcBef>
              <a:spcAft>
                <a:spcPts val="0"/>
              </a:spcAft>
              <a:buNone/>
            </a:pPr>
            <a:r>
              <a:rPr b="1" lang="en" sz="3400">
                <a:solidFill>
                  <a:schemeClr val="dk1"/>
                </a:solidFill>
                <a:latin typeface="Montserrat"/>
                <a:ea typeface="Montserrat"/>
                <a:cs typeface="Montserrat"/>
                <a:sym typeface="Montserrat"/>
              </a:rPr>
              <a:t>About us</a:t>
            </a:r>
            <a:endParaRPr sz="1100"/>
          </a:p>
        </p:txBody>
      </p:sp>
      <p:pic>
        <p:nvPicPr>
          <p:cNvPr id="167" name="Google Shape;167;p38"/>
          <p:cNvPicPr preferRelativeResize="0"/>
          <p:nvPr>
            <p:ph idx="3" type="pic"/>
          </p:nvPr>
        </p:nvPicPr>
        <p:blipFill rotWithShape="1">
          <a:blip r:embed="rId3">
            <a:alphaModFix/>
          </a:blip>
          <a:srcRect b="25678" l="0" r="0" t="25678"/>
          <a:stretch/>
        </p:blipFill>
        <p:spPr>
          <a:xfrm>
            <a:off x="4252913" y="314325"/>
            <a:ext cx="1814513" cy="1323975"/>
          </a:xfrm>
          <a:prstGeom prst="rect">
            <a:avLst/>
          </a:prstGeom>
          <a:noFill/>
          <a:ln>
            <a:noFill/>
          </a:ln>
        </p:spPr>
      </p:pic>
      <p:sp>
        <p:nvSpPr>
          <p:cNvPr id="168" name="Google Shape;168;p38"/>
          <p:cNvSpPr/>
          <p:nvPr>
            <p:ph idx="2" type="pic"/>
          </p:nvPr>
        </p:nvSpPr>
        <p:spPr>
          <a:xfrm>
            <a:off x="353787" y="314325"/>
            <a:ext cx="3573448" cy="451485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4" name="Shape 434"/>
        <p:cNvGrpSpPr/>
        <p:nvPr/>
      </p:nvGrpSpPr>
      <p:grpSpPr>
        <a:xfrm>
          <a:off x="0" y="0"/>
          <a:ext cx="0" cy="0"/>
          <a:chOff x="0" y="0"/>
          <a:chExt cx="0" cy="0"/>
        </a:xfrm>
      </p:grpSpPr>
      <p:sp>
        <p:nvSpPr>
          <p:cNvPr id="435" name="Google Shape;435;p56"/>
          <p:cNvSpPr/>
          <p:nvPr/>
        </p:nvSpPr>
        <p:spPr>
          <a:xfrm>
            <a:off x="379828" y="291721"/>
            <a:ext cx="8384345" cy="4560058"/>
          </a:xfrm>
          <a:prstGeom prst="rect">
            <a:avLst/>
          </a:prstGeom>
          <a:solidFill>
            <a:srgbClr val="262626">
              <a:alpha val="1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36" name="Google Shape;436;p56"/>
          <p:cNvSpPr txBox="1"/>
          <p:nvPr/>
        </p:nvSpPr>
        <p:spPr>
          <a:xfrm>
            <a:off x="797006" y="932834"/>
            <a:ext cx="4789407" cy="83099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5000">
                <a:solidFill>
                  <a:srgbClr val="3A6BA6"/>
                </a:solidFill>
                <a:latin typeface="Montserrat SemiBold"/>
                <a:ea typeface="Montserrat SemiBold"/>
                <a:cs typeface="Montserrat SemiBold"/>
                <a:sym typeface="Montserrat SemiBold"/>
              </a:rPr>
              <a:t>Coffe Break</a:t>
            </a:r>
            <a:endParaRPr sz="1100"/>
          </a:p>
        </p:txBody>
      </p:sp>
      <p:sp>
        <p:nvSpPr>
          <p:cNvPr id="437" name="Google Shape;437;p56"/>
          <p:cNvSpPr/>
          <p:nvPr>
            <p:ph idx="2" type="pic"/>
          </p:nvPr>
        </p:nvSpPr>
        <p:spPr>
          <a:xfrm>
            <a:off x="379828" y="291721"/>
            <a:ext cx="8384345" cy="4560058"/>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4" name="Shape 444"/>
        <p:cNvGrpSpPr/>
        <p:nvPr/>
      </p:nvGrpSpPr>
      <p:grpSpPr>
        <a:xfrm>
          <a:off x="0" y="0"/>
          <a:ext cx="0" cy="0"/>
          <a:chOff x="0" y="0"/>
          <a:chExt cx="0" cy="0"/>
        </a:xfrm>
      </p:grpSpPr>
      <p:sp>
        <p:nvSpPr>
          <p:cNvPr id="445" name="Google Shape;445;p57"/>
          <p:cNvSpPr/>
          <p:nvPr/>
        </p:nvSpPr>
        <p:spPr>
          <a:xfrm>
            <a:off x="385761" y="385761"/>
            <a:ext cx="8372476" cy="4384999"/>
          </a:xfrm>
          <a:prstGeom prst="rect">
            <a:avLst/>
          </a:prstGeom>
          <a:gradFill>
            <a:gsLst>
              <a:gs pos="0">
                <a:srgbClr val="96C83C">
                  <a:alpha val="88627"/>
                </a:srgbClr>
              </a:gs>
              <a:gs pos="95000">
                <a:srgbClr val="3CBEB4">
                  <a:alpha val="88627"/>
                </a:srgbClr>
              </a:gs>
              <a:gs pos="100000">
                <a:srgbClr val="3CBEB4">
                  <a:alpha val="88627"/>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46" name="Google Shape;446;p57"/>
          <p:cNvGrpSpPr/>
          <p:nvPr/>
        </p:nvGrpSpPr>
        <p:grpSpPr>
          <a:xfrm>
            <a:off x="1752600" y="1546972"/>
            <a:ext cx="5638800" cy="2062577"/>
            <a:chOff x="2336800" y="3177890"/>
            <a:chExt cx="7518400" cy="2750103"/>
          </a:xfrm>
        </p:grpSpPr>
        <p:sp>
          <p:nvSpPr>
            <p:cNvPr id="447" name="Google Shape;447;p57"/>
            <p:cNvSpPr txBox="1"/>
            <p:nvPr/>
          </p:nvSpPr>
          <p:spPr>
            <a:xfrm>
              <a:off x="4180114" y="3177890"/>
              <a:ext cx="3831772" cy="1015663"/>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4500">
                  <a:solidFill>
                    <a:schemeClr val="lt1"/>
                  </a:solidFill>
                  <a:latin typeface="Montserrat"/>
                  <a:ea typeface="Montserrat"/>
                  <a:cs typeface="Montserrat"/>
                  <a:sym typeface="Montserrat"/>
                </a:rPr>
                <a:t>The End</a:t>
              </a:r>
              <a:endParaRPr sz="1100"/>
            </a:p>
          </p:txBody>
        </p:sp>
        <p:sp>
          <p:nvSpPr>
            <p:cNvPr id="448" name="Google Shape;448;p57"/>
            <p:cNvSpPr txBox="1"/>
            <p:nvPr/>
          </p:nvSpPr>
          <p:spPr>
            <a:xfrm>
              <a:off x="2336800" y="4643797"/>
              <a:ext cx="7518400"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nvGrpSpPr>
            <p:cNvPr id="449" name="Google Shape;449;p57"/>
            <p:cNvGrpSpPr/>
            <p:nvPr/>
          </p:nvGrpSpPr>
          <p:grpSpPr>
            <a:xfrm>
              <a:off x="5148262" y="5574053"/>
              <a:ext cx="1895476" cy="353940"/>
              <a:chOff x="5148262" y="5610305"/>
              <a:chExt cx="1895476" cy="353940"/>
            </a:xfrm>
          </p:grpSpPr>
          <p:sp>
            <p:nvSpPr>
              <p:cNvPr id="450" name="Google Shape;450;p57"/>
              <p:cNvSpPr/>
              <p:nvPr/>
            </p:nvSpPr>
            <p:spPr>
              <a:xfrm>
                <a:off x="5148262" y="5610305"/>
                <a:ext cx="1895476" cy="353940"/>
              </a:xfrm>
              <a:prstGeom prst="rect">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51" name="Google Shape;451;p57"/>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OUR HISTORY</a:t>
                </a:r>
                <a:endParaRPr b="1" sz="800">
                  <a:solidFill>
                    <a:schemeClr val="lt1"/>
                  </a:solidFill>
                  <a:latin typeface="Montserrat Light"/>
                  <a:ea typeface="Montserrat Light"/>
                  <a:cs typeface="Montserrat Light"/>
                  <a:sym typeface="Montserrat Light"/>
                </a:endParaRPr>
              </a:p>
            </p:txBody>
          </p:sp>
        </p:grpSp>
        <p:sp>
          <p:nvSpPr>
            <p:cNvPr id="452" name="Google Shape;452;p57"/>
            <p:cNvSpPr txBox="1"/>
            <p:nvPr/>
          </p:nvSpPr>
          <p:spPr>
            <a:xfrm>
              <a:off x="5021943" y="4175872"/>
              <a:ext cx="2148114"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Light"/>
                  <a:ea typeface="Montserrat Light"/>
                  <a:cs typeface="Montserrat Light"/>
                  <a:sym typeface="Montserrat Light"/>
                </a:rPr>
                <a:t>The best presentation</a:t>
              </a:r>
              <a:endParaRPr sz="1100"/>
            </a:p>
          </p:txBody>
        </p:sp>
      </p:grpSp>
      <p:sp>
        <p:nvSpPr>
          <p:cNvPr id="453" name="Google Shape;453;p57"/>
          <p:cNvSpPr/>
          <p:nvPr>
            <p:ph idx="2" type="pic"/>
          </p:nvPr>
        </p:nvSpPr>
        <p:spPr>
          <a:xfrm>
            <a:off x="0" y="0"/>
            <a:ext cx="9144000" cy="514350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 name="Shape 175"/>
        <p:cNvGrpSpPr/>
        <p:nvPr/>
      </p:nvGrpSpPr>
      <p:grpSpPr>
        <a:xfrm>
          <a:off x="0" y="0"/>
          <a:ext cx="0" cy="0"/>
          <a:chOff x="0" y="0"/>
          <a:chExt cx="0" cy="0"/>
        </a:xfrm>
      </p:grpSpPr>
      <p:sp>
        <p:nvSpPr>
          <p:cNvPr id="176" name="Google Shape;176;p39"/>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77" name="Google Shape;177;p39"/>
          <p:cNvSpPr/>
          <p:nvPr/>
        </p:nvSpPr>
        <p:spPr>
          <a:xfrm>
            <a:off x="4454013" y="1171575"/>
            <a:ext cx="4689987" cy="2800350"/>
          </a:xfrm>
          <a:prstGeom prst="rect">
            <a:avLst/>
          </a:prstGeom>
          <a:solidFill>
            <a:srgbClr val="C0D2E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78" name="Google Shape;178;p39"/>
          <p:cNvSpPr/>
          <p:nvPr/>
        </p:nvSpPr>
        <p:spPr>
          <a:xfrm>
            <a:off x="4907036" y="1859223"/>
            <a:ext cx="1658147" cy="62324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800">
                <a:solidFill>
                  <a:schemeClr val="dk1"/>
                </a:solidFill>
                <a:latin typeface="Montserrat"/>
                <a:ea typeface="Montserrat"/>
                <a:cs typeface="Montserrat"/>
                <a:sym typeface="Montserrat"/>
              </a:rPr>
              <a:t>THE NATURE</a:t>
            </a:r>
            <a:endParaRPr sz="1100"/>
          </a:p>
          <a:p>
            <a:pPr indent="0" lvl="0" marL="0" marR="0" rtl="0" algn="l">
              <a:spcBef>
                <a:spcPts val="0"/>
              </a:spcBef>
              <a:spcAft>
                <a:spcPts val="0"/>
              </a:spcAft>
              <a:buNone/>
            </a:pPr>
            <a:r>
              <a:rPr lang="en" sz="1800">
                <a:solidFill>
                  <a:schemeClr val="dk1"/>
                </a:solidFill>
                <a:latin typeface="Montserrat"/>
                <a:ea typeface="Montserrat"/>
                <a:cs typeface="Montserrat"/>
                <a:sym typeface="Montserrat"/>
              </a:rPr>
              <a:t>OF PLACE</a:t>
            </a:r>
            <a:endParaRPr sz="1100"/>
          </a:p>
        </p:txBody>
      </p:sp>
      <p:sp>
        <p:nvSpPr>
          <p:cNvPr id="179" name="Google Shape;179;p39"/>
          <p:cNvSpPr/>
          <p:nvPr/>
        </p:nvSpPr>
        <p:spPr>
          <a:xfrm>
            <a:off x="4907036" y="2855873"/>
            <a:ext cx="1462180" cy="196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800">
                <a:solidFill>
                  <a:schemeClr val="dk1"/>
                </a:solidFill>
                <a:latin typeface="Montserrat Light"/>
                <a:ea typeface="Montserrat Light"/>
                <a:cs typeface="Montserrat Light"/>
                <a:sym typeface="Montserrat Light"/>
              </a:rPr>
              <a:t>have them for one aoung</a:t>
            </a:r>
            <a:endParaRPr i="1" sz="800">
              <a:solidFill>
                <a:schemeClr val="dk1"/>
              </a:solidFill>
              <a:latin typeface="Montserrat"/>
              <a:ea typeface="Montserrat"/>
              <a:cs typeface="Montserrat"/>
              <a:sym typeface="Montserrat"/>
            </a:endParaRPr>
          </a:p>
        </p:txBody>
      </p:sp>
      <p:sp>
        <p:nvSpPr>
          <p:cNvPr id="180" name="Google Shape;180;p39"/>
          <p:cNvSpPr/>
          <p:nvPr/>
        </p:nvSpPr>
        <p:spPr>
          <a:xfrm>
            <a:off x="4907036" y="3238927"/>
            <a:ext cx="628650" cy="34289"/>
          </a:xfrm>
          <a:prstGeom prst="rect">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81" name="Google Shape;181;p39"/>
          <p:cNvGrpSpPr/>
          <p:nvPr/>
        </p:nvGrpSpPr>
        <p:grpSpPr>
          <a:xfrm>
            <a:off x="7913230" y="2331546"/>
            <a:ext cx="480409" cy="480409"/>
            <a:chOff x="9088002" y="1582599"/>
            <a:chExt cx="886695" cy="886696"/>
          </a:xfrm>
        </p:grpSpPr>
        <p:sp>
          <p:nvSpPr>
            <p:cNvPr id="182" name="Google Shape;182;p39"/>
            <p:cNvSpPr/>
            <p:nvPr/>
          </p:nvSpPr>
          <p:spPr>
            <a:xfrm>
              <a:off x="9088002" y="1582599"/>
              <a:ext cx="886695" cy="886696"/>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83" name="Google Shape;183;p39"/>
            <p:cNvSpPr/>
            <p:nvPr/>
          </p:nvSpPr>
          <p:spPr>
            <a:xfrm>
              <a:off x="9261473" y="1758918"/>
              <a:ext cx="539754" cy="534059"/>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184" name="Google Shape;184;p39"/>
          <p:cNvGrpSpPr/>
          <p:nvPr/>
        </p:nvGrpSpPr>
        <p:grpSpPr>
          <a:xfrm>
            <a:off x="7052503" y="2331546"/>
            <a:ext cx="480409" cy="480409"/>
            <a:chOff x="7499349" y="1582599"/>
            <a:chExt cx="886695" cy="886696"/>
          </a:xfrm>
        </p:grpSpPr>
        <p:sp>
          <p:nvSpPr>
            <p:cNvPr id="185" name="Google Shape;185;p39"/>
            <p:cNvSpPr/>
            <p:nvPr/>
          </p:nvSpPr>
          <p:spPr>
            <a:xfrm>
              <a:off x="7499349" y="1582599"/>
              <a:ext cx="886695" cy="886696"/>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86" name="Google Shape;186;p39"/>
            <p:cNvSpPr/>
            <p:nvPr/>
          </p:nvSpPr>
          <p:spPr>
            <a:xfrm>
              <a:off x="7705153" y="1810730"/>
              <a:ext cx="474847" cy="430435"/>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187" name="Google Shape;187;p39"/>
          <p:cNvSpPr/>
          <p:nvPr>
            <p:ph idx="2" type="pic"/>
          </p:nvPr>
        </p:nvSpPr>
        <p:spPr>
          <a:xfrm>
            <a:off x="874635" y="1171575"/>
            <a:ext cx="3495629" cy="2800349"/>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1" name="Shape 191"/>
        <p:cNvGrpSpPr/>
        <p:nvPr/>
      </p:nvGrpSpPr>
      <p:grpSpPr>
        <a:xfrm>
          <a:off x="0" y="0"/>
          <a:ext cx="0" cy="0"/>
          <a:chOff x="0" y="0"/>
          <a:chExt cx="0" cy="0"/>
        </a:xfrm>
      </p:grpSpPr>
      <p:sp>
        <p:nvSpPr>
          <p:cNvPr id="192" name="Google Shape;192;p40"/>
          <p:cNvSpPr/>
          <p:nvPr/>
        </p:nvSpPr>
        <p:spPr>
          <a:xfrm>
            <a:off x="3068746" y="463398"/>
            <a:ext cx="3034409" cy="2108353"/>
          </a:xfrm>
          <a:prstGeom prst="rect">
            <a:avLst/>
          </a:prstGeom>
          <a:solidFill>
            <a:srgbClr val="262626">
              <a:alpha val="2196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3" name="Google Shape;193;p40"/>
          <p:cNvSpPr/>
          <p:nvPr>
            <p:ph idx="4" type="pic"/>
          </p:nvPr>
        </p:nvSpPr>
        <p:spPr>
          <a:xfrm>
            <a:off x="494731" y="435022"/>
            <a:ext cx="2469380" cy="4245079"/>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194" name="Google Shape;194;p40"/>
          <p:cNvSpPr/>
          <p:nvPr>
            <p:ph idx="5" type="pic"/>
          </p:nvPr>
        </p:nvSpPr>
        <p:spPr>
          <a:xfrm>
            <a:off x="3068746" y="2673296"/>
            <a:ext cx="5580522" cy="2006806"/>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195" name="Google Shape;195;p40"/>
          <p:cNvSpPr/>
          <p:nvPr>
            <p:ph idx="3" type="pic"/>
          </p:nvPr>
        </p:nvSpPr>
        <p:spPr>
          <a:xfrm>
            <a:off x="6207788" y="435022"/>
            <a:ext cx="2441480" cy="2136727"/>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196" name="Google Shape;196;p40"/>
          <p:cNvSpPr/>
          <p:nvPr>
            <p:ph idx="2" type="pic"/>
          </p:nvPr>
        </p:nvSpPr>
        <p:spPr>
          <a:xfrm>
            <a:off x="3068746" y="449211"/>
            <a:ext cx="3034409" cy="212254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0" name="Shape 200"/>
        <p:cNvGrpSpPr/>
        <p:nvPr/>
      </p:nvGrpSpPr>
      <p:grpSpPr>
        <a:xfrm>
          <a:off x="0" y="0"/>
          <a:ext cx="0" cy="0"/>
          <a:chOff x="0" y="0"/>
          <a:chExt cx="0" cy="0"/>
        </a:xfrm>
      </p:grpSpPr>
      <p:grpSp>
        <p:nvGrpSpPr>
          <p:cNvPr id="201" name="Google Shape;201;p41"/>
          <p:cNvGrpSpPr/>
          <p:nvPr/>
        </p:nvGrpSpPr>
        <p:grpSpPr>
          <a:xfrm>
            <a:off x="377144" y="471486"/>
            <a:ext cx="4029076" cy="877163"/>
            <a:chOff x="1543050" y="628648"/>
            <a:chExt cx="5372102" cy="1169551"/>
          </a:xfrm>
        </p:grpSpPr>
        <p:sp>
          <p:nvSpPr>
            <p:cNvPr id="202" name="Google Shape;202;p41"/>
            <p:cNvSpPr txBox="1"/>
            <p:nvPr/>
          </p:nvSpPr>
          <p:spPr>
            <a:xfrm>
              <a:off x="1543050" y="628648"/>
              <a:ext cx="3448050" cy="1169551"/>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Company</a:t>
              </a:r>
              <a:endParaRPr sz="1100"/>
            </a:p>
            <a:p>
              <a:pPr indent="0" lvl="0" marL="0" marR="0" rtl="0" algn="l">
                <a:spcBef>
                  <a:spcPts val="0"/>
                </a:spcBef>
                <a:spcAft>
                  <a:spcPts val="0"/>
                </a:spcAft>
                <a:buNone/>
              </a:pPr>
              <a:r>
                <a:rPr b="1" lang="en" sz="3400">
                  <a:solidFill>
                    <a:schemeClr val="dk1"/>
                  </a:solidFill>
                  <a:latin typeface="Montserrat"/>
                  <a:ea typeface="Montserrat"/>
                  <a:cs typeface="Montserrat"/>
                  <a:sym typeface="Montserrat"/>
                </a:rPr>
                <a:t>About title </a:t>
              </a:r>
              <a:endParaRPr sz="1100"/>
            </a:p>
          </p:txBody>
        </p:sp>
        <p:sp>
          <p:nvSpPr>
            <p:cNvPr id="203" name="Google Shape;203;p41"/>
            <p:cNvSpPr/>
            <p:nvPr/>
          </p:nvSpPr>
          <p:spPr>
            <a:xfrm flipH="1" rot="-5400000">
              <a:off x="6019146" y="555488"/>
              <a:ext cx="82273" cy="1709739"/>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204" name="Google Shape;204;p41"/>
          <p:cNvSpPr txBox="1"/>
          <p:nvPr/>
        </p:nvSpPr>
        <p:spPr>
          <a:xfrm>
            <a:off x="6760975" y="2164325"/>
            <a:ext cx="2089500" cy="2155200"/>
          </a:xfrm>
          <a:prstGeom prst="rect">
            <a:avLst/>
          </a:prstGeom>
          <a:noFill/>
          <a:ln>
            <a:noFill/>
          </a:ln>
        </p:spPr>
        <p:txBody>
          <a:bodyPr anchorCtr="0" anchor="t" bIns="34275" lIns="68575" spcFirstLastPara="1" rIns="68575" wrap="square" tIns="34275">
            <a:noAutofit/>
          </a:bodyPr>
          <a:lstStyle/>
          <a:p>
            <a:pPr indent="0" lvl="0" marL="0" marR="0" rtl="0" algn="l">
              <a:lnSpc>
                <a:spcPct val="244444"/>
              </a:lnSpc>
              <a:spcBef>
                <a:spcPts val="0"/>
              </a:spcBef>
              <a:spcAft>
                <a:spcPts val="0"/>
              </a:spcAft>
              <a:buNone/>
            </a:pPr>
            <a:r>
              <a:rPr i="1" lang="en" sz="700">
                <a:solidFill>
                  <a:schemeClr val="dk1"/>
                </a:solidFill>
                <a:latin typeface="Montserrat Light"/>
                <a:ea typeface="Montserrat Light"/>
                <a:cs typeface="Montserrat Light"/>
                <a:sym typeface="Montserrat Light"/>
              </a:rPr>
              <a:t>Have them for one. Living grass to for can't gathered waters had winged. Creepiest it don't subdue which i two set had seasons. Fifth you'll, man wherein seas ourising amt creepingcreepingHave them for one. of dolor sit met the vdo Living grass don’t</a:t>
            </a:r>
            <a:endParaRPr sz="1100"/>
          </a:p>
          <a:p>
            <a:pPr indent="0" lvl="0" marL="0" marR="0" rtl="0" algn="l">
              <a:lnSpc>
                <a:spcPct val="244444"/>
              </a:lnSpc>
              <a:spcBef>
                <a:spcPts val="0"/>
              </a:spcBef>
              <a:spcAft>
                <a:spcPts val="0"/>
              </a:spcAft>
              <a:buNone/>
            </a:pPr>
            <a:r>
              <a:rPr i="1" lang="en" sz="700">
                <a:solidFill>
                  <a:schemeClr val="dk1"/>
                </a:solidFill>
                <a:latin typeface="Montserrat Light"/>
                <a:ea typeface="Montserrat Light"/>
                <a:cs typeface="Montserrat Light"/>
                <a:sym typeface="Montserrat Light"/>
              </a:rPr>
              <a:t>Fifth you'll, man wherein seas ourising amt creepingcreepingHave them for one. of dolor sit met the vdo Living grass don't subdue which i two set had seasons.</a:t>
            </a:r>
            <a:endParaRPr sz="1100"/>
          </a:p>
        </p:txBody>
      </p:sp>
      <p:sp>
        <p:nvSpPr>
          <p:cNvPr id="205" name="Google Shape;205;p41"/>
          <p:cNvSpPr txBox="1"/>
          <p:nvPr/>
        </p:nvSpPr>
        <p:spPr>
          <a:xfrm>
            <a:off x="6760976" y="1887325"/>
            <a:ext cx="1319700" cy="27690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400">
                <a:solidFill>
                  <a:schemeClr val="dk1"/>
                </a:solidFill>
                <a:latin typeface="Montserrat"/>
                <a:ea typeface="Montserrat"/>
                <a:cs typeface="Montserrat"/>
                <a:sym typeface="Montserrat"/>
              </a:rPr>
              <a:t>CREATIVE</a:t>
            </a:r>
            <a:endParaRPr sz="1100"/>
          </a:p>
        </p:txBody>
      </p:sp>
      <p:pic>
        <p:nvPicPr>
          <p:cNvPr id="206" name="Google Shape;206;p41"/>
          <p:cNvPicPr preferRelativeResize="0"/>
          <p:nvPr>
            <p:ph idx="2" type="pic"/>
          </p:nvPr>
        </p:nvPicPr>
        <p:blipFill rotWithShape="1">
          <a:blip r:embed="rId3">
            <a:alphaModFix/>
          </a:blip>
          <a:srcRect b="0" l="0" r="19023" t="0"/>
          <a:stretch/>
        </p:blipFill>
        <p:spPr>
          <a:xfrm>
            <a:off x="377144" y="1843088"/>
            <a:ext cx="2863819" cy="2828926"/>
          </a:xfrm>
          <a:prstGeom prst="rect">
            <a:avLst/>
          </a:prstGeom>
          <a:noFill/>
          <a:ln>
            <a:noFill/>
          </a:ln>
        </p:spPr>
      </p:pic>
      <p:pic>
        <p:nvPicPr>
          <p:cNvPr id="207" name="Google Shape;207;p41"/>
          <p:cNvPicPr preferRelativeResize="0"/>
          <p:nvPr>
            <p:ph idx="3" type="pic"/>
          </p:nvPr>
        </p:nvPicPr>
        <p:blipFill rotWithShape="1">
          <a:blip r:embed="rId4">
            <a:alphaModFix/>
          </a:blip>
          <a:srcRect b="17068" l="0" r="0" t="17069"/>
          <a:stretch/>
        </p:blipFill>
        <p:spPr>
          <a:xfrm>
            <a:off x="3528551" y="1843088"/>
            <a:ext cx="2863818" cy="282892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4" name="Shape 214"/>
        <p:cNvGrpSpPr/>
        <p:nvPr/>
      </p:nvGrpSpPr>
      <p:grpSpPr>
        <a:xfrm>
          <a:off x="0" y="0"/>
          <a:ext cx="0" cy="0"/>
          <a:chOff x="0" y="0"/>
          <a:chExt cx="0" cy="0"/>
        </a:xfrm>
      </p:grpSpPr>
      <p:sp>
        <p:nvSpPr>
          <p:cNvPr id="215" name="Google Shape;215;p42"/>
          <p:cNvSpPr txBox="1"/>
          <p:nvPr/>
        </p:nvSpPr>
        <p:spPr>
          <a:xfrm>
            <a:off x="6175612" y="2880173"/>
            <a:ext cx="1487700" cy="838800"/>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b="1" lang="en" sz="2700">
                <a:solidFill>
                  <a:schemeClr val="dk1"/>
                </a:solidFill>
                <a:latin typeface="Montserrat"/>
                <a:ea typeface="Montserrat"/>
                <a:cs typeface="Montserrat"/>
                <a:sym typeface="Montserrat"/>
              </a:rPr>
              <a:t>Its more</a:t>
            </a:r>
            <a:endParaRPr sz="1100"/>
          </a:p>
        </p:txBody>
      </p:sp>
      <p:sp>
        <p:nvSpPr>
          <p:cNvPr id="216" name="Google Shape;216;p42"/>
          <p:cNvSpPr txBox="1"/>
          <p:nvPr/>
        </p:nvSpPr>
        <p:spPr>
          <a:xfrm>
            <a:off x="6202910" y="3947363"/>
            <a:ext cx="2074459" cy="484748"/>
          </a:xfrm>
          <a:prstGeom prst="rect">
            <a:avLst/>
          </a:prstGeom>
          <a:noFill/>
          <a:ln>
            <a:noFill/>
          </a:ln>
        </p:spPr>
        <p:txBody>
          <a:bodyPr anchorCtr="0" anchor="ctr" bIns="34275" lIns="68575" spcFirstLastPara="1" rIns="68575" wrap="square" tIns="34275">
            <a:noAutofit/>
          </a:bodyPr>
          <a:lstStyle/>
          <a:p>
            <a:pPr indent="0" lvl="0" marL="0" marR="0" rtl="0" algn="l">
              <a:lnSpc>
                <a:spcPct val="122222"/>
              </a:lnSpc>
              <a:spcBef>
                <a:spcPts val="0"/>
              </a:spcBef>
              <a:spcAft>
                <a:spcPts val="0"/>
              </a:spcAft>
              <a:buNone/>
            </a:pPr>
            <a:r>
              <a:rPr b="1" lang="en" sz="1400">
                <a:solidFill>
                  <a:schemeClr val="dk1"/>
                </a:solidFill>
                <a:latin typeface="Montserrat Medium"/>
                <a:ea typeface="Montserrat Medium"/>
                <a:cs typeface="Montserrat Medium"/>
                <a:sym typeface="Montserrat Medium"/>
              </a:rPr>
              <a:t>Company the Morda</a:t>
            </a:r>
            <a:endParaRPr b="1" sz="1400">
              <a:solidFill>
                <a:schemeClr val="dk1"/>
              </a:solidFill>
              <a:latin typeface="Montserrat Medium"/>
              <a:ea typeface="Montserrat Medium"/>
              <a:cs typeface="Montserrat Medium"/>
              <a:sym typeface="Montserrat Medium"/>
            </a:endParaRPr>
          </a:p>
          <a:p>
            <a:pPr indent="0" lvl="0" marL="0" marR="0" rtl="0" algn="l">
              <a:lnSpc>
                <a:spcPct val="122222"/>
              </a:lnSpc>
              <a:spcBef>
                <a:spcPts val="0"/>
              </a:spcBef>
              <a:spcAft>
                <a:spcPts val="0"/>
              </a:spcAft>
              <a:buNone/>
            </a:pPr>
            <a:r>
              <a:rPr b="1" lang="en" sz="1400">
                <a:solidFill>
                  <a:schemeClr val="dk1"/>
                </a:solidFill>
                <a:latin typeface="Montserrat Medium"/>
                <a:ea typeface="Montserrat Medium"/>
                <a:cs typeface="Montserrat Medium"/>
                <a:sym typeface="Montserrat Medium"/>
              </a:rPr>
              <a:t>Cruda Con Fron.</a:t>
            </a:r>
            <a:endParaRPr sz="1100"/>
          </a:p>
        </p:txBody>
      </p:sp>
      <p:sp>
        <p:nvSpPr>
          <p:cNvPr id="217" name="Google Shape;217;p42"/>
          <p:cNvSpPr/>
          <p:nvPr>
            <p:ph idx="2" type="pic"/>
          </p:nvPr>
        </p:nvSpPr>
        <p:spPr>
          <a:xfrm>
            <a:off x="494733" y="435023"/>
            <a:ext cx="2463232" cy="3997087"/>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218" name="Google Shape;218;p42"/>
          <p:cNvSpPr/>
          <p:nvPr>
            <p:ph idx="3" type="pic"/>
          </p:nvPr>
        </p:nvSpPr>
        <p:spPr>
          <a:xfrm>
            <a:off x="3047051" y="435023"/>
            <a:ext cx="2463232" cy="3997087"/>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
        <p:nvSpPr>
          <p:cNvPr id="219" name="Google Shape;219;p42"/>
          <p:cNvSpPr/>
          <p:nvPr>
            <p:ph idx="4" type="pic"/>
          </p:nvPr>
        </p:nvSpPr>
        <p:spPr>
          <a:xfrm>
            <a:off x="5602406" y="435023"/>
            <a:ext cx="3046861" cy="2136727"/>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6" name="Shape 226"/>
        <p:cNvGrpSpPr/>
        <p:nvPr/>
      </p:nvGrpSpPr>
      <p:grpSpPr>
        <a:xfrm>
          <a:off x="0" y="0"/>
          <a:ext cx="0" cy="0"/>
          <a:chOff x="0" y="0"/>
          <a:chExt cx="0" cy="0"/>
        </a:xfrm>
      </p:grpSpPr>
      <p:sp>
        <p:nvSpPr>
          <p:cNvPr id="227" name="Google Shape;227;p43"/>
          <p:cNvSpPr txBox="1"/>
          <p:nvPr/>
        </p:nvSpPr>
        <p:spPr>
          <a:xfrm>
            <a:off x="692650" y="1392675"/>
            <a:ext cx="3780300" cy="1520400"/>
          </a:xfrm>
          <a:prstGeom prst="rect">
            <a:avLst/>
          </a:prstGeom>
          <a:noFill/>
          <a:ln>
            <a:noFill/>
          </a:ln>
        </p:spPr>
        <p:txBody>
          <a:bodyPr anchorCtr="0" anchor="t" bIns="34275" lIns="68575" spcFirstLastPara="1" rIns="68575" wrap="square" tIns="34275">
            <a:noAutofit/>
          </a:bodyPr>
          <a:lstStyle/>
          <a:p>
            <a:pPr indent="0" lvl="0" marL="0" marR="0" rtl="0" algn="r">
              <a:lnSpc>
                <a:spcPct val="244444"/>
              </a:lnSpc>
              <a:spcBef>
                <a:spcPts val="0"/>
              </a:spcBef>
              <a:spcAft>
                <a:spcPts val="0"/>
              </a:spcAft>
              <a:buNone/>
            </a:pPr>
            <a:r>
              <a:rPr i="1"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creepingcreepingHave them for one. Living grass to for can't gathered waters had winged. Creepiest don’t  dolor sit amet adiscing aquam amet i9psum</a:t>
            </a:r>
            <a:endParaRPr sz="1100"/>
          </a:p>
          <a:p>
            <a:pPr indent="0" lvl="0" marL="0" marR="0" rtl="0" algn="r">
              <a:lnSpc>
                <a:spcPct val="244444"/>
              </a:lnSpc>
              <a:spcBef>
                <a:spcPts val="0"/>
              </a:spcBef>
              <a:spcAft>
                <a:spcPts val="0"/>
              </a:spcAft>
              <a:buNone/>
            </a:pPr>
            <a:r>
              <a:rPr i="1" lang="en" sz="700">
                <a:solidFill>
                  <a:schemeClr val="dk1"/>
                </a:solidFill>
                <a:latin typeface="Montserrat Light"/>
                <a:ea typeface="Montserrat Light"/>
                <a:cs typeface="Montserrat Light"/>
                <a:sym typeface="Montserrat Light"/>
              </a:rPr>
              <a:t>winged. Creepiest don't subdue which i two set had seasons. Fifth you'll, man wherein seas our creepingcreepingHave them for one subdue which i two set had seasons.</a:t>
            </a:r>
            <a:endParaRPr sz="1100"/>
          </a:p>
        </p:txBody>
      </p:sp>
      <p:sp>
        <p:nvSpPr>
          <p:cNvPr id="228" name="Google Shape;228;p43"/>
          <p:cNvSpPr txBox="1"/>
          <p:nvPr/>
        </p:nvSpPr>
        <p:spPr>
          <a:xfrm>
            <a:off x="3036618" y="942759"/>
            <a:ext cx="1436427" cy="346249"/>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1800">
                <a:solidFill>
                  <a:schemeClr val="dk1"/>
                </a:solidFill>
                <a:latin typeface="Montserrat"/>
                <a:ea typeface="Montserrat"/>
                <a:cs typeface="Montserrat"/>
                <a:sym typeface="Montserrat"/>
              </a:rPr>
              <a:t>Streategic</a:t>
            </a:r>
            <a:endParaRPr sz="1800">
              <a:solidFill>
                <a:schemeClr val="dk1"/>
              </a:solidFill>
              <a:latin typeface="Montserrat"/>
              <a:ea typeface="Montserrat"/>
              <a:cs typeface="Montserrat"/>
              <a:sym typeface="Montserrat"/>
            </a:endParaRPr>
          </a:p>
        </p:txBody>
      </p:sp>
      <p:grpSp>
        <p:nvGrpSpPr>
          <p:cNvPr id="229" name="Google Shape;229;p43"/>
          <p:cNvGrpSpPr/>
          <p:nvPr/>
        </p:nvGrpSpPr>
        <p:grpSpPr>
          <a:xfrm>
            <a:off x="1425044" y="3535720"/>
            <a:ext cx="3048000" cy="665022"/>
            <a:chOff x="6109648" y="4714293"/>
            <a:chExt cx="4064000" cy="886696"/>
          </a:xfrm>
        </p:grpSpPr>
        <p:grpSp>
          <p:nvGrpSpPr>
            <p:cNvPr id="230" name="Google Shape;230;p43"/>
            <p:cNvGrpSpPr/>
            <p:nvPr/>
          </p:nvGrpSpPr>
          <p:grpSpPr>
            <a:xfrm>
              <a:off x="7698301" y="4714293"/>
              <a:ext cx="886695" cy="886696"/>
              <a:chOff x="9088002" y="1582599"/>
              <a:chExt cx="886695" cy="886696"/>
            </a:xfrm>
          </p:grpSpPr>
          <p:sp>
            <p:nvSpPr>
              <p:cNvPr id="231" name="Google Shape;231;p43"/>
              <p:cNvSpPr/>
              <p:nvPr/>
            </p:nvSpPr>
            <p:spPr>
              <a:xfrm>
                <a:off x="9088002" y="1582599"/>
                <a:ext cx="886695" cy="886696"/>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2" name="Google Shape;232;p43"/>
              <p:cNvSpPr/>
              <p:nvPr/>
            </p:nvSpPr>
            <p:spPr>
              <a:xfrm>
                <a:off x="9261473" y="1758918"/>
                <a:ext cx="539754" cy="534059"/>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33" name="Google Shape;233;p43"/>
            <p:cNvGrpSpPr/>
            <p:nvPr/>
          </p:nvGrpSpPr>
          <p:grpSpPr>
            <a:xfrm>
              <a:off x="6109648" y="4714293"/>
              <a:ext cx="886695" cy="886696"/>
              <a:chOff x="7499349" y="1582599"/>
              <a:chExt cx="886695" cy="886696"/>
            </a:xfrm>
          </p:grpSpPr>
          <p:sp>
            <p:nvSpPr>
              <p:cNvPr id="234" name="Google Shape;234;p43"/>
              <p:cNvSpPr/>
              <p:nvPr/>
            </p:nvSpPr>
            <p:spPr>
              <a:xfrm>
                <a:off x="7499349" y="1582599"/>
                <a:ext cx="886695" cy="886696"/>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5" name="Google Shape;235;p43"/>
              <p:cNvSpPr/>
              <p:nvPr/>
            </p:nvSpPr>
            <p:spPr>
              <a:xfrm>
                <a:off x="7705153" y="1810730"/>
                <a:ext cx="474847" cy="430435"/>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36" name="Google Shape;236;p43"/>
            <p:cNvGrpSpPr/>
            <p:nvPr/>
          </p:nvGrpSpPr>
          <p:grpSpPr>
            <a:xfrm>
              <a:off x="9286954" y="4714293"/>
              <a:ext cx="886695" cy="886696"/>
              <a:chOff x="10676655" y="1582599"/>
              <a:chExt cx="886695" cy="886696"/>
            </a:xfrm>
          </p:grpSpPr>
          <p:sp>
            <p:nvSpPr>
              <p:cNvPr id="237" name="Google Shape;237;p43"/>
              <p:cNvSpPr/>
              <p:nvPr/>
            </p:nvSpPr>
            <p:spPr>
              <a:xfrm>
                <a:off x="10676655" y="1582599"/>
                <a:ext cx="886695" cy="886696"/>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8" name="Google Shape;238;p43"/>
              <p:cNvSpPr/>
              <p:nvPr/>
            </p:nvSpPr>
            <p:spPr>
              <a:xfrm>
                <a:off x="10855819" y="1761195"/>
                <a:ext cx="528366" cy="529505"/>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pic>
        <p:nvPicPr>
          <p:cNvPr id="239" name="Google Shape;239;p43"/>
          <p:cNvPicPr preferRelativeResize="0"/>
          <p:nvPr>
            <p:ph idx="2" type="pic"/>
          </p:nvPr>
        </p:nvPicPr>
        <p:blipFill rotWithShape="1">
          <a:blip r:embed="rId3">
            <a:alphaModFix/>
          </a:blip>
          <a:srcRect b="731" l="0" r="0" t="14532"/>
          <a:stretch/>
        </p:blipFill>
        <p:spPr>
          <a:xfrm>
            <a:off x="5098468" y="1"/>
            <a:ext cx="4045532" cy="5143499"/>
          </a:xfrm>
          <a:prstGeom prst="rect">
            <a:avLst/>
          </a:prstGeom>
          <a:noFill/>
          <a:ln>
            <a:noFill/>
          </a:ln>
        </p:spPr>
      </p:pic>
      <p:sp>
        <p:nvSpPr>
          <p:cNvPr id="240" name="Google Shape;240;p43"/>
          <p:cNvSpPr/>
          <p:nvPr/>
        </p:nvSpPr>
        <p:spPr>
          <a:xfrm>
            <a:off x="6424008" y="804052"/>
            <a:ext cx="1328730" cy="117724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7200">
                <a:solidFill>
                  <a:schemeClr val="lt1"/>
                </a:solidFill>
                <a:latin typeface="Montserrat Medium"/>
                <a:ea typeface="Montserrat Medium"/>
                <a:cs typeface="Montserrat Medium"/>
                <a:sym typeface="Montserrat Medium"/>
              </a:rPr>
              <a:t>01</a:t>
            </a:r>
            <a:endParaRPr sz="11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7" name="Shape 247"/>
        <p:cNvGrpSpPr/>
        <p:nvPr/>
      </p:nvGrpSpPr>
      <p:grpSpPr>
        <a:xfrm>
          <a:off x="0" y="0"/>
          <a:ext cx="0" cy="0"/>
          <a:chOff x="0" y="0"/>
          <a:chExt cx="0" cy="0"/>
        </a:xfrm>
      </p:grpSpPr>
      <p:sp>
        <p:nvSpPr>
          <p:cNvPr id="248" name="Google Shape;248;p44"/>
          <p:cNvSpPr txBox="1"/>
          <p:nvPr/>
        </p:nvSpPr>
        <p:spPr>
          <a:xfrm>
            <a:off x="4680200" y="1392675"/>
            <a:ext cx="3939300" cy="1520400"/>
          </a:xfrm>
          <a:prstGeom prst="rect">
            <a:avLst/>
          </a:prstGeom>
          <a:noFill/>
          <a:ln>
            <a:noFill/>
          </a:ln>
        </p:spPr>
        <p:txBody>
          <a:bodyPr anchorCtr="0" anchor="t" bIns="34275" lIns="68575" spcFirstLastPara="1" rIns="68575" wrap="square" tIns="34275">
            <a:noAutofit/>
          </a:bodyPr>
          <a:lstStyle/>
          <a:p>
            <a:pPr indent="0" lvl="0" marL="0" marR="0" rtl="0" algn="l">
              <a:lnSpc>
                <a:spcPct val="244444"/>
              </a:lnSpc>
              <a:spcBef>
                <a:spcPts val="0"/>
              </a:spcBef>
              <a:spcAft>
                <a:spcPts val="0"/>
              </a:spcAft>
              <a:buNone/>
            </a:pPr>
            <a:r>
              <a:rPr i="1"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creepingcreepingHave them for one. Living grass to for can't gathered waters had winged. Creepiest don’t  dolor sit amet adiscing aquam amet i9psum</a:t>
            </a:r>
            <a:endParaRPr sz="1100"/>
          </a:p>
          <a:p>
            <a:pPr indent="0" lvl="0" marL="0" marR="0" rtl="0" algn="l">
              <a:lnSpc>
                <a:spcPct val="244444"/>
              </a:lnSpc>
              <a:spcBef>
                <a:spcPts val="0"/>
              </a:spcBef>
              <a:spcAft>
                <a:spcPts val="0"/>
              </a:spcAft>
              <a:buNone/>
            </a:pPr>
            <a:r>
              <a:rPr i="1" lang="en" sz="700">
                <a:solidFill>
                  <a:schemeClr val="dk1"/>
                </a:solidFill>
                <a:latin typeface="Montserrat Light"/>
                <a:ea typeface="Montserrat Light"/>
                <a:cs typeface="Montserrat Light"/>
                <a:sym typeface="Montserrat Light"/>
              </a:rPr>
              <a:t>winged. Creepiest don't subdue which i two set had seasons. Fifth you'll, man wherein seas our creepingcreepingHave them for one subdue which i two set had seasons.</a:t>
            </a:r>
            <a:endParaRPr sz="1100"/>
          </a:p>
        </p:txBody>
      </p:sp>
      <p:sp>
        <p:nvSpPr>
          <p:cNvPr id="249" name="Google Shape;249;p44"/>
          <p:cNvSpPr txBox="1"/>
          <p:nvPr/>
        </p:nvSpPr>
        <p:spPr>
          <a:xfrm>
            <a:off x="4680207" y="942759"/>
            <a:ext cx="1436427" cy="346249"/>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800">
                <a:solidFill>
                  <a:schemeClr val="dk1"/>
                </a:solidFill>
                <a:latin typeface="Montserrat"/>
                <a:ea typeface="Montserrat"/>
                <a:cs typeface="Montserrat"/>
                <a:sym typeface="Montserrat"/>
              </a:rPr>
              <a:t>Tacticals</a:t>
            </a:r>
            <a:endParaRPr sz="1800">
              <a:solidFill>
                <a:schemeClr val="dk1"/>
              </a:solidFill>
              <a:latin typeface="Montserrat"/>
              <a:ea typeface="Montserrat"/>
              <a:cs typeface="Montserrat"/>
              <a:sym typeface="Montserrat"/>
            </a:endParaRPr>
          </a:p>
        </p:txBody>
      </p:sp>
      <p:sp>
        <p:nvSpPr>
          <p:cNvPr id="250" name="Google Shape;250;p44"/>
          <p:cNvSpPr/>
          <p:nvPr/>
        </p:nvSpPr>
        <p:spPr>
          <a:xfrm>
            <a:off x="7895638" y="4083744"/>
            <a:ext cx="491962"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200">
                <a:solidFill>
                  <a:schemeClr val="lt2"/>
                </a:solidFill>
                <a:latin typeface="Montserrat Medium"/>
                <a:ea typeface="Montserrat Medium"/>
                <a:cs typeface="Montserrat Medium"/>
                <a:sym typeface="Montserrat Medium"/>
              </a:rPr>
              <a:t>90%</a:t>
            </a:r>
            <a:endParaRPr sz="1100"/>
          </a:p>
        </p:txBody>
      </p:sp>
      <p:sp>
        <p:nvSpPr>
          <p:cNvPr id="251" name="Google Shape;251;p44"/>
          <p:cNvSpPr/>
          <p:nvPr/>
        </p:nvSpPr>
        <p:spPr>
          <a:xfrm>
            <a:off x="6905364" y="3401640"/>
            <a:ext cx="944213" cy="944213"/>
          </a:xfrm>
          <a:custGeom>
            <a:rect b="b" l="l" r="r" t="t"/>
            <a:pathLst>
              <a:path extrusionOk="0" h="1245046" w="1245046">
                <a:moveTo>
                  <a:pt x="622523" y="0"/>
                </a:moveTo>
                <a:cubicBezTo>
                  <a:pt x="966333" y="0"/>
                  <a:pt x="1245046" y="278713"/>
                  <a:pt x="1245046" y="622523"/>
                </a:cubicBezTo>
                <a:cubicBezTo>
                  <a:pt x="1245046" y="966333"/>
                  <a:pt x="966333" y="1245046"/>
                  <a:pt x="622523" y="1245046"/>
                </a:cubicBezTo>
                <a:cubicBezTo>
                  <a:pt x="278713" y="1245046"/>
                  <a:pt x="0" y="966333"/>
                  <a:pt x="0" y="622523"/>
                </a:cubicBezTo>
                <a:cubicBezTo>
                  <a:pt x="0" y="278713"/>
                  <a:pt x="278713" y="0"/>
                  <a:pt x="622523" y="0"/>
                </a:cubicBezTo>
                <a:close/>
                <a:moveTo>
                  <a:pt x="622523" y="176203"/>
                </a:moveTo>
                <a:cubicBezTo>
                  <a:pt x="376027" y="176203"/>
                  <a:pt x="176203" y="376027"/>
                  <a:pt x="176203" y="622523"/>
                </a:cubicBezTo>
                <a:cubicBezTo>
                  <a:pt x="176203" y="869019"/>
                  <a:pt x="376027" y="1068843"/>
                  <a:pt x="622523" y="1068843"/>
                </a:cubicBezTo>
                <a:cubicBezTo>
                  <a:pt x="869019" y="1068843"/>
                  <a:pt x="1068843" y="869019"/>
                  <a:pt x="1068843" y="622523"/>
                </a:cubicBezTo>
                <a:cubicBezTo>
                  <a:pt x="1068843" y="376027"/>
                  <a:pt x="869019" y="176203"/>
                  <a:pt x="622523" y="176203"/>
                </a:cubicBezTo>
                <a:close/>
              </a:path>
            </a:pathLst>
          </a:cu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2" name="Google Shape;252;p44"/>
          <p:cNvSpPr/>
          <p:nvPr/>
        </p:nvSpPr>
        <p:spPr>
          <a:xfrm>
            <a:off x="6905419" y="3401640"/>
            <a:ext cx="944104" cy="944213"/>
          </a:xfrm>
          <a:custGeom>
            <a:rect b="b" l="l" r="r" t="t"/>
            <a:pathLst>
              <a:path extrusionOk="0" h="1245046" w="1244903">
                <a:moveTo>
                  <a:pt x="622523" y="0"/>
                </a:moveTo>
                <a:lnTo>
                  <a:pt x="630196" y="774"/>
                </a:lnTo>
                <a:lnTo>
                  <a:pt x="630196" y="176977"/>
                </a:lnTo>
                <a:lnTo>
                  <a:pt x="622523" y="176203"/>
                </a:lnTo>
                <a:cubicBezTo>
                  <a:pt x="376027" y="176203"/>
                  <a:pt x="176203" y="376027"/>
                  <a:pt x="176203" y="622523"/>
                </a:cubicBezTo>
                <a:cubicBezTo>
                  <a:pt x="176203" y="869019"/>
                  <a:pt x="376027" y="1068843"/>
                  <a:pt x="622523" y="1068843"/>
                </a:cubicBezTo>
                <a:cubicBezTo>
                  <a:pt x="838207" y="1068843"/>
                  <a:pt x="1018158" y="915853"/>
                  <a:pt x="1059775" y="712472"/>
                </a:cubicBezTo>
                <a:lnTo>
                  <a:pt x="1068699" y="623949"/>
                </a:lnTo>
                <a:lnTo>
                  <a:pt x="1244903" y="623949"/>
                </a:lnTo>
                <a:lnTo>
                  <a:pt x="1232399" y="747983"/>
                </a:lnTo>
                <a:cubicBezTo>
                  <a:pt x="1174351" y="1031656"/>
                  <a:pt x="923357" y="1245046"/>
                  <a:pt x="622523" y="1245046"/>
                </a:cubicBezTo>
                <a:cubicBezTo>
                  <a:pt x="278713" y="1245046"/>
                  <a:pt x="0" y="966333"/>
                  <a:pt x="0" y="622523"/>
                </a:cubicBezTo>
                <a:cubicBezTo>
                  <a:pt x="0" y="278713"/>
                  <a:pt x="278713" y="0"/>
                  <a:pt x="622523" y="0"/>
                </a:cubicBezTo>
                <a:close/>
              </a:path>
            </a:pathLst>
          </a:custGeom>
          <a:solidFill>
            <a:srgbClr val="F2F2F2">
              <a:alpha val="8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3" name="Google Shape;253;p44"/>
          <p:cNvSpPr/>
          <p:nvPr/>
        </p:nvSpPr>
        <p:spPr>
          <a:xfrm>
            <a:off x="6008343" y="3217361"/>
            <a:ext cx="491962"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200">
                <a:solidFill>
                  <a:schemeClr val="lt2"/>
                </a:solidFill>
                <a:latin typeface="Montserrat Medium"/>
                <a:ea typeface="Montserrat Medium"/>
                <a:cs typeface="Montserrat Medium"/>
                <a:sym typeface="Montserrat Medium"/>
              </a:rPr>
              <a:t>75%</a:t>
            </a:r>
            <a:endParaRPr sz="1100"/>
          </a:p>
        </p:txBody>
      </p:sp>
      <p:sp>
        <p:nvSpPr>
          <p:cNvPr id="254" name="Google Shape;254;p44"/>
          <p:cNvSpPr/>
          <p:nvPr/>
        </p:nvSpPr>
        <p:spPr>
          <a:xfrm>
            <a:off x="5199319" y="3401640"/>
            <a:ext cx="944213" cy="944213"/>
          </a:xfrm>
          <a:custGeom>
            <a:rect b="b" l="l" r="r" t="t"/>
            <a:pathLst>
              <a:path extrusionOk="0" h="1245046" w="1245046">
                <a:moveTo>
                  <a:pt x="622523" y="0"/>
                </a:moveTo>
                <a:cubicBezTo>
                  <a:pt x="966333" y="0"/>
                  <a:pt x="1245046" y="278713"/>
                  <a:pt x="1245046" y="622523"/>
                </a:cubicBezTo>
                <a:cubicBezTo>
                  <a:pt x="1245046" y="966333"/>
                  <a:pt x="966333" y="1245046"/>
                  <a:pt x="622523" y="1245046"/>
                </a:cubicBezTo>
                <a:cubicBezTo>
                  <a:pt x="278713" y="1245046"/>
                  <a:pt x="0" y="966333"/>
                  <a:pt x="0" y="622523"/>
                </a:cubicBezTo>
                <a:cubicBezTo>
                  <a:pt x="0" y="278713"/>
                  <a:pt x="278713" y="0"/>
                  <a:pt x="622523" y="0"/>
                </a:cubicBezTo>
                <a:close/>
                <a:moveTo>
                  <a:pt x="622523" y="176203"/>
                </a:moveTo>
                <a:cubicBezTo>
                  <a:pt x="376027" y="176203"/>
                  <a:pt x="176203" y="376027"/>
                  <a:pt x="176203" y="622523"/>
                </a:cubicBezTo>
                <a:cubicBezTo>
                  <a:pt x="176203" y="869019"/>
                  <a:pt x="376027" y="1068843"/>
                  <a:pt x="622523" y="1068843"/>
                </a:cubicBezTo>
                <a:cubicBezTo>
                  <a:pt x="869019" y="1068843"/>
                  <a:pt x="1068843" y="869019"/>
                  <a:pt x="1068843" y="622523"/>
                </a:cubicBezTo>
                <a:cubicBezTo>
                  <a:pt x="1068843" y="376027"/>
                  <a:pt x="869019" y="176203"/>
                  <a:pt x="622523" y="176203"/>
                </a:cubicBezTo>
                <a:close/>
              </a:path>
            </a:pathLst>
          </a:custGeom>
          <a:solidFill>
            <a:srgbClr val="7F7F7F">
              <a:alpha val="31764"/>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5" name="Google Shape;255;p44"/>
          <p:cNvSpPr/>
          <p:nvPr/>
        </p:nvSpPr>
        <p:spPr>
          <a:xfrm>
            <a:off x="5199374" y="3401640"/>
            <a:ext cx="944104" cy="944213"/>
          </a:xfrm>
          <a:custGeom>
            <a:rect b="b" l="l" r="r" t="t"/>
            <a:pathLst>
              <a:path extrusionOk="0" h="1245046" w="1244903">
                <a:moveTo>
                  <a:pt x="622523" y="0"/>
                </a:moveTo>
                <a:lnTo>
                  <a:pt x="630196" y="774"/>
                </a:lnTo>
                <a:lnTo>
                  <a:pt x="630196" y="176977"/>
                </a:lnTo>
                <a:lnTo>
                  <a:pt x="622523" y="176203"/>
                </a:lnTo>
                <a:cubicBezTo>
                  <a:pt x="376027" y="176203"/>
                  <a:pt x="176203" y="376027"/>
                  <a:pt x="176203" y="622523"/>
                </a:cubicBezTo>
                <a:cubicBezTo>
                  <a:pt x="176203" y="869019"/>
                  <a:pt x="376027" y="1068843"/>
                  <a:pt x="622523" y="1068843"/>
                </a:cubicBezTo>
                <a:cubicBezTo>
                  <a:pt x="838207" y="1068843"/>
                  <a:pt x="1018158" y="915853"/>
                  <a:pt x="1059775" y="712472"/>
                </a:cubicBezTo>
                <a:lnTo>
                  <a:pt x="1068699" y="623949"/>
                </a:lnTo>
                <a:lnTo>
                  <a:pt x="1244903" y="623949"/>
                </a:lnTo>
                <a:lnTo>
                  <a:pt x="1232399" y="747983"/>
                </a:lnTo>
                <a:cubicBezTo>
                  <a:pt x="1174351" y="1031656"/>
                  <a:pt x="923357" y="1245046"/>
                  <a:pt x="622523" y="1245046"/>
                </a:cubicBezTo>
                <a:cubicBezTo>
                  <a:pt x="278713" y="1245046"/>
                  <a:pt x="0" y="966333"/>
                  <a:pt x="0" y="622523"/>
                </a:cubicBezTo>
                <a:cubicBezTo>
                  <a:pt x="0" y="278713"/>
                  <a:pt x="278713" y="0"/>
                  <a:pt x="622523" y="0"/>
                </a:cubicBezTo>
                <a:close/>
              </a:path>
            </a:pathLst>
          </a:custGeom>
          <a:solidFill>
            <a:srgbClr val="6092C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6" name="Google Shape;256;p44"/>
          <p:cNvSpPr txBox="1"/>
          <p:nvPr/>
        </p:nvSpPr>
        <p:spPr>
          <a:xfrm>
            <a:off x="5319059" y="3783275"/>
            <a:ext cx="701951" cy="17312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700">
                <a:solidFill>
                  <a:srgbClr val="262626"/>
                </a:solidFill>
                <a:latin typeface="Montserrat"/>
                <a:ea typeface="Montserrat"/>
                <a:cs typeface="Montserrat"/>
                <a:sym typeface="Montserrat"/>
              </a:rPr>
              <a:t>Streategic</a:t>
            </a:r>
            <a:endParaRPr sz="700">
              <a:solidFill>
                <a:srgbClr val="262626"/>
              </a:solidFill>
              <a:latin typeface="Montserrat"/>
              <a:ea typeface="Montserrat"/>
              <a:cs typeface="Montserrat"/>
              <a:sym typeface="Montserrat"/>
            </a:endParaRPr>
          </a:p>
        </p:txBody>
      </p:sp>
      <p:sp>
        <p:nvSpPr>
          <p:cNvPr id="257" name="Google Shape;257;p44"/>
          <p:cNvSpPr txBox="1"/>
          <p:nvPr/>
        </p:nvSpPr>
        <p:spPr>
          <a:xfrm>
            <a:off x="7026495" y="3783275"/>
            <a:ext cx="701951" cy="17312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700">
                <a:solidFill>
                  <a:srgbClr val="262626"/>
                </a:solidFill>
                <a:latin typeface="Montserrat"/>
                <a:ea typeface="Montserrat"/>
                <a:cs typeface="Montserrat"/>
                <a:sym typeface="Montserrat"/>
              </a:rPr>
              <a:t>Tacticals</a:t>
            </a:r>
            <a:endParaRPr sz="700">
              <a:solidFill>
                <a:srgbClr val="262626"/>
              </a:solidFill>
              <a:latin typeface="Montserrat"/>
              <a:ea typeface="Montserrat"/>
              <a:cs typeface="Montserrat"/>
              <a:sym typeface="Montserrat"/>
            </a:endParaRPr>
          </a:p>
        </p:txBody>
      </p:sp>
      <p:sp>
        <p:nvSpPr>
          <p:cNvPr id="258" name="Google Shape;258;p44"/>
          <p:cNvSpPr/>
          <p:nvPr/>
        </p:nvSpPr>
        <p:spPr>
          <a:xfrm>
            <a:off x="1211358" y="804052"/>
            <a:ext cx="1328729" cy="117724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7200">
                <a:solidFill>
                  <a:schemeClr val="lt1"/>
                </a:solidFill>
                <a:latin typeface="Montserrat Medium"/>
                <a:ea typeface="Montserrat Medium"/>
                <a:cs typeface="Montserrat Medium"/>
                <a:sym typeface="Montserrat Medium"/>
              </a:rPr>
              <a:t>02</a:t>
            </a:r>
            <a:endParaRPr sz="1100"/>
          </a:p>
        </p:txBody>
      </p:sp>
      <p:sp>
        <p:nvSpPr>
          <p:cNvPr id="259" name="Google Shape;259;p44"/>
          <p:cNvSpPr/>
          <p:nvPr>
            <p:ph idx="2" type="pic"/>
          </p:nvPr>
        </p:nvSpPr>
        <p:spPr>
          <a:xfrm>
            <a:off x="0" y="1"/>
            <a:ext cx="4045532" cy="5143499"/>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6" name="Shape 266"/>
        <p:cNvGrpSpPr/>
        <p:nvPr/>
      </p:nvGrpSpPr>
      <p:grpSpPr>
        <a:xfrm>
          <a:off x="0" y="0"/>
          <a:ext cx="0" cy="0"/>
          <a:chOff x="0" y="0"/>
          <a:chExt cx="0" cy="0"/>
        </a:xfrm>
      </p:grpSpPr>
      <p:pic>
        <p:nvPicPr>
          <p:cNvPr id="267" name="Google Shape;267;p45"/>
          <p:cNvPicPr preferRelativeResize="0"/>
          <p:nvPr>
            <p:ph idx="3" type="pic"/>
          </p:nvPr>
        </p:nvPicPr>
        <p:blipFill rotWithShape="1">
          <a:blip r:embed="rId3">
            <a:alphaModFix/>
          </a:blip>
          <a:srcRect b="6894" l="0" r="0" t="24909"/>
          <a:stretch/>
        </p:blipFill>
        <p:spPr>
          <a:xfrm>
            <a:off x="3145972" y="2631130"/>
            <a:ext cx="5492411" cy="2048972"/>
          </a:xfrm>
          <a:prstGeom prst="rect">
            <a:avLst/>
          </a:prstGeom>
          <a:noFill/>
          <a:ln>
            <a:noFill/>
          </a:ln>
        </p:spPr>
      </p:pic>
      <p:pic>
        <p:nvPicPr>
          <p:cNvPr id="268" name="Google Shape;268;p45"/>
          <p:cNvPicPr preferRelativeResize="0"/>
          <p:nvPr>
            <p:ph idx="4" type="pic"/>
          </p:nvPr>
        </p:nvPicPr>
        <p:blipFill rotWithShape="1">
          <a:blip r:embed="rId4">
            <a:alphaModFix/>
          </a:blip>
          <a:srcRect b="0" l="42236" r="18989" t="0"/>
          <a:stretch/>
        </p:blipFill>
        <p:spPr>
          <a:xfrm>
            <a:off x="494731" y="435022"/>
            <a:ext cx="2469380" cy="4245079"/>
          </a:xfrm>
          <a:prstGeom prst="rect">
            <a:avLst/>
          </a:prstGeom>
          <a:noFill/>
          <a:ln>
            <a:noFill/>
          </a:ln>
        </p:spPr>
      </p:pic>
      <p:pic>
        <p:nvPicPr>
          <p:cNvPr id="269" name="Google Shape;269;p45"/>
          <p:cNvPicPr preferRelativeResize="0"/>
          <p:nvPr>
            <p:ph idx="2" type="pic"/>
          </p:nvPr>
        </p:nvPicPr>
        <p:blipFill rotWithShape="1">
          <a:blip r:embed="rId5">
            <a:alphaModFix/>
          </a:blip>
          <a:srcRect b="31907" l="0" r="0" t="6437"/>
          <a:stretch/>
        </p:blipFill>
        <p:spPr>
          <a:xfrm>
            <a:off x="3145972" y="435022"/>
            <a:ext cx="2852057" cy="2048972"/>
          </a:xfrm>
          <a:prstGeom prst="rect">
            <a:avLst/>
          </a:prstGeom>
          <a:noFill/>
          <a:ln>
            <a:noFill/>
          </a:ln>
        </p:spPr>
      </p:pic>
      <p:sp>
        <p:nvSpPr>
          <p:cNvPr id="270" name="Google Shape;270;p45"/>
          <p:cNvSpPr txBox="1"/>
          <p:nvPr/>
        </p:nvSpPr>
        <p:spPr>
          <a:xfrm>
            <a:off x="6389510" y="573154"/>
            <a:ext cx="1487700" cy="838800"/>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b="1" lang="en" sz="2700">
                <a:solidFill>
                  <a:schemeClr val="dk1"/>
                </a:solidFill>
                <a:latin typeface="Montserrat"/>
                <a:ea typeface="Montserrat"/>
                <a:cs typeface="Montserrat"/>
                <a:sym typeface="Montserrat"/>
              </a:rPr>
              <a:t>Its more</a:t>
            </a:r>
            <a:endParaRPr sz="1100"/>
          </a:p>
        </p:txBody>
      </p:sp>
      <p:sp>
        <p:nvSpPr>
          <p:cNvPr id="271" name="Google Shape;271;p45"/>
          <p:cNvSpPr txBox="1"/>
          <p:nvPr/>
        </p:nvSpPr>
        <p:spPr>
          <a:xfrm>
            <a:off x="6416808" y="1640344"/>
            <a:ext cx="2074459" cy="484748"/>
          </a:xfrm>
          <a:prstGeom prst="rect">
            <a:avLst/>
          </a:prstGeom>
          <a:noFill/>
          <a:ln>
            <a:noFill/>
          </a:ln>
        </p:spPr>
        <p:txBody>
          <a:bodyPr anchorCtr="0" anchor="ctr" bIns="34275" lIns="68575" spcFirstLastPara="1" rIns="68575" wrap="square" tIns="34275">
            <a:noAutofit/>
          </a:bodyPr>
          <a:lstStyle/>
          <a:p>
            <a:pPr indent="0" lvl="0" marL="0" marR="0" rtl="0" algn="l">
              <a:lnSpc>
                <a:spcPct val="122222"/>
              </a:lnSpc>
              <a:spcBef>
                <a:spcPts val="0"/>
              </a:spcBef>
              <a:spcAft>
                <a:spcPts val="0"/>
              </a:spcAft>
              <a:buNone/>
            </a:pPr>
            <a:r>
              <a:rPr b="1" lang="en" sz="1400">
                <a:solidFill>
                  <a:srgbClr val="262626"/>
                </a:solidFill>
                <a:latin typeface="Montserrat Medium"/>
                <a:ea typeface="Montserrat Medium"/>
                <a:cs typeface="Montserrat Medium"/>
                <a:sym typeface="Montserrat Medium"/>
              </a:rPr>
              <a:t>Company the Morda</a:t>
            </a:r>
            <a:endParaRPr b="1" sz="1400">
              <a:solidFill>
                <a:srgbClr val="262626"/>
              </a:solidFill>
              <a:latin typeface="Montserrat Medium"/>
              <a:ea typeface="Montserrat Medium"/>
              <a:cs typeface="Montserrat Medium"/>
              <a:sym typeface="Montserrat Medium"/>
            </a:endParaRPr>
          </a:p>
          <a:p>
            <a:pPr indent="0" lvl="0" marL="0" marR="0" rtl="0" algn="l">
              <a:lnSpc>
                <a:spcPct val="122222"/>
              </a:lnSpc>
              <a:spcBef>
                <a:spcPts val="0"/>
              </a:spcBef>
              <a:spcAft>
                <a:spcPts val="0"/>
              </a:spcAft>
              <a:buNone/>
            </a:pPr>
            <a:r>
              <a:rPr b="1" lang="en" sz="1400">
                <a:solidFill>
                  <a:srgbClr val="262626"/>
                </a:solidFill>
                <a:latin typeface="Montserrat Medium"/>
                <a:ea typeface="Montserrat Medium"/>
                <a:cs typeface="Montserrat Medium"/>
                <a:sym typeface="Montserrat Medium"/>
              </a:rPr>
              <a:t>Cruda Con Fron.</a:t>
            </a:r>
            <a:endParaRPr sz="1100"/>
          </a:p>
        </p:txBody>
      </p:sp>
    </p:spTree>
  </p:cSld>
  <p:clrMapOvr>
    <a:masterClrMapping/>
  </p:clrMapOvr>
</p:sld>
</file>

<file path=ppt/theme/theme1.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