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23"/>
  </p:notesMasterIdLst>
  <p:handoutMasterIdLst>
    <p:handoutMasterId r:id="rId24"/>
  </p:handoutMasterIdLst>
  <p:sldIdLst>
    <p:sldId id="891" r:id="rId2"/>
    <p:sldId id="890" r:id="rId3"/>
    <p:sldId id="892" r:id="rId4"/>
    <p:sldId id="905" r:id="rId5"/>
    <p:sldId id="883" r:id="rId6"/>
    <p:sldId id="858" r:id="rId7"/>
    <p:sldId id="861" r:id="rId8"/>
    <p:sldId id="893" r:id="rId9"/>
    <p:sldId id="906" r:id="rId10"/>
    <p:sldId id="907" r:id="rId11"/>
    <p:sldId id="908" r:id="rId12"/>
    <p:sldId id="895" r:id="rId13"/>
    <p:sldId id="896" r:id="rId14"/>
    <p:sldId id="862" r:id="rId15"/>
    <p:sldId id="900" r:id="rId16"/>
    <p:sldId id="897" r:id="rId17"/>
    <p:sldId id="898" r:id="rId18"/>
    <p:sldId id="899" r:id="rId19"/>
    <p:sldId id="901" r:id="rId20"/>
    <p:sldId id="909" r:id="rId21"/>
    <p:sldId id="904"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3" clrIdx="0">
    <p:extLst>
      <p:ext uri="{19B8F6BF-5375-455C-9EA6-DF929625EA0E}">
        <p15:presenceInfo xmlns:p15="http://schemas.microsoft.com/office/powerpoint/2012/main" userId=" 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2C8"/>
    <a:srgbClr val="010101"/>
    <a:srgbClr val="FEFEFE"/>
    <a:srgbClr val="0B1412"/>
    <a:srgbClr val="021113"/>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50" autoAdjust="0"/>
    <p:restoredTop sz="97013"/>
  </p:normalViewPr>
  <p:slideViewPr>
    <p:cSldViewPr snapToGrid="0" snapToObjects="1">
      <p:cViewPr varScale="1">
        <p:scale>
          <a:sx n="65" d="100"/>
          <a:sy n="65" d="100"/>
        </p:scale>
        <p:origin x="1008" y="60"/>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varScale="1">
        <p:scale>
          <a:sx n="59" d="100"/>
          <a:sy n="59" d="100"/>
        </p:scale>
        <p:origin x="279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9/26/2018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9/26/2018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3</a:t>
            </a:fld>
            <a:endParaRPr lang="en-US"/>
          </a:p>
        </p:txBody>
      </p:sp>
    </p:spTree>
    <p:extLst>
      <p:ext uri="{BB962C8B-B14F-4D97-AF65-F5344CB8AC3E}">
        <p14:creationId xmlns:p14="http://schemas.microsoft.com/office/powerpoint/2010/main" val="3312664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16</a:t>
            </a:fld>
            <a:endParaRPr lang="en-US"/>
          </a:p>
        </p:txBody>
      </p:sp>
    </p:spTree>
    <p:extLst>
      <p:ext uri="{BB962C8B-B14F-4D97-AF65-F5344CB8AC3E}">
        <p14:creationId xmlns:p14="http://schemas.microsoft.com/office/powerpoint/2010/main" val="2996173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a:p>
        </p:txBody>
      </p:sp>
    </p:spTree>
    <p:extLst>
      <p:ext uri="{BB962C8B-B14F-4D97-AF65-F5344CB8AC3E}">
        <p14:creationId xmlns:p14="http://schemas.microsoft.com/office/powerpoint/2010/main" val="4042053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18</a:t>
            </a:fld>
            <a:endParaRPr lang="en-US"/>
          </a:p>
        </p:txBody>
      </p:sp>
    </p:spTree>
    <p:extLst>
      <p:ext uri="{BB962C8B-B14F-4D97-AF65-F5344CB8AC3E}">
        <p14:creationId xmlns:p14="http://schemas.microsoft.com/office/powerpoint/2010/main" val="3600689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19</a:t>
            </a:fld>
            <a:endParaRPr lang="en-US"/>
          </a:p>
        </p:txBody>
      </p:sp>
    </p:spTree>
    <p:extLst>
      <p:ext uri="{BB962C8B-B14F-4D97-AF65-F5344CB8AC3E}">
        <p14:creationId xmlns:p14="http://schemas.microsoft.com/office/powerpoint/2010/main" val="881008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20</a:t>
            </a:fld>
            <a:endParaRPr lang="en-US"/>
          </a:p>
        </p:txBody>
      </p:sp>
    </p:spTree>
    <p:extLst>
      <p:ext uri="{BB962C8B-B14F-4D97-AF65-F5344CB8AC3E}">
        <p14:creationId xmlns:p14="http://schemas.microsoft.com/office/powerpoint/2010/main" val="3893883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21</a:t>
            </a:fld>
            <a:endParaRPr lang="en-US"/>
          </a:p>
        </p:txBody>
      </p:sp>
    </p:spTree>
    <p:extLst>
      <p:ext uri="{BB962C8B-B14F-4D97-AF65-F5344CB8AC3E}">
        <p14:creationId xmlns:p14="http://schemas.microsoft.com/office/powerpoint/2010/main" val="1631557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6</a:t>
            </a:fld>
            <a:endParaRPr lang="en-US"/>
          </a:p>
        </p:txBody>
      </p:sp>
    </p:spTree>
    <p:extLst>
      <p:ext uri="{BB962C8B-B14F-4D97-AF65-F5344CB8AC3E}">
        <p14:creationId xmlns:p14="http://schemas.microsoft.com/office/powerpoint/2010/main" val="3067615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7</a:t>
            </a:fld>
            <a:endParaRPr lang="en-US"/>
          </a:p>
        </p:txBody>
      </p:sp>
    </p:spTree>
    <p:extLst>
      <p:ext uri="{BB962C8B-B14F-4D97-AF65-F5344CB8AC3E}">
        <p14:creationId xmlns:p14="http://schemas.microsoft.com/office/powerpoint/2010/main" val="3281797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8</a:t>
            </a:fld>
            <a:endParaRPr lang="en-US"/>
          </a:p>
        </p:txBody>
      </p:sp>
    </p:spTree>
    <p:extLst>
      <p:ext uri="{BB962C8B-B14F-4D97-AF65-F5344CB8AC3E}">
        <p14:creationId xmlns:p14="http://schemas.microsoft.com/office/powerpoint/2010/main" val="21675338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a:p>
        </p:txBody>
      </p:sp>
    </p:spTree>
    <p:extLst>
      <p:ext uri="{BB962C8B-B14F-4D97-AF65-F5344CB8AC3E}">
        <p14:creationId xmlns:p14="http://schemas.microsoft.com/office/powerpoint/2010/main" val="30564018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10</a:t>
            </a:fld>
            <a:endParaRPr lang="en-US"/>
          </a:p>
        </p:txBody>
      </p:sp>
    </p:spTree>
    <p:extLst>
      <p:ext uri="{BB962C8B-B14F-4D97-AF65-F5344CB8AC3E}">
        <p14:creationId xmlns:p14="http://schemas.microsoft.com/office/powerpoint/2010/main" val="4113876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11</a:t>
            </a:fld>
            <a:endParaRPr lang="en-US"/>
          </a:p>
        </p:txBody>
      </p:sp>
    </p:spTree>
    <p:extLst>
      <p:ext uri="{BB962C8B-B14F-4D97-AF65-F5344CB8AC3E}">
        <p14:creationId xmlns:p14="http://schemas.microsoft.com/office/powerpoint/2010/main" val="3355038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a:p>
        </p:txBody>
      </p:sp>
    </p:spTree>
    <p:extLst>
      <p:ext uri="{BB962C8B-B14F-4D97-AF65-F5344CB8AC3E}">
        <p14:creationId xmlns:p14="http://schemas.microsoft.com/office/powerpoint/2010/main" val="3622251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endParaRPr lang="en-US"/>
          </a:p>
        </p:txBody>
      </p:sp>
      <p:sp>
        <p:nvSpPr>
          <p:cNvPr id="6" name="Slide Number Placeholder 5"/>
          <p:cNvSpPr>
            <a:spLocks noGrp="1"/>
          </p:cNvSpPr>
          <p:nvPr>
            <p:ph type="sldNum" sz="quarter" idx="5"/>
          </p:nvPr>
        </p:nvSpPr>
        <p:spPr/>
        <p:txBody>
          <a:bodyPr/>
          <a:lstStyle/>
          <a:p>
            <a:fld id="{B36E7EC0-9BE3-5541-9D76-7DE32A6C9D42}" type="slidenum">
              <a:rPr lang="en-US" smtClean="0"/>
              <a:t>15</a:t>
            </a:fld>
            <a:endParaRPr lang="en-US"/>
          </a:p>
        </p:txBody>
      </p:sp>
    </p:spTree>
    <p:extLst>
      <p:ext uri="{BB962C8B-B14F-4D97-AF65-F5344CB8AC3E}">
        <p14:creationId xmlns:p14="http://schemas.microsoft.com/office/powerpoint/2010/main" val="8672930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97ECB15-F748-C140-A5C3-CF0090C943BA}" type="slidenum">
              <a:rPr lang="en-US" smtClean="0"/>
              <a:pPr/>
              <a:t>‹#›</a:t>
            </a:fld>
            <a:endParaRPr lang="en-US"/>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Blank with Footer &amp;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68AAC2A-BD23-407A-A4C6-B906A98D8EC7}"/>
              </a:ext>
            </a:extLst>
          </p:cNvPr>
          <p:cNvSpPr>
            <a:spLocks noGrp="1"/>
          </p:cNvSpPr>
          <p:nvPr>
            <p:ph type="pic" sz="quarter" idx="10"/>
          </p:nvPr>
        </p:nvSpPr>
        <p:spPr>
          <a:xfrm>
            <a:off x="6797958" y="0"/>
            <a:ext cx="5394042" cy="6857999"/>
          </a:xfrm>
          <a:custGeom>
            <a:avLst/>
            <a:gdLst>
              <a:gd name="connsiteX0" fmla="*/ 0 w 5394042"/>
              <a:gd name="connsiteY0" fmla="*/ 0 h 6857999"/>
              <a:gd name="connsiteX1" fmla="*/ 5394042 w 5394042"/>
              <a:gd name="connsiteY1" fmla="*/ 0 h 6857999"/>
              <a:gd name="connsiteX2" fmla="*/ 5394042 w 5394042"/>
              <a:gd name="connsiteY2" fmla="*/ 6857999 h 6857999"/>
              <a:gd name="connsiteX3" fmla="*/ 0 w 5394042"/>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394042" h="6857999">
                <a:moveTo>
                  <a:pt x="0" y="0"/>
                </a:moveTo>
                <a:lnTo>
                  <a:pt x="5394042" y="0"/>
                </a:lnTo>
                <a:lnTo>
                  <a:pt x="5394042" y="6857999"/>
                </a:lnTo>
                <a:lnTo>
                  <a:pt x="0" y="68579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1581030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Title Pag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0ECBECB3-CB5E-46D4-8792-8EEF867FABA4}"/>
              </a:ext>
            </a:extLst>
          </p:cNvPr>
          <p:cNvSpPr>
            <a:spLocks noGrp="1"/>
          </p:cNvSpPr>
          <p:nvPr>
            <p:ph type="pic" sz="quarter" idx="13"/>
          </p:nvPr>
        </p:nvSpPr>
        <p:spPr>
          <a:xfrm>
            <a:off x="4194629" y="580030"/>
            <a:ext cx="3802743" cy="2731962"/>
          </a:xfrm>
          <a:custGeom>
            <a:avLst/>
            <a:gdLst>
              <a:gd name="connsiteX0" fmla="*/ 0 w 3802743"/>
              <a:gd name="connsiteY0" fmla="*/ 0 h 2731962"/>
              <a:gd name="connsiteX1" fmla="*/ 3802743 w 3802743"/>
              <a:gd name="connsiteY1" fmla="*/ 0 h 2731962"/>
              <a:gd name="connsiteX2" fmla="*/ 3802743 w 3802743"/>
              <a:gd name="connsiteY2" fmla="*/ 2731962 h 2731962"/>
              <a:gd name="connsiteX3" fmla="*/ 0 w 3802743"/>
              <a:gd name="connsiteY3" fmla="*/ 2731962 h 2731962"/>
            </a:gdLst>
            <a:ahLst/>
            <a:cxnLst>
              <a:cxn ang="0">
                <a:pos x="connsiteX0" y="connsiteY0"/>
              </a:cxn>
              <a:cxn ang="0">
                <a:pos x="connsiteX1" y="connsiteY1"/>
              </a:cxn>
              <a:cxn ang="0">
                <a:pos x="connsiteX2" y="connsiteY2"/>
              </a:cxn>
              <a:cxn ang="0">
                <a:pos x="connsiteX3" y="connsiteY3"/>
              </a:cxn>
            </a:cxnLst>
            <a:rect l="l" t="t" r="r" b="b"/>
            <a:pathLst>
              <a:path w="3802743" h="2731962">
                <a:moveTo>
                  <a:pt x="0" y="0"/>
                </a:moveTo>
                <a:lnTo>
                  <a:pt x="3802743" y="0"/>
                </a:lnTo>
                <a:lnTo>
                  <a:pt x="3802743" y="2731962"/>
                </a:lnTo>
                <a:lnTo>
                  <a:pt x="0" y="2731962"/>
                </a:lnTo>
                <a:close/>
              </a:path>
            </a:pathLst>
          </a:custGeom>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A98E6535-BAFA-4ECC-B2AB-CABFEEC970AB}"/>
              </a:ext>
            </a:extLst>
          </p:cNvPr>
          <p:cNvSpPr>
            <a:spLocks noGrp="1"/>
          </p:cNvSpPr>
          <p:nvPr>
            <p:ph type="pic" sz="quarter" idx="14"/>
          </p:nvPr>
        </p:nvSpPr>
        <p:spPr>
          <a:xfrm>
            <a:off x="4194629" y="3508174"/>
            <a:ext cx="7323215" cy="2731962"/>
          </a:xfrm>
          <a:custGeom>
            <a:avLst/>
            <a:gdLst>
              <a:gd name="connsiteX0" fmla="*/ 0 w 7323215"/>
              <a:gd name="connsiteY0" fmla="*/ 0 h 2731962"/>
              <a:gd name="connsiteX1" fmla="*/ 7323215 w 7323215"/>
              <a:gd name="connsiteY1" fmla="*/ 0 h 2731962"/>
              <a:gd name="connsiteX2" fmla="*/ 7323215 w 7323215"/>
              <a:gd name="connsiteY2" fmla="*/ 2731962 h 2731962"/>
              <a:gd name="connsiteX3" fmla="*/ 0 w 7323215"/>
              <a:gd name="connsiteY3" fmla="*/ 2731962 h 2731962"/>
            </a:gdLst>
            <a:ahLst/>
            <a:cxnLst>
              <a:cxn ang="0">
                <a:pos x="connsiteX0" y="connsiteY0"/>
              </a:cxn>
              <a:cxn ang="0">
                <a:pos x="connsiteX1" y="connsiteY1"/>
              </a:cxn>
              <a:cxn ang="0">
                <a:pos x="connsiteX2" y="connsiteY2"/>
              </a:cxn>
              <a:cxn ang="0">
                <a:pos x="connsiteX3" y="connsiteY3"/>
              </a:cxn>
            </a:cxnLst>
            <a:rect l="l" t="t" r="r" b="b"/>
            <a:pathLst>
              <a:path w="7323215" h="2731962">
                <a:moveTo>
                  <a:pt x="0" y="0"/>
                </a:moveTo>
                <a:lnTo>
                  <a:pt x="7323215" y="0"/>
                </a:lnTo>
                <a:lnTo>
                  <a:pt x="7323215" y="2731962"/>
                </a:lnTo>
                <a:lnTo>
                  <a:pt x="0" y="2731962"/>
                </a:lnTo>
                <a:close/>
              </a:path>
            </a:pathLst>
          </a:custGeom>
        </p:spPr>
        <p:txBody>
          <a:bodyPr wrap="square" anchor="ctr">
            <a:noAutofit/>
          </a:bodyPr>
          <a:lstStyle>
            <a:lvl1pPr marL="0" indent="0" algn="ctr">
              <a:buNone/>
              <a:defRPr sz="1200"/>
            </a:lvl1pPr>
          </a:lstStyle>
          <a:p>
            <a:endParaRPr lang="en-US" dirty="0"/>
          </a:p>
        </p:txBody>
      </p:sp>
      <p:sp>
        <p:nvSpPr>
          <p:cNvPr id="14" name="Picture Placeholder 13">
            <a:extLst>
              <a:ext uri="{FF2B5EF4-FFF2-40B4-BE49-F238E27FC236}">
                <a16:creationId xmlns:a16="http://schemas.microsoft.com/office/drawing/2014/main" id="{3D1D3C07-BDA3-404E-81B1-37D4C478C072}"/>
              </a:ext>
            </a:extLst>
          </p:cNvPr>
          <p:cNvSpPr>
            <a:spLocks noGrp="1"/>
          </p:cNvSpPr>
          <p:nvPr>
            <p:ph type="pic" sz="quarter" idx="12"/>
          </p:nvPr>
        </p:nvSpPr>
        <p:spPr>
          <a:xfrm>
            <a:off x="659642" y="580030"/>
            <a:ext cx="3292507" cy="5660106"/>
          </a:xfrm>
          <a:custGeom>
            <a:avLst/>
            <a:gdLst>
              <a:gd name="connsiteX0" fmla="*/ 0 w 3292507"/>
              <a:gd name="connsiteY0" fmla="*/ 0 h 5660106"/>
              <a:gd name="connsiteX1" fmla="*/ 3292507 w 3292507"/>
              <a:gd name="connsiteY1" fmla="*/ 0 h 5660106"/>
              <a:gd name="connsiteX2" fmla="*/ 3292507 w 3292507"/>
              <a:gd name="connsiteY2" fmla="*/ 5660106 h 5660106"/>
              <a:gd name="connsiteX3" fmla="*/ 0 w 3292507"/>
              <a:gd name="connsiteY3" fmla="*/ 5660106 h 5660106"/>
            </a:gdLst>
            <a:ahLst/>
            <a:cxnLst>
              <a:cxn ang="0">
                <a:pos x="connsiteX0" y="connsiteY0"/>
              </a:cxn>
              <a:cxn ang="0">
                <a:pos x="connsiteX1" y="connsiteY1"/>
              </a:cxn>
              <a:cxn ang="0">
                <a:pos x="connsiteX2" y="connsiteY2"/>
              </a:cxn>
              <a:cxn ang="0">
                <a:pos x="connsiteX3" y="connsiteY3"/>
              </a:cxn>
            </a:cxnLst>
            <a:rect l="l" t="t" r="r" b="b"/>
            <a:pathLst>
              <a:path w="3292507" h="5660106">
                <a:moveTo>
                  <a:pt x="0" y="0"/>
                </a:moveTo>
                <a:lnTo>
                  <a:pt x="3292507" y="0"/>
                </a:lnTo>
                <a:lnTo>
                  <a:pt x="3292507" y="5660106"/>
                </a:lnTo>
                <a:lnTo>
                  <a:pt x="0" y="5660106"/>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40345342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9_Title Page">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7C6E3D30-D986-48E8-8EE3-58A19A8CDBD5}"/>
              </a:ext>
            </a:extLst>
          </p:cNvPr>
          <p:cNvSpPr>
            <a:spLocks noGrp="1"/>
          </p:cNvSpPr>
          <p:nvPr>
            <p:ph type="pic" sz="quarter" idx="15"/>
          </p:nvPr>
        </p:nvSpPr>
        <p:spPr>
          <a:xfrm>
            <a:off x="8328817" y="3520604"/>
            <a:ext cx="3189026" cy="2719532"/>
          </a:xfrm>
          <a:custGeom>
            <a:avLst/>
            <a:gdLst>
              <a:gd name="connsiteX0" fmla="*/ 0 w 3189026"/>
              <a:gd name="connsiteY0" fmla="*/ 0 h 2719532"/>
              <a:gd name="connsiteX1" fmla="*/ 3189026 w 3189026"/>
              <a:gd name="connsiteY1" fmla="*/ 0 h 2719532"/>
              <a:gd name="connsiteX2" fmla="*/ 3189026 w 3189026"/>
              <a:gd name="connsiteY2" fmla="*/ 2719532 h 2719532"/>
              <a:gd name="connsiteX3" fmla="*/ 0 w 3189026"/>
              <a:gd name="connsiteY3" fmla="*/ 2719532 h 2719532"/>
            </a:gdLst>
            <a:ahLst/>
            <a:cxnLst>
              <a:cxn ang="0">
                <a:pos x="connsiteX0" y="connsiteY0"/>
              </a:cxn>
              <a:cxn ang="0">
                <a:pos x="connsiteX1" y="connsiteY1"/>
              </a:cxn>
              <a:cxn ang="0">
                <a:pos x="connsiteX2" y="connsiteY2"/>
              </a:cxn>
              <a:cxn ang="0">
                <a:pos x="connsiteX3" y="connsiteY3"/>
              </a:cxn>
            </a:cxnLst>
            <a:rect l="l" t="t" r="r" b="b"/>
            <a:pathLst>
              <a:path w="3189026" h="2719532">
                <a:moveTo>
                  <a:pt x="0" y="0"/>
                </a:moveTo>
                <a:lnTo>
                  <a:pt x="3189026" y="0"/>
                </a:lnTo>
                <a:lnTo>
                  <a:pt x="3189026" y="2719532"/>
                </a:lnTo>
                <a:lnTo>
                  <a:pt x="0" y="2719532"/>
                </a:lnTo>
                <a:close/>
              </a:path>
            </a:pathLst>
          </a:custGeom>
        </p:spPr>
        <p:txBody>
          <a:bodyPr wrap="square" anchor="ctr">
            <a:noAutofit/>
          </a:bodyPr>
          <a:lstStyle>
            <a:lvl1pPr marL="0" indent="0" algn="ctr">
              <a:buNone/>
              <a:defRPr sz="1200"/>
            </a:lvl1pPr>
          </a:lstStyle>
          <a:p>
            <a:endParaRPr lang="en-US" dirty="0"/>
          </a:p>
        </p:txBody>
      </p:sp>
      <p:sp>
        <p:nvSpPr>
          <p:cNvPr id="15" name="Picture Placeholder 14">
            <a:extLst>
              <a:ext uri="{FF2B5EF4-FFF2-40B4-BE49-F238E27FC236}">
                <a16:creationId xmlns:a16="http://schemas.microsoft.com/office/drawing/2014/main" id="{43BDA79A-A405-4297-BB35-B3481CCA24F5}"/>
              </a:ext>
            </a:extLst>
          </p:cNvPr>
          <p:cNvSpPr>
            <a:spLocks noGrp="1"/>
          </p:cNvSpPr>
          <p:nvPr>
            <p:ph type="pic" sz="quarter" idx="14"/>
          </p:nvPr>
        </p:nvSpPr>
        <p:spPr>
          <a:xfrm>
            <a:off x="4910486" y="580030"/>
            <a:ext cx="3189026" cy="5660106"/>
          </a:xfrm>
          <a:custGeom>
            <a:avLst/>
            <a:gdLst>
              <a:gd name="connsiteX0" fmla="*/ 0 w 3189026"/>
              <a:gd name="connsiteY0" fmla="*/ 0 h 5660106"/>
              <a:gd name="connsiteX1" fmla="*/ 3189026 w 3189026"/>
              <a:gd name="connsiteY1" fmla="*/ 0 h 5660106"/>
              <a:gd name="connsiteX2" fmla="*/ 3189026 w 3189026"/>
              <a:gd name="connsiteY2" fmla="*/ 5660106 h 5660106"/>
              <a:gd name="connsiteX3" fmla="*/ 0 w 3189026"/>
              <a:gd name="connsiteY3" fmla="*/ 5660106 h 5660106"/>
            </a:gdLst>
            <a:ahLst/>
            <a:cxnLst>
              <a:cxn ang="0">
                <a:pos x="connsiteX0" y="connsiteY0"/>
              </a:cxn>
              <a:cxn ang="0">
                <a:pos x="connsiteX1" y="connsiteY1"/>
              </a:cxn>
              <a:cxn ang="0">
                <a:pos x="connsiteX2" y="connsiteY2"/>
              </a:cxn>
              <a:cxn ang="0">
                <a:pos x="connsiteX3" y="connsiteY3"/>
              </a:cxn>
            </a:cxnLst>
            <a:rect l="l" t="t" r="r" b="b"/>
            <a:pathLst>
              <a:path w="3189026" h="5660106">
                <a:moveTo>
                  <a:pt x="0" y="0"/>
                </a:moveTo>
                <a:lnTo>
                  <a:pt x="3189026" y="0"/>
                </a:lnTo>
                <a:lnTo>
                  <a:pt x="3189026" y="5660106"/>
                </a:lnTo>
                <a:lnTo>
                  <a:pt x="0" y="5660106"/>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B18DB247-0002-4D75-B549-282C34B609FD}"/>
              </a:ext>
            </a:extLst>
          </p:cNvPr>
          <p:cNvSpPr>
            <a:spLocks noGrp="1"/>
          </p:cNvSpPr>
          <p:nvPr>
            <p:ph type="pic" sz="quarter" idx="13"/>
          </p:nvPr>
        </p:nvSpPr>
        <p:spPr>
          <a:xfrm>
            <a:off x="674156" y="580030"/>
            <a:ext cx="4007026" cy="2848970"/>
          </a:xfrm>
          <a:custGeom>
            <a:avLst/>
            <a:gdLst>
              <a:gd name="connsiteX0" fmla="*/ 0 w 4007026"/>
              <a:gd name="connsiteY0" fmla="*/ 0 h 2848970"/>
              <a:gd name="connsiteX1" fmla="*/ 4007026 w 4007026"/>
              <a:gd name="connsiteY1" fmla="*/ 0 h 2848970"/>
              <a:gd name="connsiteX2" fmla="*/ 4007026 w 4007026"/>
              <a:gd name="connsiteY2" fmla="*/ 2848970 h 2848970"/>
              <a:gd name="connsiteX3" fmla="*/ 0 w 4007026"/>
              <a:gd name="connsiteY3" fmla="*/ 2848970 h 2848970"/>
            </a:gdLst>
            <a:ahLst/>
            <a:cxnLst>
              <a:cxn ang="0">
                <a:pos x="connsiteX0" y="connsiteY0"/>
              </a:cxn>
              <a:cxn ang="0">
                <a:pos x="connsiteX1" y="connsiteY1"/>
              </a:cxn>
              <a:cxn ang="0">
                <a:pos x="connsiteX2" y="connsiteY2"/>
              </a:cxn>
              <a:cxn ang="0">
                <a:pos x="connsiteX3" y="connsiteY3"/>
              </a:cxn>
            </a:cxnLst>
            <a:rect l="l" t="t" r="r" b="b"/>
            <a:pathLst>
              <a:path w="4007026" h="2848970">
                <a:moveTo>
                  <a:pt x="0" y="0"/>
                </a:moveTo>
                <a:lnTo>
                  <a:pt x="4007026" y="0"/>
                </a:lnTo>
                <a:lnTo>
                  <a:pt x="4007026" y="2848970"/>
                </a:lnTo>
                <a:lnTo>
                  <a:pt x="0" y="2848970"/>
                </a:lnTo>
                <a:close/>
              </a:path>
            </a:pathLst>
          </a:custGeom>
        </p:spPr>
        <p:txBody>
          <a:bodyPr wrap="square" anchor="ctr">
            <a:noAutofit/>
          </a:bodyPr>
          <a:lstStyle>
            <a:lvl1pPr marL="0" indent="0" algn="ctr">
              <a:buNone/>
              <a:defRPr sz="1200"/>
            </a:lvl1pPr>
          </a:lstStyle>
          <a:p>
            <a:endParaRPr lang="en-US" dirty="0"/>
          </a:p>
        </p:txBody>
      </p:sp>
      <p:sp>
        <p:nvSpPr>
          <p:cNvPr id="24" name="Picture Placeholder 23">
            <a:extLst>
              <a:ext uri="{FF2B5EF4-FFF2-40B4-BE49-F238E27FC236}">
                <a16:creationId xmlns:a16="http://schemas.microsoft.com/office/drawing/2014/main" id="{406AC922-CF52-4AF1-A965-BD02DAA6D89C}"/>
              </a:ext>
            </a:extLst>
          </p:cNvPr>
          <p:cNvSpPr>
            <a:spLocks noGrp="1"/>
          </p:cNvSpPr>
          <p:nvPr>
            <p:ph type="pic" sz="quarter" idx="12"/>
          </p:nvPr>
        </p:nvSpPr>
        <p:spPr>
          <a:xfrm>
            <a:off x="8328817" y="580030"/>
            <a:ext cx="3189027" cy="2719532"/>
          </a:xfrm>
          <a:custGeom>
            <a:avLst/>
            <a:gdLst>
              <a:gd name="connsiteX0" fmla="*/ 0 w 3189027"/>
              <a:gd name="connsiteY0" fmla="*/ 0 h 2719532"/>
              <a:gd name="connsiteX1" fmla="*/ 3189027 w 3189027"/>
              <a:gd name="connsiteY1" fmla="*/ 0 h 2719532"/>
              <a:gd name="connsiteX2" fmla="*/ 3189027 w 3189027"/>
              <a:gd name="connsiteY2" fmla="*/ 2719532 h 2719532"/>
              <a:gd name="connsiteX3" fmla="*/ 0 w 3189027"/>
              <a:gd name="connsiteY3" fmla="*/ 2719532 h 2719532"/>
            </a:gdLst>
            <a:ahLst/>
            <a:cxnLst>
              <a:cxn ang="0">
                <a:pos x="connsiteX0" y="connsiteY0"/>
              </a:cxn>
              <a:cxn ang="0">
                <a:pos x="connsiteX1" y="connsiteY1"/>
              </a:cxn>
              <a:cxn ang="0">
                <a:pos x="connsiteX2" y="connsiteY2"/>
              </a:cxn>
              <a:cxn ang="0">
                <a:pos x="connsiteX3" y="connsiteY3"/>
              </a:cxn>
            </a:cxnLst>
            <a:rect l="l" t="t" r="r" b="b"/>
            <a:pathLst>
              <a:path w="3189027" h="2719532">
                <a:moveTo>
                  <a:pt x="0" y="0"/>
                </a:moveTo>
                <a:lnTo>
                  <a:pt x="3189027" y="0"/>
                </a:lnTo>
                <a:lnTo>
                  <a:pt x="3189027" y="2719532"/>
                </a:lnTo>
                <a:lnTo>
                  <a:pt x="0" y="271953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7748892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0_Title Pag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11E794F1-8CD4-4C51-B861-2DC3C4D7A259}"/>
              </a:ext>
            </a:extLst>
          </p:cNvPr>
          <p:cNvSpPr>
            <a:spLocks noGrp="1"/>
          </p:cNvSpPr>
          <p:nvPr>
            <p:ph type="pic" sz="quarter" idx="17"/>
          </p:nvPr>
        </p:nvSpPr>
        <p:spPr>
          <a:xfrm>
            <a:off x="9159487" y="2"/>
            <a:ext cx="3011499" cy="2859311"/>
          </a:xfrm>
          <a:custGeom>
            <a:avLst/>
            <a:gdLst>
              <a:gd name="connsiteX0" fmla="*/ 0 w 3011499"/>
              <a:gd name="connsiteY0" fmla="*/ 0 h 2859311"/>
              <a:gd name="connsiteX1" fmla="*/ 3011499 w 3011499"/>
              <a:gd name="connsiteY1" fmla="*/ 0 h 2859311"/>
              <a:gd name="connsiteX2" fmla="*/ 3011499 w 3011499"/>
              <a:gd name="connsiteY2" fmla="*/ 2859311 h 2859311"/>
              <a:gd name="connsiteX3" fmla="*/ 0 w 3011499"/>
              <a:gd name="connsiteY3" fmla="*/ 2859311 h 2859311"/>
            </a:gdLst>
            <a:ahLst/>
            <a:cxnLst>
              <a:cxn ang="0">
                <a:pos x="connsiteX0" y="connsiteY0"/>
              </a:cxn>
              <a:cxn ang="0">
                <a:pos x="connsiteX1" y="connsiteY1"/>
              </a:cxn>
              <a:cxn ang="0">
                <a:pos x="connsiteX2" y="connsiteY2"/>
              </a:cxn>
              <a:cxn ang="0">
                <a:pos x="connsiteX3" y="connsiteY3"/>
              </a:cxn>
            </a:cxnLst>
            <a:rect l="l" t="t" r="r" b="b"/>
            <a:pathLst>
              <a:path w="3011499" h="2859311">
                <a:moveTo>
                  <a:pt x="0" y="0"/>
                </a:moveTo>
                <a:lnTo>
                  <a:pt x="3011499" y="0"/>
                </a:lnTo>
                <a:lnTo>
                  <a:pt x="3011499" y="2859311"/>
                </a:lnTo>
                <a:lnTo>
                  <a:pt x="0" y="2859311"/>
                </a:lnTo>
                <a:close/>
              </a:path>
            </a:pathLst>
          </a:custGeom>
        </p:spPr>
        <p:txBody>
          <a:bodyPr wrap="square" anchor="ctr">
            <a:noAutofit/>
          </a:bodyPr>
          <a:lstStyle>
            <a:lvl1pPr marL="0" indent="0" algn="ctr">
              <a:buNone/>
              <a:defRPr sz="1200"/>
            </a:lvl1pPr>
          </a:lstStyle>
          <a:p>
            <a:endParaRPr lang="en-US" dirty="0"/>
          </a:p>
        </p:txBody>
      </p:sp>
      <p:sp>
        <p:nvSpPr>
          <p:cNvPr id="14" name="Picture Placeholder 13">
            <a:extLst>
              <a:ext uri="{FF2B5EF4-FFF2-40B4-BE49-F238E27FC236}">
                <a16:creationId xmlns:a16="http://schemas.microsoft.com/office/drawing/2014/main" id="{0B8E420F-7DD2-4671-BCEA-CC2857725596}"/>
              </a:ext>
            </a:extLst>
          </p:cNvPr>
          <p:cNvSpPr>
            <a:spLocks noGrp="1"/>
          </p:cNvSpPr>
          <p:nvPr>
            <p:ph type="pic" sz="quarter" idx="15"/>
          </p:nvPr>
        </p:nvSpPr>
        <p:spPr>
          <a:xfrm>
            <a:off x="3075656" y="0"/>
            <a:ext cx="3041915" cy="3805967"/>
          </a:xfrm>
          <a:custGeom>
            <a:avLst/>
            <a:gdLst>
              <a:gd name="connsiteX0" fmla="*/ 0 w 3041915"/>
              <a:gd name="connsiteY0" fmla="*/ 0 h 3805967"/>
              <a:gd name="connsiteX1" fmla="*/ 3041915 w 3041915"/>
              <a:gd name="connsiteY1" fmla="*/ 0 h 3805967"/>
              <a:gd name="connsiteX2" fmla="*/ 3041915 w 3041915"/>
              <a:gd name="connsiteY2" fmla="*/ 3805967 h 3805967"/>
              <a:gd name="connsiteX3" fmla="*/ 0 w 3041915"/>
              <a:gd name="connsiteY3" fmla="*/ 3805967 h 3805967"/>
            </a:gdLst>
            <a:ahLst/>
            <a:cxnLst>
              <a:cxn ang="0">
                <a:pos x="connsiteX0" y="connsiteY0"/>
              </a:cxn>
              <a:cxn ang="0">
                <a:pos x="connsiteX1" y="connsiteY1"/>
              </a:cxn>
              <a:cxn ang="0">
                <a:pos x="connsiteX2" y="connsiteY2"/>
              </a:cxn>
              <a:cxn ang="0">
                <a:pos x="connsiteX3" y="connsiteY3"/>
              </a:cxn>
            </a:cxnLst>
            <a:rect l="l" t="t" r="r" b="b"/>
            <a:pathLst>
              <a:path w="3041915" h="3805967">
                <a:moveTo>
                  <a:pt x="0" y="0"/>
                </a:moveTo>
                <a:lnTo>
                  <a:pt x="3041915" y="0"/>
                </a:lnTo>
                <a:lnTo>
                  <a:pt x="3041915" y="3805967"/>
                </a:lnTo>
                <a:lnTo>
                  <a:pt x="0" y="3805967"/>
                </a:lnTo>
                <a:close/>
              </a:path>
            </a:pathLst>
          </a:custGeom>
        </p:spPr>
        <p:txBody>
          <a:bodyPr wrap="square" anchor="ctr">
            <a:noAutofit/>
          </a:bodyPr>
          <a:lstStyle>
            <a:lvl1pPr marL="0" indent="0" algn="ctr">
              <a:buNone/>
              <a:defRPr sz="1200"/>
            </a:lvl1pPr>
          </a:lstStyle>
          <a:p>
            <a:endParaRPr lang="en-US" dirty="0"/>
          </a:p>
        </p:txBody>
      </p:sp>
      <p:sp>
        <p:nvSpPr>
          <p:cNvPr id="19" name="Picture Placeholder 18">
            <a:extLst>
              <a:ext uri="{FF2B5EF4-FFF2-40B4-BE49-F238E27FC236}">
                <a16:creationId xmlns:a16="http://schemas.microsoft.com/office/drawing/2014/main" id="{C59D8178-1F89-48E3-AADB-F4520630F2BC}"/>
              </a:ext>
            </a:extLst>
          </p:cNvPr>
          <p:cNvSpPr>
            <a:spLocks noGrp="1"/>
          </p:cNvSpPr>
          <p:nvPr>
            <p:ph type="pic" sz="quarter" idx="16"/>
          </p:nvPr>
        </p:nvSpPr>
        <p:spPr>
          <a:xfrm>
            <a:off x="9159487" y="2882901"/>
            <a:ext cx="3011498" cy="3975099"/>
          </a:xfrm>
          <a:custGeom>
            <a:avLst/>
            <a:gdLst>
              <a:gd name="connsiteX0" fmla="*/ 0 w 3011498"/>
              <a:gd name="connsiteY0" fmla="*/ 0 h 3975099"/>
              <a:gd name="connsiteX1" fmla="*/ 3011498 w 3011498"/>
              <a:gd name="connsiteY1" fmla="*/ 0 h 3975099"/>
              <a:gd name="connsiteX2" fmla="*/ 3011498 w 3011498"/>
              <a:gd name="connsiteY2" fmla="*/ 3975099 h 3975099"/>
              <a:gd name="connsiteX3" fmla="*/ 0 w 3011498"/>
              <a:gd name="connsiteY3" fmla="*/ 3975099 h 3975099"/>
            </a:gdLst>
            <a:ahLst/>
            <a:cxnLst>
              <a:cxn ang="0">
                <a:pos x="connsiteX0" y="connsiteY0"/>
              </a:cxn>
              <a:cxn ang="0">
                <a:pos x="connsiteX1" y="connsiteY1"/>
              </a:cxn>
              <a:cxn ang="0">
                <a:pos x="connsiteX2" y="connsiteY2"/>
              </a:cxn>
              <a:cxn ang="0">
                <a:pos x="connsiteX3" y="connsiteY3"/>
              </a:cxn>
            </a:cxnLst>
            <a:rect l="l" t="t" r="r" b="b"/>
            <a:pathLst>
              <a:path w="3011498" h="3975099">
                <a:moveTo>
                  <a:pt x="0" y="0"/>
                </a:moveTo>
                <a:lnTo>
                  <a:pt x="3011498" y="0"/>
                </a:lnTo>
                <a:lnTo>
                  <a:pt x="3011498" y="3975099"/>
                </a:lnTo>
                <a:lnTo>
                  <a:pt x="0" y="3975099"/>
                </a:lnTo>
                <a:close/>
              </a:path>
            </a:pathLst>
          </a:custGeom>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28AB0AD1-7EBE-45AB-A500-D4E93B0CA447}"/>
              </a:ext>
            </a:extLst>
          </p:cNvPr>
          <p:cNvSpPr>
            <a:spLocks noGrp="1"/>
          </p:cNvSpPr>
          <p:nvPr>
            <p:ph type="pic" sz="quarter" idx="14"/>
          </p:nvPr>
        </p:nvSpPr>
        <p:spPr>
          <a:xfrm>
            <a:off x="6117570" y="0"/>
            <a:ext cx="3041916" cy="6858000"/>
          </a:xfrm>
          <a:custGeom>
            <a:avLst/>
            <a:gdLst>
              <a:gd name="connsiteX0" fmla="*/ 0 w 3041916"/>
              <a:gd name="connsiteY0" fmla="*/ 0 h 6858000"/>
              <a:gd name="connsiteX1" fmla="*/ 3041916 w 3041916"/>
              <a:gd name="connsiteY1" fmla="*/ 0 h 6858000"/>
              <a:gd name="connsiteX2" fmla="*/ 3041916 w 3041916"/>
              <a:gd name="connsiteY2" fmla="*/ 6858000 h 6858000"/>
              <a:gd name="connsiteX3" fmla="*/ 0 w 304191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1916" h="6858000">
                <a:moveTo>
                  <a:pt x="0" y="0"/>
                </a:moveTo>
                <a:lnTo>
                  <a:pt x="3041916" y="0"/>
                </a:lnTo>
                <a:lnTo>
                  <a:pt x="3041916"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9640968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AEAA051-2A5D-4AD4-B57F-86739E6A9B5C}"/>
              </a:ext>
            </a:extLst>
          </p:cNvPr>
          <p:cNvSpPr>
            <a:spLocks noGrp="1"/>
          </p:cNvSpPr>
          <p:nvPr>
            <p:ph type="pic" sz="quarter" idx="12"/>
          </p:nvPr>
        </p:nvSpPr>
        <p:spPr>
          <a:xfrm>
            <a:off x="0" y="0"/>
            <a:ext cx="12192000" cy="6858000"/>
          </a:xfrm>
          <a:custGeom>
            <a:avLst/>
            <a:gdLst>
              <a:gd name="connsiteX0" fmla="*/ 0 w 4660838"/>
              <a:gd name="connsiteY0" fmla="*/ 0 h 3733800"/>
              <a:gd name="connsiteX1" fmla="*/ 4660838 w 4660838"/>
              <a:gd name="connsiteY1" fmla="*/ 0 h 3733800"/>
              <a:gd name="connsiteX2" fmla="*/ 4660838 w 4660838"/>
              <a:gd name="connsiteY2" fmla="*/ 3733800 h 3733800"/>
              <a:gd name="connsiteX3" fmla="*/ 0 w 4660838"/>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4660838" h="3733800">
                <a:moveTo>
                  <a:pt x="0" y="0"/>
                </a:moveTo>
                <a:lnTo>
                  <a:pt x="4660838" y="0"/>
                </a:lnTo>
                <a:lnTo>
                  <a:pt x="4660838" y="3733800"/>
                </a:lnTo>
                <a:lnTo>
                  <a:pt x="0" y="37338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13652091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Full Image without Header &amp; Footer">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1ABA9E32-D590-47AD-8B2C-AC23940CEA07}"/>
              </a:ext>
            </a:extLst>
          </p:cNvPr>
          <p:cNvSpPr>
            <a:spLocks noGrp="1"/>
          </p:cNvSpPr>
          <p:nvPr>
            <p:ph type="pic" sz="quarter" idx="13"/>
          </p:nvPr>
        </p:nvSpPr>
        <p:spPr>
          <a:xfrm>
            <a:off x="3389194" y="2387599"/>
            <a:ext cx="2697707" cy="3798247"/>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867570C7-A436-4E3E-9D71-D9EE3817E761}"/>
              </a:ext>
            </a:extLst>
          </p:cNvPr>
          <p:cNvSpPr>
            <a:spLocks noGrp="1"/>
          </p:cNvSpPr>
          <p:nvPr>
            <p:ph type="pic" sz="quarter" idx="14"/>
          </p:nvPr>
        </p:nvSpPr>
        <p:spPr>
          <a:xfrm>
            <a:off x="6106804" y="2387600"/>
            <a:ext cx="2697707" cy="3798247"/>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66846493-6A61-4EBD-A9BB-2EEA1AF1452D}"/>
              </a:ext>
            </a:extLst>
          </p:cNvPr>
          <p:cNvSpPr>
            <a:spLocks noGrp="1"/>
          </p:cNvSpPr>
          <p:nvPr>
            <p:ph type="pic" sz="quarter" idx="15"/>
          </p:nvPr>
        </p:nvSpPr>
        <p:spPr>
          <a:xfrm>
            <a:off x="8824604" y="2387600"/>
            <a:ext cx="2697707" cy="3798247"/>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
        <p:nvSpPr>
          <p:cNvPr id="7" name="Picture Placeholder 6">
            <a:extLst>
              <a:ext uri="{FF2B5EF4-FFF2-40B4-BE49-F238E27FC236}">
                <a16:creationId xmlns:a16="http://schemas.microsoft.com/office/drawing/2014/main" id="{C1D62376-D909-402A-901E-89524A7E2E45}"/>
              </a:ext>
            </a:extLst>
          </p:cNvPr>
          <p:cNvSpPr>
            <a:spLocks noGrp="1"/>
          </p:cNvSpPr>
          <p:nvPr>
            <p:ph type="pic" sz="quarter" idx="12"/>
          </p:nvPr>
        </p:nvSpPr>
        <p:spPr>
          <a:xfrm>
            <a:off x="673290" y="2387600"/>
            <a:ext cx="2697707" cy="3798247"/>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5288085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Full Image without Header &amp; Footer">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29C6E408-438B-44E1-AC70-A2C19C9B5544}"/>
              </a:ext>
            </a:extLst>
          </p:cNvPr>
          <p:cNvSpPr>
            <a:spLocks noGrp="1"/>
          </p:cNvSpPr>
          <p:nvPr>
            <p:ph type="pic" sz="quarter" idx="13"/>
          </p:nvPr>
        </p:nvSpPr>
        <p:spPr>
          <a:xfrm>
            <a:off x="3288891" y="0"/>
            <a:ext cx="3893574" cy="6858000"/>
          </a:xfrm>
          <a:custGeom>
            <a:avLst/>
            <a:gdLst>
              <a:gd name="connsiteX0" fmla="*/ 0 w 3893574"/>
              <a:gd name="connsiteY0" fmla="*/ 0 h 6858000"/>
              <a:gd name="connsiteX1" fmla="*/ 3893574 w 3893574"/>
              <a:gd name="connsiteY1" fmla="*/ 0 h 6858000"/>
              <a:gd name="connsiteX2" fmla="*/ 3893574 w 3893574"/>
              <a:gd name="connsiteY2" fmla="*/ 6858000 h 6858000"/>
              <a:gd name="connsiteX3" fmla="*/ 0 w 389357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893574" h="6858000">
                <a:moveTo>
                  <a:pt x="0" y="0"/>
                </a:moveTo>
                <a:lnTo>
                  <a:pt x="3893574" y="0"/>
                </a:lnTo>
                <a:lnTo>
                  <a:pt x="3893574"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12835600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4E0372C0-2755-43E4-B7A5-55FF83FA021B}"/>
              </a:ext>
            </a:extLst>
          </p:cNvPr>
          <p:cNvSpPr>
            <a:spLocks noGrp="1"/>
          </p:cNvSpPr>
          <p:nvPr>
            <p:ph type="pic" sz="quarter" idx="12"/>
          </p:nvPr>
        </p:nvSpPr>
        <p:spPr>
          <a:xfrm>
            <a:off x="5934918" y="1371600"/>
            <a:ext cx="6864722" cy="4036178"/>
          </a:xfrm>
          <a:custGeom>
            <a:avLst/>
            <a:gdLst>
              <a:gd name="connsiteX0" fmla="*/ 0 w 6864722"/>
              <a:gd name="connsiteY0" fmla="*/ 0 h 4036178"/>
              <a:gd name="connsiteX1" fmla="*/ 6864722 w 6864722"/>
              <a:gd name="connsiteY1" fmla="*/ 0 h 4036178"/>
              <a:gd name="connsiteX2" fmla="*/ 6864722 w 6864722"/>
              <a:gd name="connsiteY2" fmla="*/ 4036178 h 4036178"/>
              <a:gd name="connsiteX3" fmla="*/ 0 w 6864722"/>
              <a:gd name="connsiteY3" fmla="*/ 4036178 h 4036178"/>
            </a:gdLst>
            <a:ahLst/>
            <a:cxnLst>
              <a:cxn ang="0">
                <a:pos x="connsiteX0" y="connsiteY0"/>
              </a:cxn>
              <a:cxn ang="0">
                <a:pos x="connsiteX1" y="connsiteY1"/>
              </a:cxn>
              <a:cxn ang="0">
                <a:pos x="connsiteX2" y="connsiteY2"/>
              </a:cxn>
              <a:cxn ang="0">
                <a:pos x="connsiteX3" y="connsiteY3"/>
              </a:cxn>
            </a:cxnLst>
            <a:rect l="l" t="t" r="r" b="b"/>
            <a:pathLst>
              <a:path w="6864722" h="4036178">
                <a:moveTo>
                  <a:pt x="0" y="0"/>
                </a:moveTo>
                <a:lnTo>
                  <a:pt x="6864722" y="0"/>
                </a:lnTo>
                <a:lnTo>
                  <a:pt x="6864722" y="4036178"/>
                </a:lnTo>
                <a:lnTo>
                  <a:pt x="0" y="403617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7127960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Title P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5C5C083-549D-4773-BAFB-92DF4059122A}"/>
              </a:ext>
            </a:extLst>
          </p:cNvPr>
          <p:cNvSpPr>
            <a:spLocks noGrp="1"/>
          </p:cNvSpPr>
          <p:nvPr>
            <p:ph type="pic" sz="quarter" idx="12"/>
          </p:nvPr>
        </p:nvSpPr>
        <p:spPr>
          <a:xfrm>
            <a:off x="1504953" y="0"/>
            <a:ext cx="6010275" cy="3429000"/>
          </a:xfrm>
          <a:custGeom>
            <a:avLst/>
            <a:gdLst>
              <a:gd name="connsiteX0" fmla="*/ 0 w 6010275"/>
              <a:gd name="connsiteY0" fmla="*/ 0 h 3429000"/>
              <a:gd name="connsiteX1" fmla="*/ 6010275 w 6010275"/>
              <a:gd name="connsiteY1" fmla="*/ 0 h 3429000"/>
              <a:gd name="connsiteX2" fmla="*/ 6010275 w 6010275"/>
              <a:gd name="connsiteY2" fmla="*/ 3429000 h 3429000"/>
              <a:gd name="connsiteX3" fmla="*/ 0 w 6010275"/>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10275" h="3429000">
                <a:moveTo>
                  <a:pt x="0" y="0"/>
                </a:moveTo>
                <a:lnTo>
                  <a:pt x="6010275" y="0"/>
                </a:lnTo>
                <a:lnTo>
                  <a:pt x="6010275" y="3429000"/>
                </a:lnTo>
                <a:lnTo>
                  <a:pt x="0" y="3429000"/>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1B41C373-C22A-475D-8BB0-021A5040D8FE}"/>
              </a:ext>
            </a:extLst>
          </p:cNvPr>
          <p:cNvSpPr>
            <a:spLocks noGrp="1"/>
          </p:cNvSpPr>
          <p:nvPr>
            <p:ph type="pic" sz="quarter" idx="13"/>
          </p:nvPr>
        </p:nvSpPr>
        <p:spPr>
          <a:xfrm>
            <a:off x="7515228" y="3429000"/>
            <a:ext cx="3171821" cy="3424140"/>
          </a:xfrm>
          <a:custGeom>
            <a:avLst/>
            <a:gdLst>
              <a:gd name="connsiteX0" fmla="*/ 0 w 3171821"/>
              <a:gd name="connsiteY0" fmla="*/ 0 h 3424140"/>
              <a:gd name="connsiteX1" fmla="*/ 3171821 w 3171821"/>
              <a:gd name="connsiteY1" fmla="*/ 0 h 3424140"/>
              <a:gd name="connsiteX2" fmla="*/ 3171821 w 3171821"/>
              <a:gd name="connsiteY2" fmla="*/ 3424140 h 3424140"/>
              <a:gd name="connsiteX3" fmla="*/ 0 w 3171821"/>
              <a:gd name="connsiteY3" fmla="*/ 3424140 h 3424140"/>
            </a:gdLst>
            <a:ahLst/>
            <a:cxnLst>
              <a:cxn ang="0">
                <a:pos x="connsiteX0" y="connsiteY0"/>
              </a:cxn>
              <a:cxn ang="0">
                <a:pos x="connsiteX1" y="connsiteY1"/>
              </a:cxn>
              <a:cxn ang="0">
                <a:pos x="connsiteX2" y="connsiteY2"/>
              </a:cxn>
              <a:cxn ang="0">
                <a:pos x="connsiteX3" y="connsiteY3"/>
              </a:cxn>
            </a:cxnLst>
            <a:rect l="l" t="t" r="r" b="b"/>
            <a:pathLst>
              <a:path w="3171821" h="3424140">
                <a:moveTo>
                  <a:pt x="0" y="0"/>
                </a:moveTo>
                <a:lnTo>
                  <a:pt x="3171821" y="0"/>
                </a:lnTo>
                <a:lnTo>
                  <a:pt x="3171821" y="3424140"/>
                </a:lnTo>
                <a:lnTo>
                  <a:pt x="0" y="342414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90917929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1_Title Pag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CC0BE1A-0F25-429A-B4EA-333A23AD5711}"/>
              </a:ext>
            </a:extLst>
          </p:cNvPr>
          <p:cNvSpPr>
            <a:spLocks noGrp="1"/>
          </p:cNvSpPr>
          <p:nvPr>
            <p:ph type="pic" sz="quarter" idx="13"/>
          </p:nvPr>
        </p:nvSpPr>
        <p:spPr>
          <a:xfrm>
            <a:off x="707699" y="3505075"/>
            <a:ext cx="3405872" cy="2821983"/>
          </a:xfrm>
          <a:custGeom>
            <a:avLst/>
            <a:gdLst>
              <a:gd name="connsiteX0" fmla="*/ 0 w 3405872"/>
              <a:gd name="connsiteY0" fmla="*/ 0 h 2821983"/>
              <a:gd name="connsiteX1" fmla="*/ 3405872 w 3405872"/>
              <a:gd name="connsiteY1" fmla="*/ 0 h 2821983"/>
              <a:gd name="connsiteX2" fmla="*/ 3405872 w 3405872"/>
              <a:gd name="connsiteY2" fmla="*/ 2821983 h 2821983"/>
              <a:gd name="connsiteX3" fmla="*/ 0 w 3405872"/>
              <a:gd name="connsiteY3" fmla="*/ 2821983 h 2821983"/>
            </a:gdLst>
            <a:ahLst/>
            <a:cxnLst>
              <a:cxn ang="0">
                <a:pos x="connsiteX0" y="connsiteY0"/>
              </a:cxn>
              <a:cxn ang="0">
                <a:pos x="connsiteX1" y="connsiteY1"/>
              </a:cxn>
              <a:cxn ang="0">
                <a:pos x="connsiteX2" y="connsiteY2"/>
              </a:cxn>
              <a:cxn ang="0">
                <a:pos x="connsiteX3" y="connsiteY3"/>
              </a:cxn>
            </a:cxnLst>
            <a:rect l="l" t="t" r="r" b="b"/>
            <a:pathLst>
              <a:path w="3405872" h="2821983">
                <a:moveTo>
                  <a:pt x="0" y="0"/>
                </a:moveTo>
                <a:lnTo>
                  <a:pt x="3405872" y="0"/>
                </a:lnTo>
                <a:lnTo>
                  <a:pt x="3405872" y="2821983"/>
                </a:lnTo>
                <a:lnTo>
                  <a:pt x="0" y="2821983"/>
                </a:lnTo>
                <a:close/>
              </a:path>
            </a:pathLst>
          </a:custGeom>
        </p:spPr>
        <p:txBody>
          <a:bodyPr wrap="square" anchor="ctr">
            <a:noAutofit/>
          </a:bodyPr>
          <a:lstStyle>
            <a:lvl1pPr marL="0" indent="0" algn="ctr">
              <a:buNone/>
              <a:defRPr sz="1200"/>
            </a:lvl1pPr>
          </a:lstStyle>
          <a:p>
            <a:endParaRPr lang="en-US" dirty="0"/>
          </a:p>
        </p:txBody>
      </p:sp>
      <p:sp>
        <p:nvSpPr>
          <p:cNvPr id="13" name="Picture Placeholder 12">
            <a:extLst>
              <a:ext uri="{FF2B5EF4-FFF2-40B4-BE49-F238E27FC236}">
                <a16:creationId xmlns:a16="http://schemas.microsoft.com/office/drawing/2014/main" id="{07EB3DDA-69EF-4441-A767-434B54E65003}"/>
              </a:ext>
            </a:extLst>
          </p:cNvPr>
          <p:cNvSpPr>
            <a:spLocks noGrp="1"/>
          </p:cNvSpPr>
          <p:nvPr>
            <p:ph type="pic" sz="quarter" idx="12"/>
          </p:nvPr>
        </p:nvSpPr>
        <p:spPr>
          <a:xfrm>
            <a:off x="707701" y="544765"/>
            <a:ext cx="3405872" cy="2821983"/>
          </a:xfrm>
          <a:custGeom>
            <a:avLst/>
            <a:gdLst>
              <a:gd name="connsiteX0" fmla="*/ 0 w 3405872"/>
              <a:gd name="connsiteY0" fmla="*/ 0 h 2821983"/>
              <a:gd name="connsiteX1" fmla="*/ 3405872 w 3405872"/>
              <a:gd name="connsiteY1" fmla="*/ 0 h 2821983"/>
              <a:gd name="connsiteX2" fmla="*/ 3405872 w 3405872"/>
              <a:gd name="connsiteY2" fmla="*/ 2821983 h 2821983"/>
              <a:gd name="connsiteX3" fmla="*/ 0 w 3405872"/>
              <a:gd name="connsiteY3" fmla="*/ 2821983 h 2821983"/>
            </a:gdLst>
            <a:ahLst/>
            <a:cxnLst>
              <a:cxn ang="0">
                <a:pos x="connsiteX0" y="connsiteY0"/>
              </a:cxn>
              <a:cxn ang="0">
                <a:pos x="connsiteX1" y="connsiteY1"/>
              </a:cxn>
              <a:cxn ang="0">
                <a:pos x="connsiteX2" y="connsiteY2"/>
              </a:cxn>
              <a:cxn ang="0">
                <a:pos x="connsiteX3" y="connsiteY3"/>
              </a:cxn>
            </a:cxnLst>
            <a:rect l="l" t="t" r="r" b="b"/>
            <a:pathLst>
              <a:path w="3405872" h="2821983">
                <a:moveTo>
                  <a:pt x="0" y="0"/>
                </a:moveTo>
                <a:lnTo>
                  <a:pt x="3405872" y="0"/>
                </a:lnTo>
                <a:lnTo>
                  <a:pt x="3405872" y="2821983"/>
                </a:lnTo>
                <a:lnTo>
                  <a:pt x="0" y="2821983"/>
                </a:lnTo>
                <a:close/>
              </a:path>
            </a:pathLst>
          </a:custGeom>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A38F34ED-16C5-435B-AEC1-EE78552FB7E2}"/>
              </a:ext>
            </a:extLst>
          </p:cNvPr>
          <p:cNvSpPr>
            <a:spLocks noGrp="1"/>
          </p:cNvSpPr>
          <p:nvPr>
            <p:ph type="pic" sz="quarter" idx="14"/>
          </p:nvPr>
        </p:nvSpPr>
        <p:spPr>
          <a:xfrm>
            <a:off x="4393064" y="544765"/>
            <a:ext cx="3405872" cy="5768471"/>
          </a:xfrm>
          <a:custGeom>
            <a:avLst/>
            <a:gdLst>
              <a:gd name="connsiteX0" fmla="*/ 0 w 3405872"/>
              <a:gd name="connsiteY0" fmla="*/ 0 h 5768471"/>
              <a:gd name="connsiteX1" fmla="*/ 3405872 w 3405872"/>
              <a:gd name="connsiteY1" fmla="*/ 0 h 5768471"/>
              <a:gd name="connsiteX2" fmla="*/ 3405872 w 3405872"/>
              <a:gd name="connsiteY2" fmla="*/ 5768471 h 5768471"/>
              <a:gd name="connsiteX3" fmla="*/ 0 w 3405872"/>
              <a:gd name="connsiteY3" fmla="*/ 5768471 h 5768471"/>
            </a:gdLst>
            <a:ahLst/>
            <a:cxnLst>
              <a:cxn ang="0">
                <a:pos x="connsiteX0" y="connsiteY0"/>
              </a:cxn>
              <a:cxn ang="0">
                <a:pos x="connsiteX1" y="connsiteY1"/>
              </a:cxn>
              <a:cxn ang="0">
                <a:pos x="connsiteX2" y="connsiteY2"/>
              </a:cxn>
              <a:cxn ang="0">
                <a:pos x="connsiteX3" y="connsiteY3"/>
              </a:cxn>
            </a:cxnLst>
            <a:rect l="l" t="t" r="r" b="b"/>
            <a:pathLst>
              <a:path w="3405872" h="5768471">
                <a:moveTo>
                  <a:pt x="0" y="0"/>
                </a:moveTo>
                <a:lnTo>
                  <a:pt x="3405872" y="0"/>
                </a:lnTo>
                <a:lnTo>
                  <a:pt x="3405872" y="5768471"/>
                </a:lnTo>
                <a:lnTo>
                  <a:pt x="0" y="576847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14753369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Title Pag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8614219"/>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Title P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952D12F3-CC22-4DC1-965D-C85CCFF4E914}"/>
              </a:ext>
            </a:extLst>
          </p:cNvPr>
          <p:cNvSpPr>
            <a:spLocks noGrp="1"/>
          </p:cNvSpPr>
          <p:nvPr>
            <p:ph type="pic" sz="quarter" idx="12"/>
          </p:nvPr>
        </p:nvSpPr>
        <p:spPr>
          <a:xfrm>
            <a:off x="4414639" y="2536640"/>
            <a:ext cx="3362723" cy="2012530"/>
          </a:xfrm>
          <a:custGeom>
            <a:avLst/>
            <a:gdLst>
              <a:gd name="connsiteX0" fmla="*/ 0 w 3362723"/>
              <a:gd name="connsiteY0" fmla="*/ 0 h 2012530"/>
              <a:gd name="connsiteX1" fmla="*/ 3362723 w 3362723"/>
              <a:gd name="connsiteY1" fmla="*/ 0 h 2012530"/>
              <a:gd name="connsiteX2" fmla="*/ 3362723 w 3362723"/>
              <a:gd name="connsiteY2" fmla="*/ 2012530 h 2012530"/>
              <a:gd name="connsiteX3" fmla="*/ 0 w 3362723"/>
              <a:gd name="connsiteY3" fmla="*/ 2012530 h 2012530"/>
            </a:gdLst>
            <a:ahLst/>
            <a:cxnLst>
              <a:cxn ang="0">
                <a:pos x="connsiteX0" y="connsiteY0"/>
              </a:cxn>
              <a:cxn ang="0">
                <a:pos x="connsiteX1" y="connsiteY1"/>
              </a:cxn>
              <a:cxn ang="0">
                <a:pos x="connsiteX2" y="connsiteY2"/>
              </a:cxn>
              <a:cxn ang="0">
                <a:pos x="connsiteX3" y="connsiteY3"/>
              </a:cxn>
            </a:cxnLst>
            <a:rect l="l" t="t" r="r" b="b"/>
            <a:pathLst>
              <a:path w="3362723" h="2012530">
                <a:moveTo>
                  <a:pt x="0" y="0"/>
                </a:moveTo>
                <a:lnTo>
                  <a:pt x="3362723" y="0"/>
                </a:lnTo>
                <a:lnTo>
                  <a:pt x="3362723" y="2012530"/>
                </a:lnTo>
                <a:lnTo>
                  <a:pt x="0" y="2012530"/>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F1437DC2-9776-47A3-AD8A-2B32E5453BEC}"/>
              </a:ext>
            </a:extLst>
          </p:cNvPr>
          <p:cNvSpPr>
            <a:spLocks noGrp="1"/>
          </p:cNvSpPr>
          <p:nvPr>
            <p:ph type="pic" sz="quarter" idx="11"/>
          </p:nvPr>
        </p:nvSpPr>
        <p:spPr>
          <a:xfrm>
            <a:off x="519796" y="2536640"/>
            <a:ext cx="3362725" cy="2012530"/>
          </a:xfrm>
          <a:custGeom>
            <a:avLst/>
            <a:gdLst>
              <a:gd name="connsiteX0" fmla="*/ 0 w 3362725"/>
              <a:gd name="connsiteY0" fmla="*/ 0 h 2012530"/>
              <a:gd name="connsiteX1" fmla="*/ 3362725 w 3362725"/>
              <a:gd name="connsiteY1" fmla="*/ 0 h 2012530"/>
              <a:gd name="connsiteX2" fmla="*/ 3362725 w 3362725"/>
              <a:gd name="connsiteY2" fmla="*/ 2012530 h 2012530"/>
              <a:gd name="connsiteX3" fmla="*/ 0 w 3362725"/>
              <a:gd name="connsiteY3" fmla="*/ 2012530 h 2012530"/>
            </a:gdLst>
            <a:ahLst/>
            <a:cxnLst>
              <a:cxn ang="0">
                <a:pos x="connsiteX0" y="connsiteY0"/>
              </a:cxn>
              <a:cxn ang="0">
                <a:pos x="connsiteX1" y="connsiteY1"/>
              </a:cxn>
              <a:cxn ang="0">
                <a:pos x="connsiteX2" y="connsiteY2"/>
              </a:cxn>
              <a:cxn ang="0">
                <a:pos x="connsiteX3" y="connsiteY3"/>
              </a:cxn>
            </a:cxnLst>
            <a:rect l="l" t="t" r="r" b="b"/>
            <a:pathLst>
              <a:path w="3362725" h="2012530">
                <a:moveTo>
                  <a:pt x="0" y="0"/>
                </a:moveTo>
                <a:lnTo>
                  <a:pt x="3362725" y="0"/>
                </a:lnTo>
                <a:lnTo>
                  <a:pt x="3362725" y="2012530"/>
                </a:lnTo>
                <a:lnTo>
                  <a:pt x="0" y="2012530"/>
                </a:ln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3A10DF5C-6916-4E0E-8392-AEE11E6CDA27}"/>
              </a:ext>
            </a:extLst>
          </p:cNvPr>
          <p:cNvSpPr>
            <a:spLocks noGrp="1"/>
          </p:cNvSpPr>
          <p:nvPr>
            <p:ph type="pic" sz="quarter" idx="13"/>
          </p:nvPr>
        </p:nvSpPr>
        <p:spPr>
          <a:xfrm>
            <a:off x="8309482" y="2536640"/>
            <a:ext cx="3362721" cy="2012530"/>
          </a:xfrm>
          <a:custGeom>
            <a:avLst/>
            <a:gdLst>
              <a:gd name="connsiteX0" fmla="*/ 0 w 3362721"/>
              <a:gd name="connsiteY0" fmla="*/ 0 h 2012530"/>
              <a:gd name="connsiteX1" fmla="*/ 3362721 w 3362721"/>
              <a:gd name="connsiteY1" fmla="*/ 0 h 2012530"/>
              <a:gd name="connsiteX2" fmla="*/ 3362721 w 3362721"/>
              <a:gd name="connsiteY2" fmla="*/ 2012530 h 2012530"/>
              <a:gd name="connsiteX3" fmla="*/ 0 w 3362721"/>
              <a:gd name="connsiteY3" fmla="*/ 2012530 h 2012530"/>
            </a:gdLst>
            <a:ahLst/>
            <a:cxnLst>
              <a:cxn ang="0">
                <a:pos x="connsiteX0" y="connsiteY0"/>
              </a:cxn>
              <a:cxn ang="0">
                <a:pos x="connsiteX1" y="connsiteY1"/>
              </a:cxn>
              <a:cxn ang="0">
                <a:pos x="connsiteX2" y="connsiteY2"/>
              </a:cxn>
              <a:cxn ang="0">
                <a:pos x="connsiteX3" y="connsiteY3"/>
              </a:cxn>
            </a:cxnLst>
            <a:rect l="l" t="t" r="r" b="b"/>
            <a:pathLst>
              <a:path w="3362721" h="2012530">
                <a:moveTo>
                  <a:pt x="0" y="0"/>
                </a:moveTo>
                <a:lnTo>
                  <a:pt x="3362721" y="0"/>
                </a:lnTo>
                <a:lnTo>
                  <a:pt x="3362721" y="2012530"/>
                </a:lnTo>
                <a:lnTo>
                  <a:pt x="0" y="201253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655212687"/>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69109D25-3AB2-4C5F-8B8E-9A1E4D45B2E7}"/>
              </a:ext>
            </a:extLst>
          </p:cNvPr>
          <p:cNvSpPr>
            <a:spLocks noGrp="1"/>
          </p:cNvSpPr>
          <p:nvPr>
            <p:ph type="pic" sz="quarter" idx="13"/>
          </p:nvPr>
        </p:nvSpPr>
        <p:spPr>
          <a:xfrm>
            <a:off x="628650" y="3428999"/>
            <a:ext cx="3563977" cy="2775870"/>
          </a:xfrm>
          <a:custGeom>
            <a:avLst/>
            <a:gdLst>
              <a:gd name="connsiteX0" fmla="*/ 0 w 3563977"/>
              <a:gd name="connsiteY0" fmla="*/ 0 h 2775870"/>
              <a:gd name="connsiteX1" fmla="*/ 3563977 w 3563977"/>
              <a:gd name="connsiteY1" fmla="*/ 0 h 2775870"/>
              <a:gd name="connsiteX2" fmla="*/ 3563977 w 3563977"/>
              <a:gd name="connsiteY2" fmla="*/ 2775870 h 2775870"/>
              <a:gd name="connsiteX3" fmla="*/ 0 w 3563977"/>
              <a:gd name="connsiteY3" fmla="*/ 2775870 h 2775870"/>
            </a:gdLst>
            <a:ahLst/>
            <a:cxnLst>
              <a:cxn ang="0">
                <a:pos x="connsiteX0" y="connsiteY0"/>
              </a:cxn>
              <a:cxn ang="0">
                <a:pos x="connsiteX1" y="connsiteY1"/>
              </a:cxn>
              <a:cxn ang="0">
                <a:pos x="connsiteX2" y="connsiteY2"/>
              </a:cxn>
              <a:cxn ang="0">
                <a:pos x="connsiteX3" y="connsiteY3"/>
              </a:cxn>
            </a:cxnLst>
            <a:rect l="l" t="t" r="r" b="b"/>
            <a:pathLst>
              <a:path w="3563977" h="2775870">
                <a:moveTo>
                  <a:pt x="0" y="0"/>
                </a:moveTo>
                <a:lnTo>
                  <a:pt x="3563977" y="0"/>
                </a:lnTo>
                <a:lnTo>
                  <a:pt x="3563977" y="2775870"/>
                </a:lnTo>
                <a:lnTo>
                  <a:pt x="0" y="2775870"/>
                </a:ln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34C7AECE-9FD6-435B-B6D0-6219483C6EDA}"/>
              </a:ext>
            </a:extLst>
          </p:cNvPr>
          <p:cNvSpPr>
            <a:spLocks noGrp="1"/>
          </p:cNvSpPr>
          <p:nvPr>
            <p:ph type="pic" sz="quarter" idx="12"/>
          </p:nvPr>
        </p:nvSpPr>
        <p:spPr>
          <a:xfrm>
            <a:off x="4393064" y="544765"/>
            <a:ext cx="3405873" cy="5660104"/>
          </a:xfrm>
          <a:custGeom>
            <a:avLst/>
            <a:gdLst>
              <a:gd name="connsiteX0" fmla="*/ 0 w 3405873"/>
              <a:gd name="connsiteY0" fmla="*/ 0 h 5660104"/>
              <a:gd name="connsiteX1" fmla="*/ 3405873 w 3405873"/>
              <a:gd name="connsiteY1" fmla="*/ 0 h 5660104"/>
              <a:gd name="connsiteX2" fmla="*/ 3405873 w 3405873"/>
              <a:gd name="connsiteY2" fmla="*/ 5660104 h 5660104"/>
              <a:gd name="connsiteX3" fmla="*/ 0 w 3405873"/>
              <a:gd name="connsiteY3" fmla="*/ 5660104 h 5660104"/>
            </a:gdLst>
            <a:ahLst/>
            <a:cxnLst>
              <a:cxn ang="0">
                <a:pos x="connsiteX0" y="connsiteY0"/>
              </a:cxn>
              <a:cxn ang="0">
                <a:pos x="connsiteX1" y="connsiteY1"/>
              </a:cxn>
              <a:cxn ang="0">
                <a:pos x="connsiteX2" y="connsiteY2"/>
              </a:cxn>
              <a:cxn ang="0">
                <a:pos x="connsiteX3" y="connsiteY3"/>
              </a:cxn>
            </a:cxnLst>
            <a:rect l="l" t="t" r="r" b="b"/>
            <a:pathLst>
              <a:path w="3405873" h="5660104">
                <a:moveTo>
                  <a:pt x="0" y="0"/>
                </a:moveTo>
                <a:lnTo>
                  <a:pt x="3405873" y="0"/>
                </a:lnTo>
                <a:lnTo>
                  <a:pt x="3405873" y="5660104"/>
                </a:lnTo>
                <a:lnTo>
                  <a:pt x="0" y="5660104"/>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FEF9DECC-40BC-4696-914F-4D42A2C2E999}"/>
              </a:ext>
            </a:extLst>
          </p:cNvPr>
          <p:cNvSpPr>
            <a:spLocks noGrp="1"/>
          </p:cNvSpPr>
          <p:nvPr>
            <p:ph type="pic" sz="quarter" idx="14"/>
          </p:nvPr>
        </p:nvSpPr>
        <p:spPr>
          <a:xfrm>
            <a:off x="7989184" y="544765"/>
            <a:ext cx="3563977" cy="2775870"/>
          </a:xfrm>
          <a:custGeom>
            <a:avLst/>
            <a:gdLst>
              <a:gd name="connsiteX0" fmla="*/ 0 w 3563977"/>
              <a:gd name="connsiteY0" fmla="*/ 0 h 2775870"/>
              <a:gd name="connsiteX1" fmla="*/ 3563977 w 3563977"/>
              <a:gd name="connsiteY1" fmla="*/ 0 h 2775870"/>
              <a:gd name="connsiteX2" fmla="*/ 3563977 w 3563977"/>
              <a:gd name="connsiteY2" fmla="*/ 2775870 h 2775870"/>
              <a:gd name="connsiteX3" fmla="*/ 0 w 3563977"/>
              <a:gd name="connsiteY3" fmla="*/ 2775870 h 2775870"/>
            </a:gdLst>
            <a:ahLst/>
            <a:cxnLst>
              <a:cxn ang="0">
                <a:pos x="connsiteX0" y="connsiteY0"/>
              </a:cxn>
              <a:cxn ang="0">
                <a:pos x="connsiteX1" y="connsiteY1"/>
              </a:cxn>
              <a:cxn ang="0">
                <a:pos x="connsiteX2" y="connsiteY2"/>
              </a:cxn>
              <a:cxn ang="0">
                <a:pos x="connsiteX3" y="connsiteY3"/>
              </a:cxn>
            </a:cxnLst>
            <a:rect l="l" t="t" r="r" b="b"/>
            <a:pathLst>
              <a:path w="3563977" h="2775870">
                <a:moveTo>
                  <a:pt x="0" y="0"/>
                </a:moveTo>
                <a:lnTo>
                  <a:pt x="3563977" y="0"/>
                </a:lnTo>
                <a:lnTo>
                  <a:pt x="3563977" y="2775870"/>
                </a:lnTo>
                <a:lnTo>
                  <a:pt x="0" y="277587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615461630"/>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Title P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44EFB6E-7D24-49E0-A5F4-C85B266B2E34}"/>
              </a:ext>
            </a:extLst>
          </p:cNvPr>
          <p:cNvSpPr>
            <a:spLocks noGrp="1"/>
          </p:cNvSpPr>
          <p:nvPr>
            <p:ph type="pic" sz="quarter" idx="14"/>
          </p:nvPr>
        </p:nvSpPr>
        <p:spPr>
          <a:xfrm>
            <a:off x="3628574" y="0"/>
            <a:ext cx="3595006" cy="2873828"/>
          </a:xfrm>
          <a:custGeom>
            <a:avLst/>
            <a:gdLst>
              <a:gd name="connsiteX0" fmla="*/ 0 w 3595006"/>
              <a:gd name="connsiteY0" fmla="*/ 0 h 2873828"/>
              <a:gd name="connsiteX1" fmla="*/ 3595006 w 3595006"/>
              <a:gd name="connsiteY1" fmla="*/ 0 h 2873828"/>
              <a:gd name="connsiteX2" fmla="*/ 3595006 w 3595006"/>
              <a:gd name="connsiteY2" fmla="*/ 2873828 h 2873828"/>
              <a:gd name="connsiteX3" fmla="*/ 0 w 3595006"/>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595006" h="2873828">
                <a:moveTo>
                  <a:pt x="0" y="0"/>
                </a:moveTo>
                <a:lnTo>
                  <a:pt x="3595006" y="0"/>
                </a:lnTo>
                <a:lnTo>
                  <a:pt x="3595006" y="2873828"/>
                </a:lnTo>
                <a:lnTo>
                  <a:pt x="0" y="2873828"/>
                </a:lnTo>
                <a:close/>
              </a:path>
            </a:pathLst>
          </a:custGeom>
        </p:spPr>
        <p:txBody>
          <a:bodyPr wrap="square" anchor="ctr">
            <a:noAutofit/>
          </a:bodyPr>
          <a:lstStyle>
            <a:lvl1pPr marL="0" indent="0" algn="ctr">
              <a:buNone/>
              <a:defRPr sz="1200"/>
            </a:lvl1pPr>
          </a:lstStyle>
          <a:p>
            <a:endParaRPr lang="en-US" dirty="0"/>
          </a:p>
        </p:txBody>
      </p:sp>
      <p:sp>
        <p:nvSpPr>
          <p:cNvPr id="12" name="Picture Placeholder 11">
            <a:extLst>
              <a:ext uri="{FF2B5EF4-FFF2-40B4-BE49-F238E27FC236}">
                <a16:creationId xmlns:a16="http://schemas.microsoft.com/office/drawing/2014/main" id="{F87288E9-0BC1-4845-ACA1-F2BC14C9342C}"/>
              </a:ext>
            </a:extLst>
          </p:cNvPr>
          <p:cNvSpPr>
            <a:spLocks noGrp="1"/>
          </p:cNvSpPr>
          <p:nvPr>
            <p:ph type="pic" sz="quarter" idx="13"/>
          </p:nvPr>
        </p:nvSpPr>
        <p:spPr>
          <a:xfrm>
            <a:off x="1" y="0"/>
            <a:ext cx="3628573" cy="6858000"/>
          </a:xfrm>
          <a:custGeom>
            <a:avLst/>
            <a:gdLst>
              <a:gd name="connsiteX0" fmla="*/ 0 w 3628573"/>
              <a:gd name="connsiteY0" fmla="*/ 0 h 6858000"/>
              <a:gd name="connsiteX1" fmla="*/ 3628573 w 3628573"/>
              <a:gd name="connsiteY1" fmla="*/ 0 h 6858000"/>
              <a:gd name="connsiteX2" fmla="*/ 3628573 w 3628573"/>
              <a:gd name="connsiteY2" fmla="*/ 6858000 h 6858000"/>
              <a:gd name="connsiteX3" fmla="*/ 0 w 3628573"/>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628573" h="6858000">
                <a:moveTo>
                  <a:pt x="0" y="0"/>
                </a:moveTo>
                <a:lnTo>
                  <a:pt x="3628573" y="0"/>
                </a:lnTo>
                <a:lnTo>
                  <a:pt x="3628573" y="6858000"/>
                </a:lnTo>
                <a:lnTo>
                  <a:pt x="0" y="6858000"/>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23F367F4-E027-491B-8D75-A63CDD447BF3}"/>
              </a:ext>
            </a:extLst>
          </p:cNvPr>
          <p:cNvSpPr>
            <a:spLocks noGrp="1"/>
          </p:cNvSpPr>
          <p:nvPr>
            <p:ph type="pic" sz="quarter" idx="15"/>
          </p:nvPr>
        </p:nvSpPr>
        <p:spPr>
          <a:xfrm>
            <a:off x="7765756" y="2438401"/>
            <a:ext cx="3595006" cy="2873828"/>
          </a:xfrm>
          <a:custGeom>
            <a:avLst/>
            <a:gdLst>
              <a:gd name="connsiteX0" fmla="*/ 0 w 3595006"/>
              <a:gd name="connsiteY0" fmla="*/ 0 h 2873828"/>
              <a:gd name="connsiteX1" fmla="*/ 3595006 w 3595006"/>
              <a:gd name="connsiteY1" fmla="*/ 0 h 2873828"/>
              <a:gd name="connsiteX2" fmla="*/ 3595006 w 3595006"/>
              <a:gd name="connsiteY2" fmla="*/ 2873828 h 2873828"/>
              <a:gd name="connsiteX3" fmla="*/ 0 w 3595006"/>
              <a:gd name="connsiteY3" fmla="*/ 2873828 h 2873828"/>
            </a:gdLst>
            <a:ahLst/>
            <a:cxnLst>
              <a:cxn ang="0">
                <a:pos x="connsiteX0" y="connsiteY0"/>
              </a:cxn>
              <a:cxn ang="0">
                <a:pos x="connsiteX1" y="connsiteY1"/>
              </a:cxn>
              <a:cxn ang="0">
                <a:pos x="connsiteX2" y="connsiteY2"/>
              </a:cxn>
              <a:cxn ang="0">
                <a:pos x="connsiteX3" y="connsiteY3"/>
              </a:cxn>
            </a:cxnLst>
            <a:rect l="l" t="t" r="r" b="b"/>
            <a:pathLst>
              <a:path w="3595006" h="2873828">
                <a:moveTo>
                  <a:pt x="0" y="0"/>
                </a:moveTo>
                <a:lnTo>
                  <a:pt x="3595006" y="0"/>
                </a:lnTo>
                <a:lnTo>
                  <a:pt x="3595006" y="2873828"/>
                </a:lnTo>
                <a:lnTo>
                  <a:pt x="0" y="2873828"/>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6551093"/>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_Full Image without Header &amp; Footer">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0AEAA051-2A5D-4AD4-B57F-86739E6A9B5C}"/>
              </a:ext>
            </a:extLst>
          </p:cNvPr>
          <p:cNvSpPr>
            <a:spLocks noGrp="1"/>
          </p:cNvSpPr>
          <p:nvPr>
            <p:ph type="pic" sz="quarter" idx="12"/>
          </p:nvPr>
        </p:nvSpPr>
        <p:spPr>
          <a:xfrm>
            <a:off x="506437" y="388961"/>
            <a:ext cx="11179126" cy="6080078"/>
          </a:xfrm>
          <a:custGeom>
            <a:avLst/>
            <a:gdLst>
              <a:gd name="connsiteX0" fmla="*/ 0 w 4660838"/>
              <a:gd name="connsiteY0" fmla="*/ 0 h 3733800"/>
              <a:gd name="connsiteX1" fmla="*/ 4660838 w 4660838"/>
              <a:gd name="connsiteY1" fmla="*/ 0 h 3733800"/>
              <a:gd name="connsiteX2" fmla="*/ 4660838 w 4660838"/>
              <a:gd name="connsiteY2" fmla="*/ 3733800 h 3733800"/>
              <a:gd name="connsiteX3" fmla="*/ 0 w 4660838"/>
              <a:gd name="connsiteY3" fmla="*/ 3733800 h 3733800"/>
            </a:gdLst>
            <a:ahLst/>
            <a:cxnLst>
              <a:cxn ang="0">
                <a:pos x="connsiteX0" y="connsiteY0"/>
              </a:cxn>
              <a:cxn ang="0">
                <a:pos x="connsiteX1" y="connsiteY1"/>
              </a:cxn>
              <a:cxn ang="0">
                <a:pos x="connsiteX2" y="connsiteY2"/>
              </a:cxn>
              <a:cxn ang="0">
                <a:pos x="connsiteX3" y="connsiteY3"/>
              </a:cxn>
            </a:cxnLst>
            <a:rect l="l" t="t" r="r" b="b"/>
            <a:pathLst>
              <a:path w="4660838" h="3733800">
                <a:moveTo>
                  <a:pt x="0" y="0"/>
                </a:moveTo>
                <a:lnTo>
                  <a:pt x="4660838" y="0"/>
                </a:lnTo>
                <a:lnTo>
                  <a:pt x="4660838" y="3733800"/>
                </a:lnTo>
                <a:lnTo>
                  <a:pt x="0" y="37338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73149402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6911BCDA-AC25-46F7-89A8-D6A27CB3C544}"/>
              </a:ext>
            </a:extLst>
          </p:cNvPr>
          <p:cNvSpPr>
            <a:spLocks noGrp="1"/>
          </p:cNvSpPr>
          <p:nvPr>
            <p:ph type="pic" sz="quarter" idx="12"/>
          </p:nvPr>
        </p:nvSpPr>
        <p:spPr>
          <a:xfrm>
            <a:off x="471716" y="419100"/>
            <a:ext cx="4764597" cy="6019800"/>
          </a:xfrm>
          <a:custGeom>
            <a:avLst/>
            <a:gdLst>
              <a:gd name="connsiteX0" fmla="*/ 0 w 5239657"/>
              <a:gd name="connsiteY0" fmla="*/ 0 h 6858000"/>
              <a:gd name="connsiteX1" fmla="*/ 5239657 w 5239657"/>
              <a:gd name="connsiteY1" fmla="*/ 0 h 6858000"/>
              <a:gd name="connsiteX2" fmla="*/ 5239657 w 5239657"/>
              <a:gd name="connsiteY2" fmla="*/ 6858000 h 6858000"/>
              <a:gd name="connsiteX3" fmla="*/ 0 w 52396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39657" h="6858000">
                <a:moveTo>
                  <a:pt x="0" y="0"/>
                </a:moveTo>
                <a:lnTo>
                  <a:pt x="5239657" y="0"/>
                </a:lnTo>
                <a:lnTo>
                  <a:pt x="5239657" y="6858000"/>
                </a:lnTo>
                <a:lnTo>
                  <a:pt x="0" y="6858000"/>
                </a:lnTo>
                <a:close/>
              </a:path>
            </a:pathLst>
          </a:custGeom>
        </p:spPr>
        <p:txBody>
          <a:bodyPr wrap="square" anchor="ctr">
            <a:noAutofit/>
          </a:bodyPr>
          <a:lstStyle>
            <a:lvl1pPr marL="0" indent="0" algn="ctr">
              <a:buNone/>
              <a:defRPr sz="1200"/>
            </a:lvl1pPr>
          </a:lstStyle>
          <a:p>
            <a:endParaRPr lang="en-US" dirty="0"/>
          </a:p>
        </p:txBody>
      </p:sp>
      <p:sp>
        <p:nvSpPr>
          <p:cNvPr id="3" name="Picture Placeholder 5">
            <a:extLst>
              <a:ext uri="{FF2B5EF4-FFF2-40B4-BE49-F238E27FC236}">
                <a16:creationId xmlns:a16="http://schemas.microsoft.com/office/drawing/2014/main" id="{5ED29EA3-7EF4-41D5-819F-ACD60D2D0348}"/>
              </a:ext>
            </a:extLst>
          </p:cNvPr>
          <p:cNvSpPr>
            <a:spLocks noGrp="1"/>
          </p:cNvSpPr>
          <p:nvPr>
            <p:ph type="pic" sz="quarter" idx="13"/>
          </p:nvPr>
        </p:nvSpPr>
        <p:spPr>
          <a:xfrm>
            <a:off x="5670550" y="419100"/>
            <a:ext cx="2419350" cy="1765300"/>
          </a:xfrm>
          <a:custGeom>
            <a:avLst/>
            <a:gdLst>
              <a:gd name="connsiteX0" fmla="*/ 0 w 5239657"/>
              <a:gd name="connsiteY0" fmla="*/ 0 h 6858000"/>
              <a:gd name="connsiteX1" fmla="*/ 5239657 w 5239657"/>
              <a:gd name="connsiteY1" fmla="*/ 0 h 6858000"/>
              <a:gd name="connsiteX2" fmla="*/ 5239657 w 5239657"/>
              <a:gd name="connsiteY2" fmla="*/ 6858000 h 6858000"/>
              <a:gd name="connsiteX3" fmla="*/ 0 w 5239657"/>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39657" h="6858000">
                <a:moveTo>
                  <a:pt x="0" y="0"/>
                </a:moveTo>
                <a:lnTo>
                  <a:pt x="5239657" y="0"/>
                </a:lnTo>
                <a:lnTo>
                  <a:pt x="5239657" y="6858000"/>
                </a:lnTo>
                <a:lnTo>
                  <a:pt x="0" y="685800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563212474"/>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Full Image without Header &amp; Foot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EE4BA19D-F596-4FAD-B220-C468B0AE2AD0}"/>
              </a:ext>
            </a:extLst>
          </p:cNvPr>
          <p:cNvSpPr>
            <a:spLocks noGrp="1"/>
          </p:cNvSpPr>
          <p:nvPr>
            <p:ph type="pic" sz="quarter" idx="11"/>
          </p:nvPr>
        </p:nvSpPr>
        <p:spPr>
          <a:xfrm>
            <a:off x="1166180" y="1562100"/>
            <a:ext cx="4660838" cy="3733799"/>
          </a:xfrm>
          <a:custGeom>
            <a:avLst/>
            <a:gdLst>
              <a:gd name="connsiteX0" fmla="*/ 0 w 4660838"/>
              <a:gd name="connsiteY0" fmla="*/ 0 h 3733799"/>
              <a:gd name="connsiteX1" fmla="*/ 4660838 w 4660838"/>
              <a:gd name="connsiteY1" fmla="*/ 0 h 3733799"/>
              <a:gd name="connsiteX2" fmla="*/ 4660838 w 4660838"/>
              <a:gd name="connsiteY2" fmla="*/ 3733799 h 3733799"/>
              <a:gd name="connsiteX3" fmla="*/ 0 w 4660838"/>
              <a:gd name="connsiteY3" fmla="*/ 3733799 h 3733799"/>
            </a:gdLst>
            <a:ahLst/>
            <a:cxnLst>
              <a:cxn ang="0">
                <a:pos x="connsiteX0" y="connsiteY0"/>
              </a:cxn>
              <a:cxn ang="0">
                <a:pos x="connsiteX1" y="connsiteY1"/>
              </a:cxn>
              <a:cxn ang="0">
                <a:pos x="connsiteX2" y="connsiteY2"/>
              </a:cxn>
              <a:cxn ang="0">
                <a:pos x="connsiteX3" y="connsiteY3"/>
              </a:cxn>
            </a:cxnLst>
            <a:rect l="l" t="t" r="r" b="b"/>
            <a:pathLst>
              <a:path w="4660838" h="3733799">
                <a:moveTo>
                  <a:pt x="0" y="0"/>
                </a:moveTo>
                <a:lnTo>
                  <a:pt x="4660838" y="0"/>
                </a:lnTo>
                <a:lnTo>
                  <a:pt x="4660838" y="3733799"/>
                </a:lnTo>
                <a:lnTo>
                  <a:pt x="0" y="37337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630325736"/>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0_Title P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4E15ADD7-F12C-4349-B429-75B2046C2324}"/>
              </a:ext>
            </a:extLst>
          </p:cNvPr>
          <p:cNvSpPr>
            <a:spLocks noGrp="1"/>
          </p:cNvSpPr>
          <p:nvPr>
            <p:ph type="pic" sz="quarter" idx="13"/>
          </p:nvPr>
        </p:nvSpPr>
        <p:spPr>
          <a:xfrm>
            <a:off x="4091661" y="598948"/>
            <a:ext cx="4045878" cy="2830053"/>
          </a:xfrm>
          <a:custGeom>
            <a:avLst/>
            <a:gdLst>
              <a:gd name="connsiteX0" fmla="*/ 0 w 4045878"/>
              <a:gd name="connsiteY0" fmla="*/ 0 h 2830053"/>
              <a:gd name="connsiteX1" fmla="*/ 4045878 w 4045878"/>
              <a:gd name="connsiteY1" fmla="*/ 0 h 2830053"/>
              <a:gd name="connsiteX2" fmla="*/ 4045878 w 4045878"/>
              <a:gd name="connsiteY2" fmla="*/ 2830053 h 2830053"/>
              <a:gd name="connsiteX3" fmla="*/ 0 w 4045878"/>
              <a:gd name="connsiteY3" fmla="*/ 2830053 h 2830053"/>
            </a:gdLst>
            <a:ahLst/>
            <a:cxnLst>
              <a:cxn ang="0">
                <a:pos x="connsiteX0" y="connsiteY0"/>
              </a:cxn>
              <a:cxn ang="0">
                <a:pos x="connsiteX1" y="connsiteY1"/>
              </a:cxn>
              <a:cxn ang="0">
                <a:pos x="connsiteX2" y="connsiteY2"/>
              </a:cxn>
              <a:cxn ang="0">
                <a:pos x="connsiteX3" y="connsiteY3"/>
              </a:cxn>
            </a:cxnLst>
            <a:rect l="l" t="t" r="r" b="b"/>
            <a:pathLst>
              <a:path w="4045878" h="2830053">
                <a:moveTo>
                  <a:pt x="0" y="0"/>
                </a:moveTo>
                <a:lnTo>
                  <a:pt x="4045878" y="0"/>
                </a:lnTo>
                <a:lnTo>
                  <a:pt x="4045878" y="2830053"/>
                </a:lnTo>
                <a:lnTo>
                  <a:pt x="0" y="2830053"/>
                </a:lnTo>
                <a:close/>
              </a:path>
            </a:pathLst>
          </a:custGeom>
        </p:spPr>
        <p:txBody>
          <a:bodyPr wrap="square" anchor="ctr">
            <a:noAutofit/>
          </a:bodyPr>
          <a:lstStyle>
            <a:lvl1pPr marL="0" indent="0" algn="ctr">
              <a:buNone/>
              <a:defRPr sz="1200"/>
            </a:lvl1pPr>
          </a:lstStyle>
          <a:p>
            <a:endParaRPr lang="en-US" dirty="0"/>
          </a:p>
        </p:txBody>
      </p:sp>
      <p:sp>
        <p:nvSpPr>
          <p:cNvPr id="16" name="Picture Placeholder 15">
            <a:extLst>
              <a:ext uri="{FF2B5EF4-FFF2-40B4-BE49-F238E27FC236}">
                <a16:creationId xmlns:a16="http://schemas.microsoft.com/office/drawing/2014/main" id="{5F48ECF5-8CE3-4924-BE6D-6A779C4E6692}"/>
              </a:ext>
            </a:extLst>
          </p:cNvPr>
          <p:cNvSpPr>
            <a:spLocks noGrp="1"/>
          </p:cNvSpPr>
          <p:nvPr>
            <p:ph type="pic" sz="quarter" idx="14"/>
          </p:nvPr>
        </p:nvSpPr>
        <p:spPr>
          <a:xfrm>
            <a:off x="8277051" y="580030"/>
            <a:ext cx="3255307" cy="2848970"/>
          </a:xfrm>
          <a:custGeom>
            <a:avLst/>
            <a:gdLst>
              <a:gd name="connsiteX0" fmla="*/ 0 w 3255307"/>
              <a:gd name="connsiteY0" fmla="*/ 0 h 2848970"/>
              <a:gd name="connsiteX1" fmla="*/ 3255307 w 3255307"/>
              <a:gd name="connsiteY1" fmla="*/ 0 h 2848970"/>
              <a:gd name="connsiteX2" fmla="*/ 3255307 w 3255307"/>
              <a:gd name="connsiteY2" fmla="*/ 2848970 h 2848970"/>
              <a:gd name="connsiteX3" fmla="*/ 0 w 3255307"/>
              <a:gd name="connsiteY3" fmla="*/ 2848970 h 2848970"/>
            </a:gdLst>
            <a:ahLst/>
            <a:cxnLst>
              <a:cxn ang="0">
                <a:pos x="connsiteX0" y="connsiteY0"/>
              </a:cxn>
              <a:cxn ang="0">
                <a:pos x="connsiteX1" y="connsiteY1"/>
              </a:cxn>
              <a:cxn ang="0">
                <a:pos x="connsiteX2" y="connsiteY2"/>
              </a:cxn>
              <a:cxn ang="0">
                <a:pos x="connsiteX3" y="connsiteY3"/>
              </a:cxn>
            </a:cxnLst>
            <a:rect l="l" t="t" r="r" b="b"/>
            <a:pathLst>
              <a:path w="3255307" h="2848970">
                <a:moveTo>
                  <a:pt x="0" y="0"/>
                </a:moveTo>
                <a:lnTo>
                  <a:pt x="3255307" y="0"/>
                </a:lnTo>
                <a:lnTo>
                  <a:pt x="3255307" y="2848970"/>
                </a:lnTo>
                <a:lnTo>
                  <a:pt x="0" y="2848970"/>
                </a:lnTo>
                <a:close/>
              </a:path>
            </a:pathLst>
          </a:custGeom>
        </p:spPr>
        <p:txBody>
          <a:bodyPr wrap="square" anchor="ctr">
            <a:noAutofit/>
          </a:bodyPr>
          <a:lstStyle>
            <a:lvl1pPr marL="0" indent="0" algn="ctr">
              <a:buNone/>
              <a:defRPr sz="1200"/>
            </a:lvl1pPr>
          </a:lstStyle>
          <a:p>
            <a:endParaRPr lang="en-US" dirty="0"/>
          </a:p>
        </p:txBody>
      </p:sp>
      <p:sp>
        <p:nvSpPr>
          <p:cNvPr id="18" name="Picture Placeholder 17">
            <a:extLst>
              <a:ext uri="{FF2B5EF4-FFF2-40B4-BE49-F238E27FC236}">
                <a16:creationId xmlns:a16="http://schemas.microsoft.com/office/drawing/2014/main" id="{D6F7682C-1355-447E-A343-DDF6995DC186}"/>
              </a:ext>
            </a:extLst>
          </p:cNvPr>
          <p:cNvSpPr>
            <a:spLocks noGrp="1"/>
          </p:cNvSpPr>
          <p:nvPr>
            <p:ph type="pic" sz="quarter" idx="12"/>
          </p:nvPr>
        </p:nvSpPr>
        <p:spPr>
          <a:xfrm>
            <a:off x="659642" y="580030"/>
            <a:ext cx="3292507" cy="5660106"/>
          </a:xfrm>
          <a:custGeom>
            <a:avLst/>
            <a:gdLst>
              <a:gd name="connsiteX0" fmla="*/ 0 w 3292507"/>
              <a:gd name="connsiteY0" fmla="*/ 0 h 5660106"/>
              <a:gd name="connsiteX1" fmla="*/ 3292507 w 3292507"/>
              <a:gd name="connsiteY1" fmla="*/ 0 h 5660106"/>
              <a:gd name="connsiteX2" fmla="*/ 3292507 w 3292507"/>
              <a:gd name="connsiteY2" fmla="*/ 5660106 h 5660106"/>
              <a:gd name="connsiteX3" fmla="*/ 0 w 3292507"/>
              <a:gd name="connsiteY3" fmla="*/ 5660106 h 5660106"/>
            </a:gdLst>
            <a:ahLst/>
            <a:cxnLst>
              <a:cxn ang="0">
                <a:pos x="connsiteX0" y="connsiteY0"/>
              </a:cxn>
              <a:cxn ang="0">
                <a:pos x="connsiteX1" y="connsiteY1"/>
              </a:cxn>
              <a:cxn ang="0">
                <a:pos x="connsiteX2" y="connsiteY2"/>
              </a:cxn>
              <a:cxn ang="0">
                <a:pos x="connsiteX3" y="connsiteY3"/>
              </a:cxn>
            </a:cxnLst>
            <a:rect l="l" t="t" r="r" b="b"/>
            <a:pathLst>
              <a:path w="3292507" h="5660106">
                <a:moveTo>
                  <a:pt x="0" y="0"/>
                </a:moveTo>
                <a:lnTo>
                  <a:pt x="3292507" y="0"/>
                </a:lnTo>
                <a:lnTo>
                  <a:pt x="3292507" y="5660106"/>
                </a:lnTo>
                <a:lnTo>
                  <a:pt x="0" y="5660106"/>
                </a:lnTo>
                <a:close/>
              </a:path>
            </a:pathLst>
          </a:custGeom>
        </p:spPr>
        <p:txBody>
          <a:bodyPr wrap="square" anchor="ctr">
            <a:noAutofit/>
          </a:bodyPr>
          <a:lstStyle>
            <a:lvl1pPr marL="0" indent="0" algn="ctr">
              <a:buNone/>
              <a:defRPr sz="1200"/>
            </a:lvl1pPr>
          </a:lstStyle>
          <a:p>
            <a:endParaRPr lang="en-US" dirty="0"/>
          </a:p>
        </p:txBody>
      </p:sp>
      <p:sp>
        <p:nvSpPr>
          <p:cNvPr id="15" name="Picture Placeholder 14">
            <a:extLst>
              <a:ext uri="{FF2B5EF4-FFF2-40B4-BE49-F238E27FC236}">
                <a16:creationId xmlns:a16="http://schemas.microsoft.com/office/drawing/2014/main" id="{8580EEB5-BA49-45FC-8BB0-8E8715ED070E}"/>
              </a:ext>
            </a:extLst>
          </p:cNvPr>
          <p:cNvSpPr>
            <a:spLocks noGrp="1"/>
          </p:cNvSpPr>
          <p:nvPr>
            <p:ph type="pic" sz="quarter" idx="15"/>
          </p:nvPr>
        </p:nvSpPr>
        <p:spPr>
          <a:xfrm>
            <a:off x="4091661" y="3564395"/>
            <a:ext cx="7440696" cy="2675741"/>
          </a:xfrm>
          <a:custGeom>
            <a:avLst/>
            <a:gdLst>
              <a:gd name="connsiteX0" fmla="*/ 0 w 7440696"/>
              <a:gd name="connsiteY0" fmla="*/ 0 h 2675741"/>
              <a:gd name="connsiteX1" fmla="*/ 7440696 w 7440696"/>
              <a:gd name="connsiteY1" fmla="*/ 0 h 2675741"/>
              <a:gd name="connsiteX2" fmla="*/ 7440696 w 7440696"/>
              <a:gd name="connsiteY2" fmla="*/ 2675741 h 2675741"/>
              <a:gd name="connsiteX3" fmla="*/ 0 w 7440696"/>
              <a:gd name="connsiteY3" fmla="*/ 2675741 h 2675741"/>
            </a:gdLst>
            <a:ahLst/>
            <a:cxnLst>
              <a:cxn ang="0">
                <a:pos x="connsiteX0" y="connsiteY0"/>
              </a:cxn>
              <a:cxn ang="0">
                <a:pos x="connsiteX1" y="connsiteY1"/>
              </a:cxn>
              <a:cxn ang="0">
                <a:pos x="connsiteX2" y="connsiteY2"/>
              </a:cxn>
              <a:cxn ang="0">
                <a:pos x="connsiteX3" y="connsiteY3"/>
              </a:cxn>
            </a:cxnLst>
            <a:rect l="l" t="t" r="r" b="b"/>
            <a:pathLst>
              <a:path w="7440696" h="2675741">
                <a:moveTo>
                  <a:pt x="0" y="0"/>
                </a:moveTo>
                <a:lnTo>
                  <a:pt x="7440696" y="0"/>
                </a:lnTo>
                <a:lnTo>
                  <a:pt x="7440696" y="2675741"/>
                </a:lnTo>
                <a:lnTo>
                  <a:pt x="0" y="267574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03371572"/>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8_Title P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0E19675-53E2-42F2-981F-B1312D45255F}"/>
              </a:ext>
            </a:extLst>
          </p:cNvPr>
          <p:cNvSpPr>
            <a:spLocks noGrp="1"/>
          </p:cNvSpPr>
          <p:nvPr>
            <p:ph type="pic" sz="quarter" idx="12"/>
          </p:nvPr>
        </p:nvSpPr>
        <p:spPr>
          <a:xfrm>
            <a:off x="7556500" y="628650"/>
            <a:ext cx="3987799" cy="5600702"/>
          </a:xfrm>
        </p:spPr>
        <p:txBody>
          <a:bodyPr anchor="ctr">
            <a:normAutofit/>
          </a:bodyPr>
          <a:lstStyle>
            <a:lvl1pPr marL="0" indent="0" algn="ctr">
              <a:buNone/>
              <a:defRPr sz="1200"/>
            </a:lvl1pPr>
          </a:lstStyle>
          <a:p>
            <a:endParaRPr lang="en-US" dirty="0"/>
          </a:p>
        </p:txBody>
      </p:sp>
    </p:spTree>
    <p:extLst>
      <p:ext uri="{BB962C8B-B14F-4D97-AF65-F5344CB8AC3E}">
        <p14:creationId xmlns:p14="http://schemas.microsoft.com/office/powerpoint/2010/main" val="3901961255"/>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9_Title Pag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57AB0F84-0186-474C-A436-07DE2F09837C}"/>
              </a:ext>
            </a:extLst>
          </p:cNvPr>
          <p:cNvSpPr>
            <a:spLocks noGrp="1"/>
          </p:cNvSpPr>
          <p:nvPr>
            <p:ph type="pic" sz="quarter" idx="11"/>
          </p:nvPr>
        </p:nvSpPr>
        <p:spPr>
          <a:xfrm>
            <a:off x="502858" y="2457450"/>
            <a:ext cx="3818425" cy="3771902"/>
          </a:xfrm>
          <a:custGeom>
            <a:avLst/>
            <a:gdLst>
              <a:gd name="connsiteX0" fmla="*/ 0 w 3818425"/>
              <a:gd name="connsiteY0" fmla="*/ 0 h 3771902"/>
              <a:gd name="connsiteX1" fmla="*/ 3818425 w 3818425"/>
              <a:gd name="connsiteY1" fmla="*/ 0 h 3771902"/>
              <a:gd name="connsiteX2" fmla="*/ 3818425 w 3818425"/>
              <a:gd name="connsiteY2" fmla="*/ 3771902 h 3771902"/>
              <a:gd name="connsiteX3" fmla="*/ 0 w 3818425"/>
              <a:gd name="connsiteY3" fmla="*/ 3771902 h 3771902"/>
            </a:gdLst>
            <a:ahLst/>
            <a:cxnLst>
              <a:cxn ang="0">
                <a:pos x="connsiteX0" y="connsiteY0"/>
              </a:cxn>
              <a:cxn ang="0">
                <a:pos x="connsiteX1" y="connsiteY1"/>
              </a:cxn>
              <a:cxn ang="0">
                <a:pos x="connsiteX2" y="connsiteY2"/>
              </a:cxn>
              <a:cxn ang="0">
                <a:pos x="connsiteX3" y="connsiteY3"/>
              </a:cxn>
            </a:cxnLst>
            <a:rect l="l" t="t" r="r" b="b"/>
            <a:pathLst>
              <a:path w="3818425" h="3771902">
                <a:moveTo>
                  <a:pt x="0" y="0"/>
                </a:moveTo>
                <a:lnTo>
                  <a:pt x="3818425" y="0"/>
                </a:lnTo>
                <a:lnTo>
                  <a:pt x="3818425" y="3771902"/>
                </a:lnTo>
                <a:lnTo>
                  <a:pt x="0" y="3771902"/>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62C27BD2-A6CF-4C86-9E48-760EC299B3F0}"/>
              </a:ext>
            </a:extLst>
          </p:cNvPr>
          <p:cNvSpPr>
            <a:spLocks noGrp="1"/>
          </p:cNvSpPr>
          <p:nvPr>
            <p:ph type="pic" sz="quarter" idx="12"/>
          </p:nvPr>
        </p:nvSpPr>
        <p:spPr>
          <a:xfrm>
            <a:off x="4704735" y="2457450"/>
            <a:ext cx="3818424" cy="3771902"/>
          </a:xfrm>
          <a:custGeom>
            <a:avLst/>
            <a:gdLst>
              <a:gd name="connsiteX0" fmla="*/ 0 w 3818424"/>
              <a:gd name="connsiteY0" fmla="*/ 0 h 3771902"/>
              <a:gd name="connsiteX1" fmla="*/ 3818424 w 3818424"/>
              <a:gd name="connsiteY1" fmla="*/ 0 h 3771902"/>
              <a:gd name="connsiteX2" fmla="*/ 3818424 w 3818424"/>
              <a:gd name="connsiteY2" fmla="*/ 3771902 h 3771902"/>
              <a:gd name="connsiteX3" fmla="*/ 0 w 3818424"/>
              <a:gd name="connsiteY3" fmla="*/ 3771902 h 3771902"/>
            </a:gdLst>
            <a:ahLst/>
            <a:cxnLst>
              <a:cxn ang="0">
                <a:pos x="connsiteX0" y="connsiteY0"/>
              </a:cxn>
              <a:cxn ang="0">
                <a:pos x="connsiteX1" y="connsiteY1"/>
              </a:cxn>
              <a:cxn ang="0">
                <a:pos x="connsiteX2" y="connsiteY2"/>
              </a:cxn>
              <a:cxn ang="0">
                <a:pos x="connsiteX3" y="connsiteY3"/>
              </a:cxn>
            </a:cxnLst>
            <a:rect l="l" t="t" r="r" b="b"/>
            <a:pathLst>
              <a:path w="3818424" h="3771902">
                <a:moveTo>
                  <a:pt x="0" y="0"/>
                </a:moveTo>
                <a:lnTo>
                  <a:pt x="3818424" y="0"/>
                </a:lnTo>
                <a:lnTo>
                  <a:pt x="3818424" y="3771902"/>
                </a:lnTo>
                <a:lnTo>
                  <a:pt x="0" y="377190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28414067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Title Pag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F766E77E-0911-4114-A987-B5EC133E3128}"/>
              </a:ext>
            </a:extLst>
          </p:cNvPr>
          <p:cNvSpPr>
            <a:spLocks noGrp="1"/>
          </p:cNvSpPr>
          <p:nvPr>
            <p:ph type="pic" sz="quarter" idx="12"/>
          </p:nvPr>
        </p:nvSpPr>
        <p:spPr>
          <a:xfrm>
            <a:off x="659644" y="580031"/>
            <a:ext cx="3284309" cy="5329450"/>
          </a:xfrm>
          <a:custGeom>
            <a:avLst/>
            <a:gdLst>
              <a:gd name="connsiteX0" fmla="*/ 0 w 3284309"/>
              <a:gd name="connsiteY0" fmla="*/ 0 h 5329450"/>
              <a:gd name="connsiteX1" fmla="*/ 3284309 w 3284309"/>
              <a:gd name="connsiteY1" fmla="*/ 0 h 5329450"/>
              <a:gd name="connsiteX2" fmla="*/ 3284309 w 3284309"/>
              <a:gd name="connsiteY2" fmla="*/ 5329450 h 5329450"/>
              <a:gd name="connsiteX3" fmla="*/ 0 w 3284309"/>
              <a:gd name="connsiteY3" fmla="*/ 5329450 h 5329450"/>
            </a:gdLst>
            <a:ahLst/>
            <a:cxnLst>
              <a:cxn ang="0">
                <a:pos x="connsiteX0" y="connsiteY0"/>
              </a:cxn>
              <a:cxn ang="0">
                <a:pos x="connsiteX1" y="connsiteY1"/>
              </a:cxn>
              <a:cxn ang="0">
                <a:pos x="connsiteX2" y="connsiteY2"/>
              </a:cxn>
              <a:cxn ang="0">
                <a:pos x="connsiteX3" y="connsiteY3"/>
              </a:cxn>
            </a:cxnLst>
            <a:rect l="l" t="t" r="r" b="b"/>
            <a:pathLst>
              <a:path w="3284309" h="5329450">
                <a:moveTo>
                  <a:pt x="0" y="0"/>
                </a:moveTo>
                <a:lnTo>
                  <a:pt x="3284309" y="0"/>
                </a:lnTo>
                <a:lnTo>
                  <a:pt x="3284309" y="5329450"/>
                </a:lnTo>
                <a:lnTo>
                  <a:pt x="0" y="5329450"/>
                </a:lnTo>
                <a:close/>
              </a:path>
            </a:pathLst>
          </a:custGeom>
        </p:spPr>
        <p:txBody>
          <a:bodyPr wrap="square" anchor="ctr">
            <a:noAutofit/>
          </a:bodyPr>
          <a:lstStyle>
            <a:lvl1pPr marL="0" indent="0" algn="ctr">
              <a:buNone/>
              <a:defRPr sz="1200"/>
            </a:lvl1pPr>
          </a:lstStyle>
          <a:p>
            <a:endParaRPr lang="en-US" dirty="0"/>
          </a:p>
        </p:txBody>
      </p:sp>
      <p:sp>
        <p:nvSpPr>
          <p:cNvPr id="11" name="Picture Placeholder 10">
            <a:extLst>
              <a:ext uri="{FF2B5EF4-FFF2-40B4-BE49-F238E27FC236}">
                <a16:creationId xmlns:a16="http://schemas.microsoft.com/office/drawing/2014/main" id="{FEC420D1-0F19-45E1-8BEA-BF076A735F48}"/>
              </a:ext>
            </a:extLst>
          </p:cNvPr>
          <p:cNvSpPr>
            <a:spLocks noGrp="1"/>
          </p:cNvSpPr>
          <p:nvPr>
            <p:ph type="pic" sz="quarter" idx="13"/>
          </p:nvPr>
        </p:nvSpPr>
        <p:spPr>
          <a:xfrm>
            <a:off x="4062735" y="580031"/>
            <a:ext cx="3284309" cy="5329450"/>
          </a:xfrm>
          <a:custGeom>
            <a:avLst/>
            <a:gdLst>
              <a:gd name="connsiteX0" fmla="*/ 0 w 3284309"/>
              <a:gd name="connsiteY0" fmla="*/ 0 h 5329450"/>
              <a:gd name="connsiteX1" fmla="*/ 3284309 w 3284309"/>
              <a:gd name="connsiteY1" fmla="*/ 0 h 5329450"/>
              <a:gd name="connsiteX2" fmla="*/ 3284309 w 3284309"/>
              <a:gd name="connsiteY2" fmla="*/ 5329450 h 5329450"/>
              <a:gd name="connsiteX3" fmla="*/ 0 w 3284309"/>
              <a:gd name="connsiteY3" fmla="*/ 5329450 h 5329450"/>
            </a:gdLst>
            <a:ahLst/>
            <a:cxnLst>
              <a:cxn ang="0">
                <a:pos x="connsiteX0" y="connsiteY0"/>
              </a:cxn>
              <a:cxn ang="0">
                <a:pos x="connsiteX1" y="connsiteY1"/>
              </a:cxn>
              <a:cxn ang="0">
                <a:pos x="connsiteX2" y="connsiteY2"/>
              </a:cxn>
              <a:cxn ang="0">
                <a:pos x="connsiteX3" y="connsiteY3"/>
              </a:cxn>
            </a:cxnLst>
            <a:rect l="l" t="t" r="r" b="b"/>
            <a:pathLst>
              <a:path w="3284309" h="5329450">
                <a:moveTo>
                  <a:pt x="0" y="0"/>
                </a:moveTo>
                <a:lnTo>
                  <a:pt x="3284309" y="0"/>
                </a:lnTo>
                <a:lnTo>
                  <a:pt x="3284309" y="5329450"/>
                </a:lnTo>
                <a:lnTo>
                  <a:pt x="0" y="5329450"/>
                </a:lnTo>
                <a:close/>
              </a:path>
            </a:pathLst>
          </a:custGeom>
        </p:spPr>
        <p:txBody>
          <a:bodyPr wrap="square" anchor="ctr">
            <a:noAutofit/>
          </a:bodyPr>
          <a:lstStyle>
            <a:lvl1pPr marL="0" indent="0" algn="ctr">
              <a:buNone/>
              <a:defRPr sz="1200"/>
            </a:lvl1pPr>
          </a:lstStyle>
          <a:p>
            <a:endParaRPr lang="en-US" dirty="0"/>
          </a:p>
        </p:txBody>
      </p:sp>
      <p:sp>
        <p:nvSpPr>
          <p:cNvPr id="10" name="Picture Placeholder 9">
            <a:extLst>
              <a:ext uri="{FF2B5EF4-FFF2-40B4-BE49-F238E27FC236}">
                <a16:creationId xmlns:a16="http://schemas.microsoft.com/office/drawing/2014/main" id="{E8A9BF4E-64CB-40C1-9D5F-446F474DC51E}"/>
              </a:ext>
            </a:extLst>
          </p:cNvPr>
          <p:cNvSpPr>
            <a:spLocks noGrp="1"/>
          </p:cNvSpPr>
          <p:nvPr>
            <p:ph type="pic" sz="quarter" idx="14"/>
          </p:nvPr>
        </p:nvSpPr>
        <p:spPr>
          <a:xfrm>
            <a:off x="7469875" y="580031"/>
            <a:ext cx="4062482" cy="2848970"/>
          </a:xfrm>
          <a:custGeom>
            <a:avLst/>
            <a:gdLst>
              <a:gd name="connsiteX0" fmla="*/ 0 w 4062482"/>
              <a:gd name="connsiteY0" fmla="*/ 0 h 2848970"/>
              <a:gd name="connsiteX1" fmla="*/ 4062482 w 4062482"/>
              <a:gd name="connsiteY1" fmla="*/ 0 h 2848970"/>
              <a:gd name="connsiteX2" fmla="*/ 4062482 w 4062482"/>
              <a:gd name="connsiteY2" fmla="*/ 2848970 h 2848970"/>
              <a:gd name="connsiteX3" fmla="*/ 0 w 4062482"/>
              <a:gd name="connsiteY3" fmla="*/ 2848970 h 2848970"/>
            </a:gdLst>
            <a:ahLst/>
            <a:cxnLst>
              <a:cxn ang="0">
                <a:pos x="connsiteX0" y="connsiteY0"/>
              </a:cxn>
              <a:cxn ang="0">
                <a:pos x="connsiteX1" y="connsiteY1"/>
              </a:cxn>
              <a:cxn ang="0">
                <a:pos x="connsiteX2" y="connsiteY2"/>
              </a:cxn>
              <a:cxn ang="0">
                <a:pos x="connsiteX3" y="connsiteY3"/>
              </a:cxn>
            </a:cxnLst>
            <a:rect l="l" t="t" r="r" b="b"/>
            <a:pathLst>
              <a:path w="4062482" h="2848970">
                <a:moveTo>
                  <a:pt x="0" y="0"/>
                </a:moveTo>
                <a:lnTo>
                  <a:pt x="4062482" y="0"/>
                </a:lnTo>
                <a:lnTo>
                  <a:pt x="4062482" y="2848970"/>
                </a:lnTo>
                <a:lnTo>
                  <a:pt x="0" y="284897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55568021"/>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Blank with Footer &amp; Header">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68AAC2A-BD23-407A-A4C6-B906A98D8EC7}"/>
              </a:ext>
            </a:extLst>
          </p:cNvPr>
          <p:cNvSpPr>
            <a:spLocks noGrp="1"/>
          </p:cNvSpPr>
          <p:nvPr>
            <p:ph type="pic" sz="quarter" idx="10"/>
          </p:nvPr>
        </p:nvSpPr>
        <p:spPr>
          <a:xfrm>
            <a:off x="0" y="2"/>
            <a:ext cx="5394042" cy="6857999"/>
          </a:xfrm>
          <a:custGeom>
            <a:avLst/>
            <a:gdLst>
              <a:gd name="connsiteX0" fmla="*/ 0 w 5394042"/>
              <a:gd name="connsiteY0" fmla="*/ 0 h 6857999"/>
              <a:gd name="connsiteX1" fmla="*/ 5394042 w 5394042"/>
              <a:gd name="connsiteY1" fmla="*/ 0 h 6857999"/>
              <a:gd name="connsiteX2" fmla="*/ 5394042 w 5394042"/>
              <a:gd name="connsiteY2" fmla="*/ 6857999 h 6857999"/>
              <a:gd name="connsiteX3" fmla="*/ 0 w 5394042"/>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5394042" h="6857999">
                <a:moveTo>
                  <a:pt x="0" y="0"/>
                </a:moveTo>
                <a:lnTo>
                  <a:pt x="5394042" y="0"/>
                </a:lnTo>
                <a:lnTo>
                  <a:pt x="5394042" y="6857999"/>
                </a:lnTo>
                <a:lnTo>
                  <a:pt x="0" y="685799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2415568"/>
      </p:ext>
    </p:extLst>
  </p:cSld>
  <p:clrMapOvr>
    <a:masterClrMapping/>
  </p:clrMapOvr>
  <p:extLst mod="1">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97ECB15-F748-C140-A5C3-CF0090C943BA}" type="slidenum">
              <a:rPr lang="en-US" smtClean="0"/>
              <a:pPr/>
              <a:t>‹#›</a:t>
            </a:fld>
            <a:endParaRPr lang="en-US" dirty="0"/>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89" r:id="rId2"/>
    <p:sldLayoutId id="2147483904" r:id="rId3"/>
    <p:sldLayoutId id="2147483911" r:id="rId4"/>
    <p:sldLayoutId id="2147483905" r:id="rId5"/>
    <p:sldLayoutId id="2147483901" r:id="rId6"/>
    <p:sldLayoutId id="2147483892" r:id="rId7"/>
    <p:sldLayoutId id="2147483907" r:id="rId8"/>
    <p:sldLayoutId id="2147483877" r:id="rId9"/>
    <p:sldLayoutId id="2147483908" r:id="rId10"/>
    <p:sldLayoutId id="2147483900" r:id="rId11"/>
    <p:sldLayoutId id="2147483917" r:id="rId12"/>
    <p:sldLayoutId id="2147483918" r:id="rId13"/>
    <p:sldLayoutId id="2147483726" r:id="rId14"/>
    <p:sldLayoutId id="2147483909" r:id="rId15"/>
    <p:sldLayoutId id="2147483910" r:id="rId16"/>
    <p:sldLayoutId id="2147483878" r:id="rId17"/>
    <p:sldLayoutId id="2147483912" r:id="rId18"/>
    <p:sldLayoutId id="2147483919" r:id="rId19"/>
    <p:sldLayoutId id="2147483913" r:id="rId20"/>
    <p:sldLayoutId id="2147483914" r:id="rId21"/>
    <p:sldLayoutId id="2147483915" r:id="rId22"/>
    <p:sldLayoutId id="2147483916" r:id="rId23"/>
  </p:sldLayoutIdLst>
  <p:hf hdr="0" ftr="0" dt="0"/>
  <p:txStyles>
    <p:titleStyle>
      <a:lvl1pPr algn="ctr"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7.jpg"/><Relationship Id="rId5" Type="http://schemas.openxmlformats.org/officeDocument/2006/relationships/image" Target="../media/image10.jpg"/><Relationship Id="rId4" Type="http://schemas.openxmlformats.org/officeDocument/2006/relationships/image" Target="../media/image2.jp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0.jpg"/><Relationship Id="rId1" Type="http://schemas.openxmlformats.org/officeDocument/2006/relationships/slideLayout" Target="../slideLayouts/slideLayout15.xml"/><Relationship Id="rId5" Type="http://schemas.openxmlformats.org/officeDocument/2006/relationships/image" Target="../media/image22.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9.xml"/><Relationship Id="rId1" Type="http://schemas.openxmlformats.org/officeDocument/2006/relationships/slideLayout" Target="../slideLayouts/slideLayout21.xml"/><Relationship Id="rId5" Type="http://schemas.openxmlformats.org/officeDocument/2006/relationships/image" Target="../media/image2.jpg"/><Relationship Id="rId4" Type="http://schemas.openxmlformats.org/officeDocument/2006/relationships/image" Target="../media/image11.jpg"/></Relationships>
</file>

<file path=ppt/slides/_rels/slide16.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7.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1.xml"/><Relationship Id="rId1" Type="http://schemas.openxmlformats.org/officeDocument/2006/relationships/slideLayout" Target="../slideLayouts/slideLayout19.xml"/><Relationship Id="rId5" Type="http://schemas.openxmlformats.org/officeDocument/2006/relationships/image" Target="../media/image27.jpg"/><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20.xml"/><Relationship Id="rId5" Type="http://schemas.openxmlformats.org/officeDocument/2006/relationships/image" Target="../media/image24.jpg"/><Relationship Id="rId4" Type="http://schemas.openxmlformats.org/officeDocument/2006/relationships/image" Target="../media/image2.jpg"/></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3.xml"/><Relationship Id="rId1" Type="http://schemas.openxmlformats.org/officeDocument/2006/relationships/slideLayout" Target="../slideLayouts/slideLayout22.xml"/><Relationship Id="rId5" Type="http://schemas.openxmlformats.org/officeDocument/2006/relationships/image" Target="../media/image29.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5.jpg"/><Relationship Id="rId1" Type="http://schemas.openxmlformats.org/officeDocument/2006/relationships/slideLayout" Target="../slideLayouts/slideLayout5.xml"/><Relationship Id="rId5" Type="http://schemas.openxmlformats.org/officeDocument/2006/relationships/image" Target="../media/image3.jpg"/><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8.xml"/><Relationship Id="rId5" Type="http://schemas.openxmlformats.org/officeDocument/2006/relationships/image" Target="../media/image11.jp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16.jpg"/><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F2F2CAF-3CA3-4100-9633-4F07790775F7}"/>
              </a:ext>
            </a:extLst>
          </p:cNvPr>
          <p:cNvPicPr>
            <a:picLocks noGrp="1" noChangeAspect="1"/>
          </p:cNvPicPr>
          <p:nvPr>
            <p:ph type="pic" sz="quarter" idx="12"/>
          </p:nvPr>
        </p:nvPicPr>
        <p:blipFill>
          <a:blip r:embed="rId2"/>
          <a:srcRect t="7813" b="7813"/>
          <a:stretch>
            <a:fillRect/>
          </a:stretch>
        </p:blipFill>
        <p:spPr/>
      </p:pic>
      <p:sp>
        <p:nvSpPr>
          <p:cNvPr id="11" name="Rectangle 10">
            <a:extLst>
              <a:ext uri="{FF2B5EF4-FFF2-40B4-BE49-F238E27FC236}">
                <a16:creationId xmlns:a16="http://schemas.microsoft.com/office/drawing/2014/main" id="{D24461DE-CE9B-4BC2-9816-60AAF46F1883}"/>
              </a:ext>
            </a:extLst>
          </p:cNvPr>
          <p:cNvSpPr/>
          <p:nvPr/>
        </p:nvSpPr>
        <p:spPr>
          <a:xfrm>
            <a:off x="0" y="0"/>
            <a:ext cx="12192000" cy="6858000"/>
          </a:xfrm>
          <a:prstGeom prst="rect">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B1D8ADF-3A20-4DAA-BA4C-2CC53363F1D3}"/>
              </a:ext>
            </a:extLst>
          </p:cNvPr>
          <p:cNvGrpSpPr/>
          <p:nvPr/>
        </p:nvGrpSpPr>
        <p:grpSpPr>
          <a:xfrm>
            <a:off x="4057933" y="2829942"/>
            <a:ext cx="4076134" cy="1198116"/>
            <a:chOff x="4057932" y="2906561"/>
            <a:chExt cx="4076134" cy="1198116"/>
          </a:xfrm>
        </p:grpSpPr>
        <p:sp>
          <p:nvSpPr>
            <p:cNvPr id="19" name="TextBox 18">
              <a:extLst>
                <a:ext uri="{FF2B5EF4-FFF2-40B4-BE49-F238E27FC236}">
                  <a16:creationId xmlns:a16="http://schemas.microsoft.com/office/drawing/2014/main" id="{965A9702-7EDB-4F64-ADD5-F7855E54F2C7}"/>
                </a:ext>
              </a:extLst>
            </p:cNvPr>
            <p:cNvSpPr txBox="1"/>
            <p:nvPr/>
          </p:nvSpPr>
          <p:spPr>
            <a:xfrm>
              <a:off x="4057932" y="2906561"/>
              <a:ext cx="4076134" cy="1015663"/>
            </a:xfrm>
            <a:prstGeom prst="rect">
              <a:avLst/>
            </a:prstGeom>
            <a:noFill/>
          </p:spPr>
          <p:txBody>
            <a:bodyPr wrap="square" rtlCol="0" anchor="ctr">
              <a:spAutoFit/>
            </a:bodyPr>
            <a:lstStyle/>
            <a:p>
              <a:pPr algn="ctr"/>
              <a:r>
                <a:rPr lang="en-US" sz="6000" b="1" dirty="0">
                  <a:solidFill>
                    <a:schemeClr val="bg1"/>
                  </a:solidFill>
                  <a:latin typeface="Montserrat Light" panose="00000400000000000000" pitchFamily="50" charset="0"/>
                  <a:ea typeface="Montserrat Black" charset="0"/>
                  <a:cs typeface="Montserrat Black" charset="0"/>
                </a:rPr>
                <a:t>PLANNER</a:t>
              </a:r>
            </a:p>
          </p:txBody>
        </p:sp>
        <p:grpSp>
          <p:nvGrpSpPr>
            <p:cNvPr id="22" name="Group 21">
              <a:extLst>
                <a:ext uri="{FF2B5EF4-FFF2-40B4-BE49-F238E27FC236}">
                  <a16:creationId xmlns:a16="http://schemas.microsoft.com/office/drawing/2014/main" id="{00241E24-1CA4-42F9-9D85-B9D7EE39660B}"/>
                </a:ext>
              </a:extLst>
            </p:cNvPr>
            <p:cNvGrpSpPr/>
            <p:nvPr/>
          </p:nvGrpSpPr>
          <p:grpSpPr>
            <a:xfrm>
              <a:off x="4168939" y="4009554"/>
              <a:ext cx="3854120" cy="95123"/>
              <a:chOff x="4416423" y="3962533"/>
              <a:chExt cx="2276931" cy="56263"/>
            </a:xfrm>
          </p:grpSpPr>
          <p:sp>
            <p:nvSpPr>
              <p:cNvPr id="20" name="Rectangle 19">
                <a:extLst>
                  <a:ext uri="{FF2B5EF4-FFF2-40B4-BE49-F238E27FC236}">
                    <a16:creationId xmlns:a16="http://schemas.microsoft.com/office/drawing/2014/main" id="{B583B6F2-E869-4EE5-A844-068EE07623B6}"/>
                  </a:ext>
                </a:extLst>
              </p:cNvPr>
              <p:cNvSpPr/>
              <p:nvPr/>
            </p:nvSpPr>
            <p:spPr>
              <a:xfrm>
                <a:off x="4416423" y="3962533"/>
                <a:ext cx="759281" cy="5626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36326DB6-B1B8-4562-95FF-9BC28AFAD0D0}"/>
                  </a:ext>
                </a:extLst>
              </p:cNvPr>
              <p:cNvSpPr/>
              <p:nvPr/>
            </p:nvSpPr>
            <p:spPr>
              <a:xfrm>
                <a:off x="5175248" y="3962533"/>
                <a:ext cx="759281" cy="5626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CED97E22-6237-4A12-B079-FE7D7DFC5E87}"/>
                  </a:ext>
                </a:extLst>
              </p:cNvPr>
              <p:cNvSpPr/>
              <p:nvPr/>
            </p:nvSpPr>
            <p:spPr>
              <a:xfrm>
                <a:off x="5934073" y="3962533"/>
                <a:ext cx="759281" cy="56263"/>
              </a:xfrm>
              <a:prstGeom prst="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Tree>
    <p:extLst>
      <p:ext uri="{BB962C8B-B14F-4D97-AF65-F5344CB8AC3E}">
        <p14:creationId xmlns:p14="http://schemas.microsoft.com/office/powerpoint/2010/main" val="1221963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93FB319A-826C-467B-B13F-D7448241E1CA}"/>
              </a:ext>
            </a:extLst>
          </p:cNvPr>
          <p:cNvSpPr txBox="1"/>
          <p:nvPr/>
        </p:nvSpPr>
        <p:spPr>
          <a:xfrm>
            <a:off x="674156" y="4009030"/>
            <a:ext cx="1983479" cy="1118255"/>
          </a:xfrm>
          <a:prstGeom prst="rect">
            <a:avLst/>
          </a:prstGeom>
          <a:noFill/>
        </p:spPr>
        <p:txBody>
          <a:bodyPr wrap="square" rtlCol="0" anchor="ctr">
            <a:spAutoFit/>
          </a:bodyPr>
          <a:lstStyle/>
          <a:p>
            <a:pPr>
              <a:lnSpc>
                <a:spcPts val="4000"/>
              </a:lnSpc>
            </a:pPr>
            <a:r>
              <a:rPr lang="en-US" sz="3600" b="1" dirty="0">
                <a:latin typeface="+mj-lt"/>
                <a:ea typeface="Montserrat Black" charset="0"/>
                <a:cs typeface="Montserrat Black" charset="0"/>
              </a:rPr>
              <a:t>Its</a:t>
            </a:r>
          </a:p>
          <a:p>
            <a:pPr>
              <a:lnSpc>
                <a:spcPts val="4000"/>
              </a:lnSpc>
            </a:pPr>
            <a:r>
              <a:rPr lang="en-US" sz="3600" b="1" dirty="0">
                <a:latin typeface="+mj-lt"/>
                <a:ea typeface="Montserrat Black" charset="0"/>
                <a:cs typeface="Montserrat Black" charset="0"/>
              </a:rPr>
              <a:t>gallery</a:t>
            </a:r>
          </a:p>
        </p:txBody>
      </p:sp>
      <p:sp>
        <p:nvSpPr>
          <p:cNvPr id="19" name="TextBox 18">
            <a:extLst>
              <a:ext uri="{FF2B5EF4-FFF2-40B4-BE49-F238E27FC236}">
                <a16:creationId xmlns:a16="http://schemas.microsoft.com/office/drawing/2014/main" id="{7BAB9C59-5F21-4D2D-888B-920A703EF4B5}"/>
              </a:ext>
            </a:extLst>
          </p:cNvPr>
          <p:cNvSpPr txBox="1"/>
          <p:nvPr/>
        </p:nvSpPr>
        <p:spPr>
          <a:xfrm>
            <a:off x="710554" y="5330350"/>
            <a:ext cx="2765946" cy="646331"/>
          </a:xfrm>
          <a:prstGeom prst="rect">
            <a:avLst/>
          </a:prstGeom>
          <a:noFill/>
        </p:spPr>
        <p:txBody>
          <a:bodyPr wrap="square" rtlCol="0" anchor="ctr">
            <a:spAutoFit/>
          </a:bodyPr>
          <a:lstStyle/>
          <a:p>
            <a:pPr>
              <a:lnSpc>
                <a:spcPts val="2200"/>
              </a:lnSpc>
            </a:pP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Company the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Morda</a:t>
            </a:r>
            <a:endParaRPr lang="en-US" b="1" dirty="0">
              <a:solidFill>
                <a:schemeClr val="tx1">
                  <a:lumMod val="85000"/>
                  <a:lumOff val="15000"/>
                </a:schemeClr>
              </a:solidFill>
              <a:latin typeface="Montserrat Medium" panose="00000600000000000000" pitchFamily="50" charset="0"/>
              <a:ea typeface="Montserrat Black" charset="0"/>
              <a:cs typeface="Montserrat Black" charset="0"/>
            </a:endParaRPr>
          </a:p>
          <a:p>
            <a:pPr>
              <a:lnSpc>
                <a:spcPts val="2200"/>
              </a:lnSpc>
            </a:pP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Cruda</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 Con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Fron</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a:t>
            </a:r>
          </a:p>
        </p:txBody>
      </p:sp>
      <p:pic>
        <p:nvPicPr>
          <p:cNvPr id="22" name="Picture Placeholder 21">
            <a:extLst>
              <a:ext uri="{FF2B5EF4-FFF2-40B4-BE49-F238E27FC236}">
                <a16:creationId xmlns:a16="http://schemas.microsoft.com/office/drawing/2014/main" id="{C7B18F1B-B49F-40F9-A968-AE769FC7E1F5}"/>
              </a:ext>
            </a:extLst>
          </p:cNvPr>
          <p:cNvPicPr>
            <a:picLocks noGrp="1" noChangeAspect="1"/>
          </p:cNvPicPr>
          <p:nvPr>
            <p:ph type="pic" sz="quarter" idx="14"/>
          </p:nvPr>
        </p:nvPicPr>
        <p:blipFill rotWithShape="1">
          <a:blip r:embed="rId3"/>
          <a:srcRect l="33558" t="14047" r="34374" b="571"/>
          <a:stretch/>
        </p:blipFill>
        <p:spPr>
          <a:xfrm>
            <a:off x="4910486" y="580030"/>
            <a:ext cx="3189026" cy="5660106"/>
          </a:xfrm>
        </p:spPr>
      </p:pic>
      <p:pic>
        <p:nvPicPr>
          <p:cNvPr id="50" name="Picture Placeholder 49">
            <a:extLst>
              <a:ext uri="{FF2B5EF4-FFF2-40B4-BE49-F238E27FC236}">
                <a16:creationId xmlns:a16="http://schemas.microsoft.com/office/drawing/2014/main" id="{E8B94ED4-0A72-4383-8A8E-7BAE21FB6C2F}"/>
              </a:ext>
            </a:extLst>
          </p:cNvPr>
          <p:cNvPicPr>
            <a:picLocks noGrp="1" noChangeAspect="1"/>
          </p:cNvPicPr>
          <p:nvPr>
            <p:ph type="pic" sz="quarter" idx="13"/>
          </p:nvPr>
        </p:nvPicPr>
        <p:blipFill rotWithShape="1">
          <a:blip r:embed="rId4"/>
          <a:srcRect l="9744" t="17001" r="23552" b="11935"/>
          <a:stretch/>
        </p:blipFill>
        <p:spPr>
          <a:xfrm>
            <a:off x="674156" y="580030"/>
            <a:ext cx="4007026" cy="2848970"/>
          </a:xfrm>
        </p:spPr>
      </p:pic>
      <p:pic>
        <p:nvPicPr>
          <p:cNvPr id="63" name="Picture Placeholder 62">
            <a:extLst>
              <a:ext uri="{FF2B5EF4-FFF2-40B4-BE49-F238E27FC236}">
                <a16:creationId xmlns:a16="http://schemas.microsoft.com/office/drawing/2014/main" id="{50D349B0-9842-4433-9445-B3EE7FFE70D5}"/>
              </a:ext>
            </a:extLst>
          </p:cNvPr>
          <p:cNvPicPr>
            <a:picLocks noGrp="1" noChangeAspect="1"/>
          </p:cNvPicPr>
          <p:nvPr>
            <p:ph type="pic" sz="quarter" idx="15"/>
          </p:nvPr>
        </p:nvPicPr>
        <p:blipFill>
          <a:blip r:embed="rId5">
            <a:extLst>
              <a:ext uri="{BEBA8EAE-BF5A-486C-A8C5-ECC9F3942E4B}">
                <a14:imgProps xmlns:a14="http://schemas.microsoft.com/office/drawing/2010/main">
                  <a14:imgLayer r:embed="rId6">
                    <a14:imgEffect>
                      <a14:saturation sat="33000"/>
                    </a14:imgEffect>
                  </a14:imgLayer>
                </a14:imgProps>
              </a:ext>
            </a:extLst>
          </a:blip>
          <a:srcRect l="3088" r="3088"/>
          <a:stretch>
            <a:fillRect/>
          </a:stretch>
        </p:blipFill>
        <p:spPr/>
      </p:pic>
      <p:pic>
        <p:nvPicPr>
          <p:cNvPr id="61" name="Picture Placeholder 60">
            <a:extLst>
              <a:ext uri="{FF2B5EF4-FFF2-40B4-BE49-F238E27FC236}">
                <a16:creationId xmlns:a16="http://schemas.microsoft.com/office/drawing/2014/main" id="{1F405031-F912-4804-BDB4-A13A917CBD37}"/>
              </a:ext>
            </a:extLst>
          </p:cNvPr>
          <p:cNvPicPr>
            <a:picLocks noGrp="1" noChangeAspect="1"/>
          </p:cNvPicPr>
          <p:nvPr>
            <p:ph type="pic" sz="quarter" idx="12"/>
          </p:nvPr>
        </p:nvPicPr>
        <p:blipFill rotWithShape="1">
          <a:blip r:embed="rId7"/>
          <a:srcRect t="23768" b="6626"/>
          <a:stretch/>
        </p:blipFill>
        <p:spPr>
          <a:xfrm>
            <a:off x="8328817" y="580030"/>
            <a:ext cx="3189027" cy="2719532"/>
          </a:xfrm>
        </p:spPr>
      </p:pic>
    </p:spTree>
    <p:extLst>
      <p:ext uri="{BB962C8B-B14F-4D97-AF65-F5344CB8AC3E}">
        <p14:creationId xmlns:p14="http://schemas.microsoft.com/office/powerpoint/2010/main" val="35461479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1DECB305-8494-49A5-81AA-89D8776F24B4}"/>
              </a:ext>
            </a:extLst>
          </p:cNvPr>
          <p:cNvPicPr>
            <a:picLocks noGrp="1" noChangeAspect="1"/>
          </p:cNvPicPr>
          <p:nvPr>
            <p:ph type="pic" sz="quarter" idx="16"/>
          </p:nvPr>
        </p:nvPicPr>
        <p:blipFill rotWithShape="1">
          <a:blip r:embed="rId3"/>
          <a:srcRect l="12422" t="8103" r="52641" b="7602"/>
          <a:stretch/>
        </p:blipFill>
        <p:spPr>
          <a:xfrm>
            <a:off x="9159487" y="2882901"/>
            <a:ext cx="3011498" cy="3975099"/>
          </a:xfrm>
        </p:spPr>
      </p:pic>
      <p:pic>
        <p:nvPicPr>
          <p:cNvPr id="12" name="Picture Placeholder 11">
            <a:extLst>
              <a:ext uri="{FF2B5EF4-FFF2-40B4-BE49-F238E27FC236}">
                <a16:creationId xmlns:a16="http://schemas.microsoft.com/office/drawing/2014/main" id="{97AE28DB-80E6-4C52-A524-5913AB794F3C}"/>
              </a:ext>
            </a:extLst>
          </p:cNvPr>
          <p:cNvPicPr>
            <a:picLocks noGrp="1" noChangeAspect="1"/>
          </p:cNvPicPr>
          <p:nvPr>
            <p:ph type="pic" sz="quarter" idx="15"/>
          </p:nvPr>
        </p:nvPicPr>
        <p:blipFill>
          <a:blip r:embed="rId4"/>
          <a:srcRect l="30943" r="30943"/>
          <a:stretch>
            <a:fillRect/>
          </a:stretch>
        </p:blipFill>
        <p:spPr>
          <a:xfrm>
            <a:off x="3075656" y="0"/>
            <a:ext cx="3041915" cy="3805967"/>
          </a:xfrm>
        </p:spPr>
      </p:pic>
      <p:pic>
        <p:nvPicPr>
          <p:cNvPr id="8" name="Picture Placeholder 7">
            <a:extLst>
              <a:ext uri="{FF2B5EF4-FFF2-40B4-BE49-F238E27FC236}">
                <a16:creationId xmlns:a16="http://schemas.microsoft.com/office/drawing/2014/main" id="{767F7F51-0F0E-4740-B3BF-27837D953E1F}"/>
              </a:ext>
            </a:extLst>
          </p:cNvPr>
          <p:cNvPicPr>
            <a:picLocks noGrp="1" noChangeAspect="1"/>
          </p:cNvPicPr>
          <p:nvPr>
            <p:ph type="pic" sz="quarter" idx="14"/>
          </p:nvPr>
        </p:nvPicPr>
        <p:blipFill rotWithShape="1">
          <a:blip r:embed="rId5"/>
          <a:srcRect l="40679" t="13734" r="33814"/>
          <a:stretch/>
        </p:blipFill>
        <p:spPr>
          <a:xfrm>
            <a:off x="6117570" y="0"/>
            <a:ext cx="3041916" cy="6858000"/>
          </a:xfrm>
        </p:spPr>
      </p:pic>
      <p:sp>
        <p:nvSpPr>
          <p:cNvPr id="18" name="TextBox 17">
            <a:extLst>
              <a:ext uri="{FF2B5EF4-FFF2-40B4-BE49-F238E27FC236}">
                <a16:creationId xmlns:a16="http://schemas.microsoft.com/office/drawing/2014/main" id="{93FB319A-826C-467B-B13F-D7448241E1CA}"/>
              </a:ext>
            </a:extLst>
          </p:cNvPr>
          <p:cNvSpPr txBox="1"/>
          <p:nvPr/>
        </p:nvSpPr>
        <p:spPr>
          <a:xfrm>
            <a:off x="884399" y="4385573"/>
            <a:ext cx="3433387" cy="1118255"/>
          </a:xfrm>
          <a:prstGeom prst="rect">
            <a:avLst/>
          </a:prstGeom>
          <a:noFill/>
        </p:spPr>
        <p:txBody>
          <a:bodyPr wrap="square" rtlCol="0" anchor="ctr">
            <a:spAutoFit/>
          </a:bodyPr>
          <a:lstStyle/>
          <a:p>
            <a:pPr>
              <a:lnSpc>
                <a:spcPts val="4000"/>
              </a:lnSpc>
            </a:pPr>
            <a:r>
              <a:rPr lang="en-US" sz="3600" b="1" dirty="0">
                <a:latin typeface="+mj-lt"/>
                <a:ea typeface="Montserrat Black" charset="0"/>
                <a:cs typeface="Montserrat Black" charset="0"/>
              </a:rPr>
              <a:t>Its</a:t>
            </a:r>
          </a:p>
          <a:p>
            <a:pPr>
              <a:lnSpc>
                <a:spcPts val="4000"/>
              </a:lnSpc>
            </a:pPr>
            <a:r>
              <a:rPr lang="en-US" sz="3600" b="1" dirty="0">
                <a:latin typeface="+mj-lt"/>
                <a:ea typeface="Montserrat Black" charset="0"/>
                <a:cs typeface="Montserrat Black" charset="0"/>
              </a:rPr>
              <a:t>gallery</a:t>
            </a:r>
          </a:p>
        </p:txBody>
      </p:sp>
      <p:sp>
        <p:nvSpPr>
          <p:cNvPr id="19" name="TextBox 18">
            <a:extLst>
              <a:ext uri="{FF2B5EF4-FFF2-40B4-BE49-F238E27FC236}">
                <a16:creationId xmlns:a16="http://schemas.microsoft.com/office/drawing/2014/main" id="{7BAB9C59-5F21-4D2D-888B-920A703EF4B5}"/>
              </a:ext>
            </a:extLst>
          </p:cNvPr>
          <p:cNvSpPr txBox="1"/>
          <p:nvPr/>
        </p:nvSpPr>
        <p:spPr>
          <a:xfrm>
            <a:off x="884399" y="5706893"/>
            <a:ext cx="2765946" cy="646331"/>
          </a:xfrm>
          <a:prstGeom prst="rect">
            <a:avLst/>
          </a:prstGeom>
          <a:noFill/>
        </p:spPr>
        <p:txBody>
          <a:bodyPr wrap="square" rtlCol="0" anchor="ctr">
            <a:spAutoFit/>
          </a:bodyPr>
          <a:lstStyle/>
          <a:p>
            <a:pPr>
              <a:lnSpc>
                <a:spcPts val="2200"/>
              </a:lnSpc>
            </a:pP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Company the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Morda</a:t>
            </a:r>
            <a:endParaRPr lang="en-US" b="1" dirty="0">
              <a:solidFill>
                <a:schemeClr val="tx1">
                  <a:lumMod val="85000"/>
                  <a:lumOff val="15000"/>
                </a:schemeClr>
              </a:solidFill>
              <a:latin typeface="Montserrat Medium" panose="00000600000000000000" pitchFamily="50" charset="0"/>
              <a:ea typeface="Montserrat Black" charset="0"/>
              <a:cs typeface="Montserrat Black" charset="0"/>
            </a:endParaRPr>
          </a:p>
          <a:p>
            <a:pPr>
              <a:lnSpc>
                <a:spcPts val="2200"/>
              </a:lnSpc>
            </a:pP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Cruda</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 Con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Fron</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a:t>
            </a:r>
          </a:p>
        </p:txBody>
      </p:sp>
      <p:pic>
        <p:nvPicPr>
          <p:cNvPr id="21" name="Picture Placeholder 20">
            <a:extLst>
              <a:ext uri="{FF2B5EF4-FFF2-40B4-BE49-F238E27FC236}">
                <a16:creationId xmlns:a16="http://schemas.microsoft.com/office/drawing/2014/main" id="{8F1699E8-A5D4-41A5-A6CE-9D3CAF72EA44}"/>
              </a:ext>
            </a:extLst>
          </p:cNvPr>
          <p:cNvPicPr>
            <a:picLocks noGrp="1" noChangeAspect="1"/>
          </p:cNvPicPr>
          <p:nvPr>
            <p:ph type="pic" sz="quarter" idx="17"/>
          </p:nvPr>
        </p:nvPicPr>
        <p:blipFill rotWithShape="1">
          <a:blip r:embed="rId6"/>
          <a:srcRect r="15736"/>
          <a:stretch/>
        </p:blipFill>
        <p:spPr>
          <a:xfrm>
            <a:off x="9159487" y="2"/>
            <a:ext cx="3011499" cy="2859311"/>
          </a:xfrm>
        </p:spPr>
      </p:pic>
    </p:spTree>
    <p:extLst>
      <p:ext uri="{BB962C8B-B14F-4D97-AF65-F5344CB8AC3E}">
        <p14:creationId xmlns:p14="http://schemas.microsoft.com/office/powerpoint/2010/main" val="280926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D96AFA4D-9CF4-4ADC-899E-3983E18E2BF3}"/>
              </a:ext>
            </a:extLst>
          </p:cNvPr>
          <p:cNvPicPr>
            <a:picLocks noGrp="1" noChangeAspect="1"/>
          </p:cNvPicPr>
          <p:nvPr>
            <p:ph type="pic" sz="quarter" idx="12"/>
          </p:nvPr>
        </p:nvPicPr>
        <p:blipFill rotWithShape="1">
          <a:blip r:embed="rId2"/>
          <a:srcRect l="12323" t="23262" r="25658" b="9234"/>
          <a:stretch/>
        </p:blipFill>
        <p:spPr>
          <a:xfrm>
            <a:off x="673290" y="2387600"/>
            <a:ext cx="2697707" cy="3798247"/>
          </a:xfrm>
        </p:spPr>
      </p:pic>
      <p:pic>
        <p:nvPicPr>
          <p:cNvPr id="5" name="Picture Placeholder 4">
            <a:extLst>
              <a:ext uri="{FF2B5EF4-FFF2-40B4-BE49-F238E27FC236}">
                <a16:creationId xmlns:a16="http://schemas.microsoft.com/office/drawing/2014/main" id="{486F9CFA-17F6-46B3-AD54-8E52B163103D}"/>
              </a:ext>
            </a:extLst>
          </p:cNvPr>
          <p:cNvPicPr>
            <a:picLocks noGrp="1" noChangeAspect="1"/>
          </p:cNvPicPr>
          <p:nvPr>
            <p:ph type="pic" sz="quarter" idx="13"/>
          </p:nvPr>
        </p:nvPicPr>
        <p:blipFill rotWithShape="1">
          <a:blip r:embed="rId3"/>
          <a:srcRect l="14680" t="7299" r="14680" b="7299"/>
          <a:stretch/>
        </p:blipFill>
        <p:spPr>
          <a:xfrm>
            <a:off x="3389194" y="2387599"/>
            <a:ext cx="2697707" cy="3798247"/>
          </a:xfrm>
        </p:spPr>
      </p:pic>
      <p:pic>
        <p:nvPicPr>
          <p:cNvPr id="7" name="Picture Placeholder 6">
            <a:extLst>
              <a:ext uri="{FF2B5EF4-FFF2-40B4-BE49-F238E27FC236}">
                <a16:creationId xmlns:a16="http://schemas.microsoft.com/office/drawing/2014/main" id="{B9E6437B-23F8-4A03-B724-C79174183564}"/>
              </a:ext>
            </a:extLst>
          </p:cNvPr>
          <p:cNvPicPr>
            <a:picLocks noGrp="1" noChangeAspect="1"/>
          </p:cNvPicPr>
          <p:nvPr>
            <p:ph type="pic" sz="quarter" idx="14"/>
          </p:nvPr>
        </p:nvPicPr>
        <p:blipFill rotWithShape="1">
          <a:blip r:embed="rId4"/>
          <a:srcRect l="722" t="4565" r="60898" b="14349"/>
          <a:stretch/>
        </p:blipFill>
        <p:spPr>
          <a:xfrm>
            <a:off x="6106804" y="2387600"/>
            <a:ext cx="2697707" cy="3798247"/>
          </a:xfrm>
        </p:spPr>
      </p:pic>
      <p:pic>
        <p:nvPicPr>
          <p:cNvPr id="9" name="Picture Placeholder 8">
            <a:extLst>
              <a:ext uri="{FF2B5EF4-FFF2-40B4-BE49-F238E27FC236}">
                <a16:creationId xmlns:a16="http://schemas.microsoft.com/office/drawing/2014/main" id="{47769EC1-4FCD-4CBA-BEF1-0551160C0361}"/>
              </a:ext>
            </a:extLst>
          </p:cNvPr>
          <p:cNvPicPr>
            <a:picLocks noGrp="1" noChangeAspect="1"/>
          </p:cNvPicPr>
          <p:nvPr>
            <p:ph type="pic" sz="quarter" idx="15"/>
          </p:nvPr>
        </p:nvPicPr>
        <p:blipFill>
          <a:blip r:embed="rId5"/>
          <a:srcRect l="18051" r="18051"/>
          <a:stretch>
            <a:fillRect/>
          </a:stretch>
        </p:blipFill>
        <p:spPr/>
      </p:pic>
      <p:sp>
        <p:nvSpPr>
          <p:cNvPr id="57" name="Picture Placeholder 45">
            <a:extLst>
              <a:ext uri="{FF2B5EF4-FFF2-40B4-BE49-F238E27FC236}">
                <a16:creationId xmlns:a16="http://schemas.microsoft.com/office/drawing/2014/main" id="{F9159264-4DAE-4B80-A067-654CE5C3DB54}"/>
              </a:ext>
            </a:extLst>
          </p:cNvPr>
          <p:cNvSpPr txBox="1">
            <a:spLocks/>
          </p:cNvSpPr>
          <p:nvPr/>
        </p:nvSpPr>
        <p:spPr>
          <a:xfrm>
            <a:off x="3841275" y="672151"/>
            <a:ext cx="2697707" cy="5513695"/>
          </a:xfrm>
          <a:custGeom>
            <a:avLst/>
            <a:gdLst>
              <a:gd name="connsiteX0" fmla="*/ 0 w 2697707"/>
              <a:gd name="connsiteY0" fmla="*/ 0 h 5513695"/>
              <a:gd name="connsiteX1" fmla="*/ 2697707 w 2697707"/>
              <a:gd name="connsiteY1" fmla="*/ 0 h 5513695"/>
              <a:gd name="connsiteX2" fmla="*/ 2697707 w 2697707"/>
              <a:gd name="connsiteY2" fmla="*/ 5513695 h 5513695"/>
              <a:gd name="connsiteX3" fmla="*/ 0 w 2697707"/>
              <a:gd name="connsiteY3" fmla="*/ 5513695 h 5513695"/>
            </a:gdLst>
            <a:ahLst/>
            <a:cxnLst>
              <a:cxn ang="0">
                <a:pos x="connsiteX0" y="connsiteY0"/>
              </a:cxn>
              <a:cxn ang="0">
                <a:pos x="connsiteX1" y="connsiteY1"/>
              </a:cxn>
              <a:cxn ang="0">
                <a:pos x="connsiteX2" y="connsiteY2"/>
              </a:cxn>
              <a:cxn ang="0">
                <a:pos x="connsiteX3" y="connsiteY3"/>
              </a:cxn>
            </a:cxnLst>
            <a:rect l="l" t="t" r="r" b="b"/>
            <a:pathLst>
              <a:path w="2697707" h="5513695">
                <a:moveTo>
                  <a:pt x="0" y="0"/>
                </a:moveTo>
                <a:lnTo>
                  <a:pt x="2697707" y="0"/>
                </a:lnTo>
                <a:lnTo>
                  <a:pt x="2697707" y="5513695"/>
                </a:lnTo>
                <a:lnTo>
                  <a:pt x="0" y="5513695"/>
                </a:lnTo>
                <a:close/>
              </a:path>
            </a:pathLst>
          </a:custGeom>
        </p:spPr>
      </p:sp>
      <p:sp>
        <p:nvSpPr>
          <p:cNvPr id="13" name="Rectangle 12">
            <a:extLst>
              <a:ext uri="{FF2B5EF4-FFF2-40B4-BE49-F238E27FC236}">
                <a16:creationId xmlns:a16="http://schemas.microsoft.com/office/drawing/2014/main" id="{6BF4EBF5-04B9-4739-B4E5-62541C1262DB}"/>
              </a:ext>
            </a:extLst>
          </p:cNvPr>
          <p:cNvSpPr/>
          <p:nvPr/>
        </p:nvSpPr>
        <p:spPr>
          <a:xfrm>
            <a:off x="673289" y="4684594"/>
            <a:ext cx="10845422" cy="61414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TextBox 88">
            <a:extLst>
              <a:ext uri="{FF2B5EF4-FFF2-40B4-BE49-F238E27FC236}">
                <a16:creationId xmlns:a16="http://schemas.microsoft.com/office/drawing/2014/main" id="{0F5EC04C-DFB4-488F-A81A-4F49398C9E1D}"/>
              </a:ext>
            </a:extLst>
          </p:cNvPr>
          <p:cNvSpPr txBox="1"/>
          <p:nvPr/>
        </p:nvSpPr>
        <p:spPr>
          <a:xfrm>
            <a:off x="1312712"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Stanley</a:t>
            </a:r>
          </a:p>
        </p:txBody>
      </p:sp>
      <p:sp>
        <p:nvSpPr>
          <p:cNvPr id="90" name="TextBox 89">
            <a:extLst>
              <a:ext uri="{FF2B5EF4-FFF2-40B4-BE49-F238E27FC236}">
                <a16:creationId xmlns:a16="http://schemas.microsoft.com/office/drawing/2014/main" id="{02490C43-9890-4FAF-BD9C-AA8021B1CB53}"/>
              </a:ext>
            </a:extLst>
          </p:cNvPr>
          <p:cNvSpPr txBox="1"/>
          <p:nvPr/>
        </p:nvSpPr>
        <p:spPr>
          <a:xfrm>
            <a:off x="4246821"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Mullen</a:t>
            </a:r>
          </a:p>
        </p:txBody>
      </p:sp>
      <p:sp>
        <p:nvSpPr>
          <p:cNvPr id="91" name="TextBox 90">
            <a:extLst>
              <a:ext uri="{FF2B5EF4-FFF2-40B4-BE49-F238E27FC236}">
                <a16:creationId xmlns:a16="http://schemas.microsoft.com/office/drawing/2014/main" id="{43BCFBC0-03D0-4056-B82C-E3CC1B657CD0}"/>
              </a:ext>
            </a:extLst>
          </p:cNvPr>
          <p:cNvSpPr txBox="1"/>
          <p:nvPr/>
        </p:nvSpPr>
        <p:spPr>
          <a:xfrm>
            <a:off x="6911009"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Nielsen</a:t>
            </a:r>
          </a:p>
        </p:txBody>
      </p:sp>
      <p:sp>
        <p:nvSpPr>
          <p:cNvPr id="92" name="TextBox 91">
            <a:extLst>
              <a:ext uri="{FF2B5EF4-FFF2-40B4-BE49-F238E27FC236}">
                <a16:creationId xmlns:a16="http://schemas.microsoft.com/office/drawing/2014/main" id="{9F11C8B4-19C2-461E-87FD-D9EC22DEDBDA}"/>
              </a:ext>
            </a:extLst>
          </p:cNvPr>
          <p:cNvSpPr txBox="1"/>
          <p:nvPr/>
        </p:nvSpPr>
        <p:spPr>
          <a:xfrm>
            <a:off x="9628809" y="4807002"/>
            <a:ext cx="1089295" cy="369332"/>
          </a:xfrm>
          <a:prstGeom prst="rect">
            <a:avLst/>
          </a:prstGeom>
          <a:noFill/>
        </p:spPr>
        <p:txBody>
          <a:bodyPr wrap="square" rtlCol="0" anchor="ctr">
            <a:spAutoFit/>
          </a:bodyPr>
          <a:lstStyle/>
          <a:p>
            <a:pPr algn="ctr"/>
            <a:r>
              <a:rPr lang="en-US" b="1" dirty="0">
                <a:latin typeface="Roboto Slab" pitchFamily="2" charset="0"/>
                <a:ea typeface="Roboto Slab" pitchFamily="2" charset="0"/>
                <a:cs typeface="Montserrat Black" charset="0"/>
              </a:rPr>
              <a:t>Malone</a:t>
            </a:r>
          </a:p>
        </p:txBody>
      </p:sp>
      <p:sp>
        <p:nvSpPr>
          <p:cNvPr id="24" name="TextBox 23">
            <a:extLst>
              <a:ext uri="{FF2B5EF4-FFF2-40B4-BE49-F238E27FC236}">
                <a16:creationId xmlns:a16="http://schemas.microsoft.com/office/drawing/2014/main" id="{E1CB49EF-A2BF-4BC3-9B74-80380FB94A44}"/>
              </a:ext>
            </a:extLst>
          </p:cNvPr>
          <p:cNvSpPr txBox="1"/>
          <p:nvPr/>
        </p:nvSpPr>
        <p:spPr>
          <a:xfrm>
            <a:off x="809770" y="574651"/>
            <a:ext cx="3755840" cy="605294"/>
          </a:xfrm>
          <a:prstGeom prst="rect">
            <a:avLst/>
          </a:prstGeom>
          <a:noFill/>
        </p:spPr>
        <p:txBody>
          <a:bodyPr wrap="square" rtlCol="0" anchor="ctr">
            <a:spAutoFit/>
          </a:bodyPr>
          <a:lstStyle/>
          <a:p>
            <a:pPr>
              <a:lnSpc>
                <a:spcPts val="4000"/>
              </a:lnSpc>
            </a:pPr>
            <a:r>
              <a:rPr lang="en-US" sz="3600" b="1" spc="300" dirty="0">
                <a:latin typeface="Montserrat SemiBold" panose="00000700000000000000" pitchFamily="50" charset="0"/>
                <a:ea typeface="Montserrat Black" charset="0"/>
                <a:cs typeface="Montserrat Black" charset="0"/>
              </a:rPr>
              <a:t>Performance</a:t>
            </a:r>
          </a:p>
        </p:txBody>
      </p:sp>
      <p:sp>
        <p:nvSpPr>
          <p:cNvPr id="25" name="TextBox 24">
            <a:extLst>
              <a:ext uri="{FF2B5EF4-FFF2-40B4-BE49-F238E27FC236}">
                <a16:creationId xmlns:a16="http://schemas.microsoft.com/office/drawing/2014/main" id="{EB5E8B3E-D5C6-4716-B3C9-0C8682F28118}"/>
              </a:ext>
            </a:extLst>
          </p:cNvPr>
          <p:cNvSpPr txBox="1"/>
          <p:nvPr/>
        </p:nvSpPr>
        <p:spPr>
          <a:xfrm>
            <a:off x="809770" y="1298294"/>
            <a:ext cx="3592067" cy="646331"/>
          </a:xfrm>
          <a:prstGeom prst="rect">
            <a:avLst/>
          </a:prstGeom>
          <a:noFill/>
        </p:spPr>
        <p:txBody>
          <a:bodyPr wrap="square" rtlCol="0" anchor="ctr">
            <a:spAutoFit/>
          </a:bodyPr>
          <a:lstStyle/>
          <a:p>
            <a:pPr>
              <a:lnSpc>
                <a:spcPts val="2200"/>
              </a:lnSpc>
            </a:pPr>
            <a:r>
              <a:rPr lang="en-US" b="1" dirty="0">
                <a:solidFill>
                  <a:schemeClr val="tx2"/>
                </a:solidFill>
                <a:latin typeface="Montserrat Medium" panose="00000600000000000000" pitchFamily="50" charset="0"/>
                <a:ea typeface="Montserrat Black" charset="0"/>
                <a:cs typeface="Montserrat Black" charset="0"/>
              </a:rPr>
              <a:t>Company the </a:t>
            </a:r>
            <a:r>
              <a:rPr lang="en-US" b="1" dirty="0" err="1">
                <a:solidFill>
                  <a:schemeClr val="tx2"/>
                </a:solidFill>
                <a:latin typeface="Montserrat Medium" panose="00000600000000000000" pitchFamily="50" charset="0"/>
                <a:ea typeface="Montserrat Black" charset="0"/>
                <a:cs typeface="Montserrat Black" charset="0"/>
              </a:rPr>
              <a:t>Morda</a:t>
            </a:r>
            <a:r>
              <a:rPr lang="en-US" b="1" dirty="0">
                <a:solidFill>
                  <a:schemeClr val="tx2"/>
                </a:solidFill>
                <a:latin typeface="Montserrat Medium" panose="00000600000000000000" pitchFamily="50" charset="0"/>
                <a:ea typeface="Montserrat Black" charset="0"/>
                <a:cs typeface="Montserrat Black" charset="0"/>
              </a:rPr>
              <a:t> </a:t>
            </a:r>
            <a:r>
              <a:rPr lang="en-US" b="1" dirty="0" err="1">
                <a:solidFill>
                  <a:schemeClr val="tx2"/>
                </a:solidFill>
                <a:latin typeface="Montserrat Medium" panose="00000600000000000000" pitchFamily="50" charset="0"/>
                <a:ea typeface="Montserrat Black" charset="0"/>
                <a:cs typeface="Montserrat Black" charset="0"/>
              </a:rPr>
              <a:t>Cruda</a:t>
            </a:r>
            <a:r>
              <a:rPr lang="en-US" b="1" dirty="0">
                <a:solidFill>
                  <a:schemeClr val="tx2"/>
                </a:solidFill>
                <a:latin typeface="Montserrat Medium" panose="00000600000000000000" pitchFamily="50" charset="0"/>
                <a:ea typeface="Montserrat Black" charset="0"/>
                <a:cs typeface="Montserrat Black" charset="0"/>
              </a:rPr>
              <a:t> Con </a:t>
            </a:r>
            <a:r>
              <a:rPr lang="en-US" b="1" dirty="0" err="1">
                <a:solidFill>
                  <a:schemeClr val="tx2"/>
                </a:solidFill>
                <a:latin typeface="Montserrat Medium" panose="00000600000000000000" pitchFamily="50" charset="0"/>
                <a:ea typeface="Montserrat Black" charset="0"/>
                <a:cs typeface="Montserrat Black" charset="0"/>
              </a:rPr>
              <a:t>Fron</a:t>
            </a:r>
            <a:r>
              <a:rPr lang="en-US" b="1" dirty="0">
                <a:solidFill>
                  <a:schemeClr val="tx2"/>
                </a:solidFill>
                <a:latin typeface="Montserrat Medium" panose="00000600000000000000" pitchFamily="50" charset="0"/>
                <a:ea typeface="Montserrat Black" charset="0"/>
                <a:cs typeface="Montserrat Black" charset="0"/>
              </a:rPr>
              <a:t>.</a:t>
            </a:r>
          </a:p>
        </p:txBody>
      </p:sp>
      <p:sp>
        <p:nvSpPr>
          <p:cNvPr id="26" name="TextBox 25">
            <a:extLst>
              <a:ext uri="{FF2B5EF4-FFF2-40B4-BE49-F238E27FC236}">
                <a16:creationId xmlns:a16="http://schemas.microsoft.com/office/drawing/2014/main" id="{7A5BEE60-0078-462C-AF11-6694D4DE8965}"/>
              </a:ext>
            </a:extLst>
          </p:cNvPr>
          <p:cNvSpPr txBox="1"/>
          <p:nvPr/>
        </p:nvSpPr>
        <p:spPr>
          <a:xfrm>
            <a:off x="6106804" y="574651"/>
            <a:ext cx="4729518" cy="1180772"/>
          </a:xfrm>
          <a:prstGeom prst="rect">
            <a:avLst/>
          </a:prstGeom>
          <a:noFill/>
        </p:spPr>
        <p:txBody>
          <a:bodyPr wrap="square" rtlCol="0">
            <a:spAutoFit/>
          </a:bodyPr>
          <a:lstStyle/>
          <a:p>
            <a:pPr>
              <a:lnSpc>
                <a:spcPts val="2200"/>
              </a:lnSpc>
            </a:pPr>
            <a:r>
              <a:rPr lang="en-US" sz="900" i="1" dirty="0">
                <a:solidFill>
                  <a:schemeClr val="tx1">
                    <a:lumMod val="85000"/>
                    <a:lumOff val="15000"/>
                  </a:schemeClr>
                </a:solidFill>
                <a:latin typeface="Montserrat Light" charset="0"/>
                <a:ea typeface="Montserrat Light" charset="0"/>
                <a:cs typeface="Montserrat Light" charset="0"/>
              </a:rPr>
              <a:t>Have them for one. Living grass to for can't don't subdue which </a:t>
            </a:r>
            <a:r>
              <a:rPr lang="en-US" sz="900" i="1" dirty="0" err="1">
                <a:solidFill>
                  <a:schemeClr val="tx1">
                    <a:lumMod val="85000"/>
                    <a:lumOff val="15000"/>
                  </a:schemeClr>
                </a:solidFill>
                <a:latin typeface="Montserrat Light" charset="0"/>
                <a:ea typeface="Montserrat Light" charset="0"/>
                <a:cs typeface="Montserrat Light" charset="0"/>
              </a:rPr>
              <a:t>i</a:t>
            </a:r>
            <a:r>
              <a:rPr lang="en-US" sz="900" i="1" dirty="0">
                <a:solidFill>
                  <a:schemeClr val="tx1">
                    <a:lumMod val="85000"/>
                    <a:lumOff val="15000"/>
                  </a:schemeClr>
                </a:solidFill>
                <a:latin typeface="Montserrat Light" charset="0"/>
                <a:ea typeface="Montserrat Light" charset="0"/>
                <a:cs typeface="Montserrat Light" charset="0"/>
              </a:rPr>
              <a:t> two set had dolor sit seasons Have them for one. Living grass to for can't don't subdue which </a:t>
            </a:r>
            <a:r>
              <a:rPr lang="en-US" sz="900" i="1" dirty="0" err="1">
                <a:solidFill>
                  <a:schemeClr val="tx1">
                    <a:lumMod val="85000"/>
                    <a:lumOff val="15000"/>
                  </a:schemeClr>
                </a:solidFill>
                <a:latin typeface="Montserrat Light" charset="0"/>
                <a:ea typeface="Montserrat Light" charset="0"/>
                <a:cs typeface="Montserrat Light" charset="0"/>
              </a:rPr>
              <a:t>i</a:t>
            </a:r>
            <a:r>
              <a:rPr lang="en-US" sz="900" i="1" dirty="0">
                <a:solidFill>
                  <a:schemeClr val="tx1">
                    <a:lumMod val="85000"/>
                    <a:lumOff val="15000"/>
                  </a:schemeClr>
                </a:solidFill>
                <a:latin typeface="Montserrat Light" charset="0"/>
                <a:ea typeface="Montserrat Light" charset="0"/>
                <a:cs typeface="Montserrat Light" charset="0"/>
              </a:rPr>
              <a:t> two set had seasons Fifth you'll, man wherein seas our lorem ipsum dolor sit </a:t>
            </a:r>
            <a:r>
              <a:rPr lang="en-US" sz="900" i="1" dirty="0" err="1">
                <a:solidFill>
                  <a:schemeClr val="tx1">
                    <a:lumMod val="85000"/>
                    <a:lumOff val="15000"/>
                  </a:schemeClr>
                </a:solidFill>
                <a:latin typeface="Montserrat Light" charset="0"/>
                <a:ea typeface="Montserrat Light" charset="0"/>
                <a:cs typeface="Montserrat Light" charset="0"/>
              </a:rPr>
              <a:t>amet</a:t>
            </a:r>
            <a:r>
              <a:rPr lang="en-US" sz="900" i="1" dirty="0">
                <a:solidFill>
                  <a:schemeClr val="tx1">
                    <a:lumMod val="85000"/>
                    <a:lumOff val="15000"/>
                  </a:schemeClr>
                </a:solidFill>
                <a:latin typeface="Montserrat Light" charset="0"/>
                <a:ea typeface="Montserrat Light" charset="0"/>
                <a:cs typeface="Montserrat Light" charset="0"/>
              </a:rPr>
              <a:t> </a:t>
            </a:r>
            <a:r>
              <a:rPr lang="en-US" sz="900" i="1" dirty="0" err="1">
                <a:solidFill>
                  <a:schemeClr val="tx1">
                    <a:lumMod val="85000"/>
                    <a:lumOff val="15000"/>
                  </a:schemeClr>
                </a:solidFill>
                <a:latin typeface="Montserrat Light" charset="0"/>
                <a:ea typeface="Montserrat Light" charset="0"/>
                <a:cs typeface="Montserrat Light" charset="0"/>
              </a:rPr>
              <a:t>adisciping</a:t>
            </a:r>
            <a:r>
              <a:rPr lang="en-US" sz="900" i="1" dirty="0">
                <a:solidFill>
                  <a:schemeClr val="tx1">
                    <a:lumMod val="85000"/>
                    <a:lumOff val="15000"/>
                  </a:schemeClr>
                </a:solidFill>
                <a:latin typeface="Montserrat Light" charset="0"/>
                <a:ea typeface="Montserrat Light" charset="0"/>
                <a:cs typeface="Montserrat Light" charset="0"/>
              </a:rPr>
              <a:t> </a:t>
            </a:r>
            <a:r>
              <a:rPr lang="en-US" sz="900" i="1" dirty="0" err="1">
                <a:solidFill>
                  <a:schemeClr val="tx1">
                    <a:lumMod val="85000"/>
                    <a:lumOff val="15000"/>
                  </a:schemeClr>
                </a:solidFill>
                <a:latin typeface="Montserrat Light" charset="0"/>
                <a:ea typeface="Montserrat Light" charset="0"/>
                <a:cs typeface="Montserrat Light" charset="0"/>
              </a:rPr>
              <a:t>consectetor</a:t>
            </a:r>
            <a:r>
              <a:rPr lang="en-US" sz="900" i="1" dirty="0">
                <a:solidFill>
                  <a:schemeClr val="tx1">
                    <a:lumMod val="85000"/>
                    <a:lumOff val="15000"/>
                  </a:schemeClr>
                </a:solidFill>
                <a:latin typeface="Montserrat Light" charset="0"/>
                <a:ea typeface="Montserrat Light" charset="0"/>
                <a:cs typeface="Montserrat Light" charset="0"/>
              </a:rPr>
              <a:t> </a:t>
            </a:r>
            <a:r>
              <a:rPr lang="en-US" sz="900" i="1" dirty="0" err="1">
                <a:solidFill>
                  <a:schemeClr val="tx1">
                    <a:lumMod val="85000"/>
                    <a:lumOff val="15000"/>
                  </a:schemeClr>
                </a:solidFill>
                <a:latin typeface="Montserrat Light" charset="0"/>
                <a:ea typeface="Montserrat Light" charset="0"/>
                <a:cs typeface="Montserrat Light" charset="0"/>
              </a:rPr>
              <a:t>aquam</a:t>
            </a:r>
            <a:r>
              <a:rPr lang="en-US" sz="900" i="1" dirty="0">
                <a:solidFill>
                  <a:schemeClr val="tx1">
                    <a:lumMod val="85000"/>
                    <a:lumOff val="15000"/>
                  </a:schemeClr>
                </a:solidFill>
                <a:latin typeface="Montserrat Light" charset="0"/>
                <a:ea typeface="Montserrat Light" charset="0"/>
                <a:cs typeface="Montserrat Light" charset="0"/>
              </a:rPr>
              <a:t> lorem ipsum dolor sit </a:t>
            </a:r>
            <a:r>
              <a:rPr lang="en-US" sz="900" i="1" dirty="0" err="1">
                <a:solidFill>
                  <a:schemeClr val="tx1">
                    <a:lumMod val="85000"/>
                    <a:lumOff val="15000"/>
                  </a:schemeClr>
                </a:solidFill>
                <a:latin typeface="Montserrat Light" charset="0"/>
                <a:ea typeface="Montserrat Light" charset="0"/>
                <a:cs typeface="Montserrat Light" charset="0"/>
              </a:rPr>
              <a:t>amet</a:t>
            </a:r>
            <a:endParaRPr lang="en-US" sz="900" i="1" dirty="0">
              <a:solidFill>
                <a:schemeClr val="tx1">
                  <a:lumMod val="85000"/>
                  <a:lumOff val="15000"/>
                </a:schemeClr>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31424324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Rectangle 40">
            <a:extLst>
              <a:ext uri="{FF2B5EF4-FFF2-40B4-BE49-F238E27FC236}">
                <a16:creationId xmlns:a16="http://schemas.microsoft.com/office/drawing/2014/main" id="{FDBC0FA9-7B9E-4D36-8C12-7DAEB9C2E01B}"/>
              </a:ext>
            </a:extLst>
          </p:cNvPr>
          <p:cNvSpPr/>
          <p:nvPr/>
        </p:nvSpPr>
        <p:spPr>
          <a:xfrm>
            <a:off x="7783910" y="5259084"/>
            <a:ext cx="449161" cy="461665"/>
          </a:xfrm>
          <a:prstGeom prst="rect">
            <a:avLst/>
          </a:prstGeom>
        </p:spPr>
        <p:txBody>
          <a:bodyPr wrap="none" anchor="ctr">
            <a:spAutoFit/>
          </a:bodyPr>
          <a:lstStyle/>
          <a:p>
            <a:pPr algn="ctr"/>
            <a:r>
              <a:rPr lang="en-US" sz="2400" dirty="0">
                <a:ln>
                  <a:solidFill>
                    <a:schemeClr val="accent2"/>
                  </a:solidFill>
                </a:ln>
                <a:solidFill>
                  <a:schemeClr val="tx2"/>
                </a:solidFill>
                <a:latin typeface="FontAwesome" charset="0"/>
              </a:rPr>
              <a:t></a:t>
            </a:r>
            <a:endParaRPr lang="en-US" sz="2400" dirty="0">
              <a:ln>
                <a:solidFill>
                  <a:schemeClr val="accent2"/>
                </a:solidFill>
              </a:ln>
              <a:solidFill>
                <a:schemeClr val="tx2"/>
              </a:solidFill>
            </a:endParaRPr>
          </a:p>
        </p:txBody>
      </p:sp>
      <p:sp>
        <p:nvSpPr>
          <p:cNvPr id="42" name="Rectangle 41">
            <a:extLst>
              <a:ext uri="{FF2B5EF4-FFF2-40B4-BE49-F238E27FC236}">
                <a16:creationId xmlns:a16="http://schemas.microsoft.com/office/drawing/2014/main" id="{C65733E1-3B55-45DA-B009-695A819C9317}"/>
              </a:ext>
            </a:extLst>
          </p:cNvPr>
          <p:cNvSpPr/>
          <p:nvPr/>
        </p:nvSpPr>
        <p:spPr>
          <a:xfrm>
            <a:off x="8238860" y="5259084"/>
            <a:ext cx="449161" cy="461665"/>
          </a:xfrm>
          <a:prstGeom prst="rect">
            <a:avLst/>
          </a:prstGeom>
        </p:spPr>
        <p:txBody>
          <a:bodyPr wrap="none" anchor="ctr">
            <a:spAutoFit/>
          </a:bodyPr>
          <a:lstStyle/>
          <a:p>
            <a:pPr algn="ctr"/>
            <a:r>
              <a:rPr lang="en-US" sz="2400" dirty="0">
                <a:ln>
                  <a:solidFill>
                    <a:schemeClr val="accent2"/>
                  </a:solidFill>
                </a:ln>
                <a:solidFill>
                  <a:schemeClr val="tx2"/>
                </a:solidFill>
                <a:latin typeface="FontAwesome" charset="0"/>
              </a:rPr>
              <a:t></a:t>
            </a:r>
            <a:endParaRPr lang="en-US" sz="2400" dirty="0">
              <a:ln>
                <a:solidFill>
                  <a:schemeClr val="accent2"/>
                </a:solidFill>
              </a:ln>
              <a:solidFill>
                <a:schemeClr val="tx2"/>
              </a:solidFill>
            </a:endParaRPr>
          </a:p>
        </p:txBody>
      </p:sp>
      <p:sp>
        <p:nvSpPr>
          <p:cNvPr id="43" name="Rectangle 42">
            <a:extLst>
              <a:ext uri="{FF2B5EF4-FFF2-40B4-BE49-F238E27FC236}">
                <a16:creationId xmlns:a16="http://schemas.microsoft.com/office/drawing/2014/main" id="{0BF8E84B-AC67-42E6-B183-1D4C359073F7}"/>
              </a:ext>
            </a:extLst>
          </p:cNvPr>
          <p:cNvSpPr/>
          <p:nvPr/>
        </p:nvSpPr>
        <p:spPr>
          <a:xfrm>
            <a:off x="8723306" y="5259084"/>
            <a:ext cx="449161" cy="461665"/>
          </a:xfrm>
          <a:prstGeom prst="rect">
            <a:avLst/>
          </a:prstGeom>
        </p:spPr>
        <p:txBody>
          <a:bodyPr wrap="none" anchor="ctr">
            <a:spAutoFit/>
          </a:bodyPr>
          <a:lstStyle/>
          <a:p>
            <a:pPr algn="ctr"/>
            <a:r>
              <a:rPr lang="en-US" sz="2400" dirty="0">
                <a:ln>
                  <a:solidFill>
                    <a:schemeClr val="accent2"/>
                  </a:solidFill>
                </a:ln>
                <a:solidFill>
                  <a:schemeClr val="tx2"/>
                </a:solidFill>
                <a:latin typeface="FontAwesome" charset="0"/>
              </a:rPr>
              <a:t></a:t>
            </a:r>
            <a:endParaRPr lang="en-US" sz="2400" dirty="0">
              <a:ln>
                <a:solidFill>
                  <a:schemeClr val="accent2"/>
                </a:solidFill>
              </a:ln>
              <a:solidFill>
                <a:schemeClr val="tx2"/>
              </a:solidFill>
            </a:endParaRPr>
          </a:p>
        </p:txBody>
      </p:sp>
      <p:sp>
        <p:nvSpPr>
          <p:cNvPr id="44" name="Rectangle 43">
            <a:extLst>
              <a:ext uri="{FF2B5EF4-FFF2-40B4-BE49-F238E27FC236}">
                <a16:creationId xmlns:a16="http://schemas.microsoft.com/office/drawing/2014/main" id="{783B03EE-2C20-43E3-A4EA-71BFF5267C6F}"/>
              </a:ext>
            </a:extLst>
          </p:cNvPr>
          <p:cNvSpPr/>
          <p:nvPr/>
        </p:nvSpPr>
        <p:spPr>
          <a:xfrm>
            <a:off x="9237249" y="5259084"/>
            <a:ext cx="449161" cy="461665"/>
          </a:xfrm>
          <a:prstGeom prst="rect">
            <a:avLst/>
          </a:prstGeom>
        </p:spPr>
        <p:txBody>
          <a:bodyPr wrap="none" anchor="ctr">
            <a:spAutoFit/>
          </a:bodyPr>
          <a:lstStyle/>
          <a:p>
            <a:pPr algn="ctr"/>
            <a:r>
              <a:rPr lang="en-US" sz="2400" dirty="0">
                <a:ln>
                  <a:solidFill>
                    <a:schemeClr val="accent2"/>
                  </a:solidFill>
                </a:ln>
                <a:solidFill>
                  <a:schemeClr val="tx2"/>
                </a:solidFill>
                <a:latin typeface="FontAwesome" charset="0"/>
              </a:rPr>
              <a:t></a:t>
            </a:r>
            <a:endParaRPr lang="en-US" sz="2400" dirty="0">
              <a:ln>
                <a:solidFill>
                  <a:schemeClr val="accent2"/>
                </a:solidFill>
              </a:ln>
              <a:solidFill>
                <a:schemeClr val="tx2"/>
              </a:solidFill>
            </a:endParaRPr>
          </a:p>
        </p:txBody>
      </p:sp>
      <p:sp>
        <p:nvSpPr>
          <p:cNvPr id="46" name="TextBox 45">
            <a:extLst>
              <a:ext uri="{FF2B5EF4-FFF2-40B4-BE49-F238E27FC236}">
                <a16:creationId xmlns:a16="http://schemas.microsoft.com/office/drawing/2014/main" id="{31E19CC0-B724-4A2A-B2B9-3EE1E01C7E99}"/>
              </a:ext>
            </a:extLst>
          </p:cNvPr>
          <p:cNvSpPr txBox="1"/>
          <p:nvPr/>
        </p:nvSpPr>
        <p:spPr>
          <a:xfrm>
            <a:off x="7721014" y="1439119"/>
            <a:ext cx="3264080" cy="784830"/>
          </a:xfrm>
          <a:prstGeom prst="rect">
            <a:avLst/>
          </a:prstGeom>
          <a:noFill/>
        </p:spPr>
        <p:txBody>
          <a:bodyPr wrap="square" rtlCol="0" anchor="ctr">
            <a:spAutoFit/>
          </a:bodyPr>
          <a:lstStyle/>
          <a:p>
            <a:r>
              <a:rPr lang="en-US" sz="4500" b="1" spc="-100" dirty="0">
                <a:latin typeface="Montserrat SemiBold" panose="00000700000000000000" pitchFamily="50" charset="0"/>
                <a:ea typeface="Montserrat Black" charset="0"/>
                <a:cs typeface="Montserrat Black" charset="0"/>
              </a:rPr>
              <a:t>MEET CEO</a:t>
            </a:r>
            <a:endParaRPr lang="en-US" sz="4500" b="1" spc="-100" dirty="0">
              <a:latin typeface="Montserrat SemiBold" panose="00000700000000000000" pitchFamily="50" charset="0"/>
              <a:ea typeface="Montserrat Hairline" charset="0"/>
              <a:cs typeface="Montserrat Hairline" charset="0"/>
            </a:endParaRPr>
          </a:p>
        </p:txBody>
      </p:sp>
      <p:sp>
        <p:nvSpPr>
          <p:cNvPr id="48" name="TextBox 47">
            <a:extLst>
              <a:ext uri="{FF2B5EF4-FFF2-40B4-BE49-F238E27FC236}">
                <a16:creationId xmlns:a16="http://schemas.microsoft.com/office/drawing/2014/main" id="{D97A2841-8706-41D0-B871-E38CAF2E913B}"/>
              </a:ext>
            </a:extLst>
          </p:cNvPr>
          <p:cNvSpPr txBox="1"/>
          <p:nvPr/>
        </p:nvSpPr>
        <p:spPr>
          <a:xfrm>
            <a:off x="7765643" y="2162623"/>
            <a:ext cx="2252763" cy="323165"/>
          </a:xfrm>
          <a:prstGeom prst="rect">
            <a:avLst/>
          </a:prstGeom>
          <a:noFill/>
        </p:spPr>
        <p:txBody>
          <a:bodyPr wrap="square" rtlCol="0">
            <a:spAutoFit/>
          </a:bodyPr>
          <a:lstStyle/>
          <a:p>
            <a:r>
              <a:rPr lang="en-US" sz="1500" spc="300" dirty="0">
                <a:solidFill>
                  <a:schemeClr val="bg2"/>
                </a:solidFill>
                <a:latin typeface="Montserrat" charset="0"/>
                <a:ea typeface="Montserrat" charset="0"/>
                <a:cs typeface="Montserrat" charset="0"/>
              </a:rPr>
              <a:t>PRESENTATION</a:t>
            </a:r>
            <a:endParaRPr lang="en-US" sz="1500" spc="300" dirty="0">
              <a:solidFill>
                <a:schemeClr val="bg2"/>
              </a:solidFill>
              <a:latin typeface="Montserrat Light" charset="0"/>
              <a:ea typeface="Montserrat Light" charset="0"/>
              <a:cs typeface="Montserrat Light" charset="0"/>
            </a:endParaRPr>
          </a:p>
        </p:txBody>
      </p:sp>
      <p:sp>
        <p:nvSpPr>
          <p:cNvPr id="50" name="TextBox 49">
            <a:extLst>
              <a:ext uri="{FF2B5EF4-FFF2-40B4-BE49-F238E27FC236}">
                <a16:creationId xmlns:a16="http://schemas.microsoft.com/office/drawing/2014/main" id="{B39FD89D-FA18-4632-9EA4-0A2BCC67DD22}"/>
              </a:ext>
            </a:extLst>
          </p:cNvPr>
          <p:cNvSpPr txBox="1"/>
          <p:nvPr/>
        </p:nvSpPr>
        <p:spPr>
          <a:xfrm>
            <a:off x="7765643" y="3705956"/>
            <a:ext cx="3497943" cy="1314014"/>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54" name="Rectangle 53">
            <a:extLst>
              <a:ext uri="{FF2B5EF4-FFF2-40B4-BE49-F238E27FC236}">
                <a16:creationId xmlns:a16="http://schemas.microsoft.com/office/drawing/2014/main" id="{86772718-4665-4ECA-A63E-5ECBDCEC1B4A}"/>
              </a:ext>
            </a:extLst>
          </p:cNvPr>
          <p:cNvSpPr/>
          <p:nvPr/>
        </p:nvSpPr>
        <p:spPr>
          <a:xfrm>
            <a:off x="7877610" y="3024156"/>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TextBox 55">
            <a:extLst>
              <a:ext uri="{FF2B5EF4-FFF2-40B4-BE49-F238E27FC236}">
                <a16:creationId xmlns:a16="http://schemas.microsoft.com/office/drawing/2014/main" id="{AA24A6EC-4375-4845-9668-A9B5B669CC6C}"/>
              </a:ext>
            </a:extLst>
          </p:cNvPr>
          <p:cNvSpPr txBox="1"/>
          <p:nvPr/>
        </p:nvSpPr>
        <p:spPr>
          <a:xfrm>
            <a:off x="7994768" y="3092529"/>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sp>
        <p:nvSpPr>
          <p:cNvPr id="57" name="TextBox 56">
            <a:extLst>
              <a:ext uri="{FF2B5EF4-FFF2-40B4-BE49-F238E27FC236}">
                <a16:creationId xmlns:a16="http://schemas.microsoft.com/office/drawing/2014/main" id="{EF82078F-1432-4273-B84B-52407563BA2E}"/>
              </a:ext>
            </a:extLst>
          </p:cNvPr>
          <p:cNvSpPr txBox="1"/>
          <p:nvPr/>
        </p:nvSpPr>
        <p:spPr>
          <a:xfrm>
            <a:off x="604390" y="2585819"/>
            <a:ext cx="1983479" cy="1118255"/>
          </a:xfrm>
          <a:prstGeom prst="rect">
            <a:avLst/>
          </a:prstGeom>
          <a:noFill/>
        </p:spPr>
        <p:txBody>
          <a:bodyPr wrap="square" rtlCol="0" anchor="ctr">
            <a:spAutoFit/>
          </a:bodyPr>
          <a:lstStyle/>
          <a:p>
            <a:pPr>
              <a:lnSpc>
                <a:spcPts val="4000"/>
              </a:lnSpc>
            </a:pPr>
            <a:r>
              <a:rPr lang="en-US" sz="3600" b="1" dirty="0">
                <a:latin typeface="Montserrat Medium" panose="00000600000000000000" pitchFamily="50" charset="0"/>
                <a:ea typeface="Montserrat Black" charset="0"/>
                <a:cs typeface="Montserrat Black" charset="0"/>
              </a:rPr>
              <a:t>Smith</a:t>
            </a:r>
          </a:p>
          <a:p>
            <a:pPr>
              <a:lnSpc>
                <a:spcPts val="4000"/>
              </a:lnSpc>
            </a:pPr>
            <a:r>
              <a:rPr lang="en-US" sz="3600" b="1" dirty="0">
                <a:latin typeface="Montserrat Medium" panose="00000600000000000000" pitchFamily="50" charset="0"/>
                <a:ea typeface="Montserrat Black" charset="0"/>
                <a:cs typeface="Montserrat Black" charset="0"/>
              </a:rPr>
              <a:t>Nielsen</a:t>
            </a:r>
          </a:p>
        </p:txBody>
      </p:sp>
      <p:sp>
        <p:nvSpPr>
          <p:cNvPr id="61" name="TextBox 60">
            <a:extLst>
              <a:ext uri="{FF2B5EF4-FFF2-40B4-BE49-F238E27FC236}">
                <a16:creationId xmlns:a16="http://schemas.microsoft.com/office/drawing/2014/main" id="{9B5A8AFE-0D51-4AEF-BA89-94A4081005AB}"/>
              </a:ext>
            </a:extLst>
          </p:cNvPr>
          <p:cNvSpPr txBox="1"/>
          <p:nvPr/>
        </p:nvSpPr>
        <p:spPr>
          <a:xfrm>
            <a:off x="604390" y="3964404"/>
            <a:ext cx="1661160" cy="307777"/>
          </a:xfrm>
          <a:prstGeom prst="rect">
            <a:avLst/>
          </a:prstGeom>
          <a:noFill/>
        </p:spPr>
        <p:txBody>
          <a:bodyPr wrap="square" rtlCol="0">
            <a:spAutoFit/>
          </a:bodyPr>
          <a:lstStyle/>
          <a:p>
            <a:r>
              <a:rPr lang="en-US" sz="1400" spc="300" dirty="0">
                <a:solidFill>
                  <a:schemeClr val="bg2">
                    <a:lumMod val="75000"/>
                  </a:schemeClr>
                </a:solidFill>
                <a:latin typeface="Montserrat" charset="0"/>
                <a:ea typeface="Montserrat" charset="0"/>
                <a:cs typeface="Montserrat" charset="0"/>
              </a:rPr>
              <a:t>Designer</a:t>
            </a:r>
            <a:endParaRPr lang="en-US" sz="1400" spc="300" dirty="0">
              <a:solidFill>
                <a:schemeClr val="bg2">
                  <a:lumMod val="75000"/>
                </a:schemeClr>
              </a:solidFill>
              <a:latin typeface="Montserrat Light" charset="0"/>
              <a:ea typeface="Montserrat Light" charset="0"/>
              <a:cs typeface="Montserrat Light" charset="0"/>
            </a:endParaRPr>
          </a:p>
        </p:txBody>
      </p:sp>
      <p:pic>
        <p:nvPicPr>
          <p:cNvPr id="71" name="Picture Placeholder 70">
            <a:extLst>
              <a:ext uri="{FF2B5EF4-FFF2-40B4-BE49-F238E27FC236}">
                <a16:creationId xmlns:a16="http://schemas.microsoft.com/office/drawing/2014/main" id="{B553A212-017F-4D3B-AEB5-D274F66915EB}"/>
              </a:ext>
            </a:extLst>
          </p:cNvPr>
          <p:cNvPicPr>
            <a:picLocks noGrp="1" noChangeAspect="1"/>
          </p:cNvPicPr>
          <p:nvPr>
            <p:ph type="pic" sz="quarter" idx="13"/>
          </p:nvPr>
        </p:nvPicPr>
        <p:blipFill rotWithShape="1">
          <a:blip r:embed="rId2"/>
          <a:srcRect l="17257" t="26686" r="37327" b="11481"/>
          <a:stretch/>
        </p:blipFill>
        <p:spPr>
          <a:xfrm>
            <a:off x="3288891" y="0"/>
            <a:ext cx="3893574" cy="6858000"/>
          </a:xfrm>
        </p:spPr>
      </p:pic>
    </p:spTree>
    <p:extLst>
      <p:ext uri="{BB962C8B-B14F-4D97-AF65-F5344CB8AC3E}">
        <p14:creationId xmlns:p14="http://schemas.microsoft.com/office/powerpoint/2010/main" val="2229266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8468626-891F-4010-9FE8-F13BD50A943C}"/>
              </a:ext>
            </a:extLst>
          </p:cNvPr>
          <p:cNvSpPr/>
          <p:nvPr/>
        </p:nvSpPr>
        <p:spPr>
          <a:xfrm>
            <a:off x="-56353" y="0"/>
            <a:ext cx="12304706" cy="3429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hape 6">
            <a:extLst>
              <a:ext uri="{FF2B5EF4-FFF2-40B4-BE49-F238E27FC236}">
                <a16:creationId xmlns:a16="http://schemas.microsoft.com/office/drawing/2014/main" id="{8B2F8C3D-74A9-4FD7-96B0-C678B5BE3AAA}"/>
              </a:ext>
            </a:extLst>
          </p:cNvPr>
          <p:cNvSpPr/>
          <p:nvPr/>
        </p:nvSpPr>
        <p:spPr>
          <a:xfrm>
            <a:off x="5432166" y="901744"/>
            <a:ext cx="7888492" cy="5027108"/>
          </a:xfrm>
          <a:custGeom>
            <a:avLst/>
            <a:gdLst/>
            <a:ahLst/>
            <a:cxnLst>
              <a:cxn ang="0">
                <a:pos x="wd2" y="hd2"/>
              </a:cxn>
              <a:cxn ang="5400000">
                <a:pos x="wd2" y="hd2"/>
              </a:cxn>
              <a:cxn ang="10800000">
                <a:pos x="wd2" y="hd2"/>
              </a:cxn>
              <a:cxn ang="16200000">
                <a:pos x="wd2" y="hd2"/>
              </a:cxn>
            </a:cxnLst>
            <a:rect l="0" t="0" r="r" b="b"/>
            <a:pathLst>
              <a:path w="21600" h="21600" extrusionOk="0">
                <a:moveTo>
                  <a:pt x="21600" y="19908"/>
                </a:moveTo>
                <a:cubicBezTo>
                  <a:pt x="21600" y="20839"/>
                  <a:pt x="21115" y="21600"/>
                  <a:pt x="20522" y="21600"/>
                </a:cubicBezTo>
                <a:lnTo>
                  <a:pt x="1078" y="21600"/>
                </a:lnTo>
                <a:cubicBezTo>
                  <a:pt x="485" y="21600"/>
                  <a:pt x="0" y="20839"/>
                  <a:pt x="0" y="19908"/>
                </a:cubicBezTo>
                <a:lnTo>
                  <a:pt x="0" y="1692"/>
                </a:lnTo>
                <a:cubicBezTo>
                  <a:pt x="0" y="761"/>
                  <a:pt x="485" y="0"/>
                  <a:pt x="1078" y="0"/>
                </a:cubicBezTo>
                <a:lnTo>
                  <a:pt x="20522" y="0"/>
                </a:lnTo>
                <a:cubicBezTo>
                  <a:pt x="21115" y="0"/>
                  <a:pt x="21600" y="761"/>
                  <a:pt x="21600" y="1692"/>
                </a:cubicBezTo>
                <a:cubicBezTo>
                  <a:pt x="21600" y="1692"/>
                  <a:pt x="21600" y="19908"/>
                  <a:pt x="21600" y="19908"/>
                </a:cubicBezTo>
                <a:close/>
              </a:path>
            </a:pathLst>
          </a:custGeom>
          <a:gradFill flip="none" rotWithShape="1">
            <a:gsLst>
              <a:gs pos="0">
                <a:schemeClr val="bg2">
                  <a:lumMod val="50000"/>
                </a:schemeClr>
              </a:gs>
              <a:gs pos="100000">
                <a:srgbClr val="010101"/>
              </a:gs>
            </a:gsLst>
            <a:lin ang="7200000" scaled="0"/>
            <a:tileRec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18" name="Shape 7">
            <a:extLst>
              <a:ext uri="{FF2B5EF4-FFF2-40B4-BE49-F238E27FC236}">
                <a16:creationId xmlns:a16="http://schemas.microsoft.com/office/drawing/2014/main" id="{DEA9C817-4077-404A-BDB4-5441734D844E}"/>
              </a:ext>
            </a:extLst>
          </p:cNvPr>
          <p:cNvSpPr/>
          <p:nvPr/>
        </p:nvSpPr>
        <p:spPr>
          <a:xfrm>
            <a:off x="5934918" y="1404496"/>
            <a:ext cx="6864722" cy="4003284"/>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21600" y="0"/>
                </a:lnTo>
                <a:cubicBezTo>
                  <a:pt x="21600" y="0"/>
                  <a:pt x="21600" y="21600"/>
                  <a:pt x="21600" y="21600"/>
                </a:cubicBezTo>
                <a:close/>
              </a:path>
            </a:pathLst>
          </a:custGeom>
          <a:solidFill>
            <a:srgbClr val="FEFEFE"/>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20" name="Shape 8">
            <a:extLst>
              <a:ext uri="{FF2B5EF4-FFF2-40B4-BE49-F238E27FC236}">
                <a16:creationId xmlns:a16="http://schemas.microsoft.com/office/drawing/2014/main" id="{FF782A05-3382-4C15-88F9-3A874B7DC886}"/>
              </a:ext>
            </a:extLst>
          </p:cNvPr>
          <p:cNvSpPr/>
          <p:nvPr/>
        </p:nvSpPr>
        <p:spPr>
          <a:xfrm>
            <a:off x="5465683" y="935261"/>
            <a:ext cx="6071158" cy="4932713"/>
          </a:xfrm>
          <a:custGeom>
            <a:avLst/>
            <a:gdLst/>
            <a:ahLst/>
            <a:cxnLst>
              <a:cxn ang="0">
                <a:pos x="wd2" y="hd2"/>
              </a:cxn>
              <a:cxn ang="5400000">
                <a:pos x="wd2" y="hd2"/>
              </a:cxn>
              <a:cxn ang="10800000">
                <a:pos x="wd2" y="hd2"/>
              </a:cxn>
              <a:cxn ang="16200000">
                <a:pos x="wd2" y="hd2"/>
              </a:cxn>
            </a:cxnLst>
            <a:rect l="0" t="0" r="r" b="b"/>
            <a:pathLst>
              <a:path w="21600" h="21600" extrusionOk="0">
                <a:moveTo>
                  <a:pt x="13488" y="0"/>
                </a:moveTo>
                <a:lnTo>
                  <a:pt x="1233" y="0"/>
                </a:lnTo>
                <a:cubicBezTo>
                  <a:pt x="553" y="0"/>
                  <a:pt x="0" y="681"/>
                  <a:pt x="0" y="1518"/>
                </a:cubicBezTo>
                <a:lnTo>
                  <a:pt x="0" y="20082"/>
                </a:lnTo>
                <a:cubicBezTo>
                  <a:pt x="0" y="20919"/>
                  <a:pt x="553" y="21600"/>
                  <a:pt x="1233" y="21600"/>
                </a:cubicBezTo>
                <a:lnTo>
                  <a:pt x="21255" y="21600"/>
                </a:lnTo>
                <a:cubicBezTo>
                  <a:pt x="21480" y="20263"/>
                  <a:pt x="21600" y="18879"/>
                  <a:pt x="21600" y="17459"/>
                </a:cubicBezTo>
                <a:cubicBezTo>
                  <a:pt x="21600" y="10022"/>
                  <a:pt x="18341" y="3524"/>
                  <a:pt x="13488" y="0"/>
                </a:cubicBezTo>
                <a:close/>
              </a:path>
            </a:pathLst>
          </a:custGeom>
          <a:solidFill>
            <a:srgbClr val="FEFEFE">
              <a:alpha val="2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a:p>
        </p:txBody>
      </p:sp>
      <p:sp>
        <p:nvSpPr>
          <p:cNvPr id="32" name="TextBox 31">
            <a:extLst>
              <a:ext uri="{FF2B5EF4-FFF2-40B4-BE49-F238E27FC236}">
                <a16:creationId xmlns:a16="http://schemas.microsoft.com/office/drawing/2014/main" id="{1A3A24BA-8503-4B9F-B0BB-1DD87BD1146F}"/>
              </a:ext>
            </a:extLst>
          </p:cNvPr>
          <p:cNvSpPr txBox="1"/>
          <p:nvPr/>
        </p:nvSpPr>
        <p:spPr>
          <a:xfrm>
            <a:off x="1137147" y="2051142"/>
            <a:ext cx="2221362" cy="769441"/>
          </a:xfrm>
          <a:prstGeom prst="rect">
            <a:avLst/>
          </a:prstGeom>
          <a:noFill/>
        </p:spPr>
        <p:txBody>
          <a:bodyPr wrap="square" rtlCol="0" anchor="ctr">
            <a:spAutoFit/>
          </a:bodyPr>
          <a:lstStyle/>
          <a:p>
            <a:r>
              <a:rPr lang="en-US" sz="4400" b="1" dirty="0">
                <a:solidFill>
                  <a:schemeClr val="bg1"/>
                </a:solidFill>
                <a:latin typeface="Montserrat "/>
                <a:ea typeface="Montserrat Hairline" charset="0"/>
                <a:cs typeface="Montserrat Hairline" charset="0"/>
              </a:rPr>
              <a:t>Laptop</a:t>
            </a:r>
          </a:p>
        </p:txBody>
      </p:sp>
      <p:sp>
        <p:nvSpPr>
          <p:cNvPr id="33" name="TextBox 32">
            <a:extLst>
              <a:ext uri="{FF2B5EF4-FFF2-40B4-BE49-F238E27FC236}">
                <a16:creationId xmlns:a16="http://schemas.microsoft.com/office/drawing/2014/main" id="{E32EFD53-33B6-452E-B3D0-C116A13E92EF}"/>
              </a:ext>
            </a:extLst>
          </p:cNvPr>
          <p:cNvSpPr txBox="1"/>
          <p:nvPr/>
        </p:nvSpPr>
        <p:spPr>
          <a:xfrm>
            <a:off x="1115323" y="4954188"/>
            <a:ext cx="2771438" cy="1106265"/>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creeping night lights divided void they're.</a:t>
            </a:r>
          </a:p>
        </p:txBody>
      </p:sp>
      <p:grpSp>
        <p:nvGrpSpPr>
          <p:cNvPr id="34" name="Group 33">
            <a:extLst>
              <a:ext uri="{FF2B5EF4-FFF2-40B4-BE49-F238E27FC236}">
                <a16:creationId xmlns:a16="http://schemas.microsoft.com/office/drawing/2014/main" id="{11994A3C-E903-4407-9442-3FA1D1933AF9}"/>
              </a:ext>
            </a:extLst>
          </p:cNvPr>
          <p:cNvGrpSpPr/>
          <p:nvPr/>
        </p:nvGrpSpPr>
        <p:grpSpPr>
          <a:xfrm>
            <a:off x="1227289" y="4117696"/>
            <a:ext cx="1895476" cy="353940"/>
            <a:chOff x="5148262" y="5610305"/>
            <a:chExt cx="1895476" cy="353940"/>
          </a:xfrm>
        </p:grpSpPr>
        <p:sp>
          <p:nvSpPr>
            <p:cNvPr id="35" name="Rectangle 34">
              <a:extLst>
                <a:ext uri="{FF2B5EF4-FFF2-40B4-BE49-F238E27FC236}">
                  <a16:creationId xmlns:a16="http://schemas.microsoft.com/office/drawing/2014/main" id="{EF2300C4-74C7-4548-8080-69935B5C7E49}"/>
                </a:ext>
              </a:extLst>
            </p:cNvPr>
            <p:cNvSpPr/>
            <p:nvPr/>
          </p:nvSpPr>
          <p:spPr>
            <a:xfrm>
              <a:off x="5148262" y="5610305"/>
              <a:ext cx="1895476" cy="35394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a:extLst>
                <a:ext uri="{FF2B5EF4-FFF2-40B4-BE49-F238E27FC236}">
                  <a16:creationId xmlns:a16="http://schemas.microsoft.com/office/drawing/2014/main" id="{9C980DA1-E1B3-4651-99EE-8E2260A678ED}"/>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latin typeface="Montserrat" charset="0"/>
                  <a:ea typeface="Montserrat" charset="0"/>
                  <a:cs typeface="Montserrat" charset="0"/>
                </a:rPr>
                <a:t>OUR HISTORY</a:t>
              </a:r>
              <a:endParaRPr lang="en-US" sz="1000" b="1" spc="300" dirty="0">
                <a:solidFill>
                  <a:schemeClr val="tx1">
                    <a:lumMod val="50000"/>
                    <a:lumOff val="50000"/>
                  </a:schemeClr>
                </a:solidFill>
                <a:latin typeface="Montserrat Light" charset="0"/>
                <a:ea typeface="Montserrat Light" charset="0"/>
                <a:cs typeface="Montserrat Light" charset="0"/>
              </a:endParaRPr>
            </a:p>
          </p:txBody>
        </p:sp>
      </p:grpSp>
      <p:pic>
        <p:nvPicPr>
          <p:cNvPr id="48" name="Picture Placeholder 47">
            <a:extLst>
              <a:ext uri="{FF2B5EF4-FFF2-40B4-BE49-F238E27FC236}">
                <a16:creationId xmlns:a16="http://schemas.microsoft.com/office/drawing/2014/main" id="{AAB3CA1F-4219-4C7E-A21C-683DB641514B}"/>
              </a:ext>
            </a:extLst>
          </p:cNvPr>
          <p:cNvPicPr>
            <a:picLocks noGrp="1" noChangeAspect="1"/>
          </p:cNvPicPr>
          <p:nvPr>
            <p:ph type="pic" sz="quarter" idx="12"/>
          </p:nvPr>
        </p:nvPicPr>
        <p:blipFill rotWithShape="1">
          <a:blip r:embed="rId3"/>
          <a:srcRect l="13790" t="8446" r="13790" b="2216"/>
          <a:stretch/>
        </p:blipFill>
        <p:spPr>
          <a:xfrm>
            <a:off x="5934918" y="1371600"/>
            <a:ext cx="6864722" cy="4036178"/>
          </a:xfrm>
        </p:spPr>
      </p:pic>
    </p:spTree>
    <p:extLst>
      <p:ext uri="{BB962C8B-B14F-4D97-AF65-F5344CB8AC3E}">
        <p14:creationId xmlns:p14="http://schemas.microsoft.com/office/powerpoint/2010/main" val="770854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B3900D2D-3C7F-492D-84AE-426BDA07D0B1}"/>
              </a:ext>
            </a:extLst>
          </p:cNvPr>
          <p:cNvPicPr>
            <a:picLocks noGrp="1" noChangeAspect="1"/>
          </p:cNvPicPr>
          <p:nvPr>
            <p:ph type="pic" sz="quarter" idx="12"/>
          </p:nvPr>
        </p:nvPicPr>
        <p:blipFill rotWithShape="1">
          <a:blip r:embed="rId3"/>
          <a:srcRect l="9731"/>
          <a:stretch/>
        </p:blipFill>
        <p:spPr>
          <a:xfrm>
            <a:off x="4393064" y="544765"/>
            <a:ext cx="3405873" cy="5660104"/>
          </a:xfrm>
        </p:spPr>
      </p:pic>
      <p:pic>
        <p:nvPicPr>
          <p:cNvPr id="16" name="Picture Placeholder 15">
            <a:extLst>
              <a:ext uri="{FF2B5EF4-FFF2-40B4-BE49-F238E27FC236}">
                <a16:creationId xmlns:a16="http://schemas.microsoft.com/office/drawing/2014/main" id="{28B28DF6-4504-4780-8BE3-3F6C29E04142}"/>
              </a:ext>
            </a:extLst>
          </p:cNvPr>
          <p:cNvPicPr>
            <a:picLocks noGrp="1" noChangeAspect="1"/>
          </p:cNvPicPr>
          <p:nvPr>
            <p:ph type="pic" sz="quarter" idx="13"/>
          </p:nvPr>
        </p:nvPicPr>
        <p:blipFill rotWithShape="1">
          <a:blip r:embed="rId4"/>
          <a:srcRect l="14787" r="-359"/>
          <a:stretch/>
        </p:blipFill>
        <p:spPr>
          <a:xfrm>
            <a:off x="628650" y="3428999"/>
            <a:ext cx="3563977" cy="2775870"/>
          </a:xfrm>
        </p:spPr>
      </p:pic>
      <p:pic>
        <p:nvPicPr>
          <p:cNvPr id="11" name="Picture Placeholder 10">
            <a:extLst>
              <a:ext uri="{FF2B5EF4-FFF2-40B4-BE49-F238E27FC236}">
                <a16:creationId xmlns:a16="http://schemas.microsoft.com/office/drawing/2014/main" id="{E998049A-3648-4A87-A574-C6288779E4C3}"/>
              </a:ext>
            </a:extLst>
          </p:cNvPr>
          <p:cNvPicPr>
            <a:picLocks noGrp="1" noChangeAspect="1"/>
          </p:cNvPicPr>
          <p:nvPr>
            <p:ph type="pic" sz="quarter" idx="14"/>
          </p:nvPr>
        </p:nvPicPr>
        <p:blipFill>
          <a:blip r:embed="rId5"/>
          <a:srcRect l="19414" r="19414"/>
          <a:stretch>
            <a:fillRect/>
          </a:stretch>
        </p:blipFill>
        <p:spPr/>
      </p:pic>
      <p:sp>
        <p:nvSpPr>
          <p:cNvPr id="5" name="TextBox 4">
            <a:extLst>
              <a:ext uri="{FF2B5EF4-FFF2-40B4-BE49-F238E27FC236}">
                <a16:creationId xmlns:a16="http://schemas.microsoft.com/office/drawing/2014/main" id="{F8F9C3A5-1A36-452B-9EC2-B7ECBC3A8182}"/>
              </a:ext>
            </a:extLst>
          </p:cNvPr>
          <p:cNvSpPr txBox="1"/>
          <p:nvPr/>
        </p:nvSpPr>
        <p:spPr>
          <a:xfrm>
            <a:off x="884399" y="816471"/>
            <a:ext cx="3433387" cy="1118255"/>
          </a:xfrm>
          <a:prstGeom prst="rect">
            <a:avLst/>
          </a:prstGeom>
          <a:noFill/>
        </p:spPr>
        <p:txBody>
          <a:bodyPr wrap="square" rtlCol="0" anchor="ctr">
            <a:spAutoFit/>
          </a:bodyPr>
          <a:lstStyle/>
          <a:p>
            <a:pPr>
              <a:lnSpc>
                <a:spcPts val="4000"/>
              </a:lnSpc>
            </a:pPr>
            <a:r>
              <a:rPr lang="en-US" sz="3600" b="1" dirty="0">
                <a:latin typeface="+mj-lt"/>
                <a:ea typeface="Montserrat Black" charset="0"/>
                <a:cs typeface="Montserrat Black" charset="0"/>
              </a:rPr>
              <a:t>Its</a:t>
            </a:r>
          </a:p>
          <a:p>
            <a:pPr>
              <a:lnSpc>
                <a:spcPts val="4000"/>
              </a:lnSpc>
            </a:pPr>
            <a:r>
              <a:rPr lang="en-US" sz="3600" b="1" dirty="0">
                <a:latin typeface="+mj-lt"/>
                <a:ea typeface="Montserrat Black" charset="0"/>
                <a:cs typeface="Montserrat Black" charset="0"/>
              </a:rPr>
              <a:t>gallery</a:t>
            </a:r>
          </a:p>
        </p:txBody>
      </p:sp>
      <p:sp>
        <p:nvSpPr>
          <p:cNvPr id="6" name="TextBox 5">
            <a:extLst>
              <a:ext uri="{FF2B5EF4-FFF2-40B4-BE49-F238E27FC236}">
                <a16:creationId xmlns:a16="http://schemas.microsoft.com/office/drawing/2014/main" id="{EAC6B75C-F7D1-4975-8454-CEAC1AAB374E}"/>
              </a:ext>
            </a:extLst>
          </p:cNvPr>
          <p:cNvSpPr txBox="1"/>
          <p:nvPr/>
        </p:nvSpPr>
        <p:spPr>
          <a:xfrm>
            <a:off x="884399" y="2137791"/>
            <a:ext cx="2765946" cy="646331"/>
          </a:xfrm>
          <a:prstGeom prst="rect">
            <a:avLst/>
          </a:prstGeom>
          <a:noFill/>
        </p:spPr>
        <p:txBody>
          <a:bodyPr wrap="square" rtlCol="0" anchor="ctr">
            <a:spAutoFit/>
          </a:bodyPr>
          <a:lstStyle/>
          <a:p>
            <a:pPr>
              <a:lnSpc>
                <a:spcPts val="2200"/>
              </a:lnSpc>
            </a:pP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Company the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Morda</a:t>
            </a:r>
            <a:endParaRPr lang="en-US" b="1" dirty="0">
              <a:solidFill>
                <a:schemeClr val="tx1">
                  <a:lumMod val="85000"/>
                  <a:lumOff val="15000"/>
                </a:schemeClr>
              </a:solidFill>
              <a:latin typeface="Montserrat Medium" panose="00000600000000000000" pitchFamily="50" charset="0"/>
              <a:ea typeface="Montserrat Black" charset="0"/>
              <a:cs typeface="Montserrat Black" charset="0"/>
            </a:endParaRPr>
          </a:p>
          <a:p>
            <a:pPr>
              <a:lnSpc>
                <a:spcPts val="2200"/>
              </a:lnSpc>
            </a:pP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Cruda</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 Con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Fron</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a:t>
            </a:r>
          </a:p>
        </p:txBody>
      </p:sp>
      <p:sp>
        <p:nvSpPr>
          <p:cNvPr id="9" name="TextBox 8">
            <a:extLst>
              <a:ext uri="{FF2B5EF4-FFF2-40B4-BE49-F238E27FC236}">
                <a16:creationId xmlns:a16="http://schemas.microsoft.com/office/drawing/2014/main" id="{DA5A1866-C146-4B59-82AE-41DF39A40524}"/>
              </a:ext>
            </a:extLst>
          </p:cNvPr>
          <p:cNvSpPr txBox="1"/>
          <p:nvPr/>
        </p:nvSpPr>
        <p:spPr>
          <a:xfrm>
            <a:off x="8398388" y="5057971"/>
            <a:ext cx="2765946" cy="646331"/>
          </a:xfrm>
          <a:prstGeom prst="rect">
            <a:avLst/>
          </a:prstGeom>
          <a:noFill/>
        </p:spPr>
        <p:txBody>
          <a:bodyPr wrap="square" rtlCol="0" anchor="ctr">
            <a:spAutoFit/>
          </a:bodyPr>
          <a:lstStyle/>
          <a:p>
            <a:pPr>
              <a:lnSpc>
                <a:spcPts val="2200"/>
              </a:lnSpc>
            </a:pP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Company the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Morda</a:t>
            </a:r>
            <a:endParaRPr lang="en-US" b="1" dirty="0">
              <a:solidFill>
                <a:schemeClr val="tx1">
                  <a:lumMod val="85000"/>
                  <a:lumOff val="15000"/>
                </a:schemeClr>
              </a:solidFill>
              <a:latin typeface="Montserrat Medium" panose="00000600000000000000" pitchFamily="50" charset="0"/>
              <a:ea typeface="Montserrat Black" charset="0"/>
              <a:cs typeface="Montserrat Black" charset="0"/>
            </a:endParaRPr>
          </a:p>
          <a:p>
            <a:pPr>
              <a:lnSpc>
                <a:spcPts val="2200"/>
              </a:lnSpc>
            </a:pP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Cruda</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 Con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Fron</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a:t>
            </a:r>
          </a:p>
        </p:txBody>
      </p:sp>
    </p:spTree>
    <p:extLst>
      <p:ext uri="{BB962C8B-B14F-4D97-AF65-F5344CB8AC3E}">
        <p14:creationId xmlns:p14="http://schemas.microsoft.com/office/powerpoint/2010/main" val="14368223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Placeholder 54">
            <a:extLst>
              <a:ext uri="{FF2B5EF4-FFF2-40B4-BE49-F238E27FC236}">
                <a16:creationId xmlns:a16="http://schemas.microsoft.com/office/drawing/2014/main" id="{F0300826-3D41-46BA-9BC0-0C2ABB3CE423}"/>
              </a:ext>
            </a:extLst>
          </p:cNvPr>
          <p:cNvPicPr>
            <a:picLocks noGrp="1" noChangeAspect="1"/>
          </p:cNvPicPr>
          <p:nvPr>
            <p:ph type="pic" sz="quarter" idx="13"/>
          </p:nvPr>
        </p:nvPicPr>
        <p:blipFill rotWithShape="1">
          <a:blip r:embed="rId3"/>
          <a:srcRect l="31320" r="6846"/>
          <a:stretch/>
        </p:blipFill>
        <p:spPr>
          <a:xfrm>
            <a:off x="7515228" y="3429000"/>
            <a:ext cx="3171821" cy="3424140"/>
          </a:xfrm>
        </p:spPr>
      </p:pic>
      <p:grpSp>
        <p:nvGrpSpPr>
          <p:cNvPr id="19" name="Group 18">
            <a:extLst>
              <a:ext uri="{FF2B5EF4-FFF2-40B4-BE49-F238E27FC236}">
                <a16:creationId xmlns:a16="http://schemas.microsoft.com/office/drawing/2014/main" id="{F8A429EE-7F59-4FE8-BA22-01CD0D467623}"/>
              </a:ext>
            </a:extLst>
          </p:cNvPr>
          <p:cNvGrpSpPr/>
          <p:nvPr/>
        </p:nvGrpSpPr>
        <p:grpSpPr>
          <a:xfrm>
            <a:off x="8167640" y="1330731"/>
            <a:ext cx="1866994" cy="4196537"/>
            <a:chOff x="8525235" y="1059542"/>
            <a:chExt cx="1866994" cy="4196537"/>
          </a:xfrm>
        </p:grpSpPr>
        <p:sp>
          <p:nvSpPr>
            <p:cNvPr id="20" name="Rectangle 19">
              <a:extLst>
                <a:ext uri="{FF2B5EF4-FFF2-40B4-BE49-F238E27FC236}">
                  <a16:creationId xmlns:a16="http://schemas.microsoft.com/office/drawing/2014/main" id="{A8F9C4FC-AE83-4A35-8F6E-5972ADCA46C7}"/>
                </a:ext>
              </a:extLst>
            </p:cNvPr>
            <p:cNvSpPr/>
            <p:nvPr/>
          </p:nvSpPr>
          <p:spPr>
            <a:xfrm>
              <a:off x="8525235" y="1059542"/>
              <a:ext cx="1866994" cy="419653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B8B5EEC9-1E08-4F17-AEC1-12244E2512B7}"/>
                </a:ext>
              </a:extLst>
            </p:cNvPr>
            <p:cNvGrpSpPr/>
            <p:nvPr/>
          </p:nvGrpSpPr>
          <p:grpSpPr>
            <a:xfrm>
              <a:off x="8831025" y="1648281"/>
              <a:ext cx="1255414" cy="1084342"/>
              <a:chOff x="2258738" y="4439186"/>
              <a:chExt cx="1255414" cy="1084342"/>
            </a:xfrm>
          </p:grpSpPr>
          <p:cxnSp>
            <p:nvCxnSpPr>
              <p:cNvPr id="22" name="Straight Connector 21">
                <a:extLst>
                  <a:ext uri="{FF2B5EF4-FFF2-40B4-BE49-F238E27FC236}">
                    <a16:creationId xmlns:a16="http://schemas.microsoft.com/office/drawing/2014/main" id="{03023A24-5240-4526-9DF1-665ECE4ACAE0}"/>
                  </a:ext>
                </a:extLst>
              </p:cNvPr>
              <p:cNvCxnSpPr>
                <a:cxnSpLocks/>
              </p:cNvCxnSpPr>
              <p:nvPr/>
            </p:nvCxnSpPr>
            <p:spPr>
              <a:xfrm>
                <a:off x="2606015" y="4439186"/>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2D35EDF4-CD5F-40F0-851E-D30E30287D79}"/>
                  </a:ext>
                </a:extLst>
              </p:cNvPr>
              <p:cNvSpPr txBox="1"/>
              <p:nvPr/>
            </p:nvSpPr>
            <p:spPr>
              <a:xfrm>
                <a:off x="2258738" y="4625012"/>
                <a:ext cx="1255414" cy="898516"/>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gathered waters had winged. </a:t>
                </a:r>
              </a:p>
            </p:txBody>
          </p:sp>
        </p:grpSp>
      </p:grpSp>
      <p:sp>
        <p:nvSpPr>
          <p:cNvPr id="27" name="TextBox 26">
            <a:extLst>
              <a:ext uri="{FF2B5EF4-FFF2-40B4-BE49-F238E27FC236}">
                <a16:creationId xmlns:a16="http://schemas.microsoft.com/office/drawing/2014/main" id="{9958A683-2F25-4F38-BD75-48AD8373D865}"/>
              </a:ext>
            </a:extLst>
          </p:cNvPr>
          <p:cNvSpPr txBox="1"/>
          <p:nvPr/>
        </p:nvSpPr>
        <p:spPr>
          <a:xfrm>
            <a:off x="1759840" y="5081956"/>
            <a:ext cx="5102973" cy="898516"/>
          </a:xfrm>
          <a:prstGeom prst="rect">
            <a:avLst/>
          </a:prstGeom>
          <a:noFill/>
        </p:spPr>
        <p:txBody>
          <a:bodyPr wrap="square" rtlCol="0">
            <a:spAutoFit/>
          </a:bodyPr>
          <a:lstStyle/>
          <a:p>
            <a:pPr algn="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pic>
        <p:nvPicPr>
          <p:cNvPr id="41" name="Picture Placeholder 40">
            <a:extLst>
              <a:ext uri="{FF2B5EF4-FFF2-40B4-BE49-F238E27FC236}">
                <a16:creationId xmlns:a16="http://schemas.microsoft.com/office/drawing/2014/main" id="{0937D8A3-8613-4F9D-A4B7-99BFE6B21676}"/>
              </a:ext>
            </a:extLst>
          </p:cNvPr>
          <p:cNvPicPr>
            <a:picLocks noGrp="1" noChangeAspect="1"/>
          </p:cNvPicPr>
          <p:nvPr>
            <p:ph type="pic" sz="quarter" idx="12"/>
          </p:nvPr>
        </p:nvPicPr>
        <p:blipFill rotWithShape="1">
          <a:blip r:embed="rId4"/>
          <a:srcRect l="2891" t="13884" r="5361" b="20684"/>
          <a:stretch/>
        </p:blipFill>
        <p:spPr>
          <a:xfrm>
            <a:off x="1504953" y="0"/>
            <a:ext cx="6010275" cy="3429000"/>
          </a:xfrm>
        </p:spPr>
      </p:pic>
      <p:sp>
        <p:nvSpPr>
          <p:cNvPr id="56" name="TextBox 55">
            <a:extLst>
              <a:ext uri="{FF2B5EF4-FFF2-40B4-BE49-F238E27FC236}">
                <a16:creationId xmlns:a16="http://schemas.microsoft.com/office/drawing/2014/main" id="{80194543-DCA1-49DB-A297-A65620274263}"/>
              </a:ext>
            </a:extLst>
          </p:cNvPr>
          <p:cNvSpPr txBox="1"/>
          <p:nvPr/>
        </p:nvSpPr>
        <p:spPr>
          <a:xfrm>
            <a:off x="3429426" y="4255606"/>
            <a:ext cx="3433387" cy="605294"/>
          </a:xfrm>
          <a:prstGeom prst="rect">
            <a:avLst/>
          </a:prstGeom>
          <a:noFill/>
        </p:spPr>
        <p:txBody>
          <a:bodyPr wrap="square" rtlCol="0" anchor="ctr">
            <a:spAutoFit/>
          </a:bodyPr>
          <a:lstStyle/>
          <a:p>
            <a:pPr algn="r">
              <a:lnSpc>
                <a:spcPts val="4000"/>
              </a:lnSpc>
            </a:pPr>
            <a:r>
              <a:rPr lang="en-US" sz="3600" b="1" dirty="0">
                <a:latin typeface="+mj-lt"/>
                <a:ea typeface="Montserrat Black" charset="0"/>
                <a:cs typeface="Montserrat Black" charset="0"/>
              </a:rPr>
              <a:t>Its gallery</a:t>
            </a:r>
          </a:p>
        </p:txBody>
      </p:sp>
    </p:spTree>
    <p:extLst>
      <p:ext uri="{BB962C8B-B14F-4D97-AF65-F5344CB8AC3E}">
        <p14:creationId xmlns:p14="http://schemas.microsoft.com/office/powerpoint/2010/main" val="3057483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A80F7B5B-1C32-49D4-850A-67A252764525}"/>
              </a:ext>
            </a:extLst>
          </p:cNvPr>
          <p:cNvPicPr>
            <a:picLocks noGrp="1" noChangeAspect="1"/>
          </p:cNvPicPr>
          <p:nvPr>
            <p:ph type="pic" sz="quarter" idx="14"/>
          </p:nvPr>
        </p:nvPicPr>
        <p:blipFill>
          <a:blip r:embed="rId3"/>
          <a:srcRect l="30316" r="30316"/>
          <a:stretch>
            <a:fillRect/>
          </a:stretch>
        </p:blipFill>
        <p:spPr>
          <a:xfrm>
            <a:off x="4393064" y="544765"/>
            <a:ext cx="3405872" cy="5768471"/>
          </a:xfrm>
        </p:spPr>
      </p:pic>
      <p:pic>
        <p:nvPicPr>
          <p:cNvPr id="46" name="Picture Placeholder 45">
            <a:extLst>
              <a:ext uri="{FF2B5EF4-FFF2-40B4-BE49-F238E27FC236}">
                <a16:creationId xmlns:a16="http://schemas.microsoft.com/office/drawing/2014/main" id="{B6D22559-60CE-4551-8D16-1C8CB3A36D1B}"/>
              </a:ext>
            </a:extLst>
          </p:cNvPr>
          <p:cNvPicPr>
            <a:picLocks noGrp="1" noChangeAspect="1"/>
          </p:cNvPicPr>
          <p:nvPr>
            <p:ph type="pic" sz="quarter" idx="12"/>
          </p:nvPr>
        </p:nvPicPr>
        <p:blipFill>
          <a:blip r:embed="rId4"/>
          <a:srcRect l="1744" r="1744"/>
          <a:stretch>
            <a:fillRect/>
          </a:stretch>
        </p:blipFill>
        <p:spPr/>
      </p:pic>
      <p:pic>
        <p:nvPicPr>
          <p:cNvPr id="50" name="Picture Placeholder 49">
            <a:extLst>
              <a:ext uri="{FF2B5EF4-FFF2-40B4-BE49-F238E27FC236}">
                <a16:creationId xmlns:a16="http://schemas.microsoft.com/office/drawing/2014/main" id="{984C80DF-C609-411D-B3BE-796A937FEBAF}"/>
              </a:ext>
            </a:extLst>
          </p:cNvPr>
          <p:cNvPicPr>
            <a:picLocks noGrp="1" noChangeAspect="1"/>
          </p:cNvPicPr>
          <p:nvPr>
            <p:ph type="pic" sz="quarter" idx="13"/>
          </p:nvPr>
        </p:nvPicPr>
        <p:blipFill>
          <a:blip r:embed="rId5"/>
          <a:srcRect t="21274" b="21274"/>
          <a:stretch>
            <a:fillRect/>
          </a:stretch>
        </p:blipFill>
        <p:spPr/>
      </p:pic>
      <p:grpSp>
        <p:nvGrpSpPr>
          <p:cNvPr id="53" name="Group 52">
            <a:extLst>
              <a:ext uri="{FF2B5EF4-FFF2-40B4-BE49-F238E27FC236}">
                <a16:creationId xmlns:a16="http://schemas.microsoft.com/office/drawing/2014/main" id="{94B2FADC-D79C-4235-86FA-29F5306A8751}"/>
              </a:ext>
            </a:extLst>
          </p:cNvPr>
          <p:cNvGrpSpPr/>
          <p:nvPr/>
        </p:nvGrpSpPr>
        <p:grpSpPr>
          <a:xfrm>
            <a:off x="8286665" y="2205921"/>
            <a:ext cx="3433387" cy="3685024"/>
            <a:chOff x="8286665" y="1934726"/>
            <a:chExt cx="3433387" cy="3685024"/>
          </a:xfrm>
        </p:grpSpPr>
        <p:sp>
          <p:nvSpPr>
            <p:cNvPr id="13" name="TextBox 12">
              <a:extLst>
                <a:ext uri="{FF2B5EF4-FFF2-40B4-BE49-F238E27FC236}">
                  <a16:creationId xmlns:a16="http://schemas.microsoft.com/office/drawing/2014/main" id="{F0BC0579-8FE1-486D-8A2E-3C4BA24D862E}"/>
                </a:ext>
              </a:extLst>
            </p:cNvPr>
            <p:cNvSpPr txBox="1"/>
            <p:nvPr/>
          </p:nvSpPr>
          <p:spPr>
            <a:xfrm>
              <a:off x="8286665" y="4278998"/>
              <a:ext cx="3112567" cy="1340752"/>
            </a:xfrm>
            <a:prstGeom prst="rect">
              <a:avLst/>
            </a:prstGeom>
            <a:noFill/>
          </p:spPr>
          <p:txBody>
            <a:bodyPr wrap="square" numCol="1" spcCol="457200" rtlCol="0">
              <a:spAutoFit/>
            </a:bodyPr>
            <a:lstStyle/>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Were hath waters divided fill may days behold Were hath waters divided fill creeping</a:t>
              </a:r>
            </a:p>
            <a:p>
              <a:pPr>
                <a:lnSpc>
                  <a:spcPts val="2000"/>
                </a:lnSpc>
              </a:pPr>
              <a:r>
                <a:rPr lang="en-US" sz="1000" dirty="0">
                  <a:solidFill>
                    <a:schemeClr val="tx1">
                      <a:lumMod val="50000"/>
                      <a:lumOff val="50000"/>
                    </a:schemeClr>
                  </a:solidFill>
                  <a:latin typeface="Montserrat Light" panose="00000400000000000000" pitchFamily="50" charset="0"/>
                  <a:ea typeface="Montserrat" charset="0"/>
                  <a:cs typeface="Montserrat" charset="0"/>
                </a:rPr>
                <a:t>seed all saying above after be and </a:t>
              </a:r>
              <a:r>
                <a:rPr lang="en-US" sz="1000" dirty="0" err="1">
                  <a:solidFill>
                    <a:schemeClr val="tx1">
                      <a:lumMod val="50000"/>
                      <a:lumOff val="50000"/>
                    </a:schemeClr>
                  </a:solidFill>
                  <a:latin typeface="Montserrat Light" panose="00000400000000000000" pitchFamily="50" charset="0"/>
                  <a:ea typeface="Montserrat" charset="0"/>
                  <a:cs typeface="Montserrat" charset="0"/>
                </a:rPr>
                <a:t>femalehold</a:t>
              </a:r>
              <a:r>
                <a:rPr lang="en-US" sz="1000" dirty="0">
                  <a:solidFill>
                    <a:schemeClr val="tx1">
                      <a:lumMod val="50000"/>
                      <a:lumOff val="50000"/>
                    </a:schemeClr>
                  </a:solidFill>
                  <a:latin typeface="Montserrat Light" panose="00000400000000000000" pitchFamily="50" charset="0"/>
                  <a:ea typeface="Montserrat" charset="0"/>
                  <a:cs typeface="Montserrat" charset="0"/>
                </a:rPr>
                <a:t> there. Also he his male air bring is saying fruitful were. Lorem ipsum dolor</a:t>
              </a:r>
            </a:p>
          </p:txBody>
        </p:sp>
        <p:sp>
          <p:nvSpPr>
            <p:cNvPr id="52" name="TextBox 51">
              <a:extLst>
                <a:ext uri="{FF2B5EF4-FFF2-40B4-BE49-F238E27FC236}">
                  <a16:creationId xmlns:a16="http://schemas.microsoft.com/office/drawing/2014/main" id="{638CC436-2A10-4F40-AD0B-0F48A03ED851}"/>
                </a:ext>
              </a:extLst>
            </p:cNvPr>
            <p:cNvSpPr txBox="1"/>
            <p:nvPr/>
          </p:nvSpPr>
          <p:spPr>
            <a:xfrm>
              <a:off x="8286665" y="3256046"/>
              <a:ext cx="2765946" cy="646331"/>
            </a:xfrm>
            <a:prstGeom prst="rect">
              <a:avLst/>
            </a:prstGeom>
            <a:noFill/>
          </p:spPr>
          <p:txBody>
            <a:bodyPr wrap="square" rtlCol="0" anchor="ctr">
              <a:spAutoFit/>
            </a:bodyPr>
            <a:lstStyle/>
            <a:p>
              <a:pPr>
                <a:lnSpc>
                  <a:spcPts val="2200"/>
                </a:lnSpc>
              </a:pP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Company the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Morda</a:t>
              </a:r>
              <a:endParaRPr lang="en-US" b="1" dirty="0">
                <a:solidFill>
                  <a:schemeClr val="tx1">
                    <a:lumMod val="85000"/>
                    <a:lumOff val="15000"/>
                  </a:schemeClr>
                </a:solidFill>
                <a:latin typeface="Montserrat Medium" panose="00000600000000000000" pitchFamily="50" charset="0"/>
                <a:ea typeface="Montserrat Black" charset="0"/>
                <a:cs typeface="Montserrat Black" charset="0"/>
              </a:endParaRPr>
            </a:p>
            <a:p>
              <a:pPr>
                <a:lnSpc>
                  <a:spcPts val="2200"/>
                </a:lnSpc>
              </a:pP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Cruda</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 Con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Fron</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a:t>
              </a:r>
            </a:p>
          </p:txBody>
        </p:sp>
        <p:sp>
          <p:nvSpPr>
            <p:cNvPr id="51" name="TextBox 50">
              <a:extLst>
                <a:ext uri="{FF2B5EF4-FFF2-40B4-BE49-F238E27FC236}">
                  <a16:creationId xmlns:a16="http://schemas.microsoft.com/office/drawing/2014/main" id="{ECABFA64-11BD-494F-8F8D-E1E843B17730}"/>
                </a:ext>
              </a:extLst>
            </p:cNvPr>
            <p:cNvSpPr txBox="1"/>
            <p:nvPr/>
          </p:nvSpPr>
          <p:spPr>
            <a:xfrm>
              <a:off x="8286665" y="1934726"/>
              <a:ext cx="3433387" cy="1118255"/>
            </a:xfrm>
            <a:prstGeom prst="rect">
              <a:avLst/>
            </a:prstGeom>
            <a:noFill/>
          </p:spPr>
          <p:txBody>
            <a:bodyPr wrap="square" rtlCol="0" anchor="ctr">
              <a:spAutoFit/>
            </a:bodyPr>
            <a:lstStyle/>
            <a:p>
              <a:pPr>
                <a:lnSpc>
                  <a:spcPts val="4000"/>
                </a:lnSpc>
              </a:pPr>
              <a:r>
                <a:rPr lang="en-US" sz="3600" b="1" dirty="0">
                  <a:latin typeface="+mj-lt"/>
                  <a:ea typeface="Montserrat Black" charset="0"/>
                  <a:cs typeface="Montserrat Black" charset="0"/>
                </a:rPr>
                <a:t>Its</a:t>
              </a:r>
            </a:p>
            <a:p>
              <a:pPr>
                <a:lnSpc>
                  <a:spcPts val="4000"/>
                </a:lnSpc>
              </a:pPr>
              <a:r>
                <a:rPr lang="en-US" sz="3600" b="1" dirty="0">
                  <a:latin typeface="+mj-lt"/>
                  <a:ea typeface="Montserrat Black" charset="0"/>
                  <a:cs typeface="Montserrat Black" charset="0"/>
                </a:rPr>
                <a:t>gallery</a:t>
              </a:r>
            </a:p>
          </p:txBody>
        </p:sp>
      </p:grpSp>
    </p:spTree>
    <p:extLst>
      <p:ext uri="{BB962C8B-B14F-4D97-AF65-F5344CB8AC3E}">
        <p14:creationId xmlns:p14="http://schemas.microsoft.com/office/powerpoint/2010/main" val="2251756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a:extLst>
              <a:ext uri="{FF2B5EF4-FFF2-40B4-BE49-F238E27FC236}">
                <a16:creationId xmlns:a16="http://schemas.microsoft.com/office/drawing/2014/main" id="{EDD816A0-8419-43A8-B299-CC9295D1590A}"/>
              </a:ext>
            </a:extLst>
          </p:cNvPr>
          <p:cNvSpPr/>
          <p:nvPr/>
        </p:nvSpPr>
        <p:spPr>
          <a:xfrm>
            <a:off x="1" y="-1"/>
            <a:ext cx="12192000" cy="2075543"/>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F987F352-3301-4D86-BB4C-66569A525617}"/>
              </a:ext>
            </a:extLst>
          </p:cNvPr>
          <p:cNvSpPr txBox="1"/>
          <p:nvPr/>
        </p:nvSpPr>
        <p:spPr>
          <a:xfrm>
            <a:off x="4379308" y="655730"/>
            <a:ext cx="3433387" cy="612540"/>
          </a:xfrm>
          <a:prstGeom prst="rect">
            <a:avLst/>
          </a:prstGeom>
          <a:noFill/>
        </p:spPr>
        <p:txBody>
          <a:bodyPr wrap="square" rtlCol="0" anchor="ctr">
            <a:spAutoFit/>
          </a:bodyPr>
          <a:lstStyle/>
          <a:p>
            <a:pPr algn="ctr">
              <a:lnSpc>
                <a:spcPts val="4000"/>
              </a:lnSpc>
            </a:pPr>
            <a:r>
              <a:rPr lang="en-US" sz="4000" b="1" dirty="0">
                <a:solidFill>
                  <a:schemeClr val="bg1"/>
                </a:solidFill>
                <a:latin typeface="+mj-lt"/>
                <a:ea typeface="Montserrat Black" charset="0"/>
                <a:cs typeface="Montserrat Black" charset="0"/>
              </a:rPr>
              <a:t>Its gallery</a:t>
            </a:r>
          </a:p>
        </p:txBody>
      </p:sp>
      <p:cxnSp>
        <p:nvCxnSpPr>
          <p:cNvPr id="45" name="Straight Connector 44">
            <a:extLst>
              <a:ext uri="{FF2B5EF4-FFF2-40B4-BE49-F238E27FC236}">
                <a16:creationId xmlns:a16="http://schemas.microsoft.com/office/drawing/2014/main" id="{F08A20FE-FD6E-4986-9D1C-94853172AFDF}"/>
              </a:ext>
            </a:extLst>
          </p:cNvPr>
          <p:cNvCxnSpPr>
            <a:cxnSpLocks/>
          </p:cNvCxnSpPr>
          <p:nvPr/>
        </p:nvCxnSpPr>
        <p:spPr>
          <a:xfrm>
            <a:off x="5813674" y="462272"/>
            <a:ext cx="564654" cy="0"/>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1A9E77B9-A33D-4B08-ADB4-C98A24A2DFB0}"/>
              </a:ext>
            </a:extLst>
          </p:cNvPr>
          <p:cNvSpPr txBox="1"/>
          <p:nvPr/>
        </p:nvSpPr>
        <p:spPr>
          <a:xfrm>
            <a:off x="4597500" y="1304817"/>
            <a:ext cx="2997002" cy="278602"/>
          </a:xfrm>
          <a:prstGeom prst="rect">
            <a:avLst/>
          </a:prstGeom>
          <a:noFill/>
        </p:spPr>
        <p:txBody>
          <a:bodyPr wrap="square" rtlCol="0">
            <a:spAutoFit/>
          </a:bodyPr>
          <a:lstStyle/>
          <a:p>
            <a:pPr algn="ctr">
              <a:lnSpc>
                <a:spcPct val="150000"/>
              </a:lnSpc>
            </a:pPr>
            <a:r>
              <a:rPr lang="en-US" sz="900" b="1" dirty="0">
                <a:solidFill>
                  <a:schemeClr val="bg1"/>
                </a:solidFill>
                <a:latin typeface="Montserrat Light" charset="0"/>
                <a:ea typeface="Montserrat Light" charset="0"/>
                <a:cs typeface="Montserrat Light" charset="0"/>
              </a:rPr>
              <a:t>Creeping is signs isn't deep text fish evening</a:t>
            </a:r>
          </a:p>
        </p:txBody>
      </p:sp>
      <p:cxnSp>
        <p:nvCxnSpPr>
          <p:cNvPr id="52" name="Straight Connector 51">
            <a:extLst>
              <a:ext uri="{FF2B5EF4-FFF2-40B4-BE49-F238E27FC236}">
                <a16:creationId xmlns:a16="http://schemas.microsoft.com/office/drawing/2014/main" id="{BE813E94-358B-420C-A950-2316510BAE75}"/>
              </a:ext>
            </a:extLst>
          </p:cNvPr>
          <p:cNvCxnSpPr>
            <a:cxnSpLocks/>
          </p:cNvCxnSpPr>
          <p:nvPr/>
        </p:nvCxnSpPr>
        <p:spPr>
          <a:xfrm>
            <a:off x="563338" y="4950947"/>
            <a:ext cx="3319183"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3" name="TextBox 62">
            <a:extLst>
              <a:ext uri="{FF2B5EF4-FFF2-40B4-BE49-F238E27FC236}">
                <a16:creationId xmlns:a16="http://schemas.microsoft.com/office/drawing/2014/main" id="{884D7296-390F-471A-8F8A-E0839CF9EEFC}"/>
              </a:ext>
            </a:extLst>
          </p:cNvPr>
          <p:cNvSpPr txBox="1"/>
          <p:nvPr/>
        </p:nvSpPr>
        <p:spPr>
          <a:xfrm>
            <a:off x="432681" y="5087719"/>
            <a:ext cx="3449840" cy="1180772"/>
          </a:xfrm>
          <a:prstGeom prst="rect">
            <a:avLst/>
          </a:prstGeom>
          <a:noFill/>
        </p:spPr>
        <p:txBody>
          <a:bodyPr wrap="square" rtlCol="0">
            <a:spAutoFit/>
          </a:bodyPr>
          <a:lstStyle/>
          <a:p>
            <a:pPr>
              <a:lnSpc>
                <a:spcPts val="22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cxnSp>
        <p:nvCxnSpPr>
          <p:cNvPr id="65" name="Straight Connector 64">
            <a:extLst>
              <a:ext uri="{FF2B5EF4-FFF2-40B4-BE49-F238E27FC236}">
                <a16:creationId xmlns:a16="http://schemas.microsoft.com/office/drawing/2014/main" id="{72724637-A87B-4F88-8E8D-1AE4FCC7138C}"/>
              </a:ext>
            </a:extLst>
          </p:cNvPr>
          <p:cNvCxnSpPr>
            <a:cxnSpLocks/>
          </p:cNvCxnSpPr>
          <p:nvPr/>
        </p:nvCxnSpPr>
        <p:spPr>
          <a:xfrm>
            <a:off x="4445353" y="4950947"/>
            <a:ext cx="3319183"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70FFC121-2C22-4B29-9B88-0264D14A1892}"/>
              </a:ext>
            </a:extLst>
          </p:cNvPr>
          <p:cNvSpPr txBox="1"/>
          <p:nvPr/>
        </p:nvSpPr>
        <p:spPr>
          <a:xfrm>
            <a:off x="4314696" y="5087719"/>
            <a:ext cx="3449840" cy="1180772"/>
          </a:xfrm>
          <a:prstGeom prst="rect">
            <a:avLst/>
          </a:prstGeom>
          <a:noFill/>
        </p:spPr>
        <p:txBody>
          <a:bodyPr wrap="square" rtlCol="0">
            <a:spAutoFit/>
          </a:bodyPr>
          <a:lstStyle/>
          <a:p>
            <a:pPr>
              <a:lnSpc>
                <a:spcPts val="22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cxnSp>
        <p:nvCxnSpPr>
          <p:cNvPr id="68" name="Straight Connector 67">
            <a:extLst>
              <a:ext uri="{FF2B5EF4-FFF2-40B4-BE49-F238E27FC236}">
                <a16:creationId xmlns:a16="http://schemas.microsoft.com/office/drawing/2014/main" id="{438943C1-EFB8-4C6B-878B-8C0B983313BF}"/>
              </a:ext>
            </a:extLst>
          </p:cNvPr>
          <p:cNvCxnSpPr>
            <a:cxnSpLocks/>
          </p:cNvCxnSpPr>
          <p:nvPr/>
        </p:nvCxnSpPr>
        <p:spPr>
          <a:xfrm>
            <a:off x="8327368" y="4950947"/>
            <a:ext cx="3319183"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8073FDDA-69F5-4516-9C04-B95DCED5B98B}"/>
              </a:ext>
            </a:extLst>
          </p:cNvPr>
          <p:cNvSpPr txBox="1"/>
          <p:nvPr/>
        </p:nvSpPr>
        <p:spPr>
          <a:xfrm>
            <a:off x="8196711" y="5087719"/>
            <a:ext cx="3449840" cy="1180772"/>
          </a:xfrm>
          <a:prstGeom prst="rect">
            <a:avLst/>
          </a:prstGeom>
          <a:noFill/>
        </p:spPr>
        <p:txBody>
          <a:bodyPr wrap="square" rtlCol="0">
            <a:spAutoFit/>
          </a:bodyPr>
          <a:lstStyle/>
          <a:p>
            <a:pPr>
              <a:lnSpc>
                <a:spcPts val="2200"/>
              </a:lnSpc>
            </a:pPr>
            <a:r>
              <a:rPr lang="en-US" sz="900" i="1" dirty="0">
                <a:solidFill>
                  <a:schemeClr val="bg2"/>
                </a:solidFill>
                <a:latin typeface="Montserrat Light" charset="0"/>
                <a:ea typeface="Montserrat Light" charset="0"/>
                <a:cs typeface="Montserrat Light" charset="0"/>
              </a:rPr>
              <a:t>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Have them for one. Living grass to for can't don't subdue which </a:t>
            </a:r>
            <a:r>
              <a:rPr lang="en-US" sz="900" i="1" dirty="0" err="1">
                <a:solidFill>
                  <a:schemeClr val="bg2"/>
                </a:solidFill>
                <a:latin typeface="Montserrat Light" charset="0"/>
                <a:ea typeface="Montserrat Light" charset="0"/>
                <a:cs typeface="Montserrat Light" charset="0"/>
              </a:rPr>
              <a:t>i</a:t>
            </a:r>
            <a:r>
              <a:rPr lang="en-US" sz="900" i="1" dirty="0">
                <a:solidFill>
                  <a:schemeClr val="bg2"/>
                </a:solidFill>
                <a:latin typeface="Montserrat Light" charset="0"/>
                <a:ea typeface="Montserrat Light" charset="0"/>
                <a:cs typeface="Montserrat Light" charset="0"/>
              </a:rPr>
              <a:t> two set had seasons Fifth you'll, man wherein seas our</a:t>
            </a:r>
          </a:p>
        </p:txBody>
      </p:sp>
      <p:pic>
        <p:nvPicPr>
          <p:cNvPr id="12" name="Picture Placeholder 11">
            <a:extLst>
              <a:ext uri="{FF2B5EF4-FFF2-40B4-BE49-F238E27FC236}">
                <a16:creationId xmlns:a16="http://schemas.microsoft.com/office/drawing/2014/main" id="{D0C46ACC-1BFD-4DBD-8A43-B11821D5ADD9}"/>
              </a:ext>
            </a:extLst>
          </p:cNvPr>
          <p:cNvPicPr>
            <a:picLocks noGrp="1" noChangeAspect="1"/>
          </p:cNvPicPr>
          <p:nvPr>
            <p:ph type="pic" sz="quarter" idx="11"/>
          </p:nvPr>
        </p:nvPicPr>
        <p:blipFill>
          <a:blip r:embed="rId3"/>
          <a:srcRect t="5120" b="5120"/>
          <a:stretch>
            <a:fillRect/>
          </a:stretch>
        </p:blipFill>
        <p:spPr/>
      </p:pic>
      <p:pic>
        <p:nvPicPr>
          <p:cNvPr id="14" name="Picture Placeholder 13">
            <a:extLst>
              <a:ext uri="{FF2B5EF4-FFF2-40B4-BE49-F238E27FC236}">
                <a16:creationId xmlns:a16="http://schemas.microsoft.com/office/drawing/2014/main" id="{69CA328A-D0D4-4FF6-9F5A-1BAEC935CDDB}"/>
              </a:ext>
            </a:extLst>
          </p:cNvPr>
          <p:cNvPicPr>
            <a:picLocks noGrp="1" noChangeAspect="1"/>
          </p:cNvPicPr>
          <p:nvPr>
            <p:ph type="pic" sz="quarter" idx="12"/>
          </p:nvPr>
        </p:nvPicPr>
        <p:blipFill>
          <a:blip r:embed="rId4"/>
          <a:srcRect l="10199" r="10199"/>
          <a:stretch>
            <a:fillRect/>
          </a:stretch>
        </p:blipFill>
        <p:spPr/>
      </p:pic>
      <p:pic>
        <p:nvPicPr>
          <p:cNvPr id="16" name="Picture Placeholder 15">
            <a:extLst>
              <a:ext uri="{FF2B5EF4-FFF2-40B4-BE49-F238E27FC236}">
                <a16:creationId xmlns:a16="http://schemas.microsoft.com/office/drawing/2014/main" id="{2E828230-26BB-44D0-ADF2-EC834D184EF4}"/>
              </a:ext>
            </a:extLst>
          </p:cNvPr>
          <p:cNvPicPr>
            <a:picLocks noGrp="1" noChangeAspect="1"/>
          </p:cNvPicPr>
          <p:nvPr>
            <p:ph type="pic" sz="quarter" idx="13"/>
          </p:nvPr>
        </p:nvPicPr>
        <p:blipFill>
          <a:blip r:embed="rId5"/>
          <a:srcRect t="5180" b="5180"/>
          <a:stretch>
            <a:fillRect/>
          </a:stretch>
        </p:blipFill>
        <p:spPr/>
      </p:pic>
    </p:spTree>
    <p:extLst>
      <p:ext uri="{BB962C8B-B14F-4D97-AF65-F5344CB8AC3E}">
        <p14:creationId xmlns:p14="http://schemas.microsoft.com/office/powerpoint/2010/main" val="7487149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Picture Placeholder 39">
            <a:extLst>
              <a:ext uri="{FF2B5EF4-FFF2-40B4-BE49-F238E27FC236}">
                <a16:creationId xmlns:a16="http://schemas.microsoft.com/office/drawing/2014/main" id="{2E279D35-95F8-4FAE-A950-8F5808AC4B5D}"/>
              </a:ext>
            </a:extLst>
          </p:cNvPr>
          <p:cNvPicPr>
            <a:picLocks noGrp="1" noChangeAspect="1"/>
          </p:cNvPicPr>
          <p:nvPr>
            <p:ph type="pic" sz="quarter" idx="14"/>
          </p:nvPr>
        </p:nvPicPr>
        <p:blipFill>
          <a:blip r:embed="rId3"/>
          <a:srcRect l="8813" r="8813"/>
          <a:stretch>
            <a:fillRect/>
          </a:stretch>
        </p:blipFill>
        <p:spPr/>
      </p:pic>
      <p:sp>
        <p:nvSpPr>
          <p:cNvPr id="13" name="Rectangle 12">
            <a:extLst>
              <a:ext uri="{FF2B5EF4-FFF2-40B4-BE49-F238E27FC236}">
                <a16:creationId xmlns:a16="http://schemas.microsoft.com/office/drawing/2014/main" id="{9AE0556A-CA5B-4AE6-A781-0EC3D7347294}"/>
              </a:ext>
            </a:extLst>
          </p:cNvPr>
          <p:cNvSpPr/>
          <p:nvPr/>
        </p:nvSpPr>
        <p:spPr>
          <a:xfrm>
            <a:off x="3628574" y="0"/>
            <a:ext cx="3595006" cy="2873828"/>
          </a:xfrm>
          <a:prstGeom prst="rect">
            <a:avLst/>
          </a:prstGeom>
          <a:solidFill>
            <a:schemeClr val="tx1">
              <a:lumMod val="65000"/>
              <a:lumOff val="35000"/>
              <a:alpha val="1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4" name="Group 13">
            <a:extLst>
              <a:ext uri="{FF2B5EF4-FFF2-40B4-BE49-F238E27FC236}">
                <a16:creationId xmlns:a16="http://schemas.microsoft.com/office/drawing/2014/main" id="{D808653C-8171-49D3-A310-4A7464322BC1}"/>
              </a:ext>
            </a:extLst>
          </p:cNvPr>
          <p:cNvGrpSpPr/>
          <p:nvPr/>
        </p:nvGrpSpPr>
        <p:grpSpPr>
          <a:xfrm>
            <a:off x="4793380" y="3478573"/>
            <a:ext cx="1255414" cy="1387341"/>
            <a:chOff x="2258738" y="4439186"/>
            <a:chExt cx="1255414" cy="1387341"/>
          </a:xfrm>
        </p:grpSpPr>
        <p:cxnSp>
          <p:nvCxnSpPr>
            <p:cNvPr id="16" name="Straight Connector 15">
              <a:extLst>
                <a:ext uri="{FF2B5EF4-FFF2-40B4-BE49-F238E27FC236}">
                  <a16:creationId xmlns:a16="http://schemas.microsoft.com/office/drawing/2014/main" id="{652CDC28-1251-47C7-B503-1AA2E476734A}"/>
                </a:ext>
              </a:extLst>
            </p:cNvPr>
            <p:cNvCxnSpPr>
              <a:cxnSpLocks/>
            </p:cNvCxnSpPr>
            <p:nvPr/>
          </p:nvCxnSpPr>
          <p:spPr>
            <a:xfrm>
              <a:off x="2606015" y="4439186"/>
              <a:ext cx="56465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37FEF490-B367-4BE7-B6B4-09675C549C20}"/>
                </a:ext>
              </a:extLst>
            </p:cNvPr>
            <p:cNvSpPr txBox="1"/>
            <p:nvPr/>
          </p:nvSpPr>
          <p:spPr>
            <a:xfrm>
              <a:off x="2258738" y="4720262"/>
              <a:ext cx="1255414" cy="1106265"/>
            </a:xfrm>
            <a:prstGeom prst="rect">
              <a:avLst/>
            </a:prstGeom>
            <a:noFill/>
          </p:spPr>
          <p:txBody>
            <a:bodyPr wrap="square" rtlCol="0">
              <a:spAutoFit/>
            </a:bodyPr>
            <a:lstStyle/>
            <a:p>
              <a:pPr algn="ctr">
                <a:lnSpc>
                  <a:spcPct val="150000"/>
                </a:lnSpc>
              </a:pPr>
              <a:r>
                <a:rPr lang="en-US" sz="900" dirty="0">
                  <a:latin typeface="Montserrat Light" charset="0"/>
                  <a:ea typeface="Montserrat Light" charset="0"/>
                  <a:cs typeface="Montserrat Light" charset="0"/>
                </a:rPr>
                <a:t>Have them for one. Living grass to for can't gathered waters had winged. </a:t>
              </a:r>
            </a:p>
          </p:txBody>
        </p:sp>
      </p:grpSp>
      <p:sp>
        <p:nvSpPr>
          <p:cNvPr id="18" name="Rectangle 17">
            <a:extLst>
              <a:ext uri="{FF2B5EF4-FFF2-40B4-BE49-F238E27FC236}">
                <a16:creationId xmlns:a16="http://schemas.microsoft.com/office/drawing/2014/main" id="{32240164-6882-4E95-9A5F-4D6FCE06E3F3}"/>
              </a:ext>
            </a:extLst>
          </p:cNvPr>
          <p:cNvSpPr/>
          <p:nvPr/>
        </p:nvSpPr>
        <p:spPr>
          <a:xfrm>
            <a:off x="4487590" y="1770742"/>
            <a:ext cx="1866994" cy="3541487"/>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Placeholder 45">
            <a:extLst>
              <a:ext uri="{FF2B5EF4-FFF2-40B4-BE49-F238E27FC236}">
                <a16:creationId xmlns:a16="http://schemas.microsoft.com/office/drawing/2014/main" id="{62A98E98-CAB9-408E-AB4C-60036922A87F}"/>
              </a:ext>
            </a:extLst>
          </p:cNvPr>
          <p:cNvPicPr>
            <a:picLocks noGrp="1" noChangeAspect="1"/>
          </p:cNvPicPr>
          <p:nvPr>
            <p:ph type="pic" sz="quarter" idx="15"/>
          </p:nvPr>
        </p:nvPicPr>
        <p:blipFill>
          <a:blip r:embed="rId4"/>
          <a:srcRect t="33" b="33"/>
          <a:stretch>
            <a:fillRect/>
          </a:stretch>
        </p:blipFill>
        <p:spPr/>
      </p:pic>
      <p:sp>
        <p:nvSpPr>
          <p:cNvPr id="29" name="TextBox 28">
            <a:extLst>
              <a:ext uri="{FF2B5EF4-FFF2-40B4-BE49-F238E27FC236}">
                <a16:creationId xmlns:a16="http://schemas.microsoft.com/office/drawing/2014/main" id="{78DEDAA9-3AC5-4599-BCE7-CDB754047A2A}"/>
              </a:ext>
            </a:extLst>
          </p:cNvPr>
          <p:cNvSpPr txBox="1"/>
          <p:nvPr/>
        </p:nvSpPr>
        <p:spPr>
          <a:xfrm>
            <a:off x="7727912" y="1424554"/>
            <a:ext cx="2376301" cy="400110"/>
          </a:xfrm>
          <a:prstGeom prst="rect">
            <a:avLst/>
          </a:prstGeom>
          <a:noFill/>
        </p:spPr>
        <p:txBody>
          <a:bodyPr wrap="square" rtlCol="0">
            <a:spAutoFit/>
          </a:bodyPr>
          <a:lstStyle/>
          <a:p>
            <a:r>
              <a:rPr lang="en-US" sz="2000" dirty="0">
                <a:latin typeface="Montserrat" charset="0"/>
                <a:ea typeface="Montserrat" charset="0"/>
                <a:cs typeface="Montserrat" charset="0"/>
              </a:rPr>
              <a:t>PRESENTATION</a:t>
            </a:r>
            <a:endParaRPr lang="en-US" sz="2000" dirty="0">
              <a:solidFill>
                <a:schemeClr val="tx1">
                  <a:lumMod val="50000"/>
                  <a:lumOff val="50000"/>
                </a:schemeClr>
              </a:solidFill>
              <a:latin typeface="Montserrat Light" charset="0"/>
              <a:ea typeface="Montserrat Light" charset="0"/>
              <a:cs typeface="Montserrat Light" charset="0"/>
            </a:endParaRPr>
          </a:p>
        </p:txBody>
      </p:sp>
      <p:sp>
        <p:nvSpPr>
          <p:cNvPr id="21" name="TextBox 20">
            <a:extLst>
              <a:ext uri="{FF2B5EF4-FFF2-40B4-BE49-F238E27FC236}">
                <a16:creationId xmlns:a16="http://schemas.microsoft.com/office/drawing/2014/main" id="{6A505188-3AB8-4354-B647-D4DB6D6FE3CC}"/>
              </a:ext>
            </a:extLst>
          </p:cNvPr>
          <p:cNvSpPr txBox="1"/>
          <p:nvPr/>
        </p:nvSpPr>
        <p:spPr>
          <a:xfrm>
            <a:off x="4379390" y="5803298"/>
            <a:ext cx="6839070" cy="694101"/>
          </a:xfrm>
          <a:prstGeom prst="rect">
            <a:avLst/>
          </a:prstGeom>
          <a:noFill/>
        </p:spPr>
        <p:txBody>
          <a:bodyPr wrap="square" rtlCol="0">
            <a:spAutoFit/>
          </a:bodyPr>
          <a:lstStyle/>
          <a:p>
            <a:pPr>
              <a:lnSpc>
                <a:spcPct val="150000"/>
              </a:lnSpc>
            </a:pPr>
            <a:r>
              <a:rPr lang="en-US" sz="900" dirty="0">
                <a:solidFill>
                  <a:schemeClr val="bg2"/>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2"/>
                </a:solidFill>
                <a:latin typeface="Montserrat Light" charset="0"/>
                <a:ea typeface="Montserrat Light" charset="0"/>
                <a:cs typeface="Montserrat Light" charset="0"/>
              </a:rPr>
              <a:t>i</a:t>
            </a:r>
            <a:r>
              <a:rPr lang="en-US" sz="900" dirty="0">
                <a:solidFill>
                  <a:schemeClr val="bg2"/>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sp>
        <p:nvSpPr>
          <p:cNvPr id="15" name="TextBox 14">
            <a:extLst>
              <a:ext uri="{FF2B5EF4-FFF2-40B4-BE49-F238E27FC236}">
                <a16:creationId xmlns:a16="http://schemas.microsoft.com/office/drawing/2014/main" id="{9944B908-E77B-498C-8096-C019A3ED0C2A}"/>
              </a:ext>
            </a:extLst>
          </p:cNvPr>
          <p:cNvSpPr txBox="1"/>
          <p:nvPr/>
        </p:nvSpPr>
        <p:spPr>
          <a:xfrm>
            <a:off x="7727912" y="755884"/>
            <a:ext cx="3433387" cy="612540"/>
          </a:xfrm>
          <a:prstGeom prst="rect">
            <a:avLst/>
          </a:prstGeom>
          <a:noFill/>
        </p:spPr>
        <p:txBody>
          <a:bodyPr wrap="square" rtlCol="0" anchor="ctr">
            <a:spAutoFit/>
          </a:bodyPr>
          <a:lstStyle/>
          <a:p>
            <a:pPr>
              <a:lnSpc>
                <a:spcPts val="4000"/>
              </a:lnSpc>
            </a:pPr>
            <a:r>
              <a:rPr lang="en-US" sz="4000" b="1" dirty="0">
                <a:latin typeface="+mj-lt"/>
                <a:ea typeface="Montserrat Black" charset="0"/>
                <a:cs typeface="Montserrat Black" charset="0"/>
              </a:rPr>
              <a:t>Its gallery</a:t>
            </a:r>
          </a:p>
        </p:txBody>
      </p:sp>
      <p:pic>
        <p:nvPicPr>
          <p:cNvPr id="39" name="Picture Placeholder 38">
            <a:extLst>
              <a:ext uri="{FF2B5EF4-FFF2-40B4-BE49-F238E27FC236}">
                <a16:creationId xmlns:a16="http://schemas.microsoft.com/office/drawing/2014/main" id="{5477F665-0CBD-4450-AC96-48B96C650AFC}"/>
              </a:ext>
            </a:extLst>
          </p:cNvPr>
          <p:cNvPicPr>
            <a:picLocks noGrp="1" noChangeAspect="1"/>
          </p:cNvPicPr>
          <p:nvPr>
            <p:ph type="pic" sz="quarter" idx="13"/>
          </p:nvPr>
        </p:nvPicPr>
        <p:blipFill rotWithShape="1">
          <a:blip r:embed="rId5"/>
          <a:srcRect l="6178" r="14448"/>
          <a:stretch/>
        </p:blipFill>
        <p:spPr>
          <a:xfrm>
            <a:off x="1" y="0"/>
            <a:ext cx="3628573" cy="6858000"/>
          </a:xfrm>
        </p:spPr>
      </p:pic>
    </p:spTree>
    <p:extLst>
      <p:ext uri="{BB962C8B-B14F-4D97-AF65-F5344CB8AC3E}">
        <p14:creationId xmlns:p14="http://schemas.microsoft.com/office/powerpoint/2010/main" val="3443231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Picture Placeholder 58">
            <a:extLst>
              <a:ext uri="{FF2B5EF4-FFF2-40B4-BE49-F238E27FC236}">
                <a16:creationId xmlns:a16="http://schemas.microsoft.com/office/drawing/2014/main" id="{91A9A39A-3198-4DAF-8826-378BF413C9A6}"/>
              </a:ext>
            </a:extLst>
          </p:cNvPr>
          <p:cNvPicPr>
            <a:picLocks noGrp="1" noChangeAspect="1"/>
          </p:cNvPicPr>
          <p:nvPr>
            <p:ph type="pic" sz="quarter" idx="12"/>
          </p:nvPr>
        </p:nvPicPr>
        <p:blipFill>
          <a:blip r:embed="rId2"/>
          <a:srcRect l="31142" r="31142"/>
          <a:stretch>
            <a:fillRect/>
          </a:stretch>
        </p:blipFill>
        <p:spPr/>
      </p:pic>
      <p:sp>
        <p:nvSpPr>
          <p:cNvPr id="25" name="Rectangle 24">
            <a:extLst>
              <a:ext uri="{FF2B5EF4-FFF2-40B4-BE49-F238E27FC236}">
                <a16:creationId xmlns:a16="http://schemas.microsoft.com/office/drawing/2014/main" id="{E39689DB-81D3-48B7-B8C8-DE967F406F89}"/>
              </a:ext>
            </a:extLst>
          </p:cNvPr>
          <p:cNvSpPr/>
          <p:nvPr/>
        </p:nvSpPr>
        <p:spPr>
          <a:xfrm>
            <a:off x="471715" y="419100"/>
            <a:ext cx="4764597" cy="6019800"/>
          </a:xfrm>
          <a:prstGeom prst="rect">
            <a:avLst/>
          </a:prstGeom>
          <a:solidFill>
            <a:schemeClr val="tx1">
              <a:lumMod val="85000"/>
              <a:lumOff val="1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1B3C7CCF-70F9-4E58-8241-E861AAC73AA6}"/>
              </a:ext>
            </a:extLst>
          </p:cNvPr>
          <p:cNvGrpSpPr/>
          <p:nvPr/>
        </p:nvGrpSpPr>
        <p:grpSpPr>
          <a:xfrm>
            <a:off x="6102351" y="2748415"/>
            <a:ext cx="4064001" cy="1974816"/>
            <a:chOff x="7256908" y="4188736"/>
            <a:chExt cx="4064001" cy="1974816"/>
          </a:xfrm>
        </p:grpSpPr>
        <p:sp>
          <p:nvSpPr>
            <p:cNvPr id="31" name="TextBox 30">
              <a:extLst>
                <a:ext uri="{FF2B5EF4-FFF2-40B4-BE49-F238E27FC236}">
                  <a16:creationId xmlns:a16="http://schemas.microsoft.com/office/drawing/2014/main" id="{BE4F6557-A35A-4624-A90F-7FDE1953FFB9}"/>
                </a:ext>
              </a:extLst>
            </p:cNvPr>
            <p:cNvSpPr txBox="1"/>
            <p:nvPr/>
          </p:nvSpPr>
          <p:spPr>
            <a:xfrm>
              <a:off x="7256908" y="4703985"/>
              <a:ext cx="4064001" cy="1459567"/>
            </a:xfrm>
            <a:prstGeom prst="rect">
              <a:avLst/>
            </a:prstGeom>
            <a:noFill/>
          </p:spPr>
          <p:txBody>
            <a:bodyPr wrap="square" rtlCol="0">
              <a:spAutoFit/>
            </a:bodyPr>
            <a:lstStyle/>
            <a:p>
              <a:pPr algn="just">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32" name="TextBox 31">
              <a:extLst>
                <a:ext uri="{FF2B5EF4-FFF2-40B4-BE49-F238E27FC236}">
                  <a16:creationId xmlns:a16="http://schemas.microsoft.com/office/drawing/2014/main" id="{F50E5F88-7CBF-412C-8CE1-376DF34DA459}"/>
                </a:ext>
              </a:extLst>
            </p:cNvPr>
            <p:cNvSpPr txBox="1"/>
            <p:nvPr/>
          </p:nvSpPr>
          <p:spPr>
            <a:xfrm>
              <a:off x="7256908" y="4188736"/>
              <a:ext cx="1633309" cy="292388"/>
            </a:xfrm>
            <a:prstGeom prst="rect">
              <a:avLst/>
            </a:prstGeom>
            <a:noFill/>
          </p:spPr>
          <p:txBody>
            <a:bodyPr wrap="square" rtlCol="0" anchor="ctr">
              <a:spAutoFit/>
            </a:bodyPr>
            <a:lstStyle/>
            <a:p>
              <a:r>
                <a:rPr lang="en-US" sz="1300" dirty="0">
                  <a:latin typeface="Montserrat "/>
                  <a:ea typeface="Montserrat Black" charset="0"/>
                  <a:cs typeface="Montserrat Black" charset="0"/>
                </a:rPr>
                <a:t>This is Minimal</a:t>
              </a:r>
            </a:p>
          </p:txBody>
        </p:sp>
      </p:grpSp>
      <p:cxnSp>
        <p:nvCxnSpPr>
          <p:cNvPr id="33" name="Straight Connector 32">
            <a:extLst>
              <a:ext uri="{FF2B5EF4-FFF2-40B4-BE49-F238E27FC236}">
                <a16:creationId xmlns:a16="http://schemas.microsoft.com/office/drawing/2014/main" id="{E4F97FED-CC3A-4B81-95D1-4B3744409944}"/>
              </a:ext>
            </a:extLst>
          </p:cNvPr>
          <p:cNvCxnSpPr>
            <a:cxnSpLocks/>
          </p:cNvCxnSpPr>
          <p:nvPr/>
        </p:nvCxnSpPr>
        <p:spPr>
          <a:xfrm>
            <a:off x="6159500" y="5197303"/>
            <a:ext cx="3987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75B88CCE-1F72-4039-91E8-1E5181825059}"/>
              </a:ext>
            </a:extLst>
          </p:cNvPr>
          <p:cNvGrpSpPr/>
          <p:nvPr/>
        </p:nvGrpSpPr>
        <p:grpSpPr>
          <a:xfrm>
            <a:off x="7776335" y="5644959"/>
            <a:ext cx="857250" cy="788186"/>
            <a:chOff x="5612192" y="2052801"/>
            <a:chExt cx="1199391" cy="1102764"/>
          </a:xfrm>
        </p:grpSpPr>
        <p:sp>
          <p:nvSpPr>
            <p:cNvPr id="35" name="Rectangle 17">
              <a:extLst>
                <a:ext uri="{FF2B5EF4-FFF2-40B4-BE49-F238E27FC236}">
                  <a16:creationId xmlns:a16="http://schemas.microsoft.com/office/drawing/2014/main" id="{C6014A70-9FCC-4A2D-9D0C-C682B84C3E8A}"/>
                </a:ext>
              </a:extLst>
            </p:cNvPr>
            <p:cNvSpPr>
              <a:spLocks/>
            </p:cNvSpPr>
            <p:nvPr/>
          </p:nvSpPr>
          <p:spPr bwMode="auto">
            <a:xfrm>
              <a:off x="5612192" y="2760842"/>
              <a:ext cx="1199391"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i="1" dirty="0">
                  <a:solidFill>
                    <a:sysClr val="windowText" lastClr="000000"/>
                  </a:solidFill>
                  <a:latin typeface="Montserrat Light" panose="00000400000000000000" pitchFamily="50" charset="0"/>
                  <a:ea typeface="Lato" charset="0"/>
                  <a:cs typeface="Lato" charset="0"/>
                  <a:sym typeface="Montserrat-Regular" charset="0"/>
                </a:rPr>
                <a:t>minimal</a:t>
              </a:r>
            </a:p>
          </p:txBody>
        </p:sp>
        <p:grpSp>
          <p:nvGrpSpPr>
            <p:cNvPr id="36" name="Group 35">
              <a:extLst>
                <a:ext uri="{FF2B5EF4-FFF2-40B4-BE49-F238E27FC236}">
                  <a16:creationId xmlns:a16="http://schemas.microsoft.com/office/drawing/2014/main" id="{BD78CBFB-F819-4583-8DD4-0E94369776F1}"/>
                </a:ext>
              </a:extLst>
            </p:cNvPr>
            <p:cNvGrpSpPr/>
            <p:nvPr/>
          </p:nvGrpSpPr>
          <p:grpSpPr>
            <a:xfrm>
              <a:off x="5980478" y="2052801"/>
              <a:ext cx="462818" cy="605625"/>
              <a:chOff x="-4032250" y="-4351338"/>
              <a:chExt cx="4506913" cy="5897563"/>
            </a:xfrm>
          </p:grpSpPr>
          <p:sp>
            <p:nvSpPr>
              <p:cNvPr id="37" name="Freeform 5">
                <a:extLst>
                  <a:ext uri="{FF2B5EF4-FFF2-40B4-BE49-F238E27FC236}">
                    <a16:creationId xmlns:a16="http://schemas.microsoft.com/office/drawing/2014/main" id="{6B2C9AB9-A155-4736-8B54-1D8E60B8DCE3}"/>
                  </a:ext>
                </a:extLst>
              </p:cNvPr>
              <p:cNvSpPr>
                <a:spLocks noEditPoints="1"/>
              </p:cNvSpPr>
              <p:nvPr/>
            </p:nvSpPr>
            <p:spPr bwMode="auto">
              <a:xfrm>
                <a:off x="-4032250" y="-4351338"/>
                <a:ext cx="4506913" cy="5897563"/>
              </a:xfrm>
              <a:custGeom>
                <a:avLst/>
                <a:gdLst>
                  <a:gd name="T0" fmla="*/ 1124 w 1248"/>
                  <a:gd name="T1" fmla="*/ 637 h 1638"/>
                  <a:gd name="T2" fmla="*/ 662 w 1248"/>
                  <a:gd name="T3" fmla="*/ 19 h 1638"/>
                  <a:gd name="T4" fmla="*/ 624 w 1248"/>
                  <a:gd name="T5" fmla="*/ 0 h 1638"/>
                  <a:gd name="T6" fmla="*/ 586 w 1248"/>
                  <a:gd name="T7" fmla="*/ 19 h 1638"/>
                  <a:gd name="T8" fmla="*/ 125 w 1248"/>
                  <a:gd name="T9" fmla="*/ 637 h 1638"/>
                  <a:gd name="T10" fmla="*/ 0 w 1248"/>
                  <a:gd name="T11" fmla="*/ 1011 h 1638"/>
                  <a:gd name="T12" fmla="*/ 624 w 1248"/>
                  <a:gd name="T13" fmla="*/ 1638 h 1638"/>
                  <a:gd name="T14" fmla="*/ 1248 w 1248"/>
                  <a:gd name="T15" fmla="*/ 1011 h 1638"/>
                  <a:gd name="T16" fmla="*/ 1124 w 1248"/>
                  <a:gd name="T17" fmla="*/ 637 h 1638"/>
                  <a:gd name="T18" fmla="*/ 624 w 1248"/>
                  <a:gd name="T19" fmla="*/ 1542 h 1638"/>
                  <a:gd name="T20" fmla="*/ 96 w 1248"/>
                  <a:gd name="T21" fmla="*/ 1011 h 1638"/>
                  <a:gd name="T22" fmla="*/ 201 w 1248"/>
                  <a:gd name="T23" fmla="*/ 695 h 1638"/>
                  <a:gd name="T24" fmla="*/ 624 w 1248"/>
                  <a:gd name="T25" fmla="*/ 128 h 1638"/>
                  <a:gd name="T26" fmla="*/ 1047 w 1248"/>
                  <a:gd name="T27" fmla="*/ 695 h 1638"/>
                  <a:gd name="T28" fmla="*/ 1152 w 1248"/>
                  <a:gd name="T29" fmla="*/ 1011 h 1638"/>
                  <a:gd name="T30" fmla="*/ 624 w 1248"/>
                  <a:gd name="T31" fmla="*/ 1542 h 1638"/>
                  <a:gd name="T32" fmla="*/ 624 w 1248"/>
                  <a:gd name="T33" fmla="*/ 1542 h 1638"/>
                  <a:gd name="T34" fmla="*/ 624 w 1248"/>
                  <a:gd name="T35" fmla="*/ 1542 h 1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8" h="1638">
                    <a:moveTo>
                      <a:pt x="1124" y="637"/>
                    </a:moveTo>
                    <a:cubicBezTo>
                      <a:pt x="662" y="19"/>
                      <a:pt x="662" y="19"/>
                      <a:pt x="662" y="19"/>
                    </a:cubicBezTo>
                    <a:cubicBezTo>
                      <a:pt x="653" y="7"/>
                      <a:pt x="639" y="0"/>
                      <a:pt x="624" y="0"/>
                    </a:cubicBezTo>
                    <a:cubicBezTo>
                      <a:pt x="609" y="0"/>
                      <a:pt x="595" y="7"/>
                      <a:pt x="586" y="19"/>
                    </a:cubicBezTo>
                    <a:cubicBezTo>
                      <a:pt x="125" y="637"/>
                      <a:pt x="125" y="637"/>
                      <a:pt x="125" y="637"/>
                    </a:cubicBezTo>
                    <a:cubicBezTo>
                      <a:pt x="43" y="746"/>
                      <a:pt x="0" y="875"/>
                      <a:pt x="0" y="1011"/>
                    </a:cubicBezTo>
                    <a:cubicBezTo>
                      <a:pt x="0" y="1357"/>
                      <a:pt x="280" y="1638"/>
                      <a:pt x="624" y="1638"/>
                    </a:cubicBezTo>
                    <a:cubicBezTo>
                      <a:pt x="968" y="1638"/>
                      <a:pt x="1248" y="1357"/>
                      <a:pt x="1248" y="1011"/>
                    </a:cubicBezTo>
                    <a:cubicBezTo>
                      <a:pt x="1248" y="875"/>
                      <a:pt x="1205" y="746"/>
                      <a:pt x="1124" y="637"/>
                    </a:cubicBezTo>
                    <a:close/>
                    <a:moveTo>
                      <a:pt x="624" y="1542"/>
                    </a:moveTo>
                    <a:cubicBezTo>
                      <a:pt x="333" y="1542"/>
                      <a:pt x="96" y="1304"/>
                      <a:pt x="96" y="1011"/>
                    </a:cubicBezTo>
                    <a:cubicBezTo>
                      <a:pt x="96" y="896"/>
                      <a:pt x="132" y="787"/>
                      <a:pt x="201" y="695"/>
                    </a:cubicBezTo>
                    <a:cubicBezTo>
                      <a:pt x="624" y="128"/>
                      <a:pt x="624" y="128"/>
                      <a:pt x="624" y="128"/>
                    </a:cubicBezTo>
                    <a:cubicBezTo>
                      <a:pt x="1047" y="695"/>
                      <a:pt x="1047" y="695"/>
                      <a:pt x="1047" y="695"/>
                    </a:cubicBezTo>
                    <a:cubicBezTo>
                      <a:pt x="1116" y="787"/>
                      <a:pt x="1152" y="896"/>
                      <a:pt x="1152" y="1011"/>
                    </a:cubicBezTo>
                    <a:cubicBezTo>
                      <a:pt x="1152" y="1304"/>
                      <a:pt x="915" y="1542"/>
                      <a:pt x="624" y="1542"/>
                    </a:cubicBezTo>
                    <a:close/>
                    <a:moveTo>
                      <a:pt x="624" y="1542"/>
                    </a:moveTo>
                    <a:cubicBezTo>
                      <a:pt x="624" y="1542"/>
                      <a:pt x="624" y="1542"/>
                      <a:pt x="624" y="1542"/>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6">
                <a:extLst>
                  <a:ext uri="{FF2B5EF4-FFF2-40B4-BE49-F238E27FC236}">
                    <a16:creationId xmlns:a16="http://schemas.microsoft.com/office/drawing/2014/main" id="{DF5A3BC8-7638-44F2-8943-F0B7C739F54C}"/>
                  </a:ext>
                </a:extLst>
              </p:cNvPr>
              <p:cNvSpPr>
                <a:spLocks noEditPoints="1"/>
              </p:cNvSpPr>
              <p:nvPr/>
            </p:nvSpPr>
            <p:spPr bwMode="auto">
              <a:xfrm>
                <a:off x="-2935287" y="-1920875"/>
                <a:ext cx="2370138" cy="2419350"/>
              </a:xfrm>
              <a:custGeom>
                <a:avLst/>
                <a:gdLst>
                  <a:gd name="T0" fmla="*/ 320 w 656"/>
                  <a:gd name="T1" fmla="*/ 0 h 672"/>
                  <a:gd name="T2" fmla="*/ 96 w 656"/>
                  <a:gd name="T3" fmla="*/ 85 h 672"/>
                  <a:gd name="T4" fmla="*/ 96 w 656"/>
                  <a:gd name="T5" fmla="*/ 48 h 672"/>
                  <a:gd name="T6" fmla="*/ 48 w 656"/>
                  <a:gd name="T7" fmla="*/ 0 h 672"/>
                  <a:gd name="T8" fmla="*/ 0 w 656"/>
                  <a:gd name="T9" fmla="*/ 48 h 672"/>
                  <a:gd name="T10" fmla="*/ 0 w 656"/>
                  <a:gd name="T11" fmla="*/ 240 h 672"/>
                  <a:gd name="T12" fmla="*/ 0 w 656"/>
                  <a:gd name="T13" fmla="*/ 241 h 672"/>
                  <a:gd name="T14" fmla="*/ 48 w 656"/>
                  <a:gd name="T15" fmla="*/ 288 h 672"/>
                  <a:gd name="T16" fmla="*/ 224 w 656"/>
                  <a:gd name="T17" fmla="*/ 288 h 672"/>
                  <a:gd name="T18" fmla="*/ 272 w 656"/>
                  <a:gd name="T19" fmla="*/ 240 h 672"/>
                  <a:gd name="T20" fmla="*/ 224 w 656"/>
                  <a:gd name="T21" fmla="*/ 192 h 672"/>
                  <a:gd name="T22" fmla="*/ 128 w 656"/>
                  <a:gd name="T23" fmla="*/ 192 h 672"/>
                  <a:gd name="T24" fmla="*/ 320 w 656"/>
                  <a:gd name="T25" fmla="*/ 96 h 672"/>
                  <a:gd name="T26" fmla="*/ 560 w 656"/>
                  <a:gd name="T27" fmla="*/ 336 h 672"/>
                  <a:gd name="T28" fmla="*/ 320 w 656"/>
                  <a:gd name="T29" fmla="*/ 576 h 672"/>
                  <a:gd name="T30" fmla="*/ 150 w 656"/>
                  <a:gd name="T31" fmla="*/ 506 h 672"/>
                  <a:gd name="T32" fmla="*/ 82 w 656"/>
                  <a:gd name="T33" fmla="*/ 506 h 672"/>
                  <a:gd name="T34" fmla="*/ 82 w 656"/>
                  <a:gd name="T35" fmla="*/ 574 h 672"/>
                  <a:gd name="T36" fmla="*/ 320 w 656"/>
                  <a:gd name="T37" fmla="*/ 672 h 672"/>
                  <a:gd name="T38" fmla="*/ 656 w 656"/>
                  <a:gd name="T39" fmla="*/ 336 h 672"/>
                  <a:gd name="T40" fmla="*/ 320 w 656"/>
                  <a:gd name="T41" fmla="*/ 0 h 672"/>
                  <a:gd name="T42" fmla="*/ 320 w 656"/>
                  <a:gd name="T43" fmla="*/ 0 h 672"/>
                  <a:gd name="T44" fmla="*/ 320 w 656"/>
                  <a:gd name="T45"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6" h="672">
                    <a:moveTo>
                      <a:pt x="320" y="0"/>
                    </a:moveTo>
                    <a:cubicBezTo>
                      <a:pt x="236" y="0"/>
                      <a:pt x="157" y="32"/>
                      <a:pt x="96" y="85"/>
                    </a:cubicBezTo>
                    <a:cubicBezTo>
                      <a:pt x="96" y="48"/>
                      <a:pt x="96" y="48"/>
                      <a:pt x="96" y="48"/>
                    </a:cubicBezTo>
                    <a:cubicBezTo>
                      <a:pt x="96" y="22"/>
                      <a:pt x="75" y="0"/>
                      <a:pt x="48" y="0"/>
                    </a:cubicBezTo>
                    <a:cubicBezTo>
                      <a:pt x="22" y="0"/>
                      <a:pt x="0" y="22"/>
                      <a:pt x="0" y="48"/>
                    </a:cubicBezTo>
                    <a:cubicBezTo>
                      <a:pt x="0" y="240"/>
                      <a:pt x="0" y="240"/>
                      <a:pt x="0" y="240"/>
                    </a:cubicBezTo>
                    <a:cubicBezTo>
                      <a:pt x="0" y="240"/>
                      <a:pt x="0" y="241"/>
                      <a:pt x="0" y="241"/>
                    </a:cubicBezTo>
                    <a:cubicBezTo>
                      <a:pt x="1" y="267"/>
                      <a:pt x="22" y="288"/>
                      <a:pt x="48" y="288"/>
                    </a:cubicBezTo>
                    <a:cubicBezTo>
                      <a:pt x="224" y="288"/>
                      <a:pt x="224" y="288"/>
                      <a:pt x="224" y="288"/>
                    </a:cubicBezTo>
                    <a:cubicBezTo>
                      <a:pt x="251" y="288"/>
                      <a:pt x="272" y="267"/>
                      <a:pt x="272" y="240"/>
                    </a:cubicBezTo>
                    <a:cubicBezTo>
                      <a:pt x="272" y="214"/>
                      <a:pt x="251" y="192"/>
                      <a:pt x="224" y="192"/>
                    </a:cubicBezTo>
                    <a:cubicBezTo>
                      <a:pt x="128" y="192"/>
                      <a:pt x="128" y="192"/>
                      <a:pt x="128" y="192"/>
                    </a:cubicBezTo>
                    <a:cubicBezTo>
                      <a:pt x="173" y="133"/>
                      <a:pt x="243" y="96"/>
                      <a:pt x="320" y="96"/>
                    </a:cubicBezTo>
                    <a:cubicBezTo>
                      <a:pt x="452" y="96"/>
                      <a:pt x="560" y="204"/>
                      <a:pt x="560" y="336"/>
                    </a:cubicBezTo>
                    <a:cubicBezTo>
                      <a:pt x="560" y="469"/>
                      <a:pt x="452" y="576"/>
                      <a:pt x="320" y="576"/>
                    </a:cubicBezTo>
                    <a:cubicBezTo>
                      <a:pt x="256" y="576"/>
                      <a:pt x="196" y="551"/>
                      <a:pt x="150" y="506"/>
                    </a:cubicBezTo>
                    <a:cubicBezTo>
                      <a:pt x="132" y="487"/>
                      <a:pt x="101" y="487"/>
                      <a:pt x="82" y="506"/>
                    </a:cubicBezTo>
                    <a:cubicBezTo>
                      <a:pt x="64" y="525"/>
                      <a:pt x="64" y="555"/>
                      <a:pt x="82" y="574"/>
                    </a:cubicBezTo>
                    <a:cubicBezTo>
                      <a:pt x="146" y="637"/>
                      <a:pt x="230" y="672"/>
                      <a:pt x="320" y="672"/>
                    </a:cubicBezTo>
                    <a:cubicBezTo>
                      <a:pt x="505" y="672"/>
                      <a:pt x="656" y="521"/>
                      <a:pt x="656" y="336"/>
                    </a:cubicBezTo>
                    <a:cubicBezTo>
                      <a:pt x="656" y="151"/>
                      <a:pt x="505" y="0"/>
                      <a:pt x="320" y="0"/>
                    </a:cubicBezTo>
                    <a:close/>
                    <a:moveTo>
                      <a:pt x="320" y="0"/>
                    </a:moveTo>
                    <a:cubicBezTo>
                      <a:pt x="320" y="0"/>
                      <a:pt x="320" y="0"/>
                      <a:pt x="320" y="0"/>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39" name="Group 38">
            <a:extLst>
              <a:ext uri="{FF2B5EF4-FFF2-40B4-BE49-F238E27FC236}">
                <a16:creationId xmlns:a16="http://schemas.microsoft.com/office/drawing/2014/main" id="{8EF7AD37-372F-4653-A6BA-B918F643B271}"/>
              </a:ext>
            </a:extLst>
          </p:cNvPr>
          <p:cNvGrpSpPr/>
          <p:nvPr/>
        </p:nvGrpSpPr>
        <p:grpSpPr>
          <a:xfrm>
            <a:off x="6159500" y="5653809"/>
            <a:ext cx="899283" cy="770486"/>
            <a:chOff x="2591937" y="2052801"/>
            <a:chExt cx="1258201" cy="1078000"/>
          </a:xfrm>
        </p:grpSpPr>
        <p:sp>
          <p:nvSpPr>
            <p:cNvPr id="40" name="Rectangle 17">
              <a:extLst>
                <a:ext uri="{FF2B5EF4-FFF2-40B4-BE49-F238E27FC236}">
                  <a16:creationId xmlns:a16="http://schemas.microsoft.com/office/drawing/2014/main" id="{163E3CC3-8DF2-4DE7-8400-5EFC947467AD}"/>
                </a:ext>
              </a:extLst>
            </p:cNvPr>
            <p:cNvSpPr>
              <a:spLocks/>
            </p:cNvSpPr>
            <p:nvPr/>
          </p:nvSpPr>
          <p:spPr bwMode="auto">
            <a:xfrm>
              <a:off x="2591937" y="2736078"/>
              <a:ext cx="1258201"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i="1" dirty="0">
                  <a:solidFill>
                    <a:sysClr val="windowText" lastClr="000000"/>
                  </a:solidFill>
                  <a:latin typeface="Montserrat Light" panose="00000400000000000000" pitchFamily="50" charset="0"/>
                  <a:ea typeface="Lato" charset="0"/>
                  <a:cs typeface="Lato" charset="0"/>
                  <a:sym typeface="Montserrat-Regular" charset="0"/>
                </a:rPr>
                <a:t>minimal</a:t>
              </a:r>
            </a:p>
          </p:txBody>
        </p:sp>
        <p:grpSp>
          <p:nvGrpSpPr>
            <p:cNvPr id="41" name="Group 40">
              <a:extLst>
                <a:ext uri="{FF2B5EF4-FFF2-40B4-BE49-F238E27FC236}">
                  <a16:creationId xmlns:a16="http://schemas.microsoft.com/office/drawing/2014/main" id="{70A8ABC0-ED8D-40AE-9386-82169F31348C}"/>
                </a:ext>
              </a:extLst>
            </p:cNvPr>
            <p:cNvGrpSpPr/>
            <p:nvPr/>
          </p:nvGrpSpPr>
          <p:grpSpPr>
            <a:xfrm>
              <a:off x="2876901" y="2052801"/>
              <a:ext cx="688272" cy="608778"/>
              <a:chOff x="-3121026" y="1930400"/>
              <a:chExt cx="2693988" cy="2382838"/>
            </a:xfrm>
          </p:grpSpPr>
          <p:sp>
            <p:nvSpPr>
              <p:cNvPr id="43" name="Freeform 10">
                <a:extLst>
                  <a:ext uri="{FF2B5EF4-FFF2-40B4-BE49-F238E27FC236}">
                    <a16:creationId xmlns:a16="http://schemas.microsoft.com/office/drawing/2014/main" id="{97CAA5B7-8512-4B9A-A53B-24C9AFB3F04D}"/>
                  </a:ext>
                </a:extLst>
              </p:cNvPr>
              <p:cNvSpPr>
                <a:spLocks noEditPoints="1"/>
              </p:cNvSpPr>
              <p:nvPr/>
            </p:nvSpPr>
            <p:spPr bwMode="auto">
              <a:xfrm>
                <a:off x="-3121026" y="1930400"/>
                <a:ext cx="2693988" cy="1077913"/>
              </a:xfrm>
              <a:custGeom>
                <a:avLst/>
                <a:gdLst>
                  <a:gd name="T0" fmla="*/ 1627 w 1650"/>
                  <a:gd name="T1" fmla="*/ 579 h 662"/>
                  <a:gd name="T2" fmla="*/ 850 w 1650"/>
                  <a:gd name="T3" fmla="*/ 11 h 662"/>
                  <a:gd name="T4" fmla="*/ 800 w 1650"/>
                  <a:gd name="T5" fmla="*/ 11 h 662"/>
                  <a:gd name="T6" fmla="*/ 23 w 1650"/>
                  <a:gd name="T7" fmla="*/ 579 h 662"/>
                  <a:gd name="T8" fmla="*/ 14 w 1650"/>
                  <a:gd name="T9" fmla="*/ 639 h 662"/>
                  <a:gd name="T10" fmla="*/ 74 w 1650"/>
                  <a:gd name="T11" fmla="*/ 648 h 662"/>
                  <a:gd name="T12" fmla="*/ 825 w 1650"/>
                  <a:gd name="T13" fmla="*/ 98 h 662"/>
                  <a:gd name="T14" fmla="*/ 1577 w 1650"/>
                  <a:gd name="T15" fmla="*/ 648 h 662"/>
                  <a:gd name="T16" fmla="*/ 1602 w 1650"/>
                  <a:gd name="T17" fmla="*/ 656 h 662"/>
                  <a:gd name="T18" fmla="*/ 1636 w 1650"/>
                  <a:gd name="T19" fmla="*/ 639 h 662"/>
                  <a:gd name="T20" fmla="*/ 1627 w 1650"/>
                  <a:gd name="T21" fmla="*/ 579 h 662"/>
                  <a:gd name="T22" fmla="*/ 1627 w 1650"/>
                  <a:gd name="T23" fmla="*/ 579 h 662"/>
                  <a:gd name="T24" fmla="*/ 1627 w 1650"/>
                  <a:gd name="T25" fmla="*/ 579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0" h="662">
                    <a:moveTo>
                      <a:pt x="1627" y="579"/>
                    </a:moveTo>
                    <a:cubicBezTo>
                      <a:pt x="850" y="11"/>
                      <a:pt x="850" y="11"/>
                      <a:pt x="850" y="11"/>
                    </a:cubicBezTo>
                    <a:cubicBezTo>
                      <a:pt x="835" y="0"/>
                      <a:pt x="815" y="0"/>
                      <a:pt x="800" y="11"/>
                    </a:cubicBezTo>
                    <a:cubicBezTo>
                      <a:pt x="23" y="579"/>
                      <a:pt x="23" y="579"/>
                      <a:pt x="23" y="579"/>
                    </a:cubicBezTo>
                    <a:cubicBezTo>
                      <a:pt x="4" y="593"/>
                      <a:pt x="0" y="620"/>
                      <a:pt x="14" y="639"/>
                    </a:cubicBezTo>
                    <a:cubicBezTo>
                      <a:pt x="28" y="658"/>
                      <a:pt x="55" y="662"/>
                      <a:pt x="74" y="648"/>
                    </a:cubicBezTo>
                    <a:cubicBezTo>
                      <a:pt x="825" y="98"/>
                      <a:pt x="825" y="98"/>
                      <a:pt x="825" y="98"/>
                    </a:cubicBezTo>
                    <a:cubicBezTo>
                      <a:pt x="1577" y="648"/>
                      <a:pt x="1577" y="648"/>
                      <a:pt x="1577" y="648"/>
                    </a:cubicBezTo>
                    <a:cubicBezTo>
                      <a:pt x="1584" y="654"/>
                      <a:pt x="1593" y="656"/>
                      <a:pt x="1602" y="656"/>
                    </a:cubicBezTo>
                    <a:cubicBezTo>
                      <a:pt x="1615" y="656"/>
                      <a:pt x="1628" y="650"/>
                      <a:pt x="1636" y="639"/>
                    </a:cubicBezTo>
                    <a:cubicBezTo>
                      <a:pt x="1650" y="620"/>
                      <a:pt x="1646" y="593"/>
                      <a:pt x="1627" y="579"/>
                    </a:cubicBezTo>
                    <a:close/>
                    <a:moveTo>
                      <a:pt x="1627" y="579"/>
                    </a:moveTo>
                    <a:cubicBezTo>
                      <a:pt x="1627" y="579"/>
                      <a:pt x="1627" y="579"/>
                      <a:pt x="1627" y="579"/>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1">
                <a:extLst>
                  <a:ext uri="{FF2B5EF4-FFF2-40B4-BE49-F238E27FC236}">
                    <a16:creationId xmlns:a16="http://schemas.microsoft.com/office/drawing/2014/main" id="{EA9C9A59-F8F9-433F-9594-3DE0D2396744}"/>
                  </a:ext>
                </a:extLst>
              </p:cNvPr>
              <p:cNvSpPr>
                <a:spLocks noEditPoints="1"/>
              </p:cNvSpPr>
              <p:nvPr/>
            </p:nvSpPr>
            <p:spPr bwMode="auto">
              <a:xfrm>
                <a:off x="-2816225" y="3001963"/>
                <a:ext cx="2085975" cy="1311275"/>
              </a:xfrm>
              <a:custGeom>
                <a:avLst/>
                <a:gdLst>
                  <a:gd name="T0" fmla="*/ 1234 w 1277"/>
                  <a:gd name="T1" fmla="*/ 0 h 805"/>
                  <a:gd name="T2" fmla="*/ 1192 w 1277"/>
                  <a:gd name="T3" fmla="*/ 42 h 805"/>
                  <a:gd name="T4" fmla="*/ 1192 w 1277"/>
                  <a:gd name="T5" fmla="*/ 720 h 805"/>
                  <a:gd name="T6" fmla="*/ 851 w 1277"/>
                  <a:gd name="T7" fmla="*/ 720 h 805"/>
                  <a:gd name="T8" fmla="*/ 851 w 1277"/>
                  <a:gd name="T9" fmla="*/ 350 h 805"/>
                  <a:gd name="T10" fmla="*/ 638 w 1277"/>
                  <a:gd name="T11" fmla="*/ 137 h 805"/>
                  <a:gd name="T12" fmla="*/ 425 w 1277"/>
                  <a:gd name="T13" fmla="*/ 350 h 805"/>
                  <a:gd name="T14" fmla="*/ 425 w 1277"/>
                  <a:gd name="T15" fmla="*/ 720 h 805"/>
                  <a:gd name="T16" fmla="*/ 85 w 1277"/>
                  <a:gd name="T17" fmla="*/ 720 h 805"/>
                  <a:gd name="T18" fmla="*/ 85 w 1277"/>
                  <a:gd name="T19" fmla="*/ 42 h 805"/>
                  <a:gd name="T20" fmla="*/ 42 w 1277"/>
                  <a:gd name="T21" fmla="*/ 0 h 805"/>
                  <a:gd name="T22" fmla="*/ 0 w 1277"/>
                  <a:gd name="T23" fmla="*/ 42 h 805"/>
                  <a:gd name="T24" fmla="*/ 0 w 1277"/>
                  <a:gd name="T25" fmla="*/ 762 h 805"/>
                  <a:gd name="T26" fmla="*/ 42 w 1277"/>
                  <a:gd name="T27" fmla="*/ 805 h 805"/>
                  <a:gd name="T28" fmla="*/ 468 w 1277"/>
                  <a:gd name="T29" fmla="*/ 805 h 805"/>
                  <a:gd name="T30" fmla="*/ 510 w 1277"/>
                  <a:gd name="T31" fmla="*/ 766 h 805"/>
                  <a:gd name="T32" fmla="*/ 510 w 1277"/>
                  <a:gd name="T33" fmla="*/ 762 h 805"/>
                  <a:gd name="T34" fmla="*/ 510 w 1277"/>
                  <a:gd name="T35" fmla="*/ 350 h 805"/>
                  <a:gd name="T36" fmla="*/ 638 w 1277"/>
                  <a:gd name="T37" fmla="*/ 222 h 805"/>
                  <a:gd name="T38" fmla="*/ 766 w 1277"/>
                  <a:gd name="T39" fmla="*/ 350 h 805"/>
                  <a:gd name="T40" fmla="*/ 766 w 1277"/>
                  <a:gd name="T41" fmla="*/ 762 h 805"/>
                  <a:gd name="T42" fmla="*/ 766 w 1277"/>
                  <a:gd name="T43" fmla="*/ 766 h 805"/>
                  <a:gd name="T44" fmla="*/ 809 w 1277"/>
                  <a:gd name="T45" fmla="*/ 805 h 805"/>
                  <a:gd name="T46" fmla="*/ 1234 w 1277"/>
                  <a:gd name="T47" fmla="*/ 805 h 805"/>
                  <a:gd name="T48" fmla="*/ 1277 w 1277"/>
                  <a:gd name="T49" fmla="*/ 762 h 805"/>
                  <a:gd name="T50" fmla="*/ 1277 w 1277"/>
                  <a:gd name="T51" fmla="*/ 42 h 805"/>
                  <a:gd name="T52" fmla="*/ 1234 w 1277"/>
                  <a:gd name="T53" fmla="*/ 0 h 805"/>
                  <a:gd name="T54" fmla="*/ 1234 w 1277"/>
                  <a:gd name="T55" fmla="*/ 0 h 805"/>
                  <a:gd name="T56" fmla="*/ 1234 w 1277"/>
                  <a:gd name="T57" fmla="*/ 0 h 8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77" h="805">
                    <a:moveTo>
                      <a:pt x="1234" y="0"/>
                    </a:moveTo>
                    <a:cubicBezTo>
                      <a:pt x="1211" y="0"/>
                      <a:pt x="1192" y="19"/>
                      <a:pt x="1192" y="42"/>
                    </a:cubicBezTo>
                    <a:cubicBezTo>
                      <a:pt x="1192" y="720"/>
                      <a:pt x="1192" y="720"/>
                      <a:pt x="1192" y="720"/>
                    </a:cubicBezTo>
                    <a:cubicBezTo>
                      <a:pt x="851" y="720"/>
                      <a:pt x="851" y="720"/>
                      <a:pt x="851" y="720"/>
                    </a:cubicBezTo>
                    <a:cubicBezTo>
                      <a:pt x="851" y="350"/>
                      <a:pt x="851" y="350"/>
                      <a:pt x="851" y="350"/>
                    </a:cubicBezTo>
                    <a:cubicBezTo>
                      <a:pt x="851" y="233"/>
                      <a:pt x="756" y="137"/>
                      <a:pt x="638" y="137"/>
                    </a:cubicBezTo>
                    <a:cubicBezTo>
                      <a:pt x="521" y="137"/>
                      <a:pt x="425" y="233"/>
                      <a:pt x="425" y="350"/>
                    </a:cubicBezTo>
                    <a:cubicBezTo>
                      <a:pt x="425" y="720"/>
                      <a:pt x="425" y="720"/>
                      <a:pt x="425" y="720"/>
                    </a:cubicBezTo>
                    <a:cubicBezTo>
                      <a:pt x="85" y="720"/>
                      <a:pt x="85" y="720"/>
                      <a:pt x="85" y="720"/>
                    </a:cubicBezTo>
                    <a:cubicBezTo>
                      <a:pt x="85" y="42"/>
                      <a:pt x="85" y="42"/>
                      <a:pt x="85" y="42"/>
                    </a:cubicBezTo>
                    <a:cubicBezTo>
                      <a:pt x="85" y="19"/>
                      <a:pt x="66" y="0"/>
                      <a:pt x="42" y="0"/>
                    </a:cubicBezTo>
                    <a:cubicBezTo>
                      <a:pt x="19" y="0"/>
                      <a:pt x="0" y="19"/>
                      <a:pt x="0" y="42"/>
                    </a:cubicBezTo>
                    <a:cubicBezTo>
                      <a:pt x="0" y="762"/>
                      <a:pt x="0" y="762"/>
                      <a:pt x="0" y="762"/>
                    </a:cubicBezTo>
                    <a:cubicBezTo>
                      <a:pt x="0" y="786"/>
                      <a:pt x="19" y="805"/>
                      <a:pt x="42" y="805"/>
                    </a:cubicBezTo>
                    <a:cubicBezTo>
                      <a:pt x="468" y="805"/>
                      <a:pt x="468" y="805"/>
                      <a:pt x="468" y="805"/>
                    </a:cubicBezTo>
                    <a:cubicBezTo>
                      <a:pt x="490" y="805"/>
                      <a:pt x="509" y="788"/>
                      <a:pt x="510" y="766"/>
                    </a:cubicBezTo>
                    <a:cubicBezTo>
                      <a:pt x="510" y="765"/>
                      <a:pt x="510" y="764"/>
                      <a:pt x="510" y="762"/>
                    </a:cubicBezTo>
                    <a:cubicBezTo>
                      <a:pt x="510" y="350"/>
                      <a:pt x="510" y="350"/>
                      <a:pt x="510" y="350"/>
                    </a:cubicBezTo>
                    <a:cubicBezTo>
                      <a:pt x="510" y="280"/>
                      <a:pt x="568" y="222"/>
                      <a:pt x="638" y="222"/>
                    </a:cubicBezTo>
                    <a:cubicBezTo>
                      <a:pt x="709" y="222"/>
                      <a:pt x="766" y="280"/>
                      <a:pt x="766" y="350"/>
                    </a:cubicBezTo>
                    <a:cubicBezTo>
                      <a:pt x="766" y="762"/>
                      <a:pt x="766" y="762"/>
                      <a:pt x="766" y="762"/>
                    </a:cubicBezTo>
                    <a:cubicBezTo>
                      <a:pt x="766" y="764"/>
                      <a:pt x="766" y="765"/>
                      <a:pt x="766" y="766"/>
                    </a:cubicBezTo>
                    <a:cubicBezTo>
                      <a:pt x="768" y="788"/>
                      <a:pt x="786" y="805"/>
                      <a:pt x="809" y="805"/>
                    </a:cubicBezTo>
                    <a:cubicBezTo>
                      <a:pt x="1234" y="805"/>
                      <a:pt x="1234" y="805"/>
                      <a:pt x="1234" y="805"/>
                    </a:cubicBezTo>
                    <a:cubicBezTo>
                      <a:pt x="1258" y="805"/>
                      <a:pt x="1277" y="786"/>
                      <a:pt x="1277" y="762"/>
                    </a:cubicBezTo>
                    <a:cubicBezTo>
                      <a:pt x="1277" y="42"/>
                      <a:pt x="1277" y="42"/>
                      <a:pt x="1277" y="42"/>
                    </a:cubicBezTo>
                    <a:cubicBezTo>
                      <a:pt x="1277" y="19"/>
                      <a:pt x="1258" y="0"/>
                      <a:pt x="1234" y="0"/>
                    </a:cubicBezTo>
                    <a:close/>
                    <a:moveTo>
                      <a:pt x="1234" y="0"/>
                    </a:moveTo>
                    <a:cubicBezTo>
                      <a:pt x="1234" y="0"/>
                      <a:pt x="1234" y="0"/>
                      <a:pt x="1234" y="0"/>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45" name="Group 44">
            <a:extLst>
              <a:ext uri="{FF2B5EF4-FFF2-40B4-BE49-F238E27FC236}">
                <a16:creationId xmlns:a16="http://schemas.microsoft.com/office/drawing/2014/main" id="{01E5DCCD-5102-48DF-AF7F-2647FEB692E6}"/>
              </a:ext>
            </a:extLst>
          </p:cNvPr>
          <p:cNvGrpSpPr/>
          <p:nvPr/>
        </p:nvGrpSpPr>
        <p:grpSpPr>
          <a:xfrm>
            <a:off x="9351137" y="5639204"/>
            <a:ext cx="815215" cy="799696"/>
            <a:chOff x="8632447" y="2052801"/>
            <a:chExt cx="1140580" cy="1118868"/>
          </a:xfrm>
        </p:grpSpPr>
        <p:sp>
          <p:nvSpPr>
            <p:cNvPr id="46" name="Rectangle 17">
              <a:extLst>
                <a:ext uri="{FF2B5EF4-FFF2-40B4-BE49-F238E27FC236}">
                  <a16:creationId xmlns:a16="http://schemas.microsoft.com/office/drawing/2014/main" id="{9FFCE60F-B77B-4A78-916A-13B895BFAC62}"/>
                </a:ext>
              </a:extLst>
            </p:cNvPr>
            <p:cNvSpPr>
              <a:spLocks/>
            </p:cNvSpPr>
            <p:nvPr/>
          </p:nvSpPr>
          <p:spPr bwMode="auto">
            <a:xfrm>
              <a:off x="8632447" y="2776946"/>
              <a:ext cx="1140580" cy="394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200" i="1" dirty="0">
                  <a:solidFill>
                    <a:sysClr val="windowText" lastClr="000000"/>
                  </a:solidFill>
                  <a:latin typeface="Montserrat Light" panose="00000400000000000000" pitchFamily="50" charset="0"/>
                  <a:ea typeface="Lato" charset="0"/>
                  <a:cs typeface="Lato" charset="0"/>
                  <a:sym typeface="Montserrat-Regular" charset="0"/>
                </a:rPr>
                <a:t>minimal</a:t>
              </a:r>
            </a:p>
          </p:txBody>
        </p:sp>
        <p:sp>
          <p:nvSpPr>
            <p:cNvPr id="47" name="Freeform 15">
              <a:extLst>
                <a:ext uri="{FF2B5EF4-FFF2-40B4-BE49-F238E27FC236}">
                  <a16:creationId xmlns:a16="http://schemas.microsoft.com/office/drawing/2014/main" id="{79AD7604-BA3B-4293-9DCC-4063B4A91572}"/>
                </a:ext>
              </a:extLst>
            </p:cNvPr>
            <p:cNvSpPr>
              <a:spLocks noEditPoints="1"/>
            </p:cNvSpPr>
            <p:nvPr/>
          </p:nvSpPr>
          <p:spPr bwMode="auto">
            <a:xfrm>
              <a:off x="8914700" y="2052801"/>
              <a:ext cx="576073" cy="610729"/>
            </a:xfrm>
            <a:custGeom>
              <a:avLst/>
              <a:gdLst>
                <a:gd name="T0" fmla="*/ 1237 w 1433"/>
                <a:gd name="T1" fmla="*/ 579 h 1523"/>
                <a:gd name="T2" fmla="*/ 1237 w 1433"/>
                <a:gd name="T3" fmla="*/ 521 h 1523"/>
                <a:gd name="T4" fmla="*/ 1098 w 1433"/>
                <a:gd name="T5" fmla="*/ 154 h 1523"/>
                <a:gd name="T6" fmla="*/ 741 w 1433"/>
                <a:gd name="T7" fmla="*/ 0 h 1523"/>
                <a:gd name="T8" fmla="*/ 692 w 1433"/>
                <a:gd name="T9" fmla="*/ 0 h 1523"/>
                <a:gd name="T10" fmla="*/ 335 w 1433"/>
                <a:gd name="T11" fmla="*/ 154 h 1523"/>
                <a:gd name="T12" fmla="*/ 196 w 1433"/>
                <a:gd name="T13" fmla="*/ 521 h 1523"/>
                <a:gd name="T14" fmla="*/ 196 w 1433"/>
                <a:gd name="T15" fmla="*/ 579 h 1523"/>
                <a:gd name="T16" fmla="*/ 0 w 1433"/>
                <a:gd name="T17" fmla="*/ 788 h 1523"/>
                <a:gd name="T18" fmla="*/ 0 w 1433"/>
                <a:gd name="T19" fmla="*/ 880 h 1523"/>
                <a:gd name="T20" fmla="*/ 210 w 1433"/>
                <a:gd name="T21" fmla="*/ 1090 h 1523"/>
                <a:gd name="T22" fmla="*/ 328 w 1433"/>
                <a:gd name="T23" fmla="*/ 1090 h 1523"/>
                <a:gd name="T24" fmla="*/ 366 w 1433"/>
                <a:gd name="T25" fmla="*/ 1051 h 1523"/>
                <a:gd name="T26" fmla="*/ 366 w 1433"/>
                <a:gd name="T27" fmla="*/ 617 h 1523"/>
                <a:gd name="T28" fmla="*/ 328 w 1433"/>
                <a:gd name="T29" fmla="*/ 579 h 1523"/>
                <a:gd name="T30" fmla="*/ 273 w 1433"/>
                <a:gd name="T31" fmla="*/ 579 h 1523"/>
                <a:gd name="T32" fmla="*/ 273 w 1433"/>
                <a:gd name="T33" fmla="*/ 521 h 1523"/>
                <a:gd name="T34" fmla="*/ 692 w 1433"/>
                <a:gd name="T35" fmla="*/ 77 h 1523"/>
                <a:gd name="T36" fmla="*/ 740 w 1433"/>
                <a:gd name="T37" fmla="*/ 77 h 1523"/>
                <a:gd name="T38" fmla="*/ 1160 w 1433"/>
                <a:gd name="T39" fmla="*/ 521 h 1523"/>
                <a:gd name="T40" fmla="*/ 1160 w 1433"/>
                <a:gd name="T41" fmla="*/ 579 h 1523"/>
                <a:gd name="T42" fmla="*/ 1105 w 1433"/>
                <a:gd name="T43" fmla="*/ 579 h 1523"/>
                <a:gd name="T44" fmla="*/ 1067 w 1433"/>
                <a:gd name="T45" fmla="*/ 617 h 1523"/>
                <a:gd name="T46" fmla="*/ 1067 w 1433"/>
                <a:gd name="T47" fmla="*/ 1051 h 1523"/>
                <a:gd name="T48" fmla="*/ 1105 w 1433"/>
                <a:gd name="T49" fmla="*/ 1089 h 1523"/>
                <a:gd name="T50" fmla="*/ 1159 w 1433"/>
                <a:gd name="T51" fmla="*/ 1089 h 1523"/>
                <a:gd name="T52" fmla="*/ 941 w 1433"/>
                <a:gd name="T53" fmla="*/ 1347 h 1523"/>
                <a:gd name="T54" fmla="*/ 813 w 1433"/>
                <a:gd name="T55" fmla="*/ 1253 h 1523"/>
                <a:gd name="T56" fmla="*/ 717 w 1433"/>
                <a:gd name="T57" fmla="*/ 1253 h 1523"/>
                <a:gd name="T58" fmla="*/ 582 w 1433"/>
                <a:gd name="T59" fmla="*/ 1388 h 1523"/>
                <a:gd name="T60" fmla="*/ 717 w 1433"/>
                <a:gd name="T61" fmla="*/ 1523 h 1523"/>
                <a:gd name="T62" fmla="*/ 813 w 1433"/>
                <a:gd name="T63" fmla="*/ 1523 h 1523"/>
                <a:gd name="T64" fmla="*/ 943 w 1433"/>
                <a:gd name="T65" fmla="*/ 1424 h 1523"/>
                <a:gd name="T66" fmla="*/ 1073 w 1433"/>
                <a:gd name="T67" fmla="*/ 1380 h 1523"/>
                <a:gd name="T68" fmla="*/ 1236 w 1433"/>
                <a:gd name="T69" fmla="*/ 1089 h 1523"/>
                <a:gd name="T70" fmla="*/ 1433 w 1433"/>
                <a:gd name="T71" fmla="*/ 880 h 1523"/>
                <a:gd name="T72" fmla="*/ 1433 w 1433"/>
                <a:gd name="T73" fmla="*/ 788 h 1523"/>
                <a:gd name="T74" fmla="*/ 1237 w 1433"/>
                <a:gd name="T75" fmla="*/ 579 h 1523"/>
                <a:gd name="T76" fmla="*/ 290 w 1433"/>
                <a:gd name="T77" fmla="*/ 1012 h 1523"/>
                <a:gd name="T78" fmla="*/ 210 w 1433"/>
                <a:gd name="T79" fmla="*/ 1012 h 1523"/>
                <a:gd name="T80" fmla="*/ 77 w 1433"/>
                <a:gd name="T81" fmla="*/ 880 h 1523"/>
                <a:gd name="T82" fmla="*/ 77 w 1433"/>
                <a:gd name="T83" fmla="*/ 788 h 1523"/>
                <a:gd name="T84" fmla="*/ 210 w 1433"/>
                <a:gd name="T85" fmla="*/ 655 h 1523"/>
                <a:gd name="T86" fmla="*/ 290 w 1433"/>
                <a:gd name="T87" fmla="*/ 655 h 1523"/>
                <a:gd name="T88" fmla="*/ 290 w 1433"/>
                <a:gd name="T89" fmla="*/ 1012 h 1523"/>
                <a:gd name="T90" fmla="*/ 813 w 1433"/>
                <a:gd name="T91" fmla="*/ 1446 h 1523"/>
                <a:gd name="T92" fmla="*/ 717 w 1433"/>
                <a:gd name="T93" fmla="*/ 1446 h 1523"/>
                <a:gd name="T94" fmla="*/ 659 w 1433"/>
                <a:gd name="T95" fmla="*/ 1388 h 1523"/>
                <a:gd name="T96" fmla="*/ 717 w 1433"/>
                <a:gd name="T97" fmla="*/ 1331 h 1523"/>
                <a:gd name="T98" fmla="*/ 813 w 1433"/>
                <a:gd name="T99" fmla="*/ 1331 h 1523"/>
                <a:gd name="T100" fmla="*/ 871 w 1433"/>
                <a:gd name="T101" fmla="*/ 1388 h 1523"/>
                <a:gd name="T102" fmla="*/ 813 w 1433"/>
                <a:gd name="T103" fmla="*/ 1446 h 1523"/>
                <a:gd name="T104" fmla="*/ 1356 w 1433"/>
                <a:gd name="T105" fmla="*/ 880 h 1523"/>
                <a:gd name="T106" fmla="*/ 1223 w 1433"/>
                <a:gd name="T107" fmla="*/ 1012 h 1523"/>
                <a:gd name="T108" fmla="*/ 1144 w 1433"/>
                <a:gd name="T109" fmla="*/ 1012 h 1523"/>
                <a:gd name="T110" fmla="*/ 1144 w 1433"/>
                <a:gd name="T111" fmla="*/ 655 h 1523"/>
                <a:gd name="T112" fmla="*/ 1223 w 1433"/>
                <a:gd name="T113" fmla="*/ 655 h 1523"/>
                <a:gd name="T114" fmla="*/ 1356 w 1433"/>
                <a:gd name="T115" fmla="*/ 788 h 1523"/>
                <a:gd name="T116" fmla="*/ 1356 w 1433"/>
                <a:gd name="T117" fmla="*/ 880 h 1523"/>
                <a:gd name="T118" fmla="*/ 1356 w 1433"/>
                <a:gd name="T119" fmla="*/ 880 h 1523"/>
                <a:gd name="T120" fmla="*/ 1356 w 1433"/>
                <a:gd name="T121" fmla="*/ 880 h 1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33" h="1523">
                  <a:moveTo>
                    <a:pt x="1237" y="579"/>
                  </a:moveTo>
                  <a:cubicBezTo>
                    <a:pt x="1237" y="521"/>
                    <a:pt x="1237" y="521"/>
                    <a:pt x="1237" y="521"/>
                  </a:cubicBezTo>
                  <a:cubicBezTo>
                    <a:pt x="1237" y="380"/>
                    <a:pt x="1188" y="250"/>
                    <a:pt x="1098" y="154"/>
                  </a:cubicBezTo>
                  <a:cubicBezTo>
                    <a:pt x="1006" y="54"/>
                    <a:pt x="879" y="0"/>
                    <a:pt x="741" y="0"/>
                  </a:cubicBezTo>
                  <a:cubicBezTo>
                    <a:pt x="692" y="0"/>
                    <a:pt x="692" y="0"/>
                    <a:pt x="692" y="0"/>
                  </a:cubicBezTo>
                  <a:cubicBezTo>
                    <a:pt x="554" y="0"/>
                    <a:pt x="428" y="54"/>
                    <a:pt x="335" y="154"/>
                  </a:cubicBezTo>
                  <a:cubicBezTo>
                    <a:pt x="245" y="250"/>
                    <a:pt x="196" y="380"/>
                    <a:pt x="196" y="521"/>
                  </a:cubicBezTo>
                  <a:cubicBezTo>
                    <a:pt x="196" y="579"/>
                    <a:pt x="196" y="579"/>
                    <a:pt x="196" y="579"/>
                  </a:cubicBezTo>
                  <a:cubicBezTo>
                    <a:pt x="87" y="587"/>
                    <a:pt x="0" y="677"/>
                    <a:pt x="0" y="788"/>
                  </a:cubicBezTo>
                  <a:cubicBezTo>
                    <a:pt x="0" y="880"/>
                    <a:pt x="0" y="880"/>
                    <a:pt x="0" y="880"/>
                  </a:cubicBezTo>
                  <a:cubicBezTo>
                    <a:pt x="0" y="996"/>
                    <a:pt x="94" y="1090"/>
                    <a:pt x="210" y="1090"/>
                  </a:cubicBezTo>
                  <a:cubicBezTo>
                    <a:pt x="328" y="1090"/>
                    <a:pt x="328" y="1090"/>
                    <a:pt x="328" y="1090"/>
                  </a:cubicBezTo>
                  <a:cubicBezTo>
                    <a:pt x="349" y="1090"/>
                    <a:pt x="366" y="1072"/>
                    <a:pt x="366" y="1051"/>
                  </a:cubicBezTo>
                  <a:cubicBezTo>
                    <a:pt x="366" y="617"/>
                    <a:pt x="366" y="617"/>
                    <a:pt x="366" y="617"/>
                  </a:cubicBezTo>
                  <a:cubicBezTo>
                    <a:pt x="366" y="596"/>
                    <a:pt x="349" y="579"/>
                    <a:pt x="328" y="579"/>
                  </a:cubicBezTo>
                  <a:cubicBezTo>
                    <a:pt x="273" y="579"/>
                    <a:pt x="273" y="579"/>
                    <a:pt x="273" y="579"/>
                  </a:cubicBezTo>
                  <a:cubicBezTo>
                    <a:pt x="273" y="521"/>
                    <a:pt x="273" y="521"/>
                    <a:pt x="273" y="521"/>
                  </a:cubicBezTo>
                  <a:cubicBezTo>
                    <a:pt x="273" y="268"/>
                    <a:pt x="453" y="77"/>
                    <a:pt x="692" y="77"/>
                  </a:cubicBezTo>
                  <a:cubicBezTo>
                    <a:pt x="740" y="77"/>
                    <a:pt x="740" y="77"/>
                    <a:pt x="740" y="77"/>
                  </a:cubicBezTo>
                  <a:cubicBezTo>
                    <a:pt x="980" y="77"/>
                    <a:pt x="1160" y="268"/>
                    <a:pt x="1160" y="521"/>
                  </a:cubicBezTo>
                  <a:cubicBezTo>
                    <a:pt x="1160" y="579"/>
                    <a:pt x="1160" y="579"/>
                    <a:pt x="1160" y="579"/>
                  </a:cubicBezTo>
                  <a:cubicBezTo>
                    <a:pt x="1105" y="579"/>
                    <a:pt x="1105" y="579"/>
                    <a:pt x="1105" y="579"/>
                  </a:cubicBezTo>
                  <a:cubicBezTo>
                    <a:pt x="1084" y="579"/>
                    <a:pt x="1067" y="596"/>
                    <a:pt x="1067" y="617"/>
                  </a:cubicBezTo>
                  <a:cubicBezTo>
                    <a:pt x="1067" y="1051"/>
                    <a:pt x="1067" y="1051"/>
                    <a:pt x="1067" y="1051"/>
                  </a:cubicBezTo>
                  <a:cubicBezTo>
                    <a:pt x="1067" y="1072"/>
                    <a:pt x="1084" y="1089"/>
                    <a:pt x="1105" y="1089"/>
                  </a:cubicBezTo>
                  <a:cubicBezTo>
                    <a:pt x="1159" y="1089"/>
                    <a:pt x="1159" y="1089"/>
                    <a:pt x="1159" y="1089"/>
                  </a:cubicBezTo>
                  <a:cubicBezTo>
                    <a:pt x="1143" y="1290"/>
                    <a:pt x="1005" y="1336"/>
                    <a:pt x="941" y="1347"/>
                  </a:cubicBezTo>
                  <a:cubicBezTo>
                    <a:pt x="924" y="1292"/>
                    <a:pt x="873" y="1253"/>
                    <a:pt x="813" y="1253"/>
                  </a:cubicBezTo>
                  <a:cubicBezTo>
                    <a:pt x="717" y="1253"/>
                    <a:pt x="717" y="1253"/>
                    <a:pt x="717" y="1253"/>
                  </a:cubicBezTo>
                  <a:cubicBezTo>
                    <a:pt x="643" y="1253"/>
                    <a:pt x="582" y="1314"/>
                    <a:pt x="582" y="1388"/>
                  </a:cubicBezTo>
                  <a:cubicBezTo>
                    <a:pt x="582" y="1462"/>
                    <a:pt x="643" y="1523"/>
                    <a:pt x="717" y="1523"/>
                  </a:cubicBezTo>
                  <a:cubicBezTo>
                    <a:pt x="813" y="1523"/>
                    <a:pt x="813" y="1523"/>
                    <a:pt x="813" y="1523"/>
                  </a:cubicBezTo>
                  <a:cubicBezTo>
                    <a:pt x="875" y="1523"/>
                    <a:pt x="927" y="1481"/>
                    <a:pt x="943" y="1424"/>
                  </a:cubicBezTo>
                  <a:cubicBezTo>
                    <a:pt x="974" y="1420"/>
                    <a:pt x="1024" y="1408"/>
                    <a:pt x="1073" y="1380"/>
                  </a:cubicBezTo>
                  <a:cubicBezTo>
                    <a:pt x="1143" y="1339"/>
                    <a:pt x="1225" y="1256"/>
                    <a:pt x="1236" y="1089"/>
                  </a:cubicBezTo>
                  <a:cubicBezTo>
                    <a:pt x="1346" y="1082"/>
                    <a:pt x="1433" y="991"/>
                    <a:pt x="1433" y="880"/>
                  </a:cubicBezTo>
                  <a:cubicBezTo>
                    <a:pt x="1433" y="788"/>
                    <a:pt x="1433" y="788"/>
                    <a:pt x="1433" y="788"/>
                  </a:cubicBezTo>
                  <a:cubicBezTo>
                    <a:pt x="1433" y="677"/>
                    <a:pt x="1347" y="586"/>
                    <a:pt x="1237" y="579"/>
                  </a:cubicBezTo>
                  <a:close/>
                  <a:moveTo>
                    <a:pt x="290" y="1012"/>
                  </a:moveTo>
                  <a:cubicBezTo>
                    <a:pt x="210" y="1012"/>
                    <a:pt x="210" y="1012"/>
                    <a:pt x="210" y="1012"/>
                  </a:cubicBezTo>
                  <a:cubicBezTo>
                    <a:pt x="137" y="1012"/>
                    <a:pt x="77" y="953"/>
                    <a:pt x="77" y="880"/>
                  </a:cubicBezTo>
                  <a:cubicBezTo>
                    <a:pt x="77" y="788"/>
                    <a:pt x="77" y="788"/>
                    <a:pt x="77" y="788"/>
                  </a:cubicBezTo>
                  <a:cubicBezTo>
                    <a:pt x="77" y="715"/>
                    <a:pt x="137" y="655"/>
                    <a:pt x="210" y="655"/>
                  </a:cubicBezTo>
                  <a:cubicBezTo>
                    <a:pt x="290" y="655"/>
                    <a:pt x="290" y="655"/>
                    <a:pt x="290" y="655"/>
                  </a:cubicBezTo>
                  <a:lnTo>
                    <a:pt x="290" y="1012"/>
                  </a:lnTo>
                  <a:close/>
                  <a:moveTo>
                    <a:pt x="813" y="1446"/>
                  </a:moveTo>
                  <a:cubicBezTo>
                    <a:pt x="717" y="1446"/>
                    <a:pt x="717" y="1446"/>
                    <a:pt x="717" y="1446"/>
                  </a:cubicBezTo>
                  <a:cubicBezTo>
                    <a:pt x="685" y="1446"/>
                    <a:pt x="659" y="1420"/>
                    <a:pt x="659" y="1388"/>
                  </a:cubicBezTo>
                  <a:cubicBezTo>
                    <a:pt x="659" y="1356"/>
                    <a:pt x="685" y="1331"/>
                    <a:pt x="717" y="1331"/>
                  </a:cubicBezTo>
                  <a:cubicBezTo>
                    <a:pt x="813" y="1331"/>
                    <a:pt x="813" y="1331"/>
                    <a:pt x="813" y="1331"/>
                  </a:cubicBezTo>
                  <a:cubicBezTo>
                    <a:pt x="845" y="1331"/>
                    <a:pt x="871" y="1356"/>
                    <a:pt x="871" y="1388"/>
                  </a:cubicBezTo>
                  <a:cubicBezTo>
                    <a:pt x="871" y="1420"/>
                    <a:pt x="845" y="1446"/>
                    <a:pt x="813" y="1446"/>
                  </a:cubicBezTo>
                  <a:close/>
                  <a:moveTo>
                    <a:pt x="1356" y="880"/>
                  </a:moveTo>
                  <a:cubicBezTo>
                    <a:pt x="1356" y="953"/>
                    <a:pt x="1297" y="1012"/>
                    <a:pt x="1223" y="1012"/>
                  </a:cubicBezTo>
                  <a:cubicBezTo>
                    <a:pt x="1144" y="1012"/>
                    <a:pt x="1144" y="1012"/>
                    <a:pt x="1144" y="1012"/>
                  </a:cubicBezTo>
                  <a:cubicBezTo>
                    <a:pt x="1144" y="655"/>
                    <a:pt x="1144" y="655"/>
                    <a:pt x="1144" y="655"/>
                  </a:cubicBezTo>
                  <a:cubicBezTo>
                    <a:pt x="1223" y="655"/>
                    <a:pt x="1223" y="655"/>
                    <a:pt x="1223" y="655"/>
                  </a:cubicBezTo>
                  <a:cubicBezTo>
                    <a:pt x="1297" y="655"/>
                    <a:pt x="1356" y="715"/>
                    <a:pt x="1356" y="788"/>
                  </a:cubicBezTo>
                  <a:lnTo>
                    <a:pt x="1356" y="880"/>
                  </a:lnTo>
                  <a:close/>
                  <a:moveTo>
                    <a:pt x="1356" y="880"/>
                  </a:moveTo>
                  <a:cubicBezTo>
                    <a:pt x="1356" y="880"/>
                    <a:pt x="1356" y="880"/>
                    <a:pt x="1356" y="880"/>
                  </a:cubicBezTo>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9" name="TextBox 48">
            <a:extLst>
              <a:ext uri="{FF2B5EF4-FFF2-40B4-BE49-F238E27FC236}">
                <a16:creationId xmlns:a16="http://schemas.microsoft.com/office/drawing/2014/main" id="{0DB58B5F-A888-41A9-A424-37A1453745D5}"/>
              </a:ext>
            </a:extLst>
          </p:cNvPr>
          <p:cNvSpPr txBox="1"/>
          <p:nvPr/>
        </p:nvSpPr>
        <p:spPr>
          <a:xfrm>
            <a:off x="8489742" y="716974"/>
            <a:ext cx="3162302" cy="1169551"/>
          </a:xfrm>
          <a:prstGeom prst="rect">
            <a:avLst/>
          </a:prstGeom>
          <a:noFill/>
        </p:spPr>
        <p:txBody>
          <a:bodyPr wrap="square" rtlCol="0" anchor="ctr">
            <a:spAutoFit/>
          </a:bodyPr>
          <a:lstStyle/>
          <a:p>
            <a:r>
              <a:rPr lang="en-US" sz="2500" b="1" dirty="0">
                <a:latin typeface="+mj-lt"/>
                <a:ea typeface="Montserrat Black" charset="0"/>
                <a:cs typeface="Montserrat Black" charset="0"/>
              </a:rPr>
              <a:t>Creative</a:t>
            </a:r>
          </a:p>
          <a:p>
            <a:r>
              <a:rPr lang="en-US" sz="4500" b="1" dirty="0">
                <a:latin typeface="+mj-lt"/>
                <a:ea typeface="Montserrat Black" charset="0"/>
                <a:cs typeface="Montserrat Black" charset="0"/>
              </a:rPr>
              <a:t>About us</a:t>
            </a:r>
          </a:p>
        </p:txBody>
      </p:sp>
      <p:pic>
        <p:nvPicPr>
          <p:cNvPr id="61" name="Picture Placeholder 60">
            <a:extLst>
              <a:ext uri="{FF2B5EF4-FFF2-40B4-BE49-F238E27FC236}">
                <a16:creationId xmlns:a16="http://schemas.microsoft.com/office/drawing/2014/main" id="{B0FA96FA-F333-434F-A42A-992A4F03B980}"/>
              </a:ext>
            </a:extLst>
          </p:cNvPr>
          <p:cNvPicPr>
            <a:picLocks noGrp="1" noChangeAspect="1"/>
          </p:cNvPicPr>
          <p:nvPr>
            <p:ph type="pic" sz="quarter" idx="13"/>
          </p:nvPr>
        </p:nvPicPr>
        <p:blipFill>
          <a:blip r:embed="rId3"/>
          <a:srcRect t="25678" b="25678"/>
          <a:stretch>
            <a:fillRect/>
          </a:stretch>
        </p:blipFill>
        <p:spPr/>
      </p:pic>
    </p:spTree>
    <p:extLst>
      <p:ext uri="{BB962C8B-B14F-4D97-AF65-F5344CB8AC3E}">
        <p14:creationId xmlns:p14="http://schemas.microsoft.com/office/powerpoint/2010/main" val="38340239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2917EC4-178B-49B3-933F-86F2AD5CEDEF}"/>
              </a:ext>
            </a:extLst>
          </p:cNvPr>
          <p:cNvPicPr>
            <a:picLocks noGrp="1" noChangeAspect="1"/>
          </p:cNvPicPr>
          <p:nvPr>
            <p:ph type="pic" sz="quarter" idx="12"/>
          </p:nvPr>
        </p:nvPicPr>
        <p:blipFill>
          <a:blip r:embed="rId3"/>
          <a:srcRect t="9200" b="9200"/>
          <a:stretch>
            <a:fillRect/>
          </a:stretch>
        </p:blipFill>
        <p:spPr/>
      </p:pic>
      <p:sp>
        <p:nvSpPr>
          <p:cNvPr id="2" name="Rectangle 1">
            <a:extLst>
              <a:ext uri="{FF2B5EF4-FFF2-40B4-BE49-F238E27FC236}">
                <a16:creationId xmlns:a16="http://schemas.microsoft.com/office/drawing/2014/main" id="{6E0D61F6-D087-43C8-99A6-1CE4D1D551B2}"/>
              </a:ext>
            </a:extLst>
          </p:cNvPr>
          <p:cNvSpPr/>
          <p:nvPr/>
        </p:nvSpPr>
        <p:spPr>
          <a:xfrm>
            <a:off x="506437" y="388961"/>
            <a:ext cx="11179126" cy="6080078"/>
          </a:xfrm>
          <a:prstGeom prst="rect">
            <a:avLst/>
          </a:prstGeom>
          <a:solidFill>
            <a:schemeClr val="tx1">
              <a:lumMod val="85000"/>
              <a:lumOff val="15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49212BE-49BF-4EA7-AA5B-36B62F5955F6}"/>
              </a:ext>
            </a:extLst>
          </p:cNvPr>
          <p:cNvSpPr txBox="1"/>
          <p:nvPr/>
        </p:nvSpPr>
        <p:spPr>
          <a:xfrm>
            <a:off x="1062674" y="1243779"/>
            <a:ext cx="6385876" cy="1107996"/>
          </a:xfrm>
          <a:prstGeom prst="rect">
            <a:avLst/>
          </a:prstGeom>
          <a:noFill/>
        </p:spPr>
        <p:txBody>
          <a:bodyPr wrap="square" rtlCol="0">
            <a:spAutoFit/>
          </a:bodyPr>
          <a:lstStyle/>
          <a:p>
            <a:r>
              <a:rPr lang="en-US" sz="6600" b="1" spc="300" dirty="0" err="1">
                <a:solidFill>
                  <a:schemeClr val="tx2">
                    <a:lumMod val="75000"/>
                  </a:schemeClr>
                </a:solidFill>
                <a:latin typeface="Montserrat SemiBold" panose="00000700000000000000" pitchFamily="50" charset="0"/>
                <a:ea typeface="Abril Text" charset="0"/>
                <a:cs typeface="Abril Text" charset="0"/>
              </a:rPr>
              <a:t>Coffe</a:t>
            </a:r>
            <a:r>
              <a:rPr lang="en-US" sz="6600" b="1" spc="300" dirty="0">
                <a:solidFill>
                  <a:schemeClr val="tx2">
                    <a:lumMod val="75000"/>
                  </a:schemeClr>
                </a:solidFill>
                <a:latin typeface="Montserrat SemiBold" panose="00000700000000000000" pitchFamily="50" charset="0"/>
                <a:ea typeface="Abril Text" charset="0"/>
                <a:cs typeface="Abril Text" charset="0"/>
              </a:rPr>
              <a:t> Break</a:t>
            </a:r>
          </a:p>
        </p:txBody>
      </p:sp>
    </p:spTree>
    <p:extLst>
      <p:ext uri="{BB962C8B-B14F-4D97-AF65-F5344CB8AC3E}">
        <p14:creationId xmlns:p14="http://schemas.microsoft.com/office/powerpoint/2010/main" val="9445301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45435A66-3527-4FD8-9639-CE2AC51867CF}"/>
              </a:ext>
            </a:extLst>
          </p:cNvPr>
          <p:cNvPicPr>
            <a:picLocks noGrp="1" noChangeAspect="1"/>
          </p:cNvPicPr>
          <p:nvPr>
            <p:ph type="pic" sz="quarter" idx="12"/>
          </p:nvPr>
        </p:nvPicPr>
        <p:blipFill rotWithShape="1">
          <a:blip r:embed="rId3"/>
          <a:srcRect b="15502"/>
          <a:stretch/>
        </p:blipFill>
        <p:spPr>
          <a:xfrm>
            <a:off x="0" y="0"/>
            <a:ext cx="12192000" cy="6858000"/>
          </a:xfrm>
        </p:spPr>
      </p:pic>
      <p:sp>
        <p:nvSpPr>
          <p:cNvPr id="8" name="Rectangle 7">
            <a:extLst>
              <a:ext uri="{FF2B5EF4-FFF2-40B4-BE49-F238E27FC236}">
                <a16:creationId xmlns:a16="http://schemas.microsoft.com/office/drawing/2014/main" id="{1224E5C6-E108-44E1-9222-6B1570F7D7EA}"/>
              </a:ext>
            </a:extLst>
          </p:cNvPr>
          <p:cNvSpPr/>
          <p:nvPr/>
        </p:nvSpPr>
        <p:spPr>
          <a:xfrm>
            <a:off x="514348" y="514348"/>
            <a:ext cx="11163302" cy="5846666"/>
          </a:xfrm>
          <a:prstGeom prst="rect">
            <a:avLst/>
          </a:prstGeom>
          <a:gradFill flip="none" rotWithShape="1">
            <a:gsLst>
              <a:gs pos="0">
                <a:schemeClr val="accent3">
                  <a:alpha val="89000"/>
                </a:schemeClr>
              </a:gs>
              <a:gs pos="95000">
                <a:schemeClr val="accent2">
                  <a:alpha val="89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29970D8E-8E92-4892-9F88-B8EBBFBD29A2}"/>
              </a:ext>
            </a:extLst>
          </p:cNvPr>
          <p:cNvGrpSpPr/>
          <p:nvPr/>
        </p:nvGrpSpPr>
        <p:grpSpPr>
          <a:xfrm>
            <a:off x="2336800" y="2062629"/>
            <a:ext cx="7518400" cy="2750103"/>
            <a:chOff x="2336800" y="3177890"/>
            <a:chExt cx="7518400" cy="2750103"/>
          </a:xfrm>
        </p:grpSpPr>
        <p:sp>
          <p:nvSpPr>
            <p:cNvPr id="10" name="TextBox 9">
              <a:extLst>
                <a:ext uri="{FF2B5EF4-FFF2-40B4-BE49-F238E27FC236}">
                  <a16:creationId xmlns:a16="http://schemas.microsoft.com/office/drawing/2014/main" id="{7C74113C-3C89-476C-9BDA-5EE1270318D9}"/>
                </a:ext>
              </a:extLst>
            </p:cNvPr>
            <p:cNvSpPr txBox="1"/>
            <p:nvPr/>
          </p:nvSpPr>
          <p:spPr>
            <a:xfrm>
              <a:off x="4180114" y="3177890"/>
              <a:ext cx="3831772" cy="1015663"/>
            </a:xfrm>
            <a:prstGeom prst="rect">
              <a:avLst/>
            </a:prstGeom>
            <a:noFill/>
          </p:spPr>
          <p:txBody>
            <a:bodyPr wrap="square" rtlCol="0" anchor="ctr">
              <a:spAutoFit/>
            </a:bodyPr>
            <a:lstStyle/>
            <a:p>
              <a:pPr algn="ctr"/>
              <a:r>
                <a:rPr lang="en-US" sz="6000" b="1" dirty="0">
                  <a:solidFill>
                    <a:schemeClr val="bg1"/>
                  </a:solidFill>
                  <a:latin typeface="Montserrat "/>
                  <a:ea typeface="Montserrat Hairline" charset="0"/>
                  <a:cs typeface="Montserrat Hairline" charset="0"/>
                </a:rPr>
                <a:t>The End</a:t>
              </a:r>
            </a:p>
          </p:txBody>
        </p:sp>
        <p:sp>
          <p:nvSpPr>
            <p:cNvPr id="11" name="TextBox 10">
              <a:extLst>
                <a:ext uri="{FF2B5EF4-FFF2-40B4-BE49-F238E27FC236}">
                  <a16:creationId xmlns:a16="http://schemas.microsoft.com/office/drawing/2014/main" id="{5FA38D1A-EB06-463F-984B-AC00A11FCD08}"/>
                </a:ext>
              </a:extLst>
            </p:cNvPr>
            <p:cNvSpPr txBox="1"/>
            <p:nvPr/>
          </p:nvSpPr>
          <p:spPr>
            <a:xfrm>
              <a:off x="2336800" y="4643797"/>
              <a:ext cx="7518400" cy="690767"/>
            </a:xfrm>
            <a:prstGeom prst="rect">
              <a:avLst/>
            </a:prstGeom>
            <a:noFill/>
          </p:spPr>
          <p:txBody>
            <a:bodyPr wrap="square" rtlCol="0">
              <a:spAutoFit/>
            </a:bodyPr>
            <a:lstStyle/>
            <a:p>
              <a:pPr algn="ctr">
                <a:lnSpc>
                  <a:spcPct val="150000"/>
                </a:lnSpc>
              </a:pPr>
              <a:r>
                <a:rPr lang="en-US" sz="900" dirty="0">
                  <a:solidFill>
                    <a:schemeClr val="bg1"/>
                  </a:solidFill>
                  <a:latin typeface="Montserrat Light" charset="0"/>
                  <a:ea typeface="Montserrat Light" charset="0"/>
                  <a:cs typeface="Montserrat Light" charset="0"/>
                </a:rPr>
                <a:t>Have them for one. Living grass to for can't gathered waters had winged. Creepiest don't subdue which </a:t>
              </a:r>
              <a:r>
                <a:rPr lang="en-US" sz="900" dirty="0" err="1">
                  <a:solidFill>
                    <a:schemeClr val="bg1"/>
                  </a:solidFill>
                  <a:latin typeface="Montserrat Light" charset="0"/>
                  <a:ea typeface="Montserrat Light" charset="0"/>
                  <a:cs typeface="Montserrat Light" charset="0"/>
                </a:rPr>
                <a:t>i</a:t>
              </a:r>
              <a:r>
                <a:rPr lang="en-US" sz="900" dirty="0">
                  <a:solidFill>
                    <a:schemeClr val="bg1"/>
                  </a:solidFill>
                  <a:latin typeface="Montserrat Light" charset="0"/>
                  <a:ea typeface="Montserrat Light" charset="0"/>
                  <a:cs typeface="Montserrat Light" charset="0"/>
                </a:rPr>
                <a:t> two set had seasons. Fifth you'll, man wherein seas our creeping. Very. Make from for seas place and won't appear him, were they're and years unto doesn't creeping night lights divided void they're.</a:t>
              </a:r>
            </a:p>
          </p:txBody>
        </p:sp>
        <p:grpSp>
          <p:nvGrpSpPr>
            <p:cNvPr id="12" name="Group 11">
              <a:extLst>
                <a:ext uri="{FF2B5EF4-FFF2-40B4-BE49-F238E27FC236}">
                  <a16:creationId xmlns:a16="http://schemas.microsoft.com/office/drawing/2014/main" id="{A6E6A822-0E67-4164-8357-B33551B0DEE2}"/>
                </a:ext>
              </a:extLst>
            </p:cNvPr>
            <p:cNvGrpSpPr/>
            <p:nvPr/>
          </p:nvGrpSpPr>
          <p:grpSpPr>
            <a:xfrm>
              <a:off x="5148262" y="5574053"/>
              <a:ext cx="1895476" cy="353940"/>
              <a:chOff x="5148262" y="5610305"/>
              <a:chExt cx="1895476" cy="353940"/>
            </a:xfrm>
          </p:grpSpPr>
          <p:sp>
            <p:nvSpPr>
              <p:cNvPr id="14" name="Rectangle 13">
                <a:extLst>
                  <a:ext uri="{FF2B5EF4-FFF2-40B4-BE49-F238E27FC236}">
                    <a16:creationId xmlns:a16="http://schemas.microsoft.com/office/drawing/2014/main" id="{D2D78059-44F1-4865-BF34-31934E1437D7}"/>
                  </a:ext>
                </a:extLst>
              </p:cNvPr>
              <p:cNvSpPr/>
              <p:nvPr/>
            </p:nvSpPr>
            <p:spPr>
              <a:xfrm>
                <a:off x="5148262" y="5610305"/>
                <a:ext cx="1895476" cy="35394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FEA56E5D-8C88-46C2-BD98-0B794D41D2C3}"/>
                  </a:ext>
                </a:extLst>
              </p:cNvPr>
              <p:cNvSpPr txBox="1"/>
              <p:nvPr/>
            </p:nvSpPr>
            <p:spPr>
              <a:xfrm>
                <a:off x="5265420" y="5678678"/>
                <a:ext cx="1661160" cy="246221"/>
              </a:xfrm>
              <a:prstGeom prst="rect">
                <a:avLst/>
              </a:prstGeom>
              <a:noFill/>
            </p:spPr>
            <p:txBody>
              <a:bodyPr wrap="square" rtlCol="0">
                <a:spAutoFit/>
              </a:bodyPr>
              <a:lstStyle/>
              <a:p>
                <a:pPr algn="ctr"/>
                <a:r>
                  <a:rPr lang="en-US" sz="1000" b="1" spc="300" dirty="0">
                    <a:solidFill>
                      <a:schemeClr val="bg1"/>
                    </a:solidFill>
                    <a:latin typeface="Montserrat" charset="0"/>
                    <a:ea typeface="Montserrat" charset="0"/>
                    <a:cs typeface="Montserrat" charset="0"/>
                  </a:rPr>
                  <a:t>OUR HISTORY</a:t>
                </a:r>
                <a:endParaRPr lang="en-US" sz="1000" b="1" spc="300" dirty="0">
                  <a:solidFill>
                    <a:schemeClr val="bg1"/>
                  </a:solidFill>
                  <a:latin typeface="Montserrat Light" charset="0"/>
                  <a:ea typeface="Montserrat Light" charset="0"/>
                  <a:cs typeface="Montserrat Light" charset="0"/>
                </a:endParaRPr>
              </a:p>
            </p:txBody>
          </p:sp>
        </p:grpSp>
        <p:sp>
          <p:nvSpPr>
            <p:cNvPr id="13" name="TextBox 12">
              <a:extLst>
                <a:ext uri="{FF2B5EF4-FFF2-40B4-BE49-F238E27FC236}">
                  <a16:creationId xmlns:a16="http://schemas.microsoft.com/office/drawing/2014/main" id="{9A634BD6-7043-4158-B629-3BD71B316252}"/>
                </a:ext>
              </a:extLst>
            </p:cNvPr>
            <p:cNvSpPr txBox="1"/>
            <p:nvPr/>
          </p:nvSpPr>
          <p:spPr>
            <a:xfrm>
              <a:off x="5021943" y="4175872"/>
              <a:ext cx="2148114" cy="276999"/>
            </a:xfrm>
            <a:prstGeom prst="rect">
              <a:avLst/>
            </a:prstGeom>
            <a:noFill/>
          </p:spPr>
          <p:txBody>
            <a:bodyPr wrap="square" rtlCol="0" anchor="ctr">
              <a:spAutoFit/>
            </a:bodyPr>
            <a:lstStyle/>
            <a:p>
              <a:pPr algn="ctr"/>
              <a:r>
                <a:rPr lang="en-US" sz="1200" b="1" dirty="0">
                  <a:solidFill>
                    <a:schemeClr val="bg1"/>
                  </a:solidFill>
                  <a:latin typeface="Montserrat Light" panose="00000400000000000000" pitchFamily="50" charset="0"/>
                  <a:ea typeface="Montserrat Hairline" charset="0"/>
                  <a:cs typeface="Montserrat Hairline" charset="0"/>
                </a:rPr>
                <a:t>The best presentation</a:t>
              </a:r>
            </a:p>
          </p:txBody>
        </p:sp>
      </p:grpSp>
    </p:spTree>
    <p:extLst>
      <p:ext uri="{BB962C8B-B14F-4D97-AF65-F5344CB8AC3E}">
        <p14:creationId xmlns:p14="http://schemas.microsoft.com/office/powerpoint/2010/main" val="1744873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E727E56-8ED4-46D3-B3CF-19CACF16458F}"/>
              </a:ext>
            </a:extLst>
          </p:cNvPr>
          <p:cNvSpPr/>
          <p:nvPr/>
        </p:nvSpPr>
        <p:spPr>
          <a:xfrm>
            <a:off x="0" y="0"/>
            <a:ext cx="121920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7DB3DFDB-8260-428D-B5EA-5C81AD70203F}"/>
              </a:ext>
            </a:extLst>
          </p:cNvPr>
          <p:cNvSpPr/>
          <p:nvPr/>
        </p:nvSpPr>
        <p:spPr>
          <a:xfrm>
            <a:off x="5938684" y="1562100"/>
            <a:ext cx="6253316" cy="37338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A33C088-8288-4E1E-8469-4F839A005C5C}"/>
              </a:ext>
            </a:extLst>
          </p:cNvPr>
          <p:cNvSpPr/>
          <p:nvPr/>
        </p:nvSpPr>
        <p:spPr>
          <a:xfrm>
            <a:off x="6542715" y="2478964"/>
            <a:ext cx="2210863" cy="830997"/>
          </a:xfrm>
          <a:prstGeom prst="rect">
            <a:avLst/>
          </a:prstGeom>
        </p:spPr>
        <p:txBody>
          <a:bodyPr wrap="none">
            <a:spAutoFit/>
          </a:bodyPr>
          <a:lstStyle/>
          <a:p>
            <a:r>
              <a:rPr lang="en-US" sz="2400" dirty="0">
                <a:ea typeface="Montserrat Black" charset="0"/>
                <a:cs typeface="Montserrat Black" charset="0"/>
              </a:rPr>
              <a:t>THE NATURE</a:t>
            </a:r>
          </a:p>
          <a:p>
            <a:r>
              <a:rPr lang="en-US" sz="2400" dirty="0">
                <a:ea typeface="Montserrat Black" charset="0"/>
                <a:cs typeface="Montserrat Black" charset="0"/>
              </a:rPr>
              <a:t>OF PLACE</a:t>
            </a:r>
          </a:p>
        </p:txBody>
      </p:sp>
      <p:sp>
        <p:nvSpPr>
          <p:cNvPr id="8" name="Rectangle 7">
            <a:extLst>
              <a:ext uri="{FF2B5EF4-FFF2-40B4-BE49-F238E27FC236}">
                <a16:creationId xmlns:a16="http://schemas.microsoft.com/office/drawing/2014/main" id="{A36882A4-6B2A-4507-90A3-52755D320829}"/>
              </a:ext>
            </a:extLst>
          </p:cNvPr>
          <p:cNvSpPr/>
          <p:nvPr/>
        </p:nvSpPr>
        <p:spPr>
          <a:xfrm>
            <a:off x="6542715" y="3807830"/>
            <a:ext cx="1949573" cy="261610"/>
          </a:xfrm>
          <a:prstGeom prst="rect">
            <a:avLst/>
          </a:prstGeom>
        </p:spPr>
        <p:txBody>
          <a:bodyPr wrap="none">
            <a:spAutoFit/>
          </a:bodyPr>
          <a:lstStyle/>
          <a:p>
            <a:r>
              <a:rPr lang="en-US" sz="1100" i="1" dirty="0">
                <a:latin typeface="Montserrat Light" charset="0"/>
                <a:ea typeface="Montserrat Light" charset="0"/>
                <a:cs typeface="Montserrat Light" charset="0"/>
              </a:rPr>
              <a:t>have them for one </a:t>
            </a:r>
            <a:r>
              <a:rPr lang="en-US" sz="1100" i="1" dirty="0" err="1">
                <a:latin typeface="Montserrat Light" charset="0"/>
                <a:ea typeface="Montserrat Light" charset="0"/>
                <a:cs typeface="Montserrat Light" charset="0"/>
              </a:rPr>
              <a:t>aoung</a:t>
            </a:r>
            <a:endParaRPr lang="en-US" sz="1100" i="1" dirty="0"/>
          </a:p>
        </p:txBody>
      </p:sp>
      <p:sp>
        <p:nvSpPr>
          <p:cNvPr id="9" name="Rectangle 8">
            <a:extLst>
              <a:ext uri="{FF2B5EF4-FFF2-40B4-BE49-F238E27FC236}">
                <a16:creationId xmlns:a16="http://schemas.microsoft.com/office/drawing/2014/main" id="{9C2E0370-DC15-4FAA-A8E5-B0CE76835B81}"/>
              </a:ext>
            </a:extLst>
          </p:cNvPr>
          <p:cNvSpPr/>
          <p:nvPr/>
        </p:nvSpPr>
        <p:spPr>
          <a:xfrm>
            <a:off x="6542715" y="4318570"/>
            <a:ext cx="838200" cy="4571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1" name="Group 50">
            <a:extLst>
              <a:ext uri="{FF2B5EF4-FFF2-40B4-BE49-F238E27FC236}">
                <a16:creationId xmlns:a16="http://schemas.microsoft.com/office/drawing/2014/main" id="{A84A2F7F-8A61-4C0D-95A4-973866657FF2}"/>
              </a:ext>
            </a:extLst>
          </p:cNvPr>
          <p:cNvGrpSpPr/>
          <p:nvPr/>
        </p:nvGrpSpPr>
        <p:grpSpPr>
          <a:xfrm>
            <a:off x="10550974" y="3108728"/>
            <a:ext cx="640545" cy="640545"/>
            <a:chOff x="9088002" y="1582599"/>
            <a:chExt cx="886695" cy="886696"/>
          </a:xfrm>
        </p:grpSpPr>
        <p:sp>
          <p:nvSpPr>
            <p:cNvPr id="52" name="Oval 51">
              <a:extLst>
                <a:ext uri="{FF2B5EF4-FFF2-40B4-BE49-F238E27FC236}">
                  <a16:creationId xmlns:a16="http://schemas.microsoft.com/office/drawing/2014/main" id="{F66DFB25-59DC-47F7-983A-AAC111CD3486}"/>
                </a:ext>
              </a:extLst>
            </p:cNvPr>
            <p:cNvSpPr/>
            <p:nvPr/>
          </p:nvSpPr>
          <p:spPr>
            <a:xfrm>
              <a:off x="9088002"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Freeform 33">
              <a:extLst>
                <a:ext uri="{FF2B5EF4-FFF2-40B4-BE49-F238E27FC236}">
                  <a16:creationId xmlns:a16="http://schemas.microsoft.com/office/drawing/2014/main" id="{6049C16B-F81A-4AB9-BBE6-18805CB993D2}"/>
                </a:ext>
              </a:extLst>
            </p:cNvPr>
            <p:cNvSpPr>
              <a:spLocks noEditPoints="1"/>
            </p:cNvSpPr>
            <p:nvPr/>
          </p:nvSpPr>
          <p:spPr bwMode="auto">
            <a:xfrm>
              <a:off x="9261473" y="1758918"/>
              <a:ext cx="539754" cy="534059"/>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54" name="Group 53">
            <a:extLst>
              <a:ext uri="{FF2B5EF4-FFF2-40B4-BE49-F238E27FC236}">
                <a16:creationId xmlns:a16="http://schemas.microsoft.com/office/drawing/2014/main" id="{A1AD0494-CCE5-42FB-B0DD-1D6BD0BE2131}"/>
              </a:ext>
            </a:extLst>
          </p:cNvPr>
          <p:cNvGrpSpPr/>
          <p:nvPr/>
        </p:nvGrpSpPr>
        <p:grpSpPr>
          <a:xfrm>
            <a:off x="9403338" y="3108728"/>
            <a:ext cx="640545" cy="640545"/>
            <a:chOff x="7499349" y="1582599"/>
            <a:chExt cx="886695" cy="886696"/>
          </a:xfrm>
        </p:grpSpPr>
        <p:sp>
          <p:nvSpPr>
            <p:cNvPr id="55" name="Oval 54">
              <a:extLst>
                <a:ext uri="{FF2B5EF4-FFF2-40B4-BE49-F238E27FC236}">
                  <a16:creationId xmlns:a16="http://schemas.microsoft.com/office/drawing/2014/main" id="{2AFDBE2F-39BD-4D41-B5F3-5A8C6B8FDE7B}"/>
                </a:ext>
              </a:extLst>
            </p:cNvPr>
            <p:cNvSpPr/>
            <p:nvPr/>
          </p:nvSpPr>
          <p:spPr>
            <a:xfrm>
              <a:off x="7499349"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6" name="Freeform 34">
              <a:extLst>
                <a:ext uri="{FF2B5EF4-FFF2-40B4-BE49-F238E27FC236}">
                  <a16:creationId xmlns:a16="http://schemas.microsoft.com/office/drawing/2014/main" id="{2D7A7C7B-E02F-473C-94A7-3ACC1B827C44}"/>
                </a:ext>
              </a:extLst>
            </p:cNvPr>
            <p:cNvSpPr>
              <a:spLocks noEditPoints="1"/>
            </p:cNvSpPr>
            <p:nvPr/>
          </p:nvSpPr>
          <p:spPr bwMode="auto">
            <a:xfrm>
              <a:off x="7705153" y="1810730"/>
              <a:ext cx="474847" cy="43043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pic>
        <p:nvPicPr>
          <p:cNvPr id="24" name="Picture Placeholder 23">
            <a:extLst>
              <a:ext uri="{FF2B5EF4-FFF2-40B4-BE49-F238E27FC236}">
                <a16:creationId xmlns:a16="http://schemas.microsoft.com/office/drawing/2014/main" id="{441CBDAF-FC7D-46DD-96C1-78915F2974D4}"/>
              </a:ext>
            </a:extLst>
          </p:cNvPr>
          <p:cNvPicPr>
            <a:picLocks noGrp="1" noChangeAspect="1"/>
          </p:cNvPicPr>
          <p:nvPr>
            <p:ph type="pic" sz="quarter" idx="11"/>
          </p:nvPr>
        </p:nvPicPr>
        <p:blipFill rotWithShape="1">
          <a:blip r:embed="rId3"/>
          <a:srcRect l="293" t="42196" r="-293"/>
          <a:stretch/>
        </p:blipFill>
        <p:spPr>
          <a:xfrm>
            <a:off x="1166180" y="1562100"/>
            <a:ext cx="4660838" cy="3733799"/>
          </a:xfrm>
        </p:spPr>
      </p:pic>
    </p:spTree>
    <p:extLst>
      <p:ext uri="{BB962C8B-B14F-4D97-AF65-F5344CB8AC3E}">
        <p14:creationId xmlns:p14="http://schemas.microsoft.com/office/powerpoint/2010/main" val="25157368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Placeholder 22">
            <a:extLst>
              <a:ext uri="{FF2B5EF4-FFF2-40B4-BE49-F238E27FC236}">
                <a16:creationId xmlns:a16="http://schemas.microsoft.com/office/drawing/2014/main" id="{8608A80C-3A37-417B-81CB-6A6A4838ECC1}"/>
              </a:ext>
            </a:extLst>
          </p:cNvPr>
          <p:cNvPicPr>
            <a:picLocks noGrp="1" noChangeAspect="1"/>
          </p:cNvPicPr>
          <p:nvPr>
            <p:ph type="pic" sz="quarter" idx="15"/>
          </p:nvPr>
        </p:nvPicPr>
        <p:blipFill rotWithShape="1">
          <a:blip r:embed="rId2"/>
          <a:srcRect t="46042"/>
          <a:stretch/>
        </p:blipFill>
        <p:spPr>
          <a:xfrm>
            <a:off x="4091661" y="3564395"/>
            <a:ext cx="7440696" cy="2675741"/>
          </a:xfrm>
        </p:spPr>
      </p:pic>
      <p:pic>
        <p:nvPicPr>
          <p:cNvPr id="16" name="Picture Placeholder 15">
            <a:extLst>
              <a:ext uri="{FF2B5EF4-FFF2-40B4-BE49-F238E27FC236}">
                <a16:creationId xmlns:a16="http://schemas.microsoft.com/office/drawing/2014/main" id="{308CB635-4683-4C82-BBB5-E5E5FA4E03FA}"/>
              </a:ext>
            </a:extLst>
          </p:cNvPr>
          <p:cNvPicPr>
            <a:picLocks noGrp="1" noChangeAspect="1"/>
          </p:cNvPicPr>
          <p:nvPr>
            <p:ph type="pic" sz="quarter" idx="12"/>
          </p:nvPr>
        </p:nvPicPr>
        <p:blipFill>
          <a:blip r:embed="rId3"/>
          <a:srcRect l="36141" r="36141"/>
          <a:stretch>
            <a:fillRect/>
          </a:stretch>
        </p:blipFill>
        <p:spPr/>
      </p:pic>
      <p:pic>
        <p:nvPicPr>
          <p:cNvPr id="21" name="Picture Placeholder 20">
            <a:extLst>
              <a:ext uri="{FF2B5EF4-FFF2-40B4-BE49-F238E27FC236}">
                <a16:creationId xmlns:a16="http://schemas.microsoft.com/office/drawing/2014/main" id="{0DE0D018-FA98-4028-8009-A87B9F4A9901}"/>
              </a:ext>
            </a:extLst>
          </p:cNvPr>
          <p:cNvPicPr>
            <a:picLocks noGrp="1" noChangeAspect="1"/>
          </p:cNvPicPr>
          <p:nvPr>
            <p:ph type="pic" sz="quarter" idx="13"/>
          </p:nvPr>
        </p:nvPicPr>
        <p:blipFill>
          <a:blip r:embed="rId4"/>
          <a:srcRect l="2283" r="2283"/>
          <a:stretch>
            <a:fillRect/>
          </a:stretch>
        </p:blipFill>
        <p:spPr/>
      </p:pic>
      <p:pic>
        <p:nvPicPr>
          <p:cNvPr id="26" name="Picture Placeholder 25">
            <a:extLst>
              <a:ext uri="{FF2B5EF4-FFF2-40B4-BE49-F238E27FC236}">
                <a16:creationId xmlns:a16="http://schemas.microsoft.com/office/drawing/2014/main" id="{C032234F-15F1-425F-A16D-8235E2559324}"/>
              </a:ext>
            </a:extLst>
          </p:cNvPr>
          <p:cNvPicPr>
            <a:picLocks noGrp="1" noChangeAspect="1"/>
          </p:cNvPicPr>
          <p:nvPr>
            <p:ph type="pic" sz="quarter" idx="14"/>
          </p:nvPr>
        </p:nvPicPr>
        <p:blipFill>
          <a:blip r:embed="rId5"/>
          <a:srcRect t="20813" b="20813"/>
          <a:stretch>
            <a:fillRect/>
          </a:stretch>
        </p:blipFill>
        <p:spPr/>
      </p:pic>
      <p:sp>
        <p:nvSpPr>
          <p:cNvPr id="11" name="Rectangle 10">
            <a:extLst>
              <a:ext uri="{FF2B5EF4-FFF2-40B4-BE49-F238E27FC236}">
                <a16:creationId xmlns:a16="http://schemas.microsoft.com/office/drawing/2014/main" id="{77864E67-E913-4D39-B3B7-BA938D8BAA0E}"/>
              </a:ext>
            </a:extLst>
          </p:cNvPr>
          <p:cNvSpPr/>
          <p:nvPr/>
        </p:nvSpPr>
        <p:spPr>
          <a:xfrm>
            <a:off x="4091661" y="617864"/>
            <a:ext cx="4045878" cy="2811137"/>
          </a:xfrm>
          <a:prstGeom prst="rect">
            <a:avLst/>
          </a:prstGeom>
          <a:solidFill>
            <a:schemeClr val="tx1">
              <a:lumMod val="85000"/>
              <a:lumOff val="15000"/>
              <a:alpha val="2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73080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2E5AB0B8-5D33-4595-A693-34676789C9AF}"/>
              </a:ext>
            </a:extLst>
          </p:cNvPr>
          <p:cNvGrpSpPr/>
          <p:nvPr/>
        </p:nvGrpSpPr>
        <p:grpSpPr>
          <a:xfrm>
            <a:off x="502858" y="628648"/>
            <a:ext cx="5372102" cy="1169551"/>
            <a:chOff x="1543050" y="628648"/>
            <a:chExt cx="5372102" cy="1169551"/>
          </a:xfrm>
        </p:grpSpPr>
        <p:sp>
          <p:nvSpPr>
            <p:cNvPr id="17" name="TextBox 16">
              <a:extLst>
                <a:ext uri="{FF2B5EF4-FFF2-40B4-BE49-F238E27FC236}">
                  <a16:creationId xmlns:a16="http://schemas.microsoft.com/office/drawing/2014/main" id="{F99D51BB-88A8-4583-A51E-B8784AF1BAD8}"/>
                </a:ext>
              </a:extLst>
            </p:cNvPr>
            <p:cNvSpPr txBox="1"/>
            <p:nvPr/>
          </p:nvSpPr>
          <p:spPr>
            <a:xfrm>
              <a:off x="1543050" y="628648"/>
              <a:ext cx="3448050" cy="1169551"/>
            </a:xfrm>
            <a:prstGeom prst="rect">
              <a:avLst/>
            </a:prstGeom>
            <a:noFill/>
          </p:spPr>
          <p:txBody>
            <a:bodyPr wrap="square" rtlCol="0" anchor="ctr">
              <a:spAutoFit/>
            </a:bodyPr>
            <a:lstStyle/>
            <a:p>
              <a:r>
                <a:rPr lang="en-US" sz="2500" b="1" dirty="0">
                  <a:latin typeface="+mj-lt"/>
                  <a:ea typeface="Montserrat Black" charset="0"/>
                  <a:cs typeface="Montserrat Black" charset="0"/>
                </a:rPr>
                <a:t>Company</a:t>
              </a:r>
            </a:p>
            <a:p>
              <a:r>
                <a:rPr lang="en-US" sz="4500" b="1" dirty="0">
                  <a:latin typeface="+mj-lt"/>
                  <a:ea typeface="Montserrat Black" charset="0"/>
                  <a:cs typeface="Montserrat Black" charset="0"/>
                </a:rPr>
                <a:t>About title </a:t>
              </a:r>
            </a:p>
          </p:txBody>
        </p:sp>
        <p:sp>
          <p:nvSpPr>
            <p:cNvPr id="19" name="Rectangle 18">
              <a:extLst>
                <a:ext uri="{FF2B5EF4-FFF2-40B4-BE49-F238E27FC236}">
                  <a16:creationId xmlns:a16="http://schemas.microsoft.com/office/drawing/2014/main" id="{91FFB058-2720-4110-AE63-90F21A8457ED}"/>
                </a:ext>
              </a:extLst>
            </p:cNvPr>
            <p:cNvSpPr/>
            <p:nvPr/>
          </p:nvSpPr>
          <p:spPr>
            <a:xfrm rot="16200000" flipH="1">
              <a:off x="6019146" y="555488"/>
              <a:ext cx="82273" cy="170973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TextBox 20">
            <a:extLst>
              <a:ext uri="{FF2B5EF4-FFF2-40B4-BE49-F238E27FC236}">
                <a16:creationId xmlns:a16="http://schemas.microsoft.com/office/drawing/2014/main" id="{256F1713-C2AC-4781-888F-CEEC57930FDF}"/>
              </a:ext>
            </a:extLst>
          </p:cNvPr>
          <p:cNvSpPr txBox="1"/>
          <p:nvPr/>
        </p:nvSpPr>
        <p:spPr>
          <a:xfrm>
            <a:off x="9014626" y="2885774"/>
            <a:ext cx="2586028" cy="2873544"/>
          </a:xfrm>
          <a:prstGeom prst="rect">
            <a:avLst/>
          </a:prstGeom>
          <a:noFill/>
        </p:spPr>
        <p:txBody>
          <a:bodyPr wrap="square" rtlCol="0">
            <a:spAutoFit/>
          </a:bodyPr>
          <a:lstStyle/>
          <a:p>
            <a:pP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it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amt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Living grass don’t</a:t>
            </a:r>
          </a:p>
          <a:p>
            <a:pP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Fifth you'll, man wherein seas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ourising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amt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of dolor sit met the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vdo</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Living grass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29" name="TextBox 28">
            <a:extLst>
              <a:ext uri="{FF2B5EF4-FFF2-40B4-BE49-F238E27FC236}">
                <a16:creationId xmlns:a16="http://schemas.microsoft.com/office/drawing/2014/main" id="{3141F893-C19D-4EBA-9058-6253A4AA579B}"/>
              </a:ext>
            </a:extLst>
          </p:cNvPr>
          <p:cNvSpPr txBox="1"/>
          <p:nvPr/>
        </p:nvSpPr>
        <p:spPr>
          <a:xfrm>
            <a:off x="9014626" y="2516442"/>
            <a:ext cx="1415144" cy="369332"/>
          </a:xfrm>
          <a:prstGeom prst="rect">
            <a:avLst/>
          </a:prstGeom>
          <a:noFill/>
        </p:spPr>
        <p:txBody>
          <a:bodyPr wrap="square" rtlCol="0" anchor="ctr">
            <a:spAutoFit/>
          </a:bodyPr>
          <a:lstStyle/>
          <a:p>
            <a:r>
              <a:rPr lang="en-US" b="1" dirty="0">
                <a:latin typeface="+mj-lt"/>
                <a:ea typeface="Montserrat Black" charset="0"/>
                <a:cs typeface="Montserrat Black" charset="0"/>
              </a:rPr>
              <a:t>CREATIVE</a:t>
            </a:r>
          </a:p>
        </p:txBody>
      </p:sp>
      <p:pic>
        <p:nvPicPr>
          <p:cNvPr id="13" name="Picture Placeholder 12">
            <a:extLst>
              <a:ext uri="{FF2B5EF4-FFF2-40B4-BE49-F238E27FC236}">
                <a16:creationId xmlns:a16="http://schemas.microsoft.com/office/drawing/2014/main" id="{261FD23B-D091-4149-BCC3-95E76E58B46A}"/>
              </a:ext>
            </a:extLst>
          </p:cNvPr>
          <p:cNvPicPr>
            <a:picLocks noGrp="1" noChangeAspect="1"/>
          </p:cNvPicPr>
          <p:nvPr>
            <p:ph type="pic" sz="quarter" idx="11"/>
          </p:nvPr>
        </p:nvPicPr>
        <p:blipFill rotWithShape="1">
          <a:blip r:embed="rId2"/>
          <a:srcRect r="19023"/>
          <a:stretch/>
        </p:blipFill>
        <p:spPr>
          <a:xfrm>
            <a:off x="502858" y="2457450"/>
            <a:ext cx="3818425" cy="3771902"/>
          </a:xfrm>
        </p:spPr>
      </p:pic>
      <p:pic>
        <p:nvPicPr>
          <p:cNvPr id="23" name="Picture Placeholder 22">
            <a:extLst>
              <a:ext uri="{FF2B5EF4-FFF2-40B4-BE49-F238E27FC236}">
                <a16:creationId xmlns:a16="http://schemas.microsoft.com/office/drawing/2014/main" id="{7A440653-7F29-4CAD-A26B-1E9EAC079B8A}"/>
              </a:ext>
            </a:extLst>
          </p:cNvPr>
          <p:cNvPicPr>
            <a:picLocks noGrp="1" noChangeAspect="1"/>
          </p:cNvPicPr>
          <p:nvPr>
            <p:ph type="pic" sz="quarter" idx="12"/>
          </p:nvPr>
        </p:nvPicPr>
        <p:blipFill>
          <a:blip r:embed="rId3"/>
          <a:srcRect t="17069" b="17069"/>
          <a:stretch>
            <a:fillRect/>
          </a:stretch>
        </p:blipFill>
        <p:spPr/>
      </p:pic>
    </p:spTree>
    <p:extLst>
      <p:ext uri="{BB962C8B-B14F-4D97-AF65-F5344CB8AC3E}">
        <p14:creationId xmlns:p14="http://schemas.microsoft.com/office/powerpoint/2010/main" val="25359745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E912B49D-409D-4752-A4FB-3E4D5588DB33}"/>
              </a:ext>
            </a:extLst>
          </p:cNvPr>
          <p:cNvPicPr>
            <a:picLocks noGrp="1" noChangeAspect="1"/>
          </p:cNvPicPr>
          <p:nvPr>
            <p:ph type="pic" sz="quarter" idx="12"/>
          </p:nvPr>
        </p:nvPicPr>
        <p:blipFill>
          <a:blip r:embed="rId3"/>
          <a:srcRect l="29472" r="29472"/>
          <a:stretch>
            <a:fillRect/>
          </a:stretch>
        </p:blipFill>
        <p:spPr/>
      </p:pic>
      <p:pic>
        <p:nvPicPr>
          <p:cNvPr id="24" name="Picture Placeholder 23">
            <a:extLst>
              <a:ext uri="{FF2B5EF4-FFF2-40B4-BE49-F238E27FC236}">
                <a16:creationId xmlns:a16="http://schemas.microsoft.com/office/drawing/2014/main" id="{90743234-AF43-4D56-932C-85A52843AD4F}"/>
              </a:ext>
            </a:extLst>
          </p:cNvPr>
          <p:cNvPicPr>
            <a:picLocks noGrp="1" noChangeAspect="1"/>
          </p:cNvPicPr>
          <p:nvPr>
            <p:ph type="pic" sz="quarter" idx="14"/>
          </p:nvPr>
        </p:nvPicPr>
        <p:blipFill rotWithShape="1">
          <a:blip r:embed="rId4"/>
          <a:srcRect l="18221" t="18478" r="11895" b="7994"/>
          <a:stretch/>
        </p:blipFill>
        <p:spPr>
          <a:xfrm>
            <a:off x="7469875" y="580031"/>
            <a:ext cx="4062482" cy="2848970"/>
          </a:xfrm>
        </p:spPr>
      </p:pic>
      <p:grpSp>
        <p:nvGrpSpPr>
          <p:cNvPr id="10" name="Group 9">
            <a:extLst>
              <a:ext uri="{FF2B5EF4-FFF2-40B4-BE49-F238E27FC236}">
                <a16:creationId xmlns:a16="http://schemas.microsoft.com/office/drawing/2014/main" id="{C1F4EE61-CBC7-4982-9374-6573E77C195A}"/>
              </a:ext>
            </a:extLst>
          </p:cNvPr>
          <p:cNvGrpSpPr/>
          <p:nvPr/>
        </p:nvGrpSpPr>
        <p:grpSpPr>
          <a:xfrm>
            <a:off x="8234149" y="3941830"/>
            <a:ext cx="2802344" cy="1967651"/>
            <a:chOff x="827960" y="3941830"/>
            <a:chExt cx="2802344" cy="1967651"/>
          </a:xfrm>
        </p:grpSpPr>
        <p:sp>
          <p:nvSpPr>
            <p:cNvPr id="33" name="TextBox 32">
              <a:extLst>
                <a:ext uri="{FF2B5EF4-FFF2-40B4-BE49-F238E27FC236}">
                  <a16:creationId xmlns:a16="http://schemas.microsoft.com/office/drawing/2014/main" id="{9283928F-EBE1-4235-8E70-0E34F7162BA7}"/>
                </a:ext>
              </a:extLst>
            </p:cNvPr>
            <p:cNvSpPr txBox="1"/>
            <p:nvPr/>
          </p:nvSpPr>
          <p:spPr>
            <a:xfrm>
              <a:off x="827960" y="3941830"/>
              <a:ext cx="1983479" cy="1118255"/>
            </a:xfrm>
            <a:prstGeom prst="rect">
              <a:avLst/>
            </a:prstGeom>
            <a:noFill/>
          </p:spPr>
          <p:txBody>
            <a:bodyPr wrap="square" rtlCol="0" anchor="ctr">
              <a:spAutoFit/>
            </a:bodyPr>
            <a:lstStyle/>
            <a:p>
              <a:pPr>
                <a:lnSpc>
                  <a:spcPts val="4000"/>
                </a:lnSpc>
              </a:pPr>
              <a:r>
                <a:rPr lang="en-US" sz="3600" b="1" dirty="0">
                  <a:latin typeface="+mj-lt"/>
                  <a:ea typeface="Montserrat Black" charset="0"/>
                  <a:cs typeface="Montserrat Black" charset="0"/>
                </a:rPr>
                <a:t>Its more</a:t>
              </a:r>
            </a:p>
          </p:txBody>
        </p:sp>
        <p:sp>
          <p:nvSpPr>
            <p:cNvPr id="35" name="TextBox 34">
              <a:extLst>
                <a:ext uri="{FF2B5EF4-FFF2-40B4-BE49-F238E27FC236}">
                  <a16:creationId xmlns:a16="http://schemas.microsoft.com/office/drawing/2014/main" id="{6B40FE3A-385A-4F4D-B9B4-C93D1143CA2B}"/>
                </a:ext>
              </a:extLst>
            </p:cNvPr>
            <p:cNvSpPr txBox="1"/>
            <p:nvPr/>
          </p:nvSpPr>
          <p:spPr>
            <a:xfrm>
              <a:off x="864358" y="5263150"/>
              <a:ext cx="2765946" cy="646331"/>
            </a:xfrm>
            <a:prstGeom prst="rect">
              <a:avLst/>
            </a:prstGeom>
            <a:noFill/>
          </p:spPr>
          <p:txBody>
            <a:bodyPr wrap="square" rtlCol="0" anchor="ctr">
              <a:spAutoFit/>
            </a:bodyPr>
            <a:lstStyle/>
            <a:p>
              <a:pPr>
                <a:lnSpc>
                  <a:spcPts val="2200"/>
                </a:lnSpc>
              </a:pPr>
              <a:r>
                <a:rPr lang="en-US" b="1" dirty="0">
                  <a:latin typeface="Montserrat Medium" panose="00000600000000000000" pitchFamily="50" charset="0"/>
                  <a:ea typeface="Montserrat Black" charset="0"/>
                  <a:cs typeface="Montserrat Black" charset="0"/>
                </a:rPr>
                <a:t>Company the </a:t>
              </a:r>
              <a:r>
                <a:rPr lang="en-US" b="1" dirty="0" err="1">
                  <a:latin typeface="Montserrat Medium" panose="00000600000000000000" pitchFamily="50" charset="0"/>
                  <a:ea typeface="Montserrat Black" charset="0"/>
                  <a:cs typeface="Montserrat Black" charset="0"/>
                </a:rPr>
                <a:t>Morda</a:t>
              </a:r>
              <a:endParaRPr lang="en-US" b="1" dirty="0">
                <a:latin typeface="Montserrat Medium" panose="00000600000000000000" pitchFamily="50" charset="0"/>
                <a:ea typeface="Montserrat Black" charset="0"/>
                <a:cs typeface="Montserrat Black" charset="0"/>
              </a:endParaRPr>
            </a:p>
            <a:p>
              <a:pPr>
                <a:lnSpc>
                  <a:spcPts val="2200"/>
                </a:lnSpc>
              </a:pPr>
              <a:r>
                <a:rPr lang="en-US" b="1" dirty="0" err="1">
                  <a:latin typeface="Montserrat Medium" panose="00000600000000000000" pitchFamily="50" charset="0"/>
                  <a:ea typeface="Montserrat Black" charset="0"/>
                  <a:cs typeface="Montserrat Black" charset="0"/>
                </a:rPr>
                <a:t>Cruda</a:t>
              </a:r>
              <a:r>
                <a:rPr lang="en-US" b="1" dirty="0">
                  <a:latin typeface="Montserrat Medium" panose="00000600000000000000" pitchFamily="50" charset="0"/>
                  <a:ea typeface="Montserrat Black" charset="0"/>
                  <a:cs typeface="Montserrat Black" charset="0"/>
                </a:rPr>
                <a:t> Con </a:t>
              </a:r>
              <a:r>
                <a:rPr lang="en-US" b="1" dirty="0" err="1">
                  <a:latin typeface="Montserrat Medium" panose="00000600000000000000" pitchFamily="50" charset="0"/>
                  <a:ea typeface="Montserrat Black" charset="0"/>
                  <a:cs typeface="Montserrat Black" charset="0"/>
                </a:rPr>
                <a:t>Fron</a:t>
              </a:r>
              <a:r>
                <a:rPr lang="en-US" b="1" dirty="0">
                  <a:latin typeface="Montserrat Medium" panose="00000600000000000000" pitchFamily="50" charset="0"/>
                  <a:ea typeface="Montserrat Black" charset="0"/>
                  <a:cs typeface="Montserrat Black" charset="0"/>
                </a:rPr>
                <a:t>.</a:t>
              </a:r>
            </a:p>
          </p:txBody>
        </p:sp>
      </p:grpSp>
      <p:pic>
        <p:nvPicPr>
          <p:cNvPr id="22" name="Picture Placeholder 21">
            <a:extLst>
              <a:ext uri="{FF2B5EF4-FFF2-40B4-BE49-F238E27FC236}">
                <a16:creationId xmlns:a16="http://schemas.microsoft.com/office/drawing/2014/main" id="{4E1FB830-80D6-4F96-A18A-00D80589C202}"/>
              </a:ext>
            </a:extLst>
          </p:cNvPr>
          <p:cNvPicPr>
            <a:picLocks noGrp="1" noChangeAspect="1"/>
          </p:cNvPicPr>
          <p:nvPr>
            <p:ph type="pic" sz="quarter" idx="13"/>
          </p:nvPr>
        </p:nvPicPr>
        <p:blipFill rotWithShape="1">
          <a:blip r:embed="rId5"/>
          <a:srcRect l="41753" r="17171"/>
          <a:stretch/>
        </p:blipFill>
        <p:spPr>
          <a:xfrm>
            <a:off x="4062735" y="580031"/>
            <a:ext cx="3284309" cy="5329450"/>
          </a:xfrm>
        </p:spPr>
      </p:pic>
    </p:spTree>
    <p:extLst>
      <p:ext uri="{BB962C8B-B14F-4D97-AF65-F5344CB8AC3E}">
        <p14:creationId xmlns:p14="http://schemas.microsoft.com/office/powerpoint/2010/main" val="3367039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AAA007A-3C81-47C1-BBF8-D7D48C21E336}"/>
              </a:ext>
            </a:extLst>
          </p:cNvPr>
          <p:cNvSpPr txBox="1"/>
          <p:nvPr/>
        </p:nvSpPr>
        <p:spPr>
          <a:xfrm>
            <a:off x="1196444" y="1856899"/>
            <a:ext cx="4767616" cy="2027158"/>
          </a:xfrm>
          <a:prstGeom prst="rect">
            <a:avLst/>
          </a:prstGeom>
          <a:noFill/>
        </p:spPr>
        <p:txBody>
          <a:bodyPr wrap="square" rtlCol="0">
            <a:spAutoFit/>
          </a:bodyPr>
          <a:lstStyle/>
          <a:p>
            <a:pPr algn="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dolor sit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adiscing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i9psum</a:t>
            </a:r>
          </a:p>
          <a:p>
            <a:pPr algn="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6" name="TextBox 15">
            <a:extLst>
              <a:ext uri="{FF2B5EF4-FFF2-40B4-BE49-F238E27FC236}">
                <a16:creationId xmlns:a16="http://schemas.microsoft.com/office/drawing/2014/main" id="{25B65D98-D826-4FEA-97CB-71AFAD493A89}"/>
              </a:ext>
            </a:extLst>
          </p:cNvPr>
          <p:cNvSpPr txBox="1"/>
          <p:nvPr/>
        </p:nvSpPr>
        <p:spPr>
          <a:xfrm>
            <a:off x="4048824" y="1257012"/>
            <a:ext cx="1915236" cy="461665"/>
          </a:xfrm>
          <a:prstGeom prst="rect">
            <a:avLst/>
          </a:prstGeom>
          <a:noFill/>
        </p:spPr>
        <p:txBody>
          <a:bodyPr wrap="square" rtlCol="0" anchor="ctr">
            <a:spAutoFit/>
          </a:bodyPr>
          <a:lstStyle/>
          <a:p>
            <a:pPr algn="r"/>
            <a:r>
              <a:rPr lang="en-US" sz="2400" dirty="0" err="1">
                <a:latin typeface="Montserrat "/>
                <a:ea typeface="Montserrat Black" charset="0"/>
                <a:cs typeface="Montserrat Black" charset="0"/>
              </a:rPr>
              <a:t>Streategic</a:t>
            </a:r>
            <a:endParaRPr lang="en-US" sz="2400" dirty="0">
              <a:latin typeface="Montserrat "/>
              <a:ea typeface="Montserrat Black" charset="0"/>
              <a:cs typeface="Montserrat Black" charset="0"/>
            </a:endParaRPr>
          </a:p>
        </p:txBody>
      </p:sp>
      <p:grpSp>
        <p:nvGrpSpPr>
          <p:cNvPr id="5" name="Group 4">
            <a:extLst>
              <a:ext uri="{FF2B5EF4-FFF2-40B4-BE49-F238E27FC236}">
                <a16:creationId xmlns:a16="http://schemas.microsoft.com/office/drawing/2014/main" id="{57B5C0F1-A09D-4130-8407-48E898F7617A}"/>
              </a:ext>
            </a:extLst>
          </p:cNvPr>
          <p:cNvGrpSpPr/>
          <p:nvPr/>
        </p:nvGrpSpPr>
        <p:grpSpPr>
          <a:xfrm>
            <a:off x="1900059" y="4714293"/>
            <a:ext cx="4064001" cy="886696"/>
            <a:chOff x="6109648" y="4714293"/>
            <a:chExt cx="4064001" cy="886696"/>
          </a:xfrm>
        </p:grpSpPr>
        <p:grpSp>
          <p:nvGrpSpPr>
            <p:cNvPr id="17" name="Group 16">
              <a:extLst>
                <a:ext uri="{FF2B5EF4-FFF2-40B4-BE49-F238E27FC236}">
                  <a16:creationId xmlns:a16="http://schemas.microsoft.com/office/drawing/2014/main" id="{FA0DD6E9-45BC-49F7-9A64-478E09FC6143}"/>
                </a:ext>
              </a:extLst>
            </p:cNvPr>
            <p:cNvGrpSpPr/>
            <p:nvPr/>
          </p:nvGrpSpPr>
          <p:grpSpPr>
            <a:xfrm>
              <a:off x="7698301" y="4714293"/>
              <a:ext cx="886695" cy="886696"/>
              <a:chOff x="9088002" y="1582599"/>
              <a:chExt cx="886695" cy="886696"/>
            </a:xfrm>
          </p:grpSpPr>
          <p:sp>
            <p:nvSpPr>
              <p:cNvPr id="18" name="Oval 17">
                <a:extLst>
                  <a:ext uri="{FF2B5EF4-FFF2-40B4-BE49-F238E27FC236}">
                    <a16:creationId xmlns:a16="http://schemas.microsoft.com/office/drawing/2014/main" id="{CA51BFD3-BF3C-4B67-9566-13177733D494}"/>
                  </a:ext>
                </a:extLst>
              </p:cNvPr>
              <p:cNvSpPr/>
              <p:nvPr/>
            </p:nvSpPr>
            <p:spPr>
              <a:xfrm>
                <a:off x="9088002"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Freeform 33">
                <a:extLst>
                  <a:ext uri="{FF2B5EF4-FFF2-40B4-BE49-F238E27FC236}">
                    <a16:creationId xmlns:a16="http://schemas.microsoft.com/office/drawing/2014/main" id="{A59869FC-AD7E-4DA9-AC1F-676439C46EB9}"/>
                  </a:ext>
                </a:extLst>
              </p:cNvPr>
              <p:cNvSpPr>
                <a:spLocks noEditPoints="1"/>
              </p:cNvSpPr>
              <p:nvPr/>
            </p:nvSpPr>
            <p:spPr bwMode="auto">
              <a:xfrm>
                <a:off x="9261473" y="1758918"/>
                <a:ext cx="539754" cy="534059"/>
              </a:xfrm>
              <a:custGeom>
                <a:avLst/>
                <a:gdLst>
                  <a:gd name="T0" fmla="*/ 123 w 140"/>
                  <a:gd name="T1" fmla="*/ 45 h 139"/>
                  <a:gd name="T2" fmla="*/ 62 w 140"/>
                  <a:gd name="T3" fmla="*/ 38 h 139"/>
                  <a:gd name="T4" fmla="*/ 86 w 140"/>
                  <a:gd name="T5" fmla="*/ 20 h 139"/>
                  <a:gd name="T6" fmla="*/ 93 w 140"/>
                  <a:gd name="T7" fmla="*/ 3 h 139"/>
                  <a:gd name="T8" fmla="*/ 79 w 140"/>
                  <a:gd name="T9" fmla="*/ 3 h 139"/>
                  <a:gd name="T10" fmla="*/ 53 w 140"/>
                  <a:gd name="T11" fmla="*/ 40 h 139"/>
                  <a:gd name="T12" fmla="*/ 36 w 140"/>
                  <a:gd name="T13" fmla="*/ 48 h 139"/>
                  <a:gd name="T14" fmla="*/ 16 w 140"/>
                  <a:gd name="T15" fmla="*/ 77 h 139"/>
                  <a:gd name="T16" fmla="*/ 4 w 140"/>
                  <a:gd name="T17" fmla="*/ 78 h 139"/>
                  <a:gd name="T18" fmla="*/ 11 w 140"/>
                  <a:gd name="T19" fmla="*/ 95 h 139"/>
                  <a:gd name="T20" fmla="*/ 20 w 140"/>
                  <a:gd name="T21" fmla="*/ 80 h 139"/>
                  <a:gd name="T22" fmla="*/ 46 w 140"/>
                  <a:gd name="T23" fmla="*/ 122 h 139"/>
                  <a:gd name="T24" fmla="*/ 54 w 140"/>
                  <a:gd name="T25" fmla="*/ 139 h 139"/>
                  <a:gd name="T26" fmla="*/ 54 w 140"/>
                  <a:gd name="T27" fmla="*/ 114 h 139"/>
                  <a:gd name="T28" fmla="*/ 47 w 140"/>
                  <a:gd name="T29" fmla="*/ 58 h 139"/>
                  <a:gd name="T30" fmla="*/ 61 w 140"/>
                  <a:gd name="T31" fmla="*/ 48 h 139"/>
                  <a:gd name="T32" fmla="*/ 87 w 140"/>
                  <a:gd name="T33" fmla="*/ 37 h 139"/>
                  <a:gd name="T34" fmla="*/ 115 w 140"/>
                  <a:gd name="T35" fmla="*/ 53 h 139"/>
                  <a:gd name="T36" fmla="*/ 140 w 140"/>
                  <a:gd name="T37" fmla="*/ 53 h 139"/>
                  <a:gd name="T38" fmla="*/ 59 w 140"/>
                  <a:gd name="T39" fmla="*/ 126 h 139"/>
                  <a:gd name="T40" fmla="*/ 49 w 140"/>
                  <a:gd name="T41" fmla="*/ 126 h 139"/>
                  <a:gd name="T42" fmla="*/ 59 w 140"/>
                  <a:gd name="T43" fmla="*/ 126 h 139"/>
                  <a:gd name="T44" fmla="*/ 86 w 140"/>
                  <a:gd name="T45" fmla="*/ 5 h 139"/>
                  <a:gd name="T46" fmla="*/ 90 w 140"/>
                  <a:gd name="T47" fmla="*/ 14 h 139"/>
                  <a:gd name="T48" fmla="*/ 83 w 140"/>
                  <a:gd name="T49" fmla="*/ 14 h 139"/>
                  <a:gd name="T50" fmla="*/ 15 w 140"/>
                  <a:gd name="T51" fmla="*/ 89 h 139"/>
                  <a:gd name="T52" fmla="*/ 8 w 140"/>
                  <a:gd name="T53" fmla="*/ 89 h 139"/>
                  <a:gd name="T54" fmla="*/ 8 w 140"/>
                  <a:gd name="T55" fmla="*/ 82 h 139"/>
                  <a:gd name="T56" fmla="*/ 15 w 140"/>
                  <a:gd name="T57" fmla="*/ 82 h 139"/>
                  <a:gd name="T58" fmla="*/ 49 w 140"/>
                  <a:gd name="T59" fmla="*/ 53 h 139"/>
                  <a:gd name="T60" fmla="*/ 49 w 140"/>
                  <a:gd name="T61" fmla="*/ 42 h 139"/>
                  <a:gd name="T62" fmla="*/ 49 w 140"/>
                  <a:gd name="T63" fmla="*/ 53 h 139"/>
                  <a:gd name="T64" fmla="*/ 122 w 140"/>
                  <a:gd name="T65" fmla="*/ 53 h 139"/>
                  <a:gd name="T66" fmla="*/ 133 w 140"/>
                  <a:gd name="T67" fmla="*/ 5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0" h="139">
                    <a:moveTo>
                      <a:pt x="127" y="41"/>
                    </a:moveTo>
                    <a:cubicBezTo>
                      <a:pt x="123" y="45"/>
                      <a:pt x="123" y="45"/>
                      <a:pt x="123" y="45"/>
                    </a:cubicBezTo>
                    <a:cubicBezTo>
                      <a:pt x="113" y="37"/>
                      <a:pt x="100" y="32"/>
                      <a:pt x="87" y="32"/>
                    </a:cubicBezTo>
                    <a:cubicBezTo>
                      <a:pt x="78" y="32"/>
                      <a:pt x="70" y="34"/>
                      <a:pt x="62" y="38"/>
                    </a:cubicBezTo>
                    <a:cubicBezTo>
                      <a:pt x="81" y="19"/>
                      <a:pt x="81" y="19"/>
                      <a:pt x="81" y="19"/>
                    </a:cubicBezTo>
                    <a:cubicBezTo>
                      <a:pt x="83" y="20"/>
                      <a:pt x="84" y="20"/>
                      <a:pt x="86" y="20"/>
                    </a:cubicBezTo>
                    <a:cubicBezTo>
                      <a:pt x="89" y="20"/>
                      <a:pt x="91" y="19"/>
                      <a:pt x="93" y="17"/>
                    </a:cubicBezTo>
                    <a:cubicBezTo>
                      <a:pt x="97" y="13"/>
                      <a:pt x="97" y="7"/>
                      <a:pt x="93" y="3"/>
                    </a:cubicBezTo>
                    <a:cubicBezTo>
                      <a:pt x="91" y="1"/>
                      <a:pt x="89" y="0"/>
                      <a:pt x="86" y="0"/>
                    </a:cubicBezTo>
                    <a:cubicBezTo>
                      <a:pt x="84" y="0"/>
                      <a:pt x="81" y="1"/>
                      <a:pt x="79" y="3"/>
                    </a:cubicBezTo>
                    <a:cubicBezTo>
                      <a:pt x="76" y="6"/>
                      <a:pt x="75" y="12"/>
                      <a:pt x="78" y="15"/>
                    </a:cubicBezTo>
                    <a:cubicBezTo>
                      <a:pt x="53" y="40"/>
                      <a:pt x="53" y="40"/>
                      <a:pt x="53" y="40"/>
                    </a:cubicBezTo>
                    <a:cubicBezTo>
                      <a:pt x="49" y="35"/>
                      <a:pt x="49" y="35"/>
                      <a:pt x="49" y="35"/>
                    </a:cubicBezTo>
                    <a:cubicBezTo>
                      <a:pt x="36" y="48"/>
                      <a:pt x="36" y="48"/>
                      <a:pt x="36" y="48"/>
                    </a:cubicBezTo>
                    <a:cubicBezTo>
                      <a:pt x="41" y="52"/>
                      <a:pt x="41" y="52"/>
                      <a:pt x="41" y="52"/>
                    </a:cubicBezTo>
                    <a:cubicBezTo>
                      <a:pt x="16" y="77"/>
                      <a:pt x="16" y="77"/>
                      <a:pt x="16" y="77"/>
                    </a:cubicBezTo>
                    <a:cubicBezTo>
                      <a:pt x="15" y="76"/>
                      <a:pt x="13" y="75"/>
                      <a:pt x="11" y="75"/>
                    </a:cubicBezTo>
                    <a:cubicBezTo>
                      <a:pt x="9" y="75"/>
                      <a:pt x="6" y="76"/>
                      <a:pt x="4" y="78"/>
                    </a:cubicBezTo>
                    <a:cubicBezTo>
                      <a:pt x="0" y="82"/>
                      <a:pt x="0" y="88"/>
                      <a:pt x="4" y="92"/>
                    </a:cubicBezTo>
                    <a:cubicBezTo>
                      <a:pt x="6" y="94"/>
                      <a:pt x="9" y="95"/>
                      <a:pt x="11" y="95"/>
                    </a:cubicBezTo>
                    <a:cubicBezTo>
                      <a:pt x="14" y="95"/>
                      <a:pt x="16" y="94"/>
                      <a:pt x="18" y="92"/>
                    </a:cubicBezTo>
                    <a:cubicBezTo>
                      <a:pt x="22" y="89"/>
                      <a:pt x="22" y="84"/>
                      <a:pt x="20" y="80"/>
                    </a:cubicBezTo>
                    <a:cubicBezTo>
                      <a:pt x="39" y="61"/>
                      <a:pt x="39" y="61"/>
                      <a:pt x="39" y="61"/>
                    </a:cubicBezTo>
                    <a:cubicBezTo>
                      <a:pt x="29" y="80"/>
                      <a:pt x="31" y="105"/>
                      <a:pt x="46" y="122"/>
                    </a:cubicBezTo>
                    <a:cubicBezTo>
                      <a:pt x="42" y="126"/>
                      <a:pt x="42" y="126"/>
                      <a:pt x="42" y="126"/>
                    </a:cubicBezTo>
                    <a:cubicBezTo>
                      <a:pt x="54" y="139"/>
                      <a:pt x="54" y="139"/>
                      <a:pt x="54" y="139"/>
                    </a:cubicBezTo>
                    <a:cubicBezTo>
                      <a:pt x="66" y="126"/>
                      <a:pt x="66" y="126"/>
                      <a:pt x="66" y="126"/>
                    </a:cubicBezTo>
                    <a:cubicBezTo>
                      <a:pt x="54" y="114"/>
                      <a:pt x="54" y="114"/>
                      <a:pt x="54" y="114"/>
                    </a:cubicBezTo>
                    <a:cubicBezTo>
                      <a:pt x="50" y="118"/>
                      <a:pt x="50" y="118"/>
                      <a:pt x="50" y="118"/>
                    </a:cubicBezTo>
                    <a:cubicBezTo>
                      <a:pt x="35" y="101"/>
                      <a:pt x="34" y="76"/>
                      <a:pt x="47" y="58"/>
                    </a:cubicBezTo>
                    <a:cubicBezTo>
                      <a:pt x="49" y="60"/>
                      <a:pt x="49" y="60"/>
                      <a:pt x="49" y="60"/>
                    </a:cubicBezTo>
                    <a:cubicBezTo>
                      <a:pt x="61" y="48"/>
                      <a:pt x="61" y="48"/>
                      <a:pt x="61" y="48"/>
                    </a:cubicBezTo>
                    <a:cubicBezTo>
                      <a:pt x="59" y="46"/>
                      <a:pt x="59" y="46"/>
                      <a:pt x="59" y="46"/>
                    </a:cubicBezTo>
                    <a:cubicBezTo>
                      <a:pt x="67" y="40"/>
                      <a:pt x="77" y="37"/>
                      <a:pt x="87" y="37"/>
                    </a:cubicBezTo>
                    <a:cubicBezTo>
                      <a:pt x="99" y="37"/>
                      <a:pt x="110" y="41"/>
                      <a:pt x="119" y="49"/>
                    </a:cubicBezTo>
                    <a:cubicBezTo>
                      <a:pt x="115" y="53"/>
                      <a:pt x="115" y="53"/>
                      <a:pt x="115" y="53"/>
                    </a:cubicBezTo>
                    <a:cubicBezTo>
                      <a:pt x="127" y="66"/>
                      <a:pt x="127" y="66"/>
                      <a:pt x="127" y="66"/>
                    </a:cubicBezTo>
                    <a:cubicBezTo>
                      <a:pt x="140" y="53"/>
                      <a:pt x="140" y="53"/>
                      <a:pt x="140" y="53"/>
                    </a:cubicBezTo>
                    <a:lnTo>
                      <a:pt x="127" y="41"/>
                    </a:lnTo>
                    <a:close/>
                    <a:moveTo>
                      <a:pt x="59" y="126"/>
                    </a:moveTo>
                    <a:cubicBezTo>
                      <a:pt x="54" y="132"/>
                      <a:pt x="54" y="132"/>
                      <a:pt x="54" y="132"/>
                    </a:cubicBezTo>
                    <a:cubicBezTo>
                      <a:pt x="49" y="126"/>
                      <a:pt x="49" y="126"/>
                      <a:pt x="49" y="126"/>
                    </a:cubicBezTo>
                    <a:cubicBezTo>
                      <a:pt x="54" y="121"/>
                      <a:pt x="54" y="121"/>
                      <a:pt x="54" y="121"/>
                    </a:cubicBezTo>
                    <a:lnTo>
                      <a:pt x="59" y="126"/>
                    </a:lnTo>
                    <a:close/>
                    <a:moveTo>
                      <a:pt x="83" y="7"/>
                    </a:moveTo>
                    <a:cubicBezTo>
                      <a:pt x="84" y="6"/>
                      <a:pt x="85" y="5"/>
                      <a:pt x="86" y="5"/>
                    </a:cubicBezTo>
                    <a:cubicBezTo>
                      <a:pt x="88" y="5"/>
                      <a:pt x="89" y="6"/>
                      <a:pt x="90" y="7"/>
                    </a:cubicBezTo>
                    <a:cubicBezTo>
                      <a:pt x="92" y="9"/>
                      <a:pt x="92" y="12"/>
                      <a:pt x="90" y="14"/>
                    </a:cubicBezTo>
                    <a:cubicBezTo>
                      <a:pt x="89" y="15"/>
                      <a:pt x="88" y="15"/>
                      <a:pt x="86" y="15"/>
                    </a:cubicBezTo>
                    <a:cubicBezTo>
                      <a:pt x="85" y="15"/>
                      <a:pt x="84" y="15"/>
                      <a:pt x="83" y="14"/>
                    </a:cubicBezTo>
                    <a:cubicBezTo>
                      <a:pt x="81" y="12"/>
                      <a:pt x="81" y="9"/>
                      <a:pt x="83" y="7"/>
                    </a:cubicBezTo>
                    <a:close/>
                    <a:moveTo>
                      <a:pt x="15" y="89"/>
                    </a:moveTo>
                    <a:cubicBezTo>
                      <a:pt x="14" y="90"/>
                      <a:pt x="13" y="90"/>
                      <a:pt x="11" y="90"/>
                    </a:cubicBezTo>
                    <a:cubicBezTo>
                      <a:pt x="10" y="90"/>
                      <a:pt x="9" y="90"/>
                      <a:pt x="8" y="89"/>
                    </a:cubicBezTo>
                    <a:cubicBezTo>
                      <a:pt x="7" y="88"/>
                      <a:pt x="6" y="87"/>
                      <a:pt x="6" y="85"/>
                    </a:cubicBezTo>
                    <a:cubicBezTo>
                      <a:pt x="6" y="84"/>
                      <a:pt x="7" y="83"/>
                      <a:pt x="8" y="82"/>
                    </a:cubicBezTo>
                    <a:cubicBezTo>
                      <a:pt x="9" y="81"/>
                      <a:pt x="10" y="80"/>
                      <a:pt x="11" y="80"/>
                    </a:cubicBezTo>
                    <a:cubicBezTo>
                      <a:pt x="13" y="80"/>
                      <a:pt x="14" y="81"/>
                      <a:pt x="15" y="82"/>
                    </a:cubicBezTo>
                    <a:cubicBezTo>
                      <a:pt x="17" y="84"/>
                      <a:pt x="17" y="87"/>
                      <a:pt x="15" y="89"/>
                    </a:cubicBezTo>
                    <a:close/>
                    <a:moveTo>
                      <a:pt x="49" y="53"/>
                    </a:moveTo>
                    <a:cubicBezTo>
                      <a:pt x="43" y="48"/>
                      <a:pt x="43" y="48"/>
                      <a:pt x="43" y="48"/>
                    </a:cubicBezTo>
                    <a:cubicBezTo>
                      <a:pt x="49" y="42"/>
                      <a:pt x="49" y="42"/>
                      <a:pt x="49" y="42"/>
                    </a:cubicBezTo>
                    <a:cubicBezTo>
                      <a:pt x="54" y="48"/>
                      <a:pt x="54" y="48"/>
                      <a:pt x="54" y="48"/>
                    </a:cubicBezTo>
                    <a:lnTo>
                      <a:pt x="49" y="53"/>
                    </a:lnTo>
                    <a:close/>
                    <a:moveTo>
                      <a:pt x="127" y="58"/>
                    </a:moveTo>
                    <a:cubicBezTo>
                      <a:pt x="122" y="53"/>
                      <a:pt x="122" y="53"/>
                      <a:pt x="122" y="53"/>
                    </a:cubicBezTo>
                    <a:cubicBezTo>
                      <a:pt x="127" y="48"/>
                      <a:pt x="127" y="48"/>
                      <a:pt x="127" y="48"/>
                    </a:cubicBezTo>
                    <a:cubicBezTo>
                      <a:pt x="133" y="53"/>
                      <a:pt x="133" y="53"/>
                      <a:pt x="133" y="53"/>
                    </a:cubicBezTo>
                    <a:lnTo>
                      <a:pt x="127" y="58"/>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20" name="Group 19">
              <a:extLst>
                <a:ext uri="{FF2B5EF4-FFF2-40B4-BE49-F238E27FC236}">
                  <a16:creationId xmlns:a16="http://schemas.microsoft.com/office/drawing/2014/main" id="{09F8419B-72E8-406D-9252-F13E09267280}"/>
                </a:ext>
              </a:extLst>
            </p:cNvPr>
            <p:cNvGrpSpPr/>
            <p:nvPr/>
          </p:nvGrpSpPr>
          <p:grpSpPr>
            <a:xfrm>
              <a:off x="6109648" y="4714293"/>
              <a:ext cx="886695" cy="886696"/>
              <a:chOff x="7499349" y="1582599"/>
              <a:chExt cx="886695" cy="886696"/>
            </a:xfrm>
          </p:grpSpPr>
          <p:sp>
            <p:nvSpPr>
              <p:cNvPr id="21" name="Oval 20">
                <a:extLst>
                  <a:ext uri="{FF2B5EF4-FFF2-40B4-BE49-F238E27FC236}">
                    <a16:creationId xmlns:a16="http://schemas.microsoft.com/office/drawing/2014/main" id="{E4A67D66-0E13-4CD7-AFC8-913A062C3387}"/>
                  </a:ext>
                </a:extLst>
              </p:cNvPr>
              <p:cNvSpPr/>
              <p:nvPr/>
            </p:nvSpPr>
            <p:spPr>
              <a:xfrm>
                <a:off x="7499349"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Freeform 34">
                <a:extLst>
                  <a:ext uri="{FF2B5EF4-FFF2-40B4-BE49-F238E27FC236}">
                    <a16:creationId xmlns:a16="http://schemas.microsoft.com/office/drawing/2014/main" id="{A570915E-5DE9-4F67-89AF-86CD6E61B132}"/>
                  </a:ext>
                </a:extLst>
              </p:cNvPr>
              <p:cNvSpPr>
                <a:spLocks noEditPoints="1"/>
              </p:cNvSpPr>
              <p:nvPr/>
            </p:nvSpPr>
            <p:spPr bwMode="auto">
              <a:xfrm>
                <a:off x="7705153" y="1810730"/>
                <a:ext cx="474847" cy="430435"/>
              </a:xfrm>
              <a:custGeom>
                <a:avLst/>
                <a:gdLst>
                  <a:gd name="T0" fmla="*/ 410 w 417"/>
                  <a:gd name="T1" fmla="*/ 108 h 378"/>
                  <a:gd name="T2" fmla="*/ 315 w 417"/>
                  <a:gd name="T3" fmla="*/ 0 h 378"/>
                  <a:gd name="T4" fmla="*/ 102 w 417"/>
                  <a:gd name="T5" fmla="*/ 0 h 378"/>
                  <a:gd name="T6" fmla="*/ 7 w 417"/>
                  <a:gd name="T7" fmla="*/ 108 h 378"/>
                  <a:gd name="T8" fmla="*/ 0 w 417"/>
                  <a:gd name="T9" fmla="*/ 118 h 378"/>
                  <a:gd name="T10" fmla="*/ 7 w 417"/>
                  <a:gd name="T11" fmla="*/ 125 h 378"/>
                  <a:gd name="T12" fmla="*/ 207 w 417"/>
                  <a:gd name="T13" fmla="*/ 378 h 378"/>
                  <a:gd name="T14" fmla="*/ 410 w 417"/>
                  <a:gd name="T15" fmla="*/ 125 h 378"/>
                  <a:gd name="T16" fmla="*/ 417 w 417"/>
                  <a:gd name="T17" fmla="*/ 118 h 378"/>
                  <a:gd name="T18" fmla="*/ 410 w 417"/>
                  <a:gd name="T19" fmla="*/ 108 h 378"/>
                  <a:gd name="T20" fmla="*/ 390 w 417"/>
                  <a:gd name="T21" fmla="*/ 108 h 378"/>
                  <a:gd name="T22" fmla="*/ 231 w 417"/>
                  <a:gd name="T23" fmla="*/ 108 h 378"/>
                  <a:gd name="T24" fmla="*/ 309 w 417"/>
                  <a:gd name="T25" fmla="*/ 17 h 378"/>
                  <a:gd name="T26" fmla="*/ 390 w 417"/>
                  <a:gd name="T27" fmla="*/ 108 h 378"/>
                  <a:gd name="T28" fmla="*/ 207 w 417"/>
                  <a:gd name="T29" fmla="*/ 108 h 378"/>
                  <a:gd name="T30" fmla="*/ 126 w 417"/>
                  <a:gd name="T31" fmla="*/ 14 h 378"/>
                  <a:gd name="T32" fmla="*/ 288 w 417"/>
                  <a:gd name="T33" fmla="*/ 14 h 378"/>
                  <a:gd name="T34" fmla="*/ 210 w 417"/>
                  <a:gd name="T35" fmla="*/ 108 h 378"/>
                  <a:gd name="T36" fmla="*/ 207 w 417"/>
                  <a:gd name="T37" fmla="*/ 108 h 378"/>
                  <a:gd name="T38" fmla="*/ 105 w 417"/>
                  <a:gd name="T39" fmla="*/ 17 h 378"/>
                  <a:gd name="T40" fmla="*/ 187 w 417"/>
                  <a:gd name="T41" fmla="*/ 108 h 378"/>
                  <a:gd name="T42" fmla="*/ 27 w 417"/>
                  <a:gd name="T43" fmla="*/ 108 h 378"/>
                  <a:gd name="T44" fmla="*/ 105 w 417"/>
                  <a:gd name="T45" fmla="*/ 17 h 378"/>
                  <a:gd name="T46" fmla="*/ 200 w 417"/>
                  <a:gd name="T47" fmla="*/ 125 h 378"/>
                  <a:gd name="T48" fmla="*/ 200 w 417"/>
                  <a:gd name="T49" fmla="*/ 344 h 378"/>
                  <a:gd name="T50" fmla="*/ 27 w 417"/>
                  <a:gd name="T51" fmla="*/ 125 h 378"/>
                  <a:gd name="T52" fmla="*/ 200 w 417"/>
                  <a:gd name="T53" fmla="*/ 125 h 378"/>
                  <a:gd name="T54" fmla="*/ 217 w 417"/>
                  <a:gd name="T55" fmla="*/ 344 h 378"/>
                  <a:gd name="T56" fmla="*/ 217 w 417"/>
                  <a:gd name="T57" fmla="*/ 125 h 378"/>
                  <a:gd name="T58" fmla="*/ 390 w 417"/>
                  <a:gd name="T59" fmla="*/ 125 h 378"/>
                  <a:gd name="T60" fmla="*/ 217 w 417"/>
                  <a:gd name="T61" fmla="*/ 344 h 3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7" h="378">
                    <a:moveTo>
                      <a:pt x="410" y="108"/>
                    </a:moveTo>
                    <a:lnTo>
                      <a:pt x="315" y="0"/>
                    </a:lnTo>
                    <a:lnTo>
                      <a:pt x="102" y="0"/>
                    </a:lnTo>
                    <a:lnTo>
                      <a:pt x="7" y="108"/>
                    </a:lnTo>
                    <a:lnTo>
                      <a:pt x="0" y="118"/>
                    </a:lnTo>
                    <a:lnTo>
                      <a:pt x="7" y="125"/>
                    </a:lnTo>
                    <a:lnTo>
                      <a:pt x="207" y="378"/>
                    </a:lnTo>
                    <a:lnTo>
                      <a:pt x="410" y="125"/>
                    </a:lnTo>
                    <a:lnTo>
                      <a:pt x="417" y="118"/>
                    </a:lnTo>
                    <a:lnTo>
                      <a:pt x="410" y="108"/>
                    </a:lnTo>
                    <a:close/>
                    <a:moveTo>
                      <a:pt x="390" y="108"/>
                    </a:moveTo>
                    <a:lnTo>
                      <a:pt x="231" y="108"/>
                    </a:lnTo>
                    <a:lnTo>
                      <a:pt x="309" y="17"/>
                    </a:lnTo>
                    <a:lnTo>
                      <a:pt x="390" y="108"/>
                    </a:lnTo>
                    <a:close/>
                    <a:moveTo>
                      <a:pt x="207" y="108"/>
                    </a:moveTo>
                    <a:lnTo>
                      <a:pt x="126" y="14"/>
                    </a:lnTo>
                    <a:lnTo>
                      <a:pt x="288" y="14"/>
                    </a:lnTo>
                    <a:lnTo>
                      <a:pt x="210" y="108"/>
                    </a:lnTo>
                    <a:lnTo>
                      <a:pt x="207" y="108"/>
                    </a:lnTo>
                    <a:close/>
                    <a:moveTo>
                      <a:pt x="105" y="17"/>
                    </a:moveTo>
                    <a:lnTo>
                      <a:pt x="187" y="108"/>
                    </a:lnTo>
                    <a:lnTo>
                      <a:pt x="27" y="108"/>
                    </a:lnTo>
                    <a:lnTo>
                      <a:pt x="105" y="17"/>
                    </a:lnTo>
                    <a:close/>
                    <a:moveTo>
                      <a:pt x="200" y="125"/>
                    </a:moveTo>
                    <a:lnTo>
                      <a:pt x="200" y="344"/>
                    </a:lnTo>
                    <a:lnTo>
                      <a:pt x="27" y="125"/>
                    </a:lnTo>
                    <a:lnTo>
                      <a:pt x="200" y="125"/>
                    </a:lnTo>
                    <a:close/>
                    <a:moveTo>
                      <a:pt x="217" y="344"/>
                    </a:moveTo>
                    <a:lnTo>
                      <a:pt x="217" y="125"/>
                    </a:lnTo>
                    <a:lnTo>
                      <a:pt x="390" y="125"/>
                    </a:lnTo>
                    <a:lnTo>
                      <a:pt x="217" y="344"/>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dirty="0">
                  <a:solidFill>
                    <a:schemeClr val="bg1"/>
                  </a:solidFill>
                </a:endParaRPr>
              </a:p>
            </p:txBody>
          </p:sp>
        </p:grpSp>
        <p:grpSp>
          <p:nvGrpSpPr>
            <p:cNvPr id="23" name="Group 22">
              <a:extLst>
                <a:ext uri="{FF2B5EF4-FFF2-40B4-BE49-F238E27FC236}">
                  <a16:creationId xmlns:a16="http://schemas.microsoft.com/office/drawing/2014/main" id="{99A79921-017D-4697-9437-ACE7FAEB1850}"/>
                </a:ext>
              </a:extLst>
            </p:cNvPr>
            <p:cNvGrpSpPr/>
            <p:nvPr/>
          </p:nvGrpSpPr>
          <p:grpSpPr>
            <a:xfrm>
              <a:off x="9286954" y="4714293"/>
              <a:ext cx="886695" cy="886696"/>
              <a:chOff x="10676655" y="1582599"/>
              <a:chExt cx="886695" cy="886696"/>
            </a:xfrm>
          </p:grpSpPr>
          <p:sp>
            <p:nvSpPr>
              <p:cNvPr id="24" name="Oval 23">
                <a:extLst>
                  <a:ext uri="{FF2B5EF4-FFF2-40B4-BE49-F238E27FC236}">
                    <a16:creationId xmlns:a16="http://schemas.microsoft.com/office/drawing/2014/main" id="{7142520C-D70A-43CF-917C-A549F205E0BD}"/>
                  </a:ext>
                </a:extLst>
              </p:cNvPr>
              <p:cNvSpPr/>
              <p:nvPr/>
            </p:nvSpPr>
            <p:spPr>
              <a:xfrm>
                <a:off x="10676655" y="1582599"/>
                <a:ext cx="886695" cy="886696"/>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Freeform 35">
                <a:extLst>
                  <a:ext uri="{FF2B5EF4-FFF2-40B4-BE49-F238E27FC236}">
                    <a16:creationId xmlns:a16="http://schemas.microsoft.com/office/drawing/2014/main" id="{7796C1B5-27E5-48D0-9D1C-C3D79D71681B}"/>
                  </a:ext>
                </a:extLst>
              </p:cNvPr>
              <p:cNvSpPr>
                <a:spLocks noEditPoints="1"/>
              </p:cNvSpPr>
              <p:nvPr/>
            </p:nvSpPr>
            <p:spPr bwMode="auto">
              <a:xfrm>
                <a:off x="10855819" y="1761195"/>
                <a:ext cx="528366" cy="529505"/>
              </a:xfrm>
              <a:custGeom>
                <a:avLst/>
                <a:gdLst>
                  <a:gd name="T0" fmla="*/ 137 w 137"/>
                  <a:gd name="T1" fmla="*/ 78 h 138"/>
                  <a:gd name="T2" fmla="*/ 118 w 137"/>
                  <a:gd name="T3" fmla="*/ 58 h 138"/>
                  <a:gd name="T4" fmla="*/ 122 w 137"/>
                  <a:gd name="T5" fmla="*/ 27 h 138"/>
                  <a:gd name="T6" fmla="*/ 96 w 137"/>
                  <a:gd name="T7" fmla="*/ 26 h 138"/>
                  <a:gd name="T8" fmla="*/ 78 w 137"/>
                  <a:gd name="T9" fmla="*/ 0 h 138"/>
                  <a:gd name="T10" fmla="*/ 57 w 137"/>
                  <a:gd name="T11" fmla="*/ 20 h 138"/>
                  <a:gd name="T12" fmla="*/ 26 w 137"/>
                  <a:gd name="T13" fmla="*/ 15 h 138"/>
                  <a:gd name="T14" fmla="*/ 26 w 137"/>
                  <a:gd name="T15" fmla="*/ 42 h 138"/>
                  <a:gd name="T16" fmla="*/ 0 w 137"/>
                  <a:gd name="T17" fmla="*/ 60 h 138"/>
                  <a:gd name="T18" fmla="*/ 19 w 137"/>
                  <a:gd name="T19" fmla="*/ 80 h 138"/>
                  <a:gd name="T20" fmla="*/ 15 w 137"/>
                  <a:gd name="T21" fmla="*/ 111 h 138"/>
                  <a:gd name="T22" fmla="*/ 41 w 137"/>
                  <a:gd name="T23" fmla="*/ 111 h 138"/>
                  <a:gd name="T24" fmla="*/ 59 w 137"/>
                  <a:gd name="T25" fmla="*/ 138 h 138"/>
                  <a:gd name="T26" fmla="*/ 80 w 137"/>
                  <a:gd name="T27" fmla="*/ 118 h 138"/>
                  <a:gd name="T28" fmla="*/ 111 w 137"/>
                  <a:gd name="T29" fmla="*/ 122 h 138"/>
                  <a:gd name="T30" fmla="*/ 111 w 137"/>
                  <a:gd name="T31" fmla="*/ 96 h 138"/>
                  <a:gd name="T32" fmla="*/ 132 w 137"/>
                  <a:gd name="T33" fmla="*/ 64 h 138"/>
                  <a:gd name="T34" fmla="*/ 117 w 137"/>
                  <a:gd name="T35" fmla="*/ 75 h 138"/>
                  <a:gd name="T36" fmla="*/ 117 w 137"/>
                  <a:gd name="T37" fmla="*/ 63 h 138"/>
                  <a:gd name="T38" fmla="*/ 110 w 137"/>
                  <a:gd name="T39" fmla="*/ 22 h 138"/>
                  <a:gd name="T40" fmla="*/ 107 w 137"/>
                  <a:gd name="T41" fmla="*/ 38 h 138"/>
                  <a:gd name="T42" fmla="*/ 110 w 137"/>
                  <a:gd name="T43" fmla="*/ 22 h 138"/>
                  <a:gd name="T44" fmla="*/ 73 w 137"/>
                  <a:gd name="T45" fmla="*/ 5 h 138"/>
                  <a:gd name="T46" fmla="*/ 68 w 137"/>
                  <a:gd name="T47" fmla="*/ 19 h 138"/>
                  <a:gd name="T48" fmla="*/ 64 w 137"/>
                  <a:gd name="T49" fmla="*/ 5 h 138"/>
                  <a:gd name="T50" fmla="*/ 27 w 137"/>
                  <a:gd name="T51" fmla="*/ 22 h 138"/>
                  <a:gd name="T52" fmla="*/ 34 w 137"/>
                  <a:gd name="T53" fmla="*/ 34 h 138"/>
                  <a:gd name="T54" fmla="*/ 21 w 137"/>
                  <a:gd name="T55" fmla="*/ 27 h 138"/>
                  <a:gd name="T56" fmla="*/ 5 w 137"/>
                  <a:gd name="T57" fmla="*/ 64 h 138"/>
                  <a:gd name="T58" fmla="*/ 19 w 137"/>
                  <a:gd name="T59" fmla="*/ 69 h 138"/>
                  <a:gd name="T60" fmla="*/ 5 w 137"/>
                  <a:gd name="T61" fmla="*/ 74 h 138"/>
                  <a:gd name="T62" fmla="*/ 22 w 137"/>
                  <a:gd name="T63" fmla="*/ 110 h 138"/>
                  <a:gd name="T64" fmla="*/ 38 w 137"/>
                  <a:gd name="T65" fmla="*/ 108 h 138"/>
                  <a:gd name="T66" fmla="*/ 73 w 137"/>
                  <a:gd name="T67" fmla="*/ 133 h 138"/>
                  <a:gd name="T68" fmla="*/ 62 w 137"/>
                  <a:gd name="T69" fmla="*/ 118 h 138"/>
                  <a:gd name="T70" fmla="*/ 68 w 137"/>
                  <a:gd name="T71" fmla="*/ 118 h 138"/>
                  <a:gd name="T72" fmla="*/ 75 w 137"/>
                  <a:gd name="T73" fmla="*/ 118 h 138"/>
                  <a:gd name="T74" fmla="*/ 68 w 137"/>
                  <a:gd name="T75" fmla="*/ 113 h 138"/>
                  <a:gd name="T76" fmla="*/ 37 w 137"/>
                  <a:gd name="T77" fmla="*/ 37 h 138"/>
                  <a:gd name="T78" fmla="*/ 68 w 137"/>
                  <a:gd name="T79" fmla="*/ 24 h 138"/>
                  <a:gd name="T80" fmla="*/ 100 w 137"/>
                  <a:gd name="T81" fmla="*/ 100 h 138"/>
                  <a:gd name="T82" fmla="*/ 116 w 137"/>
                  <a:gd name="T83" fmla="*/ 110 h 138"/>
                  <a:gd name="T84" fmla="*/ 99 w 137"/>
                  <a:gd name="T85" fmla="*/ 108 h 138"/>
                  <a:gd name="T86" fmla="*/ 108 w 137"/>
                  <a:gd name="T87" fmla="*/ 99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7" h="138">
                    <a:moveTo>
                      <a:pt x="118" y="80"/>
                    </a:moveTo>
                    <a:cubicBezTo>
                      <a:pt x="137" y="78"/>
                      <a:pt x="137" y="78"/>
                      <a:pt x="137" y="78"/>
                    </a:cubicBezTo>
                    <a:cubicBezTo>
                      <a:pt x="137" y="60"/>
                      <a:pt x="137" y="60"/>
                      <a:pt x="137" y="60"/>
                    </a:cubicBezTo>
                    <a:cubicBezTo>
                      <a:pt x="118" y="58"/>
                      <a:pt x="118" y="58"/>
                      <a:pt x="118" y="58"/>
                    </a:cubicBezTo>
                    <a:cubicBezTo>
                      <a:pt x="116" y="52"/>
                      <a:pt x="114" y="46"/>
                      <a:pt x="111" y="42"/>
                    </a:cubicBezTo>
                    <a:cubicBezTo>
                      <a:pt x="122" y="27"/>
                      <a:pt x="122" y="27"/>
                      <a:pt x="122" y="27"/>
                    </a:cubicBezTo>
                    <a:cubicBezTo>
                      <a:pt x="110" y="15"/>
                      <a:pt x="110" y="15"/>
                      <a:pt x="110" y="15"/>
                    </a:cubicBezTo>
                    <a:cubicBezTo>
                      <a:pt x="96" y="26"/>
                      <a:pt x="96" y="26"/>
                      <a:pt x="96" y="26"/>
                    </a:cubicBezTo>
                    <a:cubicBezTo>
                      <a:pt x="91" y="23"/>
                      <a:pt x="86" y="21"/>
                      <a:pt x="80" y="20"/>
                    </a:cubicBezTo>
                    <a:cubicBezTo>
                      <a:pt x="78" y="0"/>
                      <a:pt x="78" y="0"/>
                      <a:pt x="78" y="0"/>
                    </a:cubicBezTo>
                    <a:cubicBezTo>
                      <a:pt x="59" y="0"/>
                      <a:pt x="59" y="0"/>
                      <a:pt x="59" y="0"/>
                    </a:cubicBezTo>
                    <a:cubicBezTo>
                      <a:pt x="57" y="20"/>
                      <a:pt x="57" y="20"/>
                      <a:pt x="57" y="20"/>
                    </a:cubicBezTo>
                    <a:cubicBezTo>
                      <a:pt x="51" y="21"/>
                      <a:pt x="46" y="23"/>
                      <a:pt x="42" y="26"/>
                    </a:cubicBezTo>
                    <a:cubicBezTo>
                      <a:pt x="26" y="15"/>
                      <a:pt x="26" y="15"/>
                      <a:pt x="26" y="15"/>
                    </a:cubicBezTo>
                    <a:cubicBezTo>
                      <a:pt x="15" y="27"/>
                      <a:pt x="15" y="27"/>
                      <a:pt x="15" y="27"/>
                    </a:cubicBezTo>
                    <a:cubicBezTo>
                      <a:pt x="26" y="42"/>
                      <a:pt x="26" y="42"/>
                      <a:pt x="26" y="42"/>
                    </a:cubicBezTo>
                    <a:cubicBezTo>
                      <a:pt x="23" y="47"/>
                      <a:pt x="21" y="52"/>
                      <a:pt x="19" y="57"/>
                    </a:cubicBezTo>
                    <a:cubicBezTo>
                      <a:pt x="0" y="60"/>
                      <a:pt x="0" y="60"/>
                      <a:pt x="0" y="60"/>
                    </a:cubicBezTo>
                    <a:cubicBezTo>
                      <a:pt x="0" y="78"/>
                      <a:pt x="0" y="78"/>
                      <a:pt x="0" y="78"/>
                    </a:cubicBezTo>
                    <a:cubicBezTo>
                      <a:pt x="19" y="80"/>
                      <a:pt x="19" y="80"/>
                      <a:pt x="19" y="80"/>
                    </a:cubicBezTo>
                    <a:cubicBezTo>
                      <a:pt x="21" y="86"/>
                      <a:pt x="23" y="91"/>
                      <a:pt x="26" y="96"/>
                    </a:cubicBezTo>
                    <a:cubicBezTo>
                      <a:pt x="15" y="111"/>
                      <a:pt x="15" y="111"/>
                      <a:pt x="15" y="111"/>
                    </a:cubicBezTo>
                    <a:cubicBezTo>
                      <a:pt x="26" y="122"/>
                      <a:pt x="26" y="122"/>
                      <a:pt x="26" y="122"/>
                    </a:cubicBezTo>
                    <a:cubicBezTo>
                      <a:pt x="41" y="111"/>
                      <a:pt x="41" y="111"/>
                      <a:pt x="41" y="111"/>
                    </a:cubicBezTo>
                    <a:cubicBezTo>
                      <a:pt x="46" y="114"/>
                      <a:pt x="51" y="117"/>
                      <a:pt x="57" y="118"/>
                    </a:cubicBezTo>
                    <a:cubicBezTo>
                      <a:pt x="59" y="138"/>
                      <a:pt x="59" y="138"/>
                      <a:pt x="59" y="138"/>
                    </a:cubicBezTo>
                    <a:cubicBezTo>
                      <a:pt x="78" y="138"/>
                      <a:pt x="78" y="138"/>
                      <a:pt x="78" y="138"/>
                    </a:cubicBezTo>
                    <a:cubicBezTo>
                      <a:pt x="80" y="118"/>
                      <a:pt x="80" y="118"/>
                      <a:pt x="80" y="118"/>
                    </a:cubicBezTo>
                    <a:cubicBezTo>
                      <a:pt x="86" y="117"/>
                      <a:pt x="91" y="114"/>
                      <a:pt x="95" y="111"/>
                    </a:cubicBezTo>
                    <a:cubicBezTo>
                      <a:pt x="111" y="122"/>
                      <a:pt x="111" y="122"/>
                      <a:pt x="111" y="122"/>
                    </a:cubicBezTo>
                    <a:cubicBezTo>
                      <a:pt x="122" y="111"/>
                      <a:pt x="122" y="111"/>
                      <a:pt x="122" y="111"/>
                    </a:cubicBezTo>
                    <a:cubicBezTo>
                      <a:pt x="111" y="96"/>
                      <a:pt x="111" y="96"/>
                      <a:pt x="111" y="96"/>
                    </a:cubicBezTo>
                    <a:cubicBezTo>
                      <a:pt x="114" y="91"/>
                      <a:pt x="116" y="86"/>
                      <a:pt x="118" y="80"/>
                    </a:cubicBezTo>
                    <a:close/>
                    <a:moveTo>
                      <a:pt x="132" y="64"/>
                    </a:moveTo>
                    <a:cubicBezTo>
                      <a:pt x="132" y="74"/>
                      <a:pt x="132" y="74"/>
                      <a:pt x="132" y="74"/>
                    </a:cubicBezTo>
                    <a:cubicBezTo>
                      <a:pt x="117" y="75"/>
                      <a:pt x="117" y="75"/>
                      <a:pt x="117" y="75"/>
                    </a:cubicBezTo>
                    <a:cubicBezTo>
                      <a:pt x="118" y="73"/>
                      <a:pt x="118" y="71"/>
                      <a:pt x="118" y="69"/>
                    </a:cubicBezTo>
                    <a:cubicBezTo>
                      <a:pt x="118" y="67"/>
                      <a:pt x="118" y="65"/>
                      <a:pt x="117" y="63"/>
                    </a:cubicBezTo>
                    <a:lnTo>
                      <a:pt x="132" y="64"/>
                    </a:lnTo>
                    <a:close/>
                    <a:moveTo>
                      <a:pt x="110" y="22"/>
                    </a:moveTo>
                    <a:cubicBezTo>
                      <a:pt x="115" y="27"/>
                      <a:pt x="115" y="27"/>
                      <a:pt x="115" y="27"/>
                    </a:cubicBezTo>
                    <a:cubicBezTo>
                      <a:pt x="107" y="38"/>
                      <a:pt x="107" y="38"/>
                      <a:pt x="107" y="38"/>
                    </a:cubicBezTo>
                    <a:cubicBezTo>
                      <a:pt x="105" y="35"/>
                      <a:pt x="102" y="32"/>
                      <a:pt x="99" y="30"/>
                    </a:cubicBezTo>
                    <a:lnTo>
                      <a:pt x="110" y="22"/>
                    </a:lnTo>
                    <a:close/>
                    <a:moveTo>
                      <a:pt x="64" y="5"/>
                    </a:moveTo>
                    <a:cubicBezTo>
                      <a:pt x="73" y="5"/>
                      <a:pt x="73" y="5"/>
                      <a:pt x="73" y="5"/>
                    </a:cubicBezTo>
                    <a:cubicBezTo>
                      <a:pt x="75" y="20"/>
                      <a:pt x="75" y="20"/>
                      <a:pt x="75" y="20"/>
                    </a:cubicBezTo>
                    <a:cubicBezTo>
                      <a:pt x="73" y="20"/>
                      <a:pt x="71" y="19"/>
                      <a:pt x="68" y="19"/>
                    </a:cubicBezTo>
                    <a:cubicBezTo>
                      <a:pt x="66" y="19"/>
                      <a:pt x="64" y="20"/>
                      <a:pt x="62" y="20"/>
                    </a:cubicBezTo>
                    <a:lnTo>
                      <a:pt x="64" y="5"/>
                    </a:lnTo>
                    <a:close/>
                    <a:moveTo>
                      <a:pt x="21" y="27"/>
                    </a:moveTo>
                    <a:cubicBezTo>
                      <a:pt x="27" y="22"/>
                      <a:pt x="27" y="22"/>
                      <a:pt x="27" y="22"/>
                    </a:cubicBezTo>
                    <a:cubicBezTo>
                      <a:pt x="38" y="30"/>
                      <a:pt x="38" y="30"/>
                      <a:pt x="38" y="30"/>
                    </a:cubicBezTo>
                    <a:cubicBezTo>
                      <a:pt x="37" y="31"/>
                      <a:pt x="35" y="32"/>
                      <a:pt x="34" y="34"/>
                    </a:cubicBezTo>
                    <a:cubicBezTo>
                      <a:pt x="32" y="35"/>
                      <a:pt x="31" y="37"/>
                      <a:pt x="29" y="39"/>
                    </a:cubicBezTo>
                    <a:lnTo>
                      <a:pt x="21" y="27"/>
                    </a:lnTo>
                    <a:close/>
                    <a:moveTo>
                      <a:pt x="5" y="74"/>
                    </a:moveTo>
                    <a:cubicBezTo>
                      <a:pt x="5" y="64"/>
                      <a:pt x="5" y="64"/>
                      <a:pt x="5" y="64"/>
                    </a:cubicBezTo>
                    <a:cubicBezTo>
                      <a:pt x="19" y="62"/>
                      <a:pt x="19" y="62"/>
                      <a:pt x="19" y="62"/>
                    </a:cubicBezTo>
                    <a:cubicBezTo>
                      <a:pt x="19" y="65"/>
                      <a:pt x="19" y="67"/>
                      <a:pt x="19" y="69"/>
                    </a:cubicBezTo>
                    <a:cubicBezTo>
                      <a:pt x="19" y="71"/>
                      <a:pt x="19" y="73"/>
                      <a:pt x="19" y="75"/>
                    </a:cubicBezTo>
                    <a:lnTo>
                      <a:pt x="5" y="74"/>
                    </a:lnTo>
                    <a:close/>
                    <a:moveTo>
                      <a:pt x="27" y="116"/>
                    </a:moveTo>
                    <a:cubicBezTo>
                      <a:pt x="22" y="110"/>
                      <a:pt x="22" y="110"/>
                      <a:pt x="22" y="110"/>
                    </a:cubicBezTo>
                    <a:cubicBezTo>
                      <a:pt x="30" y="99"/>
                      <a:pt x="30" y="99"/>
                      <a:pt x="30" y="99"/>
                    </a:cubicBezTo>
                    <a:cubicBezTo>
                      <a:pt x="32" y="103"/>
                      <a:pt x="35" y="105"/>
                      <a:pt x="38" y="108"/>
                    </a:cubicBezTo>
                    <a:lnTo>
                      <a:pt x="27" y="116"/>
                    </a:lnTo>
                    <a:close/>
                    <a:moveTo>
                      <a:pt x="73" y="133"/>
                    </a:moveTo>
                    <a:cubicBezTo>
                      <a:pt x="64" y="133"/>
                      <a:pt x="64" y="133"/>
                      <a:pt x="64" y="133"/>
                    </a:cubicBezTo>
                    <a:cubicBezTo>
                      <a:pt x="62" y="118"/>
                      <a:pt x="62" y="118"/>
                      <a:pt x="62" y="118"/>
                    </a:cubicBezTo>
                    <a:cubicBezTo>
                      <a:pt x="64" y="118"/>
                      <a:pt x="66" y="118"/>
                      <a:pt x="68" y="118"/>
                    </a:cubicBezTo>
                    <a:cubicBezTo>
                      <a:pt x="68" y="118"/>
                      <a:pt x="68" y="118"/>
                      <a:pt x="68" y="118"/>
                    </a:cubicBezTo>
                    <a:cubicBezTo>
                      <a:pt x="68" y="118"/>
                      <a:pt x="68" y="118"/>
                      <a:pt x="68" y="118"/>
                    </a:cubicBezTo>
                    <a:cubicBezTo>
                      <a:pt x="71" y="118"/>
                      <a:pt x="73" y="118"/>
                      <a:pt x="75" y="118"/>
                    </a:cubicBezTo>
                    <a:lnTo>
                      <a:pt x="73" y="133"/>
                    </a:lnTo>
                    <a:close/>
                    <a:moveTo>
                      <a:pt x="68" y="113"/>
                    </a:moveTo>
                    <a:cubicBezTo>
                      <a:pt x="44" y="113"/>
                      <a:pt x="24" y="93"/>
                      <a:pt x="24" y="69"/>
                    </a:cubicBezTo>
                    <a:cubicBezTo>
                      <a:pt x="24" y="57"/>
                      <a:pt x="29" y="46"/>
                      <a:pt x="37" y="37"/>
                    </a:cubicBezTo>
                    <a:cubicBezTo>
                      <a:pt x="45" y="29"/>
                      <a:pt x="57" y="24"/>
                      <a:pt x="68" y="24"/>
                    </a:cubicBezTo>
                    <a:cubicBezTo>
                      <a:pt x="68" y="24"/>
                      <a:pt x="68" y="24"/>
                      <a:pt x="68" y="24"/>
                    </a:cubicBezTo>
                    <a:cubicBezTo>
                      <a:pt x="93" y="24"/>
                      <a:pt x="113" y="44"/>
                      <a:pt x="113" y="69"/>
                    </a:cubicBezTo>
                    <a:cubicBezTo>
                      <a:pt x="113" y="81"/>
                      <a:pt x="108" y="92"/>
                      <a:pt x="100" y="100"/>
                    </a:cubicBezTo>
                    <a:cubicBezTo>
                      <a:pt x="92" y="109"/>
                      <a:pt x="80" y="113"/>
                      <a:pt x="68" y="113"/>
                    </a:cubicBezTo>
                    <a:close/>
                    <a:moveTo>
                      <a:pt x="116" y="110"/>
                    </a:moveTo>
                    <a:cubicBezTo>
                      <a:pt x="110" y="116"/>
                      <a:pt x="110" y="116"/>
                      <a:pt x="110" y="116"/>
                    </a:cubicBezTo>
                    <a:cubicBezTo>
                      <a:pt x="99" y="108"/>
                      <a:pt x="99" y="108"/>
                      <a:pt x="99" y="108"/>
                    </a:cubicBezTo>
                    <a:cubicBezTo>
                      <a:pt x="100" y="107"/>
                      <a:pt x="102" y="105"/>
                      <a:pt x="103" y="104"/>
                    </a:cubicBezTo>
                    <a:cubicBezTo>
                      <a:pt x="105" y="102"/>
                      <a:pt x="106" y="101"/>
                      <a:pt x="108" y="99"/>
                    </a:cubicBezTo>
                    <a:lnTo>
                      <a:pt x="116" y="110"/>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grpSp>
      <p:pic>
        <p:nvPicPr>
          <p:cNvPr id="32" name="Picture Placeholder 31">
            <a:extLst>
              <a:ext uri="{FF2B5EF4-FFF2-40B4-BE49-F238E27FC236}">
                <a16:creationId xmlns:a16="http://schemas.microsoft.com/office/drawing/2014/main" id="{4B372F3C-353E-412E-B76E-24692A4DACB3}"/>
              </a:ext>
            </a:extLst>
          </p:cNvPr>
          <p:cNvPicPr>
            <a:picLocks noGrp="1" noChangeAspect="1"/>
          </p:cNvPicPr>
          <p:nvPr>
            <p:ph type="pic" sz="quarter" idx="10"/>
          </p:nvPr>
        </p:nvPicPr>
        <p:blipFill rotWithShape="1">
          <a:blip r:embed="rId3"/>
          <a:srcRect t="14533" b="731"/>
          <a:stretch/>
        </p:blipFill>
        <p:spPr>
          <a:xfrm>
            <a:off x="6797958" y="2"/>
            <a:ext cx="5394042" cy="6857999"/>
          </a:xfrm>
        </p:spPr>
      </p:pic>
      <p:sp>
        <p:nvSpPr>
          <p:cNvPr id="30" name="Rectangle 29">
            <a:extLst>
              <a:ext uri="{FF2B5EF4-FFF2-40B4-BE49-F238E27FC236}">
                <a16:creationId xmlns:a16="http://schemas.microsoft.com/office/drawing/2014/main" id="{66BFE2FF-1F94-41D9-900D-FCF7024DB6F6}"/>
              </a:ext>
            </a:extLst>
          </p:cNvPr>
          <p:cNvSpPr/>
          <p:nvPr/>
        </p:nvSpPr>
        <p:spPr>
          <a:xfrm>
            <a:off x="8565344" y="1072069"/>
            <a:ext cx="1771640" cy="1569660"/>
          </a:xfrm>
          <a:prstGeom prst="rect">
            <a:avLst/>
          </a:prstGeom>
        </p:spPr>
        <p:txBody>
          <a:bodyPr wrap="none">
            <a:spAutoFit/>
          </a:bodyPr>
          <a:lstStyle/>
          <a:p>
            <a:pPr algn="ctr"/>
            <a:r>
              <a:rPr lang="en-US" sz="9600" b="1" dirty="0">
                <a:solidFill>
                  <a:schemeClr val="bg1"/>
                </a:solidFill>
                <a:latin typeface="Montserrat Medium" panose="00000600000000000000" pitchFamily="50" charset="0"/>
                <a:ea typeface="Open Sans" panose="020B0606030504020204" pitchFamily="34" charset="0"/>
                <a:cs typeface="Open Sans" panose="020B0606030504020204" pitchFamily="34" charset="0"/>
              </a:rPr>
              <a:t>01</a:t>
            </a:r>
          </a:p>
        </p:txBody>
      </p:sp>
    </p:spTree>
    <p:extLst>
      <p:ext uri="{BB962C8B-B14F-4D97-AF65-F5344CB8AC3E}">
        <p14:creationId xmlns:p14="http://schemas.microsoft.com/office/powerpoint/2010/main" val="1183270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1AAA007A-3C81-47C1-BBF8-D7D48C21E336}"/>
              </a:ext>
            </a:extLst>
          </p:cNvPr>
          <p:cNvSpPr txBox="1"/>
          <p:nvPr/>
        </p:nvSpPr>
        <p:spPr>
          <a:xfrm>
            <a:off x="6240276" y="1856899"/>
            <a:ext cx="4767616" cy="2027158"/>
          </a:xfrm>
          <a:prstGeom prst="rect">
            <a:avLst/>
          </a:prstGeom>
          <a:noFill/>
        </p:spPr>
        <p:txBody>
          <a:bodyPr wrap="square" rtlCol="0">
            <a:spAutoFit/>
          </a:bodyPr>
          <a:lstStyle/>
          <a:p>
            <a:pP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Have them for one. Living grass to for can't gathered waters had 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Living grass to for can't gathered waters had winged. Creepiest don’t  dolor sit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adiscing</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aquam</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amet</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i9psum</a:t>
            </a:r>
          </a:p>
          <a:p>
            <a:pPr>
              <a:lnSpc>
                <a:spcPts val="2200"/>
              </a:lnSpc>
            </a:pP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winged. Creepiest don't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 Fifth you'll, man wherein seas our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creepingcreepingHave</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them for one subdue which </a:t>
            </a:r>
            <a:r>
              <a:rPr lang="en-US" sz="900" i="1" dirty="0" err="1">
                <a:latin typeface="Montserrat Light" panose="00000400000000000000" pitchFamily="50" charset="0"/>
                <a:ea typeface="Open Sans Extrabold" panose="020B0906030804020204" pitchFamily="34" charset="0"/>
                <a:cs typeface="Open Sans Extrabold" panose="020B0906030804020204" pitchFamily="34" charset="0"/>
              </a:rPr>
              <a:t>i</a:t>
            </a:r>
            <a:r>
              <a:rPr lang="en-US" sz="900" i="1" dirty="0">
                <a:latin typeface="Montserrat Light" panose="00000400000000000000" pitchFamily="50" charset="0"/>
                <a:ea typeface="Open Sans Extrabold" panose="020B0906030804020204" pitchFamily="34" charset="0"/>
                <a:cs typeface="Open Sans Extrabold" panose="020B0906030804020204" pitchFamily="34" charset="0"/>
              </a:rPr>
              <a:t> two set had seasons.</a:t>
            </a:r>
          </a:p>
        </p:txBody>
      </p:sp>
      <p:sp>
        <p:nvSpPr>
          <p:cNvPr id="16" name="TextBox 15">
            <a:extLst>
              <a:ext uri="{FF2B5EF4-FFF2-40B4-BE49-F238E27FC236}">
                <a16:creationId xmlns:a16="http://schemas.microsoft.com/office/drawing/2014/main" id="{25B65D98-D826-4FEA-97CB-71AFAD493A89}"/>
              </a:ext>
            </a:extLst>
          </p:cNvPr>
          <p:cNvSpPr txBox="1"/>
          <p:nvPr/>
        </p:nvSpPr>
        <p:spPr>
          <a:xfrm>
            <a:off x="6240276" y="1257012"/>
            <a:ext cx="1915236" cy="461665"/>
          </a:xfrm>
          <a:prstGeom prst="rect">
            <a:avLst/>
          </a:prstGeom>
          <a:noFill/>
        </p:spPr>
        <p:txBody>
          <a:bodyPr wrap="square" rtlCol="0" anchor="ctr">
            <a:spAutoFit/>
          </a:bodyPr>
          <a:lstStyle/>
          <a:p>
            <a:r>
              <a:rPr lang="en-US" sz="2400" dirty="0" err="1">
                <a:latin typeface="Montserrat "/>
                <a:ea typeface="Montserrat Black" charset="0"/>
                <a:cs typeface="Montserrat Black" charset="0"/>
              </a:rPr>
              <a:t>Tacticals</a:t>
            </a:r>
            <a:endParaRPr lang="en-US" sz="2400" dirty="0">
              <a:latin typeface="Montserrat "/>
              <a:ea typeface="Montserrat Black" charset="0"/>
              <a:cs typeface="Montserrat Black" charset="0"/>
            </a:endParaRPr>
          </a:p>
        </p:txBody>
      </p:sp>
      <p:sp>
        <p:nvSpPr>
          <p:cNvPr id="26" name="Rectangle 25">
            <a:extLst>
              <a:ext uri="{FF2B5EF4-FFF2-40B4-BE49-F238E27FC236}">
                <a16:creationId xmlns:a16="http://schemas.microsoft.com/office/drawing/2014/main" id="{0284E72C-339C-453F-BDCE-94DA8897D1F0}"/>
              </a:ext>
            </a:extLst>
          </p:cNvPr>
          <p:cNvSpPr/>
          <p:nvPr/>
        </p:nvSpPr>
        <p:spPr>
          <a:xfrm>
            <a:off x="10527517" y="5444992"/>
            <a:ext cx="655949" cy="338554"/>
          </a:xfrm>
          <a:prstGeom prst="rect">
            <a:avLst/>
          </a:prstGeom>
        </p:spPr>
        <p:txBody>
          <a:bodyPr wrap="none">
            <a:spAutoFit/>
          </a:bodyPr>
          <a:lstStyle/>
          <a:p>
            <a:pPr algn="ctr"/>
            <a:r>
              <a:rPr lang="en-US" sz="1600" b="1" dirty="0">
                <a:solidFill>
                  <a:schemeClr val="bg2"/>
                </a:solidFill>
                <a:latin typeface="Montserrat Medium" panose="00000600000000000000" pitchFamily="50" charset="0"/>
                <a:ea typeface="Open Sans" panose="020B0606030504020204" pitchFamily="34" charset="0"/>
                <a:cs typeface="Open Sans" panose="020B0606030504020204" pitchFamily="34" charset="0"/>
              </a:rPr>
              <a:t>90%</a:t>
            </a:r>
          </a:p>
        </p:txBody>
      </p:sp>
      <p:sp>
        <p:nvSpPr>
          <p:cNvPr id="27" name="Freeform: Shape 26">
            <a:extLst>
              <a:ext uri="{FF2B5EF4-FFF2-40B4-BE49-F238E27FC236}">
                <a16:creationId xmlns:a16="http://schemas.microsoft.com/office/drawing/2014/main" id="{C8677689-B4C9-4854-B788-7A5FE753C29C}"/>
              </a:ext>
            </a:extLst>
          </p:cNvPr>
          <p:cNvSpPr/>
          <p:nvPr/>
        </p:nvSpPr>
        <p:spPr>
          <a:xfrm>
            <a:off x="9207152" y="4535520"/>
            <a:ext cx="1258950" cy="1258951"/>
          </a:xfrm>
          <a:custGeom>
            <a:avLst/>
            <a:gdLst>
              <a:gd name="connsiteX0" fmla="*/ 622523 w 1245046"/>
              <a:gd name="connsiteY0" fmla="*/ 0 h 1245046"/>
              <a:gd name="connsiteX1" fmla="*/ 1245046 w 1245046"/>
              <a:gd name="connsiteY1" fmla="*/ 622523 h 1245046"/>
              <a:gd name="connsiteX2" fmla="*/ 622523 w 1245046"/>
              <a:gd name="connsiteY2" fmla="*/ 1245046 h 1245046"/>
              <a:gd name="connsiteX3" fmla="*/ 0 w 1245046"/>
              <a:gd name="connsiteY3" fmla="*/ 622523 h 1245046"/>
              <a:gd name="connsiteX4" fmla="*/ 622523 w 1245046"/>
              <a:gd name="connsiteY4" fmla="*/ 0 h 1245046"/>
              <a:gd name="connsiteX5" fmla="*/ 622523 w 1245046"/>
              <a:gd name="connsiteY5" fmla="*/ 176203 h 1245046"/>
              <a:gd name="connsiteX6" fmla="*/ 176203 w 1245046"/>
              <a:gd name="connsiteY6" fmla="*/ 622523 h 1245046"/>
              <a:gd name="connsiteX7" fmla="*/ 622523 w 1245046"/>
              <a:gd name="connsiteY7" fmla="*/ 1068843 h 1245046"/>
              <a:gd name="connsiteX8" fmla="*/ 1068843 w 1245046"/>
              <a:gd name="connsiteY8" fmla="*/ 622523 h 1245046"/>
              <a:gd name="connsiteX9" fmla="*/ 622523 w 1245046"/>
              <a:gd name="connsiteY9" fmla="*/ 176203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5046" h="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4519F827-5B68-48C5-8B66-4102D5E6B5F0}"/>
              </a:ext>
            </a:extLst>
          </p:cNvPr>
          <p:cNvSpPr/>
          <p:nvPr/>
        </p:nvSpPr>
        <p:spPr>
          <a:xfrm>
            <a:off x="9207225" y="4535520"/>
            <a:ext cx="1258805" cy="1258951"/>
          </a:xfrm>
          <a:custGeom>
            <a:avLst/>
            <a:gdLst>
              <a:gd name="connsiteX0" fmla="*/ 622523 w 1244903"/>
              <a:gd name="connsiteY0" fmla="*/ 0 h 1245046"/>
              <a:gd name="connsiteX1" fmla="*/ 630196 w 1244903"/>
              <a:gd name="connsiteY1" fmla="*/ 774 h 1245046"/>
              <a:gd name="connsiteX2" fmla="*/ 630196 w 1244903"/>
              <a:gd name="connsiteY2" fmla="*/ 176977 h 1245046"/>
              <a:gd name="connsiteX3" fmla="*/ 622523 w 1244903"/>
              <a:gd name="connsiteY3" fmla="*/ 176203 h 1245046"/>
              <a:gd name="connsiteX4" fmla="*/ 176203 w 1244903"/>
              <a:gd name="connsiteY4" fmla="*/ 622523 h 1245046"/>
              <a:gd name="connsiteX5" fmla="*/ 622523 w 1244903"/>
              <a:gd name="connsiteY5" fmla="*/ 1068843 h 1245046"/>
              <a:gd name="connsiteX6" fmla="*/ 1059775 w 1244903"/>
              <a:gd name="connsiteY6" fmla="*/ 712472 h 1245046"/>
              <a:gd name="connsiteX7" fmla="*/ 1068699 w 1244903"/>
              <a:gd name="connsiteY7" fmla="*/ 623949 h 1245046"/>
              <a:gd name="connsiteX8" fmla="*/ 1244903 w 1244903"/>
              <a:gd name="connsiteY8" fmla="*/ 623949 h 1245046"/>
              <a:gd name="connsiteX9" fmla="*/ 1232399 w 1244903"/>
              <a:gd name="connsiteY9" fmla="*/ 747983 h 1245046"/>
              <a:gd name="connsiteX10" fmla="*/ 622523 w 1244903"/>
              <a:gd name="connsiteY10" fmla="*/ 1245046 h 1245046"/>
              <a:gd name="connsiteX11" fmla="*/ 0 w 1244903"/>
              <a:gd name="connsiteY11" fmla="*/ 622523 h 1245046"/>
              <a:gd name="connsiteX12" fmla="*/ 622523 w 1244903"/>
              <a:gd name="connsiteY12" fmla="*/ 0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4903" h="1245046">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chemeClr val="bg1">
              <a:lumMod val="9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31540A59-791B-4685-AA5A-F1E57AB2213A}"/>
              </a:ext>
            </a:extLst>
          </p:cNvPr>
          <p:cNvSpPr/>
          <p:nvPr/>
        </p:nvSpPr>
        <p:spPr>
          <a:xfrm>
            <a:off x="8011124" y="4289814"/>
            <a:ext cx="655949" cy="338554"/>
          </a:xfrm>
          <a:prstGeom prst="rect">
            <a:avLst/>
          </a:prstGeom>
        </p:spPr>
        <p:txBody>
          <a:bodyPr wrap="none">
            <a:spAutoFit/>
          </a:bodyPr>
          <a:lstStyle/>
          <a:p>
            <a:pPr algn="ctr"/>
            <a:r>
              <a:rPr lang="en-US" sz="1600" b="1" dirty="0">
                <a:solidFill>
                  <a:schemeClr val="bg2"/>
                </a:solidFill>
                <a:latin typeface="Montserrat Medium" panose="00000600000000000000" pitchFamily="50" charset="0"/>
                <a:ea typeface="Open Sans" panose="020B0606030504020204" pitchFamily="34" charset="0"/>
                <a:cs typeface="Open Sans" panose="020B0606030504020204" pitchFamily="34" charset="0"/>
              </a:rPr>
              <a:t>75%</a:t>
            </a:r>
          </a:p>
        </p:txBody>
      </p:sp>
      <p:sp>
        <p:nvSpPr>
          <p:cNvPr id="34" name="Freeform: Shape 33">
            <a:extLst>
              <a:ext uri="{FF2B5EF4-FFF2-40B4-BE49-F238E27FC236}">
                <a16:creationId xmlns:a16="http://schemas.microsoft.com/office/drawing/2014/main" id="{55173BF1-EB1C-456B-9D89-C742452F2C30}"/>
              </a:ext>
            </a:extLst>
          </p:cNvPr>
          <p:cNvSpPr/>
          <p:nvPr/>
        </p:nvSpPr>
        <p:spPr>
          <a:xfrm>
            <a:off x="6932426" y="4535520"/>
            <a:ext cx="1258950" cy="1258951"/>
          </a:xfrm>
          <a:custGeom>
            <a:avLst/>
            <a:gdLst>
              <a:gd name="connsiteX0" fmla="*/ 622523 w 1245046"/>
              <a:gd name="connsiteY0" fmla="*/ 0 h 1245046"/>
              <a:gd name="connsiteX1" fmla="*/ 1245046 w 1245046"/>
              <a:gd name="connsiteY1" fmla="*/ 622523 h 1245046"/>
              <a:gd name="connsiteX2" fmla="*/ 622523 w 1245046"/>
              <a:gd name="connsiteY2" fmla="*/ 1245046 h 1245046"/>
              <a:gd name="connsiteX3" fmla="*/ 0 w 1245046"/>
              <a:gd name="connsiteY3" fmla="*/ 622523 h 1245046"/>
              <a:gd name="connsiteX4" fmla="*/ 622523 w 1245046"/>
              <a:gd name="connsiteY4" fmla="*/ 0 h 1245046"/>
              <a:gd name="connsiteX5" fmla="*/ 622523 w 1245046"/>
              <a:gd name="connsiteY5" fmla="*/ 176203 h 1245046"/>
              <a:gd name="connsiteX6" fmla="*/ 176203 w 1245046"/>
              <a:gd name="connsiteY6" fmla="*/ 622523 h 1245046"/>
              <a:gd name="connsiteX7" fmla="*/ 622523 w 1245046"/>
              <a:gd name="connsiteY7" fmla="*/ 1068843 h 1245046"/>
              <a:gd name="connsiteX8" fmla="*/ 1068843 w 1245046"/>
              <a:gd name="connsiteY8" fmla="*/ 622523 h 1245046"/>
              <a:gd name="connsiteX9" fmla="*/ 622523 w 1245046"/>
              <a:gd name="connsiteY9" fmla="*/ 176203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45046" h="1245046">
                <a:moveTo>
                  <a:pt x="622523" y="0"/>
                </a:moveTo>
                <a:cubicBezTo>
                  <a:pt x="966333" y="0"/>
                  <a:pt x="1245046" y="278713"/>
                  <a:pt x="1245046" y="622523"/>
                </a:cubicBezTo>
                <a:cubicBezTo>
                  <a:pt x="1245046" y="966333"/>
                  <a:pt x="966333" y="1245046"/>
                  <a:pt x="622523" y="1245046"/>
                </a:cubicBezTo>
                <a:cubicBezTo>
                  <a:pt x="278713" y="1245046"/>
                  <a:pt x="0" y="966333"/>
                  <a:pt x="0" y="622523"/>
                </a:cubicBezTo>
                <a:cubicBezTo>
                  <a:pt x="0" y="278713"/>
                  <a:pt x="278713" y="0"/>
                  <a:pt x="622523" y="0"/>
                </a:cubicBezTo>
                <a:close/>
                <a:moveTo>
                  <a:pt x="622523" y="176203"/>
                </a:moveTo>
                <a:cubicBezTo>
                  <a:pt x="376027" y="176203"/>
                  <a:pt x="176203" y="376027"/>
                  <a:pt x="176203" y="622523"/>
                </a:cubicBezTo>
                <a:cubicBezTo>
                  <a:pt x="176203" y="869019"/>
                  <a:pt x="376027" y="1068843"/>
                  <a:pt x="622523" y="1068843"/>
                </a:cubicBezTo>
                <a:cubicBezTo>
                  <a:pt x="869019" y="1068843"/>
                  <a:pt x="1068843" y="869019"/>
                  <a:pt x="1068843" y="622523"/>
                </a:cubicBezTo>
                <a:cubicBezTo>
                  <a:pt x="1068843" y="376027"/>
                  <a:pt x="869019" y="176203"/>
                  <a:pt x="622523" y="176203"/>
                </a:cubicBezTo>
                <a:close/>
              </a:path>
            </a:pathLst>
          </a:custGeom>
          <a:solidFill>
            <a:schemeClr val="tx1">
              <a:lumMod val="50000"/>
              <a:lumOff val="50000"/>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Freeform: Shape 34">
            <a:extLst>
              <a:ext uri="{FF2B5EF4-FFF2-40B4-BE49-F238E27FC236}">
                <a16:creationId xmlns:a16="http://schemas.microsoft.com/office/drawing/2014/main" id="{1C9DEA62-DAF2-4C6C-A7E6-8EFCAA87B313}"/>
              </a:ext>
            </a:extLst>
          </p:cNvPr>
          <p:cNvSpPr/>
          <p:nvPr/>
        </p:nvSpPr>
        <p:spPr>
          <a:xfrm>
            <a:off x="6932499" y="4535520"/>
            <a:ext cx="1258805" cy="1258951"/>
          </a:xfrm>
          <a:custGeom>
            <a:avLst/>
            <a:gdLst>
              <a:gd name="connsiteX0" fmla="*/ 622523 w 1244903"/>
              <a:gd name="connsiteY0" fmla="*/ 0 h 1245046"/>
              <a:gd name="connsiteX1" fmla="*/ 630196 w 1244903"/>
              <a:gd name="connsiteY1" fmla="*/ 774 h 1245046"/>
              <a:gd name="connsiteX2" fmla="*/ 630196 w 1244903"/>
              <a:gd name="connsiteY2" fmla="*/ 176977 h 1245046"/>
              <a:gd name="connsiteX3" fmla="*/ 622523 w 1244903"/>
              <a:gd name="connsiteY3" fmla="*/ 176203 h 1245046"/>
              <a:gd name="connsiteX4" fmla="*/ 176203 w 1244903"/>
              <a:gd name="connsiteY4" fmla="*/ 622523 h 1245046"/>
              <a:gd name="connsiteX5" fmla="*/ 622523 w 1244903"/>
              <a:gd name="connsiteY5" fmla="*/ 1068843 h 1245046"/>
              <a:gd name="connsiteX6" fmla="*/ 1059775 w 1244903"/>
              <a:gd name="connsiteY6" fmla="*/ 712472 h 1245046"/>
              <a:gd name="connsiteX7" fmla="*/ 1068699 w 1244903"/>
              <a:gd name="connsiteY7" fmla="*/ 623949 h 1245046"/>
              <a:gd name="connsiteX8" fmla="*/ 1244903 w 1244903"/>
              <a:gd name="connsiteY8" fmla="*/ 623949 h 1245046"/>
              <a:gd name="connsiteX9" fmla="*/ 1232399 w 1244903"/>
              <a:gd name="connsiteY9" fmla="*/ 747983 h 1245046"/>
              <a:gd name="connsiteX10" fmla="*/ 622523 w 1244903"/>
              <a:gd name="connsiteY10" fmla="*/ 1245046 h 1245046"/>
              <a:gd name="connsiteX11" fmla="*/ 0 w 1244903"/>
              <a:gd name="connsiteY11" fmla="*/ 622523 h 1245046"/>
              <a:gd name="connsiteX12" fmla="*/ 622523 w 1244903"/>
              <a:gd name="connsiteY12" fmla="*/ 0 h 1245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4903" h="1245046">
                <a:moveTo>
                  <a:pt x="622523" y="0"/>
                </a:moveTo>
                <a:lnTo>
                  <a:pt x="630196" y="774"/>
                </a:lnTo>
                <a:lnTo>
                  <a:pt x="630196" y="176977"/>
                </a:lnTo>
                <a:lnTo>
                  <a:pt x="622523" y="176203"/>
                </a:lnTo>
                <a:cubicBezTo>
                  <a:pt x="376027" y="176203"/>
                  <a:pt x="176203" y="376027"/>
                  <a:pt x="176203" y="622523"/>
                </a:cubicBezTo>
                <a:cubicBezTo>
                  <a:pt x="176203" y="869019"/>
                  <a:pt x="376027" y="1068843"/>
                  <a:pt x="622523" y="1068843"/>
                </a:cubicBezTo>
                <a:cubicBezTo>
                  <a:pt x="838207" y="1068843"/>
                  <a:pt x="1018158" y="915853"/>
                  <a:pt x="1059775" y="712472"/>
                </a:cubicBezTo>
                <a:lnTo>
                  <a:pt x="1068699" y="623949"/>
                </a:lnTo>
                <a:lnTo>
                  <a:pt x="1244903" y="623949"/>
                </a:lnTo>
                <a:lnTo>
                  <a:pt x="1232399" y="747983"/>
                </a:lnTo>
                <a:cubicBezTo>
                  <a:pt x="1174351" y="1031656"/>
                  <a:pt x="923357" y="1245046"/>
                  <a:pt x="622523" y="1245046"/>
                </a:cubicBezTo>
                <a:cubicBezTo>
                  <a:pt x="278713" y="1245046"/>
                  <a:pt x="0" y="966333"/>
                  <a:pt x="0" y="622523"/>
                </a:cubicBezTo>
                <a:cubicBezTo>
                  <a:pt x="0" y="278713"/>
                  <a:pt x="278713" y="0"/>
                  <a:pt x="622523" y="0"/>
                </a:cubicBezTo>
                <a:close/>
              </a:path>
            </a:pathLst>
          </a:custGeom>
          <a:solidFill>
            <a:srgbClr val="6092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TextBox 37">
            <a:extLst>
              <a:ext uri="{FF2B5EF4-FFF2-40B4-BE49-F238E27FC236}">
                <a16:creationId xmlns:a16="http://schemas.microsoft.com/office/drawing/2014/main" id="{7F77380D-DAD6-4D34-8665-32D45512AD93}"/>
              </a:ext>
            </a:extLst>
          </p:cNvPr>
          <p:cNvSpPr txBox="1"/>
          <p:nvPr/>
        </p:nvSpPr>
        <p:spPr>
          <a:xfrm>
            <a:off x="7092078" y="5044366"/>
            <a:ext cx="935935" cy="230832"/>
          </a:xfrm>
          <a:prstGeom prst="rect">
            <a:avLst/>
          </a:prstGeom>
          <a:noFill/>
        </p:spPr>
        <p:txBody>
          <a:bodyPr wrap="square" rtlCol="0" anchor="ctr">
            <a:spAutoFit/>
          </a:bodyPr>
          <a:lstStyle/>
          <a:p>
            <a:pPr algn="ctr"/>
            <a:r>
              <a:rPr lang="en-US" sz="900" dirty="0" err="1">
                <a:solidFill>
                  <a:schemeClr val="tx1">
                    <a:lumMod val="85000"/>
                    <a:lumOff val="15000"/>
                  </a:schemeClr>
                </a:solidFill>
                <a:latin typeface="Montserrat "/>
                <a:ea typeface="Montserrat Black" charset="0"/>
                <a:cs typeface="Montserrat Black" charset="0"/>
              </a:rPr>
              <a:t>Streategic</a:t>
            </a:r>
            <a:endParaRPr lang="en-US" sz="900" dirty="0">
              <a:solidFill>
                <a:schemeClr val="tx1">
                  <a:lumMod val="85000"/>
                  <a:lumOff val="15000"/>
                </a:schemeClr>
              </a:solidFill>
              <a:latin typeface="Montserrat "/>
              <a:ea typeface="Montserrat Black" charset="0"/>
              <a:cs typeface="Montserrat Black" charset="0"/>
            </a:endParaRPr>
          </a:p>
        </p:txBody>
      </p:sp>
      <p:sp>
        <p:nvSpPr>
          <p:cNvPr id="39" name="TextBox 38">
            <a:extLst>
              <a:ext uri="{FF2B5EF4-FFF2-40B4-BE49-F238E27FC236}">
                <a16:creationId xmlns:a16="http://schemas.microsoft.com/office/drawing/2014/main" id="{00054530-1D13-468F-B72E-7D83866DABFC}"/>
              </a:ext>
            </a:extLst>
          </p:cNvPr>
          <p:cNvSpPr txBox="1"/>
          <p:nvPr/>
        </p:nvSpPr>
        <p:spPr>
          <a:xfrm>
            <a:off x="9368659" y="5044366"/>
            <a:ext cx="935935" cy="230832"/>
          </a:xfrm>
          <a:prstGeom prst="rect">
            <a:avLst/>
          </a:prstGeom>
          <a:noFill/>
        </p:spPr>
        <p:txBody>
          <a:bodyPr wrap="square" rtlCol="0" anchor="ctr">
            <a:spAutoFit/>
          </a:bodyPr>
          <a:lstStyle/>
          <a:p>
            <a:pPr algn="ctr"/>
            <a:r>
              <a:rPr lang="en-US" sz="900" dirty="0" err="1">
                <a:solidFill>
                  <a:schemeClr val="tx1">
                    <a:lumMod val="85000"/>
                    <a:lumOff val="15000"/>
                  </a:schemeClr>
                </a:solidFill>
                <a:latin typeface="Montserrat "/>
                <a:ea typeface="Montserrat Black" charset="0"/>
                <a:cs typeface="Montserrat Black" charset="0"/>
              </a:rPr>
              <a:t>Tacticals</a:t>
            </a:r>
            <a:endParaRPr lang="en-US" sz="900" dirty="0">
              <a:solidFill>
                <a:schemeClr val="tx1">
                  <a:lumMod val="85000"/>
                  <a:lumOff val="15000"/>
                </a:schemeClr>
              </a:solidFill>
              <a:latin typeface="Montserrat "/>
              <a:ea typeface="Montserrat Black" charset="0"/>
              <a:cs typeface="Montserrat Black" charset="0"/>
            </a:endParaRPr>
          </a:p>
        </p:txBody>
      </p:sp>
      <p:pic>
        <p:nvPicPr>
          <p:cNvPr id="33" name="Picture Placeholder 32">
            <a:extLst>
              <a:ext uri="{FF2B5EF4-FFF2-40B4-BE49-F238E27FC236}">
                <a16:creationId xmlns:a16="http://schemas.microsoft.com/office/drawing/2014/main" id="{8F3036A7-743A-48F8-9328-B96B47AC135A}"/>
              </a:ext>
            </a:extLst>
          </p:cNvPr>
          <p:cNvPicPr>
            <a:picLocks noGrp="1" noChangeAspect="1"/>
          </p:cNvPicPr>
          <p:nvPr>
            <p:ph type="pic" sz="quarter" idx="10"/>
          </p:nvPr>
        </p:nvPicPr>
        <p:blipFill rotWithShape="1">
          <a:blip r:embed="rId3"/>
          <a:srcRect b="15236"/>
          <a:stretch/>
        </p:blipFill>
        <p:spPr>
          <a:xfrm>
            <a:off x="0" y="2"/>
            <a:ext cx="5394042" cy="6857999"/>
          </a:xfrm>
        </p:spPr>
      </p:pic>
      <p:sp>
        <p:nvSpPr>
          <p:cNvPr id="40" name="Rectangle 39">
            <a:extLst>
              <a:ext uri="{FF2B5EF4-FFF2-40B4-BE49-F238E27FC236}">
                <a16:creationId xmlns:a16="http://schemas.microsoft.com/office/drawing/2014/main" id="{104E9F4D-84E6-4F88-8A60-5EDA4C33C47F}"/>
              </a:ext>
            </a:extLst>
          </p:cNvPr>
          <p:cNvSpPr/>
          <p:nvPr/>
        </p:nvSpPr>
        <p:spPr>
          <a:xfrm>
            <a:off x="1615144" y="1072069"/>
            <a:ext cx="1771639" cy="1569660"/>
          </a:xfrm>
          <a:prstGeom prst="rect">
            <a:avLst/>
          </a:prstGeom>
        </p:spPr>
        <p:txBody>
          <a:bodyPr wrap="none">
            <a:spAutoFit/>
          </a:bodyPr>
          <a:lstStyle/>
          <a:p>
            <a:pPr algn="ctr"/>
            <a:r>
              <a:rPr lang="en-US" sz="9600" b="1" dirty="0">
                <a:solidFill>
                  <a:schemeClr val="bg1"/>
                </a:solidFill>
                <a:latin typeface="Montserrat Medium" panose="00000600000000000000" pitchFamily="50" charset="0"/>
                <a:ea typeface="Open Sans" panose="020B0606030504020204" pitchFamily="34" charset="0"/>
                <a:cs typeface="Open Sans" panose="020B0606030504020204" pitchFamily="34" charset="0"/>
              </a:rPr>
              <a:t>02</a:t>
            </a:r>
          </a:p>
        </p:txBody>
      </p:sp>
    </p:spTree>
    <p:extLst>
      <p:ext uri="{BB962C8B-B14F-4D97-AF65-F5344CB8AC3E}">
        <p14:creationId xmlns:p14="http://schemas.microsoft.com/office/powerpoint/2010/main" val="1016132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Placeholder 48">
            <a:extLst>
              <a:ext uri="{FF2B5EF4-FFF2-40B4-BE49-F238E27FC236}">
                <a16:creationId xmlns:a16="http://schemas.microsoft.com/office/drawing/2014/main" id="{3B2D1492-35AC-4A48-9BED-6B452E9C2F9B}"/>
              </a:ext>
            </a:extLst>
          </p:cNvPr>
          <p:cNvPicPr>
            <a:picLocks noGrp="1" noChangeAspect="1"/>
          </p:cNvPicPr>
          <p:nvPr>
            <p:ph type="pic" sz="quarter" idx="14"/>
          </p:nvPr>
        </p:nvPicPr>
        <p:blipFill rotWithShape="1">
          <a:blip r:embed="rId3"/>
          <a:srcRect t="24909" b="6895"/>
          <a:stretch/>
        </p:blipFill>
        <p:spPr>
          <a:xfrm>
            <a:off x="4194629" y="3508174"/>
            <a:ext cx="7323215" cy="2731962"/>
          </a:xfrm>
        </p:spPr>
      </p:pic>
      <p:pic>
        <p:nvPicPr>
          <p:cNvPr id="47" name="Picture Placeholder 46">
            <a:extLst>
              <a:ext uri="{FF2B5EF4-FFF2-40B4-BE49-F238E27FC236}">
                <a16:creationId xmlns:a16="http://schemas.microsoft.com/office/drawing/2014/main" id="{DBADBEDE-037A-4FB9-BE99-AEE4BD8FB34D}"/>
              </a:ext>
            </a:extLst>
          </p:cNvPr>
          <p:cNvPicPr>
            <a:picLocks noGrp="1" noChangeAspect="1"/>
          </p:cNvPicPr>
          <p:nvPr>
            <p:ph type="pic" sz="quarter" idx="12"/>
          </p:nvPr>
        </p:nvPicPr>
        <p:blipFill rotWithShape="1">
          <a:blip r:embed="rId4"/>
          <a:srcRect l="42236" r="18990"/>
          <a:stretch/>
        </p:blipFill>
        <p:spPr>
          <a:xfrm>
            <a:off x="659642" y="580030"/>
            <a:ext cx="3292507" cy="5660106"/>
          </a:xfrm>
        </p:spPr>
      </p:pic>
      <p:pic>
        <p:nvPicPr>
          <p:cNvPr id="53" name="Picture Placeholder 52">
            <a:extLst>
              <a:ext uri="{FF2B5EF4-FFF2-40B4-BE49-F238E27FC236}">
                <a16:creationId xmlns:a16="http://schemas.microsoft.com/office/drawing/2014/main" id="{40089ABB-4EC7-488A-9F92-01B1C041683C}"/>
              </a:ext>
            </a:extLst>
          </p:cNvPr>
          <p:cNvPicPr>
            <a:picLocks noGrp="1" noChangeAspect="1"/>
          </p:cNvPicPr>
          <p:nvPr>
            <p:ph type="pic" sz="quarter" idx="13"/>
          </p:nvPr>
        </p:nvPicPr>
        <p:blipFill rotWithShape="1">
          <a:blip r:embed="rId5"/>
          <a:srcRect t="6438" b="31908"/>
          <a:stretch/>
        </p:blipFill>
        <p:spPr>
          <a:xfrm>
            <a:off x="4194629" y="580030"/>
            <a:ext cx="3802743" cy="2731962"/>
          </a:xfrm>
        </p:spPr>
      </p:pic>
      <p:sp>
        <p:nvSpPr>
          <p:cNvPr id="40" name="TextBox 39">
            <a:extLst>
              <a:ext uri="{FF2B5EF4-FFF2-40B4-BE49-F238E27FC236}">
                <a16:creationId xmlns:a16="http://schemas.microsoft.com/office/drawing/2014/main" id="{1B2C219A-9BED-4B47-8D9C-6E61CE1F4FF0}"/>
              </a:ext>
            </a:extLst>
          </p:cNvPr>
          <p:cNvSpPr txBox="1"/>
          <p:nvPr/>
        </p:nvSpPr>
        <p:spPr>
          <a:xfrm>
            <a:off x="8519346" y="865805"/>
            <a:ext cx="1983479" cy="1118255"/>
          </a:xfrm>
          <a:prstGeom prst="rect">
            <a:avLst/>
          </a:prstGeom>
          <a:noFill/>
        </p:spPr>
        <p:txBody>
          <a:bodyPr wrap="square" rtlCol="0" anchor="ctr">
            <a:spAutoFit/>
          </a:bodyPr>
          <a:lstStyle/>
          <a:p>
            <a:pPr>
              <a:lnSpc>
                <a:spcPts val="4000"/>
              </a:lnSpc>
            </a:pPr>
            <a:r>
              <a:rPr lang="en-US" sz="3600" b="1" dirty="0">
                <a:latin typeface="+mj-lt"/>
                <a:ea typeface="Montserrat Black" charset="0"/>
                <a:cs typeface="Montserrat Black" charset="0"/>
              </a:rPr>
              <a:t>Its more</a:t>
            </a:r>
          </a:p>
        </p:txBody>
      </p:sp>
      <p:sp>
        <p:nvSpPr>
          <p:cNvPr id="41" name="TextBox 40">
            <a:extLst>
              <a:ext uri="{FF2B5EF4-FFF2-40B4-BE49-F238E27FC236}">
                <a16:creationId xmlns:a16="http://schemas.microsoft.com/office/drawing/2014/main" id="{295564F7-BE2D-4326-9EC9-432F209E5B8F}"/>
              </a:ext>
            </a:extLst>
          </p:cNvPr>
          <p:cNvSpPr txBox="1"/>
          <p:nvPr/>
        </p:nvSpPr>
        <p:spPr>
          <a:xfrm>
            <a:off x="8555744" y="2187125"/>
            <a:ext cx="2765946" cy="646331"/>
          </a:xfrm>
          <a:prstGeom prst="rect">
            <a:avLst/>
          </a:prstGeom>
          <a:noFill/>
        </p:spPr>
        <p:txBody>
          <a:bodyPr wrap="square" rtlCol="0" anchor="ctr">
            <a:spAutoFit/>
          </a:bodyPr>
          <a:lstStyle/>
          <a:p>
            <a:pPr>
              <a:lnSpc>
                <a:spcPts val="2200"/>
              </a:lnSpc>
            </a:pP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Company the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Morda</a:t>
            </a:r>
            <a:endParaRPr lang="en-US" b="1" dirty="0">
              <a:solidFill>
                <a:schemeClr val="tx1">
                  <a:lumMod val="85000"/>
                  <a:lumOff val="15000"/>
                </a:schemeClr>
              </a:solidFill>
              <a:latin typeface="Montserrat Medium" panose="00000600000000000000" pitchFamily="50" charset="0"/>
              <a:ea typeface="Montserrat Black" charset="0"/>
              <a:cs typeface="Montserrat Black" charset="0"/>
            </a:endParaRPr>
          </a:p>
          <a:p>
            <a:pPr>
              <a:lnSpc>
                <a:spcPts val="2200"/>
              </a:lnSpc>
            </a:pP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Cruda</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 Con </a:t>
            </a:r>
            <a:r>
              <a:rPr lang="en-US" b="1" dirty="0" err="1">
                <a:solidFill>
                  <a:schemeClr val="tx1">
                    <a:lumMod val="85000"/>
                    <a:lumOff val="15000"/>
                  </a:schemeClr>
                </a:solidFill>
                <a:latin typeface="Montserrat Medium" panose="00000600000000000000" pitchFamily="50" charset="0"/>
                <a:ea typeface="Montserrat Black" charset="0"/>
                <a:cs typeface="Montserrat Black" charset="0"/>
              </a:rPr>
              <a:t>Fron</a:t>
            </a:r>
            <a:r>
              <a:rPr lang="en-US" b="1" dirty="0">
                <a:solidFill>
                  <a:schemeClr val="tx1">
                    <a:lumMod val="85000"/>
                    <a:lumOff val="15000"/>
                  </a:schemeClr>
                </a:solidFill>
                <a:latin typeface="Montserrat Medium" panose="00000600000000000000" pitchFamily="50" charset="0"/>
                <a:ea typeface="Montserrat Black" charset="0"/>
                <a:cs typeface="Montserrat Black" charset="0"/>
              </a:rPr>
              <a:t>.</a:t>
            </a:r>
          </a:p>
        </p:txBody>
      </p:sp>
    </p:spTree>
    <p:extLst>
      <p:ext uri="{BB962C8B-B14F-4D97-AF65-F5344CB8AC3E}">
        <p14:creationId xmlns:p14="http://schemas.microsoft.com/office/powerpoint/2010/main" val="3666860284"/>
      </p:ext>
    </p:extLst>
  </p:cSld>
  <p:clrMapOvr>
    <a:masterClrMapping/>
  </p:clrMapOvr>
</p:sld>
</file>

<file path=ppt/theme/theme1.xml><?xml version="1.0" encoding="utf-8"?>
<a:theme xmlns:a="http://schemas.openxmlformats.org/drawingml/2006/main" name="Digit - Multi 1 - Bright">
  <a:themeElements>
    <a:clrScheme name="Digit - Multi 1">
      <a:dk1>
        <a:srgbClr val="000000"/>
      </a:dk1>
      <a:lt1>
        <a:srgbClr val="FFFFFF"/>
      </a:lt1>
      <a:dk2>
        <a:srgbClr val="6491C8"/>
      </a:dk2>
      <a:lt2>
        <a:srgbClr val="7D8287"/>
      </a:lt2>
      <a:accent1>
        <a:srgbClr val="14B4EB"/>
      </a:accent1>
      <a:accent2>
        <a:srgbClr val="3CBEB4"/>
      </a:accent2>
      <a:accent3>
        <a:srgbClr val="96C83C"/>
      </a:accent3>
      <a:accent4>
        <a:srgbClr val="FFAF28"/>
      </a:accent4>
      <a:accent5>
        <a:srgbClr val="FA4655"/>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30164</TotalTime>
  <Words>1000</Words>
  <Application>Microsoft Office PowerPoint</Application>
  <PresentationFormat>Widescreen</PresentationFormat>
  <Paragraphs>107</Paragraphs>
  <Slides>21</Slides>
  <Notes>15</Notes>
  <HiddenSlides>0</HiddenSlides>
  <MMClips>0</MMClips>
  <ScaleCrop>false</ScaleCrop>
  <HeadingPairs>
    <vt:vector size="6" baseType="variant">
      <vt:variant>
        <vt:lpstr>Fonts Used</vt:lpstr>
      </vt:variant>
      <vt:variant>
        <vt:i4>16</vt:i4>
      </vt:variant>
      <vt:variant>
        <vt:lpstr>Theme</vt:lpstr>
      </vt:variant>
      <vt:variant>
        <vt:i4>1</vt:i4>
      </vt:variant>
      <vt:variant>
        <vt:lpstr>Slide Titles</vt:lpstr>
      </vt:variant>
      <vt:variant>
        <vt:i4>21</vt:i4>
      </vt:variant>
    </vt:vector>
  </HeadingPairs>
  <TitlesOfParts>
    <vt:vector size="38" baseType="lpstr">
      <vt:lpstr>Abril Text</vt:lpstr>
      <vt:lpstr>Arial</vt:lpstr>
      <vt:lpstr>Calibri</vt:lpstr>
      <vt:lpstr>FontAwesome</vt:lpstr>
      <vt:lpstr>Lato</vt:lpstr>
      <vt:lpstr>Montserrat</vt:lpstr>
      <vt:lpstr>Montserrat </vt:lpstr>
      <vt:lpstr>Montserrat Black</vt:lpstr>
      <vt:lpstr>Montserrat Hairline</vt:lpstr>
      <vt:lpstr>Montserrat Light</vt:lpstr>
      <vt:lpstr>Montserrat Medium</vt:lpstr>
      <vt:lpstr>Montserrat SemiBold</vt:lpstr>
      <vt:lpstr>Montserrat-Regular</vt:lpstr>
      <vt:lpstr>Open Sans</vt:lpstr>
      <vt:lpstr>Open Sans Extrabold</vt:lpstr>
      <vt:lpstr>Roboto Slab</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Biplob Rahman</cp:lastModifiedBy>
  <cp:revision>4955</cp:revision>
  <dcterms:created xsi:type="dcterms:W3CDTF">2015-09-24T05:44:04Z</dcterms:created>
  <dcterms:modified xsi:type="dcterms:W3CDTF">2018-09-26T14:17:22Z</dcterms:modified>
</cp:coreProperties>
</file>