
<file path=[Content_Types].xml><?xml version="1.0" encoding="utf-8"?>
<Types xmlns="http://schemas.openxmlformats.org/package/2006/content-types">
  <Default ContentType="application/x-fontdata" Extension="fntdata"/>
  <Default ContentType="image/jpeg" Extension="jp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9" r:id="rId4"/>
    <p:sldMasterId id="214748368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y="5143500" cx="9144000"/>
  <p:notesSz cx="6858000" cy="9144000"/>
  <p:embeddedFontLst>
    <p:embeddedFont>
      <p:font typeface="Montserrat"/>
      <p:regular r:id="rId29"/>
      <p:bold r:id="rId30"/>
      <p:italic r:id="rId31"/>
      <p:boldItalic r:id="rId32"/>
    </p:embeddedFont>
    <p:embeddedFont>
      <p:font typeface="Montserrat Light"/>
      <p:regular r:id="rId33"/>
      <p:bold r:id="rId34"/>
      <p:italic r:id="rId35"/>
      <p:boldItalic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Montserrat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Montserrat-italic.fntdata"/><Relationship Id="rId30" Type="http://schemas.openxmlformats.org/officeDocument/2006/relationships/font" Target="fonts/Montserrat-bold.fntdata"/><Relationship Id="rId11" Type="http://schemas.openxmlformats.org/officeDocument/2006/relationships/slide" Target="slides/slide5.xml"/><Relationship Id="rId33" Type="http://schemas.openxmlformats.org/officeDocument/2006/relationships/font" Target="fonts/MontserratLight-regular.fntdata"/><Relationship Id="rId10" Type="http://schemas.openxmlformats.org/officeDocument/2006/relationships/slide" Target="slides/slide4.xml"/><Relationship Id="rId32" Type="http://schemas.openxmlformats.org/officeDocument/2006/relationships/font" Target="fonts/Montserrat-boldItalic.fntdata"/><Relationship Id="rId13" Type="http://schemas.openxmlformats.org/officeDocument/2006/relationships/slide" Target="slides/slide7.xml"/><Relationship Id="rId35" Type="http://schemas.openxmlformats.org/officeDocument/2006/relationships/font" Target="fonts/MontserratLight-italic.fntdata"/><Relationship Id="rId12" Type="http://schemas.openxmlformats.org/officeDocument/2006/relationships/slide" Target="slides/slide6.xml"/><Relationship Id="rId34" Type="http://schemas.openxmlformats.org/officeDocument/2006/relationships/font" Target="fonts/MontserratLight-bold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36" Type="http://schemas.openxmlformats.org/officeDocument/2006/relationships/font" Target="fonts/MontserratLight-boldItalic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7ebcdaf40d_2_7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g7ebcdaf40d_2_7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7ebcdaf40d_2_20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g7ebcdaf40d_2_20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7ebcdaf40d_2_2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g7ebcdaf40d_2_2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7ebcdaf40d_2_24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g7ebcdaf40d_2_2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7ebcdaf40d_2_25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g7ebcdaf40d_2_25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7ebcdaf40d_2_27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g7ebcdaf40d_2_27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7ebcdaf40d_2_28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g7ebcdaf40d_2_28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7ebcdaf40d_2_30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g7ebcdaf40d_2_30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7ebcdaf40d_2_32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4" name="Google Shape;394;g7ebcdaf40d_2_3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7ebcdaf40d_2_33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3" name="Google Shape;403;g7ebcdaf40d_2_3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7ebcdaf40d_2_34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3" name="Google Shape;413;g7ebcdaf40d_2_3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7ebcdaf40d_2_8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g7ebcdaf40d_2_8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7ebcdaf40d_2_35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6" name="Google Shape;426;g7ebcdaf40d_2_35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g7ebcdaf40d_2_36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0" name="Google Shape;440;g7ebcdaf40d_2_36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g7ebcdaf40d_2_38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9" name="Google Shape;459;g7ebcdaf40d_2_38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7ebcdaf40d_2_9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g7ebcdaf40d_2_9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7ebcdaf40d_2_10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g7ebcdaf40d_2_10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7ebcdaf40d_2_14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g7ebcdaf40d_2_1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7ebcdaf40d_2_15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g7ebcdaf40d_2_1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7ebcdaf40d_2_16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g7ebcdaf40d_2_16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7ebcdaf40d_2_17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g7ebcdaf40d_2_17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7ebcdaf40d_2_18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g7ebcdaf40d_2_18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6_Title Page">
  <p:cSld name="16_Title Pag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/>
          <p:nvPr>
            <p:ph idx="2" type="pic"/>
          </p:nvPr>
        </p:nvSpPr>
        <p:spPr>
          <a:xfrm>
            <a:off x="328613" y="328613"/>
            <a:ext cx="8486775" cy="448627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_Full Image without Header &amp; Footer">
  <p:cSld name="2_Full Image without Header &amp; Foot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/>
          <p:nvPr>
            <p:ph idx="2" type="pic"/>
          </p:nvPr>
        </p:nvSpPr>
        <p:spPr>
          <a:xfrm>
            <a:off x="295274" y="295275"/>
            <a:ext cx="8553451" cy="4552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ull Image without Header &amp; Footer">
  <p:cSld name="Full Image without Header &amp; Foot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6"/>
          <p:cNvSpPr/>
          <p:nvPr>
            <p:ph idx="2" type="pic"/>
          </p:nvPr>
        </p:nvSpPr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Full Image without Header &amp; Footer">
  <p:cSld name="1_Full Image without Header &amp; Footer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7"/>
          <p:cNvSpPr/>
          <p:nvPr>
            <p:ph idx="2" type="pic"/>
          </p:nvPr>
        </p:nvSpPr>
        <p:spPr>
          <a:xfrm>
            <a:off x="2784274" y="841006"/>
            <a:ext cx="1630564" cy="163056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_Title Page">
  <p:cSld name="3_Title Page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8"/>
          <p:cNvSpPr/>
          <p:nvPr>
            <p:ph idx="2" type="pic"/>
          </p:nvPr>
        </p:nvSpPr>
        <p:spPr>
          <a:xfrm>
            <a:off x="555254" y="555256"/>
            <a:ext cx="6193888" cy="403298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66" name="Google Shape;66;p18"/>
          <p:cNvSpPr/>
          <p:nvPr>
            <p:ph idx="3" type="pic"/>
          </p:nvPr>
        </p:nvSpPr>
        <p:spPr>
          <a:xfrm>
            <a:off x="5185986" y="0"/>
            <a:ext cx="3958011" cy="3454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6_Title Page">
  <p:cSld name="26_Title Pag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9"/>
          <p:cNvSpPr/>
          <p:nvPr>
            <p:ph idx="2" type="pic"/>
          </p:nvPr>
        </p:nvSpPr>
        <p:spPr>
          <a:xfrm>
            <a:off x="295275" y="2571750"/>
            <a:ext cx="2633662" cy="227647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69" name="Google Shape;69;p19"/>
          <p:cNvSpPr/>
          <p:nvPr>
            <p:ph idx="3" type="pic"/>
          </p:nvPr>
        </p:nvSpPr>
        <p:spPr>
          <a:xfrm>
            <a:off x="2928938" y="2571750"/>
            <a:ext cx="3714750" cy="2276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0" name="Google Shape;70;p19"/>
          <p:cNvSpPr/>
          <p:nvPr>
            <p:ph idx="4" type="pic"/>
          </p:nvPr>
        </p:nvSpPr>
        <p:spPr>
          <a:xfrm>
            <a:off x="6643688" y="295276"/>
            <a:ext cx="2205037" cy="2276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_Title Page">
  <p:cSld name="4_Title Page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0"/>
          <p:cNvSpPr/>
          <p:nvPr>
            <p:ph idx="2" type="pic"/>
          </p:nvPr>
        </p:nvSpPr>
        <p:spPr>
          <a:xfrm>
            <a:off x="295275" y="2636041"/>
            <a:ext cx="4000503" cy="2212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3" name="Google Shape;73;p20"/>
          <p:cNvSpPr/>
          <p:nvPr>
            <p:ph idx="3" type="pic"/>
          </p:nvPr>
        </p:nvSpPr>
        <p:spPr>
          <a:xfrm>
            <a:off x="4424366" y="295275"/>
            <a:ext cx="4391021" cy="304663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5_Title Page">
  <p:cSld name="5_Title Page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1"/>
          <p:cNvSpPr/>
          <p:nvPr>
            <p:ph idx="2" type="pic"/>
          </p:nvPr>
        </p:nvSpPr>
        <p:spPr>
          <a:xfrm>
            <a:off x="2100263" y="0"/>
            <a:ext cx="4212006" cy="2686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6_Title Page">
  <p:cSld name="6_Title Page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2"/>
          <p:cNvSpPr/>
          <p:nvPr>
            <p:ph idx="2" type="pic"/>
          </p:nvPr>
        </p:nvSpPr>
        <p:spPr>
          <a:xfrm>
            <a:off x="2808515" y="2571749"/>
            <a:ext cx="3167743" cy="2276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8" name="Google Shape;78;p22"/>
          <p:cNvSpPr/>
          <p:nvPr>
            <p:ph idx="3" type="pic"/>
          </p:nvPr>
        </p:nvSpPr>
        <p:spPr>
          <a:xfrm>
            <a:off x="5976259" y="295275"/>
            <a:ext cx="3167741" cy="2276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8_Title Page">
  <p:cSld name="18_Title Page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3"/>
          <p:cNvSpPr/>
          <p:nvPr>
            <p:ph idx="2" type="pic"/>
          </p:nvPr>
        </p:nvSpPr>
        <p:spPr>
          <a:xfrm>
            <a:off x="5772150" y="0"/>
            <a:ext cx="3371848" cy="514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_Full Image without Header &amp; Footer">
  <p:cSld name="3_Full Image without Header &amp; Footer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4"/>
          <p:cNvSpPr/>
          <p:nvPr>
            <p:ph idx="2" type="pic"/>
          </p:nvPr>
        </p:nvSpPr>
        <p:spPr>
          <a:xfrm>
            <a:off x="5772150" y="1824038"/>
            <a:ext cx="3043238" cy="149542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3" name="Google Shape;83;p24"/>
          <p:cNvSpPr/>
          <p:nvPr>
            <p:ph idx="3" type="pic"/>
          </p:nvPr>
        </p:nvSpPr>
        <p:spPr>
          <a:xfrm>
            <a:off x="5772150" y="3319463"/>
            <a:ext cx="3043238" cy="149542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4" name="Google Shape;84;p24"/>
          <p:cNvSpPr/>
          <p:nvPr>
            <p:ph idx="4" type="pic"/>
          </p:nvPr>
        </p:nvSpPr>
        <p:spPr>
          <a:xfrm>
            <a:off x="5772150" y="328613"/>
            <a:ext cx="3043238" cy="149542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_Full Image without Header &amp; Footer">
  <p:cSld name="4_Full Image without Header &amp; Footer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5"/>
          <p:cNvSpPr/>
          <p:nvPr>
            <p:ph idx="2" type="pic"/>
          </p:nvPr>
        </p:nvSpPr>
        <p:spPr>
          <a:xfrm>
            <a:off x="328613" y="2571750"/>
            <a:ext cx="8486773" cy="224313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Title Page">
  <p:cSld name="1_Title Page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7_Title Page">
  <p:cSld name="37_Title Page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7"/>
          <p:cNvSpPr/>
          <p:nvPr>
            <p:ph idx="2" type="pic"/>
          </p:nvPr>
        </p:nvSpPr>
        <p:spPr>
          <a:xfrm>
            <a:off x="2595562" y="2571750"/>
            <a:ext cx="2300287" cy="2276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90" name="Google Shape;90;p27"/>
          <p:cNvSpPr/>
          <p:nvPr>
            <p:ph idx="3" type="pic"/>
          </p:nvPr>
        </p:nvSpPr>
        <p:spPr>
          <a:xfrm>
            <a:off x="295274" y="295275"/>
            <a:ext cx="2300287" cy="2276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1_Title Page">
  <p:cSld name="31_Title Page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8"/>
          <p:cNvSpPr/>
          <p:nvPr>
            <p:ph idx="2" type="pic"/>
          </p:nvPr>
        </p:nvSpPr>
        <p:spPr>
          <a:xfrm>
            <a:off x="5682854" y="1295399"/>
            <a:ext cx="1109661" cy="1109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93" name="Google Shape;93;p28"/>
          <p:cNvSpPr/>
          <p:nvPr>
            <p:ph idx="3" type="pic"/>
          </p:nvPr>
        </p:nvSpPr>
        <p:spPr>
          <a:xfrm>
            <a:off x="6997296" y="1295399"/>
            <a:ext cx="1109661" cy="1109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94" name="Google Shape;94;p28"/>
          <p:cNvSpPr/>
          <p:nvPr>
            <p:ph idx="4" type="pic"/>
          </p:nvPr>
        </p:nvSpPr>
        <p:spPr>
          <a:xfrm>
            <a:off x="671513" y="2798923"/>
            <a:ext cx="3286125" cy="1681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95" name="Google Shape;95;p28"/>
          <p:cNvSpPr/>
          <p:nvPr>
            <p:ph idx="5" type="pic"/>
          </p:nvPr>
        </p:nvSpPr>
        <p:spPr>
          <a:xfrm>
            <a:off x="4375539" y="1295399"/>
            <a:ext cx="1109661" cy="110966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_Blank with Footer &amp; Header">
  <p:cSld name="4_Blank with Footer &amp; Header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9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8" name="Google Shape;98;p29"/>
          <p:cNvSpPr/>
          <p:nvPr>
            <p:ph idx="2" type="pic"/>
          </p:nvPr>
        </p:nvSpPr>
        <p:spPr>
          <a:xfrm>
            <a:off x="3706255" y="1706008"/>
            <a:ext cx="1731488" cy="173148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99" name="Google Shape;99;p29"/>
          <p:cNvSpPr/>
          <p:nvPr>
            <p:ph idx="3" type="pic"/>
          </p:nvPr>
        </p:nvSpPr>
        <p:spPr>
          <a:xfrm>
            <a:off x="5698340" y="1706008"/>
            <a:ext cx="1731488" cy="173148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00" name="Google Shape;100;p29"/>
          <p:cNvSpPr/>
          <p:nvPr>
            <p:ph idx="4" type="pic"/>
          </p:nvPr>
        </p:nvSpPr>
        <p:spPr>
          <a:xfrm>
            <a:off x="1714169" y="1706008"/>
            <a:ext cx="1731488" cy="173148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9_Title Page">
  <p:cSld name="9_Title Page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0"/>
          <p:cNvSpPr/>
          <p:nvPr>
            <p:ph idx="2" type="pic"/>
          </p:nvPr>
        </p:nvSpPr>
        <p:spPr>
          <a:xfrm>
            <a:off x="2595562" y="295275"/>
            <a:ext cx="2300287" cy="2276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03" name="Google Shape;103;p30"/>
          <p:cNvSpPr/>
          <p:nvPr>
            <p:ph idx="3" type="pic"/>
          </p:nvPr>
        </p:nvSpPr>
        <p:spPr>
          <a:xfrm>
            <a:off x="2595562" y="2571750"/>
            <a:ext cx="2300287" cy="2276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04" name="Google Shape;104;p30"/>
          <p:cNvSpPr/>
          <p:nvPr>
            <p:ph idx="4" type="pic"/>
          </p:nvPr>
        </p:nvSpPr>
        <p:spPr>
          <a:xfrm>
            <a:off x="295274" y="295275"/>
            <a:ext cx="2300287" cy="2276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0_Title Page">
  <p:cSld name="20_Title Page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1"/>
          <p:cNvSpPr/>
          <p:nvPr>
            <p:ph idx="2" type="pic"/>
          </p:nvPr>
        </p:nvSpPr>
        <p:spPr>
          <a:xfrm>
            <a:off x="0" y="0"/>
            <a:ext cx="3048000" cy="2571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07" name="Google Shape;107;p31"/>
          <p:cNvSpPr/>
          <p:nvPr>
            <p:ph idx="3" type="pic"/>
          </p:nvPr>
        </p:nvSpPr>
        <p:spPr>
          <a:xfrm>
            <a:off x="3048000" y="2571750"/>
            <a:ext cx="3048000" cy="2571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08" name="Google Shape;108;p31"/>
          <p:cNvSpPr/>
          <p:nvPr>
            <p:ph idx="4" type="pic"/>
          </p:nvPr>
        </p:nvSpPr>
        <p:spPr>
          <a:xfrm>
            <a:off x="6096000" y="0"/>
            <a:ext cx="3048000" cy="2571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09" name="Google Shape;109;p31"/>
          <p:cNvSpPr/>
          <p:nvPr/>
        </p:nvSpPr>
        <p:spPr>
          <a:xfrm>
            <a:off x="0" y="2571750"/>
            <a:ext cx="3048000" cy="25717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0" name="Google Shape;110;p31"/>
          <p:cNvSpPr/>
          <p:nvPr>
            <p:ph idx="5" type="pic"/>
          </p:nvPr>
        </p:nvSpPr>
        <p:spPr>
          <a:xfrm>
            <a:off x="0" y="2571750"/>
            <a:ext cx="3048000" cy="2571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11" name="Google Shape;111;p31"/>
          <p:cNvSpPr/>
          <p:nvPr>
            <p:ph idx="6" type="pic"/>
          </p:nvPr>
        </p:nvSpPr>
        <p:spPr>
          <a:xfrm>
            <a:off x="3048000" y="0"/>
            <a:ext cx="3048000" cy="2571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12" name="Google Shape;112;p31"/>
          <p:cNvSpPr/>
          <p:nvPr>
            <p:ph idx="7" type="pic"/>
          </p:nvPr>
        </p:nvSpPr>
        <p:spPr>
          <a:xfrm>
            <a:off x="6096000" y="2571750"/>
            <a:ext cx="3048000" cy="2571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_Blank with Footer &amp; Header">
  <p:cSld name="3_Blank with Footer &amp; Header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2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3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Montserrat"/>
              <a:buNone/>
              <a:defRPr sz="23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7" name="Google Shape;117;p33"/>
          <p:cNvSpPr txBox="1"/>
          <p:nvPr>
            <p:ph idx="1" type="subTitle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18" name="Google Shape;118;p33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9" name="Google Shape;119;p33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0" name="Google Shape;120;p33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21" Type="http://schemas.openxmlformats.org/officeDocument/2006/relationships/theme" Target="../theme/theme2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30.xml"/><Relationship Id="rId6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29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Montserrat"/>
              <a:buNone/>
              <a:defRPr b="0" i="0" sz="26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23850" lvl="0" marL="45720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298450" lvl="2" marL="13716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285750" lvl="3" marL="18288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273050" lvl="4" marL="22860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8650" y="328625"/>
            <a:ext cx="8486725" cy="448625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34"/>
          <p:cNvSpPr/>
          <p:nvPr/>
        </p:nvSpPr>
        <p:spPr>
          <a:xfrm>
            <a:off x="1185863" y="1185863"/>
            <a:ext cx="2771775" cy="2771775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7" name="Google Shape;127;p34"/>
          <p:cNvSpPr/>
          <p:nvPr/>
        </p:nvSpPr>
        <p:spPr>
          <a:xfrm>
            <a:off x="1471613" y="1471613"/>
            <a:ext cx="2200275" cy="2200275"/>
          </a:xfrm>
          <a:prstGeom prst="ellipse">
            <a:avLst/>
          </a:prstGeom>
          <a:solidFill>
            <a:schemeClr val="accent4">
              <a:alpha val="24705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28" name="Google Shape;128;p34"/>
          <p:cNvGrpSpPr/>
          <p:nvPr/>
        </p:nvGrpSpPr>
        <p:grpSpPr>
          <a:xfrm>
            <a:off x="1634900" y="1943179"/>
            <a:ext cx="1873699" cy="1257142"/>
            <a:chOff x="4846867" y="2612120"/>
            <a:chExt cx="2498266" cy="1676189"/>
          </a:xfrm>
        </p:grpSpPr>
        <p:sp>
          <p:nvSpPr>
            <p:cNvPr id="129" name="Google Shape;129;p34"/>
            <p:cNvSpPr txBox="1"/>
            <p:nvPr/>
          </p:nvSpPr>
          <p:spPr>
            <a:xfrm>
              <a:off x="5326743" y="2612120"/>
              <a:ext cx="1538514" cy="8617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3800" u="none" cap="none" strike="noStrike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Pic</a:t>
              </a:r>
              <a:endParaRPr sz="1100"/>
            </a:p>
          </p:txBody>
        </p:sp>
        <p:sp>
          <p:nvSpPr>
            <p:cNvPr id="130" name="Google Shape;130;p34"/>
            <p:cNvSpPr txBox="1"/>
            <p:nvPr/>
          </p:nvSpPr>
          <p:spPr>
            <a:xfrm>
              <a:off x="4846867" y="3471932"/>
              <a:ext cx="2498266" cy="8163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1100" u="none" cap="none" strike="noStrike">
                  <a:solidFill>
                    <a:srgbClr val="7F7F7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SIMPLE PRESENTATION</a:t>
              </a:r>
              <a:endParaRPr sz="1100"/>
            </a:p>
            <a:p>
              <a:pPr indent="0" lvl="0" marL="0" marR="0" rtl="0" algn="ct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1100" u="none" cap="none" strike="noStrike">
                  <a:solidFill>
                    <a:srgbClr val="7F7F7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TEMPLATE</a:t>
              </a:r>
              <a:endParaRPr sz="1100"/>
            </a:p>
          </p:txBody>
        </p:sp>
      </p:grpSp>
      <p:sp>
        <p:nvSpPr>
          <p:cNvPr id="131" name="Google Shape;131;p34"/>
          <p:cNvSpPr/>
          <p:nvPr/>
        </p:nvSpPr>
        <p:spPr>
          <a:xfrm>
            <a:off x="1332309" y="1332309"/>
            <a:ext cx="2478882" cy="2478882"/>
          </a:xfrm>
          <a:prstGeom prst="ellipse">
            <a:avLst/>
          </a:prstGeom>
          <a:noFill/>
          <a:ln cap="flat" cmpd="sng" w="25400">
            <a:solidFill>
              <a:srgbClr val="7F7F7F">
                <a:alpha val="24705"/>
              </a:srgbClr>
            </a:solidFill>
            <a:prstDash val="dot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2" name="Google Shape;132;p34"/>
          <p:cNvSpPr txBox="1"/>
          <p:nvPr/>
        </p:nvSpPr>
        <p:spPr>
          <a:xfrm>
            <a:off x="328613" y="328613"/>
            <a:ext cx="1478756" cy="25160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900" u="none" cap="none" strike="noStrike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2020 - 2021</a:t>
            </a:r>
            <a:endParaRPr sz="1100"/>
          </a:p>
        </p:txBody>
      </p:sp>
      <p:cxnSp>
        <p:nvCxnSpPr>
          <p:cNvPr id="133" name="Google Shape;133;p34"/>
          <p:cNvCxnSpPr>
            <a:stCxn id="131" idx="2"/>
          </p:cNvCxnSpPr>
          <p:nvPr/>
        </p:nvCxnSpPr>
        <p:spPr>
          <a:xfrm rot="10800000">
            <a:off x="376809" y="2571750"/>
            <a:ext cx="955500" cy="0"/>
          </a:xfrm>
          <a:prstGeom prst="straightConnector1">
            <a:avLst/>
          </a:prstGeom>
          <a:noFill/>
          <a:ln cap="flat" cmpd="sng" w="25400">
            <a:solidFill>
              <a:srgbClr val="7F7F7F">
                <a:alpha val="24705"/>
              </a:srgbClr>
            </a:solidFill>
            <a:prstDash val="dot"/>
            <a:miter lim="800000"/>
            <a:headEnd len="sm" w="sm" type="none"/>
            <a:tailEnd len="lg" w="lg" type="oval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43"/>
          <p:cNvSpPr txBox="1"/>
          <p:nvPr/>
        </p:nvSpPr>
        <p:spPr>
          <a:xfrm>
            <a:off x="555256" y="2322125"/>
            <a:ext cx="2384652" cy="47320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Our timeline</a:t>
            </a:r>
            <a:endParaRPr sz="1100"/>
          </a:p>
        </p:txBody>
      </p:sp>
      <p:grpSp>
        <p:nvGrpSpPr>
          <p:cNvPr id="272" name="Google Shape;272;p43"/>
          <p:cNvGrpSpPr/>
          <p:nvPr/>
        </p:nvGrpSpPr>
        <p:grpSpPr>
          <a:xfrm>
            <a:off x="815546" y="3062440"/>
            <a:ext cx="4293372" cy="510524"/>
            <a:chOff x="642895" y="4083254"/>
            <a:chExt cx="5724496" cy="680699"/>
          </a:xfrm>
        </p:grpSpPr>
        <p:sp>
          <p:nvSpPr>
            <p:cNvPr id="273" name="Google Shape;273;p43"/>
            <p:cNvSpPr txBox="1"/>
            <p:nvPr/>
          </p:nvSpPr>
          <p:spPr>
            <a:xfrm>
              <a:off x="642895" y="4173825"/>
              <a:ext cx="1238541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2001-2012</a:t>
              </a:r>
              <a:endParaRPr sz="1100"/>
            </a:p>
          </p:txBody>
        </p:sp>
        <p:sp>
          <p:nvSpPr>
            <p:cNvPr id="274" name="Google Shape;274;p43"/>
            <p:cNvSpPr txBox="1"/>
            <p:nvPr/>
          </p:nvSpPr>
          <p:spPr>
            <a:xfrm>
              <a:off x="2626293" y="4083254"/>
              <a:ext cx="3741098" cy="6806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</a:t>
              </a:r>
              <a:endParaRPr sz="1100"/>
            </a:p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had winged. Creepiest don't subdue which i two set had seasons. Fifth</a:t>
              </a:r>
              <a:endParaRPr sz="1100"/>
            </a:p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you'll, man wherein seas our creeping.</a:t>
              </a:r>
              <a:endParaRPr sz="1100"/>
            </a:p>
          </p:txBody>
        </p:sp>
      </p:grpSp>
      <p:cxnSp>
        <p:nvCxnSpPr>
          <p:cNvPr id="275" name="Google Shape;275;p43"/>
          <p:cNvCxnSpPr/>
          <p:nvPr/>
        </p:nvCxnSpPr>
        <p:spPr>
          <a:xfrm>
            <a:off x="2013560" y="3283820"/>
            <a:ext cx="0" cy="1531067"/>
          </a:xfrm>
          <a:prstGeom prst="straightConnector1">
            <a:avLst/>
          </a:prstGeom>
          <a:noFill/>
          <a:ln cap="flat" cmpd="sng" w="2540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76" name="Google Shape;276;p43"/>
          <p:cNvSpPr/>
          <p:nvPr/>
        </p:nvSpPr>
        <p:spPr>
          <a:xfrm>
            <a:off x="1974867" y="3206437"/>
            <a:ext cx="77385" cy="77383"/>
          </a:xfrm>
          <a:prstGeom prst="ellipse">
            <a:avLst/>
          </a:prstGeom>
          <a:noFill/>
          <a:ln cap="flat" cmpd="sng" w="2540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77" name="Google Shape;277;p43"/>
          <p:cNvSpPr txBox="1"/>
          <p:nvPr/>
        </p:nvSpPr>
        <p:spPr>
          <a:xfrm>
            <a:off x="555256" y="555253"/>
            <a:ext cx="1019186" cy="18466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Our Timeline</a:t>
            </a:r>
            <a:endParaRPr sz="1100"/>
          </a:p>
        </p:txBody>
      </p:sp>
      <p:pic>
        <p:nvPicPr>
          <p:cNvPr id="278" name="Google Shape;278;p43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17222" r="17222" t="0"/>
          <a:stretch/>
        </p:blipFill>
        <p:spPr>
          <a:xfrm>
            <a:off x="5772150" y="0"/>
            <a:ext cx="3371848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44"/>
          <p:cNvSpPr/>
          <p:nvPr/>
        </p:nvSpPr>
        <p:spPr>
          <a:xfrm>
            <a:off x="5772150" y="328613"/>
            <a:ext cx="3043238" cy="1495424"/>
          </a:xfrm>
          <a:prstGeom prst="rect">
            <a:avLst/>
          </a:prstGeom>
          <a:solidFill>
            <a:schemeClr val="dk1">
              <a:alpha val="2745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84" name="Google Shape;284;p44"/>
          <p:cNvCxnSpPr/>
          <p:nvPr/>
        </p:nvCxnSpPr>
        <p:spPr>
          <a:xfrm>
            <a:off x="2013560" y="328613"/>
            <a:ext cx="0" cy="4486275"/>
          </a:xfrm>
          <a:prstGeom prst="straightConnector1">
            <a:avLst/>
          </a:prstGeom>
          <a:noFill/>
          <a:ln cap="flat" cmpd="sng" w="2540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285" name="Google Shape;285;p44"/>
          <p:cNvGrpSpPr/>
          <p:nvPr/>
        </p:nvGrpSpPr>
        <p:grpSpPr>
          <a:xfrm>
            <a:off x="815552" y="1203384"/>
            <a:ext cx="4293366" cy="2736732"/>
            <a:chOff x="1087403" y="1114977"/>
            <a:chExt cx="5724488" cy="3648976"/>
          </a:xfrm>
        </p:grpSpPr>
        <p:grpSp>
          <p:nvGrpSpPr>
            <p:cNvPr id="286" name="Google Shape;286;p44"/>
            <p:cNvGrpSpPr/>
            <p:nvPr/>
          </p:nvGrpSpPr>
          <p:grpSpPr>
            <a:xfrm>
              <a:off x="1087403" y="4083254"/>
              <a:ext cx="5724488" cy="680699"/>
              <a:chOff x="1087403" y="4083254"/>
              <a:chExt cx="5724488" cy="680699"/>
            </a:xfrm>
          </p:grpSpPr>
          <p:grpSp>
            <p:nvGrpSpPr>
              <p:cNvPr id="287" name="Google Shape;287;p44"/>
              <p:cNvGrpSpPr/>
              <p:nvPr/>
            </p:nvGrpSpPr>
            <p:grpSpPr>
              <a:xfrm>
                <a:off x="1087403" y="4083254"/>
                <a:ext cx="5724488" cy="680699"/>
                <a:chOff x="642903" y="4083254"/>
                <a:chExt cx="5724488" cy="680699"/>
              </a:xfrm>
            </p:grpSpPr>
            <p:sp>
              <p:nvSpPr>
                <p:cNvPr id="288" name="Google Shape;288;p44"/>
                <p:cNvSpPr txBox="1"/>
                <p:nvPr/>
              </p:nvSpPr>
              <p:spPr>
                <a:xfrm>
                  <a:off x="642903" y="4173825"/>
                  <a:ext cx="1238534" cy="3231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1100">
                      <a:solidFill>
                        <a:schemeClr val="dk1"/>
                      </a:solidFill>
                      <a:latin typeface="Montserrat"/>
                      <a:ea typeface="Montserrat"/>
                      <a:cs typeface="Montserrat"/>
                      <a:sym typeface="Montserrat"/>
                    </a:rPr>
                    <a:t>2001-2012</a:t>
                  </a:r>
                  <a:endParaRPr sz="1100"/>
                </a:p>
              </p:txBody>
            </p:sp>
            <p:sp>
              <p:nvSpPr>
                <p:cNvPr id="289" name="Google Shape;289;p44"/>
                <p:cNvSpPr txBox="1"/>
                <p:nvPr/>
              </p:nvSpPr>
              <p:spPr>
                <a:xfrm>
                  <a:off x="2626293" y="4083254"/>
                  <a:ext cx="3741098" cy="6806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2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i="1" lang="en" sz="600">
                      <a:solidFill>
                        <a:srgbClr val="7F7F7F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Have them for one. Living grass to for can't gathered waters</a:t>
                  </a:r>
                  <a:endParaRPr sz="1100"/>
                </a:p>
                <a:p>
                  <a:pPr indent="0" lvl="0" marL="0" marR="0" rtl="0" algn="l">
                    <a:lnSpc>
                      <a:spcPct val="2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i="1" lang="en" sz="600">
                      <a:solidFill>
                        <a:srgbClr val="7F7F7F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had winged. Creepiest don't subdue which i two set had seasons. Fifth</a:t>
                  </a:r>
                  <a:endParaRPr sz="1100"/>
                </a:p>
                <a:p>
                  <a:pPr indent="0" lvl="0" marL="0" marR="0" rtl="0" algn="l">
                    <a:lnSpc>
                      <a:spcPct val="2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i="1" lang="en" sz="600">
                      <a:solidFill>
                        <a:srgbClr val="7F7F7F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you'll, man wherein seas our creeping.</a:t>
                  </a:r>
                  <a:endParaRPr sz="1100"/>
                </a:p>
              </p:txBody>
            </p:sp>
          </p:grpSp>
          <p:sp>
            <p:nvSpPr>
              <p:cNvPr id="290" name="Google Shape;290;p44"/>
              <p:cNvSpPr/>
              <p:nvPr/>
            </p:nvSpPr>
            <p:spPr>
              <a:xfrm>
                <a:off x="2633156" y="4275249"/>
                <a:ext cx="103180" cy="103178"/>
              </a:xfrm>
              <a:prstGeom prst="ellipse">
                <a:avLst/>
              </a:prstGeom>
              <a:solidFill>
                <a:schemeClr val="lt1"/>
              </a:solidFill>
              <a:ln cap="flat" cmpd="sng" w="25400">
                <a:solidFill>
                  <a:srgbClr val="7F7F7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grpSp>
          <p:nvGrpSpPr>
            <p:cNvPr id="291" name="Google Shape;291;p44"/>
            <p:cNvGrpSpPr/>
            <p:nvPr/>
          </p:nvGrpSpPr>
          <p:grpSpPr>
            <a:xfrm>
              <a:off x="1087403" y="2748301"/>
              <a:ext cx="5724488" cy="680699"/>
              <a:chOff x="1087403" y="4083254"/>
              <a:chExt cx="5724488" cy="680699"/>
            </a:xfrm>
          </p:grpSpPr>
          <p:grpSp>
            <p:nvGrpSpPr>
              <p:cNvPr id="292" name="Google Shape;292;p44"/>
              <p:cNvGrpSpPr/>
              <p:nvPr/>
            </p:nvGrpSpPr>
            <p:grpSpPr>
              <a:xfrm>
                <a:off x="1087403" y="4083254"/>
                <a:ext cx="5724488" cy="680699"/>
                <a:chOff x="642903" y="4083254"/>
                <a:chExt cx="5724488" cy="680699"/>
              </a:xfrm>
            </p:grpSpPr>
            <p:sp>
              <p:nvSpPr>
                <p:cNvPr id="293" name="Google Shape;293;p44"/>
                <p:cNvSpPr txBox="1"/>
                <p:nvPr/>
              </p:nvSpPr>
              <p:spPr>
                <a:xfrm>
                  <a:off x="642903" y="4173825"/>
                  <a:ext cx="1238534" cy="3231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1100">
                      <a:solidFill>
                        <a:schemeClr val="dk1"/>
                      </a:solidFill>
                      <a:latin typeface="Montserrat"/>
                      <a:ea typeface="Montserrat"/>
                      <a:cs typeface="Montserrat"/>
                      <a:sym typeface="Montserrat"/>
                    </a:rPr>
                    <a:t>2001-2012</a:t>
                  </a:r>
                  <a:endParaRPr sz="1100"/>
                </a:p>
              </p:txBody>
            </p:sp>
            <p:sp>
              <p:nvSpPr>
                <p:cNvPr id="294" name="Google Shape;294;p44"/>
                <p:cNvSpPr txBox="1"/>
                <p:nvPr/>
              </p:nvSpPr>
              <p:spPr>
                <a:xfrm>
                  <a:off x="2626293" y="4083254"/>
                  <a:ext cx="3741098" cy="6806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2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i="1" lang="en" sz="600">
                      <a:solidFill>
                        <a:srgbClr val="7F7F7F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Have them for one. Living grass to for can't gathered waters</a:t>
                  </a:r>
                  <a:endParaRPr sz="1100"/>
                </a:p>
                <a:p>
                  <a:pPr indent="0" lvl="0" marL="0" marR="0" rtl="0" algn="l">
                    <a:lnSpc>
                      <a:spcPct val="2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i="1" lang="en" sz="600">
                      <a:solidFill>
                        <a:srgbClr val="7F7F7F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had winged. Creepiest don't subdue which i two set had seasons. Fifth</a:t>
                  </a:r>
                  <a:endParaRPr sz="1100"/>
                </a:p>
                <a:p>
                  <a:pPr indent="0" lvl="0" marL="0" marR="0" rtl="0" algn="l">
                    <a:lnSpc>
                      <a:spcPct val="2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i="1" lang="en" sz="600">
                      <a:solidFill>
                        <a:srgbClr val="7F7F7F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you'll, man wherein seas our creeping.</a:t>
                  </a:r>
                  <a:endParaRPr sz="1100"/>
                </a:p>
              </p:txBody>
            </p:sp>
          </p:grpSp>
          <p:sp>
            <p:nvSpPr>
              <p:cNvPr id="295" name="Google Shape;295;p44"/>
              <p:cNvSpPr/>
              <p:nvPr/>
            </p:nvSpPr>
            <p:spPr>
              <a:xfrm>
                <a:off x="2633156" y="4275249"/>
                <a:ext cx="103180" cy="103178"/>
              </a:xfrm>
              <a:prstGeom prst="ellipse">
                <a:avLst/>
              </a:prstGeom>
              <a:solidFill>
                <a:schemeClr val="lt1"/>
              </a:solidFill>
              <a:ln cap="flat" cmpd="sng" w="25400">
                <a:solidFill>
                  <a:srgbClr val="7F7F7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grpSp>
          <p:nvGrpSpPr>
            <p:cNvPr id="296" name="Google Shape;296;p44"/>
            <p:cNvGrpSpPr/>
            <p:nvPr/>
          </p:nvGrpSpPr>
          <p:grpSpPr>
            <a:xfrm>
              <a:off x="1087403" y="1114977"/>
              <a:ext cx="5724488" cy="680699"/>
              <a:chOff x="1087403" y="4083254"/>
              <a:chExt cx="5724488" cy="680699"/>
            </a:xfrm>
          </p:grpSpPr>
          <p:grpSp>
            <p:nvGrpSpPr>
              <p:cNvPr id="297" name="Google Shape;297;p44"/>
              <p:cNvGrpSpPr/>
              <p:nvPr/>
            </p:nvGrpSpPr>
            <p:grpSpPr>
              <a:xfrm>
                <a:off x="1087403" y="4083254"/>
                <a:ext cx="5724488" cy="680699"/>
                <a:chOff x="642903" y="4083254"/>
                <a:chExt cx="5724488" cy="680699"/>
              </a:xfrm>
            </p:grpSpPr>
            <p:sp>
              <p:nvSpPr>
                <p:cNvPr id="298" name="Google Shape;298;p44"/>
                <p:cNvSpPr txBox="1"/>
                <p:nvPr/>
              </p:nvSpPr>
              <p:spPr>
                <a:xfrm>
                  <a:off x="642903" y="4173825"/>
                  <a:ext cx="1238534" cy="3231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1100">
                      <a:solidFill>
                        <a:schemeClr val="dk1"/>
                      </a:solidFill>
                      <a:latin typeface="Montserrat"/>
                      <a:ea typeface="Montserrat"/>
                      <a:cs typeface="Montserrat"/>
                      <a:sym typeface="Montserrat"/>
                    </a:rPr>
                    <a:t>2001-2012</a:t>
                  </a:r>
                  <a:endParaRPr sz="1100"/>
                </a:p>
              </p:txBody>
            </p:sp>
            <p:sp>
              <p:nvSpPr>
                <p:cNvPr id="299" name="Google Shape;299;p44"/>
                <p:cNvSpPr txBox="1"/>
                <p:nvPr/>
              </p:nvSpPr>
              <p:spPr>
                <a:xfrm>
                  <a:off x="2626293" y="4083254"/>
                  <a:ext cx="3741098" cy="6806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2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i="1" lang="en" sz="600">
                      <a:solidFill>
                        <a:srgbClr val="7F7F7F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Have them for one. Living grass to for can't gathered waters</a:t>
                  </a:r>
                  <a:endParaRPr sz="1100"/>
                </a:p>
                <a:p>
                  <a:pPr indent="0" lvl="0" marL="0" marR="0" rtl="0" algn="l">
                    <a:lnSpc>
                      <a:spcPct val="2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i="1" lang="en" sz="600">
                      <a:solidFill>
                        <a:srgbClr val="7F7F7F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had winged. Creepiest don't subdue which i two set had seasons. Fifth</a:t>
                  </a:r>
                  <a:endParaRPr sz="1100"/>
                </a:p>
                <a:p>
                  <a:pPr indent="0" lvl="0" marL="0" marR="0" rtl="0" algn="l">
                    <a:lnSpc>
                      <a:spcPct val="2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i="1" lang="en" sz="600">
                      <a:solidFill>
                        <a:srgbClr val="7F7F7F"/>
                      </a:solidFill>
                      <a:latin typeface="Montserrat Light"/>
                      <a:ea typeface="Montserrat Light"/>
                      <a:cs typeface="Montserrat Light"/>
                      <a:sym typeface="Montserrat Light"/>
                    </a:rPr>
                    <a:t>you'll, man wherein seas our creeping.</a:t>
                  </a:r>
                  <a:endParaRPr sz="1100"/>
                </a:p>
              </p:txBody>
            </p:sp>
          </p:grpSp>
          <p:sp>
            <p:nvSpPr>
              <p:cNvPr id="300" name="Google Shape;300;p44"/>
              <p:cNvSpPr/>
              <p:nvPr/>
            </p:nvSpPr>
            <p:spPr>
              <a:xfrm>
                <a:off x="2633156" y="4275249"/>
                <a:ext cx="103180" cy="103178"/>
              </a:xfrm>
              <a:prstGeom prst="ellipse">
                <a:avLst/>
              </a:prstGeom>
              <a:solidFill>
                <a:schemeClr val="lt1"/>
              </a:solidFill>
              <a:ln cap="flat" cmpd="sng" w="25400">
                <a:solidFill>
                  <a:srgbClr val="7F7F7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</p:grpSp>
      <p:pic>
        <p:nvPicPr>
          <p:cNvPr id="301" name="Google Shape;301;p44"/>
          <p:cNvPicPr preferRelativeResize="0"/>
          <p:nvPr>
            <p:ph idx="4" type="pic"/>
          </p:nvPr>
        </p:nvPicPr>
        <p:blipFill rotWithShape="1">
          <a:blip r:embed="rId3">
            <a:alphaModFix/>
          </a:blip>
          <a:srcRect b="25430" l="0" r="0" t="25430"/>
          <a:stretch/>
        </p:blipFill>
        <p:spPr>
          <a:xfrm>
            <a:off x="5772150" y="328613"/>
            <a:ext cx="3043238" cy="1495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p44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25430" l="0" r="0" t="25430"/>
          <a:stretch/>
        </p:blipFill>
        <p:spPr>
          <a:xfrm>
            <a:off x="5772150" y="1824038"/>
            <a:ext cx="3043238" cy="1495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44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25430" l="0" r="0" t="25430"/>
          <a:stretch/>
        </p:blipFill>
        <p:spPr>
          <a:xfrm>
            <a:off x="5772150" y="3319463"/>
            <a:ext cx="3043238" cy="149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" name="Google Shape;308;p45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36785" l="0" r="0" t="36785"/>
          <a:stretch/>
        </p:blipFill>
        <p:spPr>
          <a:xfrm>
            <a:off x="328613" y="2571750"/>
            <a:ext cx="8486773" cy="2243137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p45"/>
          <p:cNvSpPr/>
          <p:nvPr/>
        </p:nvSpPr>
        <p:spPr>
          <a:xfrm>
            <a:off x="328613" y="2571750"/>
            <a:ext cx="8486773" cy="2243137"/>
          </a:xfrm>
          <a:prstGeom prst="rect">
            <a:avLst/>
          </a:prstGeom>
          <a:solidFill>
            <a:schemeClr val="accent4">
              <a:alpha val="24705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310" name="Google Shape;310;p45"/>
          <p:cNvCxnSpPr>
            <a:endCxn id="311" idx="0"/>
          </p:cNvCxnSpPr>
          <p:nvPr/>
        </p:nvCxnSpPr>
        <p:spPr>
          <a:xfrm>
            <a:off x="2013560" y="328663"/>
            <a:ext cx="0" cy="743100"/>
          </a:xfrm>
          <a:prstGeom prst="straightConnector1">
            <a:avLst/>
          </a:prstGeom>
          <a:noFill/>
          <a:ln cap="flat" cmpd="sng" w="2540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12" name="Google Shape;312;p45"/>
          <p:cNvSpPr txBox="1"/>
          <p:nvPr/>
        </p:nvSpPr>
        <p:spPr>
          <a:xfrm>
            <a:off x="797017" y="995696"/>
            <a:ext cx="947436" cy="24237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2001-2012</a:t>
            </a:r>
            <a:endParaRPr sz="1100"/>
          </a:p>
        </p:txBody>
      </p:sp>
      <p:sp>
        <p:nvSpPr>
          <p:cNvPr id="313" name="Google Shape;313;p45"/>
          <p:cNvSpPr txBox="1"/>
          <p:nvPr/>
        </p:nvSpPr>
        <p:spPr>
          <a:xfrm>
            <a:off x="2303095" y="927767"/>
            <a:ext cx="2805823" cy="5105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6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</a:t>
            </a:r>
            <a:endParaRPr sz="1100"/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6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had winged. Creepiest don't subdue which i two set had seasons. Fifth</a:t>
            </a:r>
            <a:endParaRPr sz="1100"/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6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you'll, man wherein seas our creeping.</a:t>
            </a:r>
            <a:endParaRPr sz="1100"/>
          </a:p>
        </p:txBody>
      </p:sp>
      <p:sp>
        <p:nvSpPr>
          <p:cNvPr id="311" name="Google Shape;311;p45"/>
          <p:cNvSpPr/>
          <p:nvPr/>
        </p:nvSpPr>
        <p:spPr>
          <a:xfrm>
            <a:off x="1974867" y="1071763"/>
            <a:ext cx="77385" cy="77383"/>
          </a:xfrm>
          <a:prstGeom prst="ellipse">
            <a:avLst/>
          </a:prstGeom>
          <a:noFill/>
          <a:ln cap="flat" cmpd="sng" w="2540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14" name="Google Shape;314;p45"/>
          <p:cNvSpPr txBox="1"/>
          <p:nvPr/>
        </p:nvSpPr>
        <p:spPr>
          <a:xfrm>
            <a:off x="2303095" y="2438751"/>
            <a:ext cx="4886327" cy="47320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THE END TIMELINE</a:t>
            </a:r>
            <a:endParaRPr sz="1100"/>
          </a:p>
        </p:txBody>
      </p:sp>
      <p:sp>
        <p:nvSpPr>
          <p:cNvPr id="315" name="Google Shape;315;p45"/>
          <p:cNvSpPr txBox="1"/>
          <p:nvPr/>
        </p:nvSpPr>
        <p:spPr>
          <a:xfrm>
            <a:off x="2303095" y="3044957"/>
            <a:ext cx="1873699" cy="61228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SIMPLE PRESENTATION</a:t>
            </a:r>
            <a:endParaRPr sz="1100"/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TEMPLATE</a:t>
            </a:r>
            <a:endParaRPr sz="1100"/>
          </a:p>
        </p:txBody>
      </p:sp>
      <p:sp>
        <p:nvSpPr>
          <p:cNvPr id="316" name="Google Shape;316;p45"/>
          <p:cNvSpPr txBox="1"/>
          <p:nvPr/>
        </p:nvSpPr>
        <p:spPr>
          <a:xfrm>
            <a:off x="2303095" y="3848793"/>
            <a:ext cx="5053915" cy="36139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7777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7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which i two set had seasons. Fifth you'll, man wherein seas our creeping.</a:t>
            </a:r>
            <a:endParaRPr sz="11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46"/>
          <p:cNvSpPr/>
          <p:nvPr/>
        </p:nvSpPr>
        <p:spPr>
          <a:xfrm>
            <a:off x="328613" y="3091559"/>
            <a:ext cx="8486773" cy="1723328"/>
          </a:xfrm>
          <a:prstGeom prst="rect">
            <a:avLst/>
          </a:prstGeom>
          <a:solidFill>
            <a:schemeClr val="accent4">
              <a:alpha val="24705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2" name="Google Shape;322;p46"/>
          <p:cNvSpPr txBox="1"/>
          <p:nvPr/>
        </p:nvSpPr>
        <p:spPr>
          <a:xfrm>
            <a:off x="1745497" y="1578735"/>
            <a:ext cx="1458288" cy="47320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Service</a:t>
            </a:r>
            <a:endParaRPr sz="1100"/>
          </a:p>
        </p:txBody>
      </p:sp>
      <p:sp>
        <p:nvSpPr>
          <p:cNvPr id="323" name="Google Shape;323;p46"/>
          <p:cNvSpPr txBox="1"/>
          <p:nvPr/>
        </p:nvSpPr>
        <p:spPr>
          <a:xfrm>
            <a:off x="3555165" y="1572068"/>
            <a:ext cx="3159302" cy="67398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7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one. Living grass to for can't gathered waters had winged. Creepiest don't wherein seas</a:t>
            </a:r>
            <a:endParaRPr sz="1100"/>
          </a:p>
        </p:txBody>
      </p:sp>
      <p:grpSp>
        <p:nvGrpSpPr>
          <p:cNvPr id="324" name="Google Shape;324;p46"/>
          <p:cNvGrpSpPr/>
          <p:nvPr/>
        </p:nvGrpSpPr>
        <p:grpSpPr>
          <a:xfrm>
            <a:off x="3555165" y="2714181"/>
            <a:ext cx="3843338" cy="857250"/>
            <a:chOff x="5181600" y="2857500"/>
            <a:chExt cx="5124450" cy="1143000"/>
          </a:xfrm>
        </p:grpSpPr>
        <p:sp>
          <p:nvSpPr>
            <p:cNvPr id="325" name="Google Shape;325;p46"/>
            <p:cNvSpPr/>
            <p:nvPr/>
          </p:nvSpPr>
          <p:spPr>
            <a:xfrm>
              <a:off x="5181600" y="2857500"/>
              <a:ext cx="1143000" cy="1143000"/>
            </a:xfrm>
            <a:prstGeom prst="ellipse">
              <a:avLst/>
            </a:prstGeom>
            <a:noFill/>
            <a:ln cap="flat" cmpd="sng" w="2540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26" name="Google Shape;326;p46"/>
            <p:cNvSpPr/>
            <p:nvPr/>
          </p:nvSpPr>
          <p:spPr>
            <a:xfrm>
              <a:off x="7172325" y="2857500"/>
              <a:ext cx="1143000" cy="1143000"/>
            </a:xfrm>
            <a:prstGeom prst="ellipse">
              <a:avLst/>
            </a:prstGeom>
            <a:noFill/>
            <a:ln cap="flat" cmpd="sng" w="2540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27" name="Google Shape;327;p46"/>
            <p:cNvSpPr/>
            <p:nvPr/>
          </p:nvSpPr>
          <p:spPr>
            <a:xfrm>
              <a:off x="9163050" y="2857500"/>
              <a:ext cx="1143000" cy="1143000"/>
            </a:xfrm>
            <a:prstGeom prst="ellipse">
              <a:avLst/>
            </a:prstGeom>
            <a:noFill/>
            <a:ln cap="flat" cmpd="sng" w="2540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28" name="Google Shape;328;p46"/>
            <p:cNvSpPr/>
            <p:nvPr/>
          </p:nvSpPr>
          <p:spPr>
            <a:xfrm>
              <a:off x="5405214" y="3084785"/>
              <a:ext cx="695773" cy="688432"/>
            </a:xfrm>
            <a:custGeom>
              <a:rect b="b" l="l" r="r" t="t"/>
              <a:pathLst>
                <a:path extrusionOk="0" h="139" w="140">
                  <a:moveTo>
                    <a:pt x="127" y="41"/>
                  </a:moveTo>
                  <a:cubicBezTo>
                    <a:pt x="123" y="45"/>
                    <a:pt x="123" y="45"/>
                    <a:pt x="123" y="45"/>
                  </a:cubicBezTo>
                  <a:cubicBezTo>
                    <a:pt x="113" y="37"/>
                    <a:pt x="100" y="32"/>
                    <a:pt x="87" y="32"/>
                  </a:cubicBezTo>
                  <a:cubicBezTo>
                    <a:pt x="78" y="32"/>
                    <a:pt x="70" y="34"/>
                    <a:pt x="62" y="3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4" y="20"/>
                    <a:pt x="86" y="20"/>
                  </a:cubicBezTo>
                  <a:cubicBezTo>
                    <a:pt x="89" y="20"/>
                    <a:pt x="91" y="19"/>
                    <a:pt x="93" y="17"/>
                  </a:cubicBezTo>
                  <a:cubicBezTo>
                    <a:pt x="97" y="13"/>
                    <a:pt x="97" y="7"/>
                    <a:pt x="93" y="3"/>
                  </a:cubicBezTo>
                  <a:cubicBezTo>
                    <a:pt x="91" y="1"/>
                    <a:pt x="89" y="0"/>
                    <a:pt x="86" y="0"/>
                  </a:cubicBezTo>
                  <a:cubicBezTo>
                    <a:pt x="84" y="0"/>
                    <a:pt x="81" y="1"/>
                    <a:pt x="79" y="3"/>
                  </a:cubicBezTo>
                  <a:cubicBezTo>
                    <a:pt x="76" y="6"/>
                    <a:pt x="75" y="12"/>
                    <a:pt x="78" y="15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5" y="76"/>
                    <a:pt x="13" y="75"/>
                    <a:pt x="11" y="75"/>
                  </a:cubicBezTo>
                  <a:cubicBezTo>
                    <a:pt x="9" y="75"/>
                    <a:pt x="6" y="76"/>
                    <a:pt x="4" y="78"/>
                  </a:cubicBezTo>
                  <a:cubicBezTo>
                    <a:pt x="0" y="82"/>
                    <a:pt x="0" y="88"/>
                    <a:pt x="4" y="92"/>
                  </a:cubicBezTo>
                  <a:cubicBezTo>
                    <a:pt x="6" y="94"/>
                    <a:pt x="9" y="95"/>
                    <a:pt x="11" y="95"/>
                  </a:cubicBezTo>
                  <a:cubicBezTo>
                    <a:pt x="14" y="95"/>
                    <a:pt x="16" y="94"/>
                    <a:pt x="18" y="92"/>
                  </a:cubicBezTo>
                  <a:cubicBezTo>
                    <a:pt x="22" y="89"/>
                    <a:pt x="22" y="84"/>
                    <a:pt x="20" y="8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29" y="80"/>
                    <a:pt x="31" y="105"/>
                    <a:pt x="46" y="122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0" y="118"/>
                    <a:pt x="50" y="118"/>
                    <a:pt x="50" y="118"/>
                  </a:cubicBezTo>
                  <a:cubicBezTo>
                    <a:pt x="35" y="101"/>
                    <a:pt x="34" y="76"/>
                    <a:pt x="47" y="58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40"/>
                    <a:pt x="77" y="37"/>
                    <a:pt x="87" y="37"/>
                  </a:cubicBezTo>
                  <a:cubicBezTo>
                    <a:pt x="99" y="37"/>
                    <a:pt x="110" y="41"/>
                    <a:pt x="119" y="49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40" y="53"/>
                    <a:pt x="140" y="53"/>
                    <a:pt x="140" y="53"/>
                  </a:cubicBezTo>
                  <a:lnTo>
                    <a:pt x="127" y="41"/>
                  </a:lnTo>
                  <a:close/>
                  <a:moveTo>
                    <a:pt x="59" y="126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54" y="121"/>
                    <a:pt x="54" y="121"/>
                    <a:pt x="54" y="121"/>
                  </a:cubicBezTo>
                  <a:lnTo>
                    <a:pt x="59" y="126"/>
                  </a:lnTo>
                  <a:close/>
                  <a:moveTo>
                    <a:pt x="83" y="7"/>
                  </a:moveTo>
                  <a:cubicBezTo>
                    <a:pt x="84" y="6"/>
                    <a:pt x="85" y="5"/>
                    <a:pt x="86" y="5"/>
                  </a:cubicBezTo>
                  <a:cubicBezTo>
                    <a:pt x="88" y="5"/>
                    <a:pt x="89" y="6"/>
                    <a:pt x="90" y="7"/>
                  </a:cubicBezTo>
                  <a:cubicBezTo>
                    <a:pt x="92" y="9"/>
                    <a:pt x="92" y="12"/>
                    <a:pt x="90" y="14"/>
                  </a:cubicBezTo>
                  <a:cubicBezTo>
                    <a:pt x="89" y="15"/>
                    <a:pt x="88" y="15"/>
                    <a:pt x="86" y="15"/>
                  </a:cubicBezTo>
                  <a:cubicBezTo>
                    <a:pt x="85" y="15"/>
                    <a:pt x="84" y="15"/>
                    <a:pt x="83" y="14"/>
                  </a:cubicBezTo>
                  <a:cubicBezTo>
                    <a:pt x="81" y="12"/>
                    <a:pt x="81" y="9"/>
                    <a:pt x="83" y="7"/>
                  </a:cubicBezTo>
                  <a:close/>
                  <a:moveTo>
                    <a:pt x="15" y="89"/>
                  </a:moveTo>
                  <a:cubicBezTo>
                    <a:pt x="14" y="90"/>
                    <a:pt x="13" y="90"/>
                    <a:pt x="11" y="90"/>
                  </a:cubicBezTo>
                  <a:cubicBezTo>
                    <a:pt x="10" y="90"/>
                    <a:pt x="9" y="90"/>
                    <a:pt x="8" y="89"/>
                  </a:cubicBezTo>
                  <a:cubicBezTo>
                    <a:pt x="7" y="88"/>
                    <a:pt x="6" y="87"/>
                    <a:pt x="6" y="85"/>
                  </a:cubicBezTo>
                  <a:cubicBezTo>
                    <a:pt x="6" y="84"/>
                    <a:pt x="7" y="83"/>
                    <a:pt x="8" y="82"/>
                  </a:cubicBezTo>
                  <a:cubicBezTo>
                    <a:pt x="9" y="81"/>
                    <a:pt x="10" y="80"/>
                    <a:pt x="11" y="80"/>
                  </a:cubicBezTo>
                  <a:cubicBezTo>
                    <a:pt x="13" y="80"/>
                    <a:pt x="14" y="81"/>
                    <a:pt x="15" y="82"/>
                  </a:cubicBezTo>
                  <a:cubicBezTo>
                    <a:pt x="17" y="84"/>
                    <a:pt x="17" y="87"/>
                    <a:pt x="15" y="89"/>
                  </a:cubicBezTo>
                  <a:close/>
                  <a:moveTo>
                    <a:pt x="49" y="53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54" y="48"/>
                    <a:pt x="54" y="48"/>
                    <a:pt x="54" y="48"/>
                  </a:cubicBezTo>
                  <a:lnTo>
                    <a:pt x="49" y="53"/>
                  </a:lnTo>
                  <a:close/>
                  <a:moveTo>
                    <a:pt x="127" y="58"/>
                  </a:moveTo>
                  <a:cubicBezTo>
                    <a:pt x="122" y="53"/>
                    <a:pt x="122" y="53"/>
                    <a:pt x="122" y="53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3" y="53"/>
                    <a:pt x="133" y="53"/>
                    <a:pt x="133" y="53"/>
                  </a:cubicBezTo>
                  <a:lnTo>
                    <a:pt x="127" y="58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29" name="Google Shape;329;p46"/>
            <p:cNvSpPr/>
            <p:nvPr/>
          </p:nvSpPr>
          <p:spPr>
            <a:xfrm>
              <a:off x="7437618" y="3151573"/>
              <a:ext cx="612104" cy="554855"/>
            </a:xfrm>
            <a:custGeom>
              <a:rect b="b" l="l" r="r" t="t"/>
              <a:pathLst>
                <a:path extrusionOk="0" h="378" w="417">
                  <a:moveTo>
                    <a:pt x="410" y="108"/>
                  </a:moveTo>
                  <a:lnTo>
                    <a:pt x="315" y="0"/>
                  </a:lnTo>
                  <a:lnTo>
                    <a:pt x="102" y="0"/>
                  </a:lnTo>
                  <a:lnTo>
                    <a:pt x="7" y="108"/>
                  </a:lnTo>
                  <a:lnTo>
                    <a:pt x="0" y="118"/>
                  </a:lnTo>
                  <a:lnTo>
                    <a:pt x="7" y="125"/>
                  </a:lnTo>
                  <a:lnTo>
                    <a:pt x="207" y="378"/>
                  </a:lnTo>
                  <a:lnTo>
                    <a:pt x="410" y="125"/>
                  </a:lnTo>
                  <a:lnTo>
                    <a:pt x="417" y="118"/>
                  </a:lnTo>
                  <a:lnTo>
                    <a:pt x="410" y="108"/>
                  </a:lnTo>
                  <a:close/>
                  <a:moveTo>
                    <a:pt x="390" y="108"/>
                  </a:moveTo>
                  <a:lnTo>
                    <a:pt x="231" y="108"/>
                  </a:lnTo>
                  <a:lnTo>
                    <a:pt x="309" y="17"/>
                  </a:lnTo>
                  <a:lnTo>
                    <a:pt x="390" y="108"/>
                  </a:lnTo>
                  <a:close/>
                  <a:moveTo>
                    <a:pt x="207" y="108"/>
                  </a:moveTo>
                  <a:lnTo>
                    <a:pt x="126" y="14"/>
                  </a:lnTo>
                  <a:lnTo>
                    <a:pt x="288" y="14"/>
                  </a:lnTo>
                  <a:lnTo>
                    <a:pt x="210" y="108"/>
                  </a:lnTo>
                  <a:lnTo>
                    <a:pt x="207" y="108"/>
                  </a:lnTo>
                  <a:close/>
                  <a:moveTo>
                    <a:pt x="105" y="17"/>
                  </a:moveTo>
                  <a:lnTo>
                    <a:pt x="187" y="108"/>
                  </a:lnTo>
                  <a:lnTo>
                    <a:pt x="27" y="108"/>
                  </a:lnTo>
                  <a:lnTo>
                    <a:pt x="105" y="17"/>
                  </a:lnTo>
                  <a:close/>
                  <a:moveTo>
                    <a:pt x="200" y="125"/>
                  </a:moveTo>
                  <a:lnTo>
                    <a:pt x="200" y="344"/>
                  </a:lnTo>
                  <a:lnTo>
                    <a:pt x="27" y="125"/>
                  </a:lnTo>
                  <a:lnTo>
                    <a:pt x="200" y="125"/>
                  </a:lnTo>
                  <a:close/>
                  <a:moveTo>
                    <a:pt x="217" y="344"/>
                  </a:moveTo>
                  <a:lnTo>
                    <a:pt x="217" y="125"/>
                  </a:lnTo>
                  <a:lnTo>
                    <a:pt x="390" y="125"/>
                  </a:lnTo>
                  <a:lnTo>
                    <a:pt x="217" y="344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30" name="Google Shape;330;p46"/>
            <p:cNvSpPr/>
            <p:nvPr/>
          </p:nvSpPr>
          <p:spPr>
            <a:xfrm>
              <a:off x="9394003" y="3087720"/>
              <a:ext cx="681094" cy="682561"/>
            </a:xfrm>
            <a:custGeom>
              <a:rect b="b" l="l" r="r" t="t"/>
              <a:pathLst>
                <a:path extrusionOk="0" h="138" w="137">
                  <a:moveTo>
                    <a:pt x="118" y="80"/>
                  </a:moveTo>
                  <a:cubicBezTo>
                    <a:pt x="137" y="78"/>
                    <a:pt x="137" y="78"/>
                    <a:pt x="137" y="78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6" y="52"/>
                    <a:pt x="114" y="46"/>
                    <a:pt x="111" y="42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1" y="23"/>
                    <a:pt x="86" y="21"/>
                    <a:pt x="80" y="2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1" y="21"/>
                    <a:pt x="46" y="23"/>
                    <a:pt x="42" y="2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3" y="47"/>
                    <a:pt x="21" y="52"/>
                    <a:pt x="19" y="5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21" y="86"/>
                    <a:pt x="23" y="91"/>
                    <a:pt x="26" y="96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6" y="114"/>
                    <a:pt x="51" y="117"/>
                    <a:pt x="57" y="118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6" y="117"/>
                    <a:pt x="91" y="114"/>
                    <a:pt x="95" y="111"/>
                  </a:cubicBezTo>
                  <a:cubicBezTo>
                    <a:pt x="111" y="122"/>
                    <a:pt x="111" y="122"/>
                    <a:pt x="111" y="122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4" y="91"/>
                    <a:pt x="116" y="86"/>
                    <a:pt x="118" y="80"/>
                  </a:cubicBezTo>
                  <a:close/>
                  <a:moveTo>
                    <a:pt x="132" y="64"/>
                  </a:moveTo>
                  <a:cubicBezTo>
                    <a:pt x="132" y="74"/>
                    <a:pt x="132" y="74"/>
                    <a:pt x="132" y="74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8" y="73"/>
                    <a:pt x="118" y="71"/>
                    <a:pt x="118" y="69"/>
                  </a:cubicBezTo>
                  <a:cubicBezTo>
                    <a:pt x="118" y="67"/>
                    <a:pt x="118" y="65"/>
                    <a:pt x="117" y="63"/>
                  </a:cubicBezTo>
                  <a:lnTo>
                    <a:pt x="132" y="64"/>
                  </a:lnTo>
                  <a:close/>
                  <a:moveTo>
                    <a:pt x="110" y="22"/>
                  </a:moveTo>
                  <a:cubicBezTo>
                    <a:pt x="115" y="27"/>
                    <a:pt x="115" y="27"/>
                    <a:pt x="115" y="27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5" y="35"/>
                    <a:pt x="102" y="32"/>
                    <a:pt x="99" y="30"/>
                  </a:cubicBezTo>
                  <a:lnTo>
                    <a:pt x="110" y="22"/>
                  </a:lnTo>
                  <a:close/>
                  <a:moveTo>
                    <a:pt x="64" y="5"/>
                  </a:moveTo>
                  <a:cubicBezTo>
                    <a:pt x="73" y="5"/>
                    <a:pt x="73" y="5"/>
                    <a:pt x="73" y="5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20"/>
                    <a:pt x="71" y="19"/>
                    <a:pt x="68" y="19"/>
                  </a:cubicBezTo>
                  <a:cubicBezTo>
                    <a:pt x="66" y="19"/>
                    <a:pt x="64" y="20"/>
                    <a:pt x="62" y="20"/>
                  </a:cubicBezTo>
                  <a:lnTo>
                    <a:pt x="64" y="5"/>
                  </a:lnTo>
                  <a:close/>
                  <a:moveTo>
                    <a:pt x="21" y="27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1"/>
                    <a:pt x="35" y="32"/>
                    <a:pt x="34" y="34"/>
                  </a:cubicBezTo>
                  <a:cubicBezTo>
                    <a:pt x="32" y="35"/>
                    <a:pt x="31" y="37"/>
                    <a:pt x="29" y="39"/>
                  </a:cubicBezTo>
                  <a:lnTo>
                    <a:pt x="21" y="27"/>
                  </a:lnTo>
                  <a:close/>
                  <a:moveTo>
                    <a:pt x="5" y="7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5"/>
                    <a:pt x="19" y="67"/>
                    <a:pt x="19" y="69"/>
                  </a:cubicBezTo>
                  <a:cubicBezTo>
                    <a:pt x="19" y="71"/>
                    <a:pt x="19" y="73"/>
                    <a:pt x="19" y="75"/>
                  </a:cubicBezTo>
                  <a:lnTo>
                    <a:pt x="5" y="74"/>
                  </a:lnTo>
                  <a:close/>
                  <a:moveTo>
                    <a:pt x="27" y="116"/>
                  </a:moveTo>
                  <a:cubicBezTo>
                    <a:pt x="22" y="110"/>
                    <a:pt x="22" y="110"/>
                    <a:pt x="22" y="110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103"/>
                    <a:pt x="35" y="105"/>
                    <a:pt x="38" y="108"/>
                  </a:cubicBezTo>
                  <a:lnTo>
                    <a:pt x="27" y="116"/>
                  </a:lnTo>
                  <a:close/>
                  <a:moveTo>
                    <a:pt x="73" y="133"/>
                  </a:moveTo>
                  <a:cubicBezTo>
                    <a:pt x="64" y="133"/>
                    <a:pt x="64" y="133"/>
                    <a:pt x="64" y="133"/>
                  </a:cubicBezTo>
                  <a:cubicBezTo>
                    <a:pt x="62" y="118"/>
                    <a:pt x="62" y="118"/>
                    <a:pt x="62" y="118"/>
                  </a:cubicBezTo>
                  <a:cubicBezTo>
                    <a:pt x="64" y="118"/>
                    <a:pt x="66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71" y="118"/>
                    <a:pt x="73" y="118"/>
                    <a:pt x="75" y="118"/>
                  </a:cubicBezTo>
                  <a:lnTo>
                    <a:pt x="73" y="133"/>
                  </a:lnTo>
                  <a:close/>
                  <a:moveTo>
                    <a:pt x="68" y="113"/>
                  </a:moveTo>
                  <a:cubicBezTo>
                    <a:pt x="44" y="113"/>
                    <a:pt x="24" y="93"/>
                    <a:pt x="24" y="69"/>
                  </a:cubicBezTo>
                  <a:cubicBezTo>
                    <a:pt x="24" y="57"/>
                    <a:pt x="29" y="46"/>
                    <a:pt x="37" y="37"/>
                  </a:cubicBezTo>
                  <a:cubicBezTo>
                    <a:pt x="45" y="29"/>
                    <a:pt x="57" y="24"/>
                    <a:pt x="68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93" y="24"/>
                    <a:pt x="113" y="44"/>
                    <a:pt x="113" y="69"/>
                  </a:cubicBezTo>
                  <a:cubicBezTo>
                    <a:pt x="113" y="81"/>
                    <a:pt x="108" y="92"/>
                    <a:pt x="100" y="100"/>
                  </a:cubicBezTo>
                  <a:cubicBezTo>
                    <a:pt x="92" y="109"/>
                    <a:pt x="80" y="113"/>
                    <a:pt x="68" y="113"/>
                  </a:cubicBezTo>
                  <a:close/>
                  <a:moveTo>
                    <a:pt x="116" y="110"/>
                  </a:moveTo>
                  <a:cubicBezTo>
                    <a:pt x="110" y="116"/>
                    <a:pt x="110" y="116"/>
                    <a:pt x="110" y="116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100" y="107"/>
                    <a:pt x="102" y="105"/>
                    <a:pt x="103" y="104"/>
                  </a:cubicBezTo>
                  <a:cubicBezTo>
                    <a:pt x="105" y="102"/>
                    <a:pt x="106" y="101"/>
                    <a:pt x="108" y="99"/>
                  </a:cubicBezTo>
                  <a:lnTo>
                    <a:pt x="116" y="11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cxnSp>
        <p:nvCxnSpPr>
          <p:cNvPr id="331" name="Google Shape;331;p46"/>
          <p:cNvCxnSpPr/>
          <p:nvPr/>
        </p:nvCxnSpPr>
        <p:spPr>
          <a:xfrm rot="10800000">
            <a:off x="328613" y="1815338"/>
            <a:ext cx="1322616" cy="0"/>
          </a:xfrm>
          <a:prstGeom prst="straightConnector1">
            <a:avLst/>
          </a:prstGeom>
          <a:noFill/>
          <a:ln cap="flat" cmpd="sng" w="25400">
            <a:solidFill>
              <a:srgbClr val="BFBFBF"/>
            </a:solidFill>
            <a:prstDash val="solid"/>
            <a:miter lim="800000"/>
            <a:headEnd len="lg" w="lg" type="oval"/>
            <a:tailEnd len="sm" w="sm" type="non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47"/>
          <p:cNvSpPr/>
          <p:nvPr/>
        </p:nvSpPr>
        <p:spPr>
          <a:xfrm>
            <a:off x="2595562" y="295275"/>
            <a:ext cx="2300287" cy="22764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37" name="Google Shape;337;p47"/>
          <p:cNvSpPr txBox="1"/>
          <p:nvPr/>
        </p:nvSpPr>
        <p:spPr>
          <a:xfrm>
            <a:off x="5884067" y="1196909"/>
            <a:ext cx="2704676" cy="109717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7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which i two set had seasons. Fifth you'll, man wherein seas our creepingcreepingHave them for one. Living grass to for can't creepingcreepingHave them for </a:t>
            </a:r>
            <a:endParaRPr sz="1100"/>
          </a:p>
        </p:txBody>
      </p:sp>
      <p:sp>
        <p:nvSpPr>
          <p:cNvPr id="338" name="Google Shape;338;p47"/>
          <p:cNvSpPr/>
          <p:nvPr/>
        </p:nvSpPr>
        <p:spPr>
          <a:xfrm>
            <a:off x="2595562" y="295275"/>
            <a:ext cx="2300287" cy="2276475"/>
          </a:xfrm>
          <a:prstGeom prst="rect">
            <a:avLst/>
          </a:prstGeom>
          <a:solidFill>
            <a:schemeClr val="accent4">
              <a:alpha val="24705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39" name="Google Shape;339;p47"/>
          <p:cNvSpPr txBox="1"/>
          <p:nvPr/>
        </p:nvSpPr>
        <p:spPr>
          <a:xfrm>
            <a:off x="4124324" y="1196909"/>
            <a:ext cx="1543050" cy="47320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Service</a:t>
            </a:r>
            <a:endParaRPr sz="1100"/>
          </a:p>
        </p:txBody>
      </p:sp>
      <p:grpSp>
        <p:nvGrpSpPr>
          <p:cNvPr id="340" name="Google Shape;340;p47"/>
          <p:cNvGrpSpPr/>
          <p:nvPr/>
        </p:nvGrpSpPr>
        <p:grpSpPr>
          <a:xfrm>
            <a:off x="5884067" y="2574763"/>
            <a:ext cx="1027111" cy="727434"/>
            <a:chOff x="8204686" y="1135743"/>
            <a:chExt cx="1369481" cy="969912"/>
          </a:xfrm>
        </p:grpSpPr>
        <p:sp>
          <p:nvSpPr>
            <p:cNvPr id="341" name="Google Shape;341;p47"/>
            <p:cNvSpPr txBox="1"/>
            <p:nvPr/>
          </p:nvSpPr>
          <p:spPr>
            <a:xfrm>
              <a:off x="8204686" y="1135743"/>
              <a:ext cx="759881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TO-BE</a:t>
              </a:r>
              <a:endParaRPr sz="1100"/>
            </a:p>
          </p:txBody>
        </p:sp>
        <p:sp>
          <p:nvSpPr>
            <p:cNvPr id="342" name="Google Shape;342;p47"/>
            <p:cNvSpPr txBox="1"/>
            <p:nvPr/>
          </p:nvSpPr>
          <p:spPr>
            <a:xfrm>
              <a:off x="8204686" y="1424956"/>
              <a:ext cx="1369481" cy="6806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</a:t>
              </a:r>
              <a:endParaRPr sz="1100"/>
            </a:p>
          </p:txBody>
        </p:sp>
      </p:grpSp>
      <p:grpSp>
        <p:nvGrpSpPr>
          <p:cNvPr id="343" name="Google Shape;343;p47"/>
          <p:cNvGrpSpPr/>
          <p:nvPr/>
        </p:nvGrpSpPr>
        <p:grpSpPr>
          <a:xfrm>
            <a:off x="5884067" y="3582874"/>
            <a:ext cx="1027111" cy="727434"/>
            <a:chOff x="8204686" y="1135743"/>
            <a:chExt cx="1369481" cy="969912"/>
          </a:xfrm>
        </p:grpSpPr>
        <p:sp>
          <p:nvSpPr>
            <p:cNvPr id="344" name="Google Shape;344;p47"/>
            <p:cNvSpPr txBox="1"/>
            <p:nvPr/>
          </p:nvSpPr>
          <p:spPr>
            <a:xfrm>
              <a:off x="8204686" y="1135743"/>
              <a:ext cx="759881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AS-IS</a:t>
              </a:r>
              <a:endParaRPr sz="1100"/>
            </a:p>
          </p:txBody>
        </p:sp>
        <p:sp>
          <p:nvSpPr>
            <p:cNvPr id="345" name="Google Shape;345;p47"/>
            <p:cNvSpPr txBox="1"/>
            <p:nvPr/>
          </p:nvSpPr>
          <p:spPr>
            <a:xfrm>
              <a:off x="8204686" y="1424956"/>
              <a:ext cx="1369481" cy="6806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</a:t>
              </a:r>
              <a:endParaRPr sz="1100"/>
            </a:p>
          </p:txBody>
        </p:sp>
      </p:grpSp>
      <p:pic>
        <p:nvPicPr>
          <p:cNvPr id="346" name="Google Shape;346;p47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518" l="0" r="0" t="518"/>
          <a:stretch/>
        </p:blipFill>
        <p:spPr>
          <a:xfrm>
            <a:off x="295274" y="295275"/>
            <a:ext cx="2300287" cy="2276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p47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518" l="0" r="0" t="518"/>
          <a:stretch/>
        </p:blipFill>
        <p:spPr>
          <a:xfrm>
            <a:off x="2595562" y="2571750"/>
            <a:ext cx="2300287" cy="2276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48"/>
          <p:cNvSpPr txBox="1"/>
          <p:nvPr/>
        </p:nvSpPr>
        <p:spPr>
          <a:xfrm>
            <a:off x="1685925" y="663509"/>
            <a:ext cx="2271712" cy="47320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Our result</a:t>
            </a:r>
            <a:endParaRPr sz="1100"/>
          </a:p>
        </p:txBody>
      </p:sp>
      <p:sp>
        <p:nvSpPr>
          <p:cNvPr id="353" name="Google Shape;353;p48"/>
          <p:cNvSpPr txBox="1"/>
          <p:nvPr/>
        </p:nvSpPr>
        <p:spPr>
          <a:xfrm>
            <a:off x="985838" y="1344470"/>
            <a:ext cx="2971800" cy="8855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7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Living grass to for can't gathered waters had winged. Creepiest don't subdue which i two set had seasons. which i two set had seasons. Fifth you'll, man wherein seas</a:t>
            </a:r>
            <a:endParaRPr sz="1100"/>
          </a:p>
        </p:txBody>
      </p:sp>
      <p:sp>
        <p:nvSpPr>
          <p:cNvPr id="354" name="Google Shape;354;p48"/>
          <p:cNvSpPr txBox="1"/>
          <p:nvPr/>
        </p:nvSpPr>
        <p:spPr>
          <a:xfrm>
            <a:off x="4371975" y="3806007"/>
            <a:ext cx="928688" cy="67398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7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</a:t>
            </a:r>
            <a:endParaRPr sz="1100"/>
          </a:p>
        </p:txBody>
      </p:sp>
      <p:cxnSp>
        <p:nvCxnSpPr>
          <p:cNvPr id="355" name="Google Shape;355;p48"/>
          <p:cNvCxnSpPr/>
          <p:nvPr/>
        </p:nvCxnSpPr>
        <p:spPr>
          <a:xfrm>
            <a:off x="4451985" y="2798923"/>
            <a:ext cx="0" cy="709040"/>
          </a:xfrm>
          <a:prstGeom prst="straightConnector1">
            <a:avLst/>
          </a:prstGeom>
          <a:noFill/>
          <a:ln cap="flat" cmpd="sng" w="25400">
            <a:solidFill>
              <a:schemeClr val="accent4">
                <a:alpha val="24705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56" name="Google Shape;356;p48"/>
          <p:cNvSpPr txBox="1"/>
          <p:nvPr/>
        </p:nvSpPr>
        <p:spPr>
          <a:xfrm>
            <a:off x="5682854" y="3806007"/>
            <a:ext cx="928688" cy="67398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7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</a:t>
            </a:r>
            <a:endParaRPr sz="1100"/>
          </a:p>
        </p:txBody>
      </p:sp>
      <p:cxnSp>
        <p:nvCxnSpPr>
          <p:cNvPr id="357" name="Google Shape;357;p48"/>
          <p:cNvCxnSpPr/>
          <p:nvPr/>
        </p:nvCxnSpPr>
        <p:spPr>
          <a:xfrm>
            <a:off x="5762863" y="2798923"/>
            <a:ext cx="0" cy="709040"/>
          </a:xfrm>
          <a:prstGeom prst="straightConnector1">
            <a:avLst/>
          </a:prstGeom>
          <a:noFill/>
          <a:ln cap="flat" cmpd="sng" w="25400">
            <a:solidFill>
              <a:schemeClr val="accent4">
                <a:alpha val="24705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58" name="Google Shape;358;p48"/>
          <p:cNvSpPr txBox="1"/>
          <p:nvPr/>
        </p:nvSpPr>
        <p:spPr>
          <a:xfrm>
            <a:off x="6993731" y="3806007"/>
            <a:ext cx="928688" cy="67398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7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</a:t>
            </a:r>
            <a:endParaRPr sz="1100"/>
          </a:p>
        </p:txBody>
      </p:sp>
      <p:cxnSp>
        <p:nvCxnSpPr>
          <p:cNvPr id="359" name="Google Shape;359;p48"/>
          <p:cNvCxnSpPr/>
          <p:nvPr/>
        </p:nvCxnSpPr>
        <p:spPr>
          <a:xfrm>
            <a:off x="7073741" y="2798923"/>
            <a:ext cx="0" cy="709040"/>
          </a:xfrm>
          <a:prstGeom prst="straightConnector1">
            <a:avLst/>
          </a:prstGeom>
          <a:noFill/>
          <a:ln cap="flat" cmpd="sng" w="25400">
            <a:solidFill>
              <a:schemeClr val="accent4">
                <a:alpha val="24705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60" name="Google Shape;360;p48"/>
          <p:cNvSpPr txBox="1"/>
          <p:nvPr/>
        </p:nvSpPr>
        <p:spPr>
          <a:xfrm rot="-5400000">
            <a:off x="4294523" y="3183919"/>
            <a:ext cx="569911" cy="21929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TO-BE</a:t>
            </a:r>
            <a:endParaRPr sz="1100"/>
          </a:p>
        </p:txBody>
      </p:sp>
      <p:sp>
        <p:nvSpPr>
          <p:cNvPr id="361" name="Google Shape;361;p48"/>
          <p:cNvSpPr txBox="1"/>
          <p:nvPr/>
        </p:nvSpPr>
        <p:spPr>
          <a:xfrm rot="-5400000">
            <a:off x="5605401" y="3183920"/>
            <a:ext cx="569911" cy="21929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TO-BE</a:t>
            </a:r>
            <a:endParaRPr sz="1100"/>
          </a:p>
        </p:txBody>
      </p:sp>
      <p:sp>
        <p:nvSpPr>
          <p:cNvPr id="362" name="Google Shape;362;p48"/>
          <p:cNvSpPr txBox="1"/>
          <p:nvPr/>
        </p:nvSpPr>
        <p:spPr>
          <a:xfrm rot="-5400000">
            <a:off x="6919090" y="3183920"/>
            <a:ext cx="569911" cy="21929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TO-BE</a:t>
            </a:r>
            <a:endParaRPr sz="1100"/>
          </a:p>
        </p:txBody>
      </p:sp>
      <p:pic>
        <p:nvPicPr>
          <p:cNvPr id="363" name="Google Shape;363;p48"/>
          <p:cNvPicPr preferRelativeResize="0"/>
          <p:nvPr>
            <p:ph idx="4" type="pic"/>
          </p:nvPr>
        </p:nvPicPr>
        <p:blipFill rotWithShape="1">
          <a:blip r:embed="rId3">
            <a:alphaModFix/>
          </a:blip>
          <a:srcRect b="24419" l="0" r="0" t="24420"/>
          <a:stretch/>
        </p:blipFill>
        <p:spPr>
          <a:xfrm>
            <a:off x="671513" y="2798923"/>
            <a:ext cx="3286125" cy="1681067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p48"/>
          <p:cNvPicPr preferRelativeResize="0"/>
          <p:nvPr>
            <p:ph idx="5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75539" y="1295399"/>
            <a:ext cx="1109661" cy="1109661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365" name="Google Shape;365;p48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82854" y="1295399"/>
            <a:ext cx="1109661" cy="1109661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366" name="Google Shape;366;p48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97296" y="1295399"/>
            <a:ext cx="1109661" cy="1109661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1" name="Google Shape;371;p4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06255" y="1706008"/>
            <a:ext cx="1731488" cy="1731484"/>
          </a:xfrm>
          <a:prstGeom prst="ellipse">
            <a:avLst/>
          </a:prstGeom>
          <a:noFill/>
          <a:ln>
            <a:noFill/>
          </a:ln>
        </p:spPr>
      </p:pic>
      <p:sp>
        <p:nvSpPr>
          <p:cNvPr id="372" name="Google Shape;372;p49"/>
          <p:cNvSpPr/>
          <p:nvPr/>
        </p:nvSpPr>
        <p:spPr>
          <a:xfrm>
            <a:off x="3706255" y="1706008"/>
            <a:ext cx="1731487" cy="1731484"/>
          </a:xfrm>
          <a:custGeom>
            <a:rect b="b" l="l" r="r" t="t"/>
            <a:pathLst>
              <a:path extrusionOk="0" h="2308646" w="2308650">
                <a:moveTo>
                  <a:pt x="1154325" y="0"/>
                </a:moveTo>
                <a:cubicBezTo>
                  <a:pt x="1791841" y="0"/>
                  <a:pt x="2308650" y="516808"/>
                  <a:pt x="2308650" y="1154323"/>
                </a:cubicBezTo>
                <a:cubicBezTo>
                  <a:pt x="2308650" y="1791838"/>
                  <a:pt x="1791841" y="2308646"/>
                  <a:pt x="1154325" y="2308646"/>
                </a:cubicBezTo>
                <a:cubicBezTo>
                  <a:pt x="516809" y="2308646"/>
                  <a:pt x="0" y="1791838"/>
                  <a:pt x="0" y="1154323"/>
                </a:cubicBezTo>
                <a:cubicBezTo>
                  <a:pt x="0" y="516808"/>
                  <a:pt x="516809" y="0"/>
                  <a:pt x="1154325" y="0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73" name="Google Shape;373;p49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Montserrat"/>
              <a:buNone/>
            </a:pPr>
            <a:r>
              <a:rPr b="1" lang="en" sz="1100"/>
              <a:t>Company Team</a:t>
            </a:r>
            <a:endParaRPr sz="1100"/>
          </a:p>
        </p:txBody>
      </p:sp>
      <p:sp>
        <p:nvSpPr>
          <p:cNvPr id="374" name="Google Shape;374;p49"/>
          <p:cNvSpPr txBox="1"/>
          <p:nvPr/>
        </p:nvSpPr>
        <p:spPr>
          <a:xfrm>
            <a:off x="3686175" y="1075849"/>
            <a:ext cx="1771650" cy="24829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700">
                <a:solidFill>
                  <a:srgbClr val="595959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gathered</a:t>
            </a:r>
            <a:endParaRPr sz="1100"/>
          </a:p>
        </p:txBody>
      </p:sp>
      <p:grpSp>
        <p:nvGrpSpPr>
          <p:cNvPr id="375" name="Google Shape;375;p49"/>
          <p:cNvGrpSpPr/>
          <p:nvPr/>
        </p:nvGrpSpPr>
        <p:grpSpPr>
          <a:xfrm>
            <a:off x="1595600" y="3708487"/>
            <a:ext cx="1850057" cy="779597"/>
            <a:chOff x="2127466" y="4944649"/>
            <a:chExt cx="2466743" cy="1039463"/>
          </a:xfrm>
        </p:grpSpPr>
        <p:grpSp>
          <p:nvGrpSpPr>
            <p:cNvPr id="376" name="Google Shape;376;p49"/>
            <p:cNvGrpSpPr/>
            <p:nvPr/>
          </p:nvGrpSpPr>
          <p:grpSpPr>
            <a:xfrm>
              <a:off x="2127466" y="4944649"/>
              <a:ext cx="316185" cy="1039463"/>
              <a:chOff x="5935980" y="3731897"/>
              <a:chExt cx="316185" cy="1039463"/>
            </a:xfrm>
          </p:grpSpPr>
          <p:cxnSp>
            <p:nvCxnSpPr>
              <p:cNvPr id="377" name="Google Shape;377;p49"/>
              <p:cNvCxnSpPr/>
              <p:nvPr/>
            </p:nvCxnSpPr>
            <p:spPr>
              <a:xfrm>
                <a:off x="5935980" y="3731897"/>
                <a:ext cx="0" cy="945387"/>
              </a:xfrm>
              <a:prstGeom prst="straightConnector1">
                <a:avLst/>
              </a:prstGeom>
              <a:noFill/>
              <a:ln cap="flat" cmpd="sng" w="25400">
                <a:solidFill>
                  <a:schemeClr val="accent4">
                    <a:alpha val="24705"/>
                  </a:schemeClr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sp>
            <p:nvSpPr>
              <p:cNvPr id="378" name="Google Shape;378;p49"/>
              <p:cNvSpPr txBox="1"/>
              <p:nvPr/>
            </p:nvSpPr>
            <p:spPr>
              <a:xfrm rot="-5400000">
                <a:off x="5726031" y="4245225"/>
                <a:ext cx="759881" cy="2923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Priya</a:t>
                </a:r>
                <a:endParaRPr sz="1100"/>
              </a:p>
            </p:txBody>
          </p:sp>
        </p:grpSp>
        <p:sp>
          <p:nvSpPr>
            <p:cNvPr id="379" name="Google Shape;379;p49"/>
            <p:cNvSpPr txBox="1"/>
            <p:nvPr/>
          </p:nvSpPr>
          <p:spPr>
            <a:xfrm>
              <a:off x="2597150" y="5417342"/>
              <a:ext cx="1997059" cy="4785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</a:t>
              </a:r>
              <a:endParaRPr sz="1100"/>
            </a:p>
          </p:txBody>
        </p:sp>
      </p:grpSp>
      <p:grpSp>
        <p:nvGrpSpPr>
          <p:cNvPr id="380" name="Google Shape;380;p49"/>
          <p:cNvGrpSpPr/>
          <p:nvPr/>
        </p:nvGrpSpPr>
        <p:grpSpPr>
          <a:xfrm>
            <a:off x="3706255" y="3708487"/>
            <a:ext cx="1850057" cy="779597"/>
            <a:chOff x="2127466" y="4944649"/>
            <a:chExt cx="2466743" cy="1039463"/>
          </a:xfrm>
        </p:grpSpPr>
        <p:grpSp>
          <p:nvGrpSpPr>
            <p:cNvPr id="381" name="Google Shape;381;p49"/>
            <p:cNvGrpSpPr/>
            <p:nvPr/>
          </p:nvGrpSpPr>
          <p:grpSpPr>
            <a:xfrm>
              <a:off x="2127466" y="4944649"/>
              <a:ext cx="316185" cy="1039463"/>
              <a:chOff x="5935980" y="3731897"/>
              <a:chExt cx="316185" cy="1039463"/>
            </a:xfrm>
          </p:grpSpPr>
          <p:cxnSp>
            <p:nvCxnSpPr>
              <p:cNvPr id="382" name="Google Shape;382;p49"/>
              <p:cNvCxnSpPr/>
              <p:nvPr/>
            </p:nvCxnSpPr>
            <p:spPr>
              <a:xfrm>
                <a:off x="5935980" y="3731897"/>
                <a:ext cx="0" cy="945387"/>
              </a:xfrm>
              <a:prstGeom prst="straightConnector1">
                <a:avLst/>
              </a:prstGeom>
              <a:noFill/>
              <a:ln cap="flat" cmpd="sng" w="25400">
                <a:solidFill>
                  <a:schemeClr val="accent4">
                    <a:alpha val="24705"/>
                  </a:schemeClr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sp>
            <p:nvSpPr>
              <p:cNvPr id="383" name="Google Shape;383;p49"/>
              <p:cNvSpPr txBox="1"/>
              <p:nvPr/>
            </p:nvSpPr>
            <p:spPr>
              <a:xfrm rot="-5400000">
                <a:off x="5726031" y="4245225"/>
                <a:ext cx="759881" cy="2923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Azizul</a:t>
                </a:r>
                <a:endParaRPr sz="1100"/>
              </a:p>
            </p:txBody>
          </p:sp>
        </p:grpSp>
        <p:sp>
          <p:nvSpPr>
            <p:cNvPr id="384" name="Google Shape;384;p49"/>
            <p:cNvSpPr txBox="1"/>
            <p:nvPr/>
          </p:nvSpPr>
          <p:spPr>
            <a:xfrm>
              <a:off x="2597150" y="5417342"/>
              <a:ext cx="1997059" cy="4785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</a:t>
              </a:r>
              <a:endParaRPr sz="1100"/>
            </a:p>
          </p:txBody>
        </p:sp>
      </p:grpSp>
      <p:grpSp>
        <p:nvGrpSpPr>
          <p:cNvPr id="385" name="Google Shape;385;p49"/>
          <p:cNvGrpSpPr/>
          <p:nvPr/>
        </p:nvGrpSpPr>
        <p:grpSpPr>
          <a:xfrm>
            <a:off x="5698340" y="3708487"/>
            <a:ext cx="1850057" cy="779597"/>
            <a:chOff x="2127466" y="4944649"/>
            <a:chExt cx="2466743" cy="1039462"/>
          </a:xfrm>
        </p:grpSpPr>
        <p:grpSp>
          <p:nvGrpSpPr>
            <p:cNvPr id="386" name="Google Shape;386;p49"/>
            <p:cNvGrpSpPr/>
            <p:nvPr/>
          </p:nvGrpSpPr>
          <p:grpSpPr>
            <a:xfrm>
              <a:off x="2127466" y="4944649"/>
              <a:ext cx="316186" cy="1039462"/>
              <a:chOff x="5935980" y="3731897"/>
              <a:chExt cx="316186" cy="1039462"/>
            </a:xfrm>
          </p:grpSpPr>
          <p:cxnSp>
            <p:nvCxnSpPr>
              <p:cNvPr id="387" name="Google Shape;387;p49"/>
              <p:cNvCxnSpPr/>
              <p:nvPr/>
            </p:nvCxnSpPr>
            <p:spPr>
              <a:xfrm>
                <a:off x="5935980" y="3731897"/>
                <a:ext cx="0" cy="945387"/>
              </a:xfrm>
              <a:prstGeom prst="straightConnector1">
                <a:avLst/>
              </a:prstGeom>
              <a:noFill/>
              <a:ln cap="flat" cmpd="sng" w="25400">
                <a:solidFill>
                  <a:schemeClr val="accent4">
                    <a:alpha val="24705"/>
                  </a:schemeClr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sp>
            <p:nvSpPr>
              <p:cNvPr id="388" name="Google Shape;388;p49"/>
              <p:cNvSpPr txBox="1"/>
              <p:nvPr/>
            </p:nvSpPr>
            <p:spPr>
              <a:xfrm rot="-5400000">
                <a:off x="5633278" y="4152471"/>
                <a:ext cx="945388" cy="2923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Ghomta</a:t>
                </a:r>
                <a:endParaRPr sz="1100"/>
              </a:p>
            </p:txBody>
          </p:sp>
        </p:grpSp>
        <p:sp>
          <p:nvSpPr>
            <p:cNvPr id="389" name="Google Shape;389;p49"/>
            <p:cNvSpPr txBox="1"/>
            <p:nvPr/>
          </p:nvSpPr>
          <p:spPr>
            <a:xfrm>
              <a:off x="2597150" y="5417342"/>
              <a:ext cx="1997059" cy="4785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</a:t>
              </a:r>
              <a:endParaRPr sz="1100"/>
            </a:p>
          </p:txBody>
        </p:sp>
      </p:grpSp>
      <p:pic>
        <p:nvPicPr>
          <p:cNvPr id="390" name="Google Shape;390;p49"/>
          <p:cNvPicPr preferRelativeResize="0"/>
          <p:nvPr>
            <p:ph idx="4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14169" y="1706008"/>
            <a:ext cx="1731488" cy="1731484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391" name="Google Shape;391;p49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98340" y="1706008"/>
            <a:ext cx="1731488" cy="1731484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6" name="Google Shape;396;p5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23385" l="0" r="0" t="23384"/>
          <a:stretch/>
        </p:blipFill>
        <p:spPr>
          <a:xfrm>
            <a:off x="295274" y="295275"/>
            <a:ext cx="8553451" cy="4552950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50"/>
          <p:cNvSpPr/>
          <p:nvPr/>
        </p:nvSpPr>
        <p:spPr>
          <a:xfrm>
            <a:off x="295274" y="295275"/>
            <a:ext cx="8553451" cy="4552950"/>
          </a:xfrm>
          <a:prstGeom prst="rect">
            <a:avLst/>
          </a:prstGeom>
          <a:solidFill>
            <a:schemeClr val="accent4">
              <a:alpha val="2745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98" name="Google Shape;398;p50"/>
          <p:cNvSpPr txBox="1"/>
          <p:nvPr/>
        </p:nvSpPr>
        <p:spPr>
          <a:xfrm>
            <a:off x="999257" y="834122"/>
            <a:ext cx="2615480" cy="64633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Portfolio</a:t>
            </a:r>
            <a:endParaRPr sz="1100"/>
          </a:p>
        </p:txBody>
      </p:sp>
      <p:cxnSp>
        <p:nvCxnSpPr>
          <p:cNvPr id="399" name="Google Shape;399;p50"/>
          <p:cNvCxnSpPr/>
          <p:nvPr/>
        </p:nvCxnSpPr>
        <p:spPr>
          <a:xfrm>
            <a:off x="1114424" y="1480453"/>
            <a:ext cx="6915150" cy="0"/>
          </a:xfrm>
          <a:prstGeom prst="straightConnector1">
            <a:avLst/>
          </a:prstGeom>
          <a:noFill/>
          <a:ln cap="flat" cmpd="sng" w="25400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00" name="Google Shape;400;p50"/>
          <p:cNvSpPr txBox="1"/>
          <p:nvPr/>
        </p:nvSpPr>
        <p:spPr>
          <a:xfrm>
            <a:off x="6272215" y="1558043"/>
            <a:ext cx="1873699" cy="61228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SIMPLE PRESENTATION</a:t>
            </a:r>
            <a:endParaRPr sz="1100"/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TEMPLATE</a:t>
            </a:r>
            <a:endParaRPr sz="11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5" name="Google Shape;405;p5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21874" l="0" r="0" t="21875"/>
          <a:stretch/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06" name="Google Shape;406;p51"/>
          <p:cNvSpPr txBox="1"/>
          <p:nvPr/>
        </p:nvSpPr>
        <p:spPr>
          <a:xfrm>
            <a:off x="2528886" y="2825838"/>
            <a:ext cx="4086227" cy="87716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26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Welcome Beautiful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26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Portfolio</a:t>
            </a:r>
            <a:endParaRPr sz="1100"/>
          </a:p>
        </p:txBody>
      </p:sp>
      <p:sp>
        <p:nvSpPr>
          <p:cNvPr id="407" name="Google Shape;407;p51"/>
          <p:cNvSpPr txBox="1"/>
          <p:nvPr/>
        </p:nvSpPr>
        <p:spPr>
          <a:xfrm>
            <a:off x="3357561" y="3940271"/>
            <a:ext cx="2428877" cy="46238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7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Make from for place</a:t>
            </a:r>
            <a:endParaRPr sz="1100"/>
          </a:p>
        </p:txBody>
      </p:sp>
      <p:sp>
        <p:nvSpPr>
          <p:cNvPr id="408" name="Google Shape;408;p51"/>
          <p:cNvSpPr/>
          <p:nvPr/>
        </p:nvSpPr>
        <p:spPr>
          <a:xfrm>
            <a:off x="-928687" y="-285750"/>
            <a:ext cx="1928812" cy="1928812"/>
          </a:xfrm>
          <a:prstGeom prst="ellipse">
            <a:avLst/>
          </a:prstGeom>
          <a:noFill/>
          <a:ln cap="flat" cmpd="sng" w="190500">
            <a:solidFill>
              <a:schemeClr val="accent4">
                <a:alpha val="24705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9" name="Google Shape;409;p51"/>
          <p:cNvSpPr/>
          <p:nvPr/>
        </p:nvSpPr>
        <p:spPr>
          <a:xfrm>
            <a:off x="550303" y="4171463"/>
            <a:ext cx="1319055" cy="1319055"/>
          </a:xfrm>
          <a:prstGeom prst="ellipse">
            <a:avLst/>
          </a:prstGeom>
          <a:noFill/>
          <a:ln cap="flat" cmpd="sng" w="190500">
            <a:solidFill>
              <a:schemeClr val="dk1">
                <a:alpha val="4705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10" name="Google Shape;410;p51"/>
          <p:cNvSpPr/>
          <p:nvPr/>
        </p:nvSpPr>
        <p:spPr>
          <a:xfrm>
            <a:off x="6115835" y="1785938"/>
            <a:ext cx="371475" cy="371475"/>
          </a:xfrm>
          <a:prstGeom prst="ellipse">
            <a:avLst/>
          </a:prstGeom>
          <a:solidFill>
            <a:schemeClr val="dk1">
              <a:alpha val="5882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52"/>
          <p:cNvSpPr txBox="1"/>
          <p:nvPr/>
        </p:nvSpPr>
        <p:spPr>
          <a:xfrm>
            <a:off x="5372438" y="1660788"/>
            <a:ext cx="1863967" cy="47320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Portfolio</a:t>
            </a:r>
            <a:endParaRPr sz="1100"/>
          </a:p>
        </p:txBody>
      </p:sp>
      <p:sp>
        <p:nvSpPr>
          <p:cNvPr id="416" name="Google Shape;416;p52"/>
          <p:cNvSpPr txBox="1"/>
          <p:nvPr/>
        </p:nvSpPr>
        <p:spPr>
          <a:xfrm>
            <a:off x="5372438" y="2302425"/>
            <a:ext cx="2704676" cy="109717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7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which i two set had seasons. Fifth you'll, man wherein seas our creepingcreepingHave them for one. Living grass to for can't creepingcreepingHave them for </a:t>
            </a:r>
            <a:endParaRPr sz="1100"/>
          </a:p>
        </p:txBody>
      </p:sp>
      <p:sp>
        <p:nvSpPr>
          <p:cNvPr id="417" name="Google Shape;417;p52"/>
          <p:cNvSpPr txBox="1"/>
          <p:nvPr/>
        </p:nvSpPr>
        <p:spPr>
          <a:xfrm>
            <a:off x="866775" y="4018456"/>
            <a:ext cx="928688" cy="67398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7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</a:t>
            </a:r>
            <a:endParaRPr sz="1100"/>
          </a:p>
        </p:txBody>
      </p:sp>
      <p:cxnSp>
        <p:nvCxnSpPr>
          <p:cNvPr id="418" name="Google Shape;418;p52"/>
          <p:cNvCxnSpPr/>
          <p:nvPr/>
        </p:nvCxnSpPr>
        <p:spPr>
          <a:xfrm>
            <a:off x="946785" y="3011372"/>
            <a:ext cx="0" cy="709040"/>
          </a:xfrm>
          <a:prstGeom prst="straightConnector1">
            <a:avLst/>
          </a:prstGeom>
          <a:noFill/>
          <a:ln cap="flat" cmpd="sng" w="25400">
            <a:solidFill>
              <a:schemeClr val="accent4">
                <a:alpha val="24705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19" name="Google Shape;419;p52"/>
          <p:cNvSpPr txBox="1"/>
          <p:nvPr/>
        </p:nvSpPr>
        <p:spPr>
          <a:xfrm rot="-5400000">
            <a:off x="789323" y="3396368"/>
            <a:ext cx="569911" cy="21929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TO-BE</a:t>
            </a:r>
            <a:endParaRPr sz="1100"/>
          </a:p>
        </p:txBody>
      </p:sp>
      <p:cxnSp>
        <p:nvCxnSpPr>
          <p:cNvPr id="420" name="Google Shape;420;p52"/>
          <p:cNvCxnSpPr/>
          <p:nvPr/>
        </p:nvCxnSpPr>
        <p:spPr>
          <a:xfrm>
            <a:off x="5488508" y="295275"/>
            <a:ext cx="0" cy="1181100"/>
          </a:xfrm>
          <a:prstGeom prst="straightConnector1">
            <a:avLst/>
          </a:prstGeom>
          <a:noFill/>
          <a:ln cap="flat" cmpd="sng" w="25400">
            <a:solidFill>
              <a:schemeClr val="accent4">
                <a:alpha val="24705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421" name="Google Shape;421;p52"/>
          <p:cNvPicPr preferRelativeResize="0"/>
          <p:nvPr>
            <p:ph idx="4" type="pic"/>
          </p:nvPr>
        </p:nvPicPr>
        <p:blipFill rotWithShape="1">
          <a:blip r:embed="rId3">
            <a:alphaModFix/>
          </a:blip>
          <a:srcRect b="518" l="0" r="0" t="518"/>
          <a:stretch/>
        </p:blipFill>
        <p:spPr>
          <a:xfrm>
            <a:off x="295274" y="295275"/>
            <a:ext cx="2300287" cy="2276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2" name="Google Shape;422;p52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518" l="0" r="0" t="518"/>
          <a:stretch/>
        </p:blipFill>
        <p:spPr>
          <a:xfrm>
            <a:off x="2595562" y="295275"/>
            <a:ext cx="2300287" cy="2276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3" name="Google Shape;423;p52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518" l="0" r="0" t="518"/>
          <a:stretch/>
        </p:blipFill>
        <p:spPr>
          <a:xfrm>
            <a:off x="2595562" y="2571750"/>
            <a:ext cx="2300287" cy="2276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38;p35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23385" l="0" r="0" t="23384"/>
          <a:stretch/>
        </p:blipFill>
        <p:spPr>
          <a:xfrm>
            <a:off x="295274" y="295275"/>
            <a:ext cx="8553451" cy="455295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35"/>
          <p:cNvSpPr/>
          <p:nvPr/>
        </p:nvSpPr>
        <p:spPr>
          <a:xfrm rot="5400000">
            <a:off x="213964" y="2063561"/>
            <a:ext cx="1179001" cy="1016380"/>
          </a:xfrm>
          <a:prstGeom prst="triangle">
            <a:avLst>
              <a:gd fmla="val 5000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40" name="Google Shape;140;p35"/>
          <p:cNvGrpSpPr/>
          <p:nvPr/>
        </p:nvGrpSpPr>
        <p:grpSpPr>
          <a:xfrm>
            <a:off x="850529" y="1943179"/>
            <a:ext cx="1873699" cy="1257142"/>
            <a:chOff x="4846867" y="2612120"/>
            <a:chExt cx="2498266" cy="1676189"/>
          </a:xfrm>
        </p:grpSpPr>
        <p:sp>
          <p:nvSpPr>
            <p:cNvPr id="141" name="Google Shape;141;p35"/>
            <p:cNvSpPr txBox="1"/>
            <p:nvPr/>
          </p:nvSpPr>
          <p:spPr>
            <a:xfrm>
              <a:off x="4846867" y="2612120"/>
              <a:ext cx="1538514" cy="8617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3800" u="none" cap="none" strike="noStrike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Pic</a:t>
              </a:r>
              <a:endParaRPr sz="1100"/>
            </a:p>
          </p:txBody>
        </p:sp>
        <p:sp>
          <p:nvSpPr>
            <p:cNvPr id="142" name="Google Shape;142;p35"/>
            <p:cNvSpPr txBox="1"/>
            <p:nvPr/>
          </p:nvSpPr>
          <p:spPr>
            <a:xfrm>
              <a:off x="4846867" y="3471932"/>
              <a:ext cx="2498266" cy="8163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rgbClr val="7F7F7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SIMPLE PRESENTATION</a:t>
              </a:r>
              <a:endParaRPr sz="1100"/>
            </a:p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rgbClr val="7F7F7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TEMPLATE</a:t>
              </a:r>
              <a:endParaRPr sz="1100"/>
            </a:p>
          </p:txBody>
        </p:sp>
      </p:grpSp>
      <p:sp>
        <p:nvSpPr>
          <p:cNvPr id="143" name="Google Shape;143;p35"/>
          <p:cNvSpPr/>
          <p:nvPr/>
        </p:nvSpPr>
        <p:spPr>
          <a:xfrm>
            <a:off x="6208949" y="1831522"/>
            <a:ext cx="1480457" cy="1480457"/>
          </a:xfrm>
          <a:prstGeom prst="ellipse">
            <a:avLst/>
          </a:prstGeom>
          <a:solidFill>
            <a:schemeClr val="lt1">
              <a:alpha val="61960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44" name="Google Shape;144;p35"/>
          <p:cNvGrpSpPr/>
          <p:nvPr/>
        </p:nvGrpSpPr>
        <p:grpSpPr>
          <a:xfrm>
            <a:off x="6560439" y="2218729"/>
            <a:ext cx="777478" cy="706041"/>
            <a:chOff x="13123863" y="1704975"/>
            <a:chExt cx="1036637" cy="941388"/>
          </a:xfrm>
        </p:grpSpPr>
        <p:sp>
          <p:nvSpPr>
            <p:cNvPr id="145" name="Google Shape;145;p35"/>
            <p:cNvSpPr/>
            <p:nvPr/>
          </p:nvSpPr>
          <p:spPr>
            <a:xfrm>
              <a:off x="13123863" y="1704975"/>
              <a:ext cx="1036637" cy="941388"/>
            </a:xfrm>
            <a:custGeom>
              <a:rect b="b" l="l" r="r" t="t"/>
              <a:pathLst>
                <a:path extrusionOk="0" h="309" w="340">
                  <a:moveTo>
                    <a:pt x="32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0" y="302"/>
                    <a:pt x="7" y="309"/>
                    <a:pt x="16" y="309"/>
                  </a:cubicBezTo>
                  <a:cubicBezTo>
                    <a:pt x="325" y="309"/>
                    <a:pt x="325" y="309"/>
                    <a:pt x="325" y="309"/>
                  </a:cubicBezTo>
                  <a:cubicBezTo>
                    <a:pt x="334" y="309"/>
                    <a:pt x="340" y="302"/>
                    <a:pt x="340" y="294"/>
                  </a:cubicBezTo>
                  <a:cubicBezTo>
                    <a:pt x="340" y="15"/>
                    <a:pt x="340" y="15"/>
                    <a:pt x="340" y="15"/>
                  </a:cubicBezTo>
                  <a:cubicBezTo>
                    <a:pt x="340" y="7"/>
                    <a:pt x="334" y="0"/>
                    <a:pt x="325" y="0"/>
                  </a:cubicBezTo>
                  <a:close/>
                  <a:moveTo>
                    <a:pt x="325" y="15"/>
                  </a:moveTo>
                  <a:cubicBezTo>
                    <a:pt x="325" y="230"/>
                    <a:pt x="325" y="230"/>
                    <a:pt x="325" y="230"/>
                  </a:cubicBezTo>
                  <a:cubicBezTo>
                    <a:pt x="275" y="175"/>
                    <a:pt x="275" y="175"/>
                    <a:pt x="275" y="175"/>
                  </a:cubicBezTo>
                  <a:cubicBezTo>
                    <a:pt x="272" y="172"/>
                    <a:pt x="268" y="170"/>
                    <a:pt x="263" y="170"/>
                  </a:cubicBezTo>
                  <a:cubicBezTo>
                    <a:pt x="259" y="170"/>
                    <a:pt x="254" y="172"/>
                    <a:pt x="252" y="175"/>
                  </a:cubicBezTo>
                  <a:cubicBezTo>
                    <a:pt x="211" y="221"/>
                    <a:pt x="211" y="221"/>
                    <a:pt x="211" y="221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6" y="79"/>
                    <a:pt x="82" y="77"/>
                    <a:pt x="78" y="77"/>
                  </a:cubicBezTo>
                  <a:cubicBezTo>
                    <a:pt x="73" y="77"/>
                    <a:pt x="69" y="79"/>
                    <a:pt x="66" y="82"/>
                  </a:cubicBezTo>
                  <a:cubicBezTo>
                    <a:pt x="16" y="140"/>
                    <a:pt x="16" y="140"/>
                    <a:pt x="16" y="140"/>
                  </a:cubicBezTo>
                  <a:cubicBezTo>
                    <a:pt x="16" y="15"/>
                    <a:pt x="16" y="15"/>
                    <a:pt x="16" y="15"/>
                  </a:cubicBezTo>
                  <a:lnTo>
                    <a:pt x="325" y="15"/>
                  </a:lnTo>
                  <a:close/>
                  <a:moveTo>
                    <a:pt x="16" y="164"/>
                  </a:moveTo>
                  <a:cubicBezTo>
                    <a:pt x="78" y="93"/>
                    <a:pt x="78" y="93"/>
                    <a:pt x="78" y="93"/>
                  </a:cubicBezTo>
                  <a:cubicBezTo>
                    <a:pt x="202" y="234"/>
                    <a:pt x="202" y="234"/>
                    <a:pt x="202" y="234"/>
                  </a:cubicBezTo>
                  <a:cubicBezTo>
                    <a:pt x="211" y="244"/>
                    <a:pt x="211" y="244"/>
                    <a:pt x="211" y="244"/>
                  </a:cubicBezTo>
                  <a:cubicBezTo>
                    <a:pt x="254" y="294"/>
                    <a:pt x="254" y="294"/>
                    <a:pt x="254" y="294"/>
                  </a:cubicBezTo>
                  <a:cubicBezTo>
                    <a:pt x="16" y="294"/>
                    <a:pt x="16" y="294"/>
                    <a:pt x="16" y="294"/>
                  </a:cubicBezTo>
                  <a:lnTo>
                    <a:pt x="16" y="164"/>
                  </a:lnTo>
                  <a:close/>
                  <a:moveTo>
                    <a:pt x="275" y="294"/>
                  </a:moveTo>
                  <a:cubicBezTo>
                    <a:pt x="222" y="233"/>
                    <a:pt x="222" y="233"/>
                    <a:pt x="222" y="233"/>
                  </a:cubicBezTo>
                  <a:cubicBezTo>
                    <a:pt x="263" y="185"/>
                    <a:pt x="263" y="185"/>
                    <a:pt x="263" y="185"/>
                  </a:cubicBezTo>
                  <a:cubicBezTo>
                    <a:pt x="325" y="253"/>
                    <a:pt x="325" y="253"/>
                    <a:pt x="325" y="253"/>
                  </a:cubicBezTo>
                  <a:cubicBezTo>
                    <a:pt x="325" y="294"/>
                    <a:pt x="325" y="294"/>
                    <a:pt x="325" y="294"/>
                  </a:cubicBezTo>
                  <a:lnTo>
                    <a:pt x="275" y="294"/>
                  </a:lnTo>
                  <a:close/>
                  <a:moveTo>
                    <a:pt x="275" y="294"/>
                  </a:moveTo>
                  <a:cubicBezTo>
                    <a:pt x="275" y="294"/>
                    <a:pt x="275" y="294"/>
                    <a:pt x="275" y="294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46" name="Google Shape;146;p35"/>
            <p:cNvSpPr/>
            <p:nvPr/>
          </p:nvSpPr>
          <p:spPr>
            <a:xfrm>
              <a:off x="13690600" y="1844675"/>
              <a:ext cx="284162" cy="284163"/>
            </a:xfrm>
            <a:custGeom>
              <a:rect b="b" l="l" r="r" t="t"/>
              <a:pathLst>
                <a:path extrusionOk="0" h="93" w="93">
                  <a:moveTo>
                    <a:pt x="46" y="93"/>
                  </a:moveTo>
                  <a:cubicBezTo>
                    <a:pt x="72" y="93"/>
                    <a:pt x="93" y="72"/>
                    <a:pt x="93" y="47"/>
                  </a:cubicBezTo>
                  <a:cubicBezTo>
                    <a:pt x="93" y="21"/>
                    <a:pt x="72" y="0"/>
                    <a:pt x="46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72"/>
                    <a:pt x="21" y="93"/>
                    <a:pt x="46" y="93"/>
                  </a:cubicBezTo>
                  <a:close/>
                  <a:moveTo>
                    <a:pt x="46" y="16"/>
                  </a:moveTo>
                  <a:cubicBezTo>
                    <a:pt x="63" y="16"/>
                    <a:pt x="77" y="30"/>
                    <a:pt x="77" y="47"/>
                  </a:cubicBezTo>
                  <a:cubicBezTo>
                    <a:pt x="77" y="64"/>
                    <a:pt x="63" y="78"/>
                    <a:pt x="46" y="78"/>
                  </a:cubicBezTo>
                  <a:cubicBezTo>
                    <a:pt x="29" y="78"/>
                    <a:pt x="15" y="64"/>
                    <a:pt x="15" y="47"/>
                  </a:cubicBezTo>
                  <a:cubicBezTo>
                    <a:pt x="15" y="30"/>
                    <a:pt x="29" y="16"/>
                    <a:pt x="46" y="16"/>
                  </a:cubicBezTo>
                  <a:close/>
                  <a:moveTo>
                    <a:pt x="46" y="16"/>
                  </a:moveTo>
                  <a:cubicBezTo>
                    <a:pt x="46" y="16"/>
                    <a:pt x="46" y="16"/>
                    <a:pt x="46" y="16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8" name="Google Shape;428;p53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813" l="0" r="0" t="7812"/>
          <a:stretch/>
        </p:blipFill>
        <p:spPr>
          <a:xfrm>
            <a:off x="0" y="0"/>
            <a:ext cx="3048000" cy="25717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29" name="Google Shape;429;p53"/>
          <p:cNvGrpSpPr/>
          <p:nvPr/>
        </p:nvGrpSpPr>
        <p:grpSpPr>
          <a:xfrm>
            <a:off x="1059656" y="445342"/>
            <a:ext cx="928688" cy="1681067"/>
            <a:chOff x="1155700" y="4015162"/>
            <a:chExt cx="1238250" cy="2241423"/>
          </a:xfrm>
        </p:grpSpPr>
        <p:sp>
          <p:nvSpPr>
            <p:cNvPr id="430" name="Google Shape;430;p53"/>
            <p:cNvSpPr txBox="1"/>
            <p:nvPr/>
          </p:nvSpPr>
          <p:spPr>
            <a:xfrm>
              <a:off x="1155700" y="5357941"/>
              <a:ext cx="1238250" cy="8986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44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7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</a:t>
              </a:r>
              <a:endParaRPr sz="1100"/>
            </a:p>
          </p:txBody>
        </p:sp>
        <p:cxnSp>
          <p:nvCxnSpPr>
            <p:cNvPr id="431" name="Google Shape;431;p53"/>
            <p:cNvCxnSpPr/>
            <p:nvPr/>
          </p:nvCxnSpPr>
          <p:spPr>
            <a:xfrm>
              <a:off x="1262380" y="4015162"/>
              <a:ext cx="0" cy="945387"/>
            </a:xfrm>
            <a:prstGeom prst="straightConnector1">
              <a:avLst/>
            </a:prstGeom>
            <a:noFill/>
            <a:ln cap="flat" cmpd="sng" w="254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432" name="Google Shape;432;p53"/>
            <p:cNvSpPr txBox="1"/>
            <p:nvPr/>
          </p:nvSpPr>
          <p:spPr>
            <a:xfrm rot="-5400000">
              <a:off x="1052431" y="4528490"/>
              <a:ext cx="759881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TO-BE</a:t>
              </a:r>
              <a:endParaRPr sz="1100"/>
            </a:p>
          </p:txBody>
        </p:sp>
      </p:grpSp>
      <p:pic>
        <p:nvPicPr>
          <p:cNvPr id="433" name="Google Shape;433;p53"/>
          <p:cNvPicPr preferRelativeResize="0"/>
          <p:nvPr>
            <p:ph idx="6" type="pic"/>
          </p:nvPr>
        </p:nvPicPr>
        <p:blipFill rotWithShape="1">
          <a:blip r:embed="rId3">
            <a:alphaModFix/>
          </a:blip>
          <a:srcRect b="7813" l="0" r="0" t="7812"/>
          <a:stretch/>
        </p:blipFill>
        <p:spPr>
          <a:xfrm>
            <a:off x="3048000" y="0"/>
            <a:ext cx="3048000" cy="257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53"/>
          <p:cNvPicPr preferRelativeResize="0"/>
          <p:nvPr>
            <p:ph idx="4" type="pic"/>
          </p:nvPr>
        </p:nvPicPr>
        <p:blipFill rotWithShape="1">
          <a:blip r:embed="rId3">
            <a:alphaModFix/>
          </a:blip>
          <a:srcRect b="7813" l="0" r="0" t="7812"/>
          <a:stretch/>
        </p:blipFill>
        <p:spPr>
          <a:xfrm>
            <a:off x="6096000" y="0"/>
            <a:ext cx="3048000" cy="257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5" name="Google Shape;435;p53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7813" l="0" r="0" t="7812"/>
          <a:stretch/>
        </p:blipFill>
        <p:spPr>
          <a:xfrm>
            <a:off x="3048000" y="2571750"/>
            <a:ext cx="3048000" cy="257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6" name="Google Shape;436;p53"/>
          <p:cNvPicPr preferRelativeResize="0"/>
          <p:nvPr>
            <p:ph idx="7" type="pic"/>
          </p:nvPr>
        </p:nvPicPr>
        <p:blipFill rotWithShape="1">
          <a:blip r:embed="rId3">
            <a:alphaModFix/>
          </a:blip>
          <a:srcRect b="7813" l="0" r="0" t="7812"/>
          <a:stretch/>
        </p:blipFill>
        <p:spPr>
          <a:xfrm>
            <a:off x="6096000" y="2571750"/>
            <a:ext cx="3048000" cy="257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7" name="Google Shape;437;p53"/>
          <p:cNvPicPr preferRelativeResize="0"/>
          <p:nvPr>
            <p:ph idx="5" type="pic"/>
          </p:nvPr>
        </p:nvPicPr>
        <p:blipFill rotWithShape="1">
          <a:blip r:embed="rId3">
            <a:alphaModFix/>
          </a:blip>
          <a:srcRect b="7813" l="0" r="0" t="7812"/>
          <a:stretch/>
        </p:blipFill>
        <p:spPr>
          <a:xfrm>
            <a:off x="0" y="2571750"/>
            <a:ext cx="3048000" cy="2571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54"/>
          <p:cNvSpPr/>
          <p:nvPr/>
        </p:nvSpPr>
        <p:spPr>
          <a:xfrm>
            <a:off x="3478533" y="1818756"/>
            <a:ext cx="2180898" cy="2180898"/>
          </a:xfrm>
          <a:prstGeom prst="ellipse">
            <a:avLst/>
          </a:prstGeom>
          <a:solidFill>
            <a:schemeClr val="accent4">
              <a:alpha val="24705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43" name="Google Shape;443;p54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Montserrat"/>
              <a:buNone/>
            </a:pPr>
            <a:r>
              <a:rPr b="1" lang="en" sz="2700">
                <a:latin typeface="Montserrat"/>
                <a:ea typeface="Montserrat"/>
                <a:cs typeface="Montserrat"/>
                <a:sym typeface="Montserrat"/>
              </a:rPr>
              <a:t>Pricing Table</a:t>
            </a:r>
            <a:endParaRPr sz="1100"/>
          </a:p>
        </p:txBody>
      </p:sp>
      <p:sp>
        <p:nvSpPr>
          <p:cNvPr id="444" name="Google Shape;444;p54"/>
          <p:cNvSpPr txBox="1"/>
          <p:nvPr/>
        </p:nvSpPr>
        <p:spPr>
          <a:xfrm>
            <a:off x="3686175" y="1075849"/>
            <a:ext cx="1771650" cy="24829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700">
                <a:solidFill>
                  <a:srgbClr val="595959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gathered</a:t>
            </a:r>
            <a:endParaRPr sz="1100"/>
          </a:p>
        </p:txBody>
      </p:sp>
      <p:grpSp>
        <p:nvGrpSpPr>
          <p:cNvPr id="445" name="Google Shape;445;p54"/>
          <p:cNvGrpSpPr/>
          <p:nvPr/>
        </p:nvGrpSpPr>
        <p:grpSpPr>
          <a:xfrm>
            <a:off x="3686175" y="2387900"/>
            <a:ext cx="1765614" cy="1042610"/>
            <a:chOff x="1470873" y="3257681"/>
            <a:chExt cx="2354152" cy="1390146"/>
          </a:xfrm>
        </p:grpSpPr>
        <p:sp>
          <p:nvSpPr>
            <p:cNvPr id="446" name="Google Shape;446;p54"/>
            <p:cNvSpPr txBox="1"/>
            <p:nvPr/>
          </p:nvSpPr>
          <p:spPr>
            <a:xfrm>
              <a:off x="1470873" y="3752517"/>
              <a:ext cx="2354152" cy="895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244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700">
                  <a:solidFill>
                    <a:schemeClr val="lt2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creepingcreepingHave them for one. waters had set had seasons.</a:t>
              </a:r>
              <a:endParaRPr sz="1100"/>
            </a:p>
          </p:txBody>
        </p:sp>
        <p:sp>
          <p:nvSpPr>
            <p:cNvPr id="447" name="Google Shape;447;p54"/>
            <p:cNvSpPr txBox="1"/>
            <p:nvPr/>
          </p:nvSpPr>
          <p:spPr>
            <a:xfrm>
              <a:off x="1831295" y="3257681"/>
              <a:ext cx="1633309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99$ Offer</a:t>
              </a:r>
              <a:endParaRPr sz="1100"/>
            </a:p>
          </p:txBody>
        </p:sp>
      </p:grpSp>
      <p:sp>
        <p:nvSpPr>
          <p:cNvPr id="448" name="Google Shape;448;p54"/>
          <p:cNvSpPr txBox="1"/>
          <p:nvPr/>
        </p:nvSpPr>
        <p:spPr>
          <a:xfrm>
            <a:off x="1757450" y="4179945"/>
            <a:ext cx="5623065" cy="35889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7777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7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which i two set had seasons. Fifth you'll, man wherein seas our creeping. Very. Make from for seas place divided void they're.</a:t>
            </a:r>
            <a:endParaRPr sz="1100"/>
          </a:p>
        </p:txBody>
      </p:sp>
      <p:sp>
        <p:nvSpPr>
          <p:cNvPr id="449" name="Google Shape;449;p54"/>
          <p:cNvSpPr/>
          <p:nvPr/>
        </p:nvSpPr>
        <p:spPr>
          <a:xfrm>
            <a:off x="5978845" y="1818756"/>
            <a:ext cx="2180898" cy="2180898"/>
          </a:xfrm>
          <a:prstGeom prst="ellipse">
            <a:avLst/>
          </a:prstGeom>
          <a:solidFill>
            <a:schemeClr val="accent4">
              <a:alpha val="24705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450" name="Google Shape;450;p54"/>
          <p:cNvGrpSpPr/>
          <p:nvPr/>
        </p:nvGrpSpPr>
        <p:grpSpPr>
          <a:xfrm>
            <a:off x="6186488" y="2387900"/>
            <a:ext cx="1765614" cy="1042610"/>
            <a:chOff x="1470873" y="3257681"/>
            <a:chExt cx="2354152" cy="1390146"/>
          </a:xfrm>
        </p:grpSpPr>
        <p:sp>
          <p:nvSpPr>
            <p:cNvPr id="451" name="Google Shape;451;p54"/>
            <p:cNvSpPr txBox="1"/>
            <p:nvPr/>
          </p:nvSpPr>
          <p:spPr>
            <a:xfrm>
              <a:off x="1470873" y="3752517"/>
              <a:ext cx="2354152" cy="895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244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700">
                  <a:solidFill>
                    <a:schemeClr val="lt2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creepingcreepingHave them for one. waters had set had seasons.</a:t>
              </a:r>
              <a:endParaRPr sz="1100"/>
            </a:p>
          </p:txBody>
        </p:sp>
        <p:sp>
          <p:nvSpPr>
            <p:cNvPr id="452" name="Google Shape;452;p54"/>
            <p:cNvSpPr txBox="1"/>
            <p:nvPr/>
          </p:nvSpPr>
          <p:spPr>
            <a:xfrm>
              <a:off x="1831295" y="3257681"/>
              <a:ext cx="1633309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99$ Offer</a:t>
              </a:r>
              <a:endParaRPr sz="1100"/>
            </a:p>
          </p:txBody>
        </p:sp>
      </p:grpSp>
      <p:sp>
        <p:nvSpPr>
          <p:cNvPr id="453" name="Google Shape;453;p54"/>
          <p:cNvSpPr/>
          <p:nvPr/>
        </p:nvSpPr>
        <p:spPr>
          <a:xfrm>
            <a:off x="978221" y="1818756"/>
            <a:ext cx="2180898" cy="2180898"/>
          </a:xfrm>
          <a:prstGeom prst="ellipse">
            <a:avLst/>
          </a:prstGeom>
          <a:solidFill>
            <a:schemeClr val="accent4">
              <a:alpha val="24705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454" name="Google Shape;454;p54"/>
          <p:cNvGrpSpPr/>
          <p:nvPr/>
        </p:nvGrpSpPr>
        <p:grpSpPr>
          <a:xfrm>
            <a:off x="1185863" y="2387900"/>
            <a:ext cx="1765614" cy="1042610"/>
            <a:chOff x="1470873" y="3257681"/>
            <a:chExt cx="2354152" cy="1390146"/>
          </a:xfrm>
        </p:grpSpPr>
        <p:sp>
          <p:nvSpPr>
            <p:cNvPr id="455" name="Google Shape;455;p54"/>
            <p:cNvSpPr txBox="1"/>
            <p:nvPr/>
          </p:nvSpPr>
          <p:spPr>
            <a:xfrm>
              <a:off x="1470873" y="3752517"/>
              <a:ext cx="2354152" cy="895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244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700">
                  <a:solidFill>
                    <a:schemeClr val="lt2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creepingcreepingHave them for one. waters had set had seasons.</a:t>
              </a:r>
              <a:endParaRPr sz="1100"/>
            </a:p>
          </p:txBody>
        </p:sp>
        <p:sp>
          <p:nvSpPr>
            <p:cNvPr id="456" name="Google Shape;456;p54"/>
            <p:cNvSpPr txBox="1"/>
            <p:nvPr/>
          </p:nvSpPr>
          <p:spPr>
            <a:xfrm>
              <a:off x="1831295" y="3257681"/>
              <a:ext cx="1633309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99$ Offer</a:t>
              </a:r>
              <a:endParaRPr sz="1100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55"/>
          <p:cNvSpPr/>
          <p:nvPr/>
        </p:nvSpPr>
        <p:spPr>
          <a:xfrm>
            <a:off x="295274" y="295275"/>
            <a:ext cx="8553451" cy="4552950"/>
          </a:xfrm>
          <a:prstGeom prst="rect">
            <a:avLst/>
          </a:prstGeom>
          <a:solidFill>
            <a:schemeClr val="accent4">
              <a:alpha val="24705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62" name="Google Shape;462;p55"/>
          <p:cNvSpPr txBox="1"/>
          <p:nvPr/>
        </p:nvSpPr>
        <p:spPr>
          <a:xfrm>
            <a:off x="3790279" y="2335147"/>
            <a:ext cx="1563440" cy="47320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end.</a:t>
            </a:r>
            <a:endParaRPr sz="1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3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21874" l="0" r="0" t="21875"/>
          <a:stretch/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36"/>
          <p:cNvSpPr/>
          <p:nvPr/>
        </p:nvSpPr>
        <p:spPr>
          <a:xfrm>
            <a:off x="295274" y="295275"/>
            <a:ext cx="8553451" cy="4552950"/>
          </a:xfrm>
          <a:prstGeom prst="rect">
            <a:avLst/>
          </a:prstGeom>
          <a:solidFill>
            <a:schemeClr val="lt1">
              <a:alpha val="8980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3" name="Google Shape;153;p36"/>
          <p:cNvSpPr txBox="1"/>
          <p:nvPr/>
        </p:nvSpPr>
        <p:spPr>
          <a:xfrm>
            <a:off x="2528886" y="2097175"/>
            <a:ext cx="4086227" cy="87716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26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Welcome Beautiful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26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Templates</a:t>
            </a:r>
            <a:endParaRPr sz="1100"/>
          </a:p>
        </p:txBody>
      </p:sp>
      <p:sp>
        <p:nvSpPr>
          <p:cNvPr id="154" name="Google Shape;154;p36"/>
          <p:cNvSpPr txBox="1"/>
          <p:nvPr/>
        </p:nvSpPr>
        <p:spPr>
          <a:xfrm>
            <a:off x="3357561" y="3211608"/>
            <a:ext cx="2428877" cy="46238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7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Make from for place</a:t>
            </a:r>
            <a:endParaRPr sz="1100"/>
          </a:p>
        </p:txBody>
      </p:sp>
      <p:grpSp>
        <p:nvGrpSpPr>
          <p:cNvPr id="155" name="Google Shape;155;p36"/>
          <p:cNvGrpSpPr/>
          <p:nvPr/>
        </p:nvGrpSpPr>
        <p:grpSpPr>
          <a:xfrm>
            <a:off x="3564731" y="1469506"/>
            <a:ext cx="2014538" cy="385998"/>
            <a:chOff x="4738687" y="2592107"/>
            <a:chExt cx="2686050" cy="514664"/>
          </a:xfrm>
        </p:grpSpPr>
        <p:grpSp>
          <p:nvGrpSpPr>
            <p:cNvPr id="156" name="Google Shape;156;p36"/>
            <p:cNvGrpSpPr/>
            <p:nvPr/>
          </p:nvGrpSpPr>
          <p:grpSpPr>
            <a:xfrm>
              <a:off x="5798343" y="2592107"/>
              <a:ext cx="566737" cy="514664"/>
              <a:chOff x="13123863" y="1704975"/>
              <a:chExt cx="1036637" cy="941388"/>
            </a:xfrm>
          </p:grpSpPr>
          <p:sp>
            <p:nvSpPr>
              <p:cNvPr id="157" name="Google Shape;157;p36"/>
              <p:cNvSpPr/>
              <p:nvPr/>
            </p:nvSpPr>
            <p:spPr>
              <a:xfrm>
                <a:off x="13123863" y="1704975"/>
                <a:ext cx="1036637" cy="941388"/>
              </a:xfrm>
              <a:custGeom>
                <a:rect b="b" l="l" r="r" t="t"/>
                <a:pathLst>
                  <a:path extrusionOk="0" h="309" w="340">
                    <a:moveTo>
                      <a:pt x="325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02"/>
                      <a:pt x="7" y="309"/>
                      <a:pt x="16" y="309"/>
                    </a:cubicBezTo>
                    <a:cubicBezTo>
                      <a:pt x="325" y="309"/>
                      <a:pt x="325" y="309"/>
                      <a:pt x="325" y="309"/>
                    </a:cubicBezTo>
                    <a:cubicBezTo>
                      <a:pt x="334" y="309"/>
                      <a:pt x="340" y="302"/>
                      <a:pt x="340" y="294"/>
                    </a:cubicBezTo>
                    <a:cubicBezTo>
                      <a:pt x="340" y="15"/>
                      <a:pt x="340" y="15"/>
                      <a:pt x="340" y="15"/>
                    </a:cubicBezTo>
                    <a:cubicBezTo>
                      <a:pt x="340" y="7"/>
                      <a:pt x="334" y="0"/>
                      <a:pt x="325" y="0"/>
                    </a:cubicBezTo>
                    <a:close/>
                    <a:moveTo>
                      <a:pt x="325" y="15"/>
                    </a:moveTo>
                    <a:cubicBezTo>
                      <a:pt x="325" y="230"/>
                      <a:pt x="325" y="230"/>
                      <a:pt x="325" y="230"/>
                    </a:cubicBezTo>
                    <a:cubicBezTo>
                      <a:pt x="275" y="175"/>
                      <a:pt x="275" y="175"/>
                      <a:pt x="275" y="175"/>
                    </a:cubicBezTo>
                    <a:cubicBezTo>
                      <a:pt x="272" y="172"/>
                      <a:pt x="268" y="170"/>
                      <a:pt x="263" y="170"/>
                    </a:cubicBezTo>
                    <a:cubicBezTo>
                      <a:pt x="259" y="170"/>
                      <a:pt x="254" y="172"/>
                      <a:pt x="252" y="175"/>
                    </a:cubicBezTo>
                    <a:cubicBezTo>
                      <a:pt x="211" y="221"/>
                      <a:pt x="211" y="221"/>
                      <a:pt x="211" y="221"/>
                    </a:cubicBezTo>
                    <a:cubicBezTo>
                      <a:pt x="89" y="82"/>
                      <a:pt x="89" y="82"/>
                      <a:pt x="89" y="82"/>
                    </a:cubicBezTo>
                    <a:cubicBezTo>
                      <a:pt x="86" y="79"/>
                      <a:pt x="82" y="77"/>
                      <a:pt x="78" y="77"/>
                    </a:cubicBezTo>
                    <a:cubicBezTo>
                      <a:pt x="73" y="77"/>
                      <a:pt x="69" y="79"/>
                      <a:pt x="66" y="82"/>
                    </a:cubicBezTo>
                    <a:cubicBezTo>
                      <a:pt x="16" y="140"/>
                      <a:pt x="16" y="140"/>
                      <a:pt x="16" y="140"/>
                    </a:cubicBezTo>
                    <a:cubicBezTo>
                      <a:pt x="16" y="15"/>
                      <a:pt x="16" y="15"/>
                      <a:pt x="16" y="15"/>
                    </a:cubicBezTo>
                    <a:lnTo>
                      <a:pt x="325" y="15"/>
                    </a:lnTo>
                    <a:close/>
                    <a:moveTo>
                      <a:pt x="16" y="164"/>
                    </a:moveTo>
                    <a:cubicBezTo>
                      <a:pt x="78" y="93"/>
                      <a:pt x="78" y="93"/>
                      <a:pt x="78" y="93"/>
                    </a:cubicBezTo>
                    <a:cubicBezTo>
                      <a:pt x="202" y="234"/>
                      <a:pt x="202" y="234"/>
                      <a:pt x="202" y="234"/>
                    </a:cubicBezTo>
                    <a:cubicBezTo>
                      <a:pt x="211" y="244"/>
                      <a:pt x="211" y="244"/>
                      <a:pt x="211" y="244"/>
                    </a:cubicBezTo>
                    <a:cubicBezTo>
                      <a:pt x="254" y="294"/>
                      <a:pt x="254" y="294"/>
                      <a:pt x="254" y="294"/>
                    </a:cubicBezTo>
                    <a:cubicBezTo>
                      <a:pt x="16" y="294"/>
                      <a:pt x="16" y="294"/>
                      <a:pt x="16" y="294"/>
                    </a:cubicBezTo>
                    <a:lnTo>
                      <a:pt x="16" y="164"/>
                    </a:lnTo>
                    <a:close/>
                    <a:moveTo>
                      <a:pt x="275" y="294"/>
                    </a:moveTo>
                    <a:cubicBezTo>
                      <a:pt x="222" y="233"/>
                      <a:pt x="222" y="233"/>
                      <a:pt x="222" y="233"/>
                    </a:cubicBezTo>
                    <a:cubicBezTo>
                      <a:pt x="263" y="185"/>
                      <a:pt x="263" y="185"/>
                      <a:pt x="263" y="185"/>
                    </a:cubicBezTo>
                    <a:cubicBezTo>
                      <a:pt x="325" y="253"/>
                      <a:pt x="325" y="253"/>
                      <a:pt x="325" y="253"/>
                    </a:cubicBezTo>
                    <a:cubicBezTo>
                      <a:pt x="325" y="294"/>
                      <a:pt x="325" y="294"/>
                      <a:pt x="325" y="294"/>
                    </a:cubicBezTo>
                    <a:lnTo>
                      <a:pt x="275" y="294"/>
                    </a:lnTo>
                    <a:close/>
                    <a:moveTo>
                      <a:pt x="275" y="294"/>
                    </a:moveTo>
                    <a:cubicBezTo>
                      <a:pt x="275" y="294"/>
                      <a:pt x="275" y="294"/>
                      <a:pt x="275" y="294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158" name="Google Shape;158;p36"/>
              <p:cNvSpPr/>
              <p:nvPr/>
            </p:nvSpPr>
            <p:spPr>
              <a:xfrm>
                <a:off x="13690600" y="1844675"/>
                <a:ext cx="284162" cy="284163"/>
              </a:xfrm>
              <a:custGeom>
                <a:rect b="b" l="l" r="r" t="t"/>
                <a:pathLst>
                  <a:path extrusionOk="0" h="93" w="93">
                    <a:moveTo>
                      <a:pt x="46" y="93"/>
                    </a:moveTo>
                    <a:cubicBezTo>
                      <a:pt x="72" y="93"/>
                      <a:pt x="93" y="72"/>
                      <a:pt x="93" y="47"/>
                    </a:cubicBezTo>
                    <a:cubicBezTo>
                      <a:pt x="93" y="21"/>
                      <a:pt x="72" y="0"/>
                      <a:pt x="46" y="0"/>
                    </a:cubicBezTo>
                    <a:cubicBezTo>
                      <a:pt x="21" y="0"/>
                      <a:pt x="0" y="21"/>
                      <a:pt x="0" y="47"/>
                    </a:cubicBezTo>
                    <a:cubicBezTo>
                      <a:pt x="0" y="72"/>
                      <a:pt x="21" y="93"/>
                      <a:pt x="46" y="93"/>
                    </a:cubicBezTo>
                    <a:close/>
                    <a:moveTo>
                      <a:pt x="46" y="16"/>
                    </a:moveTo>
                    <a:cubicBezTo>
                      <a:pt x="63" y="16"/>
                      <a:pt x="77" y="30"/>
                      <a:pt x="77" y="47"/>
                    </a:cubicBezTo>
                    <a:cubicBezTo>
                      <a:pt x="77" y="64"/>
                      <a:pt x="63" y="78"/>
                      <a:pt x="46" y="78"/>
                    </a:cubicBezTo>
                    <a:cubicBezTo>
                      <a:pt x="29" y="78"/>
                      <a:pt x="15" y="64"/>
                      <a:pt x="15" y="47"/>
                    </a:cubicBezTo>
                    <a:cubicBezTo>
                      <a:pt x="15" y="30"/>
                      <a:pt x="29" y="16"/>
                      <a:pt x="46" y="16"/>
                    </a:cubicBezTo>
                    <a:close/>
                    <a:moveTo>
                      <a:pt x="46" y="16"/>
                    </a:moveTo>
                    <a:cubicBezTo>
                      <a:pt x="46" y="16"/>
                      <a:pt x="46" y="16"/>
                      <a:pt x="46" y="16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cxnSp>
          <p:nvCxnSpPr>
            <p:cNvPr id="159" name="Google Shape;159;p36"/>
            <p:cNvCxnSpPr/>
            <p:nvPr/>
          </p:nvCxnSpPr>
          <p:spPr>
            <a:xfrm>
              <a:off x="6548437" y="2849439"/>
              <a:ext cx="876300" cy="0"/>
            </a:xfrm>
            <a:prstGeom prst="straightConnector1">
              <a:avLst/>
            </a:prstGeom>
            <a:noFill/>
            <a:ln cap="flat" cmpd="sng" w="25400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60" name="Google Shape;160;p36"/>
            <p:cNvCxnSpPr/>
            <p:nvPr/>
          </p:nvCxnSpPr>
          <p:spPr>
            <a:xfrm>
              <a:off x="4738687" y="2849439"/>
              <a:ext cx="876300" cy="0"/>
            </a:xfrm>
            <a:prstGeom prst="straightConnector1">
              <a:avLst/>
            </a:prstGeom>
            <a:noFill/>
            <a:ln cap="flat" cmpd="sng" w="25400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7"/>
          <p:cNvSpPr txBox="1"/>
          <p:nvPr/>
        </p:nvSpPr>
        <p:spPr>
          <a:xfrm>
            <a:off x="555254" y="1275415"/>
            <a:ext cx="1792743" cy="76174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A5A5A5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Welcome</a:t>
            </a:r>
            <a:r>
              <a:rPr b="1" lang="en" sz="19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Message</a:t>
            </a:r>
            <a:endParaRPr sz="1100"/>
          </a:p>
        </p:txBody>
      </p:sp>
      <p:sp>
        <p:nvSpPr>
          <p:cNvPr id="166" name="Google Shape;166;p37"/>
          <p:cNvSpPr txBox="1"/>
          <p:nvPr/>
        </p:nvSpPr>
        <p:spPr>
          <a:xfrm>
            <a:off x="2784274" y="3205318"/>
            <a:ext cx="2179612" cy="109717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7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which i two set had seasons. Fifth you'll, man wherein seas our creeping. Very. Make from for seas place divided void</a:t>
            </a:r>
            <a:endParaRPr sz="1100"/>
          </a:p>
        </p:txBody>
      </p:sp>
      <p:sp>
        <p:nvSpPr>
          <p:cNvPr id="167" name="Google Shape;167;p37"/>
          <p:cNvSpPr txBox="1"/>
          <p:nvPr/>
        </p:nvSpPr>
        <p:spPr>
          <a:xfrm>
            <a:off x="2784274" y="2951710"/>
            <a:ext cx="844751" cy="21929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About Me</a:t>
            </a:r>
            <a:endParaRPr sz="1100"/>
          </a:p>
        </p:txBody>
      </p:sp>
      <p:cxnSp>
        <p:nvCxnSpPr>
          <p:cNvPr id="168" name="Google Shape;168;p37"/>
          <p:cNvCxnSpPr/>
          <p:nvPr/>
        </p:nvCxnSpPr>
        <p:spPr>
          <a:xfrm>
            <a:off x="5396334" y="3008860"/>
            <a:ext cx="0" cy="1248626"/>
          </a:xfrm>
          <a:prstGeom prst="straightConnector1">
            <a:avLst/>
          </a:prstGeom>
          <a:noFill/>
          <a:ln cap="flat" cmpd="sng" w="22225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169" name="Google Shape;169;p37"/>
          <p:cNvGrpSpPr/>
          <p:nvPr/>
        </p:nvGrpSpPr>
        <p:grpSpPr>
          <a:xfrm>
            <a:off x="5828783" y="3338734"/>
            <a:ext cx="2292020" cy="437420"/>
            <a:chOff x="6302065" y="3850004"/>
            <a:chExt cx="3056027" cy="583226"/>
          </a:xfrm>
        </p:grpSpPr>
        <p:sp>
          <p:nvSpPr>
            <p:cNvPr id="170" name="Google Shape;170;p37"/>
            <p:cNvSpPr txBox="1"/>
            <p:nvPr/>
          </p:nvSpPr>
          <p:spPr>
            <a:xfrm>
              <a:off x="6302065" y="3850349"/>
              <a:ext cx="927862" cy="2308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HMTL/ CSS</a:t>
              </a:r>
              <a:endParaRPr sz="1100"/>
            </a:p>
          </p:txBody>
        </p:sp>
        <p:sp>
          <p:nvSpPr>
            <p:cNvPr id="171" name="Google Shape;171;p37"/>
            <p:cNvSpPr txBox="1"/>
            <p:nvPr/>
          </p:nvSpPr>
          <p:spPr>
            <a:xfrm>
              <a:off x="6302065" y="4202398"/>
              <a:ext cx="927862" cy="2308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Photoshop</a:t>
              </a:r>
              <a:endParaRPr sz="1100"/>
            </a:p>
          </p:txBody>
        </p:sp>
        <p:sp>
          <p:nvSpPr>
            <p:cNvPr id="172" name="Google Shape;172;p37"/>
            <p:cNvSpPr txBox="1"/>
            <p:nvPr/>
          </p:nvSpPr>
          <p:spPr>
            <a:xfrm>
              <a:off x="8851611" y="3850004"/>
              <a:ext cx="506481" cy="2308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80%</a:t>
              </a:r>
              <a:endParaRPr sz="1100"/>
            </a:p>
          </p:txBody>
        </p:sp>
        <p:sp>
          <p:nvSpPr>
            <p:cNvPr id="173" name="Google Shape;173;p37"/>
            <p:cNvSpPr txBox="1"/>
            <p:nvPr/>
          </p:nvSpPr>
          <p:spPr>
            <a:xfrm>
              <a:off x="8430223" y="4202398"/>
              <a:ext cx="506481" cy="2308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65%</a:t>
              </a:r>
              <a:endParaRPr sz="1100"/>
            </a:p>
          </p:txBody>
        </p:sp>
        <p:grpSp>
          <p:nvGrpSpPr>
            <p:cNvPr id="174" name="Google Shape;174;p37"/>
            <p:cNvGrpSpPr/>
            <p:nvPr/>
          </p:nvGrpSpPr>
          <p:grpSpPr>
            <a:xfrm>
              <a:off x="7387686" y="3914250"/>
              <a:ext cx="1409197" cy="103031"/>
              <a:chOff x="6198966" y="4047214"/>
              <a:chExt cx="1409197" cy="103031"/>
            </a:xfrm>
          </p:grpSpPr>
          <p:cxnSp>
            <p:nvCxnSpPr>
              <p:cNvPr id="175" name="Google Shape;175;p37"/>
              <p:cNvCxnSpPr/>
              <p:nvPr/>
            </p:nvCxnSpPr>
            <p:spPr>
              <a:xfrm rot="10800000">
                <a:off x="6198966" y="4098384"/>
                <a:ext cx="1306166" cy="0"/>
              </a:xfrm>
              <a:prstGeom prst="straightConnector1">
                <a:avLst/>
              </a:prstGeom>
              <a:noFill/>
              <a:ln cap="flat" cmpd="sng" w="41275">
                <a:solidFill>
                  <a:schemeClr val="lt2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sp>
            <p:nvSpPr>
              <p:cNvPr id="176" name="Google Shape;176;p37"/>
              <p:cNvSpPr/>
              <p:nvPr/>
            </p:nvSpPr>
            <p:spPr>
              <a:xfrm>
                <a:off x="7505132" y="4047214"/>
                <a:ext cx="103031" cy="103031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grpSp>
          <p:nvGrpSpPr>
            <p:cNvPr id="177" name="Google Shape;177;p37"/>
            <p:cNvGrpSpPr/>
            <p:nvPr/>
          </p:nvGrpSpPr>
          <p:grpSpPr>
            <a:xfrm>
              <a:off x="7387687" y="4266299"/>
              <a:ext cx="987807" cy="103031"/>
              <a:chOff x="6198967" y="4399090"/>
              <a:chExt cx="987807" cy="103031"/>
            </a:xfrm>
          </p:grpSpPr>
          <p:cxnSp>
            <p:nvCxnSpPr>
              <p:cNvPr id="178" name="Google Shape;178;p37"/>
              <p:cNvCxnSpPr/>
              <p:nvPr/>
            </p:nvCxnSpPr>
            <p:spPr>
              <a:xfrm rot="10800000">
                <a:off x="6198967" y="4450606"/>
                <a:ext cx="884776" cy="0"/>
              </a:xfrm>
              <a:prstGeom prst="straightConnector1">
                <a:avLst/>
              </a:prstGeom>
              <a:noFill/>
              <a:ln cap="flat" cmpd="sng" w="41275">
                <a:solidFill>
                  <a:schemeClr val="lt2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sp>
            <p:nvSpPr>
              <p:cNvPr id="179" name="Google Shape;179;p37"/>
              <p:cNvSpPr/>
              <p:nvPr/>
            </p:nvSpPr>
            <p:spPr>
              <a:xfrm>
                <a:off x="7083743" y="4399090"/>
                <a:ext cx="103031" cy="103031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</p:grpSp>
      <p:grpSp>
        <p:nvGrpSpPr>
          <p:cNvPr id="180" name="Google Shape;180;p37"/>
          <p:cNvGrpSpPr/>
          <p:nvPr/>
        </p:nvGrpSpPr>
        <p:grpSpPr>
          <a:xfrm>
            <a:off x="5904985" y="4073078"/>
            <a:ext cx="661542" cy="184407"/>
            <a:chOff x="3737318" y="5352459"/>
            <a:chExt cx="574436" cy="160126"/>
          </a:xfrm>
        </p:grpSpPr>
        <p:grpSp>
          <p:nvGrpSpPr>
            <p:cNvPr id="181" name="Google Shape;181;p37"/>
            <p:cNvGrpSpPr/>
            <p:nvPr/>
          </p:nvGrpSpPr>
          <p:grpSpPr>
            <a:xfrm>
              <a:off x="3737318" y="5352459"/>
              <a:ext cx="160124" cy="160126"/>
              <a:chOff x="7136966" y="5134202"/>
              <a:chExt cx="588412" cy="588417"/>
            </a:xfrm>
          </p:grpSpPr>
          <p:sp>
            <p:nvSpPr>
              <p:cNvPr id="182" name="Google Shape;182;p37"/>
              <p:cNvSpPr/>
              <p:nvPr/>
            </p:nvSpPr>
            <p:spPr>
              <a:xfrm>
                <a:off x="7136966" y="5134202"/>
                <a:ext cx="588412" cy="588417"/>
              </a:xfrm>
              <a:prstGeom prst="ellipse">
                <a:avLst/>
              </a:prstGeom>
              <a:solidFill>
                <a:srgbClr val="D8D8D8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183" name="Google Shape;183;p37"/>
              <p:cNvSpPr/>
              <p:nvPr/>
            </p:nvSpPr>
            <p:spPr>
              <a:xfrm>
                <a:off x="7279092" y="5304814"/>
                <a:ext cx="304161" cy="247193"/>
              </a:xfrm>
              <a:custGeom>
                <a:rect b="b" l="l" r="r" t="t"/>
                <a:pathLst>
                  <a:path extrusionOk="0" h="21600" w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grpSp>
          <p:nvGrpSpPr>
            <p:cNvPr id="184" name="Google Shape;184;p37"/>
            <p:cNvGrpSpPr/>
            <p:nvPr/>
          </p:nvGrpSpPr>
          <p:grpSpPr>
            <a:xfrm>
              <a:off x="3944474" y="5352459"/>
              <a:ext cx="160124" cy="160126"/>
              <a:chOff x="7991862" y="5134202"/>
              <a:chExt cx="588412" cy="588417"/>
            </a:xfrm>
          </p:grpSpPr>
          <p:sp>
            <p:nvSpPr>
              <p:cNvPr id="185" name="Google Shape;185;p37"/>
              <p:cNvSpPr/>
              <p:nvPr/>
            </p:nvSpPr>
            <p:spPr>
              <a:xfrm>
                <a:off x="7991862" y="5134202"/>
                <a:ext cx="588412" cy="588417"/>
              </a:xfrm>
              <a:prstGeom prst="ellipse">
                <a:avLst/>
              </a:prstGeom>
              <a:solidFill>
                <a:srgbClr val="D8D8D8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186" name="Google Shape;186;p37"/>
              <p:cNvSpPr/>
              <p:nvPr/>
            </p:nvSpPr>
            <p:spPr>
              <a:xfrm>
                <a:off x="8174240" y="5316581"/>
                <a:ext cx="223656" cy="223658"/>
              </a:xfrm>
              <a:custGeom>
                <a:rect b="b" l="l" r="r" t="t"/>
                <a:pathLst>
                  <a:path extrusionOk="0" h="21600" w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grpSp>
          <p:nvGrpSpPr>
            <p:cNvPr id="187" name="Google Shape;187;p37"/>
            <p:cNvGrpSpPr/>
            <p:nvPr/>
          </p:nvGrpSpPr>
          <p:grpSpPr>
            <a:xfrm>
              <a:off x="4151630" y="5352459"/>
              <a:ext cx="160124" cy="160126"/>
              <a:chOff x="8846763" y="5134202"/>
              <a:chExt cx="588412" cy="588417"/>
            </a:xfrm>
          </p:grpSpPr>
          <p:sp>
            <p:nvSpPr>
              <p:cNvPr id="188" name="Google Shape;188;p37"/>
              <p:cNvSpPr/>
              <p:nvPr/>
            </p:nvSpPr>
            <p:spPr>
              <a:xfrm>
                <a:off x="8846763" y="5134202"/>
                <a:ext cx="588412" cy="588417"/>
              </a:xfrm>
              <a:prstGeom prst="ellipse">
                <a:avLst/>
              </a:prstGeom>
              <a:solidFill>
                <a:srgbClr val="D8D8D8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189" name="Google Shape;189;p37"/>
              <p:cNvSpPr/>
              <p:nvPr/>
            </p:nvSpPr>
            <p:spPr>
              <a:xfrm>
                <a:off x="8974458" y="5322042"/>
                <a:ext cx="333023" cy="212741"/>
              </a:xfrm>
              <a:custGeom>
                <a:rect b="b" l="l" r="r" t="t"/>
                <a:pathLst>
                  <a:path extrusionOk="0" h="21486" w="21574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</p:grpSp>
      <p:sp>
        <p:nvSpPr>
          <p:cNvPr id="190" name="Google Shape;190;p37"/>
          <p:cNvSpPr txBox="1"/>
          <p:nvPr/>
        </p:nvSpPr>
        <p:spPr>
          <a:xfrm>
            <a:off x="5828783" y="2951710"/>
            <a:ext cx="844751" cy="21929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Skill</a:t>
            </a:r>
            <a:endParaRPr sz="1100"/>
          </a:p>
        </p:txBody>
      </p:sp>
      <p:sp>
        <p:nvSpPr>
          <p:cNvPr id="191" name="Google Shape;191;p37"/>
          <p:cNvSpPr txBox="1"/>
          <p:nvPr/>
        </p:nvSpPr>
        <p:spPr>
          <a:xfrm>
            <a:off x="4853555" y="1295372"/>
            <a:ext cx="2179603" cy="72183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hi, iam</a:t>
            </a:r>
            <a:endParaRPr sz="1100"/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Adnan Sami</a:t>
            </a:r>
            <a:endParaRPr sz="1100"/>
          </a:p>
        </p:txBody>
      </p:sp>
      <p:pic>
        <p:nvPicPr>
          <p:cNvPr id="192" name="Google Shape;192;p37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84274" y="841006"/>
            <a:ext cx="1630564" cy="1630564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Google Shape;197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5975" y="0"/>
            <a:ext cx="3958025" cy="3457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38"/>
          <p:cNvPicPr preferRelativeResize="0"/>
          <p:nvPr>
            <p:ph idx="2" type="pic"/>
          </p:nvPr>
        </p:nvPicPr>
        <p:blipFill rotWithShape="1">
          <a:blip r:embed="rId4">
            <a:alphaModFix/>
          </a:blip>
          <a:srcRect b="17441" l="0" r="0" t="17442"/>
          <a:stretch/>
        </p:blipFill>
        <p:spPr>
          <a:xfrm rot="179577">
            <a:off x="252007" y="799467"/>
            <a:ext cx="6193849" cy="4032987"/>
          </a:xfrm>
          <a:prstGeom prst="parallelogram">
            <a:avLst>
              <a:gd fmla="val 53211" name="adj"/>
            </a:avLst>
          </a:prstGeom>
          <a:noFill/>
          <a:ln>
            <a:noFill/>
          </a:ln>
        </p:spPr>
      </p:pic>
      <p:sp>
        <p:nvSpPr>
          <p:cNvPr id="199" name="Google Shape;199;p38"/>
          <p:cNvSpPr/>
          <p:nvPr/>
        </p:nvSpPr>
        <p:spPr>
          <a:xfrm>
            <a:off x="336669" y="2214562"/>
            <a:ext cx="2533951" cy="714375"/>
          </a:xfrm>
          <a:custGeom>
            <a:rect b="b" l="l" r="r" t="t"/>
            <a:pathLst>
              <a:path extrusionOk="0" h="952500" w="3378602">
                <a:moveTo>
                  <a:pt x="563546" y="0"/>
                </a:moveTo>
                <a:lnTo>
                  <a:pt x="3378602" y="0"/>
                </a:lnTo>
                <a:lnTo>
                  <a:pt x="3378602" y="952500"/>
                </a:lnTo>
                <a:lnTo>
                  <a:pt x="0" y="952500"/>
                </a:lnTo>
                <a:lnTo>
                  <a:pt x="56354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0" name="Google Shape;200;p38"/>
          <p:cNvSpPr txBox="1"/>
          <p:nvPr/>
        </p:nvSpPr>
        <p:spPr>
          <a:xfrm>
            <a:off x="886642" y="2335146"/>
            <a:ext cx="1643660" cy="47320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Creative</a:t>
            </a:r>
            <a:endParaRPr b="1" sz="1900">
              <a:solidFill>
                <a:schemeClr val="lt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grpSp>
        <p:nvGrpSpPr>
          <p:cNvPr id="201" name="Google Shape;201;p38"/>
          <p:cNvGrpSpPr/>
          <p:nvPr/>
        </p:nvGrpSpPr>
        <p:grpSpPr>
          <a:xfrm>
            <a:off x="5448051" y="3917136"/>
            <a:ext cx="2193961" cy="462386"/>
            <a:chOff x="7655633" y="5135506"/>
            <a:chExt cx="2925281" cy="616515"/>
          </a:xfrm>
        </p:grpSpPr>
        <p:sp>
          <p:nvSpPr>
            <p:cNvPr id="202" name="Google Shape;202;p38"/>
            <p:cNvSpPr txBox="1"/>
            <p:nvPr/>
          </p:nvSpPr>
          <p:spPr>
            <a:xfrm>
              <a:off x="8088086" y="5135506"/>
              <a:ext cx="2492828" cy="61651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44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7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seas place divided void</a:t>
              </a:r>
              <a:endParaRPr sz="1100"/>
            </a:p>
          </p:txBody>
        </p:sp>
        <p:sp>
          <p:nvSpPr>
            <p:cNvPr id="203" name="Google Shape;203;p38"/>
            <p:cNvSpPr/>
            <p:nvPr/>
          </p:nvSpPr>
          <p:spPr>
            <a:xfrm>
              <a:off x="7655633" y="5308599"/>
              <a:ext cx="219728" cy="385762"/>
            </a:xfrm>
            <a:custGeom>
              <a:rect b="b" l="l" r="r" t="t"/>
              <a:pathLst>
                <a:path extrusionOk="0" h="1374" w="782">
                  <a:moveTo>
                    <a:pt x="754" y="754"/>
                  </a:moveTo>
                  <a:cubicBezTo>
                    <a:pt x="171" y="1337"/>
                    <a:pt x="171" y="1337"/>
                    <a:pt x="171" y="1337"/>
                  </a:cubicBezTo>
                  <a:cubicBezTo>
                    <a:pt x="134" y="1374"/>
                    <a:pt x="74" y="1374"/>
                    <a:pt x="37" y="1337"/>
                  </a:cubicBezTo>
                  <a:cubicBezTo>
                    <a:pt x="0" y="1300"/>
                    <a:pt x="0" y="1240"/>
                    <a:pt x="37" y="1202"/>
                  </a:cubicBezTo>
                  <a:cubicBezTo>
                    <a:pt x="553" y="687"/>
                    <a:pt x="553" y="687"/>
                    <a:pt x="553" y="687"/>
                  </a:cubicBezTo>
                  <a:cubicBezTo>
                    <a:pt x="37" y="171"/>
                    <a:pt x="37" y="171"/>
                    <a:pt x="37" y="171"/>
                  </a:cubicBezTo>
                  <a:cubicBezTo>
                    <a:pt x="0" y="134"/>
                    <a:pt x="0" y="74"/>
                    <a:pt x="37" y="37"/>
                  </a:cubicBezTo>
                  <a:cubicBezTo>
                    <a:pt x="74" y="0"/>
                    <a:pt x="134" y="0"/>
                    <a:pt x="171" y="37"/>
                  </a:cubicBezTo>
                  <a:cubicBezTo>
                    <a:pt x="754" y="620"/>
                    <a:pt x="754" y="620"/>
                    <a:pt x="754" y="620"/>
                  </a:cubicBezTo>
                  <a:cubicBezTo>
                    <a:pt x="773" y="638"/>
                    <a:pt x="782" y="662"/>
                    <a:pt x="782" y="687"/>
                  </a:cubicBezTo>
                  <a:cubicBezTo>
                    <a:pt x="782" y="711"/>
                    <a:pt x="773" y="735"/>
                    <a:pt x="754" y="754"/>
                  </a:cubicBezTo>
                  <a:close/>
                  <a:moveTo>
                    <a:pt x="754" y="754"/>
                  </a:moveTo>
                  <a:cubicBezTo>
                    <a:pt x="754" y="754"/>
                    <a:pt x="754" y="754"/>
                    <a:pt x="754" y="754"/>
                  </a:cubicBezTo>
                </a:path>
              </a:pathLst>
            </a:custGeom>
            <a:solidFill>
              <a:schemeClr val="lt2">
                <a:alpha val="24705"/>
              </a:schemeClr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9"/>
          <p:cNvSpPr/>
          <p:nvPr/>
        </p:nvSpPr>
        <p:spPr>
          <a:xfrm>
            <a:off x="2928938" y="295275"/>
            <a:ext cx="3714750" cy="2276475"/>
          </a:xfrm>
          <a:prstGeom prst="rect">
            <a:avLst/>
          </a:prstGeom>
          <a:solidFill>
            <a:schemeClr val="accent4">
              <a:alpha val="24705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9" name="Google Shape;209;p39"/>
          <p:cNvSpPr txBox="1"/>
          <p:nvPr/>
        </p:nvSpPr>
        <p:spPr>
          <a:xfrm>
            <a:off x="3931865" y="1139201"/>
            <a:ext cx="1708895" cy="58862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About</a:t>
            </a:r>
            <a:endParaRPr sz="1100"/>
          </a:p>
        </p:txBody>
      </p:sp>
      <p:grpSp>
        <p:nvGrpSpPr>
          <p:cNvPr id="210" name="Google Shape;210;p39"/>
          <p:cNvGrpSpPr/>
          <p:nvPr/>
        </p:nvGrpSpPr>
        <p:grpSpPr>
          <a:xfrm>
            <a:off x="7232650" y="3431813"/>
            <a:ext cx="1027111" cy="727434"/>
            <a:chOff x="8204686" y="1135743"/>
            <a:chExt cx="1369481" cy="969912"/>
          </a:xfrm>
        </p:grpSpPr>
        <p:sp>
          <p:nvSpPr>
            <p:cNvPr id="211" name="Google Shape;211;p39"/>
            <p:cNvSpPr txBox="1"/>
            <p:nvPr/>
          </p:nvSpPr>
          <p:spPr>
            <a:xfrm>
              <a:off x="8204686" y="1135743"/>
              <a:ext cx="759881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TO-BE</a:t>
              </a:r>
              <a:endParaRPr sz="1100"/>
            </a:p>
          </p:txBody>
        </p:sp>
        <p:sp>
          <p:nvSpPr>
            <p:cNvPr id="212" name="Google Shape;212;p39"/>
            <p:cNvSpPr txBox="1"/>
            <p:nvPr/>
          </p:nvSpPr>
          <p:spPr>
            <a:xfrm>
              <a:off x="8204686" y="1424956"/>
              <a:ext cx="1369481" cy="6806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</a:t>
              </a:r>
              <a:endParaRPr sz="1100"/>
            </a:p>
          </p:txBody>
        </p:sp>
      </p:grpSp>
      <p:sp>
        <p:nvSpPr>
          <p:cNvPr id="213" name="Google Shape;213;p39"/>
          <p:cNvSpPr/>
          <p:nvPr/>
        </p:nvSpPr>
        <p:spPr>
          <a:xfrm>
            <a:off x="295275" y="295276"/>
            <a:ext cx="2633662" cy="2276475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14" name="Google Shape;214;p39"/>
          <p:cNvSpPr txBox="1"/>
          <p:nvPr/>
        </p:nvSpPr>
        <p:spPr>
          <a:xfrm>
            <a:off x="961045" y="884926"/>
            <a:ext cx="1302123" cy="109717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700">
                <a:solidFill>
                  <a:srgbClr val="BFBFB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which i two set had seasons. Fifth you'll, man</a:t>
            </a:r>
            <a:endParaRPr sz="1100"/>
          </a:p>
        </p:txBody>
      </p:sp>
      <p:pic>
        <p:nvPicPr>
          <p:cNvPr id="215" name="Google Shape;215;p3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6781" l="0" r="0" t="6781"/>
          <a:stretch/>
        </p:blipFill>
        <p:spPr>
          <a:xfrm>
            <a:off x="295275" y="2571750"/>
            <a:ext cx="2633662" cy="22764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39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19359" l="0" r="0" t="19359"/>
          <a:stretch/>
        </p:blipFill>
        <p:spPr>
          <a:xfrm>
            <a:off x="2928938" y="2571750"/>
            <a:ext cx="3714750" cy="2276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39"/>
          <p:cNvPicPr preferRelativeResize="0"/>
          <p:nvPr>
            <p:ph idx="4" type="pic"/>
          </p:nvPr>
        </p:nvPicPr>
        <p:blipFill rotWithShape="1">
          <a:blip r:embed="rId3">
            <a:alphaModFix/>
          </a:blip>
          <a:srcRect b="0" l="1568" r="1569" t="0"/>
          <a:stretch/>
        </p:blipFill>
        <p:spPr>
          <a:xfrm>
            <a:off x="6643688" y="295276"/>
            <a:ext cx="2205037" cy="2276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40"/>
          <p:cNvSpPr/>
          <p:nvPr/>
        </p:nvSpPr>
        <p:spPr>
          <a:xfrm>
            <a:off x="2019302" y="1001485"/>
            <a:ext cx="2276475" cy="1505968"/>
          </a:xfrm>
          <a:prstGeom prst="rect">
            <a:avLst/>
          </a:prstGeom>
          <a:solidFill>
            <a:schemeClr val="accent4">
              <a:alpha val="24705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3" name="Google Shape;223;p40"/>
          <p:cNvSpPr txBox="1"/>
          <p:nvPr/>
        </p:nvSpPr>
        <p:spPr>
          <a:xfrm>
            <a:off x="1142788" y="1460158"/>
            <a:ext cx="1624440" cy="58862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About</a:t>
            </a:r>
            <a:endParaRPr sz="1100"/>
          </a:p>
        </p:txBody>
      </p:sp>
      <p:grpSp>
        <p:nvGrpSpPr>
          <p:cNvPr id="224" name="Google Shape;224;p40"/>
          <p:cNvGrpSpPr/>
          <p:nvPr/>
        </p:nvGrpSpPr>
        <p:grpSpPr>
          <a:xfrm>
            <a:off x="4848224" y="3742132"/>
            <a:ext cx="3209331" cy="885815"/>
            <a:chOff x="9760742" y="2251891"/>
            <a:chExt cx="4279108" cy="1181087"/>
          </a:xfrm>
        </p:grpSpPr>
        <p:sp>
          <p:nvSpPr>
            <p:cNvPr id="225" name="Google Shape;225;p40"/>
            <p:cNvSpPr txBox="1"/>
            <p:nvPr/>
          </p:nvSpPr>
          <p:spPr>
            <a:xfrm>
              <a:off x="9760742" y="2749265"/>
              <a:ext cx="4279108" cy="6837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two set had seasons. Fifth you'll, man wherein seas our creeping. Very. Make from for seas place divided void they're.</a:t>
              </a:r>
              <a:endParaRPr sz="1100"/>
            </a:p>
          </p:txBody>
        </p:sp>
        <p:sp>
          <p:nvSpPr>
            <p:cNvPr id="226" name="Google Shape;226;p40"/>
            <p:cNvSpPr txBox="1"/>
            <p:nvPr/>
          </p:nvSpPr>
          <p:spPr>
            <a:xfrm>
              <a:off x="9760742" y="2251891"/>
              <a:ext cx="759881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TO-BE</a:t>
              </a:r>
              <a:endParaRPr sz="1100"/>
            </a:p>
          </p:txBody>
        </p:sp>
      </p:grpSp>
      <p:pic>
        <p:nvPicPr>
          <p:cNvPr id="227" name="Google Shape;227;p4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22351" l="0" r="0" t="22351"/>
          <a:stretch/>
        </p:blipFill>
        <p:spPr>
          <a:xfrm>
            <a:off x="295275" y="2636041"/>
            <a:ext cx="4000503" cy="22121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40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15306" l="0" r="0" t="15306"/>
          <a:stretch/>
        </p:blipFill>
        <p:spPr>
          <a:xfrm>
            <a:off x="4424366" y="295275"/>
            <a:ext cx="4391021" cy="30466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3" name="Google Shape;233;p41"/>
          <p:cNvGrpSpPr/>
          <p:nvPr/>
        </p:nvGrpSpPr>
        <p:grpSpPr>
          <a:xfrm>
            <a:off x="2100262" y="3361592"/>
            <a:ext cx="3700464" cy="1226653"/>
            <a:chOff x="7277098" y="1762098"/>
            <a:chExt cx="4933952" cy="1635537"/>
          </a:xfrm>
        </p:grpSpPr>
        <p:sp>
          <p:nvSpPr>
            <p:cNvPr id="234" name="Google Shape;234;p41"/>
            <p:cNvSpPr txBox="1"/>
            <p:nvPr/>
          </p:nvSpPr>
          <p:spPr>
            <a:xfrm>
              <a:off x="7277099" y="2220197"/>
              <a:ext cx="4933950" cy="117743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44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7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two set had seasons. Fifth you'll, man wherein seas our creepingcreepingHave them for one. Living grass to for can't gathered waters had winged. Creepiest don't subdue which i two set had seasons.</a:t>
              </a:r>
              <a:endParaRPr sz="1100"/>
            </a:p>
          </p:txBody>
        </p:sp>
        <p:sp>
          <p:nvSpPr>
            <p:cNvPr id="235" name="Google Shape;235;p41"/>
            <p:cNvSpPr txBox="1"/>
            <p:nvPr/>
          </p:nvSpPr>
          <p:spPr>
            <a:xfrm>
              <a:off x="7277098" y="1762098"/>
              <a:ext cx="1633309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This is Minimal</a:t>
              </a:r>
              <a:endParaRPr sz="1100"/>
            </a:p>
          </p:txBody>
        </p:sp>
      </p:grpSp>
      <p:sp>
        <p:nvSpPr>
          <p:cNvPr id="236" name="Google Shape;236;p41"/>
          <p:cNvSpPr txBox="1"/>
          <p:nvPr/>
        </p:nvSpPr>
        <p:spPr>
          <a:xfrm rot="-5400000">
            <a:off x="271251" y="1579519"/>
            <a:ext cx="1624440" cy="58862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Vision</a:t>
            </a:r>
            <a:endParaRPr sz="1100"/>
          </a:p>
        </p:txBody>
      </p:sp>
      <p:sp>
        <p:nvSpPr>
          <p:cNvPr id="237" name="Google Shape;237;p41"/>
          <p:cNvSpPr/>
          <p:nvPr/>
        </p:nvSpPr>
        <p:spPr>
          <a:xfrm>
            <a:off x="6312268" y="0"/>
            <a:ext cx="2276475" cy="2686050"/>
          </a:xfrm>
          <a:prstGeom prst="rect">
            <a:avLst/>
          </a:prstGeom>
          <a:solidFill>
            <a:schemeClr val="accent4">
              <a:alpha val="24705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238" name="Google Shape;238;p41"/>
          <p:cNvGrpSpPr/>
          <p:nvPr/>
        </p:nvGrpSpPr>
        <p:grpSpPr>
          <a:xfrm>
            <a:off x="6936950" y="979308"/>
            <a:ext cx="1027111" cy="727434"/>
            <a:chOff x="8204686" y="1135743"/>
            <a:chExt cx="1369481" cy="969912"/>
          </a:xfrm>
        </p:grpSpPr>
        <p:sp>
          <p:nvSpPr>
            <p:cNvPr id="239" name="Google Shape;239;p41"/>
            <p:cNvSpPr txBox="1"/>
            <p:nvPr/>
          </p:nvSpPr>
          <p:spPr>
            <a:xfrm>
              <a:off x="8204686" y="1135743"/>
              <a:ext cx="759881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TO-BE</a:t>
              </a:r>
              <a:endParaRPr sz="1100"/>
            </a:p>
          </p:txBody>
        </p:sp>
        <p:sp>
          <p:nvSpPr>
            <p:cNvPr id="240" name="Google Shape;240;p41"/>
            <p:cNvSpPr txBox="1"/>
            <p:nvPr/>
          </p:nvSpPr>
          <p:spPr>
            <a:xfrm>
              <a:off x="8204686" y="1424956"/>
              <a:ext cx="1369481" cy="6806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6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</a:t>
              </a:r>
              <a:endParaRPr sz="1100"/>
            </a:p>
          </p:txBody>
        </p:sp>
      </p:grpSp>
      <p:pic>
        <p:nvPicPr>
          <p:cNvPr id="241" name="Google Shape;241;p4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8118" l="0" r="0" t="18117"/>
          <a:stretch/>
        </p:blipFill>
        <p:spPr>
          <a:xfrm>
            <a:off x="2100263" y="0"/>
            <a:ext cx="4212006" cy="2686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Google Shape;246;p42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14074" l="0" r="0" t="14074"/>
          <a:stretch/>
        </p:blipFill>
        <p:spPr>
          <a:xfrm>
            <a:off x="5976259" y="295275"/>
            <a:ext cx="3167741" cy="2276475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42"/>
          <p:cNvSpPr/>
          <p:nvPr/>
        </p:nvSpPr>
        <p:spPr>
          <a:xfrm>
            <a:off x="5976259" y="295275"/>
            <a:ext cx="3167063" cy="2276475"/>
          </a:xfrm>
          <a:prstGeom prst="rect">
            <a:avLst/>
          </a:prstGeom>
          <a:solidFill>
            <a:schemeClr val="accent4">
              <a:alpha val="14901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48" name="Google Shape;248;p42"/>
          <p:cNvSpPr txBox="1"/>
          <p:nvPr/>
        </p:nvSpPr>
        <p:spPr>
          <a:xfrm rot="-5400000">
            <a:off x="555254" y="3631880"/>
            <a:ext cx="1844066" cy="58862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Mission</a:t>
            </a:r>
            <a:endParaRPr sz="1100"/>
          </a:p>
        </p:txBody>
      </p:sp>
      <p:sp>
        <p:nvSpPr>
          <p:cNvPr id="249" name="Google Shape;249;p42"/>
          <p:cNvSpPr txBox="1"/>
          <p:nvPr/>
        </p:nvSpPr>
        <p:spPr>
          <a:xfrm>
            <a:off x="2705645" y="864852"/>
            <a:ext cx="2597847" cy="130877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7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which i two set had seasons. Fifth you'll, man wherein seas our creepingcreepingHave them for one. Living grass to for can't gathered waters had winged. Creepiest don't subdue which i two set had seasons.</a:t>
            </a:r>
            <a:endParaRPr sz="1100"/>
          </a:p>
        </p:txBody>
      </p:sp>
      <p:grpSp>
        <p:nvGrpSpPr>
          <p:cNvPr id="250" name="Google Shape;250;p42"/>
          <p:cNvGrpSpPr/>
          <p:nvPr/>
        </p:nvGrpSpPr>
        <p:grpSpPr>
          <a:xfrm>
            <a:off x="6501214" y="3410100"/>
            <a:ext cx="2087530" cy="599772"/>
            <a:chOff x="8632079" y="938017"/>
            <a:chExt cx="2783373" cy="799696"/>
          </a:xfrm>
        </p:grpSpPr>
        <p:grpSp>
          <p:nvGrpSpPr>
            <p:cNvPr id="251" name="Google Shape;251;p42"/>
            <p:cNvGrpSpPr/>
            <p:nvPr/>
          </p:nvGrpSpPr>
          <p:grpSpPr>
            <a:xfrm>
              <a:off x="9662473" y="943772"/>
              <a:ext cx="857250" cy="788186"/>
              <a:chOff x="5612192" y="2052801"/>
              <a:chExt cx="1199391" cy="1102764"/>
            </a:xfrm>
          </p:grpSpPr>
          <p:sp>
            <p:nvSpPr>
              <p:cNvPr id="252" name="Google Shape;252;p42"/>
              <p:cNvSpPr/>
              <p:nvPr/>
            </p:nvSpPr>
            <p:spPr>
              <a:xfrm>
                <a:off x="5612192" y="2760842"/>
                <a:ext cx="1199391" cy="3947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" sz="900">
                    <a:solidFill>
                      <a:srgbClr val="000000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minimal</a:t>
                </a:r>
                <a:endParaRPr sz="1100"/>
              </a:p>
            </p:txBody>
          </p:sp>
          <p:grpSp>
            <p:nvGrpSpPr>
              <p:cNvPr id="253" name="Google Shape;253;p42"/>
              <p:cNvGrpSpPr/>
              <p:nvPr/>
            </p:nvGrpSpPr>
            <p:grpSpPr>
              <a:xfrm>
                <a:off x="5980478" y="2052801"/>
                <a:ext cx="462818" cy="605625"/>
                <a:chOff x="-4032250" y="-4351338"/>
                <a:chExt cx="4506913" cy="5897563"/>
              </a:xfrm>
            </p:grpSpPr>
            <p:sp>
              <p:nvSpPr>
                <p:cNvPr id="254" name="Google Shape;254;p42"/>
                <p:cNvSpPr/>
                <p:nvPr/>
              </p:nvSpPr>
              <p:spPr>
                <a:xfrm>
                  <a:off x="-4032250" y="-4351338"/>
                  <a:ext cx="4506913" cy="5897563"/>
                </a:xfrm>
                <a:custGeom>
                  <a:rect b="b" l="l" r="r" t="t"/>
                  <a:pathLst>
                    <a:path extrusionOk="0" h="1638" w="1248">
                      <a:moveTo>
                        <a:pt x="1124" y="637"/>
                      </a:moveTo>
                      <a:cubicBezTo>
                        <a:pt x="662" y="19"/>
                        <a:pt x="662" y="19"/>
                        <a:pt x="662" y="19"/>
                      </a:cubicBezTo>
                      <a:cubicBezTo>
                        <a:pt x="653" y="7"/>
                        <a:pt x="639" y="0"/>
                        <a:pt x="624" y="0"/>
                      </a:cubicBezTo>
                      <a:cubicBezTo>
                        <a:pt x="609" y="0"/>
                        <a:pt x="595" y="7"/>
                        <a:pt x="586" y="19"/>
                      </a:cubicBezTo>
                      <a:cubicBezTo>
                        <a:pt x="125" y="637"/>
                        <a:pt x="125" y="637"/>
                        <a:pt x="125" y="637"/>
                      </a:cubicBezTo>
                      <a:cubicBezTo>
                        <a:pt x="43" y="746"/>
                        <a:pt x="0" y="875"/>
                        <a:pt x="0" y="1011"/>
                      </a:cubicBezTo>
                      <a:cubicBezTo>
                        <a:pt x="0" y="1357"/>
                        <a:pt x="280" y="1638"/>
                        <a:pt x="624" y="1638"/>
                      </a:cubicBezTo>
                      <a:cubicBezTo>
                        <a:pt x="968" y="1638"/>
                        <a:pt x="1248" y="1357"/>
                        <a:pt x="1248" y="1011"/>
                      </a:cubicBezTo>
                      <a:cubicBezTo>
                        <a:pt x="1248" y="875"/>
                        <a:pt x="1205" y="746"/>
                        <a:pt x="1124" y="637"/>
                      </a:cubicBezTo>
                      <a:close/>
                      <a:moveTo>
                        <a:pt x="624" y="1542"/>
                      </a:moveTo>
                      <a:cubicBezTo>
                        <a:pt x="333" y="1542"/>
                        <a:pt x="96" y="1304"/>
                        <a:pt x="96" y="1011"/>
                      </a:cubicBezTo>
                      <a:cubicBezTo>
                        <a:pt x="96" y="896"/>
                        <a:pt x="132" y="787"/>
                        <a:pt x="201" y="695"/>
                      </a:cubicBezTo>
                      <a:cubicBezTo>
                        <a:pt x="624" y="128"/>
                        <a:pt x="624" y="128"/>
                        <a:pt x="624" y="128"/>
                      </a:cubicBezTo>
                      <a:cubicBezTo>
                        <a:pt x="1047" y="695"/>
                        <a:pt x="1047" y="695"/>
                        <a:pt x="1047" y="695"/>
                      </a:cubicBezTo>
                      <a:cubicBezTo>
                        <a:pt x="1116" y="787"/>
                        <a:pt x="1152" y="896"/>
                        <a:pt x="1152" y="1011"/>
                      </a:cubicBezTo>
                      <a:cubicBezTo>
                        <a:pt x="1152" y="1304"/>
                        <a:pt x="915" y="1542"/>
                        <a:pt x="624" y="1542"/>
                      </a:cubicBezTo>
                      <a:close/>
                      <a:moveTo>
                        <a:pt x="624" y="1542"/>
                      </a:moveTo>
                      <a:cubicBezTo>
                        <a:pt x="624" y="1542"/>
                        <a:pt x="624" y="1542"/>
                        <a:pt x="624" y="1542"/>
                      </a:cubicBezTo>
                    </a:path>
                  </a:pathLst>
                </a:custGeom>
                <a:solidFill>
                  <a:srgbClr val="262626"/>
                </a:solidFill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255" name="Google Shape;255;p42"/>
                <p:cNvSpPr/>
                <p:nvPr/>
              </p:nvSpPr>
              <p:spPr>
                <a:xfrm>
                  <a:off x="-2935287" y="-1920875"/>
                  <a:ext cx="2370138" cy="2419350"/>
                </a:xfrm>
                <a:custGeom>
                  <a:rect b="b" l="l" r="r" t="t"/>
                  <a:pathLst>
                    <a:path extrusionOk="0" h="672" w="656">
                      <a:moveTo>
                        <a:pt x="320" y="0"/>
                      </a:moveTo>
                      <a:cubicBezTo>
                        <a:pt x="236" y="0"/>
                        <a:pt x="157" y="32"/>
                        <a:pt x="96" y="85"/>
                      </a:cubicBezTo>
                      <a:cubicBezTo>
                        <a:pt x="96" y="48"/>
                        <a:pt x="96" y="48"/>
                        <a:pt x="96" y="48"/>
                      </a:cubicBezTo>
                      <a:cubicBezTo>
                        <a:pt x="96" y="22"/>
                        <a:pt x="75" y="0"/>
                        <a:pt x="48" y="0"/>
                      </a:cubicBezTo>
                      <a:cubicBezTo>
                        <a:pt x="22" y="0"/>
                        <a:pt x="0" y="22"/>
                        <a:pt x="0" y="48"/>
                      </a:cubicBezTo>
                      <a:cubicBezTo>
                        <a:pt x="0" y="240"/>
                        <a:pt x="0" y="240"/>
                        <a:pt x="0" y="240"/>
                      </a:cubicBezTo>
                      <a:cubicBezTo>
                        <a:pt x="0" y="240"/>
                        <a:pt x="0" y="241"/>
                        <a:pt x="0" y="241"/>
                      </a:cubicBezTo>
                      <a:cubicBezTo>
                        <a:pt x="1" y="267"/>
                        <a:pt x="22" y="288"/>
                        <a:pt x="48" y="288"/>
                      </a:cubicBezTo>
                      <a:cubicBezTo>
                        <a:pt x="224" y="288"/>
                        <a:pt x="224" y="288"/>
                        <a:pt x="224" y="288"/>
                      </a:cubicBezTo>
                      <a:cubicBezTo>
                        <a:pt x="251" y="288"/>
                        <a:pt x="272" y="267"/>
                        <a:pt x="272" y="240"/>
                      </a:cubicBezTo>
                      <a:cubicBezTo>
                        <a:pt x="272" y="214"/>
                        <a:pt x="251" y="192"/>
                        <a:pt x="224" y="192"/>
                      </a:cubicBezTo>
                      <a:cubicBezTo>
                        <a:pt x="128" y="192"/>
                        <a:pt x="128" y="192"/>
                        <a:pt x="128" y="192"/>
                      </a:cubicBezTo>
                      <a:cubicBezTo>
                        <a:pt x="173" y="133"/>
                        <a:pt x="243" y="96"/>
                        <a:pt x="320" y="96"/>
                      </a:cubicBezTo>
                      <a:cubicBezTo>
                        <a:pt x="452" y="96"/>
                        <a:pt x="560" y="204"/>
                        <a:pt x="560" y="336"/>
                      </a:cubicBezTo>
                      <a:cubicBezTo>
                        <a:pt x="560" y="469"/>
                        <a:pt x="452" y="576"/>
                        <a:pt x="320" y="576"/>
                      </a:cubicBezTo>
                      <a:cubicBezTo>
                        <a:pt x="256" y="576"/>
                        <a:pt x="196" y="551"/>
                        <a:pt x="150" y="506"/>
                      </a:cubicBezTo>
                      <a:cubicBezTo>
                        <a:pt x="132" y="487"/>
                        <a:pt x="101" y="487"/>
                        <a:pt x="82" y="506"/>
                      </a:cubicBezTo>
                      <a:cubicBezTo>
                        <a:pt x="64" y="525"/>
                        <a:pt x="64" y="555"/>
                        <a:pt x="82" y="574"/>
                      </a:cubicBezTo>
                      <a:cubicBezTo>
                        <a:pt x="146" y="637"/>
                        <a:pt x="230" y="672"/>
                        <a:pt x="320" y="672"/>
                      </a:cubicBezTo>
                      <a:cubicBezTo>
                        <a:pt x="505" y="672"/>
                        <a:pt x="656" y="521"/>
                        <a:pt x="656" y="336"/>
                      </a:cubicBezTo>
                      <a:cubicBezTo>
                        <a:pt x="656" y="151"/>
                        <a:pt x="505" y="0"/>
                        <a:pt x="320" y="0"/>
                      </a:cubicBezTo>
                      <a:close/>
                      <a:moveTo>
                        <a:pt x="320" y="0"/>
                      </a:moveTo>
                      <a:cubicBezTo>
                        <a:pt x="320" y="0"/>
                        <a:pt x="320" y="0"/>
                        <a:pt x="320" y="0"/>
                      </a:cubicBezTo>
                    </a:path>
                  </a:pathLst>
                </a:custGeom>
                <a:solidFill>
                  <a:srgbClr val="262626"/>
                </a:solidFill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</p:grpSp>
        </p:grpSp>
        <p:grpSp>
          <p:nvGrpSpPr>
            <p:cNvPr id="256" name="Google Shape;256;p42"/>
            <p:cNvGrpSpPr/>
            <p:nvPr/>
          </p:nvGrpSpPr>
          <p:grpSpPr>
            <a:xfrm>
              <a:off x="8632079" y="952622"/>
              <a:ext cx="899283" cy="770486"/>
              <a:chOff x="2591937" y="2052801"/>
              <a:chExt cx="1258201" cy="1078000"/>
            </a:xfrm>
          </p:grpSpPr>
          <p:sp>
            <p:nvSpPr>
              <p:cNvPr id="257" name="Google Shape;257;p42"/>
              <p:cNvSpPr/>
              <p:nvPr/>
            </p:nvSpPr>
            <p:spPr>
              <a:xfrm>
                <a:off x="2591937" y="2736078"/>
                <a:ext cx="1258201" cy="3947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" sz="900">
                    <a:solidFill>
                      <a:srgbClr val="000000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minimal</a:t>
                </a:r>
                <a:endParaRPr sz="1100"/>
              </a:p>
            </p:txBody>
          </p:sp>
          <p:grpSp>
            <p:nvGrpSpPr>
              <p:cNvPr id="258" name="Google Shape;258;p42"/>
              <p:cNvGrpSpPr/>
              <p:nvPr/>
            </p:nvGrpSpPr>
            <p:grpSpPr>
              <a:xfrm>
                <a:off x="2876901" y="2052801"/>
                <a:ext cx="688272" cy="608778"/>
                <a:chOff x="-3121026" y="1930400"/>
                <a:chExt cx="2693988" cy="2382838"/>
              </a:xfrm>
            </p:grpSpPr>
            <p:sp>
              <p:nvSpPr>
                <p:cNvPr id="259" name="Google Shape;259;p42"/>
                <p:cNvSpPr/>
                <p:nvPr/>
              </p:nvSpPr>
              <p:spPr>
                <a:xfrm>
                  <a:off x="-3121026" y="1930400"/>
                  <a:ext cx="2693988" cy="1077913"/>
                </a:xfrm>
                <a:custGeom>
                  <a:rect b="b" l="l" r="r" t="t"/>
                  <a:pathLst>
                    <a:path extrusionOk="0" h="662" w="1650">
                      <a:moveTo>
                        <a:pt x="1627" y="579"/>
                      </a:moveTo>
                      <a:cubicBezTo>
                        <a:pt x="850" y="11"/>
                        <a:pt x="850" y="11"/>
                        <a:pt x="850" y="11"/>
                      </a:cubicBezTo>
                      <a:cubicBezTo>
                        <a:pt x="835" y="0"/>
                        <a:pt x="815" y="0"/>
                        <a:pt x="800" y="11"/>
                      </a:cubicBezTo>
                      <a:cubicBezTo>
                        <a:pt x="23" y="579"/>
                        <a:pt x="23" y="579"/>
                        <a:pt x="23" y="579"/>
                      </a:cubicBezTo>
                      <a:cubicBezTo>
                        <a:pt x="4" y="593"/>
                        <a:pt x="0" y="620"/>
                        <a:pt x="14" y="639"/>
                      </a:cubicBezTo>
                      <a:cubicBezTo>
                        <a:pt x="28" y="658"/>
                        <a:pt x="55" y="662"/>
                        <a:pt x="74" y="648"/>
                      </a:cubicBezTo>
                      <a:cubicBezTo>
                        <a:pt x="825" y="98"/>
                        <a:pt x="825" y="98"/>
                        <a:pt x="825" y="98"/>
                      </a:cubicBezTo>
                      <a:cubicBezTo>
                        <a:pt x="1577" y="648"/>
                        <a:pt x="1577" y="648"/>
                        <a:pt x="1577" y="648"/>
                      </a:cubicBezTo>
                      <a:cubicBezTo>
                        <a:pt x="1584" y="654"/>
                        <a:pt x="1593" y="656"/>
                        <a:pt x="1602" y="656"/>
                      </a:cubicBezTo>
                      <a:cubicBezTo>
                        <a:pt x="1615" y="656"/>
                        <a:pt x="1628" y="650"/>
                        <a:pt x="1636" y="639"/>
                      </a:cubicBezTo>
                      <a:cubicBezTo>
                        <a:pt x="1650" y="620"/>
                        <a:pt x="1646" y="593"/>
                        <a:pt x="1627" y="579"/>
                      </a:cubicBezTo>
                      <a:close/>
                      <a:moveTo>
                        <a:pt x="1627" y="579"/>
                      </a:moveTo>
                      <a:cubicBezTo>
                        <a:pt x="1627" y="579"/>
                        <a:pt x="1627" y="579"/>
                        <a:pt x="1627" y="579"/>
                      </a:cubicBezTo>
                    </a:path>
                  </a:pathLst>
                </a:custGeom>
                <a:solidFill>
                  <a:srgbClr val="262626"/>
                </a:solidFill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  <p:sp>
              <p:nvSpPr>
                <p:cNvPr id="260" name="Google Shape;260;p42"/>
                <p:cNvSpPr/>
                <p:nvPr/>
              </p:nvSpPr>
              <p:spPr>
                <a:xfrm>
                  <a:off x="-2816225" y="3001963"/>
                  <a:ext cx="2085975" cy="1311275"/>
                </a:xfrm>
                <a:custGeom>
                  <a:rect b="b" l="l" r="r" t="t"/>
                  <a:pathLst>
                    <a:path extrusionOk="0" h="805" w="1277">
                      <a:moveTo>
                        <a:pt x="1234" y="0"/>
                      </a:moveTo>
                      <a:cubicBezTo>
                        <a:pt x="1211" y="0"/>
                        <a:pt x="1192" y="19"/>
                        <a:pt x="1192" y="42"/>
                      </a:cubicBezTo>
                      <a:cubicBezTo>
                        <a:pt x="1192" y="720"/>
                        <a:pt x="1192" y="720"/>
                        <a:pt x="1192" y="720"/>
                      </a:cubicBezTo>
                      <a:cubicBezTo>
                        <a:pt x="851" y="720"/>
                        <a:pt x="851" y="720"/>
                        <a:pt x="851" y="720"/>
                      </a:cubicBezTo>
                      <a:cubicBezTo>
                        <a:pt x="851" y="350"/>
                        <a:pt x="851" y="350"/>
                        <a:pt x="851" y="350"/>
                      </a:cubicBezTo>
                      <a:cubicBezTo>
                        <a:pt x="851" y="233"/>
                        <a:pt x="756" y="137"/>
                        <a:pt x="638" y="137"/>
                      </a:cubicBezTo>
                      <a:cubicBezTo>
                        <a:pt x="521" y="137"/>
                        <a:pt x="425" y="233"/>
                        <a:pt x="425" y="350"/>
                      </a:cubicBezTo>
                      <a:cubicBezTo>
                        <a:pt x="425" y="720"/>
                        <a:pt x="425" y="720"/>
                        <a:pt x="425" y="720"/>
                      </a:cubicBezTo>
                      <a:cubicBezTo>
                        <a:pt x="85" y="720"/>
                        <a:pt x="85" y="720"/>
                        <a:pt x="85" y="720"/>
                      </a:cubicBezTo>
                      <a:cubicBezTo>
                        <a:pt x="85" y="42"/>
                        <a:pt x="85" y="42"/>
                        <a:pt x="85" y="42"/>
                      </a:cubicBezTo>
                      <a:cubicBezTo>
                        <a:pt x="85" y="19"/>
                        <a:pt x="66" y="0"/>
                        <a:pt x="42" y="0"/>
                      </a:cubicBezTo>
                      <a:cubicBezTo>
                        <a:pt x="19" y="0"/>
                        <a:pt x="0" y="19"/>
                        <a:pt x="0" y="42"/>
                      </a:cubicBezTo>
                      <a:cubicBezTo>
                        <a:pt x="0" y="762"/>
                        <a:pt x="0" y="762"/>
                        <a:pt x="0" y="762"/>
                      </a:cubicBezTo>
                      <a:cubicBezTo>
                        <a:pt x="0" y="786"/>
                        <a:pt x="19" y="805"/>
                        <a:pt x="42" y="805"/>
                      </a:cubicBezTo>
                      <a:cubicBezTo>
                        <a:pt x="468" y="805"/>
                        <a:pt x="468" y="805"/>
                        <a:pt x="468" y="805"/>
                      </a:cubicBezTo>
                      <a:cubicBezTo>
                        <a:pt x="490" y="805"/>
                        <a:pt x="509" y="788"/>
                        <a:pt x="510" y="766"/>
                      </a:cubicBezTo>
                      <a:cubicBezTo>
                        <a:pt x="510" y="765"/>
                        <a:pt x="510" y="764"/>
                        <a:pt x="510" y="762"/>
                      </a:cubicBezTo>
                      <a:cubicBezTo>
                        <a:pt x="510" y="350"/>
                        <a:pt x="510" y="350"/>
                        <a:pt x="510" y="350"/>
                      </a:cubicBezTo>
                      <a:cubicBezTo>
                        <a:pt x="510" y="280"/>
                        <a:pt x="568" y="222"/>
                        <a:pt x="638" y="222"/>
                      </a:cubicBezTo>
                      <a:cubicBezTo>
                        <a:pt x="709" y="222"/>
                        <a:pt x="766" y="280"/>
                        <a:pt x="766" y="350"/>
                      </a:cubicBezTo>
                      <a:cubicBezTo>
                        <a:pt x="766" y="762"/>
                        <a:pt x="766" y="762"/>
                        <a:pt x="766" y="762"/>
                      </a:cubicBezTo>
                      <a:cubicBezTo>
                        <a:pt x="766" y="764"/>
                        <a:pt x="766" y="765"/>
                        <a:pt x="766" y="766"/>
                      </a:cubicBezTo>
                      <a:cubicBezTo>
                        <a:pt x="768" y="788"/>
                        <a:pt x="786" y="805"/>
                        <a:pt x="809" y="805"/>
                      </a:cubicBezTo>
                      <a:cubicBezTo>
                        <a:pt x="1234" y="805"/>
                        <a:pt x="1234" y="805"/>
                        <a:pt x="1234" y="805"/>
                      </a:cubicBezTo>
                      <a:cubicBezTo>
                        <a:pt x="1258" y="805"/>
                        <a:pt x="1277" y="786"/>
                        <a:pt x="1277" y="762"/>
                      </a:cubicBezTo>
                      <a:cubicBezTo>
                        <a:pt x="1277" y="42"/>
                        <a:pt x="1277" y="42"/>
                        <a:pt x="1277" y="42"/>
                      </a:cubicBezTo>
                      <a:cubicBezTo>
                        <a:pt x="1277" y="19"/>
                        <a:pt x="1258" y="0"/>
                        <a:pt x="1234" y="0"/>
                      </a:cubicBezTo>
                      <a:close/>
                      <a:moveTo>
                        <a:pt x="1234" y="0"/>
                      </a:moveTo>
                      <a:cubicBezTo>
                        <a:pt x="1234" y="0"/>
                        <a:pt x="1234" y="0"/>
                        <a:pt x="1234" y="0"/>
                      </a:cubicBezTo>
                    </a:path>
                  </a:pathLst>
                </a:custGeom>
                <a:solidFill>
                  <a:srgbClr val="262626"/>
                </a:solidFill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endParaRPr>
                </a:p>
              </p:txBody>
            </p:sp>
          </p:grpSp>
        </p:grpSp>
        <p:grpSp>
          <p:nvGrpSpPr>
            <p:cNvPr id="261" name="Google Shape;261;p42"/>
            <p:cNvGrpSpPr/>
            <p:nvPr/>
          </p:nvGrpSpPr>
          <p:grpSpPr>
            <a:xfrm>
              <a:off x="10600237" y="938017"/>
              <a:ext cx="815215" cy="799696"/>
              <a:chOff x="8632447" y="2052801"/>
              <a:chExt cx="1140580" cy="1118868"/>
            </a:xfrm>
          </p:grpSpPr>
          <p:sp>
            <p:nvSpPr>
              <p:cNvPr id="262" name="Google Shape;262;p42"/>
              <p:cNvSpPr/>
              <p:nvPr/>
            </p:nvSpPr>
            <p:spPr>
              <a:xfrm>
                <a:off x="8632447" y="2776946"/>
                <a:ext cx="1140580" cy="3947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" sz="900">
                    <a:solidFill>
                      <a:srgbClr val="000000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minimal</a:t>
                </a:r>
                <a:endParaRPr sz="1100"/>
              </a:p>
            </p:txBody>
          </p:sp>
          <p:sp>
            <p:nvSpPr>
              <p:cNvPr id="263" name="Google Shape;263;p42"/>
              <p:cNvSpPr/>
              <p:nvPr/>
            </p:nvSpPr>
            <p:spPr>
              <a:xfrm>
                <a:off x="8914700" y="2052801"/>
                <a:ext cx="576073" cy="610729"/>
              </a:xfrm>
              <a:custGeom>
                <a:rect b="b" l="l" r="r" t="t"/>
                <a:pathLst>
                  <a:path extrusionOk="0" h="1523" w="1433">
                    <a:moveTo>
                      <a:pt x="1237" y="579"/>
                    </a:moveTo>
                    <a:cubicBezTo>
                      <a:pt x="1237" y="521"/>
                      <a:pt x="1237" y="521"/>
                      <a:pt x="1237" y="521"/>
                    </a:cubicBezTo>
                    <a:cubicBezTo>
                      <a:pt x="1237" y="380"/>
                      <a:pt x="1188" y="250"/>
                      <a:pt x="1098" y="154"/>
                    </a:cubicBezTo>
                    <a:cubicBezTo>
                      <a:pt x="1006" y="54"/>
                      <a:pt x="879" y="0"/>
                      <a:pt x="741" y="0"/>
                    </a:cubicBezTo>
                    <a:cubicBezTo>
                      <a:pt x="692" y="0"/>
                      <a:pt x="692" y="0"/>
                      <a:pt x="692" y="0"/>
                    </a:cubicBezTo>
                    <a:cubicBezTo>
                      <a:pt x="554" y="0"/>
                      <a:pt x="428" y="54"/>
                      <a:pt x="335" y="154"/>
                    </a:cubicBezTo>
                    <a:cubicBezTo>
                      <a:pt x="245" y="250"/>
                      <a:pt x="196" y="380"/>
                      <a:pt x="196" y="521"/>
                    </a:cubicBezTo>
                    <a:cubicBezTo>
                      <a:pt x="196" y="579"/>
                      <a:pt x="196" y="579"/>
                      <a:pt x="196" y="579"/>
                    </a:cubicBezTo>
                    <a:cubicBezTo>
                      <a:pt x="87" y="587"/>
                      <a:pt x="0" y="677"/>
                      <a:pt x="0" y="788"/>
                    </a:cubicBezTo>
                    <a:cubicBezTo>
                      <a:pt x="0" y="880"/>
                      <a:pt x="0" y="880"/>
                      <a:pt x="0" y="880"/>
                    </a:cubicBezTo>
                    <a:cubicBezTo>
                      <a:pt x="0" y="996"/>
                      <a:pt x="94" y="1090"/>
                      <a:pt x="210" y="1090"/>
                    </a:cubicBezTo>
                    <a:cubicBezTo>
                      <a:pt x="328" y="1090"/>
                      <a:pt x="328" y="1090"/>
                      <a:pt x="328" y="1090"/>
                    </a:cubicBezTo>
                    <a:cubicBezTo>
                      <a:pt x="349" y="1090"/>
                      <a:pt x="366" y="1072"/>
                      <a:pt x="366" y="1051"/>
                    </a:cubicBezTo>
                    <a:cubicBezTo>
                      <a:pt x="366" y="617"/>
                      <a:pt x="366" y="617"/>
                      <a:pt x="366" y="617"/>
                    </a:cubicBezTo>
                    <a:cubicBezTo>
                      <a:pt x="366" y="596"/>
                      <a:pt x="349" y="579"/>
                      <a:pt x="328" y="579"/>
                    </a:cubicBezTo>
                    <a:cubicBezTo>
                      <a:pt x="273" y="579"/>
                      <a:pt x="273" y="579"/>
                      <a:pt x="273" y="579"/>
                    </a:cubicBezTo>
                    <a:cubicBezTo>
                      <a:pt x="273" y="521"/>
                      <a:pt x="273" y="521"/>
                      <a:pt x="273" y="521"/>
                    </a:cubicBezTo>
                    <a:cubicBezTo>
                      <a:pt x="273" y="268"/>
                      <a:pt x="453" y="77"/>
                      <a:pt x="692" y="77"/>
                    </a:cubicBezTo>
                    <a:cubicBezTo>
                      <a:pt x="740" y="77"/>
                      <a:pt x="740" y="77"/>
                      <a:pt x="740" y="77"/>
                    </a:cubicBezTo>
                    <a:cubicBezTo>
                      <a:pt x="980" y="77"/>
                      <a:pt x="1160" y="268"/>
                      <a:pt x="1160" y="521"/>
                    </a:cubicBezTo>
                    <a:cubicBezTo>
                      <a:pt x="1160" y="579"/>
                      <a:pt x="1160" y="579"/>
                      <a:pt x="1160" y="579"/>
                    </a:cubicBezTo>
                    <a:cubicBezTo>
                      <a:pt x="1105" y="579"/>
                      <a:pt x="1105" y="579"/>
                      <a:pt x="1105" y="579"/>
                    </a:cubicBezTo>
                    <a:cubicBezTo>
                      <a:pt x="1084" y="579"/>
                      <a:pt x="1067" y="596"/>
                      <a:pt x="1067" y="617"/>
                    </a:cubicBezTo>
                    <a:cubicBezTo>
                      <a:pt x="1067" y="1051"/>
                      <a:pt x="1067" y="1051"/>
                      <a:pt x="1067" y="1051"/>
                    </a:cubicBezTo>
                    <a:cubicBezTo>
                      <a:pt x="1067" y="1072"/>
                      <a:pt x="1084" y="1089"/>
                      <a:pt x="1105" y="1089"/>
                    </a:cubicBezTo>
                    <a:cubicBezTo>
                      <a:pt x="1159" y="1089"/>
                      <a:pt x="1159" y="1089"/>
                      <a:pt x="1159" y="1089"/>
                    </a:cubicBezTo>
                    <a:cubicBezTo>
                      <a:pt x="1143" y="1290"/>
                      <a:pt x="1005" y="1336"/>
                      <a:pt x="941" y="1347"/>
                    </a:cubicBezTo>
                    <a:cubicBezTo>
                      <a:pt x="924" y="1292"/>
                      <a:pt x="873" y="1253"/>
                      <a:pt x="813" y="1253"/>
                    </a:cubicBezTo>
                    <a:cubicBezTo>
                      <a:pt x="717" y="1253"/>
                      <a:pt x="717" y="1253"/>
                      <a:pt x="717" y="1253"/>
                    </a:cubicBezTo>
                    <a:cubicBezTo>
                      <a:pt x="643" y="1253"/>
                      <a:pt x="582" y="1314"/>
                      <a:pt x="582" y="1388"/>
                    </a:cubicBezTo>
                    <a:cubicBezTo>
                      <a:pt x="582" y="1462"/>
                      <a:pt x="643" y="1523"/>
                      <a:pt x="717" y="1523"/>
                    </a:cubicBezTo>
                    <a:cubicBezTo>
                      <a:pt x="813" y="1523"/>
                      <a:pt x="813" y="1523"/>
                      <a:pt x="813" y="1523"/>
                    </a:cubicBezTo>
                    <a:cubicBezTo>
                      <a:pt x="875" y="1523"/>
                      <a:pt x="927" y="1481"/>
                      <a:pt x="943" y="1424"/>
                    </a:cubicBezTo>
                    <a:cubicBezTo>
                      <a:pt x="974" y="1420"/>
                      <a:pt x="1024" y="1408"/>
                      <a:pt x="1073" y="1380"/>
                    </a:cubicBezTo>
                    <a:cubicBezTo>
                      <a:pt x="1143" y="1339"/>
                      <a:pt x="1225" y="1256"/>
                      <a:pt x="1236" y="1089"/>
                    </a:cubicBezTo>
                    <a:cubicBezTo>
                      <a:pt x="1346" y="1082"/>
                      <a:pt x="1433" y="991"/>
                      <a:pt x="1433" y="880"/>
                    </a:cubicBezTo>
                    <a:cubicBezTo>
                      <a:pt x="1433" y="788"/>
                      <a:pt x="1433" y="788"/>
                      <a:pt x="1433" y="788"/>
                    </a:cubicBezTo>
                    <a:cubicBezTo>
                      <a:pt x="1433" y="677"/>
                      <a:pt x="1347" y="586"/>
                      <a:pt x="1237" y="579"/>
                    </a:cubicBezTo>
                    <a:close/>
                    <a:moveTo>
                      <a:pt x="290" y="1012"/>
                    </a:moveTo>
                    <a:cubicBezTo>
                      <a:pt x="210" y="1012"/>
                      <a:pt x="210" y="1012"/>
                      <a:pt x="210" y="1012"/>
                    </a:cubicBezTo>
                    <a:cubicBezTo>
                      <a:pt x="137" y="1012"/>
                      <a:pt x="77" y="953"/>
                      <a:pt x="77" y="880"/>
                    </a:cubicBezTo>
                    <a:cubicBezTo>
                      <a:pt x="77" y="788"/>
                      <a:pt x="77" y="788"/>
                      <a:pt x="77" y="788"/>
                    </a:cubicBezTo>
                    <a:cubicBezTo>
                      <a:pt x="77" y="715"/>
                      <a:pt x="137" y="655"/>
                      <a:pt x="210" y="655"/>
                    </a:cubicBezTo>
                    <a:cubicBezTo>
                      <a:pt x="290" y="655"/>
                      <a:pt x="290" y="655"/>
                      <a:pt x="290" y="655"/>
                    </a:cubicBezTo>
                    <a:lnTo>
                      <a:pt x="290" y="1012"/>
                    </a:lnTo>
                    <a:close/>
                    <a:moveTo>
                      <a:pt x="813" y="1446"/>
                    </a:moveTo>
                    <a:cubicBezTo>
                      <a:pt x="717" y="1446"/>
                      <a:pt x="717" y="1446"/>
                      <a:pt x="717" y="1446"/>
                    </a:cubicBezTo>
                    <a:cubicBezTo>
                      <a:pt x="685" y="1446"/>
                      <a:pt x="659" y="1420"/>
                      <a:pt x="659" y="1388"/>
                    </a:cubicBezTo>
                    <a:cubicBezTo>
                      <a:pt x="659" y="1356"/>
                      <a:pt x="685" y="1331"/>
                      <a:pt x="717" y="1331"/>
                    </a:cubicBezTo>
                    <a:cubicBezTo>
                      <a:pt x="813" y="1331"/>
                      <a:pt x="813" y="1331"/>
                      <a:pt x="813" y="1331"/>
                    </a:cubicBezTo>
                    <a:cubicBezTo>
                      <a:pt x="845" y="1331"/>
                      <a:pt x="871" y="1356"/>
                      <a:pt x="871" y="1388"/>
                    </a:cubicBezTo>
                    <a:cubicBezTo>
                      <a:pt x="871" y="1420"/>
                      <a:pt x="845" y="1446"/>
                      <a:pt x="813" y="1446"/>
                    </a:cubicBezTo>
                    <a:close/>
                    <a:moveTo>
                      <a:pt x="1356" y="880"/>
                    </a:moveTo>
                    <a:cubicBezTo>
                      <a:pt x="1356" y="953"/>
                      <a:pt x="1297" y="1012"/>
                      <a:pt x="1223" y="1012"/>
                    </a:cubicBezTo>
                    <a:cubicBezTo>
                      <a:pt x="1144" y="1012"/>
                      <a:pt x="1144" y="1012"/>
                      <a:pt x="1144" y="1012"/>
                    </a:cubicBezTo>
                    <a:cubicBezTo>
                      <a:pt x="1144" y="655"/>
                      <a:pt x="1144" y="655"/>
                      <a:pt x="1144" y="655"/>
                    </a:cubicBezTo>
                    <a:cubicBezTo>
                      <a:pt x="1223" y="655"/>
                      <a:pt x="1223" y="655"/>
                      <a:pt x="1223" y="655"/>
                    </a:cubicBezTo>
                    <a:cubicBezTo>
                      <a:pt x="1297" y="655"/>
                      <a:pt x="1356" y="715"/>
                      <a:pt x="1356" y="788"/>
                    </a:cubicBezTo>
                    <a:lnTo>
                      <a:pt x="1356" y="880"/>
                    </a:lnTo>
                    <a:close/>
                    <a:moveTo>
                      <a:pt x="1356" y="880"/>
                    </a:moveTo>
                    <a:cubicBezTo>
                      <a:pt x="1356" y="880"/>
                      <a:pt x="1356" y="880"/>
                      <a:pt x="1356" y="880"/>
                    </a:cubicBezTo>
                  </a:path>
                </a:pathLst>
              </a:custGeom>
              <a:solidFill>
                <a:srgbClr val="26262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</p:grpSp>
      <p:cxnSp>
        <p:nvCxnSpPr>
          <p:cNvPr id="264" name="Google Shape;264;p42"/>
          <p:cNvCxnSpPr/>
          <p:nvPr/>
        </p:nvCxnSpPr>
        <p:spPr>
          <a:xfrm>
            <a:off x="1485900" y="779127"/>
            <a:ext cx="0" cy="2049798"/>
          </a:xfrm>
          <a:prstGeom prst="straightConnector1">
            <a:avLst/>
          </a:prstGeom>
          <a:noFill/>
          <a:ln cap="flat" cmpd="sng" w="25400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65" name="Google Shape;265;p42"/>
          <p:cNvCxnSpPr/>
          <p:nvPr/>
        </p:nvCxnSpPr>
        <p:spPr>
          <a:xfrm rot="10800000">
            <a:off x="1485900" y="779127"/>
            <a:ext cx="1322615" cy="0"/>
          </a:xfrm>
          <a:prstGeom prst="straightConnector1">
            <a:avLst/>
          </a:prstGeom>
          <a:noFill/>
          <a:ln cap="flat" cmpd="sng" w="25400">
            <a:solidFill>
              <a:srgbClr val="BFBFBF"/>
            </a:solidFill>
            <a:prstDash val="solid"/>
            <a:miter lim="800000"/>
            <a:headEnd len="lg" w="lg" type="oval"/>
            <a:tailEnd len="sm" w="sm" type="none"/>
          </a:ln>
        </p:spPr>
      </p:cxnSp>
      <p:pic>
        <p:nvPicPr>
          <p:cNvPr id="266" name="Google Shape;266;p42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4060" l="0" r="0" t="14060"/>
          <a:stretch/>
        </p:blipFill>
        <p:spPr>
          <a:xfrm>
            <a:off x="2808515" y="2571749"/>
            <a:ext cx="3167743" cy="2276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igit - Multi 1 - Bright">
  <a:themeElements>
    <a:clrScheme name="Digit - Multi 1">
      <a:dk1>
        <a:srgbClr val="000000"/>
      </a:dk1>
      <a:lt1>
        <a:srgbClr val="FFFFFF"/>
      </a:lt1>
      <a:dk2>
        <a:srgbClr val="6491C8"/>
      </a:dk2>
      <a:lt2>
        <a:srgbClr val="7D8287"/>
      </a:lt2>
      <a:accent1>
        <a:srgbClr val="14B4EB"/>
      </a:accent1>
      <a:accent2>
        <a:srgbClr val="3CBEB4"/>
      </a:accent2>
      <a:accent3>
        <a:srgbClr val="96C83C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