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7" r:id="rId4"/>
    <p:sldMasterId id="214748367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Montserrat"/>
      <p:regular r:id="rId17"/>
      <p:bold r:id="rId18"/>
      <p:italic r:id="rId19"/>
      <p:boldItalic r:id="rId20"/>
    </p:embeddedFont>
    <p:embeddedFont>
      <p:font typeface="Montserrat Light"/>
      <p:regular r:id="rId21"/>
      <p:bold r:id="rId22"/>
      <p:italic r:id="rId23"/>
      <p:boldItalic r:id="rId24"/>
    </p:embeddedFont>
    <p:embeddedFont>
      <p:font typeface="PT Sans"/>
      <p:regular r:id="rId25"/>
      <p:bold r:id="rId26"/>
      <p:italic r:id="rId27"/>
      <p:boldItalic r:id="rId28"/>
    </p:embeddedFont>
    <p:embeddedFont>
      <p:font typeface="Open Sans"/>
      <p:regular r:id="rId29"/>
      <p:bold r:id="rId30"/>
      <p:italic r:id="rId31"/>
      <p:boldItalic r:id="rId32"/>
    </p:embeddedFont>
    <p:embeddedFont>
      <p:font typeface="Montserrat Thin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22" Type="http://schemas.openxmlformats.org/officeDocument/2006/relationships/font" Target="fonts/MontserratLight-bold.fntdata"/><Relationship Id="rId21" Type="http://schemas.openxmlformats.org/officeDocument/2006/relationships/font" Target="fonts/MontserratLight-regular.fntdata"/><Relationship Id="rId24" Type="http://schemas.openxmlformats.org/officeDocument/2006/relationships/font" Target="fonts/MontserratLight-boldItalic.fntdata"/><Relationship Id="rId23" Type="http://schemas.openxmlformats.org/officeDocument/2006/relationships/font" Target="fonts/MontserratLight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PTSans-bold.fntdata"/><Relationship Id="rId25" Type="http://schemas.openxmlformats.org/officeDocument/2006/relationships/font" Target="fonts/PTSans-regular.fntdata"/><Relationship Id="rId28" Type="http://schemas.openxmlformats.org/officeDocument/2006/relationships/font" Target="fonts/PTSans-boldItalic.fntdata"/><Relationship Id="rId27" Type="http://schemas.openxmlformats.org/officeDocument/2006/relationships/font" Target="fonts/PTSans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OpenSans-italic.fntdata"/><Relationship Id="rId30" Type="http://schemas.openxmlformats.org/officeDocument/2006/relationships/font" Target="fonts/OpenSans-bold.fntdata"/><Relationship Id="rId11" Type="http://schemas.openxmlformats.org/officeDocument/2006/relationships/slide" Target="slides/slide5.xml"/><Relationship Id="rId33" Type="http://schemas.openxmlformats.org/officeDocument/2006/relationships/font" Target="fonts/MontserratThin-regular.fntdata"/><Relationship Id="rId10" Type="http://schemas.openxmlformats.org/officeDocument/2006/relationships/slide" Target="slides/slide4.xml"/><Relationship Id="rId32" Type="http://schemas.openxmlformats.org/officeDocument/2006/relationships/font" Target="fonts/OpenSans-boldItalic.fntdata"/><Relationship Id="rId13" Type="http://schemas.openxmlformats.org/officeDocument/2006/relationships/slide" Target="slides/slide7.xml"/><Relationship Id="rId35" Type="http://schemas.openxmlformats.org/officeDocument/2006/relationships/font" Target="fonts/MontserratThin-italic.fntdata"/><Relationship Id="rId12" Type="http://schemas.openxmlformats.org/officeDocument/2006/relationships/slide" Target="slides/slide6.xml"/><Relationship Id="rId34" Type="http://schemas.openxmlformats.org/officeDocument/2006/relationships/font" Target="fonts/MontserratThin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schemas.openxmlformats.org/officeDocument/2006/relationships/font" Target="fonts/MontserratThin-boldItalic.fntdata"/><Relationship Id="rId17" Type="http://schemas.openxmlformats.org/officeDocument/2006/relationships/font" Target="fonts/Montserrat-regular.fntdata"/><Relationship Id="rId16" Type="http://schemas.openxmlformats.org/officeDocument/2006/relationships/slide" Target="slides/slide10.xml"/><Relationship Id="rId19" Type="http://schemas.openxmlformats.org/officeDocument/2006/relationships/font" Target="fonts/Montserrat-italic.fntdata"/><Relationship Id="rId18" Type="http://schemas.openxmlformats.org/officeDocument/2006/relationships/font" Target="fonts/Montserra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0218e60b8_2_5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40218e60b8_2_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40218e60b8_2_1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40218e60b8_2_1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40218e60b8_2_6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40218e60b8_2_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0218e60b8_2_7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40218e60b8_2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0218e60b8_2_8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40218e60b8_2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40218e60b8_2_9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40218e60b8_2_9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40218e60b8_2_10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40218e60b8_2_1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40218e60b8_2_1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40218e60b8_2_1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40218e60b8_2_1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40218e60b8_2_1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40218e60b8_2_13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40218e60b8_2_1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Section Header">
  <p:cSld name="3_Section Head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14"/>
          <p:cNvSpPr/>
          <p:nvPr>
            <p:ph idx="2" type="pic"/>
          </p:nvPr>
        </p:nvSpPr>
        <p:spPr>
          <a:xfrm>
            <a:off x="0" y="1191"/>
            <a:ext cx="9144000" cy="51423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Section Header">
  <p:cSld name="13_Section Head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5"/>
          <p:cNvSpPr/>
          <p:nvPr>
            <p:ph idx="2" type="pic"/>
          </p:nvPr>
        </p:nvSpPr>
        <p:spPr>
          <a:xfrm>
            <a:off x="1207294" y="1207294"/>
            <a:ext cx="6729412" cy="27277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8_Section Header">
  <p:cSld name="18_Section 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16"/>
          <p:cNvSpPr/>
          <p:nvPr>
            <p:ph idx="2" type="pic"/>
          </p:nvPr>
        </p:nvSpPr>
        <p:spPr>
          <a:xfrm>
            <a:off x="957263" y="0"/>
            <a:ext cx="4286249" cy="43719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9_Section Header">
  <p:cSld name="19_Section 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7"/>
          <p:cNvSpPr/>
          <p:nvPr>
            <p:ph idx="2" type="pic"/>
          </p:nvPr>
        </p:nvSpPr>
        <p:spPr>
          <a:xfrm>
            <a:off x="4049486" y="0"/>
            <a:ext cx="4137253" cy="43719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Section Header">
  <p:cSld name="14_Section 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18"/>
          <p:cNvSpPr/>
          <p:nvPr>
            <p:ph idx="2" type="pic"/>
          </p:nvPr>
        </p:nvSpPr>
        <p:spPr>
          <a:xfrm>
            <a:off x="261256" y="261257"/>
            <a:ext cx="5310868" cy="462217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Section Header">
  <p:cSld name="15_Section Header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9"/>
          <p:cNvSpPr/>
          <p:nvPr>
            <p:ph idx="2" type="pic"/>
          </p:nvPr>
        </p:nvSpPr>
        <p:spPr>
          <a:xfrm>
            <a:off x="1207294" y="1207294"/>
            <a:ext cx="3068238" cy="27277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Section Header">
  <p:cSld name="12_Section Header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20"/>
          <p:cNvSpPr/>
          <p:nvPr>
            <p:ph idx="2" type="pic"/>
          </p:nvPr>
        </p:nvSpPr>
        <p:spPr>
          <a:xfrm>
            <a:off x="2471737" y="-1194"/>
            <a:ext cx="4200527" cy="514469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Section Header">
  <p:cSld name="16_Section Header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21"/>
          <p:cNvSpPr/>
          <p:nvPr>
            <p:ph idx="2" type="pic"/>
          </p:nvPr>
        </p:nvSpPr>
        <p:spPr>
          <a:xfrm>
            <a:off x="5757863" y="0"/>
            <a:ext cx="3386138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Section Header">
  <p:cSld name="8_Section Header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22"/>
          <p:cNvSpPr/>
          <p:nvPr>
            <p:ph idx="2" type="pic"/>
          </p:nvPr>
        </p:nvSpPr>
        <p:spPr>
          <a:xfrm>
            <a:off x="1084829" y="261257"/>
            <a:ext cx="2324780" cy="292485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22"/>
          <p:cNvSpPr/>
          <p:nvPr>
            <p:ph idx="3" type="pic"/>
          </p:nvPr>
        </p:nvSpPr>
        <p:spPr>
          <a:xfrm>
            <a:off x="3409610" y="2257424"/>
            <a:ext cx="2324780" cy="262481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Google Shape;80;p22"/>
          <p:cNvSpPr/>
          <p:nvPr>
            <p:ph idx="4" type="pic"/>
          </p:nvPr>
        </p:nvSpPr>
        <p:spPr>
          <a:xfrm>
            <a:off x="5734390" y="261257"/>
            <a:ext cx="2324780" cy="292485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Section Header">
  <p:cSld name="17_Section Header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23"/>
          <p:cNvSpPr/>
          <p:nvPr>
            <p:ph idx="2" type="pic"/>
          </p:nvPr>
        </p:nvSpPr>
        <p:spPr>
          <a:xfrm>
            <a:off x="3706972" y="1200610"/>
            <a:ext cx="2051014" cy="220435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23"/>
          <p:cNvSpPr/>
          <p:nvPr>
            <p:ph idx="3" type="pic"/>
          </p:nvPr>
        </p:nvSpPr>
        <p:spPr>
          <a:xfrm>
            <a:off x="6147629" y="1200610"/>
            <a:ext cx="2051014" cy="220435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Section Header">
  <p:cSld name="2_Section 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Section Header">
  <p:cSld name="11_Section Header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5"/>
          <p:cNvSpPr/>
          <p:nvPr>
            <p:ph idx="2" type="pic"/>
          </p:nvPr>
        </p:nvSpPr>
        <p:spPr>
          <a:xfrm>
            <a:off x="261257" y="261256"/>
            <a:ext cx="4310743" cy="461979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Section Header">
  <p:cSld name="10_Section Header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6"/>
          <p:cNvSpPr/>
          <p:nvPr>
            <p:ph idx="2" type="pic"/>
          </p:nvPr>
        </p:nvSpPr>
        <p:spPr>
          <a:xfrm>
            <a:off x="3449426" y="757238"/>
            <a:ext cx="2100262" cy="36290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Section Header">
  <p:cSld name="9_Section Header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7"/>
          <p:cNvSpPr/>
          <p:nvPr>
            <p:ph idx="2" type="pic"/>
          </p:nvPr>
        </p:nvSpPr>
        <p:spPr>
          <a:xfrm>
            <a:off x="2971800" y="1971675"/>
            <a:ext cx="4714875" cy="31718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Section Header">
  <p:cSld name="7_Section Header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8"/>
          <p:cNvSpPr/>
          <p:nvPr>
            <p:ph idx="2" type="pic"/>
          </p:nvPr>
        </p:nvSpPr>
        <p:spPr>
          <a:xfrm>
            <a:off x="261256" y="261256"/>
            <a:ext cx="4796519" cy="23104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8"/>
          <p:cNvSpPr/>
          <p:nvPr>
            <p:ph idx="3" type="pic"/>
          </p:nvPr>
        </p:nvSpPr>
        <p:spPr>
          <a:xfrm>
            <a:off x="2414588" y="2571749"/>
            <a:ext cx="2643187" cy="23104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Section Header">
  <p:cSld name="5_Section Head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9"/>
          <p:cNvSpPr/>
          <p:nvPr>
            <p:ph idx="2" type="pic"/>
          </p:nvPr>
        </p:nvSpPr>
        <p:spPr>
          <a:xfrm>
            <a:off x="2268987" y="1943100"/>
            <a:ext cx="3929063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Section Header">
  <p:cSld name="4_Section Header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0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b="0" i="0" sz="2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Section Header">
  <p:cSld name="6_Section Head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31"/>
          <p:cNvSpPr/>
          <p:nvPr>
            <p:ph idx="2" type="pic"/>
          </p:nvPr>
        </p:nvSpPr>
        <p:spPr>
          <a:xfrm>
            <a:off x="261257" y="262448"/>
            <a:ext cx="8621486" cy="461979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b="0" i="0" sz="2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Relationship Id="rId4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Relationship Id="rId4" Type="http://schemas.openxmlformats.org/officeDocument/2006/relationships/image" Target="../media/image5.jpg"/><Relationship Id="rId5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3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827" l="0" r="0" t="7827"/>
          <a:stretch/>
        </p:blipFill>
        <p:spPr>
          <a:xfrm>
            <a:off x="0" y="1191"/>
            <a:ext cx="9144000" cy="514230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3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>
              <a:alpha val="7098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32"/>
          <p:cNvSpPr txBox="1"/>
          <p:nvPr/>
        </p:nvSpPr>
        <p:spPr>
          <a:xfrm>
            <a:off x="3347740" y="3140846"/>
            <a:ext cx="2448520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0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CREATIVE PRESENTATION</a:t>
            </a:r>
            <a:endParaRPr sz="1100"/>
          </a:p>
        </p:txBody>
      </p:sp>
      <p:sp>
        <p:nvSpPr>
          <p:cNvPr id="115" name="Google Shape;115;p32"/>
          <p:cNvSpPr txBox="1"/>
          <p:nvPr/>
        </p:nvSpPr>
        <p:spPr>
          <a:xfrm>
            <a:off x="2028825" y="1960044"/>
            <a:ext cx="5086350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7500" u="none" cap="none" strike="noStrike">
                <a:solidFill>
                  <a:schemeClr val="lt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MINIMAL</a:t>
            </a:r>
            <a:endParaRPr sz="1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1"/>
          <p:cNvSpPr txBox="1"/>
          <p:nvPr/>
        </p:nvSpPr>
        <p:spPr>
          <a:xfrm>
            <a:off x="945356" y="1056294"/>
            <a:ext cx="2390141" cy="24929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300">
                <a:solidFill>
                  <a:srgbClr val="7F7F7F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PO</a:t>
            </a:r>
            <a:endParaRPr sz="1100"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3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RTFO</a:t>
            </a:r>
            <a:endParaRPr sz="1100"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300">
                <a:solidFill>
                  <a:srgbClr val="7F7F7F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LIO</a:t>
            </a:r>
            <a:endParaRPr sz="1100"/>
          </a:p>
        </p:txBody>
      </p:sp>
      <p:sp>
        <p:nvSpPr>
          <p:cNvPr id="212" name="Google Shape;212;p41"/>
          <p:cNvSpPr txBox="1"/>
          <p:nvPr/>
        </p:nvSpPr>
        <p:spPr>
          <a:xfrm>
            <a:off x="3706972" y="3649297"/>
            <a:ext cx="1901257" cy="4379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typesetting industry. lorem the text industry's standard dummy</a:t>
            </a:r>
            <a:endParaRPr i="1" sz="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3" name="Google Shape;213;p41"/>
          <p:cNvSpPr txBox="1"/>
          <p:nvPr/>
        </p:nvSpPr>
        <p:spPr>
          <a:xfrm>
            <a:off x="6147629" y="3649297"/>
            <a:ext cx="1901257" cy="4379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typesetting industry. lorem the text industry's standard dummy</a:t>
            </a:r>
            <a:endParaRPr i="1" sz="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14" name="Google Shape;214;p4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31950" r="6026" t="0"/>
          <a:stretch/>
        </p:blipFill>
        <p:spPr>
          <a:xfrm>
            <a:off x="3706972" y="1200610"/>
            <a:ext cx="2051014" cy="2204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4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18988" r="18988" t="0"/>
          <a:stretch/>
        </p:blipFill>
        <p:spPr>
          <a:xfrm>
            <a:off x="6147629" y="1200610"/>
            <a:ext cx="2051014" cy="2204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9615" l="0" r="0" t="19615"/>
          <a:stretch/>
        </p:blipFill>
        <p:spPr>
          <a:xfrm>
            <a:off x="1207294" y="1207294"/>
            <a:ext cx="6729412" cy="272771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33"/>
          <p:cNvSpPr txBox="1"/>
          <p:nvPr/>
        </p:nvSpPr>
        <p:spPr>
          <a:xfrm>
            <a:off x="-828675" y="-591966"/>
            <a:ext cx="10801500" cy="21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3500" u="none" cap="none" strike="noStrike">
                <a:solidFill>
                  <a:srgbClr val="EFEFEF"/>
                </a:solidFill>
                <a:latin typeface="Montserrat"/>
                <a:ea typeface="Montserrat"/>
                <a:cs typeface="Montserrat"/>
                <a:sym typeface="Montserrat"/>
              </a:rPr>
              <a:t>WELCOME</a:t>
            </a:r>
            <a:endParaRPr sz="1100">
              <a:solidFill>
                <a:srgbClr val="EFEFEF"/>
              </a:solidFill>
            </a:endParaRPr>
          </a:p>
        </p:txBody>
      </p:sp>
      <p:sp>
        <p:nvSpPr>
          <p:cNvPr id="122" name="Google Shape;122;p33"/>
          <p:cNvSpPr/>
          <p:nvPr/>
        </p:nvSpPr>
        <p:spPr>
          <a:xfrm>
            <a:off x="2950028" y="2249684"/>
            <a:ext cx="3243944" cy="642938"/>
          </a:xfrm>
          <a:prstGeom prst="rect">
            <a:avLst/>
          </a:prstGeom>
          <a:solidFill>
            <a:schemeClr val="lt1">
              <a:alpha val="7882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33"/>
          <p:cNvSpPr txBox="1"/>
          <p:nvPr/>
        </p:nvSpPr>
        <p:spPr>
          <a:xfrm>
            <a:off x="3135086" y="2332480"/>
            <a:ext cx="2873829" cy="5078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900" u="none" cap="none" strike="noStrik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WELCOME</a:t>
            </a:r>
            <a:endParaRPr sz="1100"/>
          </a:p>
        </p:txBody>
      </p:sp>
      <p:sp>
        <p:nvSpPr>
          <p:cNvPr id="124" name="Google Shape;124;p33"/>
          <p:cNvSpPr txBox="1"/>
          <p:nvPr/>
        </p:nvSpPr>
        <p:spPr>
          <a:xfrm>
            <a:off x="2492828" y="4267117"/>
            <a:ext cx="4158300" cy="4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" sz="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ipsum is simply dummy text of the printing and typesetting industry. lorem the industry's standard dummy text ever</a:t>
            </a:r>
            <a:endParaRPr b="0" i="1" sz="8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5" name="Google Shape;125;p33"/>
          <p:cNvSpPr txBox="1"/>
          <p:nvPr/>
        </p:nvSpPr>
        <p:spPr>
          <a:xfrm>
            <a:off x="3945016" y="1872593"/>
            <a:ext cx="125396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100" u="none" cap="none" strike="noStrike">
                <a:solidFill>
                  <a:schemeClr val="lt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-LOREM-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3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317" r="32918" t="0"/>
          <a:stretch/>
        </p:blipFill>
        <p:spPr>
          <a:xfrm>
            <a:off x="957263" y="0"/>
            <a:ext cx="4286249" cy="437197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34"/>
          <p:cNvSpPr txBox="1"/>
          <p:nvPr/>
        </p:nvSpPr>
        <p:spPr>
          <a:xfrm>
            <a:off x="3679031" y="1752295"/>
            <a:ext cx="3700462" cy="81945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4900" u="none" cap="none" strike="noStrik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WELCOME</a:t>
            </a:r>
            <a:endParaRPr sz="1100"/>
          </a:p>
        </p:txBody>
      </p:sp>
      <p:grpSp>
        <p:nvGrpSpPr>
          <p:cNvPr id="132" name="Google Shape;132;p34"/>
          <p:cNvGrpSpPr/>
          <p:nvPr/>
        </p:nvGrpSpPr>
        <p:grpSpPr>
          <a:xfrm>
            <a:off x="5953125" y="3372606"/>
            <a:ext cx="2428875" cy="999369"/>
            <a:chOff x="6642100" y="3884635"/>
            <a:chExt cx="3238500" cy="1332492"/>
          </a:xfrm>
        </p:grpSpPr>
        <p:sp>
          <p:nvSpPr>
            <p:cNvPr id="133" name="Google Shape;133;p34"/>
            <p:cNvSpPr txBox="1"/>
            <p:nvPr/>
          </p:nvSpPr>
          <p:spPr>
            <a:xfrm>
              <a:off x="6642100" y="3884635"/>
              <a:ext cx="220980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000" u="none" cap="none" strike="noStrik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PRESENTATION</a:t>
              </a:r>
              <a:endParaRPr sz="1100"/>
            </a:p>
          </p:txBody>
        </p:sp>
        <p:cxnSp>
          <p:nvCxnSpPr>
            <p:cNvPr id="134" name="Google Shape;134;p34"/>
            <p:cNvCxnSpPr/>
            <p:nvPr/>
          </p:nvCxnSpPr>
          <p:spPr>
            <a:xfrm>
              <a:off x="6729186" y="4390534"/>
              <a:ext cx="333829" cy="0"/>
            </a:xfrm>
            <a:prstGeom prst="straightConnector1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35" name="Google Shape;135;p34"/>
            <p:cNvSpPr txBox="1"/>
            <p:nvPr/>
          </p:nvSpPr>
          <p:spPr>
            <a:xfrm>
              <a:off x="6642100" y="4530401"/>
              <a:ext cx="3238500" cy="6867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8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lorem ipsum is simply dummy text of the printing and typesetting industry. lorem ipsum the industry's standard</a:t>
              </a:r>
              <a:endParaRPr i="1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3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5999" r="29310" t="13314"/>
          <a:stretch/>
        </p:blipFill>
        <p:spPr>
          <a:xfrm>
            <a:off x="4049486" y="0"/>
            <a:ext cx="4137253" cy="437197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35"/>
          <p:cNvSpPr/>
          <p:nvPr/>
        </p:nvSpPr>
        <p:spPr>
          <a:xfrm>
            <a:off x="3171825" y="771525"/>
            <a:ext cx="1755321" cy="1755321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35"/>
          <p:cNvSpPr txBox="1"/>
          <p:nvPr/>
        </p:nvSpPr>
        <p:spPr>
          <a:xfrm>
            <a:off x="3369468" y="1095188"/>
            <a:ext cx="1360035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ABO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UT</a:t>
            </a:r>
            <a:endParaRPr sz="1100"/>
          </a:p>
        </p:txBody>
      </p:sp>
      <p:grpSp>
        <p:nvGrpSpPr>
          <p:cNvPr id="143" name="Google Shape;143;p35"/>
          <p:cNvGrpSpPr/>
          <p:nvPr/>
        </p:nvGrpSpPr>
        <p:grpSpPr>
          <a:xfrm>
            <a:off x="1263457" y="3372606"/>
            <a:ext cx="2446020" cy="999369"/>
            <a:chOff x="1575707" y="4065258"/>
            <a:chExt cx="3261360" cy="1332492"/>
          </a:xfrm>
        </p:grpSpPr>
        <p:sp>
          <p:nvSpPr>
            <p:cNvPr id="144" name="Google Shape;144;p35"/>
            <p:cNvSpPr txBox="1"/>
            <p:nvPr/>
          </p:nvSpPr>
          <p:spPr>
            <a:xfrm>
              <a:off x="2627267" y="4065258"/>
              <a:ext cx="220980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PRESENTATION</a:t>
              </a:r>
              <a:endParaRPr sz="1100"/>
            </a:p>
          </p:txBody>
        </p:sp>
        <p:cxnSp>
          <p:nvCxnSpPr>
            <p:cNvPr id="145" name="Google Shape;145;p35"/>
            <p:cNvCxnSpPr/>
            <p:nvPr/>
          </p:nvCxnSpPr>
          <p:spPr>
            <a:xfrm>
              <a:off x="4381318" y="4571157"/>
              <a:ext cx="333829" cy="0"/>
            </a:xfrm>
            <a:prstGeom prst="straightConnector1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46" name="Google Shape;146;p35"/>
            <p:cNvSpPr txBox="1"/>
            <p:nvPr/>
          </p:nvSpPr>
          <p:spPr>
            <a:xfrm>
              <a:off x="1575707" y="4711024"/>
              <a:ext cx="3238500" cy="6867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8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lorem ipsum is simply dummy text of the printing and typesetting industry. lorem ipsum the industry's standard</a:t>
              </a:r>
              <a:endParaRPr i="1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1705" r="11704" t="0"/>
          <a:stretch/>
        </p:blipFill>
        <p:spPr>
          <a:xfrm>
            <a:off x="261256" y="261257"/>
            <a:ext cx="5310868" cy="4622177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6"/>
          <p:cNvSpPr/>
          <p:nvPr/>
        </p:nvSpPr>
        <p:spPr>
          <a:xfrm>
            <a:off x="4481513" y="2014538"/>
            <a:ext cx="2181225" cy="11144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36"/>
          <p:cNvSpPr txBox="1"/>
          <p:nvPr/>
        </p:nvSpPr>
        <p:spPr>
          <a:xfrm>
            <a:off x="4900613" y="2277439"/>
            <a:ext cx="3000375" cy="58862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ABOUT US</a:t>
            </a:r>
            <a:endParaRPr sz="1100"/>
          </a:p>
        </p:txBody>
      </p:sp>
      <p:sp>
        <p:nvSpPr>
          <p:cNvPr id="154" name="Google Shape;154;p36"/>
          <p:cNvSpPr txBox="1"/>
          <p:nvPr/>
        </p:nvSpPr>
        <p:spPr>
          <a:xfrm>
            <a:off x="5878590" y="1615739"/>
            <a:ext cx="1079422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</a:t>
            </a:r>
            <a:endParaRPr sz="1100"/>
          </a:p>
        </p:txBody>
      </p:sp>
      <p:sp>
        <p:nvSpPr>
          <p:cNvPr id="155" name="Google Shape;155;p36"/>
          <p:cNvSpPr txBox="1"/>
          <p:nvPr/>
        </p:nvSpPr>
        <p:spPr>
          <a:xfrm>
            <a:off x="5878590" y="3391864"/>
            <a:ext cx="2651047" cy="6208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ipsum is simply dummy text of the printing and typesetting industry. lorem the industry's standard dummy text ever</a:t>
            </a:r>
            <a:endParaRPr i="1" sz="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7"/>
          <p:cNvSpPr/>
          <p:nvPr/>
        </p:nvSpPr>
        <p:spPr>
          <a:xfrm>
            <a:off x="4732734" y="1207294"/>
            <a:ext cx="1636423" cy="1535905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37"/>
          <p:cNvSpPr txBox="1"/>
          <p:nvPr/>
        </p:nvSpPr>
        <p:spPr>
          <a:xfrm>
            <a:off x="4932507" y="1536665"/>
            <a:ext cx="1236877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SER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VICE</a:t>
            </a:r>
            <a:endParaRPr sz="1100"/>
          </a:p>
        </p:txBody>
      </p:sp>
      <p:grpSp>
        <p:nvGrpSpPr>
          <p:cNvPr id="162" name="Google Shape;162;p37"/>
          <p:cNvGrpSpPr/>
          <p:nvPr/>
        </p:nvGrpSpPr>
        <p:grpSpPr>
          <a:xfrm>
            <a:off x="4732733" y="3104600"/>
            <a:ext cx="2851323" cy="822179"/>
            <a:chOff x="6096000" y="4114741"/>
            <a:chExt cx="3801763" cy="1096239"/>
          </a:xfrm>
        </p:grpSpPr>
        <p:sp>
          <p:nvSpPr>
            <p:cNvPr id="163" name="Google Shape;163;p37"/>
            <p:cNvSpPr txBox="1"/>
            <p:nvPr/>
          </p:nvSpPr>
          <p:spPr>
            <a:xfrm>
              <a:off x="6096000" y="4126709"/>
              <a:ext cx="1961925" cy="108427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8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lorem ipsum is simply dummy text of the printing and typesetting industry. lorem the</a:t>
              </a:r>
              <a:endParaRPr i="1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64" name="Google Shape;164;p37"/>
            <p:cNvCxnSpPr/>
            <p:nvPr/>
          </p:nvCxnSpPr>
          <p:spPr>
            <a:xfrm>
              <a:off x="8277899" y="4143316"/>
              <a:ext cx="0" cy="1063624"/>
            </a:xfrm>
            <a:prstGeom prst="straightConnector1">
              <a:avLst/>
            </a:prstGeom>
            <a:noFill/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65" name="Google Shape;165;p37"/>
            <p:cNvSpPr txBox="1"/>
            <p:nvPr/>
          </p:nvSpPr>
          <p:spPr>
            <a:xfrm>
              <a:off x="8667527" y="4114741"/>
              <a:ext cx="1230236" cy="10636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-127000" lvl="0" marL="12700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Noto Sans Symbols"/>
                <a:buChar char="➢"/>
              </a:pPr>
              <a:r>
                <a:rPr b="0" i="1" lang="en" sz="8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Are many</a:t>
              </a:r>
              <a:endParaRPr sz="1100"/>
            </a:p>
            <a:p>
              <a:pPr indent="-127000" lvl="0" marL="127000" marR="0" rtl="0" algn="l">
                <a:lnSpc>
                  <a:spcPct val="15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Noto Sans Symbols"/>
                <a:buChar char="➢"/>
              </a:pPr>
              <a:r>
                <a:rPr b="0" i="1" lang="en" sz="8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Variations of</a:t>
              </a:r>
              <a:endParaRPr sz="1100"/>
            </a:p>
            <a:p>
              <a:pPr indent="-127000" lvl="0" marL="127000" marR="0" rtl="0" algn="l">
                <a:lnSpc>
                  <a:spcPct val="15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Noto Sans Symbols"/>
                <a:buChar char="➢"/>
              </a:pPr>
              <a:r>
                <a:rPr b="0" i="1" lang="en" sz="8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Passages of</a:t>
              </a:r>
              <a:endParaRPr sz="1100"/>
            </a:p>
          </p:txBody>
        </p:sp>
      </p:grpSp>
      <p:pic>
        <p:nvPicPr>
          <p:cNvPr id="166" name="Google Shape;166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879" l="29027" r="4922" t="11040"/>
          <a:stretch/>
        </p:blipFill>
        <p:spPr>
          <a:xfrm>
            <a:off x="1207294" y="1207294"/>
            <a:ext cx="3068238" cy="27277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3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2788" r="22787" t="0"/>
          <a:stretch/>
        </p:blipFill>
        <p:spPr>
          <a:xfrm>
            <a:off x="2471737" y="-1194"/>
            <a:ext cx="4200527" cy="514469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8"/>
          <p:cNvSpPr/>
          <p:nvPr/>
        </p:nvSpPr>
        <p:spPr>
          <a:xfrm>
            <a:off x="1012372" y="1458686"/>
            <a:ext cx="2439759" cy="2224935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3" name="Google Shape;173;p38"/>
          <p:cNvGrpSpPr/>
          <p:nvPr/>
        </p:nvGrpSpPr>
        <p:grpSpPr>
          <a:xfrm rot="-5400000">
            <a:off x="6215529" y="2242219"/>
            <a:ext cx="3386138" cy="659064"/>
            <a:chOff x="7155312" y="4332071"/>
            <a:chExt cx="4514850" cy="878752"/>
          </a:xfrm>
        </p:grpSpPr>
        <p:sp>
          <p:nvSpPr>
            <p:cNvPr id="174" name="Google Shape;174;p38"/>
            <p:cNvSpPr txBox="1"/>
            <p:nvPr/>
          </p:nvSpPr>
          <p:spPr>
            <a:xfrm>
              <a:off x="7609335" y="4332071"/>
              <a:ext cx="3606804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Bell MT"/>
                  <a:ea typeface="Bell MT"/>
                  <a:cs typeface="Bell MT"/>
                  <a:sym typeface="Bell MT"/>
                </a:rPr>
                <a:t>PORTFOLIO PRESENTATION</a:t>
              </a:r>
              <a:endParaRPr sz="1100"/>
            </a:p>
          </p:txBody>
        </p:sp>
        <p:sp>
          <p:nvSpPr>
            <p:cNvPr id="175" name="Google Shape;175;p38"/>
            <p:cNvSpPr txBox="1"/>
            <p:nvPr/>
          </p:nvSpPr>
          <p:spPr>
            <a:xfrm>
              <a:off x="7155312" y="4729281"/>
              <a:ext cx="4514850" cy="4815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800">
                  <a:solidFill>
                    <a:srgbClr val="7F7F7F"/>
                  </a:solidFill>
                  <a:latin typeface="PT Sans"/>
                  <a:ea typeface="PT Sans"/>
                  <a:cs typeface="PT Sans"/>
                  <a:sym typeface="PT Sans"/>
                </a:rPr>
                <a:t>lorem ipsum is simply dummy text of the printing and typesetting industry. lorem the industry's standard dummy text ever since</a:t>
              </a:r>
              <a:endParaRPr i="1" sz="800">
                <a:solidFill>
                  <a:srgbClr val="7F7F7F"/>
                </a:solidFill>
                <a:latin typeface="PT Sans"/>
                <a:ea typeface="PT Sans"/>
                <a:cs typeface="PT Sans"/>
                <a:sym typeface="PT Sans"/>
              </a:endParaRPr>
            </a:p>
          </p:txBody>
        </p:sp>
      </p:grpSp>
      <p:grpSp>
        <p:nvGrpSpPr>
          <p:cNvPr id="176" name="Google Shape;176;p38"/>
          <p:cNvGrpSpPr/>
          <p:nvPr/>
        </p:nvGrpSpPr>
        <p:grpSpPr>
          <a:xfrm>
            <a:off x="1306965" y="2074863"/>
            <a:ext cx="1850573" cy="992579"/>
            <a:chOff x="1742620" y="2712624"/>
            <a:chExt cx="2467430" cy="1323439"/>
          </a:xfrm>
        </p:grpSpPr>
        <p:sp>
          <p:nvSpPr>
            <p:cNvPr id="177" name="Google Shape;177;p38"/>
            <p:cNvSpPr txBox="1"/>
            <p:nvPr/>
          </p:nvSpPr>
          <p:spPr>
            <a:xfrm>
              <a:off x="1742620" y="3035789"/>
              <a:ext cx="2467430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CLEAN</a:t>
              </a:r>
              <a:endParaRPr sz="1100"/>
            </a:p>
          </p:txBody>
        </p:sp>
        <p:sp>
          <p:nvSpPr>
            <p:cNvPr id="178" name="Google Shape;178;p38"/>
            <p:cNvSpPr txBox="1"/>
            <p:nvPr/>
          </p:nvSpPr>
          <p:spPr>
            <a:xfrm>
              <a:off x="2287450" y="2712624"/>
              <a:ext cx="1377770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-LOREM-</a:t>
              </a:r>
              <a:endParaRPr sz="1100"/>
            </a:p>
          </p:txBody>
        </p:sp>
        <p:sp>
          <p:nvSpPr>
            <p:cNvPr id="179" name="Google Shape;179;p38"/>
            <p:cNvSpPr txBox="1"/>
            <p:nvPr/>
          </p:nvSpPr>
          <p:spPr>
            <a:xfrm>
              <a:off x="2133145" y="3743675"/>
              <a:ext cx="1686380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POWERPOINT</a:t>
              </a:r>
              <a:endParaRPr sz="110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9"/>
          <p:cNvSpPr/>
          <p:nvPr/>
        </p:nvSpPr>
        <p:spPr>
          <a:xfrm>
            <a:off x="5757863" y="2571750"/>
            <a:ext cx="3386138" cy="2571750"/>
          </a:xfrm>
          <a:prstGeom prst="rect">
            <a:avLst/>
          </a:pr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39"/>
          <p:cNvSpPr txBox="1"/>
          <p:nvPr/>
        </p:nvSpPr>
        <p:spPr>
          <a:xfrm>
            <a:off x="6593675" y="3526050"/>
            <a:ext cx="1832400" cy="10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lorem ipsum is simply dummy text of the printing and typesetting industry. lorem the industry's standard dummy text ever</a:t>
            </a:r>
            <a:endParaRPr i="1" sz="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6" name="Google Shape;186;p39"/>
          <p:cNvSpPr txBox="1"/>
          <p:nvPr/>
        </p:nvSpPr>
        <p:spPr>
          <a:xfrm>
            <a:off x="6593681" y="3174207"/>
            <a:ext cx="1508047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CREATIVE</a:t>
            </a:r>
            <a:endParaRPr sz="1100"/>
          </a:p>
        </p:txBody>
      </p:sp>
      <p:grpSp>
        <p:nvGrpSpPr>
          <p:cNvPr id="187" name="Google Shape;187;p39"/>
          <p:cNvGrpSpPr/>
          <p:nvPr/>
        </p:nvGrpSpPr>
        <p:grpSpPr>
          <a:xfrm>
            <a:off x="2046189" y="1146194"/>
            <a:ext cx="2875854" cy="2851111"/>
            <a:chOff x="1074986" y="1307050"/>
            <a:chExt cx="3834472" cy="3801482"/>
          </a:xfrm>
        </p:grpSpPr>
        <p:sp>
          <p:nvSpPr>
            <p:cNvPr id="188" name="Google Shape;188;p39"/>
            <p:cNvSpPr txBox="1"/>
            <p:nvPr/>
          </p:nvSpPr>
          <p:spPr>
            <a:xfrm>
              <a:off x="1074986" y="1307050"/>
              <a:ext cx="3834472" cy="19389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rgbClr val="7F7F7F"/>
                  </a:solidFill>
                  <a:latin typeface="Montserrat Thin"/>
                  <a:ea typeface="Montserrat Thin"/>
                  <a:cs typeface="Montserrat Thin"/>
                  <a:sym typeface="Montserrat Thin"/>
                </a:rPr>
                <a:t>STORY</a:t>
              </a:r>
              <a:endParaRPr sz="1100"/>
            </a:p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Montserrat Thin"/>
                  <a:ea typeface="Montserrat Thin"/>
                  <a:cs typeface="Montserrat Thin"/>
                  <a:sym typeface="Montserrat Thin"/>
                </a:rPr>
                <a:t>ABOUT WHO</a:t>
              </a:r>
              <a:endParaRPr sz="1100"/>
            </a:p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Montserrat Thin"/>
                  <a:ea typeface="Montserrat Thin"/>
                  <a:cs typeface="Montserrat Thin"/>
                  <a:sym typeface="Montserrat Thin"/>
                </a:rPr>
                <a:t>WE ARE</a:t>
              </a:r>
              <a:endParaRPr sz="1100"/>
            </a:p>
          </p:txBody>
        </p:sp>
        <p:grpSp>
          <p:nvGrpSpPr>
            <p:cNvPr id="189" name="Google Shape;189;p39"/>
            <p:cNvGrpSpPr/>
            <p:nvPr/>
          </p:nvGrpSpPr>
          <p:grpSpPr>
            <a:xfrm>
              <a:off x="1870984" y="3899887"/>
              <a:ext cx="3038474" cy="1208645"/>
              <a:chOff x="8194463" y="4468495"/>
              <a:chExt cx="3038474" cy="1208645"/>
            </a:xfrm>
          </p:grpSpPr>
          <p:sp>
            <p:nvSpPr>
              <p:cNvPr id="190" name="Google Shape;190;p39"/>
              <p:cNvSpPr txBox="1"/>
              <p:nvPr/>
            </p:nvSpPr>
            <p:spPr>
              <a:xfrm>
                <a:off x="8643708" y="4468495"/>
                <a:ext cx="2589229" cy="292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CREATIVE  PRESENTATION</a:t>
                </a:r>
                <a:endParaRPr sz="1100"/>
              </a:p>
            </p:txBody>
          </p:sp>
          <p:sp>
            <p:nvSpPr>
              <p:cNvPr id="191" name="Google Shape;191;p39"/>
              <p:cNvSpPr txBox="1"/>
              <p:nvPr/>
            </p:nvSpPr>
            <p:spPr>
              <a:xfrm>
                <a:off x="8194463" y="4846656"/>
                <a:ext cx="3038474" cy="8304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r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800">
                    <a:solidFill>
                      <a:srgbClr val="7F7F7F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lorem ipsum is simply dummy text of the printing and typesetting industry. lorem the industry's standard dummy text ever since</a:t>
                </a:r>
                <a:endParaRPr i="1" sz="8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pic>
        <p:nvPicPr>
          <p:cNvPr id="192" name="Google Shape;192;p3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6111" r="6111" t="0"/>
          <a:stretch/>
        </p:blipFill>
        <p:spPr>
          <a:xfrm>
            <a:off x="5757863" y="0"/>
            <a:ext cx="3386138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9"/>
          <p:cNvSpPr/>
          <p:nvPr/>
        </p:nvSpPr>
        <p:spPr>
          <a:xfrm>
            <a:off x="5757863" y="0"/>
            <a:ext cx="3386138" cy="2571750"/>
          </a:xfrm>
          <a:prstGeom prst="rect">
            <a:avLst/>
          </a:prstGeom>
          <a:solidFill>
            <a:schemeClr val="dk1">
              <a:alpha val="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0"/>
          <p:cNvSpPr txBox="1"/>
          <p:nvPr/>
        </p:nvSpPr>
        <p:spPr>
          <a:xfrm>
            <a:off x="1084830" y="3867253"/>
            <a:ext cx="1901257" cy="4284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typesetting industry. lorem the text industry's standard dummy</a:t>
            </a:r>
            <a:endParaRPr i="1" sz="800">
              <a:solidFill>
                <a:schemeClr val="dk1"/>
              </a:solidFill>
              <a:latin typeface="Montserrat Thin"/>
              <a:ea typeface="Montserrat Thin"/>
              <a:cs typeface="Montserrat Thin"/>
              <a:sym typeface="Montserrat Thin"/>
            </a:endParaRPr>
          </a:p>
        </p:txBody>
      </p:sp>
      <p:sp>
        <p:nvSpPr>
          <p:cNvPr id="199" name="Google Shape;199;p40"/>
          <p:cNvSpPr txBox="1"/>
          <p:nvPr/>
        </p:nvSpPr>
        <p:spPr>
          <a:xfrm>
            <a:off x="1084829" y="3515406"/>
            <a:ext cx="1508047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CREATIVE</a:t>
            </a:r>
            <a:endParaRPr sz="1100"/>
          </a:p>
        </p:txBody>
      </p:sp>
      <p:sp>
        <p:nvSpPr>
          <p:cNvPr id="200" name="Google Shape;200;p40"/>
          <p:cNvSpPr txBox="1"/>
          <p:nvPr/>
        </p:nvSpPr>
        <p:spPr>
          <a:xfrm>
            <a:off x="6157913" y="3867253"/>
            <a:ext cx="1901257" cy="4284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typesetting industry. lorem the text industry's standard dummy</a:t>
            </a:r>
            <a:endParaRPr i="1" sz="800">
              <a:solidFill>
                <a:schemeClr val="dk1"/>
              </a:solidFill>
              <a:latin typeface="Montserrat Thin"/>
              <a:ea typeface="Montserrat Thin"/>
              <a:cs typeface="Montserrat Thin"/>
              <a:sym typeface="Montserrat Thin"/>
            </a:endParaRPr>
          </a:p>
        </p:txBody>
      </p:sp>
      <p:sp>
        <p:nvSpPr>
          <p:cNvPr id="201" name="Google Shape;201;p40"/>
          <p:cNvSpPr txBox="1"/>
          <p:nvPr/>
        </p:nvSpPr>
        <p:spPr>
          <a:xfrm>
            <a:off x="6157912" y="3515406"/>
            <a:ext cx="1508047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CREATIVE</a:t>
            </a:r>
            <a:endParaRPr sz="1100"/>
          </a:p>
        </p:txBody>
      </p:sp>
      <p:sp>
        <p:nvSpPr>
          <p:cNvPr id="202" name="Google Shape;202;p40"/>
          <p:cNvSpPr txBox="1"/>
          <p:nvPr/>
        </p:nvSpPr>
        <p:spPr>
          <a:xfrm>
            <a:off x="3722913" y="1093416"/>
            <a:ext cx="1698173" cy="4284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typesetting industry. lorem the text industry's standard</a:t>
            </a:r>
            <a:endParaRPr i="1" sz="800">
              <a:solidFill>
                <a:schemeClr val="dk1"/>
              </a:solidFill>
              <a:latin typeface="Montserrat Thin"/>
              <a:ea typeface="Montserrat Thin"/>
              <a:cs typeface="Montserrat Thin"/>
              <a:sym typeface="Montserrat Thin"/>
            </a:endParaRPr>
          </a:p>
        </p:txBody>
      </p:sp>
      <p:sp>
        <p:nvSpPr>
          <p:cNvPr id="203" name="Google Shape;203;p40"/>
          <p:cNvSpPr txBox="1"/>
          <p:nvPr/>
        </p:nvSpPr>
        <p:spPr>
          <a:xfrm>
            <a:off x="3817976" y="741569"/>
            <a:ext cx="1508047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rPr>
              <a:t>CREATIVE</a:t>
            </a:r>
            <a:endParaRPr sz="1100"/>
          </a:p>
        </p:txBody>
      </p:sp>
      <p:pic>
        <p:nvPicPr>
          <p:cNvPr id="204" name="Google Shape;204;p40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20496" r="20496" t="0"/>
          <a:stretch/>
        </p:blipFill>
        <p:spPr>
          <a:xfrm>
            <a:off x="3409610" y="2257424"/>
            <a:ext cx="2324780" cy="2624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40"/>
          <p:cNvPicPr preferRelativeResize="0"/>
          <p:nvPr>
            <p:ph idx="4" type="pic"/>
          </p:nvPr>
        </p:nvPicPr>
        <p:blipFill rotWithShape="1">
          <a:blip r:embed="rId4">
            <a:alphaModFix/>
          </a:blip>
          <a:srcRect b="0" l="28538" r="28538" t="0"/>
          <a:stretch/>
        </p:blipFill>
        <p:spPr>
          <a:xfrm>
            <a:off x="5734390" y="261257"/>
            <a:ext cx="2324780" cy="2924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40"/>
          <p:cNvPicPr preferRelativeResize="0"/>
          <p:nvPr>
            <p:ph idx="2" type="pic"/>
          </p:nvPr>
        </p:nvPicPr>
        <p:blipFill rotWithShape="1">
          <a:blip r:embed="rId5">
            <a:alphaModFix/>
          </a:blip>
          <a:srcRect b="5643" l="43260" r="6739" t="0"/>
          <a:stretch/>
        </p:blipFill>
        <p:spPr>
          <a:xfrm>
            <a:off x="1084829" y="261257"/>
            <a:ext cx="2324780" cy="29248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16">
      <a:dk1>
        <a:srgbClr val="000000"/>
      </a:dk1>
      <a:lt1>
        <a:srgbClr val="FFFFFF"/>
      </a:lt1>
      <a:dk2>
        <a:srgbClr val="6491C8"/>
      </a:dk2>
      <a:lt2>
        <a:srgbClr val="283440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