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02" r:id="rId4"/>
    <p:sldMasterId id="214748370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Montserrat"/>
      <p:regular r:id="rId27"/>
      <p:bold r:id="rId28"/>
      <p:italic r:id="rId29"/>
      <p:boldItalic r:id="rId30"/>
    </p:embeddedFont>
    <p:embeddedFont>
      <p:font typeface="Montserrat Light"/>
      <p:regular r:id="rId31"/>
      <p:bold r:id="rId32"/>
      <p:italic r:id="rId33"/>
      <p:boldItalic r:id="rId34"/>
    </p:embeddedFont>
    <p:embeddedFont>
      <p:font typeface="Open Sans"/>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Montserrat-bold.fntdata"/><Relationship Id="rId27" Type="http://schemas.openxmlformats.org/officeDocument/2006/relationships/font" Target="fonts/Montserrat-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Light-regular.fntdata"/><Relationship Id="rId30" Type="http://schemas.openxmlformats.org/officeDocument/2006/relationships/font" Target="fonts/Montserrat-boldItalic.fntdata"/><Relationship Id="rId11" Type="http://schemas.openxmlformats.org/officeDocument/2006/relationships/slide" Target="slides/slide5.xml"/><Relationship Id="rId33" Type="http://schemas.openxmlformats.org/officeDocument/2006/relationships/font" Target="fonts/MontserratLight-italic.fntdata"/><Relationship Id="rId10" Type="http://schemas.openxmlformats.org/officeDocument/2006/relationships/slide" Target="slides/slide4.xml"/><Relationship Id="rId32" Type="http://schemas.openxmlformats.org/officeDocument/2006/relationships/font" Target="fonts/MontserratLight-bold.fntdata"/><Relationship Id="rId13" Type="http://schemas.openxmlformats.org/officeDocument/2006/relationships/slide" Target="slides/slide7.xml"/><Relationship Id="rId35" Type="http://schemas.openxmlformats.org/officeDocument/2006/relationships/font" Target="fonts/OpenSans-regular.fntdata"/><Relationship Id="rId12" Type="http://schemas.openxmlformats.org/officeDocument/2006/relationships/slide" Target="slides/slide6.xml"/><Relationship Id="rId34" Type="http://schemas.openxmlformats.org/officeDocument/2006/relationships/font" Target="fonts/MontserratLight-boldItalic.fntdata"/><Relationship Id="rId15" Type="http://schemas.openxmlformats.org/officeDocument/2006/relationships/slide" Target="slides/slide9.xml"/><Relationship Id="rId37" Type="http://schemas.openxmlformats.org/officeDocument/2006/relationships/font" Target="fonts/OpenSans-italic.fntdata"/><Relationship Id="rId14" Type="http://schemas.openxmlformats.org/officeDocument/2006/relationships/slide" Target="slides/slide8.xml"/><Relationship Id="rId36" Type="http://schemas.openxmlformats.org/officeDocument/2006/relationships/font" Target="fonts/OpenSans-bold.fntdata"/><Relationship Id="rId17" Type="http://schemas.openxmlformats.org/officeDocument/2006/relationships/slide" Target="slides/slide11.xml"/><Relationship Id="rId16" Type="http://schemas.openxmlformats.org/officeDocument/2006/relationships/slide" Target="slides/slide10.xml"/><Relationship Id="rId38" Type="http://schemas.openxmlformats.org/officeDocument/2006/relationships/font" Target="fonts/OpenSans-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g414d64f53f_2_1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06" name="Google Shape;206;g414d64f53f_2_1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 name="Shape 308"/>
        <p:cNvGrpSpPr/>
        <p:nvPr/>
      </p:nvGrpSpPr>
      <p:grpSpPr>
        <a:xfrm>
          <a:off x="0" y="0"/>
          <a:ext cx="0" cy="0"/>
          <a:chOff x="0" y="0"/>
          <a:chExt cx="0" cy="0"/>
        </a:xfrm>
      </p:grpSpPr>
      <p:sp>
        <p:nvSpPr>
          <p:cNvPr id="309" name="Google Shape;309;g414d64f53f_2_2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10" name="Google Shape;310;g414d64f53f_2_2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Google Shape;315;g414d64f53f_2_2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16" name="Google Shape;316;g414d64f53f_2_2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g414d64f53f_2_27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28" name="Google Shape;328;g414d64f53f_2_2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Google Shape;339;g414d64f53f_2_28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40" name="Google Shape;340;g414d64f53f_2_2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g414d64f53f_2_3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55" name="Google Shape;355;g414d64f53f_2_3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414d64f53f_2_3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68" name="Google Shape;368;g414d64f53f_2_3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 name="Shape 378"/>
        <p:cNvGrpSpPr/>
        <p:nvPr/>
      </p:nvGrpSpPr>
      <p:grpSpPr>
        <a:xfrm>
          <a:off x="0" y="0"/>
          <a:ext cx="0" cy="0"/>
          <a:chOff x="0" y="0"/>
          <a:chExt cx="0" cy="0"/>
        </a:xfrm>
      </p:grpSpPr>
      <p:sp>
        <p:nvSpPr>
          <p:cNvPr id="379" name="Google Shape;379;g414d64f53f_2_3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80" name="Google Shape;380;g414d64f53f_2_3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Google Shape;394;g414d64f53f_2_34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95" name="Google Shape;395;g414d64f53f_2_3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5" name="Shape 405"/>
        <p:cNvGrpSpPr/>
        <p:nvPr/>
      </p:nvGrpSpPr>
      <p:grpSpPr>
        <a:xfrm>
          <a:off x="0" y="0"/>
          <a:ext cx="0" cy="0"/>
          <a:chOff x="0" y="0"/>
          <a:chExt cx="0" cy="0"/>
        </a:xfrm>
      </p:grpSpPr>
      <p:sp>
        <p:nvSpPr>
          <p:cNvPr id="406" name="Google Shape;406;g414d64f53f_2_3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07" name="Google Shape;407;g414d64f53f_2_3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Google Shape;417;g414d64f53f_2_36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18" name="Google Shape;418;g414d64f53f_2_3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Google Shape;215;g414d64f53f_2_16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16" name="Google Shape;216;g414d64f53f_2_1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Google Shape;432;g414d64f53f_2_3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33" name="Google Shape;433;g414d64f53f_2_3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Google Shape;227;g414d64f53f_2_17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28" name="Google Shape;228;g414d64f53f_2_1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 name="Shape 235"/>
        <p:cNvGrpSpPr/>
        <p:nvPr/>
      </p:nvGrpSpPr>
      <p:grpSpPr>
        <a:xfrm>
          <a:off x="0" y="0"/>
          <a:ext cx="0" cy="0"/>
          <a:chOff x="0" y="0"/>
          <a:chExt cx="0" cy="0"/>
        </a:xfrm>
      </p:grpSpPr>
      <p:sp>
        <p:nvSpPr>
          <p:cNvPr id="236" name="Google Shape;236;g414d64f53f_2_1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37" name="Google Shape;237;g414d64f53f_2_1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Google Shape;248;g414d64f53f_2_19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49" name="Google Shape;249;g414d64f53f_2_1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Google Shape;257;g414d64f53f_2_2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58" name="Google Shape;258;g414d64f53f_2_2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414d64f53f_2_2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69" name="Google Shape;269;g414d64f53f_2_2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g414d64f53f_2_23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82" name="Google Shape;282;g414d64f53f_2_2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g414d64f53f_2_23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90" name="Google Shape;290;g414d64f53f_2_2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Section Header">
  <p:cSld name="12_Section Header">
    <p:spTree>
      <p:nvGrpSpPr>
        <p:cNvPr id="52" name="Shape 52"/>
        <p:cNvGrpSpPr/>
        <p:nvPr/>
      </p:nvGrpSpPr>
      <p:grpSpPr>
        <a:xfrm>
          <a:off x="0" y="0"/>
          <a:ext cx="0" cy="0"/>
          <a:chOff x="0" y="0"/>
          <a:chExt cx="0" cy="0"/>
        </a:xfrm>
      </p:grpSpPr>
      <p:sp>
        <p:nvSpPr>
          <p:cNvPr id="53" name="Google Shape;53;p1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4" name="Google Shape;54;p14"/>
          <p:cNvSpPr/>
          <p:nvPr>
            <p:ph idx="2" type="pic"/>
          </p:nvPr>
        </p:nvSpPr>
        <p:spPr>
          <a:xfrm>
            <a:off x="0" y="0"/>
            <a:ext cx="9144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Section Header">
  <p:cSld name="3_Section Header">
    <p:spTree>
      <p:nvGrpSpPr>
        <p:cNvPr id="55" name="Shape 55"/>
        <p:cNvGrpSpPr/>
        <p:nvPr/>
      </p:nvGrpSpPr>
      <p:grpSpPr>
        <a:xfrm>
          <a:off x="0" y="0"/>
          <a:ext cx="0" cy="0"/>
          <a:chOff x="0" y="0"/>
          <a:chExt cx="0" cy="0"/>
        </a:xfrm>
      </p:grpSpPr>
      <p:sp>
        <p:nvSpPr>
          <p:cNvPr id="56" name="Google Shape;56;p1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7" name="Google Shape;57;p15"/>
          <p:cNvSpPr/>
          <p:nvPr>
            <p:ph idx="2" type="pic"/>
          </p:nvPr>
        </p:nvSpPr>
        <p:spPr>
          <a:xfrm>
            <a:off x="0" y="1191"/>
            <a:ext cx="9144000" cy="5142309"/>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Section Header">
  <p:cSld name="27_Section Header">
    <p:spTree>
      <p:nvGrpSpPr>
        <p:cNvPr id="58" name="Shape 58"/>
        <p:cNvGrpSpPr/>
        <p:nvPr/>
      </p:nvGrpSpPr>
      <p:grpSpPr>
        <a:xfrm>
          <a:off x="0" y="0"/>
          <a:ext cx="0" cy="0"/>
          <a:chOff x="0" y="0"/>
          <a:chExt cx="0" cy="0"/>
        </a:xfrm>
      </p:grpSpPr>
      <p:sp>
        <p:nvSpPr>
          <p:cNvPr id="59" name="Google Shape;59;p1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0" name="Google Shape;60;p16"/>
          <p:cNvSpPr/>
          <p:nvPr>
            <p:ph idx="2" type="pic"/>
          </p:nvPr>
        </p:nvSpPr>
        <p:spPr>
          <a:xfrm>
            <a:off x="3729038" y="1593913"/>
            <a:ext cx="1685924" cy="195567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Section Header">
  <p:cSld name="18_Section Header">
    <p:spTree>
      <p:nvGrpSpPr>
        <p:cNvPr id="61" name="Shape 61"/>
        <p:cNvGrpSpPr/>
        <p:nvPr/>
      </p:nvGrpSpPr>
      <p:grpSpPr>
        <a:xfrm>
          <a:off x="0" y="0"/>
          <a:ext cx="0" cy="0"/>
          <a:chOff x="0" y="0"/>
          <a:chExt cx="0" cy="0"/>
        </a:xfrm>
      </p:grpSpPr>
      <p:sp>
        <p:nvSpPr>
          <p:cNvPr id="62" name="Google Shape;62;p1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3" name="Google Shape;63;p17"/>
          <p:cNvSpPr/>
          <p:nvPr>
            <p:ph idx="2" type="pic"/>
          </p:nvPr>
        </p:nvSpPr>
        <p:spPr>
          <a:xfrm>
            <a:off x="1796143" y="1567544"/>
            <a:ext cx="2181261" cy="200841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Section Header">
  <p:cSld name="28_Section Header">
    <p:spTree>
      <p:nvGrpSpPr>
        <p:cNvPr id="64" name="Shape 64"/>
        <p:cNvGrpSpPr/>
        <p:nvPr/>
      </p:nvGrpSpPr>
      <p:grpSpPr>
        <a:xfrm>
          <a:off x="0" y="0"/>
          <a:ext cx="0" cy="0"/>
          <a:chOff x="0" y="0"/>
          <a:chExt cx="0" cy="0"/>
        </a:xfrm>
      </p:grpSpPr>
      <p:sp>
        <p:nvSpPr>
          <p:cNvPr id="65" name="Google Shape;65;p1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6" name="Google Shape;66;p18"/>
          <p:cNvSpPr/>
          <p:nvPr>
            <p:ph idx="2" type="pic"/>
          </p:nvPr>
        </p:nvSpPr>
        <p:spPr>
          <a:xfrm>
            <a:off x="3667429" y="1570264"/>
            <a:ext cx="2002972" cy="200297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Section Header">
  <p:cSld name="20_Section Header">
    <p:spTree>
      <p:nvGrpSpPr>
        <p:cNvPr id="67" name="Shape 67"/>
        <p:cNvGrpSpPr/>
        <p:nvPr/>
      </p:nvGrpSpPr>
      <p:grpSpPr>
        <a:xfrm>
          <a:off x="0" y="0"/>
          <a:ext cx="0" cy="0"/>
          <a:chOff x="0" y="0"/>
          <a:chExt cx="0" cy="0"/>
        </a:xfrm>
      </p:grpSpPr>
      <p:sp>
        <p:nvSpPr>
          <p:cNvPr id="68" name="Google Shape;68;p1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9" name="Google Shape;69;p19"/>
          <p:cNvSpPr/>
          <p:nvPr>
            <p:ph idx="2" type="pic"/>
          </p:nvPr>
        </p:nvSpPr>
        <p:spPr>
          <a:xfrm>
            <a:off x="6515101" y="1426028"/>
            <a:ext cx="1866899" cy="229144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Section Header">
  <p:cSld name="29_Section Header">
    <p:spTree>
      <p:nvGrpSpPr>
        <p:cNvPr id="70" name="Shape 70"/>
        <p:cNvGrpSpPr/>
        <p:nvPr/>
      </p:nvGrpSpPr>
      <p:grpSpPr>
        <a:xfrm>
          <a:off x="0" y="0"/>
          <a:ext cx="0" cy="0"/>
          <a:chOff x="0" y="0"/>
          <a:chExt cx="0" cy="0"/>
        </a:xfrm>
      </p:grpSpPr>
      <p:sp>
        <p:nvSpPr>
          <p:cNvPr id="71" name="Google Shape;71;p2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2" name="Google Shape;72;p20"/>
          <p:cNvSpPr/>
          <p:nvPr>
            <p:ph idx="2" type="pic"/>
          </p:nvPr>
        </p:nvSpPr>
        <p:spPr>
          <a:xfrm>
            <a:off x="5910943" y="1066800"/>
            <a:ext cx="2471057" cy="30099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Section Header">
  <p:cSld name="30_Section Header">
    <p:spTree>
      <p:nvGrpSpPr>
        <p:cNvPr id="73" name="Shape 73"/>
        <p:cNvGrpSpPr/>
        <p:nvPr/>
      </p:nvGrpSpPr>
      <p:grpSpPr>
        <a:xfrm>
          <a:off x="0" y="0"/>
          <a:ext cx="0" cy="0"/>
          <a:chOff x="0" y="0"/>
          <a:chExt cx="0" cy="0"/>
        </a:xfrm>
      </p:grpSpPr>
      <p:sp>
        <p:nvSpPr>
          <p:cNvPr id="74" name="Google Shape;74;p2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5" name="Google Shape;75;p21"/>
          <p:cNvSpPr/>
          <p:nvPr>
            <p:ph idx="2" type="pic"/>
          </p:nvPr>
        </p:nvSpPr>
        <p:spPr>
          <a:xfrm>
            <a:off x="261254" y="261257"/>
            <a:ext cx="4620989" cy="462098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Section Header">
  <p:cSld name="22_Section Header">
    <p:spTree>
      <p:nvGrpSpPr>
        <p:cNvPr id="76" name="Shape 76"/>
        <p:cNvGrpSpPr/>
        <p:nvPr/>
      </p:nvGrpSpPr>
      <p:grpSpPr>
        <a:xfrm>
          <a:off x="0" y="0"/>
          <a:ext cx="0" cy="0"/>
          <a:chOff x="0" y="0"/>
          <a:chExt cx="0" cy="0"/>
        </a:xfrm>
      </p:grpSpPr>
      <p:sp>
        <p:nvSpPr>
          <p:cNvPr id="77" name="Google Shape;77;p2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8" name="Google Shape;78;p22"/>
          <p:cNvSpPr/>
          <p:nvPr>
            <p:ph idx="2" type="pic"/>
          </p:nvPr>
        </p:nvSpPr>
        <p:spPr>
          <a:xfrm>
            <a:off x="1971675" y="0"/>
            <a:ext cx="7172325"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Section Header">
  <p:cSld name="6_Section Header">
    <p:spTree>
      <p:nvGrpSpPr>
        <p:cNvPr id="79" name="Shape 79"/>
        <p:cNvGrpSpPr/>
        <p:nvPr/>
      </p:nvGrpSpPr>
      <p:grpSpPr>
        <a:xfrm>
          <a:off x="0" y="0"/>
          <a:ext cx="0" cy="0"/>
          <a:chOff x="0" y="0"/>
          <a:chExt cx="0" cy="0"/>
        </a:xfrm>
      </p:grpSpPr>
      <p:sp>
        <p:nvSpPr>
          <p:cNvPr id="80" name="Google Shape;80;p2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1" name="Google Shape;81;p23"/>
          <p:cNvSpPr/>
          <p:nvPr>
            <p:ph idx="2" type="pic"/>
          </p:nvPr>
        </p:nvSpPr>
        <p:spPr>
          <a:xfrm>
            <a:off x="261257" y="262448"/>
            <a:ext cx="8621486" cy="4619794"/>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Section Header">
  <p:cSld name="2_Section Header">
    <p:spTree>
      <p:nvGrpSpPr>
        <p:cNvPr id="82" name="Shape 82"/>
        <p:cNvGrpSpPr/>
        <p:nvPr/>
      </p:nvGrpSpPr>
      <p:grpSpPr>
        <a:xfrm>
          <a:off x="0" y="0"/>
          <a:ext cx="0" cy="0"/>
          <a:chOff x="0" y="0"/>
          <a:chExt cx="0" cy="0"/>
        </a:xfrm>
      </p:grpSpPr>
      <p:sp>
        <p:nvSpPr>
          <p:cNvPr id="83" name="Google Shape;83;p2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Section Header">
  <p:cSld name="31_Section Header">
    <p:spTree>
      <p:nvGrpSpPr>
        <p:cNvPr id="84" name="Shape 84"/>
        <p:cNvGrpSpPr/>
        <p:nvPr/>
      </p:nvGrpSpPr>
      <p:grpSpPr>
        <a:xfrm>
          <a:off x="0" y="0"/>
          <a:ext cx="0" cy="0"/>
          <a:chOff x="0" y="0"/>
          <a:chExt cx="0" cy="0"/>
        </a:xfrm>
      </p:grpSpPr>
      <p:sp>
        <p:nvSpPr>
          <p:cNvPr id="85" name="Google Shape;85;p2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6" name="Google Shape;86;p25"/>
          <p:cNvSpPr/>
          <p:nvPr>
            <p:ph idx="2" type="pic"/>
          </p:nvPr>
        </p:nvSpPr>
        <p:spPr>
          <a:xfrm>
            <a:off x="3276261" y="966645"/>
            <a:ext cx="2443163" cy="321021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7" name="Google Shape;87;p25"/>
          <p:cNvSpPr/>
          <p:nvPr>
            <p:ph idx="3" type="pic"/>
          </p:nvPr>
        </p:nvSpPr>
        <p:spPr>
          <a:xfrm>
            <a:off x="5905160" y="966645"/>
            <a:ext cx="2443163" cy="321021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Section Header">
  <p:cSld name="9_Section Header">
    <p:spTree>
      <p:nvGrpSpPr>
        <p:cNvPr id="88" name="Shape 88"/>
        <p:cNvGrpSpPr/>
        <p:nvPr/>
      </p:nvGrpSpPr>
      <p:grpSpPr>
        <a:xfrm>
          <a:off x="0" y="0"/>
          <a:ext cx="0" cy="0"/>
          <a:chOff x="0" y="0"/>
          <a:chExt cx="0" cy="0"/>
        </a:xfrm>
      </p:grpSpPr>
      <p:sp>
        <p:nvSpPr>
          <p:cNvPr id="89" name="Google Shape;89;p2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0" name="Google Shape;90;p26"/>
          <p:cNvSpPr/>
          <p:nvPr>
            <p:ph idx="2" type="pic"/>
          </p:nvPr>
        </p:nvSpPr>
        <p:spPr>
          <a:xfrm>
            <a:off x="0" y="435428"/>
            <a:ext cx="2808514" cy="427264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1" name="Google Shape;91;p26"/>
          <p:cNvSpPr/>
          <p:nvPr>
            <p:ph idx="3" type="pic"/>
          </p:nvPr>
        </p:nvSpPr>
        <p:spPr>
          <a:xfrm>
            <a:off x="6335486" y="435428"/>
            <a:ext cx="2808514" cy="427264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Section Header">
  <p:cSld name="26_Section Header">
    <p:spTree>
      <p:nvGrpSpPr>
        <p:cNvPr id="92" name="Shape 92"/>
        <p:cNvGrpSpPr/>
        <p:nvPr/>
      </p:nvGrpSpPr>
      <p:grpSpPr>
        <a:xfrm>
          <a:off x="0" y="0"/>
          <a:ext cx="0" cy="0"/>
          <a:chOff x="0" y="0"/>
          <a:chExt cx="0" cy="0"/>
        </a:xfrm>
      </p:grpSpPr>
      <p:sp>
        <p:nvSpPr>
          <p:cNvPr id="93" name="Google Shape;93;p2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4" name="Google Shape;94;p27"/>
          <p:cNvSpPr/>
          <p:nvPr>
            <p:ph idx="2" type="pic"/>
          </p:nvPr>
        </p:nvSpPr>
        <p:spPr>
          <a:xfrm>
            <a:off x="0" y="1528763"/>
            <a:ext cx="2650435" cy="20859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5" name="Google Shape;95;p27"/>
          <p:cNvSpPr/>
          <p:nvPr>
            <p:ph idx="3" type="pic"/>
          </p:nvPr>
        </p:nvSpPr>
        <p:spPr>
          <a:xfrm>
            <a:off x="6493565" y="1528763"/>
            <a:ext cx="2650435" cy="208597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6_Section Header">
  <p:cSld name="66_Section Header">
    <p:spTree>
      <p:nvGrpSpPr>
        <p:cNvPr id="96" name="Shape 96"/>
        <p:cNvGrpSpPr/>
        <p:nvPr/>
      </p:nvGrpSpPr>
      <p:grpSpPr>
        <a:xfrm>
          <a:off x="0" y="0"/>
          <a:ext cx="0" cy="0"/>
          <a:chOff x="0" y="0"/>
          <a:chExt cx="0" cy="0"/>
        </a:xfrm>
      </p:grpSpPr>
      <p:sp>
        <p:nvSpPr>
          <p:cNvPr id="97" name="Google Shape;97;p2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8" name="Google Shape;98;p28"/>
          <p:cNvSpPr/>
          <p:nvPr>
            <p:ph idx="2" type="pic"/>
          </p:nvPr>
        </p:nvSpPr>
        <p:spPr>
          <a:xfrm>
            <a:off x="3836459" y="1968346"/>
            <a:ext cx="1465758" cy="146575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9" name="Google Shape;99;p28"/>
          <p:cNvSpPr/>
          <p:nvPr>
            <p:ph idx="3" type="pic"/>
          </p:nvPr>
        </p:nvSpPr>
        <p:spPr>
          <a:xfrm>
            <a:off x="5974760" y="1968346"/>
            <a:ext cx="1465758" cy="146575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0" name="Google Shape;100;p28"/>
          <p:cNvSpPr/>
          <p:nvPr>
            <p:ph idx="4" type="pic"/>
          </p:nvPr>
        </p:nvSpPr>
        <p:spPr>
          <a:xfrm>
            <a:off x="1698157" y="1968346"/>
            <a:ext cx="1465758" cy="146575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Section Header">
  <p:cSld name="32_Section Header">
    <p:spTree>
      <p:nvGrpSpPr>
        <p:cNvPr id="101" name="Shape 101"/>
        <p:cNvGrpSpPr/>
        <p:nvPr/>
      </p:nvGrpSpPr>
      <p:grpSpPr>
        <a:xfrm>
          <a:off x="0" y="0"/>
          <a:ext cx="0" cy="0"/>
          <a:chOff x="0" y="0"/>
          <a:chExt cx="0" cy="0"/>
        </a:xfrm>
      </p:grpSpPr>
      <p:sp>
        <p:nvSpPr>
          <p:cNvPr id="102" name="Google Shape;102;p2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3" name="Google Shape;103;p29"/>
          <p:cNvSpPr/>
          <p:nvPr>
            <p:ph idx="2" type="pic"/>
          </p:nvPr>
        </p:nvSpPr>
        <p:spPr>
          <a:xfrm>
            <a:off x="0" y="0"/>
            <a:ext cx="3048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Google Shape;104;p29"/>
          <p:cNvSpPr/>
          <p:nvPr>
            <p:ph idx="3" type="pic"/>
          </p:nvPr>
        </p:nvSpPr>
        <p:spPr>
          <a:xfrm>
            <a:off x="3048000" y="0"/>
            <a:ext cx="3048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Google Shape;105;p29"/>
          <p:cNvSpPr/>
          <p:nvPr>
            <p:ph idx="4" type="pic"/>
          </p:nvPr>
        </p:nvSpPr>
        <p:spPr>
          <a:xfrm>
            <a:off x="6096000" y="0"/>
            <a:ext cx="3048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9_Section Header">
  <p:cSld name="59_Section Header">
    <p:spTree>
      <p:nvGrpSpPr>
        <p:cNvPr id="106" name="Shape 106"/>
        <p:cNvGrpSpPr/>
        <p:nvPr/>
      </p:nvGrpSpPr>
      <p:grpSpPr>
        <a:xfrm>
          <a:off x="0" y="0"/>
          <a:ext cx="0" cy="0"/>
          <a:chOff x="0" y="0"/>
          <a:chExt cx="0" cy="0"/>
        </a:xfrm>
      </p:grpSpPr>
      <p:sp>
        <p:nvSpPr>
          <p:cNvPr id="107" name="Google Shape;107;p3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8" name="Google Shape;108;p30"/>
          <p:cNvSpPr/>
          <p:nvPr>
            <p:ph idx="2" type="pic"/>
          </p:nvPr>
        </p:nvSpPr>
        <p:spPr>
          <a:xfrm>
            <a:off x="2514600" y="0"/>
            <a:ext cx="2689479"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9" name="Google Shape;109;p30"/>
          <p:cNvSpPr/>
          <p:nvPr>
            <p:ph idx="3" type="pic"/>
          </p:nvPr>
        </p:nvSpPr>
        <p:spPr>
          <a:xfrm>
            <a:off x="5404104" y="2771775"/>
            <a:ext cx="2525459" cy="16859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Section Header">
  <p:cSld name="25_Section Header">
    <p:spTree>
      <p:nvGrpSpPr>
        <p:cNvPr id="110" name="Shape 110"/>
        <p:cNvGrpSpPr/>
        <p:nvPr/>
      </p:nvGrpSpPr>
      <p:grpSpPr>
        <a:xfrm>
          <a:off x="0" y="0"/>
          <a:ext cx="0" cy="0"/>
          <a:chOff x="0" y="0"/>
          <a:chExt cx="0" cy="0"/>
        </a:xfrm>
      </p:grpSpPr>
      <p:sp>
        <p:nvSpPr>
          <p:cNvPr id="111" name="Google Shape;111;p3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2" name="Google Shape;112;p31"/>
          <p:cNvSpPr/>
          <p:nvPr>
            <p:ph idx="2" type="pic"/>
          </p:nvPr>
        </p:nvSpPr>
        <p:spPr>
          <a:xfrm>
            <a:off x="0" y="691244"/>
            <a:ext cx="3374570" cy="222612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3" name="Google Shape;113;p31"/>
          <p:cNvSpPr/>
          <p:nvPr>
            <p:ph idx="3" type="pic"/>
          </p:nvPr>
        </p:nvSpPr>
        <p:spPr>
          <a:xfrm>
            <a:off x="3374571" y="2917372"/>
            <a:ext cx="3374570" cy="222612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Section Header">
  <p:cSld name="24_Section Header">
    <p:spTree>
      <p:nvGrpSpPr>
        <p:cNvPr id="114" name="Shape 114"/>
        <p:cNvGrpSpPr/>
        <p:nvPr/>
      </p:nvGrpSpPr>
      <p:grpSpPr>
        <a:xfrm>
          <a:off x="0" y="0"/>
          <a:ext cx="0" cy="0"/>
          <a:chOff x="0" y="0"/>
          <a:chExt cx="0" cy="0"/>
        </a:xfrm>
      </p:grpSpPr>
      <p:sp>
        <p:nvSpPr>
          <p:cNvPr id="115" name="Google Shape;115;p3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6" name="Google Shape;116;p32"/>
          <p:cNvSpPr/>
          <p:nvPr>
            <p:ph idx="2" type="pic"/>
          </p:nvPr>
        </p:nvSpPr>
        <p:spPr>
          <a:xfrm>
            <a:off x="2365910" y="0"/>
            <a:ext cx="4412177"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Section Header">
  <p:cSld name="23_Section Header">
    <p:spTree>
      <p:nvGrpSpPr>
        <p:cNvPr id="117" name="Shape 117"/>
        <p:cNvGrpSpPr/>
        <p:nvPr/>
      </p:nvGrpSpPr>
      <p:grpSpPr>
        <a:xfrm>
          <a:off x="0" y="0"/>
          <a:ext cx="0" cy="0"/>
          <a:chOff x="0" y="0"/>
          <a:chExt cx="0" cy="0"/>
        </a:xfrm>
      </p:grpSpPr>
      <p:sp>
        <p:nvSpPr>
          <p:cNvPr id="118" name="Google Shape;118;p3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9" name="Google Shape;119;p33"/>
          <p:cNvSpPr/>
          <p:nvPr>
            <p:ph idx="2" type="pic"/>
          </p:nvPr>
        </p:nvSpPr>
        <p:spPr>
          <a:xfrm>
            <a:off x="936022" y="0"/>
            <a:ext cx="2964465"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Section Header">
  <p:cSld name="21_Section Header">
    <p:spTree>
      <p:nvGrpSpPr>
        <p:cNvPr id="120" name="Shape 120"/>
        <p:cNvGrpSpPr/>
        <p:nvPr/>
      </p:nvGrpSpPr>
      <p:grpSpPr>
        <a:xfrm>
          <a:off x="0" y="0"/>
          <a:ext cx="0" cy="0"/>
          <a:chOff x="0" y="0"/>
          <a:chExt cx="0" cy="0"/>
        </a:xfrm>
      </p:grpSpPr>
      <p:sp>
        <p:nvSpPr>
          <p:cNvPr id="121" name="Google Shape;121;p3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2" name="Google Shape;122;p34"/>
          <p:cNvSpPr/>
          <p:nvPr>
            <p:ph idx="2" type="pic"/>
          </p:nvPr>
        </p:nvSpPr>
        <p:spPr>
          <a:xfrm>
            <a:off x="7286623" y="1"/>
            <a:ext cx="1857377" cy="159654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3" name="Google Shape;123;p34"/>
          <p:cNvSpPr/>
          <p:nvPr>
            <p:ph idx="3" type="pic"/>
          </p:nvPr>
        </p:nvSpPr>
        <p:spPr>
          <a:xfrm>
            <a:off x="3014668" y="1585913"/>
            <a:ext cx="4271955" cy="355758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Section Header">
  <p:cSld name="19_Section Header">
    <p:spTree>
      <p:nvGrpSpPr>
        <p:cNvPr id="124" name="Shape 124"/>
        <p:cNvGrpSpPr/>
        <p:nvPr/>
      </p:nvGrpSpPr>
      <p:grpSpPr>
        <a:xfrm>
          <a:off x="0" y="0"/>
          <a:ext cx="0" cy="0"/>
          <a:chOff x="0" y="0"/>
          <a:chExt cx="0" cy="0"/>
        </a:xfrm>
      </p:grpSpPr>
      <p:sp>
        <p:nvSpPr>
          <p:cNvPr id="125" name="Google Shape;125;p3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6" name="Google Shape;126;p35"/>
          <p:cNvSpPr/>
          <p:nvPr>
            <p:ph idx="2" type="pic"/>
          </p:nvPr>
        </p:nvSpPr>
        <p:spPr>
          <a:xfrm>
            <a:off x="0" y="0"/>
            <a:ext cx="3757613"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Section Header">
  <p:cSld name="17_Section Header">
    <p:spTree>
      <p:nvGrpSpPr>
        <p:cNvPr id="127" name="Shape 127"/>
        <p:cNvGrpSpPr/>
        <p:nvPr/>
      </p:nvGrpSpPr>
      <p:grpSpPr>
        <a:xfrm>
          <a:off x="0" y="0"/>
          <a:ext cx="0" cy="0"/>
          <a:chOff x="0" y="0"/>
          <a:chExt cx="0" cy="0"/>
        </a:xfrm>
      </p:grpSpPr>
      <p:sp>
        <p:nvSpPr>
          <p:cNvPr id="128" name="Google Shape;128;p3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9" name="Google Shape;129;p36"/>
          <p:cNvSpPr/>
          <p:nvPr>
            <p:ph idx="2" type="pic"/>
          </p:nvPr>
        </p:nvSpPr>
        <p:spPr>
          <a:xfrm>
            <a:off x="3761014" y="1760764"/>
            <a:ext cx="1621971" cy="16219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Section Header">
  <p:cSld name="16_Section Header">
    <p:spTree>
      <p:nvGrpSpPr>
        <p:cNvPr id="130" name="Shape 130"/>
        <p:cNvGrpSpPr/>
        <p:nvPr/>
      </p:nvGrpSpPr>
      <p:grpSpPr>
        <a:xfrm>
          <a:off x="0" y="0"/>
          <a:ext cx="0" cy="0"/>
          <a:chOff x="0" y="0"/>
          <a:chExt cx="0" cy="0"/>
        </a:xfrm>
      </p:grpSpPr>
      <p:sp>
        <p:nvSpPr>
          <p:cNvPr id="131" name="Google Shape;131;p3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2" name="Google Shape;132;p37"/>
          <p:cNvSpPr/>
          <p:nvPr>
            <p:ph idx="2" type="pic"/>
          </p:nvPr>
        </p:nvSpPr>
        <p:spPr>
          <a:xfrm>
            <a:off x="0" y="0"/>
            <a:ext cx="51435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Section Header">
  <p:cSld name="15_Section Header">
    <p:spTree>
      <p:nvGrpSpPr>
        <p:cNvPr id="133" name="Shape 133"/>
        <p:cNvGrpSpPr/>
        <p:nvPr/>
      </p:nvGrpSpPr>
      <p:grpSpPr>
        <a:xfrm>
          <a:off x="0" y="0"/>
          <a:ext cx="0" cy="0"/>
          <a:chOff x="0" y="0"/>
          <a:chExt cx="0" cy="0"/>
        </a:xfrm>
      </p:grpSpPr>
      <p:sp>
        <p:nvSpPr>
          <p:cNvPr id="134" name="Google Shape;134;p3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5" name="Google Shape;135;p38"/>
          <p:cNvSpPr/>
          <p:nvPr>
            <p:ph idx="2" type="pic"/>
          </p:nvPr>
        </p:nvSpPr>
        <p:spPr>
          <a:xfrm>
            <a:off x="2271713" y="0"/>
            <a:ext cx="3679031" cy="215026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Section Header">
  <p:cSld name="14_Section Header">
    <p:spTree>
      <p:nvGrpSpPr>
        <p:cNvPr id="136" name="Shape 136"/>
        <p:cNvGrpSpPr/>
        <p:nvPr/>
      </p:nvGrpSpPr>
      <p:grpSpPr>
        <a:xfrm>
          <a:off x="0" y="0"/>
          <a:ext cx="0" cy="0"/>
          <a:chOff x="0" y="0"/>
          <a:chExt cx="0" cy="0"/>
        </a:xfrm>
      </p:grpSpPr>
      <p:sp>
        <p:nvSpPr>
          <p:cNvPr id="137" name="Google Shape;137;p3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8" name="Google Shape;138;p39"/>
          <p:cNvSpPr/>
          <p:nvPr>
            <p:ph idx="2" type="pic"/>
          </p:nvPr>
        </p:nvSpPr>
        <p:spPr>
          <a:xfrm>
            <a:off x="261257" y="261257"/>
            <a:ext cx="2394857" cy="2310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9" name="Google Shape;139;p39"/>
          <p:cNvSpPr/>
          <p:nvPr>
            <p:ph idx="3" type="pic"/>
          </p:nvPr>
        </p:nvSpPr>
        <p:spPr>
          <a:xfrm>
            <a:off x="2656114" y="2571750"/>
            <a:ext cx="2394857" cy="23104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Section Header">
  <p:cSld name="13_Section Header">
    <p:spTree>
      <p:nvGrpSpPr>
        <p:cNvPr id="140" name="Shape 140"/>
        <p:cNvGrpSpPr/>
        <p:nvPr/>
      </p:nvGrpSpPr>
      <p:grpSpPr>
        <a:xfrm>
          <a:off x="0" y="0"/>
          <a:ext cx="0" cy="0"/>
          <a:chOff x="0" y="0"/>
          <a:chExt cx="0" cy="0"/>
        </a:xfrm>
      </p:grpSpPr>
      <p:sp>
        <p:nvSpPr>
          <p:cNvPr id="141" name="Google Shape;141;p4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2" name="Google Shape;142;p40"/>
          <p:cNvSpPr/>
          <p:nvPr>
            <p:ph idx="2" type="pic"/>
          </p:nvPr>
        </p:nvSpPr>
        <p:spPr>
          <a:xfrm>
            <a:off x="261256" y="261256"/>
            <a:ext cx="3148353" cy="292485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3" name="Google Shape;143;p40"/>
          <p:cNvSpPr/>
          <p:nvPr>
            <p:ph idx="3" type="pic"/>
          </p:nvPr>
        </p:nvSpPr>
        <p:spPr>
          <a:xfrm>
            <a:off x="3571875" y="2257424"/>
            <a:ext cx="2162514" cy="262481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Section Header">
  <p:cSld name="11_Section Header">
    <p:spTree>
      <p:nvGrpSpPr>
        <p:cNvPr id="144" name="Shape 144"/>
        <p:cNvGrpSpPr/>
        <p:nvPr/>
      </p:nvGrpSpPr>
      <p:grpSpPr>
        <a:xfrm>
          <a:off x="0" y="0"/>
          <a:ext cx="0" cy="0"/>
          <a:chOff x="0" y="0"/>
          <a:chExt cx="0" cy="0"/>
        </a:xfrm>
      </p:grpSpPr>
      <p:sp>
        <p:nvSpPr>
          <p:cNvPr id="145" name="Google Shape;145;p4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6" name="Google Shape;146;p41"/>
          <p:cNvSpPr/>
          <p:nvPr>
            <p:ph idx="2" type="pic"/>
          </p:nvPr>
        </p:nvSpPr>
        <p:spPr>
          <a:xfrm>
            <a:off x="2128836" y="0"/>
            <a:ext cx="2343152" cy="26860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7" name="Google Shape;147;p41"/>
          <p:cNvSpPr/>
          <p:nvPr>
            <p:ph idx="3" type="pic"/>
          </p:nvPr>
        </p:nvSpPr>
        <p:spPr>
          <a:xfrm>
            <a:off x="4672013" y="0"/>
            <a:ext cx="2343152" cy="26860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Section Header">
  <p:cSld name="10_Section Header">
    <p:spTree>
      <p:nvGrpSpPr>
        <p:cNvPr id="148" name="Shape 148"/>
        <p:cNvGrpSpPr/>
        <p:nvPr/>
      </p:nvGrpSpPr>
      <p:grpSpPr>
        <a:xfrm>
          <a:off x="0" y="0"/>
          <a:ext cx="0" cy="0"/>
          <a:chOff x="0" y="0"/>
          <a:chExt cx="0" cy="0"/>
        </a:xfrm>
      </p:grpSpPr>
      <p:sp>
        <p:nvSpPr>
          <p:cNvPr id="149" name="Google Shape;149;p4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0" name="Google Shape;150;p42"/>
          <p:cNvSpPr/>
          <p:nvPr>
            <p:ph idx="2" type="pic"/>
          </p:nvPr>
        </p:nvSpPr>
        <p:spPr>
          <a:xfrm>
            <a:off x="1757364" y="1726277"/>
            <a:ext cx="1585913" cy="150018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1" name="Google Shape;151;p42"/>
          <p:cNvSpPr/>
          <p:nvPr>
            <p:ph idx="3" type="pic"/>
          </p:nvPr>
        </p:nvSpPr>
        <p:spPr>
          <a:xfrm>
            <a:off x="3779044" y="1726277"/>
            <a:ext cx="1585913" cy="150018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2" name="Google Shape;152;p42"/>
          <p:cNvSpPr/>
          <p:nvPr>
            <p:ph idx="4" type="pic"/>
          </p:nvPr>
        </p:nvSpPr>
        <p:spPr>
          <a:xfrm>
            <a:off x="5800723" y="1726277"/>
            <a:ext cx="1585913" cy="150018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Section Header">
  <p:cSld name="7_Section Header">
    <p:spTree>
      <p:nvGrpSpPr>
        <p:cNvPr id="153" name="Shape 153"/>
        <p:cNvGrpSpPr/>
        <p:nvPr/>
      </p:nvGrpSpPr>
      <p:grpSpPr>
        <a:xfrm>
          <a:off x="0" y="0"/>
          <a:ext cx="0" cy="0"/>
          <a:chOff x="0" y="0"/>
          <a:chExt cx="0" cy="0"/>
        </a:xfrm>
      </p:grpSpPr>
      <p:sp>
        <p:nvSpPr>
          <p:cNvPr id="154" name="Google Shape;154;p4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5" name="Google Shape;155;p43"/>
          <p:cNvSpPr/>
          <p:nvPr>
            <p:ph idx="2" type="pic"/>
          </p:nvPr>
        </p:nvSpPr>
        <p:spPr>
          <a:xfrm>
            <a:off x="1171575" y="557213"/>
            <a:ext cx="3400425" cy="458628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Section Header">
  <p:cSld name="5_Section Header">
    <p:spTree>
      <p:nvGrpSpPr>
        <p:cNvPr id="156" name="Shape 156"/>
        <p:cNvGrpSpPr/>
        <p:nvPr/>
      </p:nvGrpSpPr>
      <p:grpSpPr>
        <a:xfrm>
          <a:off x="0" y="0"/>
          <a:ext cx="0" cy="0"/>
          <a:chOff x="0" y="0"/>
          <a:chExt cx="0" cy="0"/>
        </a:xfrm>
      </p:grpSpPr>
      <p:sp>
        <p:nvSpPr>
          <p:cNvPr id="157" name="Google Shape;157;p4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8" name="Google Shape;158;p44"/>
          <p:cNvSpPr/>
          <p:nvPr>
            <p:ph idx="2" type="pic"/>
          </p:nvPr>
        </p:nvSpPr>
        <p:spPr>
          <a:xfrm>
            <a:off x="0" y="557213"/>
            <a:ext cx="4572000" cy="458628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7_Section Header">
  <p:cSld name="67_Section Header">
    <p:spTree>
      <p:nvGrpSpPr>
        <p:cNvPr id="159" name="Shape 159"/>
        <p:cNvGrpSpPr/>
        <p:nvPr/>
      </p:nvGrpSpPr>
      <p:grpSpPr>
        <a:xfrm>
          <a:off x="0" y="0"/>
          <a:ext cx="0" cy="0"/>
          <a:chOff x="0" y="0"/>
          <a:chExt cx="0" cy="0"/>
        </a:xfrm>
      </p:grpSpPr>
      <p:sp>
        <p:nvSpPr>
          <p:cNvPr id="160" name="Google Shape;160;p4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1" name="Google Shape;161;p45"/>
          <p:cNvSpPr/>
          <p:nvPr>
            <p:ph idx="2" type="pic"/>
          </p:nvPr>
        </p:nvSpPr>
        <p:spPr>
          <a:xfrm>
            <a:off x="685800" y="0"/>
            <a:ext cx="4143375"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5_Section Header">
  <p:cSld name="65_Section Header">
    <p:spTree>
      <p:nvGrpSpPr>
        <p:cNvPr id="162" name="Shape 162"/>
        <p:cNvGrpSpPr/>
        <p:nvPr/>
      </p:nvGrpSpPr>
      <p:grpSpPr>
        <a:xfrm>
          <a:off x="0" y="0"/>
          <a:ext cx="0" cy="0"/>
          <a:chOff x="0" y="0"/>
          <a:chExt cx="0" cy="0"/>
        </a:xfrm>
      </p:grpSpPr>
      <p:sp>
        <p:nvSpPr>
          <p:cNvPr id="163" name="Google Shape;163;p4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4" name="Google Shape;164;p46"/>
          <p:cNvSpPr/>
          <p:nvPr>
            <p:ph idx="2" type="pic"/>
          </p:nvPr>
        </p:nvSpPr>
        <p:spPr>
          <a:xfrm>
            <a:off x="1475932" y="2010366"/>
            <a:ext cx="1910206" cy="138171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5" name="Google Shape;165;p46"/>
          <p:cNvSpPr/>
          <p:nvPr>
            <p:ph idx="3" type="pic"/>
          </p:nvPr>
        </p:nvSpPr>
        <p:spPr>
          <a:xfrm>
            <a:off x="3616897" y="2010366"/>
            <a:ext cx="1910206" cy="138171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6" name="Google Shape;166;p46"/>
          <p:cNvSpPr/>
          <p:nvPr>
            <p:ph idx="4" type="pic"/>
          </p:nvPr>
        </p:nvSpPr>
        <p:spPr>
          <a:xfrm>
            <a:off x="5757861" y="2010366"/>
            <a:ext cx="1910206" cy="138171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4_Section Header">
  <p:cSld name="64_Section Header">
    <p:spTree>
      <p:nvGrpSpPr>
        <p:cNvPr id="167" name="Shape 167"/>
        <p:cNvGrpSpPr/>
        <p:nvPr/>
      </p:nvGrpSpPr>
      <p:grpSpPr>
        <a:xfrm>
          <a:off x="0" y="0"/>
          <a:ext cx="0" cy="0"/>
          <a:chOff x="0" y="0"/>
          <a:chExt cx="0" cy="0"/>
        </a:xfrm>
      </p:grpSpPr>
      <p:sp>
        <p:nvSpPr>
          <p:cNvPr id="168" name="Google Shape;168;p4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9" name="Google Shape;169;p47"/>
          <p:cNvSpPr/>
          <p:nvPr>
            <p:ph idx="2" type="pic"/>
          </p:nvPr>
        </p:nvSpPr>
        <p:spPr>
          <a:xfrm>
            <a:off x="1671638" y="2700338"/>
            <a:ext cx="1628775" cy="1085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70" name="Google Shape;170;p47"/>
          <p:cNvSpPr/>
          <p:nvPr>
            <p:ph idx="3" type="pic"/>
          </p:nvPr>
        </p:nvSpPr>
        <p:spPr>
          <a:xfrm>
            <a:off x="3757611" y="2700338"/>
            <a:ext cx="1628775" cy="1085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71" name="Google Shape;171;p47"/>
          <p:cNvSpPr/>
          <p:nvPr>
            <p:ph idx="4" type="pic"/>
          </p:nvPr>
        </p:nvSpPr>
        <p:spPr>
          <a:xfrm>
            <a:off x="5843585" y="2700338"/>
            <a:ext cx="1628775" cy="1085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3_Section Header">
  <p:cSld name="63_Section Header">
    <p:spTree>
      <p:nvGrpSpPr>
        <p:cNvPr id="172" name="Shape 172"/>
        <p:cNvGrpSpPr/>
        <p:nvPr/>
      </p:nvGrpSpPr>
      <p:grpSpPr>
        <a:xfrm>
          <a:off x="0" y="0"/>
          <a:ext cx="0" cy="0"/>
          <a:chOff x="0" y="0"/>
          <a:chExt cx="0" cy="0"/>
        </a:xfrm>
      </p:grpSpPr>
      <p:sp>
        <p:nvSpPr>
          <p:cNvPr id="173" name="Google Shape;173;p4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4" name="Google Shape;174;p48"/>
          <p:cNvSpPr/>
          <p:nvPr>
            <p:ph idx="2" type="pic"/>
          </p:nvPr>
        </p:nvSpPr>
        <p:spPr>
          <a:xfrm>
            <a:off x="0" y="860877"/>
            <a:ext cx="2650331" cy="231094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2_Section Header">
  <p:cSld name="62_Section Header">
    <p:spTree>
      <p:nvGrpSpPr>
        <p:cNvPr id="175" name="Shape 175"/>
        <p:cNvGrpSpPr/>
        <p:nvPr/>
      </p:nvGrpSpPr>
      <p:grpSpPr>
        <a:xfrm>
          <a:off x="0" y="0"/>
          <a:ext cx="0" cy="0"/>
          <a:chOff x="0" y="0"/>
          <a:chExt cx="0" cy="0"/>
        </a:xfrm>
      </p:grpSpPr>
      <p:sp>
        <p:nvSpPr>
          <p:cNvPr id="176" name="Google Shape;176;p4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7" name="Google Shape;177;p49"/>
          <p:cNvSpPr/>
          <p:nvPr>
            <p:ph idx="2" type="pic"/>
          </p:nvPr>
        </p:nvSpPr>
        <p:spPr>
          <a:xfrm>
            <a:off x="2474621" y="1257300"/>
            <a:ext cx="3648852" cy="26289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1_Section Header">
  <p:cSld name="61_Section Header">
    <p:spTree>
      <p:nvGrpSpPr>
        <p:cNvPr id="178" name="Shape 178"/>
        <p:cNvGrpSpPr/>
        <p:nvPr/>
      </p:nvGrpSpPr>
      <p:grpSpPr>
        <a:xfrm>
          <a:off x="0" y="0"/>
          <a:ext cx="0" cy="0"/>
          <a:chOff x="0" y="0"/>
          <a:chExt cx="0" cy="0"/>
        </a:xfrm>
      </p:grpSpPr>
      <p:sp>
        <p:nvSpPr>
          <p:cNvPr id="179" name="Google Shape;179;p5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80" name="Google Shape;180;p50"/>
          <p:cNvSpPr/>
          <p:nvPr>
            <p:ph idx="2" type="pic"/>
          </p:nvPr>
        </p:nvSpPr>
        <p:spPr>
          <a:xfrm>
            <a:off x="3385457" y="2986086"/>
            <a:ext cx="3744006" cy="215741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81" name="Google Shape;181;p50"/>
          <p:cNvSpPr/>
          <p:nvPr>
            <p:ph idx="3" type="pic"/>
          </p:nvPr>
        </p:nvSpPr>
        <p:spPr>
          <a:xfrm>
            <a:off x="594536" y="1493044"/>
            <a:ext cx="2613346" cy="215741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82" name="Google Shape;182;p50"/>
          <p:cNvSpPr/>
          <p:nvPr>
            <p:ph idx="4" type="pic"/>
          </p:nvPr>
        </p:nvSpPr>
        <p:spPr>
          <a:xfrm>
            <a:off x="3385457" y="-1"/>
            <a:ext cx="3744006" cy="280851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0_Section Header">
  <p:cSld name="60_Section Header">
    <p:spTree>
      <p:nvGrpSpPr>
        <p:cNvPr id="183" name="Shape 183"/>
        <p:cNvGrpSpPr/>
        <p:nvPr/>
      </p:nvGrpSpPr>
      <p:grpSpPr>
        <a:xfrm>
          <a:off x="0" y="0"/>
          <a:ext cx="0" cy="0"/>
          <a:chOff x="0" y="0"/>
          <a:chExt cx="0" cy="0"/>
        </a:xfrm>
      </p:grpSpPr>
      <p:sp>
        <p:nvSpPr>
          <p:cNvPr id="184" name="Google Shape;184;p5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85" name="Google Shape;185;p51"/>
          <p:cNvSpPr/>
          <p:nvPr>
            <p:ph idx="2" type="pic"/>
          </p:nvPr>
        </p:nvSpPr>
        <p:spPr>
          <a:xfrm>
            <a:off x="2296888" y="838201"/>
            <a:ext cx="6009089" cy="34670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8_Section Header">
  <p:cSld name="58_Section Header">
    <p:spTree>
      <p:nvGrpSpPr>
        <p:cNvPr id="186" name="Shape 186"/>
        <p:cNvGrpSpPr/>
        <p:nvPr/>
      </p:nvGrpSpPr>
      <p:grpSpPr>
        <a:xfrm>
          <a:off x="0" y="0"/>
          <a:ext cx="0" cy="0"/>
          <a:chOff x="0" y="0"/>
          <a:chExt cx="0" cy="0"/>
        </a:xfrm>
      </p:grpSpPr>
      <p:sp>
        <p:nvSpPr>
          <p:cNvPr id="187" name="Google Shape;187;p5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88" name="Google Shape;188;p52"/>
          <p:cNvSpPr/>
          <p:nvPr>
            <p:ph idx="2" type="pic"/>
          </p:nvPr>
        </p:nvSpPr>
        <p:spPr>
          <a:xfrm>
            <a:off x="0" y="0"/>
            <a:ext cx="3739896"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89" name="Google Shape;189;p52"/>
          <p:cNvSpPr/>
          <p:nvPr>
            <p:ph idx="3" type="pic"/>
          </p:nvPr>
        </p:nvSpPr>
        <p:spPr>
          <a:xfrm>
            <a:off x="1757363" y="2800350"/>
            <a:ext cx="1982533" cy="18430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90" name="Google Shape;190;p52"/>
          <p:cNvSpPr/>
          <p:nvPr>
            <p:ph idx="4" type="pic"/>
          </p:nvPr>
        </p:nvSpPr>
        <p:spPr>
          <a:xfrm>
            <a:off x="3968496" y="0"/>
            <a:ext cx="2217991" cy="18430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0_Section Header">
  <p:cSld name="50_Section Header">
    <p:spTree>
      <p:nvGrpSpPr>
        <p:cNvPr id="191" name="Shape 191"/>
        <p:cNvGrpSpPr/>
        <p:nvPr/>
      </p:nvGrpSpPr>
      <p:grpSpPr>
        <a:xfrm>
          <a:off x="0" y="0"/>
          <a:ext cx="0" cy="0"/>
          <a:chOff x="0" y="0"/>
          <a:chExt cx="0" cy="0"/>
        </a:xfrm>
      </p:grpSpPr>
      <p:sp>
        <p:nvSpPr>
          <p:cNvPr id="192" name="Google Shape;192;p5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3" name="Google Shape;193;p53"/>
          <p:cNvSpPr/>
          <p:nvPr>
            <p:ph idx="2" type="pic"/>
          </p:nvPr>
        </p:nvSpPr>
        <p:spPr>
          <a:xfrm>
            <a:off x="2600324" y="1764864"/>
            <a:ext cx="2328863" cy="272880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9_Section Header">
  <p:cSld name="49_Section Header">
    <p:spTree>
      <p:nvGrpSpPr>
        <p:cNvPr id="194" name="Shape 194"/>
        <p:cNvGrpSpPr/>
        <p:nvPr/>
      </p:nvGrpSpPr>
      <p:grpSpPr>
        <a:xfrm>
          <a:off x="0" y="0"/>
          <a:ext cx="0" cy="0"/>
          <a:chOff x="0" y="0"/>
          <a:chExt cx="0" cy="0"/>
        </a:xfrm>
      </p:grpSpPr>
      <p:sp>
        <p:nvSpPr>
          <p:cNvPr id="195" name="Google Shape;195;p5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6" name="Google Shape;196;p54"/>
          <p:cNvSpPr/>
          <p:nvPr>
            <p:ph idx="2" type="pic"/>
          </p:nvPr>
        </p:nvSpPr>
        <p:spPr>
          <a:xfrm>
            <a:off x="2600325" y="913896"/>
            <a:ext cx="2412873" cy="331570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Section Header">
  <p:cSld name="8_Section Header">
    <p:spTree>
      <p:nvGrpSpPr>
        <p:cNvPr id="197" name="Shape 197"/>
        <p:cNvGrpSpPr/>
        <p:nvPr/>
      </p:nvGrpSpPr>
      <p:grpSpPr>
        <a:xfrm>
          <a:off x="0" y="0"/>
          <a:ext cx="0" cy="0"/>
          <a:chOff x="0" y="0"/>
          <a:chExt cx="0" cy="0"/>
        </a:xfrm>
      </p:grpSpPr>
      <p:sp>
        <p:nvSpPr>
          <p:cNvPr id="198" name="Google Shape;198;p5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9" name="Google Shape;199;p55"/>
          <p:cNvSpPr/>
          <p:nvPr>
            <p:ph idx="2" type="pic"/>
          </p:nvPr>
        </p:nvSpPr>
        <p:spPr>
          <a:xfrm>
            <a:off x="1084829" y="261257"/>
            <a:ext cx="2324780" cy="292485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00" name="Google Shape;200;p55"/>
          <p:cNvSpPr/>
          <p:nvPr>
            <p:ph idx="3" type="pic"/>
          </p:nvPr>
        </p:nvSpPr>
        <p:spPr>
          <a:xfrm>
            <a:off x="3409610" y="2257424"/>
            <a:ext cx="2324780" cy="2624818"/>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01" name="Google Shape;201;p55"/>
          <p:cNvSpPr/>
          <p:nvPr>
            <p:ph idx="4" type="pic"/>
          </p:nvPr>
        </p:nvSpPr>
        <p:spPr>
          <a:xfrm>
            <a:off x="5734390" y="261257"/>
            <a:ext cx="2324780" cy="292485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Section Header">
  <p:cSld name="4_Section Header">
    <p:spTree>
      <p:nvGrpSpPr>
        <p:cNvPr id="202" name="Shape 202"/>
        <p:cNvGrpSpPr/>
        <p:nvPr/>
      </p:nvGrpSpPr>
      <p:grpSpPr>
        <a:xfrm>
          <a:off x="0" y="0"/>
          <a:ext cx="0" cy="0"/>
          <a:chOff x="0" y="0"/>
          <a:chExt cx="0" cy="0"/>
        </a:xfrm>
      </p:grpSpPr>
      <p:sp>
        <p:nvSpPr>
          <p:cNvPr id="203" name="Google Shape;203;p56"/>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600"/>
              <a:buFont typeface="Montserrat"/>
              <a:buNone/>
              <a:defRPr b="0" i="0" sz="26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1.xml"/><Relationship Id="rId20" Type="http://schemas.openxmlformats.org/officeDocument/2006/relationships/slideLayout" Target="../slideLayouts/slideLayout31.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22" Type="http://schemas.openxmlformats.org/officeDocument/2006/relationships/slideLayout" Target="../slideLayouts/slideLayout33.xml"/><Relationship Id="rId44" Type="http://schemas.openxmlformats.org/officeDocument/2006/relationships/theme" Target="../theme/theme2.xml"/><Relationship Id="rId21" Type="http://schemas.openxmlformats.org/officeDocument/2006/relationships/slideLayout" Target="../slideLayouts/slideLayout32.xml"/><Relationship Id="rId43" Type="http://schemas.openxmlformats.org/officeDocument/2006/relationships/slideLayout" Target="../slideLayouts/slideLayout54.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29" Type="http://schemas.openxmlformats.org/officeDocument/2006/relationships/slideLayout" Target="../slideLayouts/slideLayout40.xml"/><Relationship Id="rId7" Type="http://schemas.openxmlformats.org/officeDocument/2006/relationships/slideLayout" Target="../slideLayouts/slideLayout18.xml"/><Relationship Id="rId8" Type="http://schemas.openxmlformats.org/officeDocument/2006/relationships/slideLayout" Target="../slideLayouts/slideLayout19.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11" Type="http://schemas.openxmlformats.org/officeDocument/2006/relationships/slideLayout" Target="../slideLayouts/slideLayout22.xml"/><Relationship Id="rId33" Type="http://schemas.openxmlformats.org/officeDocument/2006/relationships/slideLayout" Target="../slideLayouts/slideLayout44.xml"/><Relationship Id="rId10" Type="http://schemas.openxmlformats.org/officeDocument/2006/relationships/slideLayout" Target="../slideLayouts/slideLayout21.xml"/><Relationship Id="rId32" Type="http://schemas.openxmlformats.org/officeDocument/2006/relationships/slideLayout" Target="../slideLayouts/slideLayout43.xml"/><Relationship Id="rId13" Type="http://schemas.openxmlformats.org/officeDocument/2006/relationships/slideLayout" Target="../slideLayouts/slideLayout24.xml"/><Relationship Id="rId35" Type="http://schemas.openxmlformats.org/officeDocument/2006/relationships/slideLayout" Target="../slideLayouts/slideLayout46.xml"/><Relationship Id="rId12" Type="http://schemas.openxmlformats.org/officeDocument/2006/relationships/slideLayout" Target="../slideLayouts/slideLayout23.xml"/><Relationship Id="rId34" Type="http://schemas.openxmlformats.org/officeDocument/2006/relationships/slideLayout" Target="../slideLayouts/slideLayout45.xml"/><Relationship Id="rId15" Type="http://schemas.openxmlformats.org/officeDocument/2006/relationships/slideLayout" Target="../slideLayouts/slideLayout26.xml"/><Relationship Id="rId37" Type="http://schemas.openxmlformats.org/officeDocument/2006/relationships/slideLayout" Target="../slideLayouts/slideLayout48.xml"/><Relationship Id="rId14" Type="http://schemas.openxmlformats.org/officeDocument/2006/relationships/slideLayout" Target="../slideLayouts/slideLayout25.xml"/><Relationship Id="rId36" Type="http://schemas.openxmlformats.org/officeDocument/2006/relationships/slideLayout" Target="../slideLayouts/slideLayout47.xml"/><Relationship Id="rId17" Type="http://schemas.openxmlformats.org/officeDocument/2006/relationships/slideLayout" Target="../slideLayouts/slideLayout28.xml"/><Relationship Id="rId39" Type="http://schemas.openxmlformats.org/officeDocument/2006/relationships/slideLayout" Target="../slideLayouts/slideLayout50.xml"/><Relationship Id="rId16" Type="http://schemas.openxmlformats.org/officeDocument/2006/relationships/slideLayout" Target="../slideLayouts/slideLayout27.xml"/><Relationship Id="rId38" Type="http://schemas.openxmlformats.org/officeDocument/2006/relationships/slideLayout" Target="../slideLayouts/slideLayout49.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2600"/>
              <a:buFont typeface="Montserrat"/>
              <a:buNone/>
              <a:defRPr b="0" i="0" sz="26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6.jpg"/><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7.jpg"/><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6.xml"/><Relationship Id="rId3" Type="http://schemas.openxmlformats.org/officeDocument/2006/relationships/image" Target="../media/image12.jpg"/><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xml"/><Relationship Id="rId3" Type="http://schemas.openxmlformats.org/officeDocument/2006/relationships/image" Target="../media/image18.jpg"/><Relationship Id="rId4" Type="http://schemas.openxmlformats.org/officeDocument/2006/relationships/image" Target="../media/image17.jpg"/><Relationship Id="rId5" Type="http://schemas.openxmlformats.org/officeDocument/2006/relationships/image" Target="../media/image1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8.xml"/><Relationship Id="rId3" Type="http://schemas.openxmlformats.org/officeDocument/2006/relationships/image" Target="../media/image8.jpg"/><Relationship Id="rId4" Type="http://schemas.openxmlformats.org/officeDocument/2006/relationships/image" Target="../media/image16.jpg"/><Relationship Id="rId5" Type="http://schemas.openxmlformats.org/officeDocument/2006/relationships/image" Target="../media/image4.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9.xml"/><Relationship Id="rId3" Type="http://schemas.openxmlformats.org/officeDocument/2006/relationships/image" Target="../media/image13.jpg"/><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0.xml"/><Relationship Id="rId3" Type="http://schemas.openxmlformats.org/officeDocument/2006/relationships/image" Target="../media/image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pic>
        <p:nvPicPr>
          <p:cNvPr id="208" name="Google Shape;208;p57"/>
          <p:cNvPicPr preferRelativeResize="0"/>
          <p:nvPr>
            <p:ph idx="2" type="pic"/>
          </p:nvPr>
        </p:nvPicPr>
        <p:blipFill rotWithShape="1">
          <a:blip r:embed="rId3">
            <a:alphaModFix/>
          </a:blip>
          <a:srcRect b="21933" l="0" r="0" t="35876"/>
          <a:stretch/>
        </p:blipFill>
        <p:spPr>
          <a:xfrm>
            <a:off x="0" y="0"/>
            <a:ext cx="9144000" cy="2571750"/>
          </a:xfrm>
          <a:prstGeom prst="rect">
            <a:avLst/>
          </a:prstGeom>
          <a:noFill/>
          <a:ln>
            <a:noFill/>
          </a:ln>
        </p:spPr>
      </p:pic>
      <p:grpSp>
        <p:nvGrpSpPr>
          <p:cNvPr id="209" name="Google Shape;209;p57"/>
          <p:cNvGrpSpPr/>
          <p:nvPr/>
        </p:nvGrpSpPr>
        <p:grpSpPr>
          <a:xfrm>
            <a:off x="2184323" y="2230558"/>
            <a:ext cx="2314575" cy="682385"/>
            <a:chOff x="3705225" y="2724150"/>
            <a:chExt cx="4781550" cy="1409700"/>
          </a:xfrm>
        </p:grpSpPr>
        <p:sp>
          <p:nvSpPr>
            <p:cNvPr id="210" name="Google Shape;210;p57"/>
            <p:cNvSpPr/>
            <p:nvPr/>
          </p:nvSpPr>
          <p:spPr>
            <a:xfrm>
              <a:off x="3705225" y="2724150"/>
              <a:ext cx="4781550" cy="1409700"/>
            </a:xfrm>
            <a:prstGeom prst="rect">
              <a:avLst/>
            </a:prstGeom>
            <a:noFill/>
            <a:ln cap="flat" cmpd="sng" w="2857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11" name="Google Shape;211;p57"/>
            <p:cNvSpPr/>
            <p:nvPr/>
          </p:nvSpPr>
          <p:spPr>
            <a:xfrm>
              <a:off x="3819525" y="2838450"/>
              <a:ext cx="4552950" cy="11811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12" name="Google Shape;212;p57"/>
            <p:cNvSpPr txBox="1"/>
            <p:nvPr/>
          </p:nvSpPr>
          <p:spPr>
            <a:xfrm>
              <a:off x="3819525" y="2921168"/>
              <a:ext cx="4552951" cy="101454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2600" u="none" cap="none" strike="noStrike">
                  <a:solidFill>
                    <a:schemeClr val="dk1"/>
                  </a:solidFill>
                  <a:latin typeface="Montserrat"/>
                  <a:ea typeface="Montserrat"/>
                  <a:cs typeface="Montserrat"/>
                  <a:sym typeface="Montserrat"/>
                </a:rPr>
                <a:t>CREATIVE</a:t>
              </a:r>
              <a:endParaRPr sz="1100"/>
            </a:p>
          </p:txBody>
        </p:sp>
      </p:grpSp>
      <p:sp>
        <p:nvSpPr>
          <p:cNvPr id="213" name="Google Shape;213;p57"/>
          <p:cNvSpPr txBox="1"/>
          <p:nvPr/>
        </p:nvSpPr>
        <p:spPr>
          <a:xfrm>
            <a:off x="2101246" y="3354853"/>
            <a:ext cx="4941507" cy="993542"/>
          </a:xfrm>
          <a:prstGeom prst="rect">
            <a:avLst/>
          </a:prstGeom>
          <a:noFill/>
          <a:ln>
            <a:noFill/>
          </a:ln>
        </p:spPr>
        <p:txBody>
          <a:bodyPr anchorCtr="0" anchor="t" bIns="34275" lIns="68575" spcFirstLastPara="1" rIns="68575" wrap="square" tIns="34275">
            <a:noAutofit/>
          </a:bodyPr>
          <a:lstStyle/>
          <a:p>
            <a:pPr indent="0" lvl="0" marL="0" marR="0" rtl="0" algn="l">
              <a:lnSpc>
                <a:spcPct val="220000"/>
              </a:lnSpc>
              <a:spcBef>
                <a:spcPts val="0"/>
              </a:spcBef>
              <a:spcAft>
                <a:spcPts val="0"/>
              </a:spcAft>
              <a:buNone/>
            </a:pPr>
            <a:r>
              <a:rPr b="0" i="0" lang="en" sz="800" u="none" cap="none" strike="noStrike">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Were hath waters divided fill may days air bring is Signs first creeping seed all saying above after be and female behold there.</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 name="Shape 311"/>
        <p:cNvGrpSpPr/>
        <p:nvPr/>
      </p:nvGrpSpPr>
      <p:grpSpPr>
        <a:xfrm>
          <a:off x="0" y="0"/>
          <a:ext cx="0" cy="0"/>
          <a:chOff x="0" y="0"/>
          <a:chExt cx="0" cy="0"/>
        </a:xfrm>
      </p:grpSpPr>
      <p:pic>
        <p:nvPicPr>
          <p:cNvPr id="312" name="Google Shape;312;p66"/>
          <p:cNvPicPr preferRelativeResize="0"/>
          <p:nvPr>
            <p:ph idx="2" type="pic"/>
          </p:nvPr>
        </p:nvPicPr>
        <p:blipFill rotWithShape="1">
          <a:blip r:embed="rId3">
            <a:alphaModFix/>
          </a:blip>
          <a:srcRect b="9807" l="0" r="0" t="9807"/>
          <a:stretch/>
        </p:blipFill>
        <p:spPr>
          <a:xfrm>
            <a:off x="261257" y="262448"/>
            <a:ext cx="8621486" cy="4619794"/>
          </a:xfrm>
          <a:prstGeom prst="rect">
            <a:avLst/>
          </a:prstGeom>
          <a:noFill/>
          <a:ln>
            <a:noFill/>
          </a:ln>
        </p:spPr>
      </p:pic>
      <p:sp>
        <p:nvSpPr>
          <p:cNvPr id="313" name="Google Shape;313;p66"/>
          <p:cNvSpPr txBox="1"/>
          <p:nvPr/>
        </p:nvSpPr>
        <p:spPr>
          <a:xfrm>
            <a:off x="2357438" y="1827195"/>
            <a:ext cx="4429125" cy="1489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rgbClr val="BFBFBF"/>
                </a:solidFill>
                <a:latin typeface="Montserrat"/>
                <a:ea typeface="Montserrat"/>
                <a:cs typeface="Montserrat"/>
                <a:sym typeface="Montserrat"/>
              </a:rPr>
              <a:t>creative</a:t>
            </a:r>
            <a:endParaRPr sz="1100"/>
          </a:p>
          <a:p>
            <a:pPr indent="0" lvl="0" marL="0" marR="0" rtl="0" algn="ctr">
              <a:spcBef>
                <a:spcPts val="0"/>
              </a:spcBef>
              <a:spcAft>
                <a:spcPts val="0"/>
              </a:spcAft>
              <a:buNone/>
            </a:pPr>
            <a:r>
              <a:rPr b="1" lang="en" sz="3400">
                <a:solidFill>
                  <a:schemeClr val="dk1"/>
                </a:solidFill>
                <a:latin typeface="Montserrat"/>
                <a:ea typeface="Montserrat"/>
                <a:cs typeface="Montserrat"/>
                <a:sym typeface="Montserrat"/>
              </a:rPr>
              <a:t>clean minimal</a:t>
            </a:r>
            <a:endParaRPr sz="1100"/>
          </a:p>
          <a:p>
            <a:pPr indent="0" lvl="0" marL="0" marR="0" rtl="0" algn="ctr">
              <a:lnSpc>
                <a:spcPct val="180000"/>
              </a:lnSpc>
              <a:spcBef>
                <a:spcPts val="0"/>
              </a:spcBef>
              <a:spcAft>
                <a:spcPts val="0"/>
              </a:spcAft>
              <a:buNone/>
            </a:pPr>
            <a:r>
              <a:rPr b="1" lang="en" sz="1900">
                <a:solidFill>
                  <a:srgbClr val="7F7F7F"/>
                </a:solidFill>
                <a:latin typeface="Montserrat"/>
                <a:ea typeface="Montserrat"/>
                <a:cs typeface="Montserrat"/>
                <a:sym typeface="Montserrat"/>
              </a:rPr>
              <a:t>presentation</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67"/>
          <p:cNvSpPr/>
          <p:nvPr/>
        </p:nvSpPr>
        <p:spPr>
          <a:xfrm>
            <a:off x="0" y="0"/>
            <a:ext cx="9144000" cy="5143500"/>
          </a:xfrm>
          <a:prstGeom prst="rect">
            <a:avLst/>
          </a:prstGeom>
          <a:solidFill>
            <a:srgbClr val="0C0C0C">
              <a:alpha val="9372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19" name="Google Shape;319;p67"/>
          <p:cNvGrpSpPr/>
          <p:nvPr/>
        </p:nvGrpSpPr>
        <p:grpSpPr>
          <a:xfrm>
            <a:off x="1409152" y="1397801"/>
            <a:ext cx="6325694" cy="2347899"/>
            <a:chOff x="1509840" y="1863734"/>
            <a:chExt cx="8434259" cy="3130532"/>
          </a:xfrm>
        </p:grpSpPr>
        <p:grpSp>
          <p:nvGrpSpPr>
            <p:cNvPr id="320" name="Google Shape;320;p67"/>
            <p:cNvGrpSpPr/>
            <p:nvPr/>
          </p:nvGrpSpPr>
          <p:grpSpPr>
            <a:xfrm>
              <a:off x="1509840" y="1863734"/>
              <a:ext cx="3671759" cy="3130532"/>
              <a:chOff x="5138866" y="2243231"/>
              <a:chExt cx="3671759" cy="3130532"/>
            </a:xfrm>
          </p:grpSpPr>
          <p:sp>
            <p:nvSpPr>
              <p:cNvPr id="321" name="Google Shape;321;p67"/>
              <p:cNvSpPr txBox="1"/>
              <p:nvPr/>
            </p:nvSpPr>
            <p:spPr>
              <a:xfrm>
                <a:off x="5138866" y="2446038"/>
                <a:ext cx="3671759" cy="2927725"/>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a:t>
                </a:r>
                <a:endParaRPr sz="1100"/>
              </a:p>
              <a:p>
                <a:pPr indent="0" lvl="0" marL="0" marR="0" rtl="0" algn="l">
                  <a:lnSpc>
                    <a:spcPct val="250000"/>
                  </a:lnSpc>
                  <a:spcBef>
                    <a:spcPts val="0"/>
                  </a:spcBef>
                  <a:spcAft>
                    <a:spcPts val="0"/>
                  </a:spcAft>
                  <a:buNone/>
                </a:pPr>
                <a:r>
                  <a:rPr lang="en" sz="800">
                    <a:solidFill>
                      <a:srgbClr val="7F7F7F"/>
                    </a:solidFill>
                    <a:latin typeface="Montserrat Light"/>
                    <a:ea typeface="Montserrat Light"/>
                    <a:cs typeface="Montserrat Light"/>
                    <a:sym typeface="Montserrat Light"/>
                  </a:rPr>
                  <a:t>bring is Signs first. Creped bring is Signs first creeping seed all saying above Were hath waters divided fill may days air bring is Signs first creeping seed all saying above after be and female behold there. Also he his male</a:t>
                </a:r>
                <a:endParaRPr sz="1100"/>
              </a:p>
              <a:p>
                <a:pPr indent="0" lvl="0" marL="0" marR="0" rtl="0" algn="l">
                  <a:lnSpc>
                    <a:spcPct val="250000"/>
                  </a:lnSpc>
                  <a:spcBef>
                    <a:spcPts val="0"/>
                  </a:spcBef>
                  <a:spcAft>
                    <a:spcPts val="0"/>
                  </a:spcAft>
                  <a:buNone/>
                </a:pPr>
                <a:r>
                  <a:rPr lang="en" sz="800">
                    <a:solidFill>
                      <a:srgbClr val="7F7F7F"/>
                    </a:solidFill>
                    <a:latin typeface="Montserrat Light"/>
                    <a:ea typeface="Montserrat Light"/>
                    <a:cs typeface="Montserrat Light"/>
                    <a:sym typeface="Montserrat Light"/>
                  </a:rPr>
                  <a:t>air bring is saying fruitful were.</a:t>
                </a:r>
                <a:endParaRPr sz="1100"/>
              </a:p>
            </p:txBody>
          </p:sp>
          <p:cxnSp>
            <p:nvCxnSpPr>
              <p:cNvPr id="322" name="Google Shape;322;p67"/>
              <p:cNvCxnSpPr/>
              <p:nvPr/>
            </p:nvCxnSpPr>
            <p:spPr>
              <a:xfrm>
                <a:off x="5230201" y="2243231"/>
                <a:ext cx="571500" cy="0"/>
              </a:xfrm>
              <a:prstGeom prst="straightConnector1">
                <a:avLst/>
              </a:prstGeom>
              <a:noFill/>
              <a:ln cap="flat" cmpd="sng" w="38100">
                <a:solidFill>
                  <a:srgbClr val="7F7F7F"/>
                </a:solidFill>
                <a:prstDash val="solid"/>
                <a:miter lim="800000"/>
                <a:headEnd len="sm" w="sm" type="none"/>
                <a:tailEnd len="sm" w="sm" type="none"/>
              </a:ln>
            </p:spPr>
          </p:cxnSp>
        </p:grpSp>
        <p:grpSp>
          <p:nvGrpSpPr>
            <p:cNvPr id="323" name="Google Shape;323;p67"/>
            <p:cNvGrpSpPr/>
            <p:nvPr/>
          </p:nvGrpSpPr>
          <p:grpSpPr>
            <a:xfrm>
              <a:off x="6272340" y="1863734"/>
              <a:ext cx="3671759" cy="3130532"/>
              <a:chOff x="5138866" y="2243231"/>
              <a:chExt cx="3671759" cy="3130532"/>
            </a:xfrm>
          </p:grpSpPr>
          <p:sp>
            <p:nvSpPr>
              <p:cNvPr id="324" name="Google Shape;324;p67"/>
              <p:cNvSpPr txBox="1"/>
              <p:nvPr/>
            </p:nvSpPr>
            <p:spPr>
              <a:xfrm>
                <a:off x="5138866" y="2446038"/>
                <a:ext cx="3671759" cy="2927725"/>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a:t>
                </a:r>
                <a:endParaRPr sz="1100"/>
              </a:p>
              <a:p>
                <a:pPr indent="0" lvl="0" marL="0" marR="0" rtl="0" algn="l">
                  <a:lnSpc>
                    <a:spcPct val="250000"/>
                  </a:lnSpc>
                  <a:spcBef>
                    <a:spcPts val="0"/>
                  </a:spcBef>
                  <a:spcAft>
                    <a:spcPts val="0"/>
                  </a:spcAft>
                  <a:buNone/>
                </a:pPr>
                <a:r>
                  <a:rPr lang="en" sz="800">
                    <a:solidFill>
                      <a:srgbClr val="7F7F7F"/>
                    </a:solidFill>
                    <a:latin typeface="Montserrat Light"/>
                    <a:ea typeface="Montserrat Light"/>
                    <a:cs typeface="Montserrat Light"/>
                    <a:sym typeface="Montserrat Light"/>
                  </a:rPr>
                  <a:t>bring is Signs first. Creped bring is Signs first creeping seed all saying above Were hath waters divided fill may days air bring is Signs first creeping seed all saying above after be and female behold there. Also he his male</a:t>
                </a:r>
                <a:endParaRPr sz="1100"/>
              </a:p>
              <a:p>
                <a:pPr indent="0" lvl="0" marL="0" marR="0" rtl="0" algn="l">
                  <a:lnSpc>
                    <a:spcPct val="250000"/>
                  </a:lnSpc>
                  <a:spcBef>
                    <a:spcPts val="0"/>
                  </a:spcBef>
                  <a:spcAft>
                    <a:spcPts val="0"/>
                  </a:spcAft>
                  <a:buNone/>
                </a:pPr>
                <a:r>
                  <a:rPr lang="en" sz="800">
                    <a:solidFill>
                      <a:srgbClr val="7F7F7F"/>
                    </a:solidFill>
                    <a:latin typeface="Montserrat Light"/>
                    <a:ea typeface="Montserrat Light"/>
                    <a:cs typeface="Montserrat Light"/>
                    <a:sym typeface="Montserrat Light"/>
                  </a:rPr>
                  <a:t>air bring is saying fruitful were.</a:t>
                </a:r>
                <a:endParaRPr sz="1100"/>
              </a:p>
            </p:txBody>
          </p:sp>
          <p:cxnSp>
            <p:nvCxnSpPr>
              <p:cNvPr id="325" name="Google Shape;325;p67"/>
              <p:cNvCxnSpPr/>
              <p:nvPr/>
            </p:nvCxnSpPr>
            <p:spPr>
              <a:xfrm>
                <a:off x="5230201" y="2243231"/>
                <a:ext cx="571500" cy="0"/>
              </a:xfrm>
              <a:prstGeom prst="straightConnector1">
                <a:avLst/>
              </a:prstGeom>
              <a:noFill/>
              <a:ln cap="flat" cmpd="sng" w="38100">
                <a:solidFill>
                  <a:srgbClr val="7F7F7F"/>
                </a:solidFill>
                <a:prstDash val="solid"/>
                <a:miter lim="800000"/>
                <a:headEnd len="sm" w="sm" type="none"/>
                <a:tailEnd len="sm" w="sm" type="none"/>
              </a:ln>
            </p:spPr>
          </p:cxnSp>
        </p:gr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pic>
        <p:nvPicPr>
          <p:cNvPr id="330" name="Google Shape;330;p68"/>
          <p:cNvPicPr preferRelativeResize="0"/>
          <p:nvPr>
            <p:ph idx="2" type="pic"/>
          </p:nvPr>
        </p:nvPicPr>
        <p:blipFill rotWithShape="1">
          <a:blip r:embed="rId3">
            <a:alphaModFix/>
          </a:blip>
          <a:srcRect b="18628" l="0" r="11723" t="6904"/>
          <a:stretch/>
        </p:blipFill>
        <p:spPr>
          <a:xfrm>
            <a:off x="0" y="1191"/>
            <a:ext cx="9144000" cy="5142309"/>
          </a:xfrm>
          <a:prstGeom prst="rect">
            <a:avLst/>
          </a:prstGeom>
          <a:noFill/>
          <a:ln>
            <a:noFill/>
          </a:ln>
        </p:spPr>
      </p:pic>
      <p:grpSp>
        <p:nvGrpSpPr>
          <p:cNvPr id="331" name="Google Shape;331;p68"/>
          <p:cNvGrpSpPr/>
          <p:nvPr/>
        </p:nvGrpSpPr>
        <p:grpSpPr>
          <a:xfrm>
            <a:off x="1971674" y="2248585"/>
            <a:ext cx="3840677" cy="646330"/>
            <a:chOff x="3154548" y="4581071"/>
            <a:chExt cx="5120903" cy="861774"/>
          </a:xfrm>
        </p:grpSpPr>
        <p:sp>
          <p:nvSpPr>
            <p:cNvPr id="332" name="Google Shape;332;p68"/>
            <p:cNvSpPr txBox="1"/>
            <p:nvPr/>
          </p:nvSpPr>
          <p:spPr>
            <a:xfrm>
              <a:off x="3154548" y="4581071"/>
              <a:ext cx="2580008" cy="8617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800">
                  <a:solidFill>
                    <a:schemeClr val="dk1"/>
                  </a:solidFill>
                  <a:latin typeface="Montserrat"/>
                  <a:ea typeface="Montserrat"/>
                  <a:cs typeface="Montserrat"/>
                  <a:sym typeface="Montserrat"/>
                </a:rPr>
                <a:t>service</a:t>
              </a:r>
              <a:endParaRPr sz="1100"/>
            </a:p>
          </p:txBody>
        </p:sp>
        <p:sp>
          <p:nvSpPr>
            <p:cNvPr id="333" name="Google Shape;333;p68"/>
            <p:cNvSpPr/>
            <p:nvPr/>
          </p:nvSpPr>
          <p:spPr>
            <a:xfrm>
              <a:off x="6221572" y="4639689"/>
              <a:ext cx="752475" cy="74453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334" name="Google Shape;334;p68"/>
            <p:cNvSpPr/>
            <p:nvPr/>
          </p:nvSpPr>
          <p:spPr>
            <a:xfrm>
              <a:off x="7613463" y="4711753"/>
              <a:ext cx="661988" cy="60007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335" name="Google Shape;335;p68"/>
          <p:cNvGrpSpPr/>
          <p:nvPr/>
        </p:nvGrpSpPr>
        <p:grpSpPr>
          <a:xfrm>
            <a:off x="771600" y="1371400"/>
            <a:ext cx="428400" cy="2209165"/>
            <a:chOff x="1245610" y="2669991"/>
            <a:chExt cx="571200" cy="2945554"/>
          </a:xfrm>
        </p:grpSpPr>
        <p:sp>
          <p:nvSpPr>
            <p:cNvPr id="336" name="Google Shape;336;p68"/>
            <p:cNvSpPr txBox="1"/>
            <p:nvPr/>
          </p:nvSpPr>
          <p:spPr>
            <a:xfrm rot="-5400000">
              <a:off x="371560" y="3544041"/>
              <a:ext cx="2319300" cy="5712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rgbClr val="7F7F7F"/>
                  </a:solidFill>
                  <a:latin typeface="Montserrat Light"/>
                  <a:ea typeface="Montserrat Light"/>
                  <a:cs typeface="Montserrat Light"/>
                  <a:sym typeface="Montserrat Light"/>
                </a:rPr>
                <a:t>lorem ipsum is simply dummy</a:t>
              </a:r>
              <a:endParaRPr sz="1100"/>
            </a:p>
            <a:p>
              <a:pPr indent="0" lvl="0" marL="0" marR="0" rtl="0" algn="l">
                <a:lnSpc>
                  <a:spcPct val="180000"/>
                </a:lnSpc>
                <a:spcBef>
                  <a:spcPts val="0"/>
                </a:spcBef>
                <a:spcAft>
                  <a:spcPts val="0"/>
                </a:spcAft>
                <a:buNone/>
              </a:pPr>
              <a:r>
                <a:rPr i="1" lang="en" sz="800">
                  <a:solidFill>
                    <a:srgbClr val="7F7F7F"/>
                  </a:solidFill>
                  <a:latin typeface="Montserrat Light"/>
                  <a:ea typeface="Montserrat Light"/>
                  <a:cs typeface="Montserrat Light"/>
                  <a:sym typeface="Montserrat Light"/>
                </a:rPr>
                <a:t>industry. lorem the</a:t>
              </a:r>
              <a:endParaRPr i="1" sz="800">
                <a:solidFill>
                  <a:srgbClr val="7F7F7F"/>
                </a:solidFill>
                <a:latin typeface="Montserrat Light"/>
                <a:ea typeface="Montserrat Light"/>
                <a:cs typeface="Montserrat Light"/>
                <a:sym typeface="Montserrat Light"/>
              </a:endParaRPr>
            </a:p>
          </p:txBody>
        </p:sp>
        <p:cxnSp>
          <p:nvCxnSpPr>
            <p:cNvPr id="337" name="Google Shape;337;p68"/>
            <p:cNvCxnSpPr/>
            <p:nvPr/>
          </p:nvCxnSpPr>
          <p:spPr>
            <a:xfrm rot="10800000">
              <a:off x="1558682" y="5164696"/>
              <a:ext cx="0" cy="450849"/>
            </a:xfrm>
            <a:prstGeom prst="straightConnector1">
              <a:avLst/>
            </a:prstGeom>
            <a:noFill/>
            <a:ln cap="flat" cmpd="sng" w="38100">
              <a:solidFill>
                <a:srgbClr val="7F7F7F"/>
              </a:solidFill>
              <a:prstDash val="solid"/>
              <a:miter lim="800000"/>
              <a:headEnd len="sm" w="sm" type="none"/>
              <a:tailEnd len="sm" w="sm" type="none"/>
            </a:ln>
          </p:spPr>
        </p:cxn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1" name="Shape 341"/>
        <p:cNvGrpSpPr/>
        <p:nvPr/>
      </p:nvGrpSpPr>
      <p:grpSpPr>
        <a:xfrm>
          <a:off x="0" y="0"/>
          <a:ext cx="0" cy="0"/>
          <a:chOff x="0" y="0"/>
          <a:chExt cx="0" cy="0"/>
        </a:xfrm>
      </p:grpSpPr>
      <p:pic>
        <p:nvPicPr>
          <p:cNvPr id="342" name="Google Shape;342;p69"/>
          <p:cNvPicPr preferRelativeResize="0"/>
          <p:nvPr>
            <p:ph idx="2" type="pic"/>
          </p:nvPr>
        </p:nvPicPr>
        <p:blipFill rotWithShape="1">
          <a:blip r:embed="rId3">
            <a:alphaModFix/>
          </a:blip>
          <a:srcRect b="28906" l="0" r="0" t="28906"/>
          <a:stretch/>
        </p:blipFill>
        <p:spPr>
          <a:xfrm>
            <a:off x="0" y="0"/>
            <a:ext cx="9144000" cy="2571750"/>
          </a:xfrm>
          <a:prstGeom prst="rect">
            <a:avLst/>
          </a:prstGeom>
          <a:noFill/>
          <a:ln>
            <a:noFill/>
          </a:ln>
        </p:spPr>
      </p:pic>
      <p:sp>
        <p:nvSpPr>
          <p:cNvPr id="343" name="Google Shape;343;p69"/>
          <p:cNvSpPr/>
          <p:nvPr/>
        </p:nvSpPr>
        <p:spPr>
          <a:xfrm>
            <a:off x="1304056" y="3119098"/>
            <a:ext cx="564356" cy="558403"/>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344" name="Google Shape;344;p69"/>
          <p:cNvSpPr/>
          <p:nvPr/>
        </p:nvSpPr>
        <p:spPr>
          <a:xfrm>
            <a:off x="1255749" y="3820125"/>
            <a:ext cx="17106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345" name="Google Shape;345;p69"/>
          <p:cNvSpPr txBox="1"/>
          <p:nvPr/>
        </p:nvSpPr>
        <p:spPr>
          <a:xfrm>
            <a:off x="1255759" y="4100258"/>
            <a:ext cx="1710473" cy="428482"/>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a:t>
            </a:r>
            <a:endParaRPr sz="1100"/>
          </a:p>
        </p:txBody>
      </p:sp>
      <p:sp>
        <p:nvSpPr>
          <p:cNvPr id="346" name="Google Shape;346;p69"/>
          <p:cNvSpPr/>
          <p:nvPr/>
        </p:nvSpPr>
        <p:spPr>
          <a:xfrm>
            <a:off x="3765059" y="3146185"/>
            <a:ext cx="496491" cy="450056"/>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347" name="Google Shape;347;p69"/>
          <p:cNvSpPr/>
          <p:nvPr/>
        </p:nvSpPr>
        <p:spPr>
          <a:xfrm>
            <a:off x="3716776" y="3793050"/>
            <a:ext cx="16785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348" name="Google Shape;348;p69"/>
          <p:cNvSpPr txBox="1"/>
          <p:nvPr/>
        </p:nvSpPr>
        <p:spPr>
          <a:xfrm>
            <a:off x="3716763" y="4073171"/>
            <a:ext cx="1710473" cy="428482"/>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a:t>
            </a:r>
            <a:endParaRPr sz="1100"/>
          </a:p>
        </p:txBody>
      </p:sp>
      <p:sp>
        <p:nvSpPr>
          <p:cNvPr id="349" name="Google Shape;349;p69"/>
          <p:cNvSpPr/>
          <p:nvPr/>
        </p:nvSpPr>
        <p:spPr>
          <a:xfrm>
            <a:off x="6226063" y="3120289"/>
            <a:ext cx="552450" cy="553641"/>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350" name="Google Shape;350;p69"/>
          <p:cNvSpPr/>
          <p:nvPr/>
        </p:nvSpPr>
        <p:spPr>
          <a:xfrm>
            <a:off x="6177776" y="3818950"/>
            <a:ext cx="16785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a:ea typeface="Montserrat"/>
                <a:cs typeface="Montserrat"/>
                <a:sym typeface="Montserrat"/>
              </a:rPr>
              <a:t>Quality is Value</a:t>
            </a:r>
            <a:endParaRPr sz="1100"/>
          </a:p>
        </p:txBody>
      </p:sp>
      <p:sp>
        <p:nvSpPr>
          <p:cNvPr id="351" name="Google Shape;351;p69"/>
          <p:cNvSpPr txBox="1"/>
          <p:nvPr/>
        </p:nvSpPr>
        <p:spPr>
          <a:xfrm>
            <a:off x="6177768" y="4099068"/>
            <a:ext cx="1710473" cy="428482"/>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is not simply.</a:t>
            </a:r>
            <a:endParaRPr sz="1100"/>
          </a:p>
        </p:txBody>
      </p:sp>
      <p:sp>
        <p:nvSpPr>
          <p:cNvPr id="352" name="Google Shape;352;p69"/>
          <p:cNvSpPr txBox="1"/>
          <p:nvPr/>
        </p:nvSpPr>
        <p:spPr>
          <a:xfrm>
            <a:off x="1304056" y="2264294"/>
            <a:ext cx="1425906"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lt1"/>
                </a:solidFill>
                <a:latin typeface="Montserrat"/>
                <a:ea typeface="Montserrat"/>
                <a:cs typeface="Montserrat"/>
                <a:sym typeface="Montserrat"/>
              </a:rPr>
              <a:t>Service</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pic>
        <p:nvPicPr>
          <p:cNvPr id="357" name="Google Shape;357;p70"/>
          <p:cNvPicPr preferRelativeResize="0"/>
          <p:nvPr>
            <p:ph idx="2" type="pic"/>
          </p:nvPr>
        </p:nvPicPr>
        <p:blipFill rotWithShape="1">
          <a:blip r:embed="rId3">
            <a:alphaModFix/>
          </a:blip>
          <a:srcRect b="0" l="29449" r="29449" t="0"/>
          <a:stretch/>
        </p:blipFill>
        <p:spPr>
          <a:xfrm>
            <a:off x="3276261" y="966645"/>
            <a:ext cx="2443163" cy="3210210"/>
          </a:xfrm>
          <a:prstGeom prst="rect">
            <a:avLst/>
          </a:prstGeom>
          <a:noFill/>
          <a:ln>
            <a:noFill/>
          </a:ln>
        </p:spPr>
      </p:pic>
      <p:pic>
        <p:nvPicPr>
          <p:cNvPr id="358" name="Google Shape;358;p70"/>
          <p:cNvPicPr preferRelativeResize="0"/>
          <p:nvPr>
            <p:ph idx="3" type="pic"/>
          </p:nvPr>
        </p:nvPicPr>
        <p:blipFill rotWithShape="1">
          <a:blip r:embed="rId4">
            <a:alphaModFix/>
          </a:blip>
          <a:srcRect b="0" l="32731" r="16525" t="0"/>
          <a:stretch/>
        </p:blipFill>
        <p:spPr>
          <a:xfrm>
            <a:off x="5905160" y="966645"/>
            <a:ext cx="2443163" cy="3210210"/>
          </a:xfrm>
          <a:prstGeom prst="rect">
            <a:avLst/>
          </a:prstGeom>
          <a:noFill/>
          <a:ln>
            <a:noFill/>
          </a:ln>
        </p:spPr>
      </p:pic>
      <p:grpSp>
        <p:nvGrpSpPr>
          <p:cNvPr id="359" name="Google Shape;359;p70"/>
          <p:cNvGrpSpPr/>
          <p:nvPr/>
        </p:nvGrpSpPr>
        <p:grpSpPr>
          <a:xfrm>
            <a:off x="795677" y="864490"/>
            <a:ext cx="1935006" cy="3357369"/>
            <a:chOff x="7093857" y="1255742"/>
            <a:chExt cx="2580008" cy="4476492"/>
          </a:xfrm>
        </p:grpSpPr>
        <p:sp>
          <p:nvSpPr>
            <p:cNvPr id="360" name="Google Shape;360;p70"/>
            <p:cNvSpPr txBox="1"/>
            <p:nvPr/>
          </p:nvSpPr>
          <p:spPr>
            <a:xfrm>
              <a:off x="7093857" y="2559909"/>
              <a:ext cx="2580008" cy="1212896"/>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Were</a:t>
              </a:r>
              <a:endParaRPr sz="1100"/>
            </a:p>
          </p:txBody>
        </p:sp>
        <p:grpSp>
          <p:nvGrpSpPr>
            <p:cNvPr id="361" name="Google Shape;361;p70"/>
            <p:cNvGrpSpPr/>
            <p:nvPr/>
          </p:nvGrpSpPr>
          <p:grpSpPr>
            <a:xfrm>
              <a:off x="7093857" y="4657592"/>
              <a:ext cx="2443981" cy="1074642"/>
              <a:chOff x="1697354" y="3983267"/>
              <a:chExt cx="2443981" cy="1074642"/>
            </a:xfrm>
          </p:grpSpPr>
          <p:sp>
            <p:nvSpPr>
              <p:cNvPr id="362" name="Google Shape;362;p70"/>
              <p:cNvSpPr txBox="1"/>
              <p:nvPr/>
            </p:nvSpPr>
            <p:spPr>
              <a:xfrm>
                <a:off x="1697354" y="4230118"/>
                <a:ext cx="2443981"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lorem ipsum is simply dummy</a:t>
                </a:r>
                <a:endParaRPr sz="1100"/>
              </a:p>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text of the printing and typesetting industry. lorem the</a:t>
                </a:r>
                <a:endParaRPr sz="800">
                  <a:solidFill>
                    <a:srgbClr val="7F7F7F"/>
                  </a:solidFill>
                  <a:latin typeface="Montserrat Light"/>
                  <a:ea typeface="Montserrat Light"/>
                  <a:cs typeface="Montserrat Light"/>
                  <a:sym typeface="Montserrat Light"/>
                </a:endParaRPr>
              </a:p>
            </p:txBody>
          </p:sp>
          <p:cxnSp>
            <p:nvCxnSpPr>
              <p:cNvPr id="363" name="Google Shape;363;p70"/>
              <p:cNvCxnSpPr/>
              <p:nvPr/>
            </p:nvCxnSpPr>
            <p:spPr>
              <a:xfrm>
                <a:off x="1801995" y="3983267"/>
                <a:ext cx="571500" cy="0"/>
              </a:xfrm>
              <a:prstGeom prst="straightConnector1">
                <a:avLst/>
              </a:prstGeom>
              <a:noFill/>
              <a:ln cap="flat" cmpd="sng" w="38100">
                <a:solidFill>
                  <a:srgbClr val="7F7F7F"/>
                </a:solidFill>
                <a:prstDash val="solid"/>
                <a:miter lim="800000"/>
                <a:headEnd len="sm" w="sm" type="none"/>
                <a:tailEnd len="sm" w="sm" type="none"/>
              </a:ln>
            </p:spPr>
          </p:cxnSp>
        </p:grpSp>
        <p:sp>
          <p:nvSpPr>
            <p:cNvPr id="364" name="Google Shape;364;p70"/>
            <p:cNvSpPr txBox="1"/>
            <p:nvPr/>
          </p:nvSpPr>
          <p:spPr>
            <a:xfrm>
              <a:off x="7093857" y="1255742"/>
              <a:ext cx="2443981" cy="7848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Montserrat"/>
                  <a:ea typeface="Montserrat"/>
                  <a:cs typeface="Montserrat"/>
                  <a:sym typeface="Montserrat"/>
                </a:rPr>
                <a:t>service</a:t>
              </a:r>
              <a:endParaRPr sz="1100"/>
            </a:p>
          </p:txBody>
        </p:sp>
      </p:grpSp>
      <p:sp>
        <p:nvSpPr>
          <p:cNvPr id="365" name="Google Shape;365;p70"/>
          <p:cNvSpPr/>
          <p:nvPr/>
        </p:nvSpPr>
        <p:spPr>
          <a:xfrm>
            <a:off x="3276260" y="966645"/>
            <a:ext cx="2443163" cy="3210210"/>
          </a:xfrm>
          <a:prstGeom prst="rect">
            <a:avLst/>
          </a:pr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 name="Shape 369"/>
        <p:cNvGrpSpPr/>
        <p:nvPr/>
      </p:nvGrpSpPr>
      <p:grpSpPr>
        <a:xfrm>
          <a:off x="0" y="0"/>
          <a:ext cx="0" cy="0"/>
          <a:chOff x="0" y="0"/>
          <a:chExt cx="0" cy="0"/>
        </a:xfrm>
      </p:grpSpPr>
      <p:pic>
        <p:nvPicPr>
          <p:cNvPr id="370" name="Google Shape;370;p71"/>
          <p:cNvPicPr preferRelativeResize="0"/>
          <p:nvPr>
            <p:ph idx="2" type="pic"/>
          </p:nvPr>
        </p:nvPicPr>
        <p:blipFill rotWithShape="1">
          <a:blip r:embed="rId3">
            <a:alphaModFix/>
          </a:blip>
          <a:srcRect b="0" l="28090" r="28090" t="0"/>
          <a:stretch/>
        </p:blipFill>
        <p:spPr>
          <a:xfrm>
            <a:off x="0" y="435428"/>
            <a:ext cx="2808514" cy="4272644"/>
          </a:xfrm>
          <a:prstGeom prst="rect">
            <a:avLst/>
          </a:prstGeom>
          <a:noFill/>
          <a:ln>
            <a:noFill/>
          </a:ln>
        </p:spPr>
      </p:pic>
      <p:pic>
        <p:nvPicPr>
          <p:cNvPr id="371" name="Google Shape;371;p71"/>
          <p:cNvPicPr preferRelativeResize="0"/>
          <p:nvPr>
            <p:ph idx="3" type="pic"/>
          </p:nvPr>
        </p:nvPicPr>
        <p:blipFill rotWithShape="1">
          <a:blip r:embed="rId4">
            <a:alphaModFix/>
          </a:blip>
          <a:srcRect b="0" l="690" r="690" t="0"/>
          <a:stretch/>
        </p:blipFill>
        <p:spPr>
          <a:xfrm>
            <a:off x="6335486" y="435428"/>
            <a:ext cx="2808514" cy="4272644"/>
          </a:xfrm>
          <a:prstGeom prst="rect">
            <a:avLst/>
          </a:prstGeom>
          <a:noFill/>
          <a:ln>
            <a:noFill/>
          </a:ln>
        </p:spPr>
      </p:pic>
      <p:sp>
        <p:nvSpPr>
          <p:cNvPr id="372" name="Google Shape;372;p71"/>
          <p:cNvSpPr/>
          <p:nvPr/>
        </p:nvSpPr>
        <p:spPr>
          <a:xfrm>
            <a:off x="2808514" y="435428"/>
            <a:ext cx="3526973" cy="2136322"/>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3" name="Google Shape;373;p71"/>
          <p:cNvSpPr/>
          <p:nvPr/>
        </p:nvSpPr>
        <p:spPr>
          <a:xfrm>
            <a:off x="2808514" y="2571749"/>
            <a:ext cx="3526973" cy="2136322"/>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4" name="Google Shape;374;p71"/>
          <p:cNvSpPr/>
          <p:nvPr/>
        </p:nvSpPr>
        <p:spPr>
          <a:xfrm>
            <a:off x="3687174" y="1149275"/>
            <a:ext cx="14856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lt1"/>
                </a:solidFill>
                <a:latin typeface="Montserrat"/>
                <a:ea typeface="Montserrat"/>
                <a:cs typeface="Montserrat"/>
                <a:sym typeface="Montserrat"/>
              </a:rPr>
              <a:t>Lorem ipsum</a:t>
            </a:r>
            <a:endParaRPr sz="1100"/>
          </a:p>
        </p:txBody>
      </p:sp>
      <p:sp>
        <p:nvSpPr>
          <p:cNvPr id="375" name="Google Shape;375;p71"/>
          <p:cNvSpPr txBox="1"/>
          <p:nvPr/>
        </p:nvSpPr>
        <p:spPr>
          <a:xfrm>
            <a:off x="3687181" y="1429412"/>
            <a:ext cx="1769636" cy="42848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lt1"/>
                </a:solidFill>
                <a:latin typeface="Montserrat Light"/>
                <a:ea typeface="Montserrat Light"/>
                <a:cs typeface="Montserrat Light"/>
                <a:sym typeface="Montserrat Light"/>
              </a:rPr>
              <a:t>Contrary to popular belief, Lorem Ipsum is not simply.</a:t>
            </a:r>
            <a:endParaRPr sz="1100"/>
          </a:p>
        </p:txBody>
      </p:sp>
      <p:sp>
        <p:nvSpPr>
          <p:cNvPr id="376" name="Google Shape;376;p71"/>
          <p:cNvSpPr/>
          <p:nvPr/>
        </p:nvSpPr>
        <p:spPr>
          <a:xfrm>
            <a:off x="3687174" y="3285600"/>
            <a:ext cx="1573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lt1"/>
                </a:solidFill>
                <a:latin typeface="Montserrat"/>
                <a:ea typeface="Montserrat"/>
                <a:cs typeface="Montserrat"/>
                <a:sym typeface="Montserrat"/>
              </a:rPr>
              <a:t>Lorem ipsum</a:t>
            </a:r>
            <a:endParaRPr sz="1100"/>
          </a:p>
        </p:txBody>
      </p:sp>
      <p:sp>
        <p:nvSpPr>
          <p:cNvPr id="377" name="Google Shape;377;p71"/>
          <p:cNvSpPr txBox="1"/>
          <p:nvPr/>
        </p:nvSpPr>
        <p:spPr>
          <a:xfrm>
            <a:off x="3687181" y="3565733"/>
            <a:ext cx="1769636" cy="42848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lt1"/>
                </a:solidFill>
                <a:latin typeface="Montserrat Light"/>
                <a:ea typeface="Montserrat Light"/>
                <a:cs typeface="Montserrat Light"/>
                <a:sym typeface="Montserrat Light"/>
              </a:rPr>
              <a:t>Contrary to popular belief, Lorem Ipsum is not simply.</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1" name="Shape 381"/>
        <p:cNvGrpSpPr/>
        <p:nvPr/>
      </p:nvGrpSpPr>
      <p:grpSpPr>
        <a:xfrm>
          <a:off x="0" y="0"/>
          <a:ext cx="0" cy="0"/>
          <a:chOff x="0" y="0"/>
          <a:chExt cx="0" cy="0"/>
        </a:xfrm>
      </p:grpSpPr>
      <p:pic>
        <p:nvPicPr>
          <p:cNvPr id="382" name="Google Shape;382;p72"/>
          <p:cNvPicPr preferRelativeResize="0"/>
          <p:nvPr>
            <p:ph idx="2" type="pic"/>
          </p:nvPr>
        </p:nvPicPr>
        <p:blipFill rotWithShape="1">
          <a:blip r:embed="rId3">
            <a:alphaModFix/>
          </a:blip>
          <a:srcRect b="10646" l="0" r="0" t="10647"/>
          <a:stretch/>
        </p:blipFill>
        <p:spPr>
          <a:xfrm>
            <a:off x="0" y="1528763"/>
            <a:ext cx="2650435" cy="2085975"/>
          </a:xfrm>
          <a:prstGeom prst="rect">
            <a:avLst/>
          </a:prstGeom>
          <a:noFill/>
          <a:ln>
            <a:noFill/>
          </a:ln>
        </p:spPr>
      </p:pic>
      <p:pic>
        <p:nvPicPr>
          <p:cNvPr id="383" name="Google Shape;383;p72"/>
          <p:cNvPicPr preferRelativeResize="0"/>
          <p:nvPr>
            <p:ph idx="3" type="pic"/>
          </p:nvPr>
        </p:nvPicPr>
        <p:blipFill rotWithShape="1">
          <a:blip r:embed="rId4">
            <a:alphaModFix/>
          </a:blip>
          <a:srcRect b="10646" l="0" r="0" t="10647"/>
          <a:stretch/>
        </p:blipFill>
        <p:spPr>
          <a:xfrm>
            <a:off x="6493565" y="1528763"/>
            <a:ext cx="2650435" cy="2085975"/>
          </a:xfrm>
          <a:prstGeom prst="rect">
            <a:avLst/>
          </a:prstGeom>
          <a:noFill/>
          <a:ln>
            <a:noFill/>
          </a:ln>
        </p:spPr>
      </p:pic>
      <p:grpSp>
        <p:nvGrpSpPr>
          <p:cNvPr id="384" name="Google Shape;384;p72"/>
          <p:cNvGrpSpPr/>
          <p:nvPr/>
        </p:nvGrpSpPr>
        <p:grpSpPr>
          <a:xfrm>
            <a:off x="2650435" y="1528763"/>
            <a:ext cx="3843131" cy="2085975"/>
            <a:chOff x="3533913" y="2038350"/>
            <a:chExt cx="3086100" cy="2781300"/>
          </a:xfrm>
        </p:grpSpPr>
        <p:sp>
          <p:nvSpPr>
            <p:cNvPr id="385" name="Google Shape;385;p72"/>
            <p:cNvSpPr/>
            <p:nvPr/>
          </p:nvSpPr>
          <p:spPr>
            <a:xfrm>
              <a:off x="3533913" y="2038350"/>
              <a:ext cx="1543050" cy="2781300"/>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6" name="Google Shape;386;p72"/>
            <p:cNvSpPr/>
            <p:nvPr/>
          </p:nvSpPr>
          <p:spPr>
            <a:xfrm>
              <a:off x="5076963" y="2038350"/>
              <a:ext cx="1543050" cy="27813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387" name="Google Shape;387;p72"/>
          <p:cNvSpPr/>
          <p:nvPr/>
        </p:nvSpPr>
        <p:spPr>
          <a:xfrm>
            <a:off x="3021549" y="1985525"/>
            <a:ext cx="996900" cy="484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lt1"/>
                </a:solidFill>
                <a:latin typeface="Montserrat"/>
                <a:ea typeface="Montserrat"/>
                <a:cs typeface="Montserrat"/>
                <a:sym typeface="Montserrat"/>
              </a:rPr>
              <a:t>some</a:t>
            </a:r>
            <a:endParaRPr sz="1100"/>
          </a:p>
          <a:p>
            <a:pPr indent="0" lvl="0" marL="0" marR="0" rtl="0" algn="l">
              <a:spcBef>
                <a:spcPts val="0"/>
              </a:spcBef>
              <a:spcAft>
                <a:spcPts val="0"/>
              </a:spcAft>
              <a:buNone/>
            </a:pPr>
            <a:r>
              <a:rPr lang="en" sz="1400">
                <a:solidFill>
                  <a:schemeClr val="lt1"/>
                </a:solidFill>
                <a:latin typeface="Montserrat"/>
                <a:ea typeface="Montserrat"/>
                <a:cs typeface="Montserrat"/>
                <a:sym typeface="Montserrat"/>
              </a:rPr>
              <a:t>minimal</a:t>
            </a:r>
            <a:endParaRPr sz="1100"/>
          </a:p>
        </p:txBody>
      </p:sp>
      <p:sp>
        <p:nvSpPr>
          <p:cNvPr id="388" name="Google Shape;388;p72"/>
          <p:cNvSpPr txBox="1"/>
          <p:nvPr/>
        </p:nvSpPr>
        <p:spPr>
          <a:xfrm>
            <a:off x="3021556" y="2537124"/>
            <a:ext cx="1179322" cy="620843"/>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lt1"/>
                </a:solidFill>
                <a:latin typeface="Montserrat Light"/>
                <a:ea typeface="Montserrat Light"/>
                <a:cs typeface="Montserrat Light"/>
                <a:sym typeface="Montserrat Light"/>
              </a:rPr>
              <a:t>Contrary to popular belief, Lorem Ipsum is not simply.</a:t>
            </a:r>
            <a:endParaRPr sz="1100"/>
          </a:p>
        </p:txBody>
      </p:sp>
      <p:sp>
        <p:nvSpPr>
          <p:cNvPr id="389" name="Google Shape;389;p72"/>
          <p:cNvSpPr/>
          <p:nvPr/>
        </p:nvSpPr>
        <p:spPr>
          <a:xfrm>
            <a:off x="4943126" y="1985525"/>
            <a:ext cx="996900" cy="484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lt1"/>
                </a:solidFill>
                <a:latin typeface="Montserrat"/>
                <a:ea typeface="Montserrat"/>
                <a:cs typeface="Montserrat"/>
                <a:sym typeface="Montserrat"/>
              </a:rPr>
              <a:t>some</a:t>
            </a:r>
            <a:endParaRPr sz="1100"/>
          </a:p>
          <a:p>
            <a:pPr indent="0" lvl="0" marL="0" marR="0" rtl="0" algn="l">
              <a:spcBef>
                <a:spcPts val="0"/>
              </a:spcBef>
              <a:spcAft>
                <a:spcPts val="0"/>
              </a:spcAft>
              <a:buNone/>
            </a:pPr>
            <a:r>
              <a:rPr lang="en" sz="1400">
                <a:solidFill>
                  <a:schemeClr val="lt1"/>
                </a:solidFill>
                <a:latin typeface="Montserrat"/>
                <a:ea typeface="Montserrat"/>
                <a:cs typeface="Montserrat"/>
                <a:sym typeface="Montserrat"/>
              </a:rPr>
              <a:t>minimal</a:t>
            </a:r>
            <a:endParaRPr sz="1100"/>
          </a:p>
        </p:txBody>
      </p:sp>
      <p:sp>
        <p:nvSpPr>
          <p:cNvPr id="390" name="Google Shape;390;p72"/>
          <p:cNvSpPr txBox="1"/>
          <p:nvPr/>
        </p:nvSpPr>
        <p:spPr>
          <a:xfrm>
            <a:off x="4943121" y="2537124"/>
            <a:ext cx="1179322" cy="620843"/>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chemeClr val="lt1"/>
                </a:solidFill>
                <a:latin typeface="Montserrat Light"/>
                <a:ea typeface="Montserrat Light"/>
                <a:cs typeface="Montserrat Light"/>
                <a:sym typeface="Montserrat Light"/>
              </a:rPr>
              <a:t>Contrary to popular belief, Lorem Ipsum is not simply.</a:t>
            </a:r>
            <a:endParaRPr sz="1100"/>
          </a:p>
        </p:txBody>
      </p:sp>
      <p:sp>
        <p:nvSpPr>
          <p:cNvPr id="391" name="Google Shape;391;p72"/>
          <p:cNvSpPr txBox="1"/>
          <p:nvPr/>
        </p:nvSpPr>
        <p:spPr>
          <a:xfrm>
            <a:off x="4018360" y="716097"/>
            <a:ext cx="1107281"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dk1"/>
                </a:solidFill>
                <a:latin typeface="Montserrat"/>
                <a:ea typeface="Montserrat"/>
                <a:cs typeface="Montserrat"/>
                <a:sym typeface="Montserrat"/>
              </a:rPr>
              <a:t>Team</a:t>
            </a:r>
            <a:endParaRPr sz="1100"/>
          </a:p>
        </p:txBody>
      </p:sp>
      <p:sp>
        <p:nvSpPr>
          <p:cNvPr id="392" name="Google Shape;392;p72"/>
          <p:cNvSpPr txBox="1"/>
          <p:nvPr/>
        </p:nvSpPr>
        <p:spPr>
          <a:xfrm>
            <a:off x="2464517" y="3998920"/>
            <a:ext cx="4214965" cy="428482"/>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pic>
        <p:nvPicPr>
          <p:cNvPr id="397" name="Google Shape;397;p73"/>
          <p:cNvPicPr preferRelativeResize="0"/>
          <p:nvPr>
            <p:ph idx="2" type="pic"/>
          </p:nvPr>
        </p:nvPicPr>
        <p:blipFill rotWithShape="1">
          <a:blip r:embed="rId3">
            <a:alphaModFix/>
          </a:blip>
          <a:srcRect b="0" l="12500" r="12500" t="0"/>
          <a:stretch/>
        </p:blipFill>
        <p:spPr>
          <a:xfrm>
            <a:off x="3836459" y="1968346"/>
            <a:ext cx="1465758" cy="1465755"/>
          </a:xfrm>
          <a:prstGeom prst="rect">
            <a:avLst/>
          </a:prstGeom>
          <a:noFill/>
          <a:ln>
            <a:noFill/>
          </a:ln>
        </p:spPr>
      </p:pic>
      <p:pic>
        <p:nvPicPr>
          <p:cNvPr id="398" name="Google Shape;398;p73"/>
          <p:cNvPicPr preferRelativeResize="0"/>
          <p:nvPr>
            <p:ph idx="3" type="pic"/>
          </p:nvPr>
        </p:nvPicPr>
        <p:blipFill rotWithShape="1">
          <a:blip r:embed="rId4">
            <a:alphaModFix/>
          </a:blip>
          <a:srcRect b="16666" l="0" r="0" t="16667"/>
          <a:stretch/>
        </p:blipFill>
        <p:spPr>
          <a:xfrm>
            <a:off x="5974760" y="1968346"/>
            <a:ext cx="1465758" cy="1465755"/>
          </a:xfrm>
          <a:prstGeom prst="rect">
            <a:avLst/>
          </a:prstGeom>
          <a:noFill/>
          <a:ln>
            <a:noFill/>
          </a:ln>
        </p:spPr>
      </p:pic>
      <p:pic>
        <p:nvPicPr>
          <p:cNvPr id="399" name="Google Shape;399;p73"/>
          <p:cNvPicPr preferRelativeResize="0"/>
          <p:nvPr>
            <p:ph idx="4" type="pic"/>
          </p:nvPr>
        </p:nvPicPr>
        <p:blipFill rotWithShape="1">
          <a:blip r:embed="rId5">
            <a:alphaModFix/>
          </a:blip>
          <a:srcRect b="0" l="16660" r="16660" t="0"/>
          <a:stretch/>
        </p:blipFill>
        <p:spPr>
          <a:xfrm>
            <a:off x="1698157" y="1968346"/>
            <a:ext cx="1465758" cy="1465755"/>
          </a:xfrm>
          <a:prstGeom prst="rect">
            <a:avLst/>
          </a:prstGeom>
          <a:noFill/>
          <a:ln>
            <a:noFill/>
          </a:ln>
        </p:spPr>
      </p:pic>
      <p:sp>
        <p:nvSpPr>
          <p:cNvPr id="400" name="Google Shape;400;p73"/>
          <p:cNvSpPr txBox="1"/>
          <p:nvPr/>
        </p:nvSpPr>
        <p:spPr>
          <a:xfrm>
            <a:off x="3839122" y="777509"/>
            <a:ext cx="1460433"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dk1"/>
                </a:solidFill>
                <a:latin typeface="Montserrat"/>
                <a:ea typeface="Montserrat"/>
                <a:cs typeface="Montserrat"/>
                <a:sym typeface="Montserrat"/>
              </a:rPr>
              <a:t>Portfolio</a:t>
            </a:r>
            <a:endParaRPr sz="1100"/>
          </a:p>
        </p:txBody>
      </p:sp>
      <p:sp>
        <p:nvSpPr>
          <p:cNvPr id="401" name="Google Shape;401;p73"/>
          <p:cNvSpPr txBox="1"/>
          <p:nvPr/>
        </p:nvSpPr>
        <p:spPr>
          <a:xfrm>
            <a:off x="1473270" y="1278132"/>
            <a:ext cx="6192135" cy="23612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i="1" lang="en" sz="800">
                <a:solidFill>
                  <a:schemeClr val="dk1"/>
                </a:solidFill>
                <a:latin typeface="Montserrat Light"/>
                <a:ea typeface="Montserrat Light"/>
                <a:cs typeface="Montserrat Light"/>
                <a:sym typeface="Montserrat Light"/>
              </a:rPr>
              <a:t>lorem ipsum is simply dummy text of the printing and typesetting industry. lorem ipsum the industry's standard</a:t>
            </a:r>
            <a:endParaRPr i="1" sz="800">
              <a:solidFill>
                <a:schemeClr val="dk1"/>
              </a:solidFill>
              <a:latin typeface="Montserrat Light"/>
              <a:ea typeface="Montserrat Light"/>
              <a:cs typeface="Montserrat Light"/>
              <a:sym typeface="Montserrat Light"/>
            </a:endParaRPr>
          </a:p>
        </p:txBody>
      </p:sp>
      <p:sp>
        <p:nvSpPr>
          <p:cNvPr id="402" name="Google Shape;402;p73"/>
          <p:cNvSpPr txBox="1"/>
          <p:nvPr/>
        </p:nvSpPr>
        <p:spPr>
          <a:xfrm>
            <a:off x="1838712" y="3745148"/>
            <a:ext cx="1179322" cy="62084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i="1" lang="en" sz="800">
                <a:solidFill>
                  <a:srgbClr val="7F7F7F"/>
                </a:solidFill>
                <a:latin typeface="Montserrat Light"/>
                <a:ea typeface="Montserrat Light"/>
                <a:cs typeface="Montserrat Light"/>
                <a:sym typeface="Montserrat Light"/>
              </a:rPr>
              <a:t>Contrary to popular belief, Lorem Ipsum is not simply.</a:t>
            </a:r>
            <a:endParaRPr sz="1100"/>
          </a:p>
        </p:txBody>
      </p:sp>
      <p:sp>
        <p:nvSpPr>
          <p:cNvPr id="403" name="Google Shape;403;p73"/>
          <p:cNvSpPr txBox="1"/>
          <p:nvPr/>
        </p:nvSpPr>
        <p:spPr>
          <a:xfrm>
            <a:off x="3977014" y="3745148"/>
            <a:ext cx="1179322" cy="62084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i="1" lang="en" sz="800">
                <a:solidFill>
                  <a:srgbClr val="7F7F7F"/>
                </a:solidFill>
                <a:latin typeface="Montserrat Light"/>
                <a:ea typeface="Montserrat Light"/>
                <a:cs typeface="Montserrat Light"/>
                <a:sym typeface="Montserrat Light"/>
              </a:rPr>
              <a:t>Contrary to popular belief, Lorem Ipsum is not simply.</a:t>
            </a:r>
            <a:endParaRPr sz="1100"/>
          </a:p>
        </p:txBody>
      </p:sp>
      <p:sp>
        <p:nvSpPr>
          <p:cNvPr id="404" name="Google Shape;404;p73"/>
          <p:cNvSpPr txBox="1"/>
          <p:nvPr/>
        </p:nvSpPr>
        <p:spPr>
          <a:xfrm>
            <a:off x="6115315" y="3745148"/>
            <a:ext cx="1179322" cy="620843"/>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i="1" lang="en" sz="800">
                <a:solidFill>
                  <a:srgbClr val="7F7F7F"/>
                </a:solidFill>
                <a:latin typeface="Montserrat Light"/>
                <a:ea typeface="Montserrat Light"/>
                <a:cs typeface="Montserrat Light"/>
                <a:sym typeface="Montserrat Light"/>
              </a:rPr>
              <a:t>Contrary to popular belief, Lorem Ipsum is not simply.</a:t>
            </a:r>
            <a:endParaRPr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8" name="Shape 408"/>
        <p:cNvGrpSpPr/>
        <p:nvPr/>
      </p:nvGrpSpPr>
      <p:grpSpPr>
        <a:xfrm>
          <a:off x="0" y="0"/>
          <a:ext cx="0" cy="0"/>
          <a:chOff x="0" y="0"/>
          <a:chExt cx="0" cy="0"/>
        </a:xfrm>
      </p:grpSpPr>
      <p:pic>
        <p:nvPicPr>
          <p:cNvPr id="409" name="Google Shape;409;p74"/>
          <p:cNvPicPr preferRelativeResize="0"/>
          <p:nvPr>
            <p:ph idx="4" type="pic"/>
          </p:nvPr>
        </p:nvPicPr>
        <p:blipFill rotWithShape="1">
          <a:blip r:embed="rId3">
            <a:alphaModFix/>
          </a:blip>
          <a:srcRect b="0" l="30247" r="30247" t="0"/>
          <a:stretch/>
        </p:blipFill>
        <p:spPr>
          <a:xfrm>
            <a:off x="6096000" y="0"/>
            <a:ext cx="3048000" cy="5143500"/>
          </a:xfrm>
          <a:prstGeom prst="rect">
            <a:avLst/>
          </a:prstGeom>
          <a:noFill/>
          <a:ln>
            <a:noFill/>
          </a:ln>
        </p:spPr>
      </p:pic>
      <p:pic>
        <p:nvPicPr>
          <p:cNvPr id="410" name="Google Shape;410;p74"/>
          <p:cNvPicPr preferRelativeResize="0"/>
          <p:nvPr>
            <p:ph idx="3" type="pic"/>
          </p:nvPr>
        </p:nvPicPr>
        <p:blipFill rotWithShape="1">
          <a:blip r:embed="rId4">
            <a:alphaModFix/>
          </a:blip>
          <a:srcRect b="0" l="30247" r="30247" t="0"/>
          <a:stretch/>
        </p:blipFill>
        <p:spPr>
          <a:xfrm>
            <a:off x="3048000" y="0"/>
            <a:ext cx="3048000" cy="5143500"/>
          </a:xfrm>
          <a:prstGeom prst="rect">
            <a:avLst/>
          </a:prstGeom>
          <a:noFill/>
          <a:ln>
            <a:noFill/>
          </a:ln>
        </p:spPr>
      </p:pic>
      <p:pic>
        <p:nvPicPr>
          <p:cNvPr id="411" name="Google Shape;411;p74"/>
          <p:cNvPicPr preferRelativeResize="0"/>
          <p:nvPr>
            <p:ph idx="2" type="pic"/>
          </p:nvPr>
        </p:nvPicPr>
        <p:blipFill rotWithShape="1">
          <a:blip r:embed="rId5">
            <a:alphaModFix/>
          </a:blip>
          <a:srcRect b="0" l="30247" r="30247" t="0"/>
          <a:stretch/>
        </p:blipFill>
        <p:spPr>
          <a:xfrm>
            <a:off x="0" y="0"/>
            <a:ext cx="3048000" cy="5143500"/>
          </a:xfrm>
          <a:prstGeom prst="rect">
            <a:avLst/>
          </a:prstGeom>
          <a:noFill/>
          <a:ln>
            <a:noFill/>
          </a:ln>
        </p:spPr>
      </p:pic>
      <p:sp>
        <p:nvSpPr>
          <p:cNvPr id="412" name="Google Shape;412;p74"/>
          <p:cNvSpPr/>
          <p:nvPr/>
        </p:nvSpPr>
        <p:spPr>
          <a:xfrm>
            <a:off x="0" y="0"/>
            <a:ext cx="3048000" cy="5143500"/>
          </a:xfrm>
          <a:prstGeom prst="rect">
            <a:avLst/>
          </a:prstGeom>
          <a:solidFill>
            <a:schemeClr val="dk1">
              <a:alpha val="6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13" name="Google Shape;413;p74"/>
          <p:cNvGrpSpPr/>
          <p:nvPr/>
        </p:nvGrpSpPr>
        <p:grpSpPr>
          <a:xfrm>
            <a:off x="1053023" y="907256"/>
            <a:ext cx="941953" cy="3328988"/>
            <a:chOff x="1070375" y="1209675"/>
            <a:chExt cx="1255937" cy="4438650"/>
          </a:xfrm>
        </p:grpSpPr>
        <p:sp>
          <p:nvSpPr>
            <p:cNvPr id="414" name="Google Shape;414;p74"/>
            <p:cNvSpPr txBox="1"/>
            <p:nvPr/>
          </p:nvSpPr>
          <p:spPr>
            <a:xfrm rot="-5400000">
              <a:off x="373752" y="3152001"/>
              <a:ext cx="194724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Montserrat"/>
                  <a:ea typeface="Montserrat"/>
                  <a:cs typeface="Montserrat"/>
                  <a:sym typeface="Montserrat"/>
                </a:rPr>
                <a:t>Portfolio</a:t>
              </a:r>
              <a:endParaRPr sz="1100"/>
            </a:p>
          </p:txBody>
        </p:sp>
        <p:sp>
          <p:nvSpPr>
            <p:cNvPr id="415" name="Google Shape;415;p74"/>
            <p:cNvSpPr txBox="1"/>
            <p:nvPr/>
          </p:nvSpPr>
          <p:spPr>
            <a:xfrm rot="-5400000">
              <a:off x="-178668" y="3143345"/>
              <a:ext cx="4438650"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chemeClr val="lt1"/>
                  </a:solidFill>
                  <a:latin typeface="Montserrat Light"/>
                  <a:ea typeface="Montserrat Light"/>
                  <a:cs typeface="Montserrat Light"/>
                  <a:sym typeface="Montserrat Light"/>
                </a:rPr>
                <a:t>lorem ipsum is simply dummy text of the printing and typesetting industry. lorem the</a:t>
              </a:r>
              <a:endParaRPr sz="800">
                <a:solidFill>
                  <a:schemeClr val="lt1"/>
                </a:solidFill>
                <a:latin typeface="Montserrat Light"/>
                <a:ea typeface="Montserrat Light"/>
                <a:cs typeface="Montserrat Light"/>
                <a:sym typeface="Montserrat Light"/>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grpSp>
        <p:nvGrpSpPr>
          <p:cNvPr id="420" name="Google Shape;420;p75"/>
          <p:cNvGrpSpPr/>
          <p:nvPr/>
        </p:nvGrpSpPr>
        <p:grpSpPr>
          <a:xfrm>
            <a:off x="2144235" y="2996104"/>
            <a:ext cx="2525458" cy="1461596"/>
            <a:chOff x="5520320" y="3139477"/>
            <a:chExt cx="3367277" cy="1948795"/>
          </a:xfrm>
        </p:grpSpPr>
        <p:sp>
          <p:nvSpPr>
            <p:cNvPr id="421" name="Google Shape;421;p75"/>
            <p:cNvSpPr txBox="1"/>
            <p:nvPr/>
          </p:nvSpPr>
          <p:spPr>
            <a:xfrm>
              <a:off x="6767902" y="3139477"/>
              <a:ext cx="2119695" cy="116955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rgbClr val="D8D8D8"/>
                  </a:solidFill>
                  <a:latin typeface="Montserrat"/>
                  <a:ea typeface="Montserrat"/>
                  <a:cs typeface="Montserrat"/>
                  <a:sym typeface="Montserrat"/>
                </a:rPr>
                <a:t>WHO</a:t>
              </a:r>
              <a:endParaRPr sz="1100"/>
            </a:p>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WE ARE</a:t>
              </a:r>
              <a:endParaRPr sz="1100"/>
            </a:p>
          </p:txBody>
        </p:sp>
        <p:sp>
          <p:nvSpPr>
            <p:cNvPr id="422" name="Google Shape;422;p75"/>
            <p:cNvSpPr txBox="1"/>
            <p:nvPr/>
          </p:nvSpPr>
          <p:spPr>
            <a:xfrm>
              <a:off x="5520320" y="4472078"/>
              <a:ext cx="3367277" cy="616194"/>
            </a:xfrm>
            <a:prstGeom prst="rect">
              <a:avLst/>
            </a:prstGeom>
            <a:noFill/>
            <a:ln>
              <a:noFill/>
            </a:ln>
          </p:spPr>
          <p:txBody>
            <a:bodyPr anchorCtr="0" anchor="t" bIns="34275" lIns="68575" spcFirstLastPara="1" rIns="68575" wrap="square" tIns="34275">
              <a:noAutofit/>
            </a:bodyPr>
            <a:lstStyle/>
            <a:p>
              <a:pPr indent="0" lvl="0" marL="0" marR="0" rtl="0" algn="r">
                <a:lnSpc>
                  <a:spcPct val="22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a:t>
              </a:r>
              <a:endParaRPr sz="1100"/>
            </a:p>
          </p:txBody>
        </p:sp>
      </p:grpSp>
      <p:grpSp>
        <p:nvGrpSpPr>
          <p:cNvPr id="423" name="Google Shape;423;p75"/>
          <p:cNvGrpSpPr/>
          <p:nvPr/>
        </p:nvGrpSpPr>
        <p:grpSpPr>
          <a:xfrm>
            <a:off x="783691" y="1425115"/>
            <a:ext cx="620843" cy="2293270"/>
            <a:chOff x="1117364" y="2557851"/>
            <a:chExt cx="827791" cy="3057694"/>
          </a:xfrm>
        </p:grpSpPr>
        <p:sp>
          <p:nvSpPr>
            <p:cNvPr id="424" name="Google Shape;424;p75"/>
            <p:cNvSpPr txBox="1"/>
            <p:nvPr/>
          </p:nvSpPr>
          <p:spPr>
            <a:xfrm rot="-5400000">
              <a:off x="315543" y="3359672"/>
              <a:ext cx="2431433"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rgbClr val="7F7F7F"/>
                  </a:solidFill>
                  <a:latin typeface="Montserrat Light"/>
                  <a:ea typeface="Montserrat Light"/>
                  <a:cs typeface="Montserrat Light"/>
                  <a:sym typeface="Montserrat Light"/>
                </a:rPr>
                <a:t>lorem ipsum is simply dummy</a:t>
              </a:r>
              <a:endParaRPr sz="1100"/>
            </a:p>
            <a:p>
              <a:pPr indent="0" lvl="0" marL="0" marR="0" rtl="0" algn="l">
                <a:lnSpc>
                  <a:spcPct val="200000"/>
                </a:lnSpc>
                <a:spcBef>
                  <a:spcPts val="0"/>
                </a:spcBef>
                <a:spcAft>
                  <a:spcPts val="0"/>
                </a:spcAft>
                <a:buNone/>
              </a:pPr>
              <a:r>
                <a:rPr i="1" lang="en" sz="800">
                  <a:solidFill>
                    <a:srgbClr val="7F7F7F"/>
                  </a:solidFill>
                  <a:latin typeface="Montserrat Light"/>
                  <a:ea typeface="Montserrat Light"/>
                  <a:cs typeface="Montserrat Light"/>
                  <a:sym typeface="Montserrat Light"/>
                </a:rPr>
                <a:t>text of the printing and typesetting industry. lorem the</a:t>
              </a:r>
              <a:endParaRPr i="1" sz="800">
                <a:solidFill>
                  <a:srgbClr val="7F7F7F"/>
                </a:solidFill>
                <a:latin typeface="Montserrat Light"/>
                <a:ea typeface="Montserrat Light"/>
                <a:cs typeface="Montserrat Light"/>
                <a:sym typeface="Montserrat Light"/>
              </a:endParaRPr>
            </a:p>
          </p:txBody>
        </p:sp>
        <p:cxnSp>
          <p:nvCxnSpPr>
            <p:cNvPr id="425" name="Google Shape;425;p75"/>
            <p:cNvCxnSpPr/>
            <p:nvPr/>
          </p:nvCxnSpPr>
          <p:spPr>
            <a:xfrm rot="10800000">
              <a:off x="1558682" y="5164696"/>
              <a:ext cx="0" cy="450849"/>
            </a:xfrm>
            <a:prstGeom prst="straightConnector1">
              <a:avLst/>
            </a:prstGeom>
            <a:noFill/>
            <a:ln cap="flat" cmpd="sng" w="38100">
              <a:solidFill>
                <a:srgbClr val="7F7F7F"/>
              </a:solidFill>
              <a:prstDash val="solid"/>
              <a:miter lim="800000"/>
              <a:headEnd len="sm" w="sm" type="none"/>
              <a:tailEnd len="sm" w="sm" type="none"/>
            </a:ln>
          </p:spPr>
        </p:cxnSp>
      </p:grpSp>
      <p:pic>
        <p:nvPicPr>
          <p:cNvPr id="426" name="Google Shape;426;p75"/>
          <p:cNvPicPr preferRelativeResize="0"/>
          <p:nvPr>
            <p:ph idx="2" type="pic"/>
          </p:nvPr>
        </p:nvPicPr>
        <p:blipFill rotWithShape="1">
          <a:blip r:embed="rId3">
            <a:alphaModFix/>
          </a:blip>
          <a:srcRect b="0" l="25093" r="5185" t="0"/>
          <a:stretch/>
        </p:blipFill>
        <p:spPr>
          <a:xfrm>
            <a:off x="2514600" y="0"/>
            <a:ext cx="2689479" cy="2571750"/>
          </a:xfrm>
          <a:prstGeom prst="rect">
            <a:avLst/>
          </a:prstGeom>
          <a:noFill/>
          <a:ln>
            <a:noFill/>
          </a:ln>
        </p:spPr>
      </p:pic>
      <p:pic>
        <p:nvPicPr>
          <p:cNvPr id="427" name="Google Shape;427;p75"/>
          <p:cNvPicPr preferRelativeResize="0"/>
          <p:nvPr>
            <p:ph idx="3" type="pic"/>
          </p:nvPr>
        </p:nvPicPr>
        <p:blipFill rotWithShape="1">
          <a:blip r:embed="rId4">
            <a:alphaModFix/>
          </a:blip>
          <a:srcRect b="0" l="71" r="71" t="0"/>
          <a:stretch/>
        </p:blipFill>
        <p:spPr>
          <a:xfrm>
            <a:off x="5404104" y="2771775"/>
            <a:ext cx="2525459" cy="1685925"/>
          </a:xfrm>
          <a:prstGeom prst="rect">
            <a:avLst/>
          </a:prstGeom>
          <a:noFill/>
          <a:ln>
            <a:noFill/>
          </a:ln>
        </p:spPr>
      </p:pic>
      <p:grpSp>
        <p:nvGrpSpPr>
          <p:cNvPr id="428" name="Google Shape;428;p75"/>
          <p:cNvGrpSpPr/>
          <p:nvPr/>
        </p:nvGrpSpPr>
        <p:grpSpPr>
          <a:xfrm>
            <a:off x="6096576" y="1425114"/>
            <a:ext cx="1832986" cy="805982"/>
            <a:chOff x="1060903" y="4554504"/>
            <a:chExt cx="2443981" cy="1074642"/>
          </a:xfrm>
        </p:grpSpPr>
        <p:sp>
          <p:nvSpPr>
            <p:cNvPr id="429" name="Google Shape;429;p75"/>
            <p:cNvSpPr txBox="1"/>
            <p:nvPr/>
          </p:nvSpPr>
          <p:spPr>
            <a:xfrm>
              <a:off x="1060903" y="4801355"/>
              <a:ext cx="2443981"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lorem ipsum is simply dummy</a:t>
              </a:r>
              <a:endParaRPr sz="1100"/>
            </a:p>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text of the printing and typesetting industry. lorem the</a:t>
              </a:r>
              <a:endParaRPr sz="800">
                <a:solidFill>
                  <a:srgbClr val="7F7F7F"/>
                </a:solidFill>
                <a:latin typeface="Montserrat Light"/>
                <a:ea typeface="Montserrat Light"/>
                <a:cs typeface="Montserrat Light"/>
                <a:sym typeface="Montserrat Light"/>
              </a:endParaRPr>
            </a:p>
          </p:txBody>
        </p:sp>
        <p:cxnSp>
          <p:nvCxnSpPr>
            <p:cNvPr id="430" name="Google Shape;430;p75"/>
            <p:cNvCxnSpPr/>
            <p:nvPr/>
          </p:nvCxnSpPr>
          <p:spPr>
            <a:xfrm>
              <a:off x="1165544" y="4554504"/>
              <a:ext cx="571500" cy="0"/>
            </a:xfrm>
            <a:prstGeom prst="straightConnector1">
              <a:avLst/>
            </a:prstGeom>
            <a:noFill/>
            <a:ln cap="flat" cmpd="sng" w="38100">
              <a:solidFill>
                <a:srgbClr val="7F7F7F"/>
              </a:solidFill>
              <a:prstDash val="solid"/>
              <a:miter lim="800000"/>
              <a:headEnd len="sm" w="sm" type="none"/>
              <a:tailEnd len="sm" w="sm" type="none"/>
            </a:ln>
          </p:spPr>
        </p:cxn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 name="Shape 217"/>
        <p:cNvGrpSpPr/>
        <p:nvPr/>
      </p:nvGrpSpPr>
      <p:grpSpPr>
        <a:xfrm>
          <a:off x="0" y="0"/>
          <a:ext cx="0" cy="0"/>
          <a:chOff x="0" y="0"/>
          <a:chExt cx="0" cy="0"/>
        </a:xfrm>
      </p:grpSpPr>
      <p:pic>
        <p:nvPicPr>
          <p:cNvPr id="218" name="Google Shape;218;p58"/>
          <p:cNvPicPr preferRelativeResize="0"/>
          <p:nvPr>
            <p:ph idx="2" type="pic"/>
          </p:nvPr>
        </p:nvPicPr>
        <p:blipFill rotWithShape="1">
          <a:blip r:embed="rId3">
            <a:alphaModFix/>
          </a:blip>
          <a:srcRect b="4971" l="1790" r="1789" t="13692"/>
          <a:stretch/>
        </p:blipFill>
        <p:spPr>
          <a:xfrm>
            <a:off x="0" y="1191"/>
            <a:ext cx="9144000" cy="5142309"/>
          </a:xfrm>
          <a:prstGeom prst="rect">
            <a:avLst/>
          </a:prstGeom>
          <a:noFill/>
          <a:ln>
            <a:noFill/>
          </a:ln>
        </p:spPr>
      </p:pic>
      <p:sp>
        <p:nvSpPr>
          <p:cNvPr id="219" name="Google Shape;219;p58"/>
          <p:cNvSpPr/>
          <p:nvPr/>
        </p:nvSpPr>
        <p:spPr>
          <a:xfrm>
            <a:off x="0" y="-1"/>
            <a:ext cx="9144000" cy="5142308"/>
          </a:xfrm>
          <a:prstGeom prst="rect">
            <a:avLst/>
          </a:prstGeom>
          <a:solidFill>
            <a:schemeClr val="dk1">
              <a:alpha val="7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20" name="Google Shape;220;p58"/>
          <p:cNvSpPr txBox="1"/>
          <p:nvPr/>
        </p:nvSpPr>
        <p:spPr>
          <a:xfrm>
            <a:off x="3200723" y="2235925"/>
            <a:ext cx="2742555"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3400" u="none" cap="none" strike="noStrike">
                <a:solidFill>
                  <a:schemeClr val="lt1"/>
                </a:solidFill>
                <a:latin typeface="Montserrat"/>
                <a:ea typeface="Montserrat"/>
                <a:cs typeface="Montserrat"/>
                <a:sym typeface="Montserrat"/>
              </a:rPr>
              <a:t>WELCOME</a:t>
            </a:r>
            <a:endParaRPr sz="1100"/>
          </a:p>
        </p:txBody>
      </p:sp>
      <p:sp>
        <p:nvSpPr>
          <p:cNvPr id="221" name="Google Shape;221;p58"/>
          <p:cNvSpPr txBox="1"/>
          <p:nvPr/>
        </p:nvSpPr>
        <p:spPr>
          <a:xfrm>
            <a:off x="3721895" y="2824547"/>
            <a:ext cx="1700211"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900" u="none" cap="none" strike="noStrike">
                <a:solidFill>
                  <a:schemeClr val="lt1"/>
                </a:solidFill>
                <a:latin typeface="Montserrat"/>
                <a:ea typeface="Montserrat"/>
                <a:cs typeface="Montserrat"/>
                <a:sym typeface="Montserrat"/>
              </a:rPr>
              <a:t>PRESENTATION</a:t>
            </a:r>
            <a:endParaRPr sz="1100"/>
          </a:p>
        </p:txBody>
      </p:sp>
      <p:cxnSp>
        <p:nvCxnSpPr>
          <p:cNvPr id="222" name="Google Shape;222;p58"/>
          <p:cNvCxnSpPr/>
          <p:nvPr/>
        </p:nvCxnSpPr>
        <p:spPr>
          <a:xfrm>
            <a:off x="4400550" y="2112395"/>
            <a:ext cx="342900" cy="0"/>
          </a:xfrm>
          <a:prstGeom prst="straightConnector1">
            <a:avLst/>
          </a:prstGeom>
          <a:noFill/>
          <a:ln cap="flat" cmpd="sng" w="76200">
            <a:solidFill>
              <a:schemeClr val="lt1"/>
            </a:solidFill>
            <a:prstDash val="solid"/>
            <a:miter lim="800000"/>
            <a:headEnd len="sm" w="sm" type="none"/>
            <a:tailEnd len="sm" w="sm" type="none"/>
          </a:ln>
        </p:spPr>
      </p:cxnSp>
      <p:sp>
        <p:nvSpPr>
          <p:cNvPr id="223" name="Google Shape;223;p58"/>
          <p:cNvSpPr/>
          <p:nvPr/>
        </p:nvSpPr>
        <p:spPr>
          <a:xfrm>
            <a:off x="0" y="936176"/>
            <a:ext cx="4206133" cy="4206133"/>
          </a:xfrm>
          <a:prstGeom prst="rtTriangl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24" name="Google Shape;224;p58"/>
          <p:cNvSpPr txBox="1"/>
          <p:nvPr/>
        </p:nvSpPr>
        <p:spPr>
          <a:xfrm>
            <a:off x="506611" y="4040211"/>
            <a:ext cx="1823575" cy="62084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0" i="1" lang="en" sz="800" u="none" cap="none" strike="noStrike">
                <a:solidFill>
                  <a:srgbClr val="7F7F7F"/>
                </a:solidFill>
                <a:latin typeface="Montserrat Light"/>
                <a:ea typeface="Montserrat Light"/>
                <a:cs typeface="Montserrat Light"/>
                <a:sym typeface="Montserrat Light"/>
              </a:rPr>
              <a:t>lorem ipsum is simply dummy</a:t>
            </a:r>
            <a:endParaRPr sz="1100"/>
          </a:p>
          <a:p>
            <a:pPr indent="0" lvl="0" marL="0" marR="0" rtl="0" algn="l">
              <a:lnSpc>
                <a:spcPct val="200000"/>
              </a:lnSpc>
              <a:spcBef>
                <a:spcPts val="0"/>
              </a:spcBef>
              <a:spcAft>
                <a:spcPts val="0"/>
              </a:spcAft>
              <a:buNone/>
            </a:pPr>
            <a:r>
              <a:rPr b="0" i="1" lang="en" sz="800" u="none" cap="none" strike="noStrike">
                <a:solidFill>
                  <a:srgbClr val="7F7F7F"/>
                </a:solidFill>
                <a:latin typeface="Montserrat Light"/>
                <a:ea typeface="Montserrat Light"/>
                <a:cs typeface="Montserrat Light"/>
                <a:sym typeface="Montserrat Light"/>
              </a:rPr>
              <a:t>text of the printing and typesetting industry. lorem the</a:t>
            </a:r>
            <a:endParaRPr b="0" i="1" sz="800" u="none" cap="none" strike="noStrike">
              <a:solidFill>
                <a:srgbClr val="7F7F7F"/>
              </a:solidFill>
              <a:latin typeface="Montserrat Light"/>
              <a:ea typeface="Montserrat Light"/>
              <a:cs typeface="Montserrat Light"/>
              <a:sym typeface="Montserrat Light"/>
            </a:endParaRPr>
          </a:p>
        </p:txBody>
      </p:sp>
      <p:sp>
        <p:nvSpPr>
          <p:cNvPr id="225" name="Google Shape;225;p58"/>
          <p:cNvSpPr txBox="1"/>
          <p:nvPr/>
        </p:nvSpPr>
        <p:spPr>
          <a:xfrm>
            <a:off x="448245" y="3212659"/>
            <a:ext cx="694753" cy="122341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7500" u="none" cap="none" strike="noStrike">
                <a:solidFill>
                  <a:srgbClr val="D8D8D8"/>
                </a:solidFill>
                <a:latin typeface="Montserrat"/>
                <a:ea typeface="Montserrat"/>
                <a:cs typeface="Montserrat"/>
                <a:sym typeface="Montserrat"/>
              </a:rPr>
              <a:t>“</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4" name="Shape 434"/>
        <p:cNvGrpSpPr/>
        <p:nvPr/>
      </p:nvGrpSpPr>
      <p:grpSpPr>
        <a:xfrm>
          <a:off x="0" y="0"/>
          <a:ext cx="0" cy="0"/>
          <a:chOff x="0" y="0"/>
          <a:chExt cx="0" cy="0"/>
        </a:xfrm>
      </p:grpSpPr>
      <p:pic>
        <p:nvPicPr>
          <p:cNvPr id="435" name="Google Shape;435;p76"/>
          <p:cNvPicPr preferRelativeResize="0"/>
          <p:nvPr>
            <p:ph idx="2" type="pic"/>
          </p:nvPr>
        </p:nvPicPr>
        <p:blipFill rotWithShape="1">
          <a:blip r:embed="rId3">
            <a:alphaModFix/>
          </a:blip>
          <a:srcRect b="2438" l="14743" r="31620" t="54446"/>
          <a:stretch/>
        </p:blipFill>
        <p:spPr>
          <a:xfrm>
            <a:off x="261257" y="262448"/>
            <a:ext cx="8621486" cy="4619794"/>
          </a:xfrm>
          <a:prstGeom prst="rect">
            <a:avLst/>
          </a:prstGeom>
          <a:noFill/>
          <a:ln>
            <a:noFill/>
          </a:ln>
        </p:spPr>
      </p:pic>
      <p:grpSp>
        <p:nvGrpSpPr>
          <p:cNvPr id="436" name="Google Shape;436;p76"/>
          <p:cNvGrpSpPr/>
          <p:nvPr/>
        </p:nvGrpSpPr>
        <p:grpSpPr>
          <a:xfrm>
            <a:off x="972534" y="1512831"/>
            <a:ext cx="4941507" cy="2117837"/>
            <a:chOff x="4442181" y="2974077"/>
            <a:chExt cx="6588676" cy="2823783"/>
          </a:xfrm>
        </p:grpSpPr>
        <p:grpSp>
          <p:nvGrpSpPr>
            <p:cNvPr id="437" name="Google Shape;437;p76"/>
            <p:cNvGrpSpPr/>
            <p:nvPr/>
          </p:nvGrpSpPr>
          <p:grpSpPr>
            <a:xfrm>
              <a:off x="4552950" y="2974077"/>
              <a:ext cx="3086100" cy="909846"/>
              <a:chOff x="3705225" y="2724150"/>
              <a:chExt cx="4781550" cy="1409700"/>
            </a:xfrm>
          </p:grpSpPr>
          <p:sp>
            <p:nvSpPr>
              <p:cNvPr id="438" name="Google Shape;438;p76"/>
              <p:cNvSpPr/>
              <p:nvPr/>
            </p:nvSpPr>
            <p:spPr>
              <a:xfrm>
                <a:off x="3705225" y="2724150"/>
                <a:ext cx="4781550" cy="1409700"/>
              </a:xfrm>
              <a:prstGeom prst="rect">
                <a:avLst/>
              </a:prstGeom>
              <a:noFill/>
              <a:ln cap="flat" cmpd="sng" w="2857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39" name="Google Shape;439;p76"/>
              <p:cNvSpPr txBox="1"/>
              <p:nvPr/>
            </p:nvSpPr>
            <p:spPr>
              <a:xfrm>
                <a:off x="3819525" y="2921168"/>
                <a:ext cx="4552951" cy="101454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dk1"/>
                    </a:solidFill>
                    <a:latin typeface="Montserrat"/>
                    <a:ea typeface="Montserrat"/>
                    <a:cs typeface="Montserrat"/>
                    <a:sym typeface="Montserrat"/>
                  </a:rPr>
                  <a:t>CREATIVE</a:t>
                </a:r>
                <a:endParaRPr sz="1100"/>
              </a:p>
            </p:txBody>
          </p:sp>
        </p:grpSp>
        <p:sp>
          <p:nvSpPr>
            <p:cNvPr id="440" name="Google Shape;440;p76"/>
            <p:cNvSpPr txBox="1"/>
            <p:nvPr/>
          </p:nvSpPr>
          <p:spPr>
            <a:xfrm>
              <a:off x="4442181" y="4473138"/>
              <a:ext cx="6588676" cy="1324722"/>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800">
                  <a:solidFill>
                    <a:schemeClr val="dk1"/>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Were hath waters divided fill may days air bring is Signs first creeping seed all saying above after be and female behold there.</a:t>
              </a:r>
              <a:endParaRPr sz="1100"/>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Google Shape;230;p59"/>
          <p:cNvSpPr/>
          <p:nvPr/>
        </p:nvSpPr>
        <p:spPr>
          <a:xfrm>
            <a:off x="0" y="0"/>
            <a:ext cx="9144000" cy="5143500"/>
          </a:xfrm>
          <a:prstGeom prst="rect">
            <a:avLst/>
          </a:prstGeom>
          <a:solidFill>
            <a:srgbClr val="0C0C0C">
              <a:alpha val="9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31" name="Google Shape;231;p59"/>
          <p:cNvSpPr/>
          <p:nvPr/>
        </p:nvSpPr>
        <p:spPr>
          <a:xfrm rot="5400000">
            <a:off x="2008632" y="361950"/>
            <a:ext cx="5126736" cy="4419600"/>
          </a:xfrm>
          <a:prstGeom prst="hexagon">
            <a:avLst>
              <a:gd fmla="val 25000" name="adj"/>
              <a:gd fmla="val 115470" name="vf"/>
            </a:avLst>
          </a:prstGeom>
          <a:solidFill>
            <a:srgbClr val="262626">
              <a:alpha val="85882"/>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32" name="Google Shape;232;p59"/>
          <p:cNvSpPr txBox="1"/>
          <p:nvPr/>
        </p:nvSpPr>
        <p:spPr>
          <a:xfrm>
            <a:off x="1524000" y="2335147"/>
            <a:ext cx="1792850" cy="47320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i="0" lang="en" sz="2600" u="none" cap="none" strike="noStrike">
                <a:solidFill>
                  <a:schemeClr val="lt1"/>
                </a:solidFill>
                <a:latin typeface="Montserrat"/>
                <a:ea typeface="Montserrat"/>
                <a:cs typeface="Montserrat"/>
                <a:sym typeface="Montserrat"/>
              </a:rPr>
              <a:t>minimal</a:t>
            </a:r>
            <a:endParaRPr sz="1100"/>
          </a:p>
        </p:txBody>
      </p:sp>
      <p:sp>
        <p:nvSpPr>
          <p:cNvPr id="233" name="Google Shape;233;p59"/>
          <p:cNvSpPr txBox="1"/>
          <p:nvPr/>
        </p:nvSpPr>
        <p:spPr>
          <a:xfrm>
            <a:off x="5827151" y="2335147"/>
            <a:ext cx="1935006" cy="909672"/>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b="0" i="0" lang="en" sz="600" u="none" cap="none" strike="noStrike">
                <a:solidFill>
                  <a:schemeClr val="lt1"/>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Were</a:t>
            </a:r>
            <a:endParaRPr sz="1100"/>
          </a:p>
        </p:txBody>
      </p:sp>
      <p:pic>
        <p:nvPicPr>
          <p:cNvPr id="234" name="Google Shape;234;p59"/>
          <p:cNvPicPr preferRelativeResize="0"/>
          <p:nvPr>
            <p:ph idx="2" type="pic"/>
          </p:nvPr>
        </p:nvPicPr>
        <p:blipFill rotWithShape="1">
          <a:blip r:embed="rId3">
            <a:alphaModFix/>
          </a:blip>
          <a:srcRect b="9219" l="26705" r="31475" t="4451"/>
          <a:stretch/>
        </p:blipFill>
        <p:spPr>
          <a:xfrm>
            <a:off x="3729038" y="1593913"/>
            <a:ext cx="1685924" cy="195567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 name="Shape 238"/>
        <p:cNvGrpSpPr/>
        <p:nvPr/>
      </p:nvGrpSpPr>
      <p:grpSpPr>
        <a:xfrm>
          <a:off x="0" y="0"/>
          <a:ext cx="0" cy="0"/>
          <a:chOff x="0" y="0"/>
          <a:chExt cx="0" cy="0"/>
        </a:xfrm>
      </p:grpSpPr>
      <p:sp>
        <p:nvSpPr>
          <p:cNvPr id="239" name="Google Shape;239;p60"/>
          <p:cNvSpPr/>
          <p:nvPr/>
        </p:nvSpPr>
        <p:spPr>
          <a:xfrm>
            <a:off x="0" y="0"/>
            <a:ext cx="5166597" cy="5143500"/>
          </a:xfrm>
          <a:prstGeom prst="rect">
            <a:avLst/>
          </a:prstGeom>
          <a:solidFill>
            <a:srgbClr val="0C0C0C">
              <a:alpha val="9372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40" name="Google Shape;240;p60"/>
          <p:cNvSpPr txBox="1"/>
          <p:nvPr/>
        </p:nvSpPr>
        <p:spPr>
          <a:xfrm rot="-5400000">
            <a:off x="4238006" y="2374504"/>
            <a:ext cx="1608000" cy="4731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2600" u="none" cap="none" strike="noStrike">
                <a:solidFill>
                  <a:schemeClr val="lt1"/>
                </a:solidFill>
                <a:latin typeface="Montserrat"/>
                <a:ea typeface="Montserrat"/>
                <a:cs typeface="Montserrat"/>
                <a:sym typeface="Montserrat"/>
              </a:rPr>
              <a:t>nilima</a:t>
            </a:r>
            <a:endParaRPr b="1" i="0" sz="2600" u="none" cap="none" strike="noStrike">
              <a:solidFill>
                <a:schemeClr val="lt1"/>
              </a:solidFill>
              <a:latin typeface="Montserrat"/>
              <a:ea typeface="Montserrat"/>
              <a:cs typeface="Montserrat"/>
              <a:sym typeface="Montserrat"/>
            </a:endParaRPr>
          </a:p>
        </p:txBody>
      </p:sp>
      <p:sp>
        <p:nvSpPr>
          <p:cNvPr id="241" name="Google Shape;241;p60"/>
          <p:cNvSpPr txBox="1"/>
          <p:nvPr/>
        </p:nvSpPr>
        <p:spPr>
          <a:xfrm>
            <a:off x="6635551" y="3140265"/>
            <a:ext cx="1416607" cy="1255921"/>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b="0" i="0" lang="en" sz="600" u="none" cap="none" strike="noStrike">
                <a:solidFill>
                  <a:srgbClr val="262626"/>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Were</a:t>
            </a:r>
            <a:endParaRPr sz="1100">
              <a:solidFill>
                <a:srgbClr val="262626"/>
              </a:solidFill>
            </a:endParaRPr>
          </a:p>
        </p:txBody>
      </p:sp>
      <p:cxnSp>
        <p:nvCxnSpPr>
          <p:cNvPr id="242" name="Google Shape;242;p60"/>
          <p:cNvCxnSpPr/>
          <p:nvPr/>
        </p:nvCxnSpPr>
        <p:spPr>
          <a:xfrm>
            <a:off x="5667338" y="2690413"/>
            <a:ext cx="828166" cy="567587"/>
          </a:xfrm>
          <a:prstGeom prst="bentConnector3">
            <a:avLst>
              <a:gd fmla="val 89828" name="adj1"/>
            </a:avLst>
          </a:prstGeom>
          <a:noFill/>
          <a:ln cap="flat" cmpd="sng" w="38100">
            <a:solidFill>
              <a:srgbClr val="7F7F7F"/>
            </a:solidFill>
            <a:prstDash val="solid"/>
            <a:miter lim="800000"/>
            <a:headEnd len="sm" w="sm" type="none"/>
            <a:tailEnd len="med" w="med" type="triangle"/>
          </a:ln>
        </p:spPr>
      </p:cxnSp>
      <p:grpSp>
        <p:nvGrpSpPr>
          <p:cNvPr id="243" name="Google Shape;243;p60"/>
          <p:cNvGrpSpPr/>
          <p:nvPr/>
        </p:nvGrpSpPr>
        <p:grpSpPr>
          <a:xfrm>
            <a:off x="762000" y="1356776"/>
            <a:ext cx="428400" cy="2223790"/>
            <a:chOff x="1245605" y="2650491"/>
            <a:chExt cx="571200" cy="2965054"/>
          </a:xfrm>
        </p:grpSpPr>
        <p:sp>
          <p:nvSpPr>
            <p:cNvPr id="244" name="Google Shape;244;p60"/>
            <p:cNvSpPr txBox="1"/>
            <p:nvPr/>
          </p:nvSpPr>
          <p:spPr>
            <a:xfrm rot="-5400000">
              <a:off x="361805" y="3534291"/>
              <a:ext cx="2338800" cy="5712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b="0" i="1" lang="en" sz="800" u="none" cap="none" strike="noStrike">
                  <a:solidFill>
                    <a:srgbClr val="7F7F7F"/>
                  </a:solidFill>
                  <a:latin typeface="Montserrat Light"/>
                  <a:ea typeface="Montserrat Light"/>
                  <a:cs typeface="Montserrat Light"/>
                  <a:sym typeface="Montserrat Light"/>
                </a:rPr>
                <a:t>lorem ipsum is simply dummy</a:t>
              </a:r>
              <a:endParaRPr sz="1100"/>
            </a:p>
            <a:p>
              <a:pPr indent="0" lvl="0" marL="0" marR="0" rtl="0" algn="l">
                <a:lnSpc>
                  <a:spcPct val="180000"/>
                </a:lnSpc>
                <a:spcBef>
                  <a:spcPts val="0"/>
                </a:spcBef>
                <a:spcAft>
                  <a:spcPts val="0"/>
                </a:spcAft>
                <a:buNone/>
              </a:pPr>
              <a:r>
                <a:rPr b="0" i="1" lang="en" sz="800" u="none" cap="none" strike="noStrike">
                  <a:solidFill>
                    <a:srgbClr val="7F7F7F"/>
                  </a:solidFill>
                  <a:latin typeface="Montserrat Light"/>
                  <a:ea typeface="Montserrat Light"/>
                  <a:cs typeface="Montserrat Light"/>
                  <a:sym typeface="Montserrat Light"/>
                </a:rPr>
                <a:t>industry. lorem the</a:t>
              </a:r>
              <a:endParaRPr b="0" i="1" sz="800" u="none" cap="none" strike="noStrike">
                <a:solidFill>
                  <a:srgbClr val="7F7F7F"/>
                </a:solidFill>
                <a:latin typeface="Montserrat Light"/>
                <a:ea typeface="Montserrat Light"/>
                <a:cs typeface="Montserrat Light"/>
                <a:sym typeface="Montserrat Light"/>
              </a:endParaRPr>
            </a:p>
          </p:txBody>
        </p:sp>
        <p:cxnSp>
          <p:nvCxnSpPr>
            <p:cNvPr id="245" name="Google Shape;245;p60"/>
            <p:cNvCxnSpPr/>
            <p:nvPr/>
          </p:nvCxnSpPr>
          <p:spPr>
            <a:xfrm rot="10800000">
              <a:off x="1558682" y="5164696"/>
              <a:ext cx="0" cy="450849"/>
            </a:xfrm>
            <a:prstGeom prst="straightConnector1">
              <a:avLst/>
            </a:prstGeom>
            <a:noFill/>
            <a:ln cap="flat" cmpd="sng" w="38100">
              <a:solidFill>
                <a:srgbClr val="7F7F7F"/>
              </a:solidFill>
              <a:prstDash val="solid"/>
              <a:miter lim="800000"/>
              <a:headEnd len="sm" w="sm" type="none"/>
              <a:tailEnd len="sm" w="sm" type="none"/>
            </a:ln>
          </p:spPr>
        </p:cxnSp>
      </p:grpSp>
      <p:pic>
        <p:nvPicPr>
          <p:cNvPr id="246" name="Google Shape;246;p60"/>
          <p:cNvPicPr preferRelativeResize="0"/>
          <p:nvPr>
            <p:ph idx="2" type="pic"/>
          </p:nvPr>
        </p:nvPicPr>
        <p:blipFill rotWithShape="1">
          <a:blip r:embed="rId3">
            <a:alphaModFix/>
          </a:blip>
          <a:srcRect b="3985" l="0" r="0" t="3985"/>
          <a:stretch/>
        </p:blipFill>
        <p:spPr>
          <a:xfrm>
            <a:off x="1796143" y="1567544"/>
            <a:ext cx="2181261" cy="20084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sp>
        <p:nvSpPr>
          <p:cNvPr id="251" name="Google Shape;251;p61"/>
          <p:cNvSpPr txBox="1"/>
          <p:nvPr/>
        </p:nvSpPr>
        <p:spPr>
          <a:xfrm>
            <a:off x="6281057" y="2252537"/>
            <a:ext cx="1935006" cy="909672"/>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b="0" i="0" lang="en" sz="600" u="none" cap="none" strike="noStrike">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Were</a:t>
            </a:r>
            <a:endParaRPr sz="1100"/>
          </a:p>
        </p:txBody>
      </p:sp>
      <p:grpSp>
        <p:nvGrpSpPr>
          <p:cNvPr id="252" name="Google Shape;252;p61"/>
          <p:cNvGrpSpPr/>
          <p:nvPr/>
        </p:nvGrpSpPr>
        <p:grpSpPr>
          <a:xfrm>
            <a:off x="927937" y="2252537"/>
            <a:ext cx="2128838" cy="638427"/>
            <a:chOff x="3590925" y="1714500"/>
            <a:chExt cx="2838450" cy="851236"/>
          </a:xfrm>
        </p:grpSpPr>
        <p:sp>
          <p:nvSpPr>
            <p:cNvPr id="253" name="Google Shape;253;p61"/>
            <p:cNvSpPr/>
            <p:nvPr/>
          </p:nvSpPr>
          <p:spPr>
            <a:xfrm>
              <a:off x="3590925" y="1714500"/>
              <a:ext cx="2838450" cy="8512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54" name="Google Shape;254;p61"/>
            <p:cNvSpPr txBox="1"/>
            <p:nvPr/>
          </p:nvSpPr>
          <p:spPr>
            <a:xfrm>
              <a:off x="3810000" y="1824647"/>
              <a:ext cx="2400300" cy="63094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2600" u="none" cap="none" strike="noStrike">
                  <a:solidFill>
                    <a:schemeClr val="dk1"/>
                  </a:solidFill>
                  <a:latin typeface="Montserrat"/>
                  <a:ea typeface="Montserrat"/>
                  <a:cs typeface="Montserrat"/>
                  <a:sym typeface="Montserrat"/>
                </a:rPr>
                <a:t>about us</a:t>
              </a:r>
              <a:endParaRPr sz="1100"/>
            </a:p>
          </p:txBody>
        </p:sp>
      </p:grpSp>
      <p:pic>
        <p:nvPicPr>
          <p:cNvPr id="255" name="Google Shape;255;p61"/>
          <p:cNvPicPr preferRelativeResize="0"/>
          <p:nvPr>
            <p:ph idx="2" type="pic"/>
          </p:nvPr>
        </p:nvPicPr>
        <p:blipFill rotWithShape="1">
          <a:blip r:embed="rId3">
            <a:alphaModFix/>
          </a:blip>
          <a:srcRect b="0" l="0" r="55294" t="33394"/>
          <a:stretch/>
        </p:blipFill>
        <p:spPr>
          <a:xfrm>
            <a:off x="3667429" y="1570264"/>
            <a:ext cx="2002972" cy="200297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 name="Shape 259"/>
        <p:cNvGrpSpPr/>
        <p:nvPr/>
      </p:nvGrpSpPr>
      <p:grpSpPr>
        <a:xfrm>
          <a:off x="0" y="0"/>
          <a:ext cx="0" cy="0"/>
          <a:chOff x="0" y="0"/>
          <a:chExt cx="0" cy="0"/>
        </a:xfrm>
      </p:grpSpPr>
      <p:grpSp>
        <p:nvGrpSpPr>
          <p:cNvPr id="260" name="Google Shape;260;p62"/>
          <p:cNvGrpSpPr/>
          <p:nvPr/>
        </p:nvGrpSpPr>
        <p:grpSpPr>
          <a:xfrm>
            <a:off x="2634365" y="1514321"/>
            <a:ext cx="3038432" cy="2066245"/>
            <a:chOff x="3580549" y="2019095"/>
            <a:chExt cx="4051242" cy="2754993"/>
          </a:xfrm>
        </p:grpSpPr>
        <p:sp>
          <p:nvSpPr>
            <p:cNvPr id="261" name="Google Shape;261;p62"/>
            <p:cNvSpPr txBox="1"/>
            <p:nvPr/>
          </p:nvSpPr>
          <p:spPr>
            <a:xfrm>
              <a:off x="3580549" y="2019095"/>
              <a:ext cx="2260367" cy="93871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1500" u="none" cap="none" strike="noStrike">
                  <a:solidFill>
                    <a:schemeClr val="dk1"/>
                  </a:solidFill>
                  <a:latin typeface="Montserrat"/>
                  <a:ea typeface="Montserrat"/>
                  <a:cs typeface="Montserrat"/>
                  <a:sym typeface="Montserrat"/>
                </a:rPr>
                <a:t>Creative</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Business</a:t>
              </a:r>
              <a:endParaRPr sz="1100"/>
            </a:p>
          </p:txBody>
        </p:sp>
        <p:sp>
          <p:nvSpPr>
            <p:cNvPr id="262" name="Google Shape;262;p62"/>
            <p:cNvSpPr txBox="1"/>
            <p:nvPr/>
          </p:nvSpPr>
          <p:spPr>
            <a:xfrm>
              <a:off x="4710732" y="3561192"/>
              <a:ext cx="2921059" cy="1212896"/>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i="1" lang="en" sz="600">
                  <a:solidFill>
                    <a:srgbClr val="7F7F7F"/>
                  </a:solidFill>
                  <a:latin typeface="Montserrat Light"/>
                  <a:ea typeface="Montserrat Light"/>
                  <a:cs typeface="Montserrat Light"/>
                  <a:sym typeface="Montserrat Light"/>
                </a:rPr>
                <a:t>Were hath waters divided fill may days air</a:t>
              </a:r>
              <a:endParaRPr sz="1100"/>
            </a:p>
            <a:p>
              <a:pPr indent="0" lvl="0" marL="0" marR="0" rtl="0" algn="l">
                <a:lnSpc>
                  <a:spcPct val="225000"/>
                </a:lnSpc>
                <a:spcBef>
                  <a:spcPts val="0"/>
                </a:spcBef>
                <a:spcAft>
                  <a:spcPts val="0"/>
                </a:spcAft>
                <a:buNone/>
              </a:pPr>
              <a:r>
                <a:rPr i="1" lang="en" sz="600">
                  <a:solidFill>
                    <a:srgbClr val="7F7F7F"/>
                  </a:solidFill>
                  <a:latin typeface="Montserrat Light"/>
                  <a:ea typeface="Montserrat Light"/>
                  <a:cs typeface="Montserrat Light"/>
                  <a:sym typeface="Montserrat Light"/>
                </a:rPr>
                <a:t>saying above after be and female behold there. bring is Signs first. Creped bring is Signs first creeping seed all saying above Were hath waters divided fill may days air bring is Signs</a:t>
              </a:r>
              <a:endParaRPr sz="1100"/>
            </a:p>
          </p:txBody>
        </p:sp>
      </p:grpSp>
      <p:grpSp>
        <p:nvGrpSpPr>
          <p:cNvPr id="263" name="Google Shape;263;p62"/>
          <p:cNvGrpSpPr/>
          <p:nvPr/>
        </p:nvGrpSpPr>
        <p:grpSpPr>
          <a:xfrm>
            <a:off x="762000" y="1239551"/>
            <a:ext cx="428400" cy="2341015"/>
            <a:chOff x="1245605" y="2494192"/>
            <a:chExt cx="571200" cy="3121353"/>
          </a:xfrm>
        </p:grpSpPr>
        <p:sp>
          <p:nvSpPr>
            <p:cNvPr id="264" name="Google Shape;264;p62"/>
            <p:cNvSpPr txBox="1"/>
            <p:nvPr/>
          </p:nvSpPr>
          <p:spPr>
            <a:xfrm rot="-5400000">
              <a:off x="283655" y="3456142"/>
              <a:ext cx="2495100" cy="5712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rgbClr val="7F7F7F"/>
                  </a:solidFill>
                  <a:latin typeface="Montserrat Light"/>
                  <a:ea typeface="Montserrat Light"/>
                  <a:cs typeface="Montserrat Light"/>
                  <a:sym typeface="Montserrat Light"/>
                </a:rPr>
                <a:t>lorem ipsum is simply dummy</a:t>
              </a:r>
              <a:endParaRPr sz="1100"/>
            </a:p>
            <a:p>
              <a:pPr indent="0" lvl="0" marL="0" marR="0" rtl="0" algn="l">
                <a:lnSpc>
                  <a:spcPct val="180000"/>
                </a:lnSpc>
                <a:spcBef>
                  <a:spcPts val="0"/>
                </a:spcBef>
                <a:spcAft>
                  <a:spcPts val="0"/>
                </a:spcAft>
                <a:buNone/>
              </a:pPr>
              <a:r>
                <a:rPr i="1" lang="en" sz="800">
                  <a:solidFill>
                    <a:srgbClr val="7F7F7F"/>
                  </a:solidFill>
                  <a:latin typeface="Montserrat Light"/>
                  <a:ea typeface="Montserrat Light"/>
                  <a:cs typeface="Montserrat Light"/>
                  <a:sym typeface="Montserrat Light"/>
                </a:rPr>
                <a:t>industry. lorem the</a:t>
              </a:r>
              <a:endParaRPr i="1" sz="800">
                <a:solidFill>
                  <a:srgbClr val="7F7F7F"/>
                </a:solidFill>
                <a:latin typeface="Montserrat Light"/>
                <a:ea typeface="Montserrat Light"/>
                <a:cs typeface="Montserrat Light"/>
                <a:sym typeface="Montserrat Light"/>
              </a:endParaRPr>
            </a:p>
          </p:txBody>
        </p:sp>
        <p:cxnSp>
          <p:nvCxnSpPr>
            <p:cNvPr id="265" name="Google Shape;265;p62"/>
            <p:cNvCxnSpPr/>
            <p:nvPr/>
          </p:nvCxnSpPr>
          <p:spPr>
            <a:xfrm rot="10800000">
              <a:off x="1558682" y="5164696"/>
              <a:ext cx="0" cy="450849"/>
            </a:xfrm>
            <a:prstGeom prst="straightConnector1">
              <a:avLst/>
            </a:prstGeom>
            <a:noFill/>
            <a:ln cap="flat" cmpd="sng" w="38100">
              <a:solidFill>
                <a:srgbClr val="7F7F7F"/>
              </a:solidFill>
              <a:prstDash val="solid"/>
              <a:miter lim="800000"/>
              <a:headEnd len="sm" w="sm" type="none"/>
              <a:tailEnd len="sm" w="sm" type="none"/>
            </a:ln>
          </p:spPr>
        </p:cxnSp>
      </p:grpSp>
      <p:pic>
        <p:nvPicPr>
          <p:cNvPr id="266" name="Google Shape;266;p62"/>
          <p:cNvPicPr preferRelativeResize="0"/>
          <p:nvPr>
            <p:ph idx="2" type="pic"/>
          </p:nvPr>
        </p:nvPicPr>
        <p:blipFill rotWithShape="1">
          <a:blip r:embed="rId3">
            <a:alphaModFix/>
          </a:blip>
          <a:srcRect b="0" l="22834" r="22834" t="0"/>
          <a:stretch/>
        </p:blipFill>
        <p:spPr>
          <a:xfrm>
            <a:off x="6515101" y="1426028"/>
            <a:ext cx="1866899" cy="229144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grpSp>
        <p:nvGrpSpPr>
          <p:cNvPr id="271" name="Google Shape;271;p63"/>
          <p:cNvGrpSpPr/>
          <p:nvPr/>
        </p:nvGrpSpPr>
        <p:grpSpPr>
          <a:xfrm>
            <a:off x="692675" y="1085385"/>
            <a:ext cx="2313889" cy="2972730"/>
            <a:chOff x="3867157" y="1900132"/>
            <a:chExt cx="3085186" cy="3963640"/>
          </a:xfrm>
        </p:grpSpPr>
        <p:sp>
          <p:nvSpPr>
            <p:cNvPr id="272" name="Google Shape;272;p63"/>
            <p:cNvSpPr txBox="1"/>
            <p:nvPr/>
          </p:nvSpPr>
          <p:spPr>
            <a:xfrm>
              <a:off x="3867157" y="1900132"/>
              <a:ext cx="2580008" cy="10156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4500">
                  <a:solidFill>
                    <a:schemeClr val="dk1"/>
                  </a:solidFill>
                  <a:latin typeface="Montserrat"/>
                  <a:ea typeface="Montserrat"/>
                  <a:cs typeface="Montserrat"/>
                  <a:sym typeface="Montserrat"/>
                </a:rPr>
                <a:t>about</a:t>
              </a:r>
              <a:endParaRPr sz="1100"/>
            </a:p>
          </p:txBody>
        </p:sp>
        <p:sp>
          <p:nvSpPr>
            <p:cNvPr id="273" name="Google Shape;273;p63"/>
            <p:cNvSpPr txBox="1"/>
            <p:nvPr/>
          </p:nvSpPr>
          <p:spPr>
            <a:xfrm>
              <a:off x="3867157" y="3256648"/>
              <a:ext cx="3085186" cy="2607124"/>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Were hath waters divided fill may days air bring is Signs first creeping seed all saying above after be and female behold there.</a:t>
              </a:r>
              <a:endParaRPr sz="1100"/>
            </a:p>
          </p:txBody>
        </p:sp>
      </p:grpSp>
      <p:sp>
        <p:nvSpPr>
          <p:cNvPr id="274" name="Google Shape;274;p63"/>
          <p:cNvSpPr txBox="1"/>
          <p:nvPr/>
        </p:nvSpPr>
        <p:spPr>
          <a:xfrm>
            <a:off x="3757272" y="1500114"/>
            <a:ext cx="1585912" cy="620843"/>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rgbClr val="7F7F7F"/>
                </a:solidFill>
                <a:latin typeface="Montserrat Light"/>
                <a:ea typeface="Montserrat Light"/>
                <a:cs typeface="Montserrat Light"/>
                <a:sym typeface="Montserrat Light"/>
              </a:rPr>
              <a:t>lorem ipsum is simply</a:t>
            </a:r>
            <a:endParaRPr sz="1100"/>
          </a:p>
          <a:p>
            <a:pPr indent="0" lvl="0" marL="0" marR="0" rtl="0" algn="l">
              <a:lnSpc>
                <a:spcPct val="180000"/>
              </a:lnSpc>
              <a:spcBef>
                <a:spcPts val="0"/>
              </a:spcBef>
              <a:spcAft>
                <a:spcPts val="0"/>
              </a:spcAft>
              <a:buNone/>
            </a:pPr>
            <a:r>
              <a:rPr i="1" lang="en" sz="800">
                <a:solidFill>
                  <a:srgbClr val="7F7F7F"/>
                </a:solidFill>
                <a:latin typeface="Montserrat Light"/>
                <a:ea typeface="Montserrat Light"/>
                <a:cs typeface="Montserrat Light"/>
                <a:sym typeface="Montserrat Light"/>
              </a:rPr>
              <a:t>Dummy text of the printing lorem the</a:t>
            </a:r>
            <a:endParaRPr i="1" sz="800">
              <a:solidFill>
                <a:srgbClr val="7F7F7F"/>
              </a:solidFill>
              <a:latin typeface="Montserrat Light"/>
              <a:ea typeface="Montserrat Light"/>
              <a:cs typeface="Montserrat Light"/>
              <a:sym typeface="Montserrat Light"/>
            </a:endParaRPr>
          </a:p>
        </p:txBody>
      </p:sp>
      <p:sp>
        <p:nvSpPr>
          <p:cNvPr id="275" name="Google Shape;275;p63"/>
          <p:cNvSpPr txBox="1"/>
          <p:nvPr/>
        </p:nvSpPr>
        <p:spPr>
          <a:xfrm>
            <a:off x="3757272" y="1246199"/>
            <a:ext cx="514736" cy="25391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200">
                <a:solidFill>
                  <a:schemeClr val="dk1"/>
                </a:solidFill>
                <a:latin typeface="Montserrat"/>
                <a:ea typeface="Montserrat"/>
                <a:cs typeface="Montserrat"/>
                <a:sym typeface="Montserrat"/>
              </a:rPr>
              <a:t>text</a:t>
            </a:r>
            <a:endParaRPr sz="1100"/>
          </a:p>
        </p:txBody>
      </p:sp>
      <p:sp>
        <p:nvSpPr>
          <p:cNvPr id="276" name="Google Shape;276;p63"/>
          <p:cNvSpPr txBox="1"/>
          <p:nvPr/>
        </p:nvSpPr>
        <p:spPr>
          <a:xfrm>
            <a:off x="3757272" y="3437272"/>
            <a:ext cx="1585912" cy="620843"/>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rgbClr val="7F7F7F"/>
                </a:solidFill>
                <a:latin typeface="Montserrat Light"/>
                <a:ea typeface="Montserrat Light"/>
                <a:cs typeface="Montserrat Light"/>
                <a:sym typeface="Montserrat Light"/>
              </a:rPr>
              <a:t>lorem ipsum is simply</a:t>
            </a:r>
            <a:endParaRPr sz="1100"/>
          </a:p>
          <a:p>
            <a:pPr indent="0" lvl="0" marL="0" marR="0" rtl="0" algn="l">
              <a:lnSpc>
                <a:spcPct val="180000"/>
              </a:lnSpc>
              <a:spcBef>
                <a:spcPts val="0"/>
              </a:spcBef>
              <a:spcAft>
                <a:spcPts val="0"/>
              </a:spcAft>
              <a:buNone/>
            </a:pPr>
            <a:r>
              <a:rPr i="1" lang="en" sz="800">
                <a:solidFill>
                  <a:srgbClr val="7F7F7F"/>
                </a:solidFill>
                <a:latin typeface="Montserrat Light"/>
                <a:ea typeface="Montserrat Light"/>
                <a:cs typeface="Montserrat Light"/>
                <a:sym typeface="Montserrat Light"/>
              </a:rPr>
              <a:t>Dummy text of the printing lorem the</a:t>
            </a:r>
            <a:endParaRPr i="1" sz="800">
              <a:solidFill>
                <a:srgbClr val="7F7F7F"/>
              </a:solidFill>
              <a:latin typeface="Montserrat Light"/>
              <a:ea typeface="Montserrat Light"/>
              <a:cs typeface="Montserrat Light"/>
              <a:sym typeface="Montserrat Light"/>
            </a:endParaRPr>
          </a:p>
        </p:txBody>
      </p:sp>
      <p:sp>
        <p:nvSpPr>
          <p:cNvPr id="277" name="Google Shape;277;p63"/>
          <p:cNvSpPr txBox="1"/>
          <p:nvPr/>
        </p:nvSpPr>
        <p:spPr>
          <a:xfrm>
            <a:off x="3757272" y="3183356"/>
            <a:ext cx="514736" cy="25391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200">
                <a:solidFill>
                  <a:schemeClr val="dk1"/>
                </a:solidFill>
                <a:latin typeface="Montserrat"/>
                <a:ea typeface="Montserrat"/>
                <a:cs typeface="Montserrat"/>
                <a:sym typeface="Montserrat"/>
              </a:rPr>
              <a:t>text</a:t>
            </a:r>
            <a:endParaRPr sz="1100"/>
          </a:p>
        </p:txBody>
      </p:sp>
      <p:cxnSp>
        <p:nvCxnSpPr>
          <p:cNvPr id="278" name="Google Shape;278;p63"/>
          <p:cNvCxnSpPr/>
          <p:nvPr/>
        </p:nvCxnSpPr>
        <p:spPr>
          <a:xfrm>
            <a:off x="3814385" y="2652157"/>
            <a:ext cx="1414427" cy="0"/>
          </a:xfrm>
          <a:prstGeom prst="straightConnector1">
            <a:avLst/>
          </a:prstGeom>
          <a:noFill/>
          <a:ln cap="flat" cmpd="sng" w="25400">
            <a:solidFill>
              <a:srgbClr val="7F7F7F"/>
            </a:solidFill>
            <a:prstDash val="solid"/>
            <a:miter lim="800000"/>
            <a:headEnd len="sm" w="sm" type="none"/>
            <a:tailEnd len="sm" w="sm" type="none"/>
          </a:ln>
        </p:spPr>
      </p:cxnSp>
      <p:pic>
        <p:nvPicPr>
          <p:cNvPr id="279" name="Google Shape;279;p63"/>
          <p:cNvPicPr preferRelativeResize="0"/>
          <p:nvPr>
            <p:ph idx="2" type="pic"/>
          </p:nvPr>
        </p:nvPicPr>
        <p:blipFill rotWithShape="1">
          <a:blip r:embed="rId3">
            <a:alphaModFix/>
          </a:blip>
          <a:srcRect b="0" l="22640" r="22640" t="0"/>
          <a:stretch/>
        </p:blipFill>
        <p:spPr>
          <a:xfrm>
            <a:off x="5910943" y="1066800"/>
            <a:ext cx="2471057" cy="3009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pic>
        <p:nvPicPr>
          <p:cNvPr id="284" name="Google Shape;284;p64"/>
          <p:cNvPicPr preferRelativeResize="0"/>
          <p:nvPr>
            <p:ph idx="2" type="pic"/>
          </p:nvPr>
        </p:nvPicPr>
        <p:blipFill rotWithShape="1">
          <a:blip r:embed="rId3">
            <a:alphaModFix/>
          </a:blip>
          <a:srcRect b="0" l="29034" r="4300" t="0"/>
          <a:stretch/>
        </p:blipFill>
        <p:spPr>
          <a:xfrm>
            <a:off x="261254" y="261257"/>
            <a:ext cx="4620989" cy="4620989"/>
          </a:xfrm>
          <a:prstGeom prst="rect">
            <a:avLst/>
          </a:prstGeom>
          <a:noFill/>
          <a:ln>
            <a:noFill/>
          </a:ln>
        </p:spPr>
      </p:pic>
      <p:grpSp>
        <p:nvGrpSpPr>
          <p:cNvPr id="285" name="Google Shape;285;p64"/>
          <p:cNvGrpSpPr/>
          <p:nvPr/>
        </p:nvGrpSpPr>
        <p:grpSpPr>
          <a:xfrm>
            <a:off x="3704509" y="2064652"/>
            <a:ext cx="4478182" cy="1014194"/>
            <a:chOff x="2838450" y="3968918"/>
            <a:chExt cx="5970910" cy="1352259"/>
          </a:xfrm>
        </p:grpSpPr>
        <p:sp>
          <p:nvSpPr>
            <p:cNvPr id="286" name="Google Shape;286;p64"/>
            <p:cNvSpPr txBox="1"/>
            <p:nvPr/>
          </p:nvSpPr>
          <p:spPr>
            <a:xfrm>
              <a:off x="2838450" y="3968918"/>
              <a:ext cx="2580008" cy="10156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4500">
                  <a:solidFill>
                    <a:schemeClr val="dk1"/>
                  </a:solidFill>
                  <a:latin typeface="Montserrat"/>
                  <a:ea typeface="Montserrat"/>
                  <a:cs typeface="Montserrat"/>
                  <a:sym typeface="Montserrat"/>
                </a:rPr>
                <a:t>about</a:t>
              </a:r>
              <a:endParaRPr sz="1100"/>
            </a:p>
          </p:txBody>
        </p:sp>
        <p:sp>
          <p:nvSpPr>
            <p:cNvPr id="287" name="Google Shape;287;p64"/>
            <p:cNvSpPr txBox="1"/>
            <p:nvPr/>
          </p:nvSpPr>
          <p:spPr>
            <a:xfrm>
              <a:off x="6229352" y="4108281"/>
              <a:ext cx="2580008" cy="1212896"/>
            </a:xfrm>
            <a:prstGeom prst="rect">
              <a:avLst/>
            </a:prstGeom>
            <a:noFill/>
            <a:ln>
              <a:noFill/>
            </a:ln>
          </p:spPr>
          <p:txBody>
            <a:bodyPr anchorCtr="0" anchor="t" bIns="34275" lIns="68575" spcFirstLastPara="1" rIns="68575" wrap="square" tIns="34275">
              <a:noAutofit/>
            </a:bodyPr>
            <a:lstStyle/>
            <a:p>
              <a:pPr indent="0" lvl="0" marL="0" marR="0" rtl="0" algn="l">
                <a:lnSpc>
                  <a:spcPct val="225000"/>
                </a:lnSpc>
                <a:spcBef>
                  <a:spcPts val="0"/>
                </a:spcBef>
                <a:spcAft>
                  <a:spcPts val="0"/>
                </a:spcAft>
                <a:buNone/>
              </a:pPr>
              <a:r>
                <a:rPr lang="en" sz="6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Were</a:t>
              </a:r>
              <a:endParaRPr sz="1100"/>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Google Shape;292;p65"/>
          <p:cNvSpPr/>
          <p:nvPr/>
        </p:nvSpPr>
        <p:spPr>
          <a:xfrm>
            <a:off x="0" y="0"/>
            <a:ext cx="1971675" cy="5143500"/>
          </a:xfrm>
          <a:prstGeom prst="rect">
            <a:avLst/>
          </a:prstGeom>
          <a:solidFill>
            <a:srgbClr val="D8D8D8">
              <a:alpha val="5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93" name="Google Shape;293;p65"/>
          <p:cNvGrpSpPr/>
          <p:nvPr/>
        </p:nvGrpSpPr>
        <p:grpSpPr>
          <a:xfrm>
            <a:off x="771600" y="1356776"/>
            <a:ext cx="428400" cy="2223790"/>
            <a:chOff x="1245610" y="2650491"/>
            <a:chExt cx="571200" cy="2965054"/>
          </a:xfrm>
        </p:grpSpPr>
        <p:sp>
          <p:nvSpPr>
            <p:cNvPr id="294" name="Google Shape;294;p65"/>
            <p:cNvSpPr txBox="1"/>
            <p:nvPr/>
          </p:nvSpPr>
          <p:spPr>
            <a:xfrm rot="-5400000">
              <a:off x="361810" y="3534291"/>
              <a:ext cx="2338800" cy="571200"/>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rgbClr val="7F7F7F"/>
                  </a:solidFill>
                  <a:latin typeface="Montserrat Light"/>
                  <a:ea typeface="Montserrat Light"/>
                  <a:cs typeface="Montserrat Light"/>
                  <a:sym typeface="Montserrat Light"/>
                </a:rPr>
                <a:t>lorem ipsum is simply dummy</a:t>
              </a:r>
              <a:endParaRPr sz="1100"/>
            </a:p>
            <a:p>
              <a:pPr indent="0" lvl="0" marL="0" marR="0" rtl="0" algn="l">
                <a:lnSpc>
                  <a:spcPct val="180000"/>
                </a:lnSpc>
                <a:spcBef>
                  <a:spcPts val="0"/>
                </a:spcBef>
                <a:spcAft>
                  <a:spcPts val="0"/>
                </a:spcAft>
                <a:buNone/>
              </a:pPr>
              <a:r>
                <a:rPr i="1" lang="en" sz="800">
                  <a:solidFill>
                    <a:srgbClr val="7F7F7F"/>
                  </a:solidFill>
                  <a:latin typeface="Montserrat Light"/>
                  <a:ea typeface="Montserrat Light"/>
                  <a:cs typeface="Montserrat Light"/>
                  <a:sym typeface="Montserrat Light"/>
                </a:rPr>
                <a:t>industry. lorem the</a:t>
              </a:r>
              <a:endParaRPr i="1" sz="800">
                <a:solidFill>
                  <a:srgbClr val="7F7F7F"/>
                </a:solidFill>
                <a:latin typeface="Montserrat Light"/>
                <a:ea typeface="Montserrat Light"/>
                <a:cs typeface="Montserrat Light"/>
                <a:sym typeface="Montserrat Light"/>
              </a:endParaRPr>
            </a:p>
          </p:txBody>
        </p:sp>
        <p:cxnSp>
          <p:nvCxnSpPr>
            <p:cNvPr id="295" name="Google Shape;295;p65"/>
            <p:cNvCxnSpPr/>
            <p:nvPr/>
          </p:nvCxnSpPr>
          <p:spPr>
            <a:xfrm rot="10800000">
              <a:off x="1558682" y="5164696"/>
              <a:ext cx="0" cy="450849"/>
            </a:xfrm>
            <a:prstGeom prst="straightConnector1">
              <a:avLst/>
            </a:prstGeom>
            <a:noFill/>
            <a:ln cap="flat" cmpd="sng" w="38100">
              <a:solidFill>
                <a:srgbClr val="7F7F7F"/>
              </a:solidFill>
              <a:prstDash val="solid"/>
              <a:miter lim="800000"/>
              <a:headEnd len="sm" w="sm" type="none"/>
              <a:tailEnd len="sm" w="sm" type="none"/>
            </a:ln>
          </p:spPr>
        </p:cxnSp>
      </p:grpSp>
      <p:pic>
        <p:nvPicPr>
          <p:cNvPr id="296" name="Google Shape;296;p65"/>
          <p:cNvPicPr preferRelativeResize="0"/>
          <p:nvPr>
            <p:ph idx="2" type="pic"/>
          </p:nvPr>
        </p:nvPicPr>
        <p:blipFill rotWithShape="1">
          <a:blip r:embed="rId3">
            <a:alphaModFix/>
          </a:blip>
          <a:srcRect b="0" l="3519" r="3518" t="0"/>
          <a:stretch/>
        </p:blipFill>
        <p:spPr>
          <a:xfrm>
            <a:off x="1971675" y="0"/>
            <a:ext cx="7172325" cy="5143500"/>
          </a:xfrm>
          <a:prstGeom prst="rect">
            <a:avLst/>
          </a:prstGeom>
          <a:noFill/>
          <a:ln>
            <a:noFill/>
          </a:ln>
        </p:spPr>
      </p:pic>
      <p:sp>
        <p:nvSpPr>
          <p:cNvPr id="297" name="Google Shape;297;p65"/>
          <p:cNvSpPr/>
          <p:nvPr/>
        </p:nvSpPr>
        <p:spPr>
          <a:xfrm>
            <a:off x="1971674" y="0"/>
            <a:ext cx="7172326" cy="5143500"/>
          </a:xfrm>
          <a:prstGeom prst="rect">
            <a:avLst/>
          </a:prstGeom>
          <a:solidFill>
            <a:schemeClr val="dk1">
              <a:alpha val="71764"/>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8" name="Google Shape;298;p65"/>
          <p:cNvSpPr txBox="1"/>
          <p:nvPr/>
        </p:nvSpPr>
        <p:spPr>
          <a:xfrm>
            <a:off x="2490071" y="1277718"/>
            <a:ext cx="1496142"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lt1"/>
                </a:solidFill>
                <a:latin typeface="Montserrat"/>
                <a:ea typeface="Montserrat"/>
                <a:cs typeface="Montserrat"/>
                <a:sym typeface="Montserrat"/>
              </a:rPr>
              <a:t>service</a:t>
            </a:r>
            <a:endParaRPr sz="1100"/>
          </a:p>
        </p:txBody>
      </p:sp>
      <p:grpSp>
        <p:nvGrpSpPr>
          <p:cNvPr id="299" name="Google Shape;299;p65"/>
          <p:cNvGrpSpPr/>
          <p:nvPr/>
        </p:nvGrpSpPr>
        <p:grpSpPr>
          <a:xfrm>
            <a:off x="2490071" y="2705807"/>
            <a:ext cx="1585912" cy="874759"/>
            <a:chOff x="5009696" y="1661598"/>
            <a:chExt cx="2114549" cy="1166345"/>
          </a:xfrm>
        </p:grpSpPr>
        <p:sp>
          <p:nvSpPr>
            <p:cNvPr id="300" name="Google Shape;300;p65"/>
            <p:cNvSpPr txBox="1"/>
            <p:nvPr/>
          </p:nvSpPr>
          <p:spPr>
            <a:xfrm>
              <a:off x="5009696" y="2000152"/>
              <a:ext cx="2114549"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lt1"/>
                  </a:solidFill>
                  <a:latin typeface="Montserrat Light"/>
                  <a:ea typeface="Montserrat Light"/>
                  <a:cs typeface="Montserrat Light"/>
                  <a:sym typeface="Montserrat Light"/>
                </a:rPr>
                <a:t>lorem ipsum is simply</a:t>
              </a:r>
              <a:endParaRPr sz="1100"/>
            </a:p>
            <a:p>
              <a:pPr indent="0" lvl="0" marL="0" marR="0" rtl="0" algn="l">
                <a:lnSpc>
                  <a:spcPct val="200000"/>
                </a:lnSpc>
                <a:spcBef>
                  <a:spcPts val="0"/>
                </a:spcBef>
                <a:spcAft>
                  <a:spcPts val="0"/>
                </a:spcAft>
                <a:buNone/>
              </a:pPr>
              <a:r>
                <a:rPr i="1" lang="en" sz="800">
                  <a:solidFill>
                    <a:schemeClr val="lt1"/>
                  </a:solidFill>
                  <a:latin typeface="Montserrat Light"/>
                  <a:ea typeface="Montserrat Light"/>
                  <a:cs typeface="Montserrat Light"/>
                  <a:sym typeface="Montserrat Light"/>
                </a:rPr>
                <a:t>Dummy text of the printing lorem the</a:t>
              </a:r>
              <a:endParaRPr i="1" sz="800">
                <a:solidFill>
                  <a:schemeClr val="lt1"/>
                </a:solidFill>
                <a:latin typeface="Montserrat Light"/>
                <a:ea typeface="Montserrat Light"/>
                <a:cs typeface="Montserrat Light"/>
                <a:sym typeface="Montserrat Light"/>
              </a:endParaRPr>
            </a:p>
          </p:txBody>
        </p:sp>
        <p:sp>
          <p:nvSpPr>
            <p:cNvPr id="301" name="Google Shape;301;p65"/>
            <p:cNvSpPr txBox="1"/>
            <p:nvPr/>
          </p:nvSpPr>
          <p:spPr>
            <a:xfrm>
              <a:off x="5009696" y="1661598"/>
              <a:ext cx="686315" cy="3385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200">
                  <a:solidFill>
                    <a:schemeClr val="lt1"/>
                  </a:solidFill>
                  <a:latin typeface="Montserrat"/>
                  <a:ea typeface="Montserrat"/>
                  <a:cs typeface="Montserrat"/>
                  <a:sym typeface="Montserrat"/>
                </a:rPr>
                <a:t>text</a:t>
              </a:r>
              <a:endParaRPr sz="1100"/>
            </a:p>
          </p:txBody>
        </p:sp>
      </p:grpSp>
      <p:grpSp>
        <p:nvGrpSpPr>
          <p:cNvPr id="302" name="Google Shape;302;p65"/>
          <p:cNvGrpSpPr/>
          <p:nvPr/>
        </p:nvGrpSpPr>
        <p:grpSpPr>
          <a:xfrm>
            <a:off x="4638282" y="2705807"/>
            <a:ext cx="1585912" cy="874759"/>
            <a:chOff x="5009696" y="1661598"/>
            <a:chExt cx="2114549" cy="1166345"/>
          </a:xfrm>
        </p:grpSpPr>
        <p:sp>
          <p:nvSpPr>
            <p:cNvPr id="303" name="Google Shape;303;p65"/>
            <p:cNvSpPr txBox="1"/>
            <p:nvPr/>
          </p:nvSpPr>
          <p:spPr>
            <a:xfrm>
              <a:off x="5009696" y="2000152"/>
              <a:ext cx="2114549"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lt1"/>
                  </a:solidFill>
                  <a:latin typeface="Montserrat Light"/>
                  <a:ea typeface="Montserrat Light"/>
                  <a:cs typeface="Montserrat Light"/>
                  <a:sym typeface="Montserrat Light"/>
                </a:rPr>
                <a:t>lorem ipsum is simply</a:t>
              </a:r>
              <a:endParaRPr sz="1100"/>
            </a:p>
            <a:p>
              <a:pPr indent="0" lvl="0" marL="0" marR="0" rtl="0" algn="l">
                <a:lnSpc>
                  <a:spcPct val="200000"/>
                </a:lnSpc>
                <a:spcBef>
                  <a:spcPts val="0"/>
                </a:spcBef>
                <a:spcAft>
                  <a:spcPts val="0"/>
                </a:spcAft>
                <a:buNone/>
              </a:pPr>
              <a:r>
                <a:rPr i="1" lang="en" sz="800">
                  <a:solidFill>
                    <a:schemeClr val="lt1"/>
                  </a:solidFill>
                  <a:latin typeface="Montserrat Light"/>
                  <a:ea typeface="Montserrat Light"/>
                  <a:cs typeface="Montserrat Light"/>
                  <a:sym typeface="Montserrat Light"/>
                </a:rPr>
                <a:t>Dummy text of the printing lorem the</a:t>
              </a:r>
              <a:endParaRPr i="1" sz="800">
                <a:solidFill>
                  <a:schemeClr val="lt1"/>
                </a:solidFill>
                <a:latin typeface="Montserrat Light"/>
                <a:ea typeface="Montserrat Light"/>
                <a:cs typeface="Montserrat Light"/>
                <a:sym typeface="Montserrat Light"/>
              </a:endParaRPr>
            </a:p>
          </p:txBody>
        </p:sp>
        <p:sp>
          <p:nvSpPr>
            <p:cNvPr id="304" name="Google Shape;304;p65"/>
            <p:cNvSpPr txBox="1"/>
            <p:nvPr/>
          </p:nvSpPr>
          <p:spPr>
            <a:xfrm>
              <a:off x="5009696" y="1661598"/>
              <a:ext cx="686315" cy="3385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200">
                  <a:solidFill>
                    <a:schemeClr val="lt1"/>
                  </a:solidFill>
                  <a:latin typeface="Montserrat"/>
                  <a:ea typeface="Montserrat"/>
                  <a:cs typeface="Montserrat"/>
                  <a:sym typeface="Montserrat"/>
                </a:rPr>
                <a:t>text</a:t>
              </a:r>
              <a:endParaRPr sz="1100"/>
            </a:p>
          </p:txBody>
        </p:sp>
      </p:grpSp>
      <p:grpSp>
        <p:nvGrpSpPr>
          <p:cNvPr id="305" name="Google Shape;305;p65"/>
          <p:cNvGrpSpPr/>
          <p:nvPr/>
        </p:nvGrpSpPr>
        <p:grpSpPr>
          <a:xfrm>
            <a:off x="6786493" y="2705807"/>
            <a:ext cx="1585912" cy="874759"/>
            <a:chOff x="5009696" y="1661598"/>
            <a:chExt cx="2114549" cy="1166345"/>
          </a:xfrm>
        </p:grpSpPr>
        <p:sp>
          <p:nvSpPr>
            <p:cNvPr id="306" name="Google Shape;306;p65"/>
            <p:cNvSpPr txBox="1"/>
            <p:nvPr/>
          </p:nvSpPr>
          <p:spPr>
            <a:xfrm>
              <a:off x="5009696" y="2000152"/>
              <a:ext cx="2114549" cy="82779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i="1" lang="en" sz="800">
                  <a:solidFill>
                    <a:schemeClr val="lt1"/>
                  </a:solidFill>
                  <a:latin typeface="Montserrat Light"/>
                  <a:ea typeface="Montserrat Light"/>
                  <a:cs typeface="Montserrat Light"/>
                  <a:sym typeface="Montserrat Light"/>
                </a:rPr>
                <a:t>lorem ipsum is simply</a:t>
              </a:r>
              <a:endParaRPr sz="1100"/>
            </a:p>
            <a:p>
              <a:pPr indent="0" lvl="0" marL="0" marR="0" rtl="0" algn="l">
                <a:lnSpc>
                  <a:spcPct val="200000"/>
                </a:lnSpc>
                <a:spcBef>
                  <a:spcPts val="0"/>
                </a:spcBef>
                <a:spcAft>
                  <a:spcPts val="0"/>
                </a:spcAft>
                <a:buNone/>
              </a:pPr>
              <a:r>
                <a:rPr i="1" lang="en" sz="800">
                  <a:solidFill>
                    <a:schemeClr val="lt1"/>
                  </a:solidFill>
                  <a:latin typeface="Montserrat Light"/>
                  <a:ea typeface="Montserrat Light"/>
                  <a:cs typeface="Montserrat Light"/>
                  <a:sym typeface="Montserrat Light"/>
                </a:rPr>
                <a:t>Dummy text of the printing lorem the</a:t>
              </a:r>
              <a:endParaRPr i="1" sz="800">
                <a:solidFill>
                  <a:schemeClr val="lt1"/>
                </a:solidFill>
                <a:latin typeface="Montserrat Light"/>
                <a:ea typeface="Montserrat Light"/>
                <a:cs typeface="Montserrat Light"/>
                <a:sym typeface="Montserrat Light"/>
              </a:endParaRPr>
            </a:p>
          </p:txBody>
        </p:sp>
        <p:sp>
          <p:nvSpPr>
            <p:cNvPr id="307" name="Google Shape;307;p65"/>
            <p:cNvSpPr txBox="1"/>
            <p:nvPr/>
          </p:nvSpPr>
          <p:spPr>
            <a:xfrm>
              <a:off x="5009696" y="1661598"/>
              <a:ext cx="686315" cy="3385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200">
                  <a:solidFill>
                    <a:schemeClr val="lt1"/>
                  </a:solidFill>
                  <a:latin typeface="Montserrat"/>
                  <a:ea typeface="Montserrat"/>
                  <a:cs typeface="Montserrat"/>
                  <a:sym typeface="Montserrat"/>
                </a:rPr>
                <a:t>text</a:t>
              </a:r>
              <a:endParaRPr sz="1100"/>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6">
      <a:dk1>
        <a:srgbClr val="000000"/>
      </a:dk1>
      <a:lt1>
        <a:srgbClr val="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