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9" r:id="rId3"/>
    <p:sldMasterId id="214748368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Montserrat"/>
      <p:regular r:id="rId31"/>
      <p:bold r:id="rId32"/>
      <p:italic r:id="rId33"/>
      <p:boldItalic r:id="rId34"/>
    </p:embeddedFont>
    <p:embeddedFont>
      <p:font typeface="Montserrat Light"/>
      <p:regular r:id="rId35"/>
      <p:bold r:id="rId36"/>
      <p:italic r:id="rId37"/>
      <p:boldItalic r:id="rId38"/>
    </p:embeddedFont>
    <p:embeddedFont>
      <p:font typeface="Open Sans SemiBold"/>
      <p:regular r:id="rId39"/>
      <p:bold r:id="rId40"/>
      <p:italic r:id="rId41"/>
      <p:boldItalic r:id="rId42"/>
    </p:embeddedFont>
    <p:embeddedFont>
      <p:font typeface="Bodoni"/>
      <p:regular r:id="rId43"/>
      <p:bold r:id="rId44"/>
      <p:italic r:id="rId45"/>
      <p:boldItalic r:id="rId46"/>
    </p:embeddedFont>
    <p:embeddedFont>
      <p:font typeface="Open Sans ExtraBold"/>
      <p:bold r:id="rId47"/>
      <p:boldItalic r:id="rId48"/>
    </p:embeddedFont>
    <p:embeddedFont>
      <p:font typeface="Gill Sans"/>
      <p:regular r:id="rId49"/>
      <p:bold r:id="rId50"/>
    </p:embeddedFont>
    <p:embeddedFont>
      <p:font typeface="Open Sans"/>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OpenSansSemiBold-bold.fntdata"/><Relationship Id="rId42" Type="http://schemas.openxmlformats.org/officeDocument/2006/relationships/font" Target="fonts/OpenSansSemiBold-boldItalic.fntdata"/><Relationship Id="rId41" Type="http://schemas.openxmlformats.org/officeDocument/2006/relationships/font" Target="fonts/OpenSansSemiBold-italic.fntdata"/><Relationship Id="rId44" Type="http://schemas.openxmlformats.org/officeDocument/2006/relationships/font" Target="fonts/Bodoni-bold.fntdata"/><Relationship Id="rId43" Type="http://schemas.openxmlformats.org/officeDocument/2006/relationships/font" Target="fonts/Bodoni-regular.fntdata"/><Relationship Id="rId46" Type="http://schemas.openxmlformats.org/officeDocument/2006/relationships/font" Target="fonts/Bodoni-boldItalic.fntdata"/><Relationship Id="rId45" Type="http://schemas.openxmlformats.org/officeDocument/2006/relationships/font" Target="fonts/Bodoni-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OpenSansExtraBold-boldItalic.fntdata"/><Relationship Id="rId47" Type="http://schemas.openxmlformats.org/officeDocument/2006/relationships/font" Target="fonts/OpenSansExtraBold-bold.fntdata"/><Relationship Id="rId49" Type="http://schemas.openxmlformats.org/officeDocument/2006/relationships/font" Target="fonts/GillSans-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regular.fntdata"/><Relationship Id="rId30" Type="http://schemas.openxmlformats.org/officeDocument/2006/relationships/slide" Target="slides/slide25.xml"/><Relationship Id="rId33" Type="http://schemas.openxmlformats.org/officeDocument/2006/relationships/font" Target="fonts/Montserrat-italic.fntdata"/><Relationship Id="rId32" Type="http://schemas.openxmlformats.org/officeDocument/2006/relationships/font" Target="fonts/Montserrat-bold.fntdata"/><Relationship Id="rId35" Type="http://schemas.openxmlformats.org/officeDocument/2006/relationships/font" Target="fonts/MontserratLight-regular.fntdata"/><Relationship Id="rId34" Type="http://schemas.openxmlformats.org/officeDocument/2006/relationships/font" Target="fonts/Montserrat-boldItalic.fntdata"/><Relationship Id="rId37" Type="http://schemas.openxmlformats.org/officeDocument/2006/relationships/font" Target="fonts/MontserratLight-italic.fntdata"/><Relationship Id="rId36" Type="http://schemas.openxmlformats.org/officeDocument/2006/relationships/font" Target="fonts/MontserratLight-bold.fntdata"/><Relationship Id="rId39" Type="http://schemas.openxmlformats.org/officeDocument/2006/relationships/font" Target="fonts/OpenSansSemiBold-regular.fntdata"/><Relationship Id="rId38" Type="http://schemas.openxmlformats.org/officeDocument/2006/relationships/font" Target="fonts/MontserratLight-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regular.fntdata"/><Relationship Id="rId50" Type="http://schemas.openxmlformats.org/officeDocument/2006/relationships/font" Target="fonts/GillSans-bold.fntdata"/><Relationship Id="rId53" Type="http://schemas.openxmlformats.org/officeDocument/2006/relationships/font" Target="fonts/OpenSans-italic.fntdata"/><Relationship Id="rId52" Type="http://schemas.openxmlformats.org/officeDocument/2006/relationships/font" Target="fonts/OpenSans-bold.fntdata"/><Relationship Id="rId11" Type="http://schemas.openxmlformats.org/officeDocument/2006/relationships/slide" Target="slides/slide6.xml"/><Relationship Id="rId10" Type="http://schemas.openxmlformats.org/officeDocument/2006/relationships/slide" Target="slides/slide5.xml"/><Relationship Id="rId54" Type="http://schemas.openxmlformats.org/officeDocument/2006/relationships/font" Target="fonts/OpenSans-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Shape 15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1" name="Shape 15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6" name="Shape 25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Shape 27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76" name="Shape 27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Shape 29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97" name="Shape 29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Shape 32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4" name="Shape 32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34" name="Shape 33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Shape 34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3" name="Shape 34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Shape 35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55" name="Shape 35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7" name="Shape 387"/>
        <p:cNvGrpSpPr/>
        <p:nvPr/>
      </p:nvGrpSpPr>
      <p:grpSpPr>
        <a:xfrm>
          <a:off x="0" y="0"/>
          <a:ext cx="0" cy="0"/>
          <a:chOff x="0" y="0"/>
          <a:chExt cx="0" cy="0"/>
        </a:xfrm>
      </p:grpSpPr>
      <p:sp>
        <p:nvSpPr>
          <p:cNvPr id="388" name="Shape 38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89" name="Shape 38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Shape 40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03" name="Shape 40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 name="Shape 412"/>
        <p:cNvGrpSpPr/>
        <p:nvPr/>
      </p:nvGrpSpPr>
      <p:grpSpPr>
        <a:xfrm>
          <a:off x="0" y="0"/>
          <a:ext cx="0" cy="0"/>
          <a:chOff x="0" y="0"/>
          <a:chExt cx="0" cy="0"/>
        </a:xfrm>
      </p:grpSpPr>
      <p:sp>
        <p:nvSpPr>
          <p:cNvPr id="413" name="Shape 41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14" name="Shape 41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Shape 15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8" name="Shape 15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Shape 42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27" name="Shape 42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4" name="Shape 434"/>
        <p:cNvGrpSpPr/>
        <p:nvPr/>
      </p:nvGrpSpPr>
      <p:grpSpPr>
        <a:xfrm>
          <a:off x="0" y="0"/>
          <a:ext cx="0" cy="0"/>
          <a:chOff x="0" y="0"/>
          <a:chExt cx="0" cy="0"/>
        </a:xfrm>
      </p:grpSpPr>
      <p:sp>
        <p:nvSpPr>
          <p:cNvPr id="435" name="Shape 43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36" name="Shape 43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5" name="Shape 455"/>
        <p:cNvGrpSpPr/>
        <p:nvPr/>
      </p:nvGrpSpPr>
      <p:grpSpPr>
        <a:xfrm>
          <a:off x="0" y="0"/>
          <a:ext cx="0" cy="0"/>
          <a:chOff x="0" y="0"/>
          <a:chExt cx="0" cy="0"/>
        </a:xfrm>
      </p:grpSpPr>
      <p:sp>
        <p:nvSpPr>
          <p:cNvPr id="456" name="Shape 45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57" name="Shape 45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6" name="Shape 466"/>
        <p:cNvGrpSpPr/>
        <p:nvPr/>
      </p:nvGrpSpPr>
      <p:grpSpPr>
        <a:xfrm>
          <a:off x="0" y="0"/>
          <a:ext cx="0" cy="0"/>
          <a:chOff x="0" y="0"/>
          <a:chExt cx="0" cy="0"/>
        </a:xfrm>
      </p:grpSpPr>
      <p:sp>
        <p:nvSpPr>
          <p:cNvPr id="467" name="Shape 46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68" name="Shape 46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6" name="Shape 476"/>
        <p:cNvGrpSpPr/>
        <p:nvPr/>
      </p:nvGrpSpPr>
      <p:grpSpPr>
        <a:xfrm>
          <a:off x="0" y="0"/>
          <a:ext cx="0" cy="0"/>
          <a:chOff x="0" y="0"/>
          <a:chExt cx="0" cy="0"/>
        </a:xfrm>
      </p:grpSpPr>
      <p:sp>
        <p:nvSpPr>
          <p:cNvPr id="477" name="Shape 47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78" name="Shape 47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4" name="Shape 504"/>
        <p:cNvGrpSpPr/>
        <p:nvPr/>
      </p:nvGrpSpPr>
      <p:grpSpPr>
        <a:xfrm>
          <a:off x="0" y="0"/>
          <a:ext cx="0" cy="0"/>
          <a:chOff x="0" y="0"/>
          <a:chExt cx="0" cy="0"/>
        </a:xfrm>
      </p:grpSpPr>
      <p:sp>
        <p:nvSpPr>
          <p:cNvPr id="505" name="Shape 50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06" name="Shape 50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Shape 16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5" name="Shape 16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Shape 17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6" name="Shape 17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Shape 18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7" name="Shape 18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Shape 196"/>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97" name="Shape 19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Shape 20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10" name="Shape 21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Shape 223"/>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24" name="Shape 22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Shape 24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3" name="Shape 24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and Content">
  <p:cSld name="8_Title and Content">
    <p:spTree>
      <p:nvGrpSpPr>
        <p:cNvPr id="64" name="Shape 64"/>
        <p:cNvGrpSpPr/>
        <p:nvPr/>
      </p:nvGrpSpPr>
      <p:grpSpPr>
        <a:xfrm>
          <a:off x="0" y="0"/>
          <a:ext cx="0" cy="0"/>
          <a:chOff x="0" y="0"/>
          <a:chExt cx="0" cy="0"/>
        </a:xfrm>
      </p:grpSpPr>
      <p:sp>
        <p:nvSpPr>
          <p:cNvPr id="65" name="Shape 6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6" name="Shape 66"/>
          <p:cNvSpPr/>
          <p:nvPr>
            <p:ph idx="2" type="pic"/>
          </p:nvPr>
        </p:nvSpPr>
        <p:spPr>
          <a:xfrm>
            <a:off x="0" y="0"/>
            <a:ext cx="9144000" cy="5143500"/>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and Content">
  <p:cSld name="12_Title and Content">
    <p:spTree>
      <p:nvGrpSpPr>
        <p:cNvPr id="67" name="Shape 67"/>
        <p:cNvGrpSpPr/>
        <p:nvPr/>
      </p:nvGrpSpPr>
      <p:grpSpPr>
        <a:xfrm>
          <a:off x="0" y="0"/>
          <a:ext cx="0" cy="0"/>
          <a:chOff x="0" y="0"/>
          <a:chExt cx="0" cy="0"/>
        </a:xfrm>
      </p:grpSpPr>
      <p:sp>
        <p:nvSpPr>
          <p:cNvPr id="68" name="Shape 6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9" name="Shape 69"/>
          <p:cNvSpPr/>
          <p:nvPr>
            <p:ph idx="2" type="pic"/>
          </p:nvPr>
        </p:nvSpPr>
        <p:spPr>
          <a:xfrm>
            <a:off x="478974" y="411122"/>
            <a:ext cx="4288972" cy="4321257"/>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and Content">
  <p:cSld name="18_Title and Content">
    <p:spTree>
      <p:nvGrpSpPr>
        <p:cNvPr id="70" name="Shape 70"/>
        <p:cNvGrpSpPr/>
        <p:nvPr/>
      </p:nvGrpSpPr>
      <p:grpSpPr>
        <a:xfrm>
          <a:off x="0" y="0"/>
          <a:ext cx="0" cy="0"/>
          <a:chOff x="0" y="0"/>
          <a:chExt cx="0" cy="0"/>
        </a:xfrm>
      </p:grpSpPr>
      <p:sp>
        <p:nvSpPr>
          <p:cNvPr id="71" name="Shape 7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2" name="Shape 72"/>
          <p:cNvSpPr/>
          <p:nvPr>
            <p:ph idx="2" type="pic"/>
          </p:nvPr>
        </p:nvSpPr>
        <p:spPr>
          <a:xfrm>
            <a:off x="4253948" y="1"/>
            <a:ext cx="2402767" cy="3548270"/>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Shape 73"/>
          <p:cNvSpPr/>
          <p:nvPr>
            <p:ph idx="3" type="pic"/>
          </p:nvPr>
        </p:nvSpPr>
        <p:spPr>
          <a:xfrm>
            <a:off x="6741233" y="1595231"/>
            <a:ext cx="2402767" cy="3548270"/>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Shape 74"/>
          <p:cNvSpPr/>
          <p:nvPr>
            <p:ph idx="4" type="pic"/>
          </p:nvPr>
        </p:nvSpPr>
        <p:spPr>
          <a:xfrm>
            <a:off x="4253948" y="3617842"/>
            <a:ext cx="2402767" cy="1525658"/>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5" name="Shape 75"/>
          <p:cNvSpPr/>
          <p:nvPr>
            <p:ph idx="5" type="pic"/>
          </p:nvPr>
        </p:nvSpPr>
        <p:spPr>
          <a:xfrm>
            <a:off x="6741233" y="1"/>
            <a:ext cx="2402767" cy="1525658"/>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Title and Content">
  <p:cSld name="13_Title and Content">
    <p:spTree>
      <p:nvGrpSpPr>
        <p:cNvPr id="76" name="Shape 76"/>
        <p:cNvGrpSpPr/>
        <p:nvPr/>
      </p:nvGrpSpPr>
      <p:grpSpPr>
        <a:xfrm>
          <a:off x="0" y="0"/>
          <a:ext cx="0" cy="0"/>
          <a:chOff x="0" y="0"/>
          <a:chExt cx="0" cy="0"/>
        </a:xfrm>
      </p:grpSpPr>
      <p:sp>
        <p:nvSpPr>
          <p:cNvPr id="77" name="Shape 7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8" name="Shape 78"/>
          <p:cNvSpPr/>
          <p:nvPr>
            <p:ph idx="2" type="pic"/>
          </p:nvPr>
        </p:nvSpPr>
        <p:spPr>
          <a:xfrm>
            <a:off x="4667815" y="416643"/>
            <a:ext cx="2503714" cy="2326556"/>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and Content">
  <p:cSld name="14_Title and Content">
    <p:spTree>
      <p:nvGrpSpPr>
        <p:cNvPr id="79" name="Shape 79"/>
        <p:cNvGrpSpPr/>
        <p:nvPr/>
      </p:nvGrpSpPr>
      <p:grpSpPr>
        <a:xfrm>
          <a:off x="0" y="0"/>
          <a:ext cx="0" cy="0"/>
          <a:chOff x="0" y="0"/>
          <a:chExt cx="0" cy="0"/>
        </a:xfrm>
      </p:grpSpPr>
      <p:sp>
        <p:nvSpPr>
          <p:cNvPr id="80" name="Shape 8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1" name="Shape 81"/>
          <p:cNvSpPr/>
          <p:nvPr>
            <p:ph idx="2" type="pic"/>
          </p:nvPr>
        </p:nvSpPr>
        <p:spPr>
          <a:xfrm>
            <a:off x="362876" y="317046"/>
            <a:ext cx="5124143" cy="2374552"/>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Shape 82"/>
          <p:cNvSpPr/>
          <p:nvPr>
            <p:ph idx="3" type="pic"/>
          </p:nvPr>
        </p:nvSpPr>
        <p:spPr>
          <a:xfrm>
            <a:off x="362876" y="2827247"/>
            <a:ext cx="2505109" cy="1999206"/>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Shape 83"/>
          <p:cNvSpPr/>
          <p:nvPr>
            <p:ph idx="4" type="pic"/>
          </p:nvPr>
        </p:nvSpPr>
        <p:spPr>
          <a:xfrm>
            <a:off x="2981910" y="2827247"/>
            <a:ext cx="2505109" cy="1999206"/>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and Content">
  <p:cSld name="9_Title and Content">
    <p:spTree>
      <p:nvGrpSpPr>
        <p:cNvPr id="84" name="Shape 84"/>
        <p:cNvGrpSpPr/>
        <p:nvPr/>
      </p:nvGrpSpPr>
      <p:grpSpPr>
        <a:xfrm>
          <a:off x="0" y="0"/>
          <a:ext cx="0" cy="0"/>
          <a:chOff x="0" y="0"/>
          <a:chExt cx="0" cy="0"/>
        </a:xfrm>
      </p:grpSpPr>
      <p:sp>
        <p:nvSpPr>
          <p:cNvPr id="85" name="Shape 8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6" name="Shape 86"/>
          <p:cNvSpPr/>
          <p:nvPr>
            <p:ph idx="2" type="pic"/>
          </p:nvPr>
        </p:nvSpPr>
        <p:spPr>
          <a:xfrm>
            <a:off x="410532" y="362214"/>
            <a:ext cx="5544179" cy="2209535"/>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7" name="Shape 87"/>
          <p:cNvSpPr/>
          <p:nvPr>
            <p:ph idx="3" type="pic"/>
          </p:nvPr>
        </p:nvSpPr>
        <p:spPr>
          <a:xfrm>
            <a:off x="410532" y="2571749"/>
            <a:ext cx="2836760" cy="2209535"/>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Shape 88"/>
          <p:cNvSpPr/>
          <p:nvPr>
            <p:ph idx="4" type="pic"/>
          </p:nvPr>
        </p:nvSpPr>
        <p:spPr>
          <a:xfrm>
            <a:off x="3247291" y="2571749"/>
            <a:ext cx="2702723" cy="2209535"/>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Slide">
  <p:cSld name="15_Title Slide">
    <p:spTree>
      <p:nvGrpSpPr>
        <p:cNvPr id="89" name="Shape 89"/>
        <p:cNvGrpSpPr/>
        <p:nvPr/>
      </p:nvGrpSpPr>
      <p:grpSpPr>
        <a:xfrm>
          <a:off x="0" y="0"/>
          <a:ext cx="0" cy="0"/>
          <a:chOff x="0" y="0"/>
          <a:chExt cx="0" cy="0"/>
        </a:xfrm>
      </p:grpSpPr>
      <p:sp>
        <p:nvSpPr>
          <p:cNvPr id="90" name="Shape 90"/>
          <p:cNvSpPr/>
          <p:nvPr>
            <p:ph idx="2" type="pic"/>
          </p:nvPr>
        </p:nvSpPr>
        <p:spPr>
          <a:xfrm>
            <a:off x="566056" y="614274"/>
            <a:ext cx="2439967" cy="2525242"/>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Shape 9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Bodoni"/>
                <a:ea typeface="Bodoni"/>
                <a:cs typeface="Bodoni"/>
                <a:sym typeface="Bodoni"/>
              </a:defRPr>
            </a:lvl1pPr>
            <a:lvl2pPr indent="0" lvl="1" marL="0" marR="0" rtl="0" algn="l">
              <a:spcBef>
                <a:spcPts val="0"/>
              </a:spcBef>
              <a:buNone/>
              <a:defRPr sz="800">
                <a:solidFill>
                  <a:schemeClr val="lt1"/>
                </a:solidFill>
                <a:latin typeface="Bodoni"/>
                <a:ea typeface="Bodoni"/>
                <a:cs typeface="Bodoni"/>
                <a:sym typeface="Bodoni"/>
              </a:defRPr>
            </a:lvl2pPr>
            <a:lvl3pPr indent="0" lvl="2" marL="0" marR="0" rtl="0" algn="l">
              <a:spcBef>
                <a:spcPts val="0"/>
              </a:spcBef>
              <a:buNone/>
              <a:defRPr sz="800">
                <a:solidFill>
                  <a:schemeClr val="lt1"/>
                </a:solidFill>
                <a:latin typeface="Bodoni"/>
                <a:ea typeface="Bodoni"/>
                <a:cs typeface="Bodoni"/>
                <a:sym typeface="Bodoni"/>
              </a:defRPr>
            </a:lvl3pPr>
            <a:lvl4pPr indent="0" lvl="3" marL="0" marR="0" rtl="0" algn="l">
              <a:spcBef>
                <a:spcPts val="0"/>
              </a:spcBef>
              <a:buNone/>
              <a:defRPr sz="800">
                <a:solidFill>
                  <a:schemeClr val="lt1"/>
                </a:solidFill>
                <a:latin typeface="Bodoni"/>
                <a:ea typeface="Bodoni"/>
                <a:cs typeface="Bodoni"/>
                <a:sym typeface="Bodoni"/>
              </a:defRPr>
            </a:lvl4pPr>
            <a:lvl5pPr indent="0" lvl="4" marL="0" marR="0" rtl="0" algn="l">
              <a:spcBef>
                <a:spcPts val="0"/>
              </a:spcBef>
              <a:buNone/>
              <a:defRPr sz="800">
                <a:solidFill>
                  <a:schemeClr val="lt1"/>
                </a:solidFill>
                <a:latin typeface="Bodoni"/>
                <a:ea typeface="Bodoni"/>
                <a:cs typeface="Bodoni"/>
                <a:sym typeface="Bodoni"/>
              </a:defRPr>
            </a:lvl5pPr>
            <a:lvl6pPr indent="0" lvl="5" marL="0" marR="0" rtl="0" algn="l">
              <a:spcBef>
                <a:spcPts val="0"/>
              </a:spcBef>
              <a:buNone/>
              <a:defRPr sz="800">
                <a:solidFill>
                  <a:schemeClr val="lt1"/>
                </a:solidFill>
                <a:latin typeface="Bodoni"/>
                <a:ea typeface="Bodoni"/>
                <a:cs typeface="Bodoni"/>
                <a:sym typeface="Bodoni"/>
              </a:defRPr>
            </a:lvl6pPr>
            <a:lvl7pPr indent="0" lvl="6" marL="0" marR="0" rtl="0" algn="l">
              <a:spcBef>
                <a:spcPts val="0"/>
              </a:spcBef>
              <a:buNone/>
              <a:defRPr sz="800">
                <a:solidFill>
                  <a:schemeClr val="lt1"/>
                </a:solidFill>
                <a:latin typeface="Bodoni"/>
                <a:ea typeface="Bodoni"/>
                <a:cs typeface="Bodoni"/>
                <a:sym typeface="Bodoni"/>
              </a:defRPr>
            </a:lvl7pPr>
            <a:lvl8pPr indent="0" lvl="7" marL="0" marR="0" rtl="0" algn="l">
              <a:spcBef>
                <a:spcPts val="0"/>
              </a:spcBef>
              <a:buNone/>
              <a:defRPr sz="800">
                <a:solidFill>
                  <a:schemeClr val="lt1"/>
                </a:solidFill>
                <a:latin typeface="Bodoni"/>
                <a:ea typeface="Bodoni"/>
                <a:cs typeface="Bodoni"/>
                <a:sym typeface="Bodoni"/>
              </a:defRPr>
            </a:lvl8pPr>
            <a:lvl9pPr indent="0" lvl="8" marL="0" marR="0" rtl="0" algn="l">
              <a:spcBef>
                <a:spcPts val="0"/>
              </a:spcBef>
              <a:buNone/>
              <a:defRPr sz="800">
                <a:solidFill>
                  <a:schemeClr val="lt1"/>
                </a:solidFill>
                <a:latin typeface="Bodoni"/>
                <a:ea typeface="Bodoni"/>
                <a:cs typeface="Bodoni"/>
                <a:sym typeface="Bodoni"/>
              </a:defRPr>
            </a:lvl9pPr>
          </a:lstStyle>
          <a:p>
            <a:pPr indent="0" lvl="0" marL="0">
              <a:spcBef>
                <a:spcPts val="0"/>
              </a:spcBef>
              <a:spcAft>
                <a:spcPts val="0"/>
              </a:spcAft>
              <a:buNone/>
            </a:pPr>
            <a:fld id="{00000000-1234-1234-1234-123412341234}" type="slidenum">
              <a:rPr lang="en"/>
              <a:t>‹#›</a:t>
            </a:fld>
            <a:endParaRPr/>
          </a:p>
        </p:txBody>
      </p:sp>
      <p:sp>
        <p:nvSpPr>
          <p:cNvPr id="92" name="Shape 92"/>
          <p:cNvSpPr/>
          <p:nvPr>
            <p:ph idx="3" type="pic"/>
          </p:nvPr>
        </p:nvSpPr>
        <p:spPr>
          <a:xfrm>
            <a:off x="3330542" y="614274"/>
            <a:ext cx="2439967" cy="2525242"/>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Shape 93"/>
          <p:cNvSpPr/>
          <p:nvPr>
            <p:ph idx="4" type="pic"/>
          </p:nvPr>
        </p:nvSpPr>
        <p:spPr>
          <a:xfrm>
            <a:off x="6095028" y="614274"/>
            <a:ext cx="2439967" cy="2525242"/>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Slide">
  <p:cSld name="17_Title Slide">
    <p:spTree>
      <p:nvGrpSpPr>
        <p:cNvPr id="94" name="Shape 94"/>
        <p:cNvGrpSpPr/>
        <p:nvPr/>
      </p:nvGrpSpPr>
      <p:grpSpPr>
        <a:xfrm>
          <a:off x="0" y="0"/>
          <a:ext cx="0" cy="0"/>
          <a:chOff x="0" y="0"/>
          <a:chExt cx="0" cy="0"/>
        </a:xfrm>
      </p:grpSpPr>
      <p:sp>
        <p:nvSpPr>
          <p:cNvPr id="95" name="Shape 95"/>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Bodoni"/>
                <a:ea typeface="Bodoni"/>
                <a:cs typeface="Bodoni"/>
                <a:sym typeface="Bodoni"/>
              </a:defRPr>
            </a:lvl1pPr>
            <a:lvl2pPr indent="0" lvl="1" marL="0" marR="0" rtl="0" algn="l">
              <a:spcBef>
                <a:spcPts val="0"/>
              </a:spcBef>
              <a:buNone/>
              <a:defRPr sz="800">
                <a:solidFill>
                  <a:schemeClr val="lt1"/>
                </a:solidFill>
                <a:latin typeface="Bodoni"/>
                <a:ea typeface="Bodoni"/>
                <a:cs typeface="Bodoni"/>
                <a:sym typeface="Bodoni"/>
              </a:defRPr>
            </a:lvl2pPr>
            <a:lvl3pPr indent="0" lvl="2" marL="0" marR="0" rtl="0" algn="l">
              <a:spcBef>
                <a:spcPts val="0"/>
              </a:spcBef>
              <a:buNone/>
              <a:defRPr sz="800">
                <a:solidFill>
                  <a:schemeClr val="lt1"/>
                </a:solidFill>
                <a:latin typeface="Bodoni"/>
                <a:ea typeface="Bodoni"/>
                <a:cs typeface="Bodoni"/>
                <a:sym typeface="Bodoni"/>
              </a:defRPr>
            </a:lvl3pPr>
            <a:lvl4pPr indent="0" lvl="3" marL="0" marR="0" rtl="0" algn="l">
              <a:spcBef>
                <a:spcPts val="0"/>
              </a:spcBef>
              <a:buNone/>
              <a:defRPr sz="800">
                <a:solidFill>
                  <a:schemeClr val="lt1"/>
                </a:solidFill>
                <a:latin typeface="Bodoni"/>
                <a:ea typeface="Bodoni"/>
                <a:cs typeface="Bodoni"/>
                <a:sym typeface="Bodoni"/>
              </a:defRPr>
            </a:lvl4pPr>
            <a:lvl5pPr indent="0" lvl="4" marL="0" marR="0" rtl="0" algn="l">
              <a:spcBef>
                <a:spcPts val="0"/>
              </a:spcBef>
              <a:buNone/>
              <a:defRPr sz="800">
                <a:solidFill>
                  <a:schemeClr val="lt1"/>
                </a:solidFill>
                <a:latin typeface="Bodoni"/>
                <a:ea typeface="Bodoni"/>
                <a:cs typeface="Bodoni"/>
                <a:sym typeface="Bodoni"/>
              </a:defRPr>
            </a:lvl5pPr>
            <a:lvl6pPr indent="0" lvl="5" marL="0" marR="0" rtl="0" algn="l">
              <a:spcBef>
                <a:spcPts val="0"/>
              </a:spcBef>
              <a:buNone/>
              <a:defRPr sz="800">
                <a:solidFill>
                  <a:schemeClr val="lt1"/>
                </a:solidFill>
                <a:latin typeface="Bodoni"/>
                <a:ea typeface="Bodoni"/>
                <a:cs typeface="Bodoni"/>
                <a:sym typeface="Bodoni"/>
              </a:defRPr>
            </a:lvl6pPr>
            <a:lvl7pPr indent="0" lvl="6" marL="0" marR="0" rtl="0" algn="l">
              <a:spcBef>
                <a:spcPts val="0"/>
              </a:spcBef>
              <a:buNone/>
              <a:defRPr sz="800">
                <a:solidFill>
                  <a:schemeClr val="lt1"/>
                </a:solidFill>
                <a:latin typeface="Bodoni"/>
                <a:ea typeface="Bodoni"/>
                <a:cs typeface="Bodoni"/>
                <a:sym typeface="Bodoni"/>
              </a:defRPr>
            </a:lvl7pPr>
            <a:lvl8pPr indent="0" lvl="7" marL="0" marR="0" rtl="0" algn="l">
              <a:spcBef>
                <a:spcPts val="0"/>
              </a:spcBef>
              <a:buNone/>
              <a:defRPr sz="800">
                <a:solidFill>
                  <a:schemeClr val="lt1"/>
                </a:solidFill>
                <a:latin typeface="Bodoni"/>
                <a:ea typeface="Bodoni"/>
                <a:cs typeface="Bodoni"/>
                <a:sym typeface="Bodoni"/>
              </a:defRPr>
            </a:lvl8pPr>
            <a:lvl9pPr indent="0" lvl="8" marL="0" marR="0" rtl="0" algn="l">
              <a:spcBef>
                <a:spcPts val="0"/>
              </a:spcBef>
              <a:buNone/>
              <a:defRPr sz="800">
                <a:solidFill>
                  <a:schemeClr val="lt1"/>
                </a:solidFill>
                <a:latin typeface="Bodoni"/>
                <a:ea typeface="Bodoni"/>
                <a:cs typeface="Bodoni"/>
                <a:sym typeface="Bodoni"/>
              </a:defRPr>
            </a:lvl9pPr>
          </a:lstStyle>
          <a:p>
            <a:pPr indent="0" lvl="0" marL="0">
              <a:spcBef>
                <a:spcPts val="0"/>
              </a:spcBef>
              <a:spcAft>
                <a:spcPts val="0"/>
              </a:spcAft>
              <a:buNone/>
            </a:pPr>
            <a:fld id="{00000000-1234-1234-1234-123412341234}" type="slidenum">
              <a:rPr lang="en"/>
              <a:t>‹#›</a:t>
            </a:fld>
            <a:endParaRPr/>
          </a:p>
        </p:txBody>
      </p:sp>
      <p:sp>
        <p:nvSpPr>
          <p:cNvPr id="96" name="Shape 96"/>
          <p:cNvSpPr/>
          <p:nvPr>
            <p:ph idx="2" type="pic"/>
          </p:nvPr>
        </p:nvSpPr>
        <p:spPr>
          <a:xfrm>
            <a:off x="944100" y="2178219"/>
            <a:ext cx="2226599" cy="2253342"/>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Shape 97"/>
          <p:cNvSpPr/>
          <p:nvPr>
            <p:ph idx="3" type="pic"/>
          </p:nvPr>
        </p:nvSpPr>
        <p:spPr>
          <a:xfrm>
            <a:off x="3453388" y="2178219"/>
            <a:ext cx="2226599" cy="2253342"/>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Shape 98"/>
          <p:cNvSpPr/>
          <p:nvPr>
            <p:ph idx="4" type="pic"/>
          </p:nvPr>
        </p:nvSpPr>
        <p:spPr>
          <a:xfrm>
            <a:off x="5960191" y="2178219"/>
            <a:ext cx="2226599" cy="2253342"/>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and Content">
  <p:cSld name="10_Title and Content">
    <p:spTree>
      <p:nvGrpSpPr>
        <p:cNvPr id="99" name="Shape 99"/>
        <p:cNvGrpSpPr/>
        <p:nvPr/>
      </p:nvGrpSpPr>
      <p:grpSpPr>
        <a:xfrm>
          <a:off x="0" y="0"/>
          <a:ext cx="0" cy="0"/>
          <a:chOff x="0" y="0"/>
          <a:chExt cx="0" cy="0"/>
        </a:xfrm>
      </p:grpSpPr>
      <p:sp>
        <p:nvSpPr>
          <p:cNvPr id="100" name="Shape 10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1" name="Shape 101"/>
          <p:cNvSpPr/>
          <p:nvPr>
            <p:ph idx="2" type="pic"/>
          </p:nvPr>
        </p:nvSpPr>
        <p:spPr>
          <a:xfrm>
            <a:off x="3275636" y="1157946"/>
            <a:ext cx="2365929" cy="2365929"/>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2" name="Shape 102"/>
          <p:cNvSpPr/>
          <p:nvPr>
            <p:ph idx="3" type="pic"/>
          </p:nvPr>
        </p:nvSpPr>
        <p:spPr>
          <a:xfrm>
            <a:off x="6071512" y="1157946"/>
            <a:ext cx="2365929" cy="2365929"/>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3" name="Shape 103"/>
          <p:cNvSpPr/>
          <p:nvPr>
            <p:ph idx="4" type="pic"/>
          </p:nvPr>
        </p:nvSpPr>
        <p:spPr>
          <a:xfrm>
            <a:off x="479761" y="1157946"/>
            <a:ext cx="2365929" cy="2365929"/>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and Content">
  <p:cSld name="15_Title and Content">
    <p:spTree>
      <p:nvGrpSpPr>
        <p:cNvPr id="104" name="Shape 104"/>
        <p:cNvGrpSpPr/>
        <p:nvPr/>
      </p:nvGrpSpPr>
      <p:grpSpPr>
        <a:xfrm>
          <a:off x="0" y="0"/>
          <a:ext cx="0" cy="0"/>
          <a:chOff x="0" y="0"/>
          <a:chExt cx="0" cy="0"/>
        </a:xfrm>
      </p:grpSpPr>
      <p:sp>
        <p:nvSpPr>
          <p:cNvPr id="105" name="Shape 10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6" name="Shape 106"/>
          <p:cNvSpPr/>
          <p:nvPr>
            <p:ph idx="2" type="pic"/>
          </p:nvPr>
        </p:nvSpPr>
        <p:spPr>
          <a:xfrm>
            <a:off x="0" y="0"/>
            <a:ext cx="4194313" cy="3458818"/>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7" name="Shape 107"/>
          <p:cNvSpPr/>
          <p:nvPr>
            <p:ph idx="3" type="pic"/>
          </p:nvPr>
        </p:nvSpPr>
        <p:spPr>
          <a:xfrm>
            <a:off x="4313583" y="0"/>
            <a:ext cx="2355573" cy="3458818"/>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Shape 108"/>
          <p:cNvSpPr/>
          <p:nvPr>
            <p:ph idx="4" type="pic"/>
          </p:nvPr>
        </p:nvSpPr>
        <p:spPr>
          <a:xfrm>
            <a:off x="6788427" y="0"/>
            <a:ext cx="2355573" cy="3458818"/>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and Content">
  <p:cSld name="16_Title and Content">
    <p:spTree>
      <p:nvGrpSpPr>
        <p:cNvPr id="109" name="Shape 109"/>
        <p:cNvGrpSpPr/>
        <p:nvPr/>
      </p:nvGrpSpPr>
      <p:grpSpPr>
        <a:xfrm>
          <a:off x="0" y="0"/>
          <a:ext cx="0" cy="0"/>
          <a:chOff x="0" y="0"/>
          <a:chExt cx="0" cy="0"/>
        </a:xfrm>
      </p:grpSpPr>
      <p:sp>
        <p:nvSpPr>
          <p:cNvPr id="110" name="Shape 11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1" name="Shape 111"/>
          <p:cNvSpPr/>
          <p:nvPr>
            <p:ph idx="2" type="pic"/>
          </p:nvPr>
        </p:nvSpPr>
        <p:spPr>
          <a:xfrm>
            <a:off x="1665514" y="0"/>
            <a:ext cx="7478485" cy="3822481"/>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and Content">
  <p:cSld name="21_Title and Content">
    <p:spTree>
      <p:nvGrpSpPr>
        <p:cNvPr id="112" name="Shape 112"/>
        <p:cNvGrpSpPr/>
        <p:nvPr/>
      </p:nvGrpSpPr>
      <p:grpSpPr>
        <a:xfrm>
          <a:off x="0" y="0"/>
          <a:ext cx="0" cy="0"/>
          <a:chOff x="0" y="0"/>
          <a:chExt cx="0" cy="0"/>
        </a:xfrm>
      </p:grpSpPr>
      <p:sp>
        <p:nvSpPr>
          <p:cNvPr id="113" name="Shape 11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4" name="Shape 114"/>
          <p:cNvSpPr/>
          <p:nvPr>
            <p:ph idx="2" type="pic"/>
          </p:nvPr>
        </p:nvSpPr>
        <p:spPr>
          <a:xfrm>
            <a:off x="340416" y="186359"/>
            <a:ext cx="2573756" cy="230805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5" name="Shape 115"/>
          <p:cNvSpPr/>
          <p:nvPr>
            <p:ph idx="3" type="pic"/>
          </p:nvPr>
        </p:nvSpPr>
        <p:spPr>
          <a:xfrm>
            <a:off x="3285122" y="186359"/>
            <a:ext cx="2573756" cy="230805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6" name="Shape 116"/>
          <p:cNvSpPr/>
          <p:nvPr>
            <p:ph idx="4" type="pic"/>
          </p:nvPr>
        </p:nvSpPr>
        <p:spPr>
          <a:xfrm>
            <a:off x="6229829" y="186359"/>
            <a:ext cx="2573756" cy="230805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Shape 117"/>
          <p:cNvSpPr/>
          <p:nvPr>
            <p:ph idx="5" type="pic"/>
          </p:nvPr>
        </p:nvSpPr>
        <p:spPr>
          <a:xfrm>
            <a:off x="340416" y="2649088"/>
            <a:ext cx="2573756" cy="230805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Slide">
  <p:cSld name="16_Title Slide">
    <p:spTree>
      <p:nvGrpSpPr>
        <p:cNvPr id="118" name="Shape 118"/>
        <p:cNvGrpSpPr/>
        <p:nvPr/>
      </p:nvGrpSpPr>
      <p:grpSpPr>
        <a:xfrm>
          <a:off x="0" y="0"/>
          <a:ext cx="0" cy="0"/>
          <a:chOff x="0" y="0"/>
          <a:chExt cx="0" cy="0"/>
        </a:xfrm>
      </p:grpSpPr>
      <p:sp>
        <p:nvSpPr>
          <p:cNvPr id="119" name="Shape 119"/>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Bodoni"/>
                <a:ea typeface="Bodoni"/>
                <a:cs typeface="Bodoni"/>
                <a:sym typeface="Bodoni"/>
              </a:defRPr>
            </a:lvl1pPr>
            <a:lvl2pPr indent="0" lvl="1" marL="0" marR="0" rtl="0" algn="l">
              <a:spcBef>
                <a:spcPts val="0"/>
              </a:spcBef>
              <a:buNone/>
              <a:defRPr sz="800">
                <a:solidFill>
                  <a:schemeClr val="lt1"/>
                </a:solidFill>
                <a:latin typeface="Bodoni"/>
                <a:ea typeface="Bodoni"/>
                <a:cs typeface="Bodoni"/>
                <a:sym typeface="Bodoni"/>
              </a:defRPr>
            </a:lvl2pPr>
            <a:lvl3pPr indent="0" lvl="2" marL="0" marR="0" rtl="0" algn="l">
              <a:spcBef>
                <a:spcPts val="0"/>
              </a:spcBef>
              <a:buNone/>
              <a:defRPr sz="800">
                <a:solidFill>
                  <a:schemeClr val="lt1"/>
                </a:solidFill>
                <a:latin typeface="Bodoni"/>
                <a:ea typeface="Bodoni"/>
                <a:cs typeface="Bodoni"/>
                <a:sym typeface="Bodoni"/>
              </a:defRPr>
            </a:lvl3pPr>
            <a:lvl4pPr indent="0" lvl="3" marL="0" marR="0" rtl="0" algn="l">
              <a:spcBef>
                <a:spcPts val="0"/>
              </a:spcBef>
              <a:buNone/>
              <a:defRPr sz="800">
                <a:solidFill>
                  <a:schemeClr val="lt1"/>
                </a:solidFill>
                <a:latin typeface="Bodoni"/>
                <a:ea typeface="Bodoni"/>
                <a:cs typeface="Bodoni"/>
                <a:sym typeface="Bodoni"/>
              </a:defRPr>
            </a:lvl4pPr>
            <a:lvl5pPr indent="0" lvl="4" marL="0" marR="0" rtl="0" algn="l">
              <a:spcBef>
                <a:spcPts val="0"/>
              </a:spcBef>
              <a:buNone/>
              <a:defRPr sz="800">
                <a:solidFill>
                  <a:schemeClr val="lt1"/>
                </a:solidFill>
                <a:latin typeface="Bodoni"/>
                <a:ea typeface="Bodoni"/>
                <a:cs typeface="Bodoni"/>
                <a:sym typeface="Bodoni"/>
              </a:defRPr>
            </a:lvl5pPr>
            <a:lvl6pPr indent="0" lvl="5" marL="0" marR="0" rtl="0" algn="l">
              <a:spcBef>
                <a:spcPts val="0"/>
              </a:spcBef>
              <a:buNone/>
              <a:defRPr sz="800">
                <a:solidFill>
                  <a:schemeClr val="lt1"/>
                </a:solidFill>
                <a:latin typeface="Bodoni"/>
                <a:ea typeface="Bodoni"/>
                <a:cs typeface="Bodoni"/>
                <a:sym typeface="Bodoni"/>
              </a:defRPr>
            </a:lvl6pPr>
            <a:lvl7pPr indent="0" lvl="6" marL="0" marR="0" rtl="0" algn="l">
              <a:spcBef>
                <a:spcPts val="0"/>
              </a:spcBef>
              <a:buNone/>
              <a:defRPr sz="800">
                <a:solidFill>
                  <a:schemeClr val="lt1"/>
                </a:solidFill>
                <a:latin typeface="Bodoni"/>
                <a:ea typeface="Bodoni"/>
                <a:cs typeface="Bodoni"/>
                <a:sym typeface="Bodoni"/>
              </a:defRPr>
            </a:lvl7pPr>
            <a:lvl8pPr indent="0" lvl="7" marL="0" marR="0" rtl="0" algn="l">
              <a:spcBef>
                <a:spcPts val="0"/>
              </a:spcBef>
              <a:buNone/>
              <a:defRPr sz="800">
                <a:solidFill>
                  <a:schemeClr val="lt1"/>
                </a:solidFill>
                <a:latin typeface="Bodoni"/>
                <a:ea typeface="Bodoni"/>
                <a:cs typeface="Bodoni"/>
                <a:sym typeface="Bodoni"/>
              </a:defRPr>
            </a:lvl8pPr>
            <a:lvl9pPr indent="0" lvl="8" marL="0" marR="0" rtl="0" algn="l">
              <a:spcBef>
                <a:spcPts val="0"/>
              </a:spcBef>
              <a:buNone/>
              <a:defRPr sz="800">
                <a:solidFill>
                  <a:schemeClr val="lt1"/>
                </a:solidFill>
                <a:latin typeface="Bodoni"/>
                <a:ea typeface="Bodoni"/>
                <a:cs typeface="Bodoni"/>
                <a:sym typeface="Bodoni"/>
              </a:defRPr>
            </a:lvl9pPr>
          </a:lstStyle>
          <a:p>
            <a:pPr indent="0" lvl="0" marL="0">
              <a:spcBef>
                <a:spcPts val="0"/>
              </a:spcBef>
              <a:spcAft>
                <a:spcPts val="0"/>
              </a:spcAft>
              <a:buNone/>
            </a:pPr>
            <a:fld id="{00000000-1234-1234-1234-123412341234}" type="slidenum">
              <a:rPr lang="en"/>
              <a:t>‹#›</a:t>
            </a:fld>
            <a:endParaRPr/>
          </a:p>
        </p:txBody>
      </p:sp>
      <p:sp>
        <p:nvSpPr>
          <p:cNvPr id="120" name="Shape 120"/>
          <p:cNvSpPr/>
          <p:nvPr>
            <p:ph idx="2" type="pic"/>
          </p:nvPr>
        </p:nvSpPr>
        <p:spPr>
          <a:xfrm>
            <a:off x="170561" y="565498"/>
            <a:ext cx="2105915" cy="289615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Shape 121"/>
          <p:cNvSpPr/>
          <p:nvPr>
            <p:ph idx="3" type="pic"/>
          </p:nvPr>
        </p:nvSpPr>
        <p:spPr>
          <a:xfrm>
            <a:off x="2336470" y="565498"/>
            <a:ext cx="2105915" cy="289615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2" name="Shape 122"/>
          <p:cNvSpPr/>
          <p:nvPr>
            <p:ph idx="4" type="pic"/>
          </p:nvPr>
        </p:nvSpPr>
        <p:spPr>
          <a:xfrm>
            <a:off x="4502380" y="565498"/>
            <a:ext cx="2105915" cy="289615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Slide">
  <p:cSld name="18_Title Slide">
    <p:spTree>
      <p:nvGrpSpPr>
        <p:cNvPr id="123" name="Shape 123"/>
        <p:cNvGrpSpPr/>
        <p:nvPr/>
      </p:nvGrpSpPr>
      <p:grpSpPr>
        <a:xfrm>
          <a:off x="0" y="0"/>
          <a:ext cx="0" cy="0"/>
          <a:chOff x="0" y="0"/>
          <a:chExt cx="0" cy="0"/>
        </a:xfrm>
      </p:grpSpPr>
      <p:sp>
        <p:nvSpPr>
          <p:cNvPr id="124" name="Shape 124"/>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Bodoni"/>
                <a:ea typeface="Bodoni"/>
                <a:cs typeface="Bodoni"/>
                <a:sym typeface="Bodoni"/>
              </a:defRPr>
            </a:lvl1pPr>
            <a:lvl2pPr indent="0" lvl="1" marL="0" marR="0" rtl="0" algn="l">
              <a:spcBef>
                <a:spcPts val="0"/>
              </a:spcBef>
              <a:buNone/>
              <a:defRPr sz="800">
                <a:solidFill>
                  <a:schemeClr val="lt1"/>
                </a:solidFill>
                <a:latin typeface="Bodoni"/>
                <a:ea typeface="Bodoni"/>
                <a:cs typeface="Bodoni"/>
                <a:sym typeface="Bodoni"/>
              </a:defRPr>
            </a:lvl2pPr>
            <a:lvl3pPr indent="0" lvl="2" marL="0" marR="0" rtl="0" algn="l">
              <a:spcBef>
                <a:spcPts val="0"/>
              </a:spcBef>
              <a:buNone/>
              <a:defRPr sz="800">
                <a:solidFill>
                  <a:schemeClr val="lt1"/>
                </a:solidFill>
                <a:latin typeface="Bodoni"/>
                <a:ea typeface="Bodoni"/>
                <a:cs typeface="Bodoni"/>
                <a:sym typeface="Bodoni"/>
              </a:defRPr>
            </a:lvl3pPr>
            <a:lvl4pPr indent="0" lvl="3" marL="0" marR="0" rtl="0" algn="l">
              <a:spcBef>
                <a:spcPts val="0"/>
              </a:spcBef>
              <a:buNone/>
              <a:defRPr sz="800">
                <a:solidFill>
                  <a:schemeClr val="lt1"/>
                </a:solidFill>
                <a:latin typeface="Bodoni"/>
                <a:ea typeface="Bodoni"/>
                <a:cs typeface="Bodoni"/>
                <a:sym typeface="Bodoni"/>
              </a:defRPr>
            </a:lvl4pPr>
            <a:lvl5pPr indent="0" lvl="4" marL="0" marR="0" rtl="0" algn="l">
              <a:spcBef>
                <a:spcPts val="0"/>
              </a:spcBef>
              <a:buNone/>
              <a:defRPr sz="800">
                <a:solidFill>
                  <a:schemeClr val="lt1"/>
                </a:solidFill>
                <a:latin typeface="Bodoni"/>
                <a:ea typeface="Bodoni"/>
                <a:cs typeface="Bodoni"/>
                <a:sym typeface="Bodoni"/>
              </a:defRPr>
            </a:lvl5pPr>
            <a:lvl6pPr indent="0" lvl="5" marL="0" marR="0" rtl="0" algn="l">
              <a:spcBef>
                <a:spcPts val="0"/>
              </a:spcBef>
              <a:buNone/>
              <a:defRPr sz="800">
                <a:solidFill>
                  <a:schemeClr val="lt1"/>
                </a:solidFill>
                <a:latin typeface="Bodoni"/>
                <a:ea typeface="Bodoni"/>
                <a:cs typeface="Bodoni"/>
                <a:sym typeface="Bodoni"/>
              </a:defRPr>
            </a:lvl6pPr>
            <a:lvl7pPr indent="0" lvl="6" marL="0" marR="0" rtl="0" algn="l">
              <a:spcBef>
                <a:spcPts val="0"/>
              </a:spcBef>
              <a:buNone/>
              <a:defRPr sz="800">
                <a:solidFill>
                  <a:schemeClr val="lt1"/>
                </a:solidFill>
                <a:latin typeface="Bodoni"/>
                <a:ea typeface="Bodoni"/>
                <a:cs typeface="Bodoni"/>
                <a:sym typeface="Bodoni"/>
              </a:defRPr>
            </a:lvl7pPr>
            <a:lvl8pPr indent="0" lvl="7" marL="0" marR="0" rtl="0" algn="l">
              <a:spcBef>
                <a:spcPts val="0"/>
              </a:spcBef>
              <a:buNone/>
              <a:defRPr sz="800">
                <a:solidFill>
                  <a:schemeClr val="lt1"/>
                </a:solidFill>
                <a:latin typeface="Bodoni"/>
                <a:ea typeface="Bodoni"/>
                <a:cs typeface="Bodoni"/>
                <a:sym typeface="Bodoni"/>
              </a:defRPr>
            </a:lvl8pPr>
            <a:lvl9pPr indent="0" lvl="8" marL="0" marR="0" rtl="0" algn="l">
              <a:spcBef>
                <a:spcPts val="0"/>
              </a:spcBef>
              <a:buNone/>
              <a:defRPr sz="800">
                <a:solidFill>
                  <a:schemeClr val="lt1"/>
                </a:solidFill>
                <a:latin typeface="Bodoni"/>
                <a:ea typeface="Bodoni"/>
                <a:cs typeface="Bodoni"/>
                <a:sym typeface="Bodoni"/>
              </a:defRPr>
            </a:lvl9pPr>
          </a:lstStyle>
          <a:p>
            <a:pPr indent="0" lvl="0" marL="0">
              <a:spcBef>
                <a:spcPts val="0"/>
              </a:spcBef>
              <a:spcAft>
                <a:spcPts val="0"/>
              </a:spcAft>
              <a:buNone/>
            </a:pPr>
            <a:fld id="{00000000-1234-1234-1234-123412341234}" type="slidenum">
              <a:rPr lang="en"/>
              <a:t>‹#›</a:t>
            </a:fld>
            <a:endParaRPr/>
          </a:p>
        </p:txBody>
      </p:sp>
      <p:sp>
        <p:nvSpPr>
          <p:cNvPr id="125" name="Shape 125"/>
          <p:cNvSpPr/>
          <p:nvPr>
            <p:ph idx="2" type="pic"/>
          </p:nvPr>
        </p:nvSpPr>
        <p:spPr>
          <a:xfrm>
            <a:off x="3569767" y="1471025"/>
            <a:ext cx="2045221" cy="2201450"/>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Shape 126"/>
          <p:cNvSpPr/>
          <p:nvPr>
            <p:ph idx="3" type="pic"/>
          </p:nvPr>
        </p:nvSpPr>
        <p:spPr>
          <a:xfrm>
            <a:off x="1766001" y="1669767"/>
            <a:ext cx="1675944" cy="1803966"/>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7" name="Shape 127"/>
          <p:cNvSpPr/>
          <p:nvPr>
            <p:ph idx="4" type="pic"/>
          </p:nvPr>
        </p:nvSpPr>
        <p:spPr>
          <a:xfrm>
            <a:off x="303105" y="1853222"/>
            <a:ext cx="1335072" cy="1437055"/>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and Content">
  <p:cSld name="17_Title and Content">
    <p:spTree>
      <p:nvGrpSpPr>
        <p:cNvPr id="128" name="Shape 128"/>
        <p:cNvGrpSpPr/>
        <p:nvPr/>
      </p:nvGrpSpPr>
      <p:grpSpPr>
        <a:xfrm>
          <a:off x="0" y="0"/>
          <a:ext cx="0" cy="0"/>
          <a:chOff x="0" y="0"/>
          <a:chExt cx="0" cy="0"/>
        </a:xfrm>
      </p:grpSpPr>
      <p:sp>
        <p:nvSpPr>
          <p:cNvPr id="129" name="Shape 12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0" name="Shape 130"/>
          <p:cNvSpPr/>
          <p:nvPr>
            <p:ph idx="2" type="pic"/>
          </p:nvPr>
        </p:nvSpPr>
        <p:spPr>
          <a:xfrm>
            <a:off x="397967" y="1632020"/>
            <a:ext cx="1840088" cy="1879461"/>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Shape 131"/>
          <p:cNvSpPr/>
          <p:nvPr>
            <p:ph idx="3" type="pic"/>
          </p:nvPr>
        </p:nvSpPr>
        <p:spPr>
          <a:xfrm>
            <a:off x="4332513" y="2615291"/>
            <a:ext cx="4811486" cy="2245179"/>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2" name="Shape 132"/>
          <p:cNvSpPr/>
          <p:nvPr>
            <p:ph idx="4" type="pic"/>
          </p:nvPr>
        </p:nvSpPr>
        <p:spPr>
          <a:xfrm>
            <a:off x="4332513" y="283030"/>
            <a:ext cx="4811486" cy="2245179"/>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and Content">
  <p:cSld name="11_Title and Content">
    <p:spTree>
      <p:nvGrpSpPr>
        <p:cNvPr id="133" name="Shape 133"/>
        <p:cNvGrpSpPr/>
        <p:nvPr/>
      </p:nvGrpSpPr>
      <p:grpSpPr>
        <a:xfrm>
          <a:off x="0" y="0"/>
          <a:ext cx="0" cy="0"/>
          <a:chOff x="0" y="0"/>
          <a:chExt cx="0" cy="0"/>
        </a:xfrm>
      </p:grpSpPr>
      <p:sp>
        <p:nvSpPr>
          <p:cNvPr id="134" name="Shape 13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5" name="Shape 135"/>
          <p:cNvSpPr/>
          <p:nvPr>
            <p:ph idx="2" type="pic"/>
          </p:nvPr>
        </p:nvSpPr>
        <p:spPr>
          <a:xfrm>
            <a:off x="306730" y="286474"/>
            <a:ext cx="6412374" cy="4557531"/>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and Content">
  <p:cSld name="19_Title and Content">
    <p:spTree>
      <p:nvGrpSpPr>
        <p:cNvPr id="136" name="Shape 136"/>
        <p:cNvGrpSpPr/>
        <p:nvPr/>
      </p:nvGrpSpPr>
      <p:grpSpPr>
        <a:xfrm>
          <a:off x="0" y="0"/>
          <a:ext cx="0" cy="0"/>
          <a:chOff x="0" y="0"/>
          <a:chExt cx="0" cy="0"/>
        </a:xfrm>
      </p:grpSpPr>
      <p:sp>
        <p:nvSpPr>
          <p:cNvPr id="137" name="Shape 13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8" name="Shape 138"/>
          <p:cNvSpPr/>
          <p:nvPr>
            <p:ph idx="2" type="pic"/>
          </p:nvPr>
        </p:nvSpPr>
        <p:spPr>
          <a:xfrm>
            <a:off x="-1" y="286474"/>
            <a:ext cx="4104862" cy="4573996"/>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and Content">
  <p:cSld name="20_Title and Content">
    <p:spTree>
      <p:nvGrpSpPr>
        <p:cNvPr id="139" name="Shape 139"/>
        <p:cNvGrpSpPr/>
        <p:nvPr/>
      </p:nvGrpSpPr>
      <p:grpSpPr>
        <a:xfrm>
          <a:off x="0" y="0"/>
          <a:ext cx="0" cy="0"/>
          <a:chOff x="0" y="0"/>
          <a:chExt cx="0" cy="0"/>
        </a:xfrm>
      </p:grpSpPr>
      <p:sp>
        <p:nvSpPr>
          <p:cNvPr id="140" name="Shape 14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1" name="Shape 141"/>
          <p:cNvSpPr/>
          <p:nvPr>
            <p:ph idx="2" type="pic"/>
          </p:nvPr>
        </p:nvSpPr>
        <p:spPr>
          <a:xfrm>
            <a:off x="1500188" y="0"/>
            <a:ext cx="7643812" cy="5143500"/>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Slide">
  <p:cSld name="19_Title Slide">
    <p:spTree>
      <p:nvGrpSpPr>
        <p:cNvPr id="142" name="Shape 142"/>
        <p:cNvGrpSpPr/>
        <p:nvPr/>
      </p:nvGrpSpPr>
      <p:grpSpPr>
        <a:xfrm>
          <a:off x="0" y="0"/>
          <a:ext cx="0" cy="0"/>
          <a:chOff x="0" y="0"/>
          <a:chExt cx="0" cy="0"/>
        </a:xfrm>
      </p:grpSpPr>
      <p:sp>
        <p:nvSpPr>
          <p:cNvPr id="143" name="Shape 143"/>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Bodoni"/>
                <a:ea typeface="Bodoni"/>
                <a:cs typeface="Bodoni"/>
                <a:sym typeface="Bodoni"/>
              </a:defRPr>
            </a:lvl1pPr>
            <a:lvl2pPr indent="0" lvl="1" marL="0" marR="0" rtl="0" algn="l">
              <a:spcBef>
                <a:spcPts val="0"/>
              </a:spcBef>
              <a:buNone/>
              <a:defRPr sz="800">
                <a:solidFill>
                  <a:schemeClr val="lt1"/>
                </a:solidFill>
                <a:latin typeface="Bodoni"/>
                <a:ea typeface="Bodoni"/>
                <a:cs typeface="Bodoni"/>
                <a:sym typeface="Bodoni"/>
              </a:defRPr>
            </a:lvl2pPr>
            <a:lvl3pPr indent="0" lvl="2" marL="0" marR="0" rtl="0" algn="l">
              <a:spcBef>
                <a:spcPts val="0"/>
              </a:spcBef>
              <a:buNone/>
              <a:defRPr sz="800">
                <a:solidFill>
                  <a:schemeClr val="lt1"/>
                </a:solidFill>
                <a:latin typeface="Bodoni"/>
                <a:ea typeface="Bodoni"/>
                <a:cs typeface="Bodoni"/>
                <a:sym typeface="Bodoni"/>
              </a:defRPr>
            </a:lvl3pPr>
            <a:lvl4pPr indent="0" lvl="3" marL="0" marR="0" rtl="0" algn="l">
              <a:spcBef>
                <a:spcPts val="0"/>
              </a:spcBef>
              <a:buNone/>
              <a:defRPr sz="800">
                <a:solidFill>
                  <a:schemeClr val="lt1"/>
                </a:solidFill>
                <a:latin typeface="Bodoni"/>
                <a:ea typeface="Bodoni"/>
                <a:cs typeface="Bodoni"/>
                <a:sym typeface="Bodoni"/>
              </a:defRPr>
            </a:lvl4pPr>
            <a:lvl5pPr indent="0" lvl="4" marL="0" marR="0" rtl="0" algn="l">
              <a:spcBef>
                <a:spcPts val="0"/>
              </a:spcBef>
              <a:buNone/>
              <a:defRPr sz="800">
                <a:solidFill>
                  <a:schemeClr val="lt1"/>
                </a:solidFill>
                <a:latin typeface="Bodoni"/>
                <a:ea typeface="Bodoni"/>
                <a:cs typeface="Bodoni"/>
                <a:sym typeface="Bodoni"/>
              </a:defRPr>
            </a:lvl5pPr>
            <a:lvl6pPr indent="0" lvl="5" marL="0" marR="0" rtl="0" algn="l">
              <a:spcBef>
                <a:spcPts val="0"/>
              </a:spcBef>
              <a:buNone/>
              <a:defRPr sz="800">
                <a:solidFill>
                  <a:schemeClr val="lt1"/>
                </a:solidFill>
                <a:latin typeface="Bodoni"/>
                <a:ea typeface="Bodoni"/>
                <a:cs typeface="Bodoni"/>
                <a:sym typeface="Bodoni"/>
              </a:defRPr>
            </a:lvl6pPr>
            <a:lvl7pPr indent="0" lvl="6" marL="0" marR="0" rtl="0" algn="l">
              <a:spcBef>
                <a:spcPts val="0"/>
              </a:spcBef>
              <a:buNone/>
              <a:defRPr sz="800">
                <a:solidFill>
                  <a:schemeClr val="lt1"/>
                </a:solidFill>
                <a:latin typeface="Bodoni"/>
                <a:ea typeface="Bodoni"/>
                <a:cs typeface="Bodoni"/>
                <a:sym typeface="Bodoni"/>
              </a:defRPr>
            </a:lvl7pPr>
            <a:lvl8pPr indent="0" lvl="7" marL="0" marR="0" rtl="0" algn="l">
              <a:spcBef>
                <a:spcPts val="0"/>
              </a:spcBef>
              <a:buNone/>
              <a:defRPr sz="800">
                <a:solidFill>
                  <a:schemeClr val="lt1"/>
                </a:solidFill>
                <a:latin typeface="Bodoni"/>
                <a:ea typeface="Bodoni"/>
                <a:cs typeface="Bodoni"/>
                <a:sym typeface="Bodoni"/>
              </a:defRPr>
            </a:lvl8pPr>
            <a:lvl9pPr indent="0" lvl="8" marL="0" marR="0" rtl="0" algn="l">
              <a:spcBef>
                <a:spcPts val="0"/>
              </a:spcBef>
              <a:buNone/>
              <a:defRPr sz="800">
                <a:solidFill>
                  <a:schemeClr val="lt1"/>
                </a:solidFill>
                <a:latin typeface="Bodoni"/>
                <a:ea typeface="Bodoni"/>
                <a:cs typeface="Bodoni"/>
                <a:sym typeface="Bodoni"/>
              </a:defRPr>
            </a:lvl9pPr>
          </a:lstStyle>
          <a:p>
            <a:pPr indent="0" lvl="0" marL="0">
              <a:spcBef>
                <a:spcPts val="0"/>
              </a:spcBef>
              <a:spcAft>
                <a:spcPts val="0"/>
              </a:spcAft>
              <a:buNone/>
            </a:pPr>
            <a:fld id="{00000000-1234-1234-1234-123412341234}" type="slidenum">
              <a:rPr lang="en"/>
              <a:t>‹#›</a:t>
            </a:fld>
            <a:endParaRPr/>
          </a:p>
        </p:txBody>
      </p:sp>
      <p:sp>
        <p:nvSpPr>
          <p:cNvPr id="144" name="Shape 144"/>
          <p:cNvSpPr/>
          <p:nvPr>
            <p:ph idx="2" type="pic"/>
          </p:nvPr>
        </p:nvSpPr>
        <p:spPr>
          <a:xfrm>
            <a:off x="651012" y="2474843"/>
            <a:ext cx="7841974" cy="1789043"/>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45" name="Shape 145"/>
        <p:cNvGrpSpPr/>
        <p:nvPr/>
      </p:nvGrpSpPr>
      <p:grpSpPr>
        <a:xfrm>
          <a:off x="0" y="0"/>
          <a:ext cx="0" cy="0"/>
          <a:chOff x="0" y="0"/>
          <a:chExt cx="0" cy="0"/>
        </a:xfrm>
      </p:grpSpPr>
      <p:sp>
        <p:nvSpPr>
          <p:cNvPr id="146" name="Shape 146"/>
          <p:cNvSpPr txBox="1"/>
          <p:nvPr>
            <p:ph idx="1" type="subTitle"/>
          </p:nvPr>
        </p:nvSpPr>
        <p:spPr>
          <a:xfrm>
            <a:off x="628651" y="789063"/>
            <a:ext cx="7886700" cy="221227"/>
          </a:xfrm>
          <a:prstGeom prst="rect">
            <a:avLst/>
          </a:prstGeom>
          <a:noFill/>
          <a:ln>
            <a:noFill/>
          </a:ln>
        </p:spPr>
        <p:txBody>
          <a:bodyPr anchorCtr="0" anchor="t" bIns="68575" lIns="68575" spcFirstLastPara="1"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Open Sans"/>
                <a:ea typeface="Open Sans"/>
                <a:cs typeface="Open Sans"/>
                <a:sym typeface="Open Sans"/>
              </a:defRPr>
            </a:lvl1pPr>
            <a:lvl2pPr indent="0" lvl="1" marL="342900"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indent="0" lvl="2" marL="685800"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indent="0" lvl="3" marL="10287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indent="0" lvl="4" marL="13716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indent="0" lvl="5" marL="17145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indent="0" lvl="6" marL="20574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indent="0" lvl="7" marL="24003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indent="0" lvl="8" marL="27432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47" name="Shape 147"/>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sz="800">
                <a:solidFill>
                  <a:schemeClr val="lt1"/>
                </a:solidFill>
                <a:latin typeface="Bodoni"/>
                <a:ea typeface="Bodoni"/>
                <a:cs typeface="Bodoni"/>
                <a:sym typeface="Bodoni"/>
              </a:defRPr>
            </a:lvl1pPr>
            <a:lvl2pPr indent="0" lvl="1" marL="0" marR="0" rtl="0" algn="l">
              <a:spcBef>
                <a:spcPts val="0"/>
              </a:spcBef>
              <a:buNone/>
              <a:defRPr sz="800">
                <a:solidFill>
                  <a:schemeClr val="lt1"/>
                </a:solidFill>
                <a:latin typeface="Bodoni"/>
                <a:ea typeface="Bodoni"/>
                <a:cs typeface="Bodoni"/>
                <a:sym typeface="Bodoni"/>
              </a:defRPr>
            </a:lvl2pPr>
            <a:lvl3pPr indent="0" lvl="2" marL="0" marR="0" rtl="0" algn="l">
              <a:spcBef>
                <a:spcPts val="0"/>
              </a:spcBef>
              <a:buNone/>
              <a:defRPr sz="800">
                <a:solidFill>
                  <a:schemeClr val="lt1"/>
                </a:solidFill>
                <a:latin typeface="Bodoni"/>
                <a:ea typeface="Bodoni"/>
                <a:cs typeface="Bodoni"/>
                <a:sym typeface="Bodoni"/>
              </a:defRPr>
            </a:lvl3pPr>
            <a:lvl4pPr indent="0" lvl="3" marL="0" marR="0" rtl="0" algn="l">
              <a:spcBef>
                <a:spcPts val="0"/>
              </a:spcBef>
              <a:buNone/>
              <a:defRPr sz="800">
                <a:solidFill>
                  <a:schemeClr val="lt1"/>
                </a:solidFill>
                <a:latin typeface="Bodoni"/>
                <a:ea typeface="Bodoni"/>
                <a:cs typeface="Bodoni"/>
                <a:sym typeface="Bodoni"/>
              </a:defRPr>
            </a:lvl4pPr>
            <a:lvl5pPr indent="0" lvl="4" marL="0" marR="0" rtl="0" algn="l">
              <a:spcBef>
                <a:spcPts val="0"/>
              </a:spcBef>
              <a:buNone/>
              <a:defRPr sz="800">
                <a:solidFill>
                  <a:schemeClr val="lt1"/>
                </a:solidFill>
                <a:latin typeface="Bodoni"/>
                <a:ea typeface="Bodoni"/>
                <a:cs typeface="Bodoni"/>
                <a:sym typeface="Bodoni"/>
              </a:defRPr>
            </a:lvl5pPr>
            <a:lvl6pPr indent="0" lvl="5" marL="0" marR="0" rtl="0" algn="l">
              <a:spcBef>
                <a:spcPts val="0"/>
              </a:spcBef>
              <a:buNone/>
              <a:defRPr sz="800">
                <a:solidFill>
                  <a:schemeClr val="lt1"/>
                </a:solidFill>
                <a:latin typeface="Bodoni"/>
                <a:ea typeface="Bodoni"/>
                <a:cs typeface="Bodoni"/>
                <a:sym typeface="Bodoni"/>
              </a:defRPr>
            </a:lvl6pPr>
            <a:lvl7pPr indent="0" lvl="6" marL="0" marR="0" rtl="0" algn="l">
              <a:spcBef>
                <a:spcPts val="0"/>
              </a:spcBef>
              <a:buNone/>
              <a:defRPr sz="800">
                <a:solidFill>
                  <a:schemeClr val="lt1"/>
                </a:solidFill>
                <a:latin typeface="Bodoni"/>
                <a:ea typeface="Bodoni"/>
                <a:cs typeface="Bodoni"/>
                <a:sym typeface="Bodoni"/>
              </a:defRPr>
            </a:lvl7pPr>
            <a:lvl8pPr indent="0" lvl="7" marL="0" marR="0" rtl="0" algn="l">
              <a:spcBef>
                <a:spcPts val="0"/>
              </a:spcBef>
              <a:buNone/>
              <a:defRPr sz="800">
                <a:solidFill>
                  <a:schemeClr val="lt1"/>
                </a:solidFill>
                <a:latin typeface="Bodoni"/>
                <a:ea typeface="Bodoni"/>
                <a:cs typeface="Bodoni"/>
                <a:sym typeface="Bodoni"/>
              </a:defRPr>
            </a:lvl8pPr>
            <a:lvl9pPr indent="0" lvl="8" marL="0" marR="0" rtl="0" algn="l">
              <a:spcBef>
                <a:spcPts val="0"/>
              </a:spcBef>
              <a:buNone/>
              <a:defRPr sz="800">
                <a:solidFill>
                  <a:schemeClr val="lt1"/>
                </a:solidFill>
                <a:latin typeface="Bodoni"/>
                <a:ea typeface="Bodoni"/>
                <a:cs typeface="Bodoni"/>
                <a:sym typeface="Bodoni"/>
              </a:defRPr>
            </a:lvl9pPr>
          </a:lstStyle>
          <a:p>
            <a:pPr indent="0" lvl="0" marL="0">
              <a:spcBef>
                <a:spcPts val="0"/>
              </a:spcBef>
              <a:spcAft>
                <a:spcPts val="0"/>
              </a:spcAft>
              <a:buNone/>
            </a:pPr>
            <a:fld id="{00000000-1234-1234-1234-123412341234}" type="slidenum">
              <a:rPr lang="en"/>
              <a:t>‹#›</a:t>
            </a:fld>
            <a:endParaRPr/>
          </a:p>
        </p:txBody>
      </p:sp>
      <p:sp>
        <p:nvSpPr>
          <p:cNvPr id="148" name="Shape 148"/>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indent="0" lvl="0" mar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indent="0" lvl="1">
              <a:spcBef>
                <a:spcPts val="0"/>
              </a:spcBef>
              <a:spcAft>
                <a:spcPts val="0"/>
              </a:spcAft>
              <a:buSzPts val="1100"/>
              <a:buNone/>
              <a:defRPr sz="1400"/>
            </a:lvl2pPr>
            <a:lvl3pPr indent="0" lvl="2">
              <a:spcBef>
                <a:spcPts val="0"/>
              </a:spcBef>
              <a:spcAft>
                <a:spcPts val="0"/>
              </a:spcAft>
              <a:buSzPts val="1100"/>
              <a:buNone/>
              <a:defRPr sz="1400"/>
            </a:lvl3pPr>
            <a:lvl4pPr indent="0" lvl="3">
              <a:spcBef>
                <a:spcPts val="0"/>
              </a:spcBef>
              <a:spcAft>
                <a:spcPts val="0"/>
              </a:spcAft>
              <a:buSzPts val="1100"/>
              <a:buNone/>
              <a:defRPr sz="1400"/>
            </a:lvl4pPr>
            <a:lvl5pPr indent="0" lvl="4">
              <a:spcBef>
                <a:spcPts val="0"/>
              </a:spcBef>
              <a:spcAft>
                <a:spcPts val="0"/>
              </a:spcAft>
              <a:buSzPts val="1100"/>
              <a:buNone/>
              <a:defRPr sz="1400"/>
            </a:lvl5pPr>
            <a:lvl6pPr indent="0" lvl="5">
              <a:spcBef>
                <a:spcPts val="0"/>
              </a:spcBef>
              <a:spcAft>
                <a:spcPts val="0"/>
              </a:spcAft>
              <a:buSzPts val="1100"/>
              <a:buNone/>
              <a:defRPr sz="1400"/>
            </a:lvl6pPr>
            <a:lvl7pPr indent="0" lvl="6">
              <a:spcBef>
                <a:spcPts val="0"/>
              </a:spcBef>
              <a:spcAft>
                <a:spcPts val="0"/>
              </a:spcAft>
              <a:buSzPts val="1100"/>
              <a:buNone/>
              <a:defRPr sz="1400"/>
            </a:lvl7pPr>
            <a:lvl8pPr indent="0" lvl="7">
              <a:spcBef>
                <a:spcPts val="0"/>
              </a:spcBef>
              <a:spcAft>
                <a:spcPts val="0"/>
              </a:spcAft>
              <a:buSzPts val="1100"/>
              <a:buNone/>
              <a:defRPr sz="1400"/>
            </a:lvl8pPr>
            <a:lvl9pPr indent="0" lvl="8">
              <a:spcBef>
                <a:spcPts val="0"/>
              </a:spcBef>
              <a:spcAft>
                <a:spcPts val="0"/>
              </a:spcAft>
              <a:buSzPts val="1100"/>
              <a:buNone/>
              <a:defRPr sz="14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0.xml"/><Relationship Id="rId11" Type="http://schemas.openxmlformats.org/officeDocument/2006/relationships/slideLayout" Target="../slideLayouts/slideLayout21.xml"/><Relationship Id="rId22" Type="http://schemas.openxmlformats.org/officeDocument/2006/relationships/theme" Target="../theme/theme2.xml"/><Relationship Id="rId10" Type="http://schemas.openxmlformats.org/officeDocument/2006/relationships/slideLayout" Target="../slideLayouts/slideLayout20.xml"/><Relationship Id="rId21" Type="http://schemas.openxmlformats.org/officeDocument/2006/relationships/slideLayout" Target="../slideLayouts/slideLayout31.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19" Type="http://schemas.openxmlformats.org/officeDocument/2006/relationships/slideLayout" Target="../slideLayouts/slideLayout29.xml"/><Relationship Id="rId6" Type="http://schemas.openxmlformats.org/officeDocument/2006/relationships/slideLayout" Target="../slideLayouts/slideLayout16.xml"/><Relationship Id="rId18" Type="http://schemas.openxmlformats.org/officeDocument/2006/relationships/slideLayout" Target="../slideLayouts/slideLayout28.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spcBef>
                <a:spcPts val="0"/>
              </a:spcBef>
              <a:buNone/>
              <a:defRPr sz="1000">
                <a:solidFill>
                  <a:schemeClr val="dk2"/>
                </a:solidFill>
              </a:defRPr>
            </a:lvl1pPr>
            <a:lvl2pPr lvl="1" algn="r">
              <a:spcBef>
                <a:spcPts val="0"/>
              </a:spcBef>
              <a:buNone/>
              <a:defRPr sz="1000">
                <a:solidFill>
                  <a:schemeClr val="dk2"/>
                </a:solidFill>
              </a:defRPr>
            </a:lvl2pPr>
            <a:lvl3pPr lvl="2" algn="r">
              <a:spcBef>
                <a:spcPts val="0"/>
              </a:spcBef>
              <a:buNone/>
              <a:defRPr sz="1000">
                <a:solidFill>
                  <a:schemeClr val="dk2"/>
                </a:solidFill>
              </a:defRPr>
            </a:lvl3pPr>
            <a:lvl4pPr lvl="3" algn="r">
              <a:spcBef>
                <a:spcPts val="0"/>
              </a:spcBef>
              <a:buNone/>
              <a:defRPr sz="1000">
                <a:solidFill>
                  <a:schemeClr val="dk2"/>
                </a:solidFill>
              </a:defRPr>
            </a:lvl4pPr>
            <a:lvl5pPr lvl="4" algn="r">
              <a:spcBef>
                <a:spcPts val="0"/>
              </a:spcBef>
              <a:buNone/>
              <a:defRPr sz="1000">
                <a:solidFill>
                  <a:schemeClr val="dk2"/>
                </a:solidFill>
              </a:defRPr>
            </a:lvl5pPr>
            <a:lvl6pPr lvl="5" algn="r">
              <a:spcBef>
                <a:spcPts val="0"/>
              </a:spcBef>
              <a:buNone/>
              <a:defRPr sz="1000">
                <a:solidFill>
                  <a:schemeClr val="dk2"/>
                </a:solidFill>
              </a:defRPr>
            </a:lvl6pPr>
            <a:lvl7pPr lvl="6" algn="r">
              <a:spcBef>
                <a:spcPts val="0"/>
              </a:spcBef>
              <a:buNone/>
              <a:defRPr sz="1000">
                <a:solidFill>
                  <a:schemeClr val="dk2"/>
                </a:solidFill>
              </a:defRPr>
            </a:lvl7pPr>
            <a:lvl8pPr lvl="7" algn="r">
              <a:spcBef>
                <a:spcPts val="0"/>
              </a:spcBef>
              <a:buNone/>
              <a:defRPr sz="1000">
                <a:solidFill>
                  <a:schemeClr val="dk2"/>
                </a:solidFill>
              </a:defRPr>
            </a:lvl8pPr>
            <a:lvl9pPr lvl="8" algn="r">
              <a:spcBef>
                <a:spcPts val="0"/>
              </a:spcBef>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p:nvPr/>
        </p:nvSpPr>
        <p:spPr>
          <a:xfrm>
            <a:off x="0" y="4785836"/>
            <a:ext cx="9144000" cy="357664"/>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pic>
        <p:nvPicPr>
          <p:cNvPr id="52" name="Shape 52"/>
          <p:cNvPicPr preferRelativeResize="0"/>
          <p:nvPr/>
        </p:nvPicPr>
        <p:blipFill rotWithShape="1">
          <a:blip r:embed="rId1">
            <a:alphaModFix/>
          </a:blip>
          <a:srcRect b="0" l="0" r="0" t="0"/>
          <a:stretch/>
        </p:blipFill>
        <p:spPr>
          <a:xfrm>
            <a:off x="601417" y="4866564"/>
            <a:ext cx="673628" cy="196208"/>
          </a:xfrm>
          <a:prstGeom prst="rect">
            <a:avLst/>
          </a:prstGeom>
          <a:noFill/>
          <a:ln>
            <a:noFill/>
          </a:ln>
        </p:spPr>
      </p:pic>
      <p:sp>
        <p:nvSpPr>
          <p:cNvPr id="53" name="Shape 53"/>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indent="0" lvl="0" mar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indent="0" lvl="1">
              <a:spcBef>
                <a:spcPts val="0"/>
              </a:spcBef>
              <a:spcAft>
                <a:spcPts val="0"/>
              </a:spcAft>
              <a:buSzPts val="1100"/>
              <a:buNone/>
              <a:defRPr sz="1400"/>
            </a:lvl2pPr>
            <a:lvl3pPr indent="0" lvl="2">
              <a:spcBef>
                <a:spcPts val="0"/>
              </a:spcBef>
              <a:spcAft>
                <a:spcPts val="0"/>
              </a:spcAft>
              <a:buSzPts val="1100"/>
              <a:buNone/>
              <a:defRPr sz="1400"/>
            </a:lvl3pPr>
            <a:lvl4pPr indent="0" lvl="3">
              <a:spcBef>
                <a:spcPts val="0"/>
              </a:spcBef>
              <a:spcAft>
                <a:spcPts val="0"/>
              </a:spcAft>
              <a:buSzPts val="1100"/>
              <a:buNone/>
              <a:defRPr sz="1400"/>
            </a:lvl4pPr>
            <a:lvl5pPr indent="0" lvl="4">
              <a:spcBef>
                <a:spcPts val="0"/>
              </a:spcBef>
              <a:spcAft>
                <a:spcPts val="0"/>
              </a:spcAft>
              <a:buSzPts val="1100"/>
              <a:buNone/>
              <a:defRPr sz="1400"/>
            </a:lvl5pPr>
            <a:lvl6pPr indent="0" lvl="5">
              <a:spcBef>
                <a:spcPts val="0"/>
              </a:spcBef>
              <a:spcAft>
                <a:spcPts val="0"/>
              </a:spcAft>
              <a:buSzPts val="1100"/>
              <a:buNone/>
              <a:defRPr sz="1400"/>
            </a:lvl6pPr>
            <a:lvl7pPr indent="0" lvl="6">
              <a:spcBef>
                <a:spcPts val="0"/>
              </a:spcBef>
              <a:spcAft>
                <a:spcPts val="0"/>
              </a:spcAft>
              <a:buSzPts val="1100"/>
              <a:buNone/>
              <a:defRPr sz="1400"/>
            </a:lvl7pPr>
            <a:lvl8pPr indent="0" lvl="7">
              <a:spcBef>
                <a:spcPts val="0"/>
              </a:spcBef>
              <a:spcAft>
                <a:spcPts val="0"/>
              </a:spcAft>
              <a:buSzPts val="1100"/>
              <a:buNone/>
              <a:defRPr sz="1400"/>
            </a:lvl8pPr>
            <a:lvl9pPr indent="0" lvl="8">
              <a:spcBef>
                <a:spcPts val="0"/>
              </a:spcBef>
              <a:spcAft>
                <a:spcPts val="0"/>
              </a:spcAft>
              <a:buSzPts val="1100"/>
              <a:buNone/>
              <a:defRPr sz="1400"/>
            </a:lvl9pPr>
          </a:lstStyle>
          <a:p/>
        </p:txBody>
      </p:sp>
      <p:sp>
        <p:nvSpPr>
          <p:cNvPr id="54" name="Shape 54"/>
          <p:cNvSpPr txBox="1"/>
          <p:nvPr>
            <p:ph idx="1" type="body"/>
          </p:nvPr>
        </p:nvSpPr>
        <p:spPr>
          <a:xfrm>
            <a:off x="628650" y="1369219"/>
            <a:ext cx="7886700" cy="3263504"/>
          </a:xfrm>
          <a:prstGeom prst="rect">
            <a:avLst/>
          </a:prstGeom>
          <a:noFill/>
          <a:ln>
            <a:noFill/>
          </a:ln>
        </p:spPr>
        <p:txBody>
          <a:bodyPr anchorCtr="0" anchor="t" bIns="68575" lIns="68575" spcFirstLastPara="1" rIns="68575" wrap="square" tIns="685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cxnSp>
        <p:nvCxnSpPr>
          <p:cNvPr id="55" name="Shape 55"/>
          <p:cNvCxnSpPr/>
          <p:nvPr/>
        </p:nvCxnSpPr>
        <p:spPr>
          <a:xfrm>
            <a:off x="1347860" y="4873870"/>
            <a:ext cx="0" cy="181597"/>
          </a:xfrm>
          <a:prstGeom prst="straightConnector1">
            <a:avLst/>
          </a:prstGeom>
          <a:noFill/>
          <a:ln cap="flat" cmpd="sng" w="19050">
            <a:solidFill>
              <a:schemeClr val="dk1">
                <a:alpha val="20000"/>
              </a:schemeClr>
            </a:solidFill>
            <a:prstDash val="solid"/>
            <a:miter lim="800000"/>
            <a:headEnd len="sm" w="sm" type="none"/>
            <a:tailEnd len="sm" w="sm" type="none"/>
          </a:ln>
        </p:spPr>
      </p:cxnSp>
      <p:sp>
        <p:nvSpPr>
          <p:cNvPr id="56" name="Shape 56"/>
          <p:cNvSpPr/>
          <p:nvPr/>
        </p:nvSpPr>
        <p:spPr>
          <a:xfrm>
            <a:off x="8321142" y="4857742"/>
            <a:ext cx="213853" cy="21385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7" name="Shape 57"/>
          <p:cNvSpPr/>
          <p:nvPr/>
        </p:nvSpPr>
        <p:spPr>
          <a:xfrm>
            <a:off x="8390670" y="4916373"/>
            <a:ext cx="59897" cy="96589"/>
          </a:xfrm>
          <a:prstGeom prst="chevron">
            <a:avLst>
              <a:gd fmla="val 76574"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8" name="Shape 58"/>
          <p:cNvSpPr/>
          <p:nvPr/>
        </p:nvSpPr>
        <p:spPr>
          <a:xfrm>
            <a:off x="8041685" y="4857742"/>
            <a:ext cx="213853" cy="21385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9" name="Shape 59"/>
          <p:cNvSpPr/>
          <p:nvPr/>
        </p:nvSpPr>
        <p:spPr>
          <a:xfrm rot="10800000">
            <a:off x="8115187" y="4916373"/>
            <a:ext cx="59897" cy="96589"/>
          </a:xfrm>
          <a:prstGeom prst="chevron">
            <a:avLst>
              <a:gd fmla="val 76574"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60" name="Shape 60"/>
          <p:cNvSpPr/>
          <p:nvPr/>
        </p:nvSpPr>
        <p:spPr>
          <a:xfrm>
            <a:off x="7836011" y="0"/>
            <a:ext cx="679340" cy="24450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1" name="Shape 61"/>
          <p:cNvSpPr txBox="1"/>
          <p:nvPr/>
        </p:nvSpPr>
        <p:spPr>
          <a:xfrm>
            <a:off x="7876858" y="50138"/>
            <a:ext cx="405516" cy="14445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0" i="0" lang="en" sz="700" u="none" cap="none" strike="noStrike">
                <a:solidFill>
                  <a:schemeClr val="lt1"/>
                </a:solidFill>
                <a:latin typeface="Bodoni"/>
                <a:ea typeface="Bodoni"/>
                <a:cs typeface="Bodoni"/>
                <a:sym typeface="Bodoni"/>
              </a:rPr>
              <a:t>PAGE</a:t>
            </a:r>
            <a:endParaRPr sz="1100"/>
          </a:p>
        </p:txBody>
      </p:sp>
      <p:sp>
        <p:nvSpPr>
          <p:cNvPr id="62" name="Shape 62"/>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b="0" i="0" sz="800" u="none" cap="none" strike="noStrike">
                <a:solidFill>
                  <a:schemeClr val="lt1"/>
                </a:solidFill>
                <a:latin typeface="Bodoni"/>
                <a:ea typeface="Bodoni"/>
                <a:cs typeface="Bodoni"/>
                <a:sym typeface="Bodoni"/>
              </a:defRPr>
            </a:lvl1pPr>
            <a:lvl2pPr indent="0" lvl="1" marL="0" marR="0" rtl="0" algn="l">
              <a:spcBef>
                <a:spcPts val="0"/>
              </a:spcBef>
              <a:buNone/>
              <a:defRPr b="0" i="0" sz="800" u="none" cap="none" strike="noStrike">
                <a:solidFill>
                  <a:schemeClr val="lt1"/>
                </a:solidFill>
                <a:latin typeface="Bodoni"/>
                <a:ea typeface="Bodoni"/>
                <a:cs typeface="Bodoni"/>
                <a:sym typeface="Bodoni"/>
              </a:defRPr>
            </a:lvl2pPr>
            <a:lvl3pPr indent="0" lvl="2" marL="0" marR="0" rtl="0" algn="l">
              <a:spcBef>
                <a:spcPts val="0"/>
              </a:spcBef>
              <a:buNone/>
              <a:defRPr b="0" i="0" sz="800" u="none" cap="none" strike="noStrike">
                <a:solidFill>
                  <a:schemeClr val="lt1"/>
                </a:solidFill>
                <a:latin typeface="Bodoni"/>
                <a:ea typeface="Bodoni"/>
                <a:cs typeface="Bodoni"/>
                <a:sym typeface="Bodoni"/>
              </a:defRPr>
            </a:lvl3pPr>
            <a:lvl4pPr indent="0" lvl="3" marL="0" marR="0" rtl="0" algn="l">
              <a:spcBef>
                <a:spcPts val="0"/>
              </a:spcBef>
              <a:buNone/>
              <a:defRPr b="0" i="0" sz="800" u="none" cap="none" strike="noStrike">
                <a:solidFill>
                  <a:schemeClr val="lt1"/>
                </a:solidFill>
                <a:latin typeface="Bodoni"/>
                <a:ea typeface="Bodoni"/>
                <a:cs typeface="Bodoni"/>
                <a:sym typeface="Bodoni"/>
              </a:defRPr>
            </a:lvl4pPr>
            <a:lvl5pPr indent="0" lvl="4" marL="0" marR="0" rtl="0" algn="l">
              <a:spcBef>
                <a:spcPts val="0"/>
              </a:spcBef>
              <a:buNone/>
              <a:defRPr b="0" i="0" sz="800" u="none" cap="none" strike="noStrike">
                <a:solidFill>
                  <a:schemeClr val="lt1"/>
                </a:solidFill>
                <a:latin typeface="Bodoni"/>
                <a:ea typeface="Bodoni"/>
                <a:cs typeface="Bodoni"/>
                <a:sym typeface="Bodoni"/>
              </a:defRPr>
            </a:lvl5pPr>
            <a:lvl6pPr indent="0" lvl="5" marL="0" marR="0" rtl="0" algn="l">
              <a:spcBef>
                <a:spcPts val="0"/>
              </a:spcBef>
              <a:buNone/>
              <a:defRPr b="0" i="0" sz="800" u="none" cap="none" strike="noStrike">
                <a:solidFill>
                  <a:schemeClr val="lt1"/>
                </a:solidFill>
                <a:latin typeface="Bodoni"/>
                <a:ea typeface="Bodoni"/>
                <a:cs typeface="Bodoni"/>
                <a:sym typeface="Bodoni"/>
              </a:defRPr>
            </a:lvl6pPr>
            <a:lvl7pPr indent="0" lvl="6" marL="0" marR="0" rtl="0" algn="l">
              <a:spcBef>
                <a:spcPts val="0"/>
              </a:spcBef>
              <a:buNone/>
              <a:defRPr b="0" i="0" sz="800" u="none" cap="none" strike="noStrike">
                <a:solidFill>
                  <a:schemeClr val="lt1"/>
                </a:solidFill>
                <a:latin typeface="Bodoni"/>
                <a:ea typeface="Bodoni"/>
                <a:cs typeface="Bodoni"/>
                <a:sym typeface="Bodoni"/>
              </a:defRPr>
            </a:lvl7pPr>
            <a:lvl8pPr indent="0" lvl="7" marL="0" marR="0" rtl="0" algn="l">
              <a:spcBef>
                <a:spcPts val="0"/>
              </a:spcBef>
              <a:buNone/>
              <a:defRPr b="0" i="0" sz="800" u="none" cap="none" strike="noStrike">
                <a:solidFill>
                  <a:schemeClr val="lt1"/>
                </a:solidFill>
                <a:latin typeface="Bodoni"/>
                <a:ea typeface="Bodoni"/>
                <a:cs typeface="Bodoni"/>
                <a:sym typeface="Bodoni"/>
              </a:defRPr>
            </a:lvl8pPr>
            <a:lvl9pPr indent="0" lvl="8" marL="0" marR="0" rtl="0" algn="l">
              <a:spcBef>
                <a:spcPts val="0"/>
              </a:spcBef>
              <a:buNone/>
              <a:defRPr b="0" i="0" sz="800" u="none" cap="none" strike="noStrike">
                <a:solidFill>
                  <a:schemeClr val="lt1"/>
                </a:solidFill>
                <a:latin typeface="Bodoni"/>
                <a:ea typeface="Bodoni"/>
                <a:cs typeface="Bodoni"/>
                <a:sym typeface="Bodoni"/>
              </a:defRPr>
            </a:lvl9pPr>
          </a:lstStyle>
          <a:p>
            <a:pPr indent="0" lvl="0" marL="0">
              <a:spcBef>
                <a:spcPts val="0"/>
              </a:spcBef>
              <a:spcAft>
                <a:spcPts val="0"/>
              </a:spcAft>
              <a:buNone/>
            </a:pPr>
            <a:fld id="{00000000-1234-1234-1234-123412341234}" type="slidenum">
              <a:rPr lang="en"/>
              <a:t>‹#›</a:t>
            </a:fld>
            <a:endParaRPr/>
          </a:p>
        </p:txBody>
      </p:sp>
      <p:sp>
        <p:nvSpPr>
          <p:cNvPr id="63" name="Shape 63"/>
          <p:cNvSpPr txBox="1"/>
          <p:nvPr/>
        </p:nvSpPr>
        <p:spPr>
          <a:xfrm>
            <a:off x="1380863" y="4866564"/>
            <a:ext cx="1368053" cy="196207"/>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3F3F3F"/>
              </a:buClr>
              <a:buSzPts val="800"/>
              <a:buFont typeface="Bodoni"/>
              <a:buNone/>
            </a:pPr>
            <a:r>
              <a:rPr b="0" i="0" lang="en" sz="800" u="none" cap="none" strike="noStrike">
                <a:solidFill>
                  <a:srgbClr val="3F3F3F"/>
                </a:solidFill>
                <a:latin typeface="Bodoni"/>
                <a:ea typeface="Bodoni"/>
                <a:cs typeface="Bodoni"/>
                <a:sym typeface="Bodoni"/>
              </a:rPr>
              <a:t>www.infobusiness.com</a:t>
            </a:r>
            <a:endParaRPr sz="1100"/>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6.jpg"/><Relationship Id="rId4" Type="http://schemas.openxmlformats.org/officeDocument/2006/relationships/image" Target="../media/image22.jpg"/><Relationship Id="rId5"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12.jpg"/><Relationship Id="rId4" Type="http://schemas.openxmlformats.org/officeDocument/2006/relationships/image" Target="../media/image11.jpg"/><Relationship Id="rId5"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19.jpg"/><Relationship Id="rId4" Type="http://schemas.openxmlformats.org/officeDocument/2006/relationships/image" Target="../media/image17.jpg"/><Relationship Id="rId5" Type="http://schemas.openxmlformats.org/officeDocument/2006/relationships/image" Target="../media/image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23.jpg"/><Relationship Id="rId4" Type="http://schemas.openxmlformats.org/officeDocument/2006/relationships/image" Target="../media/image20.jpg"/><Relationship Id="rId5"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 Id="rId3" Type="http://schemas.openxmlformats.org/officeDocument/2006/relationships/image" Target="../media/image18.jp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10.jpg"/><Relationship Id="rId4" Type="http://schemas.openxmlformats.org/officeDocument/2006/relationships/image" Target="../media/image21.jpg"/><Relationship Id="rId5" Type="http://schemas.openxmlformats.org/officeDocument/2006/relationships/image" Target="../media/image34.jpg"/><Relationship Id="rId6" Type="http://schemas.openxmlformats.org/officeDocument/2006/relationships/image" Target="../media/image2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24.jpg"/><Relationship Id="rId4" Type="http://schemas.openxmlformats.org/officeDocument/2006/relationships/image" Target="../media/image36.jpg"/><Relationship Id="rId5" Type="http://schemas.openxmlformats.org/officeDocument/2006/relationships/image" Target="../media/image3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25.png"/><Relationship Id="rId4" Type="http://schemas.openxmlformats.org/officeDocument/2006/relationships/image" Target="../media/image31.jpg"/><Relationship Id="rId5" Type="http://schemas.openxmlformats.org/officeDocument/2006/relationships/image" Target="../media/image1.png"/><Relationship Id="rId6" Type="http://schemas.openxmlformats.org/officeDocument/2006/relationships/image" Target="../media/image3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 Id="rId3" Type="http://schemas.openxmlformats.org/officeDocument/2006/relationships/image" Target="../media/image39.png"/><Relationship Id="rId4" Type="http://schemas.openxmlformats.org/officeDocument/2006/relationships/image" Target="../media/image24.jpg"/><Relationship Id="rId5" Type="http://schemas.openxmlformats.org/officeDocument/2006/relationships/image" Target="../media/image3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 Id="rId3" Type="http://schemas.openxmlformats.org/officeDocument/2006/relationships/image" Target="../media/image2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1.xml"/><Relationship Id="rId3" Type="http://schemas.openxmlformats.org/officeDocument/2006/relationships/image" Target="../media/image2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2.xml"/><Relationship Id="rId3" Type="http://schemas.openxmlformats.org/officeDocument/2006/relationships/image" Target="../media/image29.jp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3.xml"/><Relationship Id="rId3" Type="http://schemas.openxmlformats.org/officeDocument/2006/relationships/image" Target="../media/image30.jp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6.jp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15.jpg"/><Relationship Id="rId5" Type="http://schemas.openxmlformats.org/officeDocument/2006/relationships/image" Target="../media/image1.png"/><Relationship Id="rId6" Type="http://schemas.openxmlformats.org/officeDocument/2006/relationships/image" Target="../media/image38.png"/><Relationship Id="rId7"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0.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6.jpg"/><Relationship Id="rId4" Type="http://schemas.openxmlformats.org/officeDocument/2006/relationships/image" Target="../media/image1.png"/><Relationship Id="rId5" Type="http://schemas.openxmlformats.org/officeDocument/2006/relationships/image" Target="../media/image8.jpg"/><Relationship Id="rId6"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1.png"/><Relationship Id="rId5" Type="http://schemas.openxmlformats.org/officeDocument/2006/relationships/image" Target="../media/image8.jpg"/><Relationship Id="rId6"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8.jp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Shape 153"/>
          <p:cNvSpPr/>
          <p:nvPr/>
        </p:nvSpPr>
        <p:spPr>
          <a:xfrm>
            <a:off x="0" y="0"/>
            <a:ext cx="9144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54" name="Shape 154"/>
          <p:cNvPicPr preferRelativeResize="0"/>
          <p:nvPr/>
        </p:nvPicPr>
        <p:blipFill rotWithShape="1">
          <a:blip r:embed="rId3">
            <a:alphaModFix/>
          </a:blip>
          <a:srcRect b="0" l="0" r="0" t="0"/>
          <a:stretch/>
        </p:blipFill>
        <p:spPr>
          <a:xfrm>
            <a:off x="536714" y="-16398"/>
            <a:ext cx="8607286" cy="5164371"/>
          </a:xfrm>
          <a:prstGeom prst="rect">
            <a:avLst/>
          </a:prstGeom>
          <a:noFill/>
          <a:ln>
            <a:noFill/>
          </a:ln>
        </p:spPr>
      </p:pic>
      <p:pic>
        <p:nvPicPr>
          <p:cNvPr id="155" name="Shape 155"/>
          <p:cNvPicPr preferRelativeResize="0"/>
          <p:nvPr/>
        </p:nvPicPr>
        <p:blipFill rotWithShape="1">
          <a:blip r:embed="rId4">
            <a:alphaModFix/>
          </a:blip>
          <a:srcRect b="0" l="0" r="0" t="0"/>
          <a:stretch/>
        </p:blipFill>
        <p:spPr>
          <a:xfrm>
            <a:off x="2052539" y="2063855"/>
            <a:ext cx="3487441" cy="1015791"/>
          </a:xfrm>
          <a:prstGeom prst="rect">
            <a:avLst/>
          </a:prstGeom>
          <a:noFill/>
          <a:ln>
            <a:noFill/>
          </a:ln>
        </p:spPr>
      </p:pic>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Shape 258"/>
          <p:cNvPicPr preferRelativeResize="0"/>
          <p:nvPr>
            <p:ph idx="2" type="pic"/>
          </p:nvPr>
        </p:nvPicPr>
        <p:blipFill rotWithShape="1">
          <a:blip r:embed="rId3">
            <a:alphaModFix/>
          </a:blip>
          <a:srcRect b="13266" l="14693" r="33487" t="4775"/>
          <a:stretch/>
        </p:blipFill>
        <p:spPr>
          <a:xfrm>
            <a:off x="566056" y="614274"/>
            <a:ext cx="2439900" cy="2525100"/>
          </a:xfrm>
          <a:prstGeom prst="round2DiagRect">
            <a:avLst>
              <a:gd fmla="val 16667" name="adj1"/>
              <a:gd fmla="val 0" name="adj2"/>
            </a:avLst>
          </a:prstGeom>
          <a:noFill/>
          <a:ln>
            <a:noFill/>
          </a:ln>
        </p:spPr>
      </p:pic>
      <p:sp>
        <p:nvSpPr>
          <p:cNvPr id="259" name="Shape 259"/>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Bodoni"/>
                <a:ea typeface="Bodoni"/>
                <a:cs typeface="Bodoni"/>
                <a:sym typeface="Bodoni"/>
              </a:rPr>
              <a:t>‹#›</a:t>
            </a:fld>
            <a:endParaRPr sz="800">
              <a:solidFill>
                <a:schemeClr val="lt1"/>
              </a:solidFill>
              <a:latin typeface="Bodoni"/>
              <a:ea typeface="Bodoni"/>
              <a:cs typeface="Bodoni"/>
              <a:sym typeface="Bodoni"/>
            </a:endParaRPr>
          </a:p>
        </p:txBody>
      </p:sp>
      <p:pic>
        <p:nvPicPr>
          <p:cNvPr id="260" name="Shape 260"/>
          <p:cNvPicPr preferRelativeResize="0"/>
          <p:nvPr>
            <p:ph idx="3" type="pic"/>
          </p:nvPr>
        </p:nvPicPr>
        <p:blipFill rotWithShape="1">
          <a:blip r:embed="rId4">
            <a:alphaModFix/>
          </a:blip>
          <a:srcRect b="0" l="18346" r="18346" t="0"/>
          <a:stretch/>
        </p:blipFill>
        <p:spPr>
          <a:xfrm>
            <a:off x="3330542" y="614274"/>
            <a:ext cx="2439967" cy="2525242"/>
          </a:xfrm>
          <a:prstGeom prst="round2DiagRect">
            <a:avLst>
              <a:gd fmla="val 16667" name="adj1"/>
              <a:gd fmla="val 0" name="adj2"/>
            </a:avLst>
          </a:prstGeom>
          <a:noFill/>
          <a:ln>
            <a:noFill/>
          </a:ln>
        </p:spPr>
      </p:pic>
      <p:pic>
        <p:nvPicPr>
          <p:cNvPr id="261" name="Shape 261"/>
          <p:cNvPicPr preferRelativeResize="0"/>
          <p:nvPr>
            <p:ph idx="4" type="pic"/>
          </p:nvPr>
        </p:nvPicPr>
        <p:blipFill rotWithShape="1">
          <a:blip r:embed="rId5">
            <a:alphaModFix/>
          </a:blip>
          <a:srcRect b="1141" l="37743" r="1791" t="4972"/>
          <a:stretch/>
        </p:blipFill>
        <p:spPr>
          <a:xfrm>
            <a:off x="6095028" y="614274"/>
            <a:ext cx="2439900" cy="2525100"/>
          </a:xfrm>
          <a:prstGeom prst="round2DiagRect">
            <a:avLst>
              <a:gd fmla="val 16667" name="adj1"/>
              <a:gd fmla="val 0" name="adj2"/>
            </a:avLst>
          </a:prstGeom>
          <a:noFill/>
          <a:ln>
            <a:noFill/>
          </a:ln>
        </p:spPr>
      </p:pic>
      <p:sp>
        <p:nvSpPr>
          <p:cNvPr id="262" name="Shape 262"/>
          <p:cNvSpPr txBox="1"/>
          <p:nvPr/>
        </p:nvSpPr>
        <p:spPr>
          <a:xfrm>
            <a:off x="566056" y="3432459"/>
            <a:ext cx="1968175" cy="934871"/>
          </a:xfrm>
          <a:prstGeom prst="rect">
            <a:avLst/>
          </a:prstGeom>
          <a:noFill/>
          <a:ln>
            <a:noFill/>
          </a:ln>
        </p:spPr>
        <p:txBody>
          <a:bodyPr anchorCtr="0" anchor="t" bIns="34275" lIns="68575" spcFirstLastPara="1" rIns="68575" wrap="square" tIns="34275">
            <a:noAutofit/>
          </a:bodyPr>
          <a:lstStyle/>
          <a:p>
            <a:pPr indent="-133350" lvl="0" marL="127000" marR="0" rtl="0" algn="l">
              <a:lnSpc>
                <a:spcPct val="160000"/>
              </a:lnSpc>
              <a:spcBef>
                <a:spcPts val="0"/>
              </a:spcBef>
              <a:spcAft>
                <a:spcPts val="0"/>
              </a:spcAft>
              <a:buClr>
                <a:schemeClr val="accent1"/>
              </a:buClr>
              <a:buSzPts val="700"/>
              <a:buFont typeface="Open Sans"/>
              <a:buChar char="➢"/>
            </a:pPr>
            <a:r>
              <a:rPr i="1" lang="en" sz="700">
                <a:solidFill>
                  <a:schemeClr val="dk1"/>
                </a:solidFill>
                <a:latin typeface="Open Sans"/>
                <a:ea typeface="Open Sans"/>
                <a:cs typeface="Open Sans"/>
                <a:sym typeface="Open Sans"/>
              </a:rPr>
              <a:t>Have them for one. Living grass to fors</a:t>
            </a:r>
            <a:r>
              <a:rPr i="1" lang="en" sz="800">
                <a:solidFill>
                  <a:srgbClr val="7F7F7F"/>
                </a:solidFill>
                <a:latin typeface="Open Sans"/>
                <a:ea typeface="Open Sans"/>
                <a:cs typeface="Open Sans"/>
                <a:sym typeface="Open Sans"/>
              </a:rPr>
              <a:t> gathered waters had winged. had seasons. Fifth you'll, man wherein seas our creeping. Very.  Dolor sit amet adipiscing consectetue </a:t>
            </a:r>
            <a:endParaRPr b="1" i="1" sz="800">
              <a:solidFill>
                <a:schemeClr val="dk1"/>
              </a:solidFill>
              <a:latin typeface="Open Sans"/>
              <a:ea typeface="Open Sans"/>
              <a:cs typeface="Open Sans"/>
              <a:sym typeface="Open Sans"/>
            </a:endParaRPr>
          </a:p>
        </p:txBody>
      </p:sp>
      <p:grpSp>
        <p:nvGrpSpPr>
          <p:cNvPr id="263" name="Shape 263"/>
          <p:cNvGrpSpPr/>
          <p:nvPr/>
        </p:nvGrpSpPr>
        <p:grpSpPr>
          <a:xfrm>
            <a:off x="566056" y="2870142"/>
            <a:ext cx="443626" cy="300082"/>
            <a:chOff x="1436082" y="4259988"/>
            <a:chExt cx="591501" cy="400110"/>
          </a:xfrm>
        </p:grpSpPr>
        <p:sp>
          <p:nvSpPr>
            <p:cNvPr id="264" name="Shape 264"/>
            <p:cNvSpPr/>
            <p:nvPr/>
          </p:nvSpPr>
          <p:spPr>
            <a:xfrm>
              <a:off x="1436082" y="4293704"/>
              <a:ext cx="591501" cy="33267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5" name="Shape 265"/>
            <p:cNvSpPr txBox="1"/>
            <p:nvPr/>
          </p:nvSpPr>
          <p:spPr>
            <a:xfrm>
              <a:off x="1536993" y="4259988"/>
              <a:ext cx="389679"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Open Sans"/>
                  <a:ea typeface="Open Sans"/>
                  <a:cs typeface="Open Sans"/>
                  <a:sym typeface="Open Sans"/>
                </a:rPr>
                <a:t>A</a:t>
              </a:r>
              <a:endParaRPr sz="1100">
                <a:latin typeface="Open Sans"/>
                <a:ea typeface="Open Sans"/>
                <a:cs typeface="Open Sans"/>
                <a:sym typeface="Open Sans"/>
              </a:endParaRPr>
            </a:p>
          </p:txBody>
        </p:sp>
      </p:grpSp>
      <p:grpSp>
        <p:nvGrpSpPr>
          <p:cNvPr id="266" name="Shape 266"/>
          <p:cNvGrpSpPr/>
          <p:nvPr/>
        </p:nvGrpSpPr>
        <p:grpSpPr>
          <a:xfrm>
            <a:off x="6095028" y="2870142"/>
            <a:ext cx="443626" cy="300082"/>
            <a:chOff x="1436082" y="4259988"/>
            <a:chExt cx="591501" cy="400110"/>
          </a:xfrm>
        </p:grpSpPr>
        <p:sp>
          <p:nvSpPr>
            <p:cNvPr id="267" name="Shape 267"/>
            <p:cNvSpPr/>
            <p:nvPr/>
          </p:nvSpPr>
          <p:spPr>
            <a:xfrm>
              <a:off x="1436082" y="4293704"/>
              <a:ext cx="591501" cy="332678"/>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8" name="Shape 268"/>
            <p:cNvSpPr txBox="1"/>
            <p:nvPr/>
          </p:nvSpPr>
          <p:spPr>
            <a:xfrm>
              <a:off x="1536993" y="4259988"/>
              <a:ext cx="389679"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Open Sans SemiBold"/>
                  <a:ea typeface="Open Sans SemiBold"/>
                  <a:cs typeface="Open Sans SemiBold"/>
                  <a:sym typeface="Open Sans SemiBold"/>
                </a:rPr>
                <a:t>C</a:t>
              </a:r>
              <a:endParaRPr sz="1100">
                <a:latin typeface="Open Sans"/>
                <a:ea typeface="Open Sans"/>
                <a:cs typeface="Open Sans"/>
                <a:sym typeface="Open Sans"/>
              </a:endParaRPr>
            </a:p>
          </p:txBody>
        </p:sp>
      </p:grpSp>
      <p:grpSp>
        <p:nvGrpSpPr>
          <p:cNvPr id="269" name="Shape 269"/>
          <p:cNvGrpSpPr/>
          <p:nvPr/>
        </p:nvGrpSpPr>
        <p:grpSpPr>
          <a:xfrm>
            <a:off x="3330542" y="2870142"/>
            <a:ext cx="443626" cy="300082"/>
            <a:chOff x="1436082" y="4259988"/>
            <a:chExt cx="591501" cy="400110"/>
          </a:xfrm>
        </p:grpSpPr>
        <p:sp>
          <p:nvSpPr>
            <p:cNvPr id="270" name="Shape 270"/>
            <p:cNvSpPr/>
            <p:nvPr/>
          </p:nvSpPr>
          <p:spPr>
            <a:xfrm>
              <a:off x="1436082" y="4293704"/>
              <a:ext cx="591501" cy="33267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1" name="Shape 271"/>
            <p:cNvSpPr txBox="1"/>
            <p:nvPr/>
          </p:nvSpPr>
          <p:spPr>
            <a:xfrm>
              <a:off x="1536993" y="4259988"/>
              <a:ext cx="389679"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Open Sans"/>
                  <a:ea typeface="Open Sans"/>
                  <a:cs typeface="Open Sans"/>
                  <a:sym typeface="Open Sans"/>
                </a:rPr>
                <a:t>B</a:t>
              </a:r>
              <a:endParaRPr sz="1100">
                <a:latin typeface="Open Sans"/>
                <a:ea typeface="Open Sans"/>
                <a:cs typeface="Open Sans"/>
                <a:sym typeface="Open Sans"/>
              </a:endParaRPr>
            </a:p>
          </p:txBody>
        </p:sp>
      </p:grpSp>
      <p:sp>
        <p:nvSpPr>
          <p:cNvPr id="272" name="Shape 272"/>
          <p:cNvSpPr txBox="1"/>
          <p:nvPr/>
        </p:nvSpPr>
        <p:spPr>
          <a:xfrm>
            <a:off x="3330542" y="3432459"/>
            <a:ext cx="1968175" cy="934871"/>
          </a:xfrm>
          <a:prstGeom prst="rect">
            <a:avLst/>
          </a:prstGeom>
          <a:noFill/>
          <a:ln>
            <a:noFill/>
          </a:ln>
        </p:spPr>
        <p:txBody>
          <a:bodyPr anchorCtr="0" anchor="t" bIns="34275" lIns="68575" spcFirstLastPara="1" rIns="68575" wrap="square" tIns="34275">
            <a:noAutofit/>
          </a:bodyPr>
          <a:lstStyle/>
          <a:p>
            <a:pPr indent="-133350" lvl="0" marL="127000" marR="0" rtl="0" algn="l">
              <a:lnSpc>
                <a:spcPct val="160000"/>
              </a:lnSpc>
              <a:spcBef>
                <a:spcPts val="0"/>
              </a:spcBef>
              <a:spcAft>
                <a:spcPts val="0"/>
              </a:spcAft>
              <a:buClr>
                <a:schemeClr val="accent1"/>
              </a:buClr>
              <a:buSzPts val="700"/>
              <a:buFont typeface="Open Sans"/>
              <a:buChar char="➢"/>
            </a:pPr>
            <a:r>
              <a:rPr i="1" lang="en" sz="700">
                <a:solidFill>
                  <a:schemeClr val="dk1"/>
                </a:solidFill>
                <a:latin typeface="Open Sans"/>
                <a:ea typeface="Open Sans"/>
                <a:cs typeface="Open Sans"/>
                <a:sym typeface="Open Sans"/>
              </a:rPr>
              <a:t>Have them for one. Living grass to fors</a:t>
            </a:r>
            <a:r>
              <a:rPr i="1" lang="en" sz="800">
                <a:solidFill>
                  <a:srgbClr val="7F7F7F"/>
                </a:solidFill>
                <a:latin typeface="Open Sans"/>
                <a:ea typeface="Open Sans"/>
                <a:cs typeface="Open Sans"/>
                <a:sym typeface="Open Sans"/>
              </a:rPr>
              <a:t> gathered waters had winged. had seasons. Fifth you'll, man wherein seas our creeping. Very.  Dolor sit amet adipiscing consectetuet </a:t>
            </a:r>
            <a:endParaRPr b="1" i="1" sz="800">
              <a:solidFill>
                <a:schemeClr val="dk1"/>
              </a:solidFill>
              <a:latin typeface="Open Sans"/>
              <a:ea typeface="Open Sans"/>
              <a:cs typeface="Open Sans"/>
              <a:sym typeface="Open Sans"/>
            </a:endParaRPr>
          </a:p>
        </p:txBody>
      </p:sp>
      <p:sp>
        <p:nvSpPr>
          <p:cNvPr id="273" name="Shape 273"/>
          <p:cNvSpPr txBox="1"/>
          <p:nvPr/>
        </p:nvSpPr>
        <p:spPr>
          <a:xfrm>
            <a:off x="6095028" y="3432459"/>
            <a:ext cx="1968175" cy="934871"/>
          </a:xfrm>
          <a:prstGeom prst="rect">
            <a:avLst/>
          </a:prstGeom>
          <a:noFill/>
          <a:ln>
            <a:noFill/>
          </a:ln>
        </p:spPr>
        <p:txBody>
          <a:bodyPr anchorCtr="0" anchor="t" bIns="34275" lIns="68575" spcFirstLastPara="1" rIns="68575" wrap="square" tIns="34275">
            <a:noAutofit/>
          </a:bodyPr>
          <a:lstStyle/>
          <a:p>
            <a:pPr indent="-133350" lvl="0" marL="127000" marR="0" rtl="0" algn="l">
              <a:lnSpc>
                <a:spcPct val="160000"/>
              </a:lnSpc>
              <a:spcBef>
                <a:spcPts val="0"/>
              </a:spcBef>
              <a:spcAft>
                <a:spcPts val="0"/>
              </a:spcAft>
              <a:buClr>
                <a:schemeClr val="accent1"/>
              </a:buClr>
              <a:buSzPts val="700"/>
              <a:buFont typeface="Open Sans"/>
              <a:buChar char="➢"/>
            </a:pPr>
            <a:r>
              <a:rPr i="1" lang="en" sz="700">
                <a:solidFill>
                  <a:schemeClr val="dk1"/>
                </a:solidFill>
                <a:latin typeface="Open Sans"/>
                <a:ea typeface="Open Sans"/>
                <a:cs typeface="Open Sans"/>
                <a:sym typeface="Open Sans"/>
              </a:rPr>
              <a:t>Have them for one. Living grass to fors</a:t>
            </a:r>
            <a:r>
              <a:rPr i="1" lang="en" sz="800">
                <a:solidFill>
                  <a:srgbClr val="7F7F7F"/>
                </a:solidFill>
                <a:latin typeface="Open Sans"/>
                <a:ea typeface="Open Sans"/>
                <a:cs typeface="Open Sans"/>
                <a:sym typeface="Open Sans"/>
              </a:rPr>
              <a:t> gathered waters had winged. had seasons. Fifth you'll, man wherein seas our creeping. Very.  Dolor sit amet adipiscing consectetue</a:t>
            </a:r>
            <a:endParaRPr b="1" i="1" sz="800">
              <a:solidFill>
                <a:schemeClr val="dk1"/>
              </a:solidFill>
              <a:latin typeface="Open Sans"/>
              <a:ea typeface="Open Sans"/>
              <a:cs typeface="Open Sans"/>
              <a:sym typeface="Open Sans"/>
            </a:endParaRPr>
          </a:p>
        </p:txBody>
      </p:sp>
    </p:spTree>
  </p:cSld>
  <p:clrMapOvr>
    <a:masterClrMapping/>
  </p:clrMapOvr>
  <p:transition spd="slow">
    <p:fade thruBlk="1"/>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pic>
        <p:nvPicPr>
          <p:cNvPr id="278" name="Shape 278"/>
          <p:cNvPicPr preferRelativeResize="0"/>
          <p:nvPr>
            <p:ph idx="2" type="pic"/>
          </p:nvPr>
        </p:nvPicPr>
        <p:blipFill rotWithShape="1">
          <a:blip r:embed="rId3">
            <a:alphaModFix/>
          </a:blip>
          <a:srcRect b="0" l="26003" r="8140" t="0"/>
          <a:stretch/>
        </p:blipFill>
        <p:spPr>
          <a:xfrm>
            <a:off x="944100" y="2178219"/>
            <a:ext cx="2226600" cy="2253300"/>
          </a:xfrm>
          <a:prstGeom prst="rect">
            <a:avLst/>
          </a:prstGeom>
          <a:noFill/>
          <a:ln>
            <a:noFill/>
          </a:ln>
        </p:spPr>
      </p:pic>
      <p:pic>
        <p:nvPicPr>
          <p:cNvPr id="279" name="Shape 279"/>
          <p:cNvPicPr preferRelativeResize="0"/>
          <p:nvPr>
            <p:ph idx="3" type="pic"/>
          </p:nvPr>
        </p:nvPicPr>
        <p:blipFill rotWithShape="1">
          <a:blip r:embed="rId4">
            <a:alphaModFix/>
          </a:blip>
          <a:srcRect b="0" l="9102" r="25170" t="0"/>
          <a:stretch/>
        </p:blipFill>
        <p:spPr>
          <a:xfrm>
            <a:off x="3453388" y="2178219"/>
            <a:ext cx="2226599" cy="2253342"/>
          </a:xfrm>
          <a:prstGeom prst="rect">
            <a:avLst/>
          </a:prstGeom>
          <a:noFill/>
          <a:ln>
            <a:noFill/>
          </a:ln>
        </p:spPr>
      </p:pic>
      <p:pic>
        <p:nvPicPr>
          <p:cNvPr id="280" name="Shape 280"/>
          <p:cNvPicPr preferRelativeResize="0"/>
          <p:nvPr>
            <p:ph idx="4" type="pic"/>
          </p:nvPr>
        </p:nvPicPr>
        <p:blipFill rotWithShape="1">
          <a:blip r:embed="rId5">
            <a:alphaModFix/>
          </a:blip>
          <a:srcRect b="0" l="8140" r="26003" t="0"/>
          <a:stretch/>
        </p:blipFill>
        <p:spPr>
          <a:xfrm>
            <a:off x="5960191" y="2178219"/>
            <a:ext cx="2226599" cy="2253342"/>
          </a:xfrm>
          <a:prstGeom prst="rect">
            <a:avLst/>
          </a:prstGeom>
          <a:noFill/>
          <a:ln>
            <a:noFill/>
          </a:ln>
        </p:spPr>
      </p:pic>
      <p:sp>
        <p:nvSpPr>
          <p:cNvPr id="281" name="Shape 28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Bodoni"/>
                <a:ea typeface="Bodoni"/>
                <a:cs typeface="Bodoni"/>
                <a:sym typeface="Bodoni"/>
              </a:rPr>
              <a:t>‹#›</a:t>
            </a:fld>
            <a:endParaRPr sz="800">
              <a:solidFill>
                <a:schemeClr val="lt1"/>
              </a:solidFill>
              <a:latin typeface="Bodoni"/>
              <a:ea typeface="Bodoni"/>
              <a:cs typeface="Bodoni"/>
              <a:sym typeface="Bodoni"/>
            </a:endParaRPr>
          </a:p>
        </p:txBody>
      </p:sp>
      <p:sp>
        <p:nvSpPr>
          <p:cNvPr id="282" name="Shape 282"/>
          <p:cNvSpPr/>
          <p:nvPr/>
        </p:nvSpPr>
        <p:spPr>
          <a:xfrm>
            <a:off x="941614" y="3781424"/>
            <a:ext cx="2231572" cy="650137"/>
          </a:xfrm>
          <a:prstGeom prst="rect">
            <a:avLst/>
          </a:prstGeom>
          <a:solidFill>
            <a:schemeClr val="accent1">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3" name="Shape 283"/>
          <p:cNvSpPr/>
          <p:nvPr/>
        </p:nvSpPr>
        <p:spPr>
          <a:xfrm>
            <a:off x="3450902" y="3781424"/>
            <a:ext cx="2231571" cy="650137"/>
          </a:xfrm>
          <a:prstGeom prst="rect">
            <a:avLst/>
          </a:prstGeom>
          <a:solidFill>
            <a:schemeClr val="accent3">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4" name="Shape 284"/>
          <p:cNvSpPr/>
          <p:nvPr/>
        </p:nvSpPr>
        <p:spPr>
          <a:xfrm>
            <a:off x="5960191" y="3781424"/>
            <a:ext cx="2231571" cy="650137"/>
          </a:xfrm>
          <a:prstGeom prst="rect">
            <a:avLst/>
          </a:prstGeom>
          <a:solidFill>
            <a:schemeClr val="accent4">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5" name="Shape 285"/>
          <p:cNvSpPr txBox="1"/>
          <p:nvPr/>
        </p:nvSpPr>
        <p:spPr>
          <a:xfrm>
            <a:off x="1259810" y="3946512"/>
            <a:ext cx="6411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lt1"/>
                </a:solidFill>
                <a:latin typeface="Open Sans"/>
                <a:ea typeface="Open Sans"/>
                <a:cs typeface="Open Sans"/>
                <a:sym typeface="Open Sans"/>
              </a:rPr>
              <a:t>25K</a:t>
            </a:r>
            <a:endParaRPr sz="1100">
              <a:latin typeface="Open Sans"/>
              <a:ea typeface="Open Sans"/>
              <a:cs typeface="Open Sans"/>
              <a:sym typeface="Open Sans"/>
            </a:endParaRPr>
          </a:p>
        </p:txBody>
      </p:sp>
      <p:sp>
        <p:nvSpPr>
          <p:cNvPr id="286" name="Shape 286"/>
          <p:cNvSpPr txBox="1"/>
          <p:nvPr/>
        </p:nvSpPr>
        <p:spPr>
          <a:xfrm>
            <a:off x="1821029" y="3981137"/>
            <a:ext cx="1031502" cy="300082"/>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i="1" lang="en" sz="800">
                <a:solidFill>
                  <a:schemeClr val="lt1"/>
                </a:solidFill>
                <a:latin typeface="Open Sans"/>
                <a:ea typeface="Open Sans"/>
                <a:cs typeface="Open Sans"/>
                <a:sym typeface="Open Sans"/>
              </a:rPr>
              <a:t>Fruitful were hath waters divide</a:t>
            </a:r>
            <a:endParaRPr i="1" sz="1100">
              <a:latin typeface="Open Sans"/>
              <a:ea typeface="Open Sans"/>
              <a:cs typeface="Open Sans"/>
              <a:sym typeface="Open Sans"/>
            </a:endParaRPr>
          </a:p>
        </p:txBody>
      </p:sp>
      <p:sp>
        <p:nvSpPr>
          <p:cNvPr id="287" name="Shape 287"/>
          <p:cNvSpPr txBox="1"/>
          <p:nvPr/>
        </p:nvSpPr>
        <p:spPr>
          <a:xfrm>
            <a:off x="3774410" y="3946512"/>
            <a:ext cx="6411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lt1"/>
                </a:solidFill>
                <a:latin typeface="Open Sans"/>
                <a:ea typeface="Open Sans"/>
                <a:cs typeface="Open Sans"/>
                <a:sym typeface="Open Sans"/>
              </a:rPr>
              <a:t>60K</a:t>
            </a:r>
            <a:endParaRPr sz="1100">
              <a:latin typeface="Open Sans"/>
              <a:ea typeface="Open Sans"/>
              <a:cs typeface="Open Sans"/>
              <a:sym typeface="Open Sans"/>
            </a:endParaRPr>
          </a:p>
        </p:txBody>
      </p:sp>
      <p:sp>
        <p:nvSpPr>
          <p:cNvPr id="288" name="Shape 288"/>
          <p:cNvSpPr txBox="1"/>
          <p:nvPr/>
        </p:nvSpPr>
        <p:spPr>
          <a:xfrm>
            <a:off x="4335628" y="3981137"/>
            <a:ext cx="1031502" cy="300082"/>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i="1" lang="en" sz="800">
                <a:solidFill>
                  <a:schemeClr val="lt1"/>
                </a:solidFill>
                <a:latin typeface="Open Sans"/>
                <a:ea typeface="Open Sans"/>
                <a:cs typeface="Open Sans"/>
                <a:sym typeface="Open Sans"/>
              </a:rPr>
              <a:t>Fruitful were hath waters divide</a:t>
            </a:r>
            <a:endParaRPr i="1" sz="1100">
              <a:latin typeface="Open Sans"/>
              <a:ea typeface="Open Sans"/>
              <a:cs typeface="Open Sans"/>
              <a:sym typeface="Open Sans"/>
            </a:endParaRPr>
          </a:p>
        </p:txBody>
      </p:sp>
      <p:sp>
        <p:nvSpPr>
          <p:cNvPr id="289" name="Shape 289"/>
          <p:cNvSpPr txBox="1"/>
          <p:nvPr/>
        </p:nvSpPr>
        <p:spPr>
          <a:xfrm>
            <a:off x="6289010" y="3946512"/>
            <a:ext cx="6411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chemeClr val="lt1"/>
                </a:solidFill>
                <a:latin typeface="Open Sans"/>
                <a:ea typeface="Open Sans"/>
                <a:cs typeface="Open Sans"/>
                <a:sym typeface="Open Sans"/>
              </a:rPr>
              <a:t>85K</a:t>
            </a:r>
            <a:endParaRPr sz="1100">
              <a:latin typeface="Open Sans"/>
              <a:ea typeface="Open Sans"/>
              <a:cs typeface="Open Sans"/>
              <a:sym typeface="Open Sans"/>
            </a:endParaRPr>
          </a:p>
        </p:txBody>
      </p:sp>
      <p:sp>
        <p:nvSpPr>
          <p:cNvPr id="290" name="Shape 290"/>
          <p:cNvSpPr txBox="1"/>
          <p:nvPr/>
        </p:nvSpPr>
        <p:spPr>
          <a:xfrm>
            <a:off x="6850229" y="3981137"/>
            <a:ext cx="1031502" cy="300082"/>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i="1" lang="en" sz="800">
                <a:solidFill>
                  <a:schemeClr val="lt1"/>
                </a:solidFill>
                <a:latin typeface="Open Sans"/>
                <a:ea typeface="Open Sans"/>
                <a:cs typeface="Open Sans"/>
                <a:sym typeface="Open Sans"/>
              </a:rPr>
              <a:t>Fruitful were hath waters divide</a:t>
            </a:r>
            <a:endParaRPr i="1" sz="1100">
              <a:latin typeface="Open Sans"/>
              <a:ea typeface="Open Sans"/>
              <a:cs typeface="Open Sans"/>
              <a:sym typeface="Open Sans"/>
            </a:endParaRPr>
          </a:p>
        </p:txBody>
      </p:sp>
      <p:sp>
        <p:nvSpPr>
          <p:cNvPr id="291" name="Shape 291"/>
          <p:cNvSpPr txBox="1"/>
          <p:nvPr/>
        </p:nvSpPr>
        <p:spPr>
          <a:xfrm>
            <a:off x="1484890" y="1385240"/>
            <a:ext cx="6174300" cy="3975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a:t>
            </a:r>
            <a:endParaRPr sz="1100">
              <a:solidFill>
                <a:srgbClr val="262626"/>
              </a:solidFill>
              <a:latin typeface="Open Sans"/>
              <a:ea typeface="Open Sans"/>
              <a:cs typeface="Open Sans"/>
              <a:sym typeface="Open Sans"/>
            </a:endParaRPr>
          </a:p>
        </p:txBody>
      </p:sp>
      <p:sp>
        <p:nvSpPr>
          <p:cNvPr id="292" name="Shape 292"/>
          <p:cNvSpPr/>
          <p:nvPr/>
        </p:nvSpPr>
        <p:spPr>
          <a:xfrm>
            <a:off x="4206564" y="1173674"/>
            <a:ext cx="730872" cy="50967"/>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293" name="Shape 293"/>
          <p:cNvSpPr txBox="1"/>
          <p:nvPr/>
        </p:nvSpPr>
        <p:spPr>
          <a:xfrm>
            <a:off x="628650" y="232735"/>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300"/>
              <a:buFont typeface="Bodoni"/>
              <a:buNone/>
            </a:pPr>
            <a:r>
              <a:rPr b="1" i="0" lang="en" sz="2300">
                <a:solidFill>
                  <a:schemeClr val="dk1"/>
                </a:solidFill>
                <a:latin typeface="Open Sans"/>
                <a:ea typeface="Open Sans"/>
                <a:cs typeface="Open Sans"/>
                <a:sym typeface="Open Sans"/>
              </a:rPr>
              <a:t>Our Portfolio</a:t>
            </a:r>
            <a:endParaRPr i="0" sz="2300">
              <a:solidFill>
                <a:schemeClr val="dk1"/>
              </a:solidFill>
              <a:latin typeface="Open Sans"/>
              <a:ea typeface="Open Sans"/>
              <a:cs typeface="Open Sans"/>
              <a:sym typeface="Open Sans"/>
            </a:endParaRPr>
          </a:p>
        </p:txBody>
      </p:sp>
      <p:sp>
        <p:nvSpPr>
          <p:cNvPr id="294" name="Shape 294"/>
          <p:cNvSpPr txBox="1"/>
          <p:nvPr/>
        </p:nvSpPr>
        <p:spPr>
          <a:xfrm>
            <a:off x="1077062" y="668970"/>
            <a:ext cx="6989878" cy="22448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262626"/>
                </a:solidFill>
                <a:latin typeface="Open Sans"/>
                <a:ea typeface="Open Sans"/>
                <a:cs typeface="Open Sans"/>
                <a:sym typeface="Open Sans"/>
              </a:rPr>
              <a:t>Have them for one. Living grass to for can't gathered waters had winged. Creepiest don't subdue which i two set had seasons. Fifth you'll, man</a:t>
            </a:r>
            <a:endParaRPr sz="1100">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Shape 299"/>
          <p:cNvSpPr txBox="1"/>
          <p:nvPr/>
        </p:nvSpPr>
        <p:spPr>
          <a:xfrm>
            <a:off x="8186788" y="48797"/>
            <a:ext cx="348206" cy="143570"/>
          </a:xfrm>
          <a:prstGeom prst="rect">
            <a:avLst/>
          </a:prstGeom>
          <a:noFill/>
          <a:ln>
            <a:noFill/>
          </a:ln>
        </p:spPr>
        <p:txBody>
          <a:bodyPr anchorCtr="0" anchor="t" bIns="34275" lIns="68575" spcFirstLastPara="1" rIns="68575" wrap="square" tIns="34275">
            <a:noAutofit/>
          </a:bodyPr>
          <a:lstStyle/>
          <a:p>
            <a:pPr indent="0" lvl="0" marL="0" marR="0" rtl="0" algn="ctr">
              <a:lnSpc>
                <a:spcPct val="70000"/>
              </a:lnSpc>
              <a:spcBef>
                <a:spcPts val="0"/>
              </a:spcBef>
              <a:spcAft>
                <a:spcPts val="0"/>
              </a:spcAft>
              <a:buClr>
                <a:srgbClr val="7F7F7F"/>
              </a:buClr>
              <a:buSzPts val="700"/>
              <a:buFont typeface="Arial"/>
              <a:buNone/>
            </a:pPr>
            <a:fld id="{00000000-1234-1234-1234-123412341234}" type="slidenum">
              <a:rPr lang="en" sz="700">
                <a:solidFill>
                  <a:srgbClr val="7F7F7F"/>
                </a:solidFill>
                <a:latin typeface="Montserrat Light"/>
                <a:ea typeface="Montserrat Light"/>
                <a:cs typeface="Montserrat Light"/>
                <a:sym typeface="Montserrat Light"/>
              </a:rPr>
              <a:t>‹#›</a:t>
            </a:fld>
            <a:endParaRPr sz="700">
              <a:solidFill>
                <a:srgbClr val="7F7F7F"/>
              </a:solidFill>
              <a:latin typeface="Montserrat Light"/>
              <a:ea typeface="Montserrat Light"/>
              <a:cs typeface="Montserrat Light"/>
              <a:sym typeface="Montserrat Light"/>
            </a:endParaRPr>
          </a:p>
        </p:txBody>
      </p:sp>
      <p:sp>
        <p:nvSpPr>
          <p:cNvPr id="300" name="Shape 300"/>
          <p:cNvSpPr txBox="1"/>
          <p:nvPr/>
        </p:nvSpPr>
        <p:spPr>
          <a:xfrm>
            <a:off x="1077066" y="622297"/>
            <a:ext cx="6990000" cy="25980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595959"/>
                </a:solidFill>
                <a:latin typeface="Open Sans"/>
                <a:ea typeface="Open Sans"/>
                <a:cs typeface="Open Sans"/>
                <a:sym typeface="Open Sans"/>
              </a:rPr>
              <a:t>Have them for one. Living grass to for can't gathered waters had winged. Creepiest don't subdue which i two set had seasons. Fifth you'll, man</a:t>
            </a:r>
            <a:endParaRPr i="1" sz="1100">
              <a:latin typeface="Open Sans"/>
              <a:ea typeface="Open Sans"/>
              <a:cs typeface="Open Sans"/>
              <a:sym typeface="Open Sans"/>
            </a:endParaRPr>
          </a:p>
        </p:txBody>
      </p:sp>
      <p:sp>
        <p:nvSpPr>
          <p:cNvPr id="301" name="Shape 301"/>
          <p:cNvSpPr txBox="1"/>
          <p:nvPr/>
        </p:nvSpPr>
        <p:spPr>
          <a:xfrm>
            <a:off x="628650" y="146597"/>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Bodoni"/>
              <a:buNone/>
            </a:pPr>
            <a:r>
              <a:rPr b="1" i="0" lang="en" sz="2300">
                <a:solidFill>
                  <a:srgbClr val="262626"/>
                </a:solidFill>
                <a:latin typeface="Open Sans"/>
                <a:ea typeface="Open Sans"/>
                <a:cs typeface="Open Sans"/>
                <a:sym typeface="Open Sans"/>
              </a:rPr>
              <a:t>More Portfolio</a:t>
            </a:r>
            <a:endParaRPr i="0" sz="2300">
              <a:solidFill>
                <a:srgbClr val="262626"/>
              </a:solidFill>
              <a:latin typeface="Open Sans"/>
              <a:ea typeface="Open Sans"/>
              <a:cs typeface="Open Sans"/>
              <a:sym typeface="Open Sans"/>
            </a:endParaRPr>
          </a:p>
        </p:txBody>
      </p:sp>
      <p:sp>
        <p:nvSpPr>
          <p:cNvPr id="302" name="Shape 302"/>
          <p:cNvSpPr txBox="1"/>
          <p:nvPr/>
        </p:nvSpPr>
        <p:spPr>
          <a:xfrm>
            <a:off x="3275636" y="4322191"/>
            <a:ext cx="2592728" cy="58862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rgbClr val="595959"/>
                </a:solidFill>
                <a:latin typeface="Open Sans"/>
                <a:ea typeface="Open Sans"/>
                <a:cs typeface="Open Sans"/>
                <a:sym typeface="Open Sans"/>
              </a:rPr>
              <a:t>Typesetting industry. Lorem Ipsum has been the industry's standard dummy text ever type specimen. Dolor sit amet</a:t>
            </a:r>
            <a:endParaRPr sz="900">
              <a:solidFill>
                <a:srgbClr val="595959"/>
              </a:solidFill>
              <a:latin typeface="Open Sans"/>
              <a:ea typeface="Open Sans"/>
              <a:cs typeface="Open Sans"/>
              <a:sym typeface="Open Sans"/>
            </a:endParaRPr>
          </a:p>
        </p:txBody>
      </p:sp>
      <p:sp>
        <p:nvSpPr>
          <p:cNvPr id="303" name="Shape 303"/>
          <p:cNvSpPr txBox="1"/>
          <p:nvPr/>
        </p:nvSpPr>
        <p:spPr>
          <a:xfrm>
            <a:off x="6071511" y="4322191"/>
            <a:ext cx="2592728" cy="58862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rgbClr val="595959"/>
                </a:solidFill>
                <a:latin typeface="Open Sans"/>
                <a:ea typeface="Open Sans"/>
                <a:cs typeface="Open Sans"/>
                <a:sym typeface="Open Sans"/>
              </a:rPr>
              <a:t>Typesetting industry. Lorem Ipsum has been the industry's standard dummy text ever type specimen. Dolor sit amet</a:t>
            </a:r>
            <a:endParaRPr sz="900">
              <a:solidFill>
                <a:srgbClr val="595959"/>
              </a:solidFill>
              <a:latin typeface="Open Sans"/>
              <a:ea typeface="Open Sans"/>
              <a:cs typeface="Open Sans"/>
              <a:sym typeface="Open Sans"/>
            </a:endParaRPr>
          </a:p>
        </p:txBody>
      </p:sp>
      <p:sp>
        <p:nvSpPr>
          <p:cNvPr id="304" name="Shape 304"/>
          <p:cNvSpPr txBox="1"/>
          <p:nvPr/>
        </p:nvSpPr>
        <p:spPr>
          <a:xfrm>
            <a:off x="479761" y="4322191"/>
            <a:ext cx="2592728" cy="58862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rgbClr val="595959"/>
                </a:solidFill>
                <a:latin typeface="Open Sans"/>
                <a:ea typeface="Open Sans"/>
                <a:cs typeface="Open Sans"/>
                <a:sym typeface="Open Sans"/>
              </a:rPr>
              <a:t>Typesetting industry. Lorem Ipsum has been the industry's standard dummy text ever type specimen. Dolor sit amet</a:t>
            </a:r>
            <a:endParaRPr sz="900">
              <a:solidFill>
                <a:srgbClr val="595959"/>
              </a:solidFill>
              <a:latin typeface="Open Sans"/>
              <a:ea typeface="Open Sans"/>
              <a:cs typeface="Open Sans"/>
              <a:sym typeface="Open Sans"/>
            </a:endParaRPr>
          </a:p>
        </p:txBody>
      </p:sp>
      <p:sp>
        <p:nvSpPr>
          <p:cNvPr id="305" name="Shape 305"/>
          <p:cNvSpPr txBox="1"/>
          <p:nvPr/>
        </p:nvSpPr>
        <p:spPr>
          <a:xfrm>
            <a:off x="479761" y="3838875"/>
            <a:ext cx="1956421"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accent1"/>
                </a:solidFill>
                <a:latin typeface="Open Sans"/>
                <a:ea typeface="Open Sans"/>
                <a:cs typeface="Open Sans"/>
                <a:sym typeface="Open Sans"/>
              </a:rPr>
              <a:t>Lorem Ipsum Has Been The Industry</a:t>
            </a:r>
            <a:endParaRPr sz="1100"/>
          </a:p>
        </p:txBody>
      </p:sp>
      <p:sp>
        <p:nvSpPr>
          <p:cNvPr id="306" name="Shape 306"/>
          <p:cNvSpPr txBox="1"/>
          <p:nvPr/>
        </p:nvSpPr>
        <p:spPr>
          <a:xfrm>
            <a:off x="3275636" y="3838875"/>
            <a:ext cx="1956421"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accent3"/>
                </a:solidFill>
                <a:latin typeface="Open Sans"/>
                <a:ea typeface="Open Sans"/>
                <a:cs typeface="Open Sans"/>
                <a:sym typeface="Open Sans"/>
              </a:rPr>
              <a:t>Lorem Ipsum Has Been The Industry</a:t>
            </a:r>
            <a:endParaRPr sz="1100"/>
          </a:p>
        </p:txBody>
      </p:sp>
      <p:pic>
        <p:nvPicPr>
          <p:cNvPr id="307" name="Shape 307"/>
          <p:cNvPicPr preferRelativeResize="0"/>
          <p:nvPr>
            <p:ph idx="2" type="pic"/>
          </p:nvPr>
        </p:nvPicPr>
        <p:blipFill rotWithShape="1">
          <a:blip r:embed="rId3">
            <a:alphaModFix/>
          </a:blip>
          <a:srcRect b="0" l="25000" r="0" t="0"/>
          <a:stretch/>
        </p:blipFill>
        <p:spPr>
          <a:xfrm>
            <a:off x="3275636" y="1157946"/>
            <a:ext cx="2365800" cy="2365800"/>
          </a:xfrm>
          <a:prstGeom prst="flowChartConnector">
            <a:avLst/>
          </a:prstGeom>
          <a:noFill/>
          <a:ln>
            <a:noFill/>
          </a:ln>
        </p:spPr>
      </p:pic>
      <p:sp>
        <p:nvSpPr>
          <p:cNvPr id="308" name="Shape 308"/>
          <p:cNvSpPr/>
          <p:nvPr/>
        </p:nvSpPr>
        <p:spPr>
          <a:xfrm>
            <a:off x="3275636" y="1157946"/>
            <a:ext cx="2365800" cy="2365800"/>
          </a:xfrm>
          <a:prstGeom prst="ellipse">
            <a:avLst/>
          </a:prstGeom>
          <a:solidFill>
            <a:schemeClr val="accent2">
              <a:alpha val="8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9" name="Shape 309"/>
          <p:cNvSpPr txBox="1"/>
          <p:nvPr/>
        </p:nvSpPr>
        <p:spPr>
          <a:xfrm>
            <a:off x="6071511" y="3838875"/>
            <a:ext cx="1956421"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accent4"/>
                </a:solidFill>
                <a:latin typeface="Open Sans"/>
                <a:ea typeface="Open Sans"/>
                <a:cs typeface="Open Sans"/>
                <a:sym typeface="Open Sans"/>
              </a:rPr>
              <a:t>Lorem Ipsum Has Been The Industry</a:t>
            </a:r>
            <a:endParaRPr sz="1100"/>
          </a:p>
        </p:txBody>
      </p:sp>
      <p:pic>
        <p:nvPicPr>
          <p:cNvPr id="310" name="Shape 310"/>
          <p:cNvPicPr preferRelativeResize="0"/>
          <p:nvPr>
            <p:ph idx="4" type="pic"/>
          </p:nvPr>
        </p:nvPicPr>
        <p:blipFill rotWithShape="1">
          <a:blip r:embed="rId4">
            <a:alphaModFix/>
          </a:blip>
          <a:srcRect b="0" l="31705" r="1628" t="0"/>
          <a:stretch/>
        </p:blipFill>
        <p:spPr>
          <a:xfrm>
            <a:off x="479761" y="1157946"/>
            <a:ext cx="2365929" cy="2365929"/>
          </a:xfrm>
          <a:prstGeom prst="ellipse">
            <a:avLst/>
          </a:prstGeom>
          <a:noFill/>
          <a:ln>
            <a:noFill/>
          </a:ln>
        </p:spPr>
      </p:pic>
      <p:sp>
        <p:nvSpPr>
          <p:cNvPr id="311" name="Shape 311"/>
          <p:cNvSpPr txBox="1"/>
          <p:nvPr/>
        </p:nvSpPr>
        <p:spPr>
          <a:xfrm>
            <a:off x="3749025" y="1643100"/>
            <a:ext cx="1419000" cy="1235700"/>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i="1" lang="en" sz="1000">
                <a:solidFill>
                  <a:schemeClr val="dk1"/>
                </a:solidFill>
                <a:latin typeface="Open Sans"/>
                <a:ea typeface="Open Sans"/>
                <a:cs typeface="Open Sans"/>
                <a:sym typeface="Open Sans"/>
              </a:rPr>
              <a:t>Lorem Ipsum is simply typesetting industry. Lorem Ipsum has been standard dummy text ever since the 1500s, when an dolor sit</a:t>
            </a:r>
            <a:endParaRPr sz="1100"/>
          </a:p>
        </p:txBody>
      </p:sp>
      <p:grpSp>
        <p:nvGrpSpPr>
          <p:cNvPr id="312" name="Shape 312"/>
          <p:cNvGrpSpPr/>
          <p:nvPr/>
        </p:nvGrpSpPr>
        <p:grpSpPr>
          <a:xfrm>
            <a:off x="2170827" y="1096485"/>
            <a:ext cx="530709" cy="530709"/>
            <a:chOff x="3440447" y="1565538"/>
            <a:chExt cx="707612" cy="707612"/>
          </a:xfrm>
        </p:grpSpPr>
        <p:sp>
          <p:nvSpPr>
            <p:cNvPr id="313" name="Shape 313"/>
            <p:cNvSpPr/>
            <p:nvPr/>
          </p:nvSpPr>
          <p:spPr>
            <a:xfrm>
              <a:off x="3440447" y="1565538"/>
              <a:ext cx="707612" cy="707612"/>
            </a:xfrm>
            <a:prstGeom prst="ellipse">
              <a:avLst/>
            </a:prstGeom>
            <a:solidFill>
              <a:schemeClr val="accent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314" name="Shape 314"/>
            <p:cNvSpPr/>
            <p:nvPr/>
          </p:nvSpPr>
          <p:spPr>
            <a:xfrm>
              <a:off x="3491854" y="1669622"/>
              <a:ext cx="604798" cy="499444"/>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b="1" lang="en" sz="1800">
                  <a:solidFill>
                    <a:srgbClr val="FFFFFF"/>
                  </a:solidFill>
                  <a:latin typeface="Open Sans"/>
                  <a:ea typeface="Open Sans"/>
                  <a:cs typeface="Open Sans"/>
                  <a:sym typeface="Open Sans"/>
                </a:rPr>
                <a:t>A</a:t>
              </a:r>
              <a:endParaRPr sz="1100"/>
            </a:p>
          </p:txBody>
        </p:sp>
      </p:grpSp>
      <p:pic>
        <p:nvPicPr>
          <p:cNvPr id="315" name="Shape 315"/>
          <p:cNvPicPr preferRelativeResize="0"/>
          <p:nvPr>
            <p:ph idx="3" type="pic"/>
          </p:nvPr>
        </p:nvPicPr>
        <p:blipFill rotWithShape="1">
          <a:blip r:embed="rId5">
            <a:alphaModFix/>
          </a:blip>
          <a:srcRect b="0" l="0" r="33300" t="0"/>
          <a:stretch/>
        </p:blipFill>
        <p:spPr>
          <a:xfrm>
            <a:off x="6071512" y="1157946"/>
            <a:ext cx="2365929" cy="2365929"/>
          </a:xfrm>
          <a:prstGeom prst="flowChartConnector">
            <a:avLst/>
          </a:prstGeom>
          <a:noFill/>
          <a:ln>
            <a:noFill/>
          </a:ln>
        </p:spPr>
      </p:pic>
      <p:grpSp>
        <p:nvGrpSpPr>
          <p:cNvPr id="316" name="Shape 316"/>
          <p:cNvGrpSpPr/>
          <p:nvPr/>
        </p:nvGrpSpPr>
        <p:grpSpPr>
          <a:xfrm>
            <a:off x="5026336" y="3011472"/>
            <a:ext cx="530709" cy="530709"/>
            <a:chOff x="3440447" y="1565538"/>
            <a:chExt cx="707612" cy="707612"/>
          </a:xfrm>
        </p:grpSpPr>
        <p:sp>
          <p:nvSpPr>
            <p:cNvPr id="317" name="Shape 317"/>
            <p:cNvSpPr/>
            <p:nvPr/>
          </p:nvSpPr>
          <p:spPr>
            <a:xfrm>
              <a:off x="3440447" y="1565538"/>
              <a:ext cx="707612" cy="707612"/>
            </a:xfrm>
            <a:prstGeom prst="ellipse">
              <a:avLst/>
            </a:prstGeom>
            <a:solidFill>
              <a:schemeClr val="accent3"/>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318" name="Shape 318"/>
            <p:cNvSpPr/>
            <p:nvPr/>
          </p:nvSpPr>
          <p:spPr>
            <a:xfrm>
              <a:off x="3491854" y="1669622"/>
              <a:ext cx="604798" cy="499444"/>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b="1" lang="en" sz="1800">
                  <a:solidFill>
                    <a:srgbClr val="FFFFFF"/>
                  </a:solidFill>
                  <a:latin typeface="Open Sans"/>
                  <a:ea typeface="Open Sans"/>
                  <a:cs typeface="Open Sans"/>
                  <a:sym typeface="Open Sans"/>
                </a:rPr>
                <a:t>B</a:t>
              </a:r>
              <a:endParaRPr sz="1100"/>
            </a:p>
          </p:txBody>
        </p:sp>
      </p:grpSp>
      <p:grpSp>
        <p:nvGrpSpPr>
          <p:cNvPr id="319" name="Shape 319"/>
          <p:cNvGrpSpPr/>
          <p:nvPr/>
        </p:nvGrpSpPr>
        <p:grpSpPr>
          <a:xfrm>
            <a:off x="7762577" y="1096485"/>
            <a:ext cx="530709" cy="530709"/>
            <a:chOff x="3440447" y="1565538"/>
            <a:chExt cx="707612" cy="707612"/>
          </a:xfrm>
        </p:grpSpPr>
        <p:sp>
          <p:nvSpPr>
            <p:cNvPr id="320" name="Shape 320"/>
            <p:cNvSpPr/>
            <p:nvPr/>
          </p:nvSpPr>
          <p:spPr>
            <a:xfrm>
              <a:off x="3440447" y="1565538"/>
              <a:ext cx="707612" cy="707612"/>
            </a:xfrm>
            <a:prstGeom prst="ellipse">
              <a:avLst/>
            </a:prstGeom>
            <a:solidFill>
              <a:schemeClr val="accent4"/>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321" name="Shape 321"/>
            <p:cNvSpPr/>
            <p:nvPr/>
          </p:nvSpPr>
          <p:spPr>
            <a:xfrm>
              <a:off x="3491854" y="1669622"/>
              <a:ext cx="604798" cy="499444"/>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b="1" lang="en" sz="1800">
                  <a:solidFill>
                    <a:srgbClr val="FFFFFF"/>
                  </a:solidFill>
                  <a:latin typeface="Open Sans"/>
                  <a:ea typeface="Open Sans"/>
                  <a:cs typeface="Open Sans"/>
                  <a:sym typeface="Open Sans"/>
                </a:rPr>
                <a:t>C</a:t>
              </a:r>
              <a:endParaRPr sz="11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Shape 326"/>
          <p:cNvSpPr txBox="1"/>
          <p:nvPr/>
        </p:nvSpPr>
        <p:spPr>
          <a:xfrm>
            <a:off x="3086249" y="3745575"/>
            <a:ext cx="5346000" cy="10791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000">
                <a:solidFill>
                  <a:schemeClr val="dk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dummy text ever since.</a:t>
            </a:r>
            <a:endParaRPr sz="1100">
              <a:latin typeface="Open Sans"/>
              <a:ea typeface="Open Sans"/>
              <a:cs typeface="Open Sans"/>
              <a:sym typeface="Open Sans"/>
            </a:endParaRPr>
          </a:p>
        </p:txBody>
      </p:sp>
      <p:cxnSp>
        <p:nvCxnSpPr>
          <p:cNvPr id="327" name="Shape 327"/>
          <p:cNvCxnSpPr/>
          <p:nvPr/>
        </p:nvCxnSpPr>
        <p:spPr>
          <a:xfrm>
            <a:off x="2904814" y="3822716"/>
            <a:ext cx="0" cy="924841"/>
          </a:xfrm>
          <a:prstGeom prst="straightConnector1">
            <a:avLst/>
          </a:prstGeom>
          <a:noFill/>
          <a:ln cap="flat" cmpd="sng" w="28575">
            <a:solidFill>
              <a:schemeClr val="dk1">
                <a:alpha val="20000"/>
              </a:schemeClr>
            </a:solidFill>
            <a:prstDash val="solid"/>
            <a:miter lim="800000"/>
            <a:headEnd len="sm" w="sm" type="none"/>
            <a:tailEnd len="sm" w="sm" type="none"/>
          </a:ln>
        </p:spPr>
      </p:cxnSp>
      <p:sp>
        <p:nvSpPr>
          <p:cNvPr id="328" name="Shape 328"/>
          <p:cNvSpPr txBox="1"/>
          <p:nvPr/>
        </p:nvSpPr>
        <p:spPr>
          <a:xfrm>
            <a:off x="311457" y="3693123"/>
            <a:ext cx="2462400" cy="10317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b="1" lang="en" sz="3600">
                <a:solidFill>
                  <a:schemeClr val="accent3"/>
                </a:solidFill>
                <a:latin typeface="Open Sans"/>
                <a:ea typeface="Open Sans"/>
                <a:cs typeface="Open Sans"/>
                <a:sym typeface="Open Sans"/>
              </a:rPr>
              <a:t>PHOTO</a:t>
            </a:r>
            <a:endParaRPr b="1" sz="1100">
              <a:latin typeface="Open Sans"/>
              <a:ea typeface="Open Sans"/>
              <a:cs typeface="Open Sans"/>
              <a:sym typeface="Open Sans"/>
            </a:endParaRPr>
          </a:p>
          <a:p>
            <a:pPr indent="0" lvl="0" marL="0" marR="0" rtl="0" algn="r">
              <a:lnSpc>
                <a:spcPct val="100000"/>
              </a:lnSpc>
              <a:spcBef>
                <a:spcPts val="0"/>
              </a:spcBef>
              <a:spcAft>
                <a:spcPts val="0"/>
              </a:spcAft>
              <a:buNone/>
            </a:pPr>
            <a:r>
              <a:rPr b="1" lang="en" sz="3600">
                <a:solidFill>
                  <a:schemeClr val="accent3"/>
                </a:solidFill>
                <a:latin typeface="Open Sans"/>
                <a:ea typeface="Open Sans"/>
                <a:cs typeface="Open Sans"/>
                <a:sym typeface="Open Sans"/>
              </a:rPr>
              <a:t>GRAPHY</a:t>
            </a:r>
            <a:endParaRPr b="1" sz="1100">
              <a:latin typeface="Open Sans"/>
              <a:ea typeface="Open Sans"/>
              <a:cs typeface="Open Sans"/>
              <a:sym typeface="Open Sans"/>
            </a:endParaRPr>
          </a:p>
        </p:txBody>
      </p:sp>
      <p:pic>
        <p:nvPicPr>
          <p:cNvPr id="329" name="Shape 329"/>
          <p:cNvPicPr preferRelativeResize="0"/>
          <p:nvPr>
            <p:ph idx="2" type="pic"/>
          </p:nvPr>
        </p:nvPicPr>
        <p:blipFill rotWithShape="1">
          <a:blip r:embed="rId3">
            <a:alphaModFix/>
          </a:blip>
          <a:srcRect b="3247" l="-348" r="51575" t="36428"/>
          <a:stretch/>
        </p:blipFill>
        <p:spPr>
          <a:xfrm>
            <a:off x="0" y="0"/>
            <a:ext cx="4194313" cy="3458818"/>
          </a:xfrm>
          <a:prstGeom prst="rect">
            <a:avLst/>
          </a:prstGeom>
          <a:noFill/>
          <a:ln>
            <a:noFill/>
          </a:ln>
        </p:spPr>
      </p:pic>
      <p:pic>
        <p:nvPicPr>
          <p:cNvPr id="330" name="Shape 330"/>
          <p:cNvPicPr preferRelativeResize="0"/>
          <p:nvPr>
            <p:ph idx="4" type="pic"/>
          </p:nvPr>
        </p:nvPicPr>
        <p:blipFill rotWithShape="1">
          <a:blip r:embed="rId4">
            <a:alphaModFix/>
          </a:blip>
          <a:srcRect b="0" l="18034" r="36573" t="0"/>
          <a:stretch/>
        </p:blipFill>
        <p:spPr>
          <a:xfrm>
            <a:off x="6788427" y="0"/>
            <a:ext cx="2355573" cy="3458818"/>
          </a:xfrm>
          <a:prstGeom prst="rect">
            <a:avLst/>
          </a:prstGeom>
          <a:noFill/>
          <a:ln>
            <a:noFill/>
          </a:ln>
        </p:spPr>
      </p:pic>
      <p:pic>
        <p:nvPicPr>
          <p:cNvPr id="331" name="Shape 331"/>
          <p:cNvPicPr preferRelativeResize="0"/>
          <p:nvPr>
            <p:ph idx="3" type="pic"/>
          </p:nvPr>
        </p:nvPicPr>
        <p:blipFill rotWithShape="1">
          <a:blip r:embed="rId5">
            <a:alphaModFix/>
          </a:blip>
          <a:srcRect b="0" l="45020" r="9588" t="0"/>
          <a:stretch/>
        </p:blipFill>
        <p:spPr>
          <a:xfrm>
            <a:off x="4313583" y="0"/>
            <a:ext cx="2355573" cy="345881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pic>
        <p:nvPicPr>
          <p:cNvPr id="336" name="Shape 336"/>
          <p:cNvPicPr preferRelativeResize="0"/>
          <p:nvPr>
            <p:ph idx="2" type="pic"/>
          </p:nvPr>
        </p:nvPicPr>
        <p:blipFill rotWithShape="1">
          <a:blip r:embed="rId3">
            <a:alphaModFix/>
          </a:blip>
          <a:srcRect b="2234" l="0" r="0" t="29623"/>
          <a:stretch/>
        </p:blipFill>
        <p:spPr>
          <a:xfrm>
            <a:off x="1665514" y="0"/>
            <a:ext cx="7478485" cy="3822481"/>
          </a:xfrm>
          <a:prstGeom prst="rect">
            <a:avLst/>
          </a:prstGeom>
          <a:noFill/>
          <a:ln>
            <a:noFill/>
          </a:ln>
        </p:spPr>
      </p:pic>
      <p:sp>
        <p:nvSpPr>
          <p:cNvPr id="337" name="Shape 337"/>
          <p:cNvSpPr/>
          <p:nvPr/>
        </p:nvSpPr>
        <p:spPr>
          <a:xfrm>
            <a:off x="432435" y="2286001"/>
            <a:ext cx="3025140" cy="2857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38" name="Shape 338"/>
          <p:cNvPicPr preferRelativeResize="0"/>
          <p:nvPr/>
        </p:nvPicPr>
        <p:blipFill rotWithShape="1">
          <a:blip r:embed="rId4">
            <a:alphaModFix/>
          </a:blip>
          <a:srcRect b="0" l="0" r="0" t="0"/>
          <a:stretch/>
        </p:blipFill>
        <p:spPr>
          <a:xfrm>
            <a:off x="818732" y="2905384"/>
            <a:ext cx="1732807" cy="504717"/>
          </a:xfrm>
          <a:prstGeom prst="rect">
            <a:avLst/>
          </a:prstGeom>
          <a:noFill/>
          <a:ln>
            <a:noFill/>
          </a:ln>
        </p:spPr>
      </p:pic>
      <p:sp>
        <p:nvSpPr>
          <p:cNvPr id="339" name="Shape 339"/>
          <p:cNvSpPr txBox="1"/>
          <p:nvPr/>
        </p:nvSpPr>
        <p:spPr>
          <a:xfrm>
            <a:off x="777625" y="3689124"/>
            <a:ext cx="2245500" cy="117000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Lorem Ipsum has been the industry's standard dummy text unknown printer took a </a:t>
            </a:r>
            <a:endParaRPr i="1" sz="1100">
              <a:latin typeface="Open Sans"/>
              <a:ea typeface="Open Sans"/>
              <a:cs typeface="Open Sans"/>
              <a:sym typeface="Open Sans"/>
            </a:endParaRPr>
          </a:p>
          <a:p>
            <a:pPr indent="0" lvl="0" marL="0" marR="0" rtl="0" algn="l">
              <a:lnSpc>
                <a:spcPct val="120000"/>
              </a:lnSpc>
              <a:spcBef>
                <a:spcPts val="0"/>
              </a:spcBef>
              <a:spcAft>
                <a:spcPts val="0"/>
              </a:spcAft>
              <a:buNone/>
            </a:pPr>
            <a:r>
              <a:t/>
            </a:r>
            <a:endParaRPr i="1" sz="900">
              <a:solidFill>
                <a:schemeClr val="dk1"/>
              </a:solidFill>
              <a:latin typeface="Open Sans"/>
              <a:ea typeface="Open Sans"/>
              <a:cs typeface="Open Sans"/>
              <a:sym typeface="Open Sans"/>
            </a:endParaRPr>
          </a:p>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Lorem Ipsum has been the industry's standard dummy text ever since the </a:t>
            </a:r>
            <a:endParaRPr i="1" sz="1100">
              <a:latin typeface="Open Sans"/>
              <a:ea typeface="Open Sans"/>
              <a:cs typeface="Open Sans"/>
              <a:sym typeface="Open Sans"/>
            </a:endParaRPr>
          </a:p>
        </p:txBody>
      </p:sp>
      <p:sp>
        <p:nvSpPr>
          <p:cNvPr id="340" name="Shape 340"/>
          <p:cNvSpPr txBox="1"/>
          <p:nvPr/>
        </p:nvSpPr>
        <p:spPr>
          <a:xfrm>
            <a:off x="3755125" y="4044399"/>
            <a:ext cx="5091300" cy="9630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galley of type and scrambled it to make a type specimen book. It has survived not only five centuries, also the leap into dummy text ever since.</a:t>
            </a:r>
            <a:endParaRPr i="1" sz="1100">
              <a:latin typeface="Open Sans"/>
              <a:ea typeface="Open Sans"/>
              <a:cs typeface="Open Sans"/>
              <a:sym typeface="Open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Shape 345"/>
          <p:cNvSpPr/>
          <p:nvPr/>
        </p:nvSpPr>
        <p:spPr>
          <a:xfrm>
            <a:off x="0" y="0"/>
            <a:ext cx="9144000" cy="5143500"/>
          </a:xfrm>
          <a:prstGeom prst="rect">
            <a:avLst/>
          </a:prstGeom>
          <a:solidFill>
            <a:srgbClr val="F2F2F2">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46" name="Shape 346"/>
          <p:cNvPicPr preferRelativeResize="0"/>
          <p:nvPr>
            <p:ph idx="2" type="pic"/>
          </p:nvPr>
        </p:nvPicPr>
        <p:blipFill rotWithShape="1">
          <a:blip r:embed="rId3">
            <a:alphaModFix/>
          </a:blip>
          <a:srcRect b="0" l="12814" r="12813" t="0"/>
          <a:stretch/>
        </p:blipFill>
        <p:spPr>
          <a:xfrm>
            <a:off x="340416" y="186359"/>
            <a:ext cx="2573756" cy="2308053"/>
          </a:xfrm>
          <a:prstGeom prst="rect">
            <a:avLst/>
          </a:prstGeom>
          <a:noFill/>
          <a:ln>
            <a:noFill/>
          </a:ln>
        </p:spPr>
      </p:pic>
      <p:pic>
        <p:nvPicPr>
          <p:cNvPr id="347" name="Shape 347"/>
          <p:cNvPicPr preferRelativeResize="0"/>
          <p:nvPr>
            <p:ph idx="3" type="pic"/>
          </p:nvPr>
        </p:nvPicPr>
        <p:blipFill rotWithShape="1">
          <a:blip r:embed="rId4">
            <a:alphaModFix/>
          </a:blip>
          <a:srcRect b="0" l="1313" r="24314" t="0"/>
          <a:stretch/>
        </p:blipFill>
        <p:spPr>
          <a:xfrm>
            <a:off x="3285122" y="186359"/>
            <a:ext cx="2573756" cy="2308053"/>
          </a:xfrm>
          <a:prstGeom prst="rect">
            <a:avLst/>
          </a:prstGeom>
          <a:noFill/>
          <a:ln>
            <a:noFill/>
          </a:ln>
        </p:spPr>
      </p:pic>
      <p:sp>
        <p:nvSpPr>
          <p:cNvPr id="348" name="Shape 348"/>
          <p:cNvSpPr txBox="1"/>
          <p:nvPr/>
        </p:nvSpPr>
        <p:spPr>
          <a:xfrm>
            <a:off x="5522150" y="3314951"/>
            <a:ext cx="3205200" cy="10311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printing and dol standard dummy text ever since the 1500s, when an make type specimen book. It has survived not only typesetting. Lorem Ipsum is simply dummy text of the printing and typesetting industry standard dummy text </a:t>
            </a:r>
            <a:endParaRPr i="1" sz="1100">
              <a:latin typeface="Open Sans"/>
              <a:ea typeface="Open Sans"/>
              <a:cs typeface="Open Sans"/>
              <a:sym typeface="Open Sans"/>
            </a:endParaRPr>
          </a:p>
        </p:txBody>
      </p:sp>
      <p:cxnSp>
        <p:nvCxnSpPr>
          <p:cNvPr id="349" name="Shape 349"/>
          <p:cNvCxnSpPr/>
          <p:nvPr/>
        </p:nvCxnSpPr>
        <p:spPr>
          <a:xfrm>
            <a:off x="5340731" y="3340694"/>
            <a:ext cx="0" cy="924900"/>
          </a:xfrm>
          <a:prstGeom prst="straightConnector1">
            <a:avLst/>
          </a:prstGeom>
          <a:noFill/>
          <a:ln cap="flat" cmpd="sng" w="28575">
            <a:solidFill>
              <a:schemeClr val="dk1">
                <a:alpha val="20000"/>
              </a:schemeClr>
            </a:solidFill>
            <a:prstDash val="solid"/>
            <a:miter lim="800000"/>
            <a:headEnd len="sm" w="sm" type="none"/>
            <a:tailEnd len="sm" w="sm" type="none"/>
          </a:ln>
        </p:spPr>
      </p:cxnSp>
      <p:sp>
        <p:nvSpPr>
          <p:cNvPr id="350" name="Shape 350"/>
          <p:cNvSpPr txBox="1"/>
          <p:nvPr/>
        </p:nvSpPr>
        <p:spPr>
          <a:xfrm>
            <a:off x="3163478" y="3287590"/>
            <a:ext cx="2046300" cy="10311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b="1" lang="en" sz="3400">
                <a:solidFill>
                  <a:schemeClr val="accent3"/>
                </a:solidFill>
                <a:latin typeface="Open Sans"/>
                <a:ea typeface="Open Sans"/>
                <a:cs typeface="Open Sans"/>
                <a:sym typeface="Open Sans"/>
              </a:rPr>
              <a:t>PHOTO</a:t>
            </a:r>
            <a:endParaRPr b="1" sz="3400">
              <a:latin typeface="Open Sans"/>
              <a:ea typeface="Open Sans"/>
              <a:cs typeface="Open Sans"/>
              <a:sym typeface="Open Sans"/>
            </a:endParaRPr>
          </a:p>
          <a:p>
            <a:pPr indent="0" lvl="0" marL="0" marR="0" rtl="0" algn="r">
              <a:lnSpc>
                <a:spcPct val="100000"/>
              </a:lnSpc>
              <a:spcBef>
                <a:spcPts val="0"/>
              </a:spcBef>
              <a:spcAft>
                <a:spcPts val="0"/>
              </a:spcAft>
              <a:buNone/>
            </a:pPr>
            <a:r>
              <a:rPr b="1" lang="en" sz="3400">
                <a:solidFill>
                  <a:schemeClr val="accent3"/>
                </a:solidFill>
                <a:latin typeface="Open Sans"/>
                <a:ea typeface="Open Sans"/>
                <a:cs typeface="Open Sans"/>
                <a:sym typeface="Open Sans"/>
              </a:rPr>
              <a:t>GRAPHY</a:t>
            </a:r>
            <a:endParaRPr b="1" sz="3400">
              <a:latin typeface="Open Sans"/>
              <a:ea typeface="Open Sans"/>
              <a:cs typeface="Open Sans"/>
              <a:sym typeface="Open Sans"/>
            </a:endParaRPr>
          </a:p>
        </p:txBody>
      </p:sp>
      <p:pic>
        <p:nvPicPr>
          <p:cNvPr id="351" name="Shape 351"/>
          <p:cNvPicPr preferRelativeResize="0"/>
          <p:nvPr>
            <p:ph idx="4" type="pic"/>
          </p:nvPr>
        </p:nvPicPr>
        <p:blipFill rotWithShape="1">
          <a:blip r:embed="rId5">
            <a:alphaModFix/>
          </a:blip>
          <a:srcRect b="0" l="23490" r="2138" t="0"/>
          <a:stretch/>
        </p:blipFill>
        <p:spPr>
          <a:xfrm>
            <a:off x="6229829" y="186359"/>
            <a:ext cx="2573756" cy="2308053"/>
          </a:xfrm>
          <a:prstGeom prst="rect">
            <a:avLst/>
          </a:prstGeom>
          <a:noFill/>
          <a:ln>
            <a:noFill/>
          </a:ln>
        </p:spPr>
      </p:pic>
      <p:pic>
        <p:nvPicPr>
          <p:cNvPr id="352" name="Shape 352"/>
          <p:cNvPicPr preferRelativeResize="0"/>
          <p:nvPr>
            <p:ph idx="5" type="pic"/>
          </p:nvPr>
        </p:nvPicPr>
        <p:blipFill rotWithShape="1">
          <a:blip r:embed="rId6">
            <a:alphaModFix/>
          </a:blip>
          <a:srcRect b="0" l="23946" r="13209" t="0"/>
          <a:stretch/>
        </p:blipFill>
        <p:spPr>
          <a:xfrm>
            <a:off x="340416" y="2649088"/>
            <a:ext cx="2573756" cy="230805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Shape 357"/>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Bodoni"/>
                <a:ea typeface="Bodoni"/>
                <a:cs typeface="Bodoni"/>
                <a:sym typeface="Bodoni"/>
              </a:rPr>
              <a:t>‹#›</a:t>
            </a:fld>
            <a:endParaRPr sz="800">
              <a:solidFill>
                <a:schemeClr val="lt1"/>
              </a:solidFill>
              <a:latin typeface="Bodoni"/>
              <a:ea typeface="Bodoni"/>
              <a:cs typeface="Bodoni"/>
              <a:sym typeface="Bodoni"/>
            </a:endParaRPr>
          </a:p>
        </p:txBody>
      </p:sp>
      <p:pic>
        <p:nvPicPr>
          <p:cNvPr id="358" name="Shape 358"/>
          <p:cNvPicPr preferRelativeResize="0"/>
          <p:nvPr>
            <p:ph idx="2" type="pic"/>
          </p:nvPr>
        </p:nvPicPr>
        <p:blipFill rotWithShape="1">
          <a:blip r:embed="rId3">
            <a:alphaModFix/>
          </a:blip>
          <a:srcRect b="0" l="1255" r="1254" t="0"/>
          <a:stretch/>
        </p:blipFill>
        <p:spPr>
          <a:xfrm>
            <a:off x="170561" y="565498"/>
            <a:ext cx="2105915" cy="2896153"/>
          </a:xfrm>
          <a:prstGeom prst="rect">
            <a:avLst/>
          </a:prstGeom>
          <a:noFill/>
          <a:ln>
            <a:noFill/>
          </a:ln>
        </p:spPr>
      </p:pic>
      <p:pic>
        <p:nvPicPr>
          <p:cNvPr id="359" name="Shape 359"/>
          <p:cNvPicPr preferRelativeResize="0"/>
          <p:nvPr>
            <p:ph idx="3" type="pic"/>
          </p:nvPr>
        </p:nvPicPr>
        <p:blipFill rotWithShape="1">
          <a:blip r:embed="rId4">
            <a:alphaModFix/>
          </a:blip>
          <a:srcRect b="4344" l="0" r="0" t="4345"/>
          <a:stretch/>
        </p:blipFill>
        <p:spPr>
          <a:xfrm>
            <a:off x="2336470" y="565498"/>
            <a:ext cx="2105915" cy="2896153"/>
          </a:xfrm>
          <a:prstGeom prst="rect">
            <a:avLst/>
          </a:prstGeom>
          <a:noFill/>
          <a:ln>
            <a:noFill/>
          </a:ln>
        </p:spPr>
      </p:pic>
      <p:grpSp>
        <p:nvGrpSpPr>
          <p:cNvPr id="360" name="Shape 360"/>
          <p:cNvGrpSpPr/>
          <p:nvPr/>
        </p:nvGrpSpPr>
        <p:grpSpPr>
          <a:xfrm>
            <a:off x="523873" y="3737821"/>
            <a:ext cx="1399292" cy="590919"/>
            <a:chOff x="775463" y="4980835"/>
            <a:chExt cx="1865722" cy="787892"/>
          </a:xfrm>
        </p:grpSpPr>
        <p:sp>
          <p:nvSpPr>
            <p:cNvPr id="361" name="Shape 361"/>
            <p:cNvSpPr txBox="1"/>
            <p:nvPr/>
          </p:nvSpPr>
          <p:spPr>
            <a:xfrm>
              <a:off x="775463" y="4980835"/>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chemeClr val="accent1"/>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362" name="Shape 362"/>
            <p:cNvSpPr/>
            <p:nvPr/>
          </p:nvSpPr>
          <p:spPr>
            <a:xfrm>
              <a:off x="1315982" y="5529718"/>
              <a:ext cx="239009" cy="23900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3" name="Shape 363"/>
            <p:cNvSpPr/>
            <p:nvPr/>
          </p:nvSpPr>
          <p:spPr>
            <a:xfrm>
              <a:off x="1373712" y="559901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4" name="Shape 364"/>
            <p:cNvSpPr/>
            <p:nvPr/>
          </p:nvSpPr>
          <p:spPr>
            <a:xfrm>
              <a:off x="1588819" y="5529718"/>
              <a:ext cx="239009" cy="23900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5" name="Shape 365"/>
            <p:cNvSpPr/>
            <p:nvPr/>
          </p:nvSpPr>
          <p:spPr>
            <a:xfrm>
              <a:off x="1662899" y="560379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6" name="Shape 366"/>
            <p:cNvSpPr/>
            <p:nvPr/>
          </p:nvSpPr>
          <p:spPr>
            <a:xfrm>
              <a:off x="1861657" y="5529717"/>
              <a:ext cx="239009" cy="239009"/>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7" name="Shape 367"/>
            <p:cNvSpPr/>
            <p:nvPr/>
          </p:nvSpPr>
          <p:spPr>
            <a:xfrm>
              <a:off x="1913526" y="560601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68" name="Shape 368"/>
          <p:cNvSpPr txBox="1"/>
          <p:nvPr/>
        </p:nvSpPr>
        <p:spPr>
          <a:xfrm>
            <a:off x="6757085" y="489299"/>
            <a:ext cx="1691400" cy="761700"/>
          </a:xfrm>
          <a:prstGeom prst="rect">
            <a:avLst/>
          </a:prstGeom>
          <a:noFill/>
          <a:ln>
            <a:noFill/>
          </a:ln>
        </p:spPr>
        <p:txBody>
          <a:bodyPr anchorCtr="0" anchor="t" bIns="34275" lIns="68575" spcFirstLastPara="1" rIns="68575" wrap="square" tIns="34275">
            <a:noAutofit/>
          </a:bodyPr>
          <a:lstStyle/>
          <a:p>
            <a:pPr indent="0" lvl="0" marL="0" marR="0" rtl="0" algn="l">
              <a:lnSpc>
                <a:spcPct val="96000"/>
              </a:lnSpc>
              <a:spcBef>
                <a:spcPts val="0"/>
              </a:spcBef>
              <a:spcAft>
                <a:spcPts val="0"/>
              </a:spcAft>
              <a:buNone/>
            </a:pPr>
            <a:r>
              <a:rPr b="1" lang="en" sz="1600">
                <a:solidFill>
                  <a:schemeClr val="accent3"/>
                </a:solidFill>
                <a:latin typeface="Open Sans"/>
                <a:ea typeface="Open Sans"/>
                <a:cs typeface="Open Sans"/>
                <a:sym typeface="Open Sans"/>
              </a:rPr>
              <a:t>SIMPLICITY</a:t>
            </a:r>
            <a:endParaRPr b="1" sz="1600">
              <a:latin typeface="Open Sans"/>
              <a:ea typeface="Open Sans"/>
              <a:cs typeface="Open Sans"/>
              <a:sym typeface="Open Sans"/>
            </a:endParaRPr>
          </a:p>
          <a:p>
            <a:pPr indent="0" lvl="0" marL="0" marR="0" rtl="0" algn="l">
              <a:lnSpc>
                <a:spcPct val="96000"/>
              </a:lnSpc>
              <a:spcBef>
                <a:spcPts val="0"/>
              </a:spcBef>
              <a:spcAft>
                <a:spcPts val="0"/>
              </a:spcAft>
              <a:buNone/>
            </a:pPr>
            <a:r>
              <a:rPr b="1" lang="en" sz="1600">
                <a:solidFill>
                  <a:srgbClr val="0C0C0C"/>
                </a:solidFill>
                <a:latin typeface="Open Sans"/>
                <a:ea typeface="Open Sans"/>
                <a:cs typeface="Open Sans"/>
                <a:sym typeface="Open Sans"/>
              </a:rPr>
              <a:t>CREATIVITUY</a:t>
            </a:r>
            <a:endParaRPr b="1" sz="1600">
              <a:latin typeface="Open Sans"/>
              <a:ea typeface="Open Sans"/>
              <a:cs typeface="Open Sans"/>
              <a:sym typeface="Open Sans"/>
            </a:endParaRPr>
          </a:p>
          <a:p>
            <a:pPr indent="0" lvl="0" marL="0" marR="0" rtl="0" algn="l">
              <a:lnSpc>
                <a:spcPct val="96000"/>
              </a:lnSpc>
              <a:spcBef>
                <a:spcPts val="0"/>
              </a:spcBef>
              <a:spcAft>
                <a:spcPts val="0"/>
              </a:spcAft>
              <a:buNone/>
            </a:pPr>
            <a:r>
              <a:rPr b="1" lang="en" sz="1600">
                <a:solidFill>
                  <a:srgbClr val="0C0C0C"/>
                </a:solidFill>
                <a:latin typeface="Open Sans"/>
                <a:ea typeface="Open Sans"/>
                <a:cs typeface="Open Sans"/>
                <a:sym typeface="Open Sans"/>
              </a:rPr>
              <a:t>MINIMAL</a:t>
            </a:r>
            <a:endParaRPr b="1" sz="1600">
              <a:latin typeface="Open Sans"/>
              <a:ea typeface="Open Sans"/>
              <a:cs typeface="Open Sans"/>
              <a:sym typeface="Open Sans"/>
            </a:endParaRPr>
          </a:p>
        </p:txBody>
      </p:sp>
      <p:sp>
        <p:nvSpPr>
          <p:cNvPr id="369" name="Shape 369"/>
          <p:cNvSpPr txBox="1"/>
          <p:nvPr/>
        </p:nvSpPr>
        <p:spPr>
          <a:xfrm>
            <a:off x="6769140" y="1391855"/>
            <a:ext cx="1679439" cy="2069798"/>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Lorem Ipsum has been the industry's standard dummy text unknown printer took a </a:t>
            </a:r>
            <a:endParaRPr i="1" sz="1100">
              <a:latin typeface="Open Sans"/>
              <a:ea typeface="Open Sans"/>
              <a:cs typeface="Open Sans"/>
              <a:sym typeface="Open Sans"/>
            </a:endParaRPr>
          </a:p>
          <a:p>
            <a:pPr indent="0" lvl="0" marL="0" marR="0" rtl="0" algn="l">
              <a:lnSpc>
                <a:spcPct val="120000"/>
              </a:lnSpc>
              <a:spcBef>
                <a:spcPts val="0"/>
              </a:spcBef>
              <a:spcAft>
                <a:spcPts val="0"/>
              </a:spcAft>
              <a:buNone/>
            </a:pPr>
            <a:r>
              <a:t/>
            </a:r>
            <a:endParaRPr i="1" sz="900">
              <a:solidFill>
                <a:schemeClr val="dk1"/>
              </a:solidFill>
              <a:latin typeface="Open Sans"/>
              <a:ea typeface="Open Sans"/>
              <a:cs typeface="Open Sans"/>
              <a:sym typeface="Open Sans"/>
            </a:endParaRPr>
          </a:p>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Lorem Ipsum has been the industry's standard dummy text ever since the 1500. </a:t>
            </a:r>
            <a:endParaRPr i="1" sz="1100">
              <a:latin typeface="Open Sans"/>
              <a:ea typeface="Open Sans"/>
              <a:cs typeface="Open Sans"/>
              <a:sym typeface="Open Sans"/>
            </a:endParaRPr>
          </a:p>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Amet adiscing aquam eute</a:t>
            </a:r>
            <a:endParaRPr i="1" sz="900">
              <a:solidFill>
                <a:schemeClr val="dk1"/>
              </a:solidFill>
              <a:latin typeface="Open Sans"/>
              <a:ea typeface="Open Sans"/>
              <a:cs typeface="Open Sans"/>
              <a:sym typeface="Open Sans"/>
            </a:endParaRPr>
          </a:p>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Consecteture dolor sit amet </a:t>
            </a:r>
            <a:endParaRPr i="1" sz="900">
              <a:solidFill>
                <a:schemeClr val="dk1"/>
              </a:solidFill>
              <a:latin typeface="Open Sans"/>
              <a:ea typeface="Open Sans"/>
              <a:cs typeface="Open Sans"/>
              <a:sym typeface="Open Sans"/>
            </a:endParaRPr>
          </a:p>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Printer took a galley.</a:t>
            </a:r>
            <a:endParaRPr i="1" sz="1100">
              <a:latin typeface="Open Sans"/>
              <a:ea typeface="Open Sans"/>
              <a:cs typeface="Open Sans"/>
              <a:sym typeface="Open Sans"/>
            </a:endParaRPr>
          </a:p>
        </p:txBody>
      </p:sp>
      <p:grpSp>
        <p:nvGrpSpPr>
          <p:cNvPr id="370" name="Shape 370"/>
          <p:cNvGrpSpPr/>
          <p:nvPr/>
        </p:nvGrpSpPr>
        <p:grpSpPr>
          <a:xfrm>
            <a:off x="2689782" y="3735626"/>
            <a:ext cx="1399292" cy="590919"/>
            <a:chOff x="775463" y="4980835"/>
            <a:chExt cx="1865722" cy="787892"/>
          </a:xfrm>
        </p:grpSpPr>
        <p:sp>
          <p:nvSpPr>
            <p:cNvPr id="371" name="Shape 371"/>
            <p:cNvSpPr txBox="1"/>
            <p:nvPr/>
          </p:nvSpPr>
          <p:spPr>
            <a:xfrm>
              <a:off x="775463" y="4980835"/>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chemeClr val="accent3"/>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372" name="Shape 372"/>
            <p:cNvSpPr/>
            <p:nvPr/>
          </p:nvSpPr>
          <p:spPr>
            <a:xfrm>
              <a:off x="1315982" y="5529718"/>
              <a:ext cx="239009" cy="23900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3" name="Shape 373"/>
            <p:cNvSpPr/>
            <p:nvPr/>
          </p:nvSpPr>
          <p:spPr>
            <a:xfrm>
              <a:off x="1373712" y="559901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4" name="Shape 374"/>
            <p:cNvSpPr/>
            <p:nvPr/>
          </p:nvSpPr>
          <p:spPr>
            <a:xfrm>
              <a:off x="1588819" y="5529718"/>
              <a:ext cx="239009" cy="23900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5" name="Shape 375"/>
            <p:cNvSpPr/>
            <p:nvPr/>
          </p:nvSpPr>
          <p:spPr>
            <a:xfrm>
              <a:off x="1662899" y="560379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6" name="Shape 376"/>
            <p:cNvSpPr/>
            <p:nvPr/>
          </p:nvSpPr>
          <p:spPr>
            <a:xfrm>
              <a:off x="1861657" y="5529717"/>
              <a:ext cx="239009" cy="239009"/>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7" name="Shape 377"/>
            <p:cNvSpPr/>
            <p:nvPr/>
          </p:nvSpPr>
          <p:spPr>
            <a:xfrm>
              <a:off x="1913526" y="560601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78" name="Shape 378"/>
          <p:cNvGrpSpPr/>
          <p:nvPr/>
        </p:nvGrpSpPr>
        <p:grpSpPr>
          <a:xfrm>
            <a:off x="4855691" y="3735626"/>
            <a:ext cx="1399292" cy="590919"/>
            <a:chOff x="775463" y="4980835"/>
            <a:chExt cx="1865722" cy="787892"/>
          </a:xfrm>
        </p:grpSpPr>
        <p:sp>
          <p:nvSpPr>
            <p:cNvPr id="379" name="Shape 379"/>
            <p:cNvSpPr txBox="1"/>
            <p:nvPr/>
          </p:nvSpPr>
          <p:spPr>
            <a:xfrm>
              <a:off x="775463" y="4980835"/>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0000"/>
                </a:lnSpc>
                <a:spcBef>
                  <a:spcPts val="0"/>
                </a:spcBef>
                <a:spcAft>
                  <a:spcPts val="0"/>
                </a:spcAft>
                <a:buNone/>
              </a:pPr>
              <a:r>
                <a:rPr b="1" lang="en" sz="1500">
                  <a:solidFill>
                    <a:schemeClr val="accent4"/>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380" name="Shape 380"/>
            <p:cNvSpPr/>
            <p:nvPr/>
          </p:nvSpPr>
          <p:spPr>
            <a:xfrm>
              <a:off x="1315982" y="5529718"/>
              <a:ext cx="239009" cy="23900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1" name="Shape 381"/>
            <p:cNvSpPr/>
            <p:nvPr/>
          </p:nvSpPr>
          <p:spPr>
            <a:xfrm>
              <a:off x="1373712" y="559901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2" name="Shape 382"/>
            <p:cNvSpPr/>
            <p:nvPr/>
          </p:nvSpPr>
          <p:spPr>
            <a:xfrm>
              <a:off x="1588819" y="5529718"/>
              <a:ext cx="239009" cy="23900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3" name="Shape 383"/>
            <p:cNvSpPr/>
            <p:nvPr/>
          </p:nvSpPr>
          <p:spPr>
            <a:xfrm>
              <a:off x="1662899" y="560379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4" name="Shape 384"/>
            <p:cNvSpPr/>
            <p:nvPr/>
          </p:nvSpPr>
          <p:spPr>
            <a:xfrm>
              <a:off x="1861657" y="5529717"/>
              <a:ext cx="239009" cy="239009"/>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5" name="Shape 385"/>
            <p:cNvSpPr/>
            <p:nvPr/>
          </p:nvSpPr>
          <p:spPr>
            <a:xfrm>
              <a:off x="1913526" y="560601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pic>
        <p:nvPicPr>
          <p:cNvPr id="386" name="Shape 386"/>
          <p:cNvPicPr preferRelativeResize="0"/>
          <p:nvPr>
            <p:ph idx="4" type="pic"/>
          </p:nvPr>
        </p:nvPicPr>
        <p:blipFill rotWithShape="1">
          <a:blip r:embed="rId5">
            <a:alphaModFix/>
          </a:blip>
          <a:srcRect b="0" l="13651" r="13651" t="0"/>
          <a:stretch/>
        </p:blipFill>
        <p:spPr>
          <a:xfrm>
            <a:off x="4502380" y="565498"/>
            <a:ext cx="2105915" cy="2896153"/>
          </a:xfrm>
          <a:prstGeom prst="rect">
            <a:avLst/>
          </a:prstGeom>
          <a:noFill/>
          <a:ln>
            <a:noFill/>
          </a:ln>
        </p:spPr>
      </p:pic>
    </p:spTree>
  </p:cSld>
  <p:clrMapOvr>
    <a:masterClrMapping/>
  </p:clrMapOvr>
  <p:transition spd="slow">
    <p:fade thruBlk="1"/>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 name="Shape 390"/>
        <p:cNvGrpSpPr/>
        <p:nvPr/>
      </p:nvGrpSpPr>
      <p:grpSpPr>
        <a:xfrm>
          <a:off x="0" y="0"/>
          <a:ext cx="0" cy="0"/>
          <a:chOff x="0" y="0"/>
          <a:chExt cx="0" cy="0"/>
        </a:xfrm>
      </p:grpSpPr>
      <p:sp>
        <p:nvSpPr>
          <p:cNvPr id="391" name="Shape 39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Bodoni"/>
                <a:ea typeface="Bodoni"/>
                <a:cs typeface="Bodoni"/>
                <a:sym typeface="Bodoni"/>
              </a:rPr>
              <a:t>‹#›</a:t>
            </a:fld>
            <a:endParaRPr sz="800">
              <a:solidFill>
                <a:schemeClr val="lt1"/>
              </a:solidFill>
              <a:latin typeface="Bodoni"/>
              <a:ea typeface="Bodoni"/>
              <a:cs typeface="Bodoni"/>
              <a:sym typeface="Bodoni"/>
            </a:endParaRPr>
          </a:p>
        </p:txBody>
      </p:sp>
      <p:pic>
        <p:nvPicPr>
          <p:cNvPr id="392" name="Shape 392"/>
          <p:cNvPicPr preferRelativeResize="0"/>
          <p:nvPr>
            <p:ph idx="2" type="pic"/>
          </p:nvPr>
        </p:nvPicPr>
        <p:blipFill rotWithShape="1">
          <a:blip r:embed="rId3">
            <a:alphaModFix/>
          </a:blip>
          <a:srcRect b="12239" l="0" r="0" t="7503"/>
          <a:stretch/>
        </p:blipFill>
        <p:spPr>
          <a:xfrm>
            <a:off x="3569767" y="1471025"/>
            <a:ext cx="2045221" cy="2201450"/>
          </a:xfrm>
          <a:prstGeom prst="rect">
            <a:avLst/>
          </a:prstGeom>
          <a:noFill/>
          <a:ln>
            <a:noFill/>
          </a:ln>
        </p:spPr>
      </p:pic>
      <p:pic>
        <p:nvPicPr>
          <p:cNvPr id="393" name="Shape 393"/>
          <p:cNvPicPr preferRelativeResize="0"/>
          <p:nvPr>
            <p:ph idx="3" type="pic"/>
          </p:nvPr>
        </p:nvPicPr>
        <p:blipFill rotWithShape="1">
          <a:blip r:embed="rId4">
            <a:alphaModFix/>
          </a:blip>
          <a:srcRect b="0" l="3562" r="3561" t="0"/>
          <a:stretch/>
        </p:blipFill>
        <p:spPr>
          <a:xfrm>
            <a:off x="1766001" y="1669767"/>
            <a:ext cx="1675944" cy="1803966"/>
          </a:xfrm>
          <a:prstGeom prst="rect">
            <a:avLst/>
          </a:prstGeom>
          <a:noFill/>
          <a:ln>
            <a:noFill/>
          </a:ln>
        </p:spPr>
      </p:pic>
      <p:sp>
        <p:nvSpPr>
          <p:cNvPr id="394" name="Shape 394"/>
          <p:cNvSpPr txBox="1"/>
          <p:nvPr/>
        </p:nvSpPr>
        <p:spPr>
          <a:xfrm>
            <a:off x="5858475" y="2732799"/>
            <a:ext cx="2739000" cy="1322700"/>
          </a:xfrm>
          <a:prstGeom prst="rect">
            <a:avLst/>
          </a:prstGeom>
          <a:noFill/>
          <a:ln>
            <a:noFill/>
          </a:ln>
        </p:spPr>
        <p:txBody>
          <a:bodyPr anchorCtr="0" anchor="t" bIns="34275" lIns="68575" spcFirstLastPara="1" rIns="68575" wrap="square" tIns="34275">
            <a:noAutofit/>
          </a:bodyPr>
          <a:lstStyle/>
          <a:p>
            <a:pPr indent="0" lvl="0" marL="0" marR="0" rtl="0" algn="l">
              <a:lnSpc>
                <a:spcPct val="130000"/>
              </a:lnSpc>
              <a:spcBef>
                <a:spcPts val="0"/>
              </a:spcBef>
              <a:spcAft>
                <a:spcPts val="0"/>
              </a:spcAft>
              <a:buNone/>
            </a:pPr>
            <a:r>
              <a:rPr i="1" lang="en" sz="1000">
                <a:solidFill>
                  <a:srgbClr val="0C0C0C"/>
                </a:solidFill>
                <a:latin typeface="Open Sans"/>
                <a:ea typeface="Open Sans"/>
                <a:cs typeface="Open Sans"/>
                <a:sym typeface="Open Sans"/>
              </a:rPr>
              <a:t>Lorem Ipsum is simply dummy text of the dolor sity printing and typesetting industry. Lorem Ipsum has been the industry's standard dummy text ever sinc since the 1500s, when </a:t>
            </a:r>
            <a:endParaRPr i="1" sz="1100">
              <a:latin typeface="Open Sans"/>
              <a:ea typeface="Open Sans"/>
              <a:cs typeface="Open Sans"/>
              <a:sym typeface="Open Sans"/>
            </a:endParaRPr>
          </a:p>
          <a:p>
            <a:pPr indent="0" lvl="0" marL="0" marR="0" rtl="0" algn="l">
              <a:lnSpc>
                <a:spcPct val="146153"/>
              </a:lnSpc>
              <a:spcBef>
                <a:spcPts val="0"/>
              </a:spcBef>
              <a:spcAft>
                <a:spcPts val="0"/>
              </a:spcAft>
              <a:buNone/>
            </a:pPr>
            <a:r>
              <a:rPr i="1" lang="en" sz="1000">
                <a:solidFill>
                  <a:srgbClr val="0C0C0C"/>
                </a:solidFill>
                <a:latin typeface="Open Sans"/>
                <a:ea typeface="Open Sans"/>
                <a:cs typeface="Open Sans"/>
                <a:sym typeface="Open Sans"/>
              </a:rPr>
              <a:t>Ipsum lorem dolor sit amet adisciping </a:t>
            </a:r>
            <a:endParaRPr i="1" sz="1000">
              <a:solidFill>
                <a:srgbClr val="0C0C0C"/>
              </a:solidFill>
              <a:latin typeface="Open Sans"/>
              <a:ea typeface="Open Sans"/>
              <a:cs typeface="Open Sans"/>
              <a:sym typeface="Open Sans"/>
            </a:endParaRPr>
          </a:p>
          <a:p>
            <a:pPr indent="0" lvl="0" marL="0" marR="0" rtl="0" algn="l">
              <a:lnSpc>
                <a:spcPct val="146153"/>
              </a:lnSpc>
              <a:spcBef>
                <a:spcPts val="0"/>
              </a:spcBef>
              <a:spcAft>
                <a:spcPts val="0"/>
              </a:spcAft>
              <a:buNone/>
            </a:pPr>
            <a:r>
              <a:rPr i="1" lang="en" sz="1000">
                <a:solidFill>
                  <a:srgbClr val="0C0C0C"/>
                </a:solidFill>
                <a:latin typeface="Open Sans"/>
                <a:ea typeface="Open Sans"/>
                <a:cs typeface="Open Sans"/>
                <a:sym typeface="Open Sans"/>
              </a:rPr>
              <a:t> galley. Amet consecteture</a:t>
            </a:r>
            <a:endParaRPr i="1" sz="1000">
              <a:solidFill>
                <a:srgbClr val="0C0C0C"/>
              </a:solidFill>
              <a:latin typeface="Open Sans"/>
              <a:ea typeface="Open Sans"/>
              <a:cs typeface="Open Sans"/>
              <a:sym typeface="Open Sans"/>
            </a:endParaRPr>
          </a:p>
        </p:txBody>
      </p:sp>
      <p:sp>
        <p:nvSpPr>
          <p:cNvPr id="395" name="Shape 395"/>
          <p:cNvSpPr txBox="1"/>
          <p:nvPr/>
        </p:nvSpPr>
        <p:spPr>
          <a:xfrm>
            <a:off x="5858473" y="2203266"/>
            <a:ext cx="1787777"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1" lang="en" sz="1400">
                <a:solidFill>
                  <a:schemeClr val="accent3"/>
                </a:solidFill>
                <a:latin typeface="Open Sans"/>
                <a:ea typeface="Open Sans"/>
                <a:cs typeface="Open Sans"/>
                <a:sym typeface="Open Sans"/>
              </a:rPr>
              <a:t>Lorem Ipsum Has Been The Industry</a:t>
            </a:r>
            <a:endParaRPr i="1" sz="1100">
              <a:latin typeface="Open Sans"/>
              <a:ea typeface="Open Sans"/>
              <a:cs typeface="Open Sans"/>
              <a:sym typeface="Open Sans"/>
            </a:endParaRPr>
          </a:p>
        </p:txBody>
      </p:sp>
      <p:pic>
        <p:nvPicPr>
          <p:cNvPr id="396" name="Shape 396"/>
          <p:cNvPicPr preferRelativeResize="0"/>
          <p:nvPr/>
        </p:nvPicPr>
        <p:blipFill rotWithShape="1">
          <a:blip r:embed="rId5">
            <a:alphaModFix/>
          </a:blip>
          <a:srcRect b="0" l="0" r="0" t="0"/>
          <a:stretch/>
        </p:blipFill>
        <p:spPr>
          <a:xfrm>
            <a:off x="5858473" y="1288586"/>
            <a:ext cx="1428166" cy="415984"/>
          </a:xfrm>
          <a:prstGeom prst="rect">
            <a:avLst/>
          </a:prstGeom>
          <a:noFill/>
          <a:ln>
            <a:noFill/>
          </a:ln>
        </p:spPr>
      </p:pic>
      <p:sp>
        <p:nvSpPr>
          <p:cNvPr id="397" name="Shape 397"/>
          <p:cNvSpPr txBox="1"/>
          <p:nvPr/>
        </p:nvSpPr>
        <p:spPr>
          <a:xfrm>
            <a:off x="5858473" y="1477694"/>
            <a:ext cx="455700" cy="761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500">
                <a:solidFill>
                  <a:schemeClr val="accent3"/>
                </a:solidFill>
                <a:latin typeface="Open Sans"/>
                <a:ea typeface="Open Sans"/>
                <a:cs typeface="Open Sans"/>
                <a:sym typeface="Open Sans"/>
              </a:rPr>
              <a:t>,,</a:t>
            </a:r>
            <a:endParaRPr sz="1100">
              <a:latin typeface="Open Sans"/>
              <a:ea typeface="Open Sans"/>
              <a:cs typeface="Open Sans"/>
              <a:sym typeface="Open Sans"/>
            </a:endParaRPr>
          </a:p>
        </p:txBody>
      </p:sp>
      <p:pic>
        <p:nvPicPr>
          <p:cNvPr id="398" name="Shape 398"/>
          <p:cNvPicPr preferRelativeResize="0"/>
          <p:nvPr>
            <p:ph idx="4" type="pic"/>
          </p:nvPr>
        </p:nvPicPr>
        <p:blipFill rotWithShape="1">
          <a:blip r:embed="rId6">
            <a:alphaModFix/>
          </a:blip>
          <a:srcRect b="50" l="0" r="0" t="51"/>
          <a:stretch/>
        </p:blipFill>
        <p:spPr>
          <a:xfrm>
            <a:off x="303105" y="1853222"/>
            <a:ext cx="1335072" cy="1437055"/>
          </a:xfrm>
          <a:prstGeom prst="rect">
            <a:avLst/>
          </a:prstGeom>
          <a:noFill/>
          <a:ln>
            <a:noFill/>
          </a:ln>
        </p:spPr>
      </p:pic>
      <p:sp>
        <p:nvSpPr>
          <p:cNvPr id="399" name="Shape 399"/>
          <p:cNvSpPr txBox="1"/>
          <p:nvPr/>
        </p:nvSpPr>
        <p:spPr>
          <a:xfrm>
            <a:off x="970641" y="372189"/>
            <a:ext cx="1822200" cy="323700"/>
          </a:xfrm>
          <a:prstGeom prst="rect">
            <a:avLst/>
          </a:prstGeom>
          <a:noFill/>
          <a:ln>
            <a:noFill/>
          </a:ln>
        </p:spPr>
        <p:txBody>
          <a:bodyPr anchorCtr="0" anchor="t" bIns="34275" lIns="68575" spcFirstLastPara="1" rIns="68575" wrap="square" tIns="34275">
            <a:noAutofit/>
          </a:bodyPr>
          <a:lstStyle/>
          <a:p>
            <a:pPr indent="0" lvl="0" marL="0" marR="0" rtl="0" algn="l">
              <a:lnSpc>
                <a:spcPct val="75000"/>
              </a:lnSpc>
              <a:spcBef>
                <a:spcPts val="0"/>
              </a:spcBef>
              <a:spcAft>
                <a:spcPts val="0"/>
              </a:spcAft>
              <a:buNone/>
            </a:pPr>
            <a:r>
              <a:rPr b="1" lang="en" sz="2400">
                <a:solidFill>
                  <a:schemeClr val="accent3"/>
                </a:solidFill>
                <a:latin typeface="Open Sans"/>
                <a:ea typeface="Open Sans"/>
                <a:cs typeface="Open Sans"/>
                <a:sym typeface="Open Sans"/>
              </a:rPr>
              <a:t>OUR TEAM</a:t>
            </a:r>
            <a:endParaRPr sz="1100">
              <a:latin typeface="Open Sans"/>
              <a:ea typeface="Open Sans"/>
              <a:cs typeface="Open Sans"/>
              <a:sym typeface="Open Sans"/>
            </a:endParaRPr>
          </a:p>
        </p:txBody>
      </p:sp>
      <p:cxnSp>
        <p:nvCxnSpPr>
          <p:cNvPr id="400" name="Shape 400"/>
          <p:cNvCxnSpPr/>
          <p:nvPr/>
        </p:nvCxnSpPr>
        <p:spPr>
          <a:xfrm>
            <a:off x="0" y="605378"/>
            <a:ext cx="844826" cy="0"/>
          </a:xfrm>
          <a:prstGeom prst="straightConnector1">
            <a:avLst/>
          </a:prstGeom>
          <a:noFill/>
          <a:ln cap="flat" cmpd="sng" w="28575">
            <a:solidFill>
              <a:schemeClr val="accent3"/>
            </a:solidFill>
            <a:prstDash val="solid"/>
            <a:miter lim="800000"/>
            <a:headEnd len="sm" w="sm" type="none"/>
            <a:tailEnd len="sm" w="sm" type="none"/>
          </a:ln>
        </p:spPr>
      </p:cxnSp>
    </p:spTree>
  </p:cSld>
  <p:clrMapOvr>
    <a:masterClrMapping/>
  </p:clrMapOvr>
  <p:transition spd="slow">
    <p:fade thruBlk="1"/>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pic>
        <p:nvPicPr>
          <p:cNvPr id="405" name="Shape 405"/>
          <p:cNvPicPr preferRelativeResize="0"/>
          <p:nvPr>
            <p:ph idx="4" type="pic"/>
          </p:nvPr>
        </p:nvPicPr>
        <p:blipFill rotWithShape="1">
          <a:blip r:embed="rId3">
            <a:alphaModFix/>
          </a:blip>
          <a:srcRect b="2692" l="0" r="0" t="10893"/>
          <a:stretch/>
        </p:blipFill>
        <p:spPr>
          <a:xfrm>
            <a:off x="4332513" y="283030"/>
            <a:ext cx="4811486" cy="2245179"/>
          </a:xfrm>
          <a:prstGeom prst="rect">
            <a:avLst/>
          </a:prstGeom>
          <a:noFill/>
          <a:ln>
            <a:noFill/>
          </a:ln>
        </p:spPr>
      </p:pic>
      <p:sp>
        <p:nvSpPr>
          <p:cNvPr id="406" name="Shape 406"/>
          <p:cNvSpPr/>
          <p:nvPr/>
        </p:nvSpPr>
        <p:spPr>
          <a:xfrm>
            <a:off x="1534887" y="283030"/>
            <a:ext cx="2710543" cy="457744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07" name="Shape 407"/>
          <p:cNvPicPr preferRelativeResize="0"/>
          <p:nvPr>
            <p:ph idx="2" type="pic"/>
          </p:nvPr>
        </p:nvPicPr>
        <p:blipFill rotWithShape="1">
          <a:blip r:embed="rId4">
            <a:alphaModFix/>
          </a:blip>
          <a:srcRect b="17196" l="0" r="0" t="6648"/>
          <a:stretch/>
        </p:blipFill>
        <p:spPr>
          <a:xfrm>
            <a:off x="397967" y="1632020"/>
            <a:ext cx="1840088" cy="1879461"/>
          </a:xfrm>
          <a:prstGeom prst="rect">
            <a:avLst/>
          </a:prstGeom>
          <a:noFill/>
          <a:ln>
            <a:noFill/>
          </a:ln>
        </p:spPr>
      </p:pic>
      <p:sp>
        <p:nvSpPr>
          <p:cNvPr id="408" name="Shape 408"/>
          <p:cNvSpPr/>
          <p:nvPr/>
        </p:nvSpPr>
        <p:spPr>
          <a:xfrm>
            <a:off x="2450186" y="983449"/>
            <a:ext cx="584002" cy="501641"/>
          </a:xfrm>
          <a:prstGeom prst="hear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9" name="Shape 409"/>
          <p:cNvSpPr txBox="1"/>
          <p:nvPr/>
        </p:nvSpPr>
        <p:spPr>
          <a:xfrm>
            <a:off x="2385110" y="1677528"/>
            <a:ext cx="1691494" cy="714042"/>
          </a:xfrm>
          <a:prstGeom prst="rect">
            <a:avLst/>
          </a:prstGeom>
          <a:noFill/>
          <a:ln>
            <a:noFill/>
          </a:ln>
        </p:spPr>
        <p:txBody>
          <a:bodyPr anchorCtr="0" anchor="t" bIns="34275" lIns="68575" spcFirstLastPara="1" rIns="68575" wrap="square" tIns="34275">
            <a:noAutofit/>
          </a:bodyPr>
          <a:lstStyle/>
          <a:p>
            <a:pPr indent="0" lvl="0" marL="0" marR="0" rtl="0" algn="l">
              <a:lnSpc>
                <a:spcPct val="88000"/>
              </a:lnSpc>
              <a:spcBef>
                <a:spcPts val="0"/>
              </a:spcBef>
              <a:spcAft>
                <a:spcPts val="0"/>
              </a:spcAft>
              <a:buNone/>
            </a:pPr>
            <a:r>
              <a:rPr b="1" lang="en" sz="1600">
                <a:solidFill>
                  <a:srgbClr val="0C0C0C"/>
                </a:solidFill>
                <a:latin typeface="Open Sans"/>
                <a:ea typeface="Open Sans"/>
                <a:cs typeface="Open Sans"/>
                <a:sym typeface="Open Sans"/>
              </a:rPr>
              <a:t>SIMPLICITY</a:t>
            </a:r>
            <a:endParaRPr b="1" sz="1600">
              <a:latin typeface="Open Sans"/>
              <a:ea typeface="Open Sans"/>
              <a:cs typeface="Open Sans"/>
              <a:sym typeface="Open Sans"/>
            </a:endParaRPr>
          </a:p>
          <a:p>
            <a:pPr indent="0" lvl="0" marL="0" marR="0" rtl="0" algn="l">
              <a:lnSpc>
                <a:spcPct val="88000"/>
              </a:lnSpc>
              <a:spcBef>
                <a:spcPts val="0"/>
              </a:spcBef>
              <a:spcAft>
                <a:spcPts val="0"/>
              </a:spcAft>
              <a:buNone/>
            </a:pPr>
            <a:r>
              <a:rPr b="1" lang="en" sz="1600">
                <a:solidFill>
                  <a:srgbClr val="0C0C0C"/>
                </a:solidFill>
                <a:latin typeface="Open Sans"/>
                <a:ea typeface="Open Sans"/>
                <a:cs typeface="Open Sans"/>
                <a:sym typeface="Open Sans"/>
              </a:rPr>
              <a:t>CREATIVITUY</a:t>
            </a:r>
            <a:endParaRPr b="1" sz="1600">
              <a:latin typeface="Open Sans"/>
              <a:ea typeface="Open Sans"/>
              <a:cs typeface="Open Sans"/>
              <a:sym typeface="Open Sans"/>
            </a:endParaRPr>
          </a:p>
          <a:p>
            <a:pPr indent="0" lvl="0" marL="0" marR="0" rtl="0" algn="l">
              <a:lnSpc>
                <a:spcPct val="88000"/>
              </a:lnSpc>
              <a:spcBef>
                <a:spcPts val="0"/>
              </a:spcBef>
              <a:spcAft>
                <a:spcPts val="0"/>
              </a:spcAft>
              <a:buNone/>
            </a:pPr>
            <a:r>
              <a:rPr b="1" lang="en" sz="1600">
                <a:solidFill>
                  <a:srgbClr val="0C0C0C"/>
                </a:solidFill>
                <a:latin typeface="Open Sans"/>
                <a:ea typeface="Open Sans"/>
                <a:cs typeface="Open Sans"/>
                <a:sym typeface="Open Sans"/>
              </a:rPr>
              <a:t>MINIMAL</a:t>
            </a:r>
            <a:endParaRPr b="1" sz="1600">
              <a:latin typeface="Open Sans"/>
              <a:ea typeface="Open Sans"/>
              <a:cs typeface="Open Sans"/>
              <a:sym typeface="Open Sans"/>
            </a:endParaRPr>
          </a:p>
        </p:txBody>
      </p:sp>
      <p:sp>
        <p:nvSpPr>
          <p:cNvPr id="410" name="Shape 410"/>
          <p:cNvSpPr txBox="1"/>
          <p:nvPr/>
        </p:nvSpPr>
        <p:spPr>
          <a:xfrm>
            <a:off x="2397175" y="2547450"/>
            <a:ext cx="1679400" cy="20931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Lorem Ipsum is simply dummy typesetting industry. Lorem Ipsum has been the industry's standard dummy text unknown printer took a galley.</a:t>
            </a:r>
            <a:endParaRPr i="1" sz="1100">
              <a:latin typeface="Open Sans"/>
              <a:ea typeface="Open Sans"/>
              <a:cs typeface="Open Sans"/>
              <a:sym typeface="Open Sans"/>
            </a:endParaRPr>
          </a:p>
          <a:p>
            <a:pPr indent="0" lvl="0" marL="0" marR="0" rtl="0" algn="l">
              <a:lnSpc>
                <a:spcPct val="133333"/>
              </a:lnSpc>
              <a:spcBef>
                <a:spcPts val="0"/>
              </a:spcBef>
              <a:spcAft>
                <a:spcPts val="0"/>
              </a:spcAft>
              <a:buNone/>
            </a:pPr>
            <a:r>
              <a:t/>
            </a:r>
            <a:endParaRPr i="1" sz="900">
              <a:solidFill>
                <a:schemeClr val="dk1"/>
              </a:solidFill>
              <a:latin typeface="Open Sans"/>
              <a:ea typeface="Open Sans"/>
              <a:cs typeface="Open Sans"/>
              <a:sym typeface="Open Sans"/>
            </a:endParaRPr>
          </a:p>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Lorem Ipsum has been the industry's standard dummy text ever since the 1500. dolor </a:t>
            </a:r>
            <a:endParaRPr i="1" sz="900">
              <a:solidFill>
                <a:schemeClr val="dk1"/>
              </a:solidFill>
              <a:latin typeface="Open Sans"/>
              <a:ea typeface="Open Sans"/>
              <a:cs typeface="Open Sans"/>
              <a:sym typeface="Open Sans"/>
            </a:endParaRPr>
          </a:p>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Consecteture dolor sit amet </a:t>
            </a:r>
            <a:endParaRPr i="1" sz="900">
              <a:solidFill>
                <a:schemeClr val="dk1"/>
              </a:solidFill>
              <a:latin typeface="Open Sans"/>
              <a:ea typeface="Open Sans"/>
              <a:cs typeface="Open Sans"/>
              <a:sym typeface="Open Sans"/>
            </a:endParaRPr>
          </a:p>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Printer took a galley.</a:t>
            </a:r>
            <a:endParaRPr i="1" sz="1100">
              <a:latin typeface="Open Sans"/>
              <a:ea typeface="Open Sans"/>
              <a:cs typeface="Open Sans"/>
              <a:sym typeface="Open Sans"/>
            </a:endParaRPr>
          </a:p>
        </p:txBody>
      </p:sp>
      <p:pic>
        <p:nvPicPr>
          <p:cNvPr id="411" name="Shape 411"/>
          <p:cNvPicPr preferRelativeResize="0"/>
          <p:nvPr>
            <p:ph idx="3" type="pic"/>
          </p:nvPr>
        </p:nvPicPr>
        <p:blipFill rotWithShape="1">
          <a:blip r:embed="rId5">
            <a:alphaModFix/>
          </a:blip>
          <a:srcRect b="804" l="0" r="0" t="29225"/>
          <a:stretch/>
        </p:blipFill>
        <p:spPr>
          <a:xfrm>
            <a:off x="4332513" y="2615291"/>
            <a:ext cx="4811486" cy="224517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5" name="Shape 415"/>
        <p:cNvGrpSpPr/>
        <p:nvPr/>
      </p:nvGrpSpPr>
      <p:grpSpPr>
        <a:xfrm>
          <a:off x="0" y="0"/>
          <a:ext cx="0" cy="0"/>
          <a:chOff x="0" y="0"/>
          <a:chExt cx="0" cy="0"/>
        </a:xfrm>
      </p:grpSpPr>
      <p:pic>
        <p:nvPicPr>
          <p:cNvPr id="416" name="Shape 416"/>
          <p:cNvPicPr preferRelativeResize="0"/>
          <p:nvPr>
            <p:ph idx="2" type="pic"/>
          </p:nvPr>
        </p:nvPicPr>
        <p:blipFill rotWithShape="1">
          <a:blip r:embed="rId3">
            <a:alphaModFix/>
          </a:blip>
          <a:srcRect b="8053" l="15766" r="146" t="2914"/>
          <a:stretch/>
        </p:blipFill>
        <p:spPr>
          <a:xfrm>
            <a:off x="0" y="0"/>
            <a:ext cx="9144000" cy="5143500"/>
          </a:xfrm>
          <a:prstGeom prst="rect">
            <a:avLst/>
          </a:prstGeom>
          <a:noFill/>
          <a:ln>
            <a:noFill/>
          </a:ln>
        </p:spPr>
      </p:pic>
      <p:sp>
        <p:nvSpPr>
          <p:cNvPr id="417" name="Shape 417"/>
          <p:cNvSpPr/>
          <p:nvPr/>
        </p:nvSpPr>
        <p:spPr>
          <a:xfrm>
            <a:off x="0" y="-10885"/>
            <a:ext cx="9144000" cy="5154386"/>
          </a:xfrm>
          <a:prstGeom prst="rect">
            <a:avLst/>
          </a:prstGeom>
          <a:gradFill>
            <a:gsLst>
              <a:gs pos="0">
                <a:srgbClr val="262626">
                  <a:alpha val="84705"/>
                </a:srgbClr>
              </a:gs>
              <a:gs pos="100000">
                <a:srgbClr val="000000">
                  <a:alpha val="94901"/>
                </a:srgbClr>
              </a:gs>
            </a:gsLst>
            <a:lin ang="81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8" name="Shape 418"/>
          <p:cNvSpPr txBox="1"/>
          <p:nvPr/>
        </p:nvSpPr>
        <p:spPr>
          <a:xfrm>
            <a:off x="954150" y="3169173"/>
            <a:ext cx="7235700" cy="464400"/>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i="1" lang="en" sz="800">
                <a:solidFill>
                  <a:schemeClr val="lt1"/>
                </a:solidFill>
                <a:latin typeface="Open Sans"/>
                <a:ea typeface="Open Sans"/>
                <a:cs typeface="Open Sans"/>
                <a:sym typeface="Open Sans"/>
              </a:rPr>
              <a:t>Creeping is signs isn't deep abundantly is fish evening let hath i gathered fly earth two god them forth called unto replenish given male DIpsum lorem dolor sit aquam lorem ipsum dolor sit amet consecteture adipicing lorem ipsum dolor sit amet adisciping aqum consecteture</a:t>
            </a:r>
            <a:endParaRPr i="1" sz="800">
              <a:solidFill>
                <a:schemeClr val="lt1"/>
              </a:solidFill>
              <a:latin typeface="Open Sans"/>
              <a:ea typeface="Open Sans"/>
              <a:cs typeface="Open Sans"/>
              <a:sym typeface="Open Sans"/>
            </a:endParaRPr>
          </a:p>
        </p:txBody>
      </p:sp>
      <p:cxnSp>
        <p:nvCxnSpPr>
          <p:cNvPr id="419" name="Shape 419"/>
          <p:cNvCxnSpPr/>
          <p:nvPr/>
        </p:nvCxnSpPr>
        <p:spPr>
          <a:xfrm flipH="1">
            <a:off x="2703444" y="3051478"/>
            <a:ext cx="3737113" cy="9494"/>
          </a:xfrm>
          <a:prstGeom prst="straightConnector1">
            <a:avLst/>
          </a:prstGeom>
          <a:noFill/>
          <a:ln cap="flat" cmpd="sng" w="9525">
            <a:solidFill>
              <a:schemeClr val="lt1">
                <a:alpha val="49803"/>
              </a:schemeClr>
            </a:solidFill>
            <a:prstDash val="solid"/>
            <a:miter lim="800000"/>
            <a:headEnd len="sm" w="sm" type="none"/>
            <a:tailEnd len="sm" w="sm" type="none"/>
          </a:ln>
        </p:spPr>
      </p:cxnSp>
      <p:sp>
        <p:nvSpPr>
          <p:cNvPr id="420" name="Shape 420"/>
          <p:cNvSpPr txBox="1"/>
          <p:nvPr/>
        </p:nvSpPr>
        <p:spPr>
          <a:xfrm>
            <a:off x="3125065" y="2512431"/>
            <a:ext cx="2893871"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Open Sans"/>
                <a:ea typeface="Open Sans"/>
                <a:cs typeface="Open Sans"/>
                <a:sym typeface="Open Sans"/>
              </a:rPr>
              <a:t>More Portfolio</a:t>
            </a:r>
            <a:endParaRPr sz="1100">
              <a:latin typeface="Open Sans"/>
              <a:ea typeface="Open Sans"/>
              <a:cs typeface="Open Sans"/>
              <a:sym typeface="Open Sans"/>
            </a:endParaRPr>
          </a:p>
        </p:txBody>
      </p:sp>
      <p:sp>
        <p:nvSpPr>
          <p:cNvPr id="421" name="Shape 421"/>
          <p:cNvSpPr/>
          <p:nvPr/>
        </p:nvSpPr>
        <p:spPr>
          <a:xfrm>
            <a:off x="4251722" y="1915145"/>
            <a:ext cx="640556" cy="48458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22" name="Shape 422"/>
          <p:cNvSpPr/>
          <p:nvPr/>
        </p:nvSpPr>
        <p:spPr>
          <a:xfrm>
            <a:off x="4261247" y="1925861"/>
            <a:ext cx="621506" cy="464344"/>
          </a:xfrm>
          <a:custGeom>
            <a:pathLst>
              <a:path extrusionOk="0" h="120000" w="120000">
                <a:moveTo>
                  <a:pt x="107978" y="0"/>
                </a:moveTo>
                <a:cubicBezTo>
                  <a:pt x="12021" y="0"/>
                  <a:pt x="12021" y="0"/>
                  <a:pt x="12021" y="0"/>
                </a:cubicBezTo>
                <a:cubicBezTo>
                  <a:pt x="5413" y="0"/>
                  <a:pt x="0" y="7125"/>
                  <a:pt x="0" y="15937"/>
                </a:cubicBezTo>
                <a:cubicBezTo>
                  <a:pt x="0" y="103968"/>
                  <a:pt x="0" y="103968"/>
                  <a:pt x="0" y="103968"/>
                </a:cubicBezTo>
                <a:cubicBezTo>
                  <a:pt x="0" y="112781"/>
                  <a:pt x="5413" y="120000"/>
                  <a:pt x="12021" y="120000"/>
                </a:cubicBezTo>
                <a:cubicBezTo>
                  <a:pt x="107978" y="120000"/>
                  <a:pt x="107978" y="120000"/>
                  <a:pt x="107978" y="120000"/>
                </a:cubicBezTo>
                <a:cubicBezTo>
                  <a:pt x="114586" y="120000"/>
                  <a:pt x="120000" y="112781"/>
                  <a:pt x="120000" y="103968"/>
                </a:cubicBezTo>
                <a:cubicBezTo>
                  <a:pt x="120000" y="15937"/>
                  <a:pt x="120000" y="15937"/>
                  <a:pt x="120000" y="15937"/>
                </a:cubicBezTo>
                <a:cubicBezTo>
                  <a:pt x="120000" y="7125"/>
                  <a:pt x="114586" y="0"/>
                  <a:pt x="107978" y="0"/>
                </a:cubicBezTo>
              </a:path>
            </a:pathLst>
          </a:custGeom>
          <a:noFill/>
          <a:ln cap="flat" cmpd="sng" w="38100">
            <a:solidFill>
              <a:srgbClr val="FFFFF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23" name="Shape 423"/>
          <p:cNvSpPr/>
          <p:nvPr/>
        </p:nvSpPr>
        <p:spPr>
          <a:xfrm>
            <a:off x="4318993" y="2081361"/>
            <a:ext cx="506014" cy="260500"/>
          </a:xfrm>
          <a:custGeom>
            <a:pathLst>
              <a:path extrusionOk="0" h="120000" w="120000">
                <a:moveTo>
                  <a:pt x="113289" y="120000"/>
                </a:moveTo>
                <a:cubicBezTo>
                  <a:pt x="5526" y="120000"/>
                  <a:pt x="5526" y="120000"/>
                  <a:pt x="5526" y="120000"/>
                </a:cubicBezTo>
                <a:cubicBezTo>
                  <a:pt x="3157" y="120000"/>
                  <a:pt x="1184" y="117280"/>
                  <a:pt x="0" y="113371"/>
                </a:cubicBezTo>
                <a:cubicBezTo>
                  <a:pt x="32447" y="43512"/>
                  <a:pt x="32447" y="43512"/>
                  <a:pt x="32447" y="43512"/>
                </a:cubicBezTo>
                <a:cubicBezTo>
                  <a:pt x="50131" y="81586"/>
                  <a:pt x="50131" y="81586"/>
                  <a:pt x="50131" y="81586"/>
                </a:cubicBezTo>
                <a:cubicBezTo>
                  <a:pt x="51473" y="84475"/>
                  <a:pt x="53605" y="84475"/>
                  <a:pt x="54947" y="81586"/>
                </a:cubicBezTo>
                <a:cubicBezTo>
                  <a:pt x="56210" y="78866"/>
                  <a:pt x="56210" y="74277"/>
                  <a:pt x="54947" y="71388"/>
                </a:cubicBezTo>
                <a:cubicBezTo>
                  <a:pt x="49184" y="58980"/>
                  <a:pt x="49184" y="58980"/>
                  <a:pt x="49184" y="58980"/>
                </a:cubicBezTo>
                <a:cubicBezTo>
                  <a:pt x="76263" y="0"/>
                  <a:pt x="76263" y="0"/>
                  <a:pt x="76263" y="0"/>
                </a:cubicBezTo>
                <a:cubicBezTo>
                  <a:pt x="120000" y="94334"/>
                  <a:pt x="120000" y="94334"/>
                  <a:pt x="120000" y="94334"/>
                </a:cubicBezTo>
                <a:cubicBezTo>
                  <a:pt x="120000" y="105552"/>
                  <a:pt x="120000" y="105552"/>
                  <a:pt x="120000" y="105552"/>
                </a:cubicBezTo>
                <a:cubicBezTo>
                  <a:pt x="120000" y="113541"/>
                  <a:pt x="117000" y="120000"/>
                  <a:pt x="113289" y="12000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24" name="Shape 424"/>
          <p:cNvSpPr/>
          <p:nvPr/>
        </p:nvSpPr>
        <p:spPr>
          <a:xfrm>
            <a:off x="4441032" y="2050876"/>
            <a:ext cx="76200" cy="76200"/>
          </a:xfrm>
          <a:prstGeom prst="ellipse">
            <a:avLst/>
          </a:pr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pic>
        <p:nvPicPr>
          <p:cNvPr id="160" name="Shape 160"/>
          <p:cNvPicPr preferRelativeResize="0"/>
          <p:nvPr>
            <p:ph idx="2" type="pic"/>
          </p:nvPr>
        </p:nvPicPr>
        <p:blipFill rotWithShape="1">
          <a:blip r:embed="rId3">
            <a:alphaModFix/>
          </a:blip>
          <a:srcRect b="0" l="3556" r="3556" t="0"/>
          <a:stretch/>
        </p:blipFill>
        <p:spPr>
          <a:xfrm>
            <a:off x="0" y="0"/>
            <a:ext cx="9144000" cy="5143500"/>
          </a:xfrm>
          <a:prstGeom prst="rect">
            <a:avLst/>
          </a:prstGeom>
          <a:noFill/>
          <a:ln>
            <a:noFill/>
          </a:ln>
        </p:spPr>
      </p:pic>
      <p:sp>
        <p:nvSpPr>
          <p:cNvPr id="161" name="Shape 161"/>
          <p:cNvSpPr/>
          <p:nvPr/>
        </p:nvSpPr>
        <p:spPr>
          <a:xfrm>
            <a:off x="0" y="-10885"/>
            <a:ext cx="9144000" cy="5154386"/>
          </a:xfrm>
          <a:prstGeom prst="rect">
            <a:avLst/>
          </a:prstGeom>
          <a:gradFill>
            <a:gsLst>
              <a:gs pos="0">
                <a:srgbClr val="262626">
                  <a:alpha val="84705"/>
                </a:srgbClr>
              </a:gs>
              <a:gs pos="100000">
                <a:srgbClr val="000000">
                  <a:alpha val="94901"/>
                </a:srgbClr>
              </a:gs>
            </a:gsLst>
            <a:lin ang="81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62" name="Shape 162"/>
          <p:cNvPicPr preferRelativeResize="0"/>
          <p:nvPr/>
        </p:nvPicPr>
        <p:blipFill rotWithShape="1">
          <a:blip r:embed="rId4">
            <a:alphaModFix/>
          </a:blip>
          <a:srcRect b="0" l="0" r="0" t="0"/>
          <a:stretch/>
        </p:blipFill>
        <p:spPr>
          <a:xfrm>
            <a:off x="2820601" y="2056175"/>
            <a:ext cx="3502798" cy="1020264"/>
          </a:xfrm>
          <a:prstGeom prst="rect">
            <a:avLst/>
          </a:prstGeom>
          <a:noFill/>
          <a:ln>
            <a:noFill/>
          </a:ln>
        </p:spPr>
      </p:pic>
    </p:spTree>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sp>
        <p:nvSpPr>
          <p:cNvPr id="429" name="Shape 429"/>
          <p:cNvSpPr/>
          <p:nvPr/>
        </p:nvSpPr>
        <p:spPr>
          <a:xfrm>
            <a:off x="0" y="0"/>
            <a:ext cx="9144000"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30" name="Shape 430"/>
          <p:cNvPicPr preferRelativeResize="0"/>
          <p:nvPr/>
        </p:nvPicPr>
        <p:blipFill rotWithShape="1">
          <a:blip r:embed="rId3">
            <a:alphaModFix/>
          </a:blip>
          <a:srcRect b="0" l="3096" r="3096" t="0"/>
          <a:stretch/>
        </p:blipFill>
        <p:spPr>
          <a:xfrm>
            <a:off x="2424895" y="286474"/>
            <a:ext cx="6412374" cy="4557531"/>
          </a:xfrm>
          <a:prstGeom prst="rect">
            <a:avLst/>
          </a:prstGeom>
          <a:noFill/>
          <a:ln>
            <a:noFill/>
          </a:ln>
        </p:spPr>
      </p:pic>
      <p:sp>
        <p:nvSpPr>
          <p:cNvPr id="431" name="Shape 431"/>
          <p:cNvSpPr/>
          <p:nvPr/>
        </p:nvSpPr>
        <p:spPr>
          <a:xfrm>
            <a:off x="306730" y="286474"/>
            <a:ext cx="4238549" cy="2424589"/>
          </a:xfrm>
          <a:prstGeom prst="rect">
            <a:avLst/>
          </a:prstGeom>
          <a:solidFill>
            <a:schemeClr val="accent3">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2" name="Shape 432"/>
          <p:cNvSpPr txBox="1"/>
          <p:nvPr/>
        </p:nvSpPr>
        <p:spPr>
          <a:xfrm>
            <a:off x="508600" y="2918025"/>
            <a:ext cx="1519200" cy="19260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000">
                <a:solidFill>
                  <a:schemeClr val="dk1"/>
                </a:solidFill>
                <a:latin typeface="Open Sans"/>
                <a:ea typeface="Open Sans"/>
                <a:cs typeface="Open Sans"/>
                <a:sym typeface="Open Sans"/>
              </a:rPr>
              <a:t>Lorem Ipsum is simply dummy text of the typesetting industry. </a:t>
            </a:r>
            <a:r>
              <a:rPr b="1" lang="en" sz="1000">
                <a:solidFill>
                  <a:schemeClr val="accent3"/>
                </a:solidFill>
                <a:latin typeface="Open Sans"/>
                <a:ea typeface="Open Sans"/>
                <a:cs typeface="Open Sans"/>
                <a:sym typeface="Open Sans"/>
              </a:rPr>
              <a:t>Lorem Ipsum has been the industry's </a:t>
            </a:r>
            <a:r>
              <a:rPr lang="en" sz="1000">
                <a:solidFill>
                  <a:schemeClr val="dk1"/>
                </a:solidFill>
                <a:latin typeface="Open Sans"/>
                <a:ea typeface="Open Sans"/>
                <a:cs typeface="Open Sans"/>
                <a:sym typeface="Open Sans"/>
              </a:rPr>
              <a:t>standard dummy text ever since the 1500s, when an unknown printer took a galley of</a:t>
            </a:r>
            <a:endParaRPr sz="1100">
              <a:latin typeface="Open Sans"/>
              <a:ea typeface="Open Sans"/>
              <a:cs typeface="Open Sans"/>
              <a:sym typeface="Open Sans"/>
            </a:endParaRPr>
          </a:p>
        </p:txBody>
      </p:sp>
      <p:sp>
        <p:nvSpPr>
          <p:cNvPr id="433" name="Shape 433"/>
          <p:cNvSpPr txBox="1"/>
          <p:nvPr/>
        </p:nvSpPr>
        <p:spPr>
          <a:xfrm>
            <a:off x="508609" y="1009166"/>
            <a:ext cx="3773829" cy="915635"/>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i="1" lang="en" sz="1000">
                <a:solidFill>
                  <a:schemeClr val="lt1"/>
                </a:solidFill>
                <a:latin typeface="Open Sans"/>
                <a:ea typeface="Open Sans"/>
                <a:cs typeface="Open Sans"/>
                <a:sym typeface="Open Sans"/>
              </a:rPr>
              <a:t>Lorem Ipsum is simply dummy text of the printing and dolor sit me dolor sitstypesetting dolor sit industry. Lorem Ipsum has been the ustry’s amet standard dummy the 1500s, when an unknown printer dolor dolor  took a galley. Consecteture adiscing aquam</a:t>
            </a:r>
            <a:endParaRPr i="1" sz="1000">
              <a:solidFill>
                <a:schemeClr val="lt1"/>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7" name="Shape 437"/>
        <p:cNvGrpSpPr/>
        <p:nvPr/>
      </p:nvGrpSpPr>
      <p:grpSpPr>
        <a:xfrm>
          <a:off x="0" y="0"/>
          <a:ext cx="0" cy="0"/>
          <a:chOff x="0" y="0"/>
          <a:chExt cx="0" cy="0"/>
        </a:xfrm>
      </p:grpSpPr>
      <p:sp>
        <p:nvSpPr>
          <p:cNvPr id="438" name="Shape 438"/>
          <p:cNvSpPr/>
          <p:nvPr/>
        </p:nvSpPr>
        <p:spPr>
          <a:xfrm>
            <a:off x="0" y="0"/>
            <a:ext cx="9144000" cy="5143500"/>
          </a:xfrm>
          <a:prstGeom prst="rect">
            <a:avLst/>
          </a:prstGeom>
          <a:solidFill>
            <a:srgbClr val="F2F2F2">
              <a:alpha val="3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39" name="Shape 439"/>
          <p:cNvPicPr preferRelativeResize="0"/>
          <p:nvPr>
            <p:ph idx="2" type="pic"/>
          </p:nvPr>
        </p:nvPicPr>
        <p:blipFill rotWithShape="1">
          <a:blip r:embed="rId3">
            <a:alphaModFix/>
          </a:blip>
          <a:srcRect b="0" l="25878" r="23626" t="0"/>
          <a:stretch/>
        </p:blipFill>
        <p:spPr>
          <a:xfrm>
            <a:off x="-1" y="286474"/>
            <a:ext cx="4104862" cy="4573996"/>
          </a:xfrm>
          <a:prstGeom prst="rect">
            <a:avLst/>
          </a:prstGeom>
          <a:noFill/>
          <a:ln>
            <a:noFill/>
          </a:ln>
        </p:spPr>
      </p:pic>
      <p:sp>
        <p:nvSpPr>
          <p:cNvPr id="440" name="Shape 440"/>
          <p:cNvSpPr/>
          <p:nvPr/>
        </p:nvSpPr>
        <p:spPr>
          <a:xfrm>
            <a:off x="3525992" y="469710"/>
            <a:ext cx="2618948" cy="423222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1" name="Shape 441"/>
          <p:cNvSpPr/>
          <p:nvPr/>
        </p:nvSpPr>
        <p:spPr>
          <a:xfrm>
            <a:off x="3884840" y="922067"/>
            <a:ext cx="584002" cy="501641"/>
          </a:xfrm>
          <a:prstGeom prst="hear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2" name="Shape 442"/>
          <p:cNvSpPr txBox="1"/>
          <p:nvPr/>
        </p:nvSpPr>
        <p:spPr>
          <a:xfrm>
            <a:off x="3819763" y="1616146"/>
            <a:ext cx="1691494" cy="714042"/>
          </a:xfrm>
          <a:prstGeom prst="rect">
            <a:avLst/>
          </a:prstGeom>
          <a:noFill/>
          <a:ln>
            <a:noFill/>
          </a:ln>
        </p:spPr>
        <p:txBody>
          <a:bodyPr anchorCtr="0" anchor="t" bIns="34275" lIns="68575" spcFirstLastPara="1" rIns="68575" wrap="square" tIns="34275">
            <a:noAutofit/>
          </a:bodyPr>
          <a:lstStyle/>
          <a:p>
            <a:pPr indent="0" lvl="0" marL="0" marR="0" rtl="0" algn="l">
              <a:lnSpc>
                <a:spcPct val="88000"/>
              </a:lnSpc>
              <a:spcBef>
                <a:spcPts val="0"/>
              </a:spcBef>
              <a:spcAft>
                <a:spcPts val="0"/>
              </a:spcAft>
              <a:buNone/>
            </a:pPr>
            <a:r>
              <a:rPr b="1" lang="en" sz="1600">
                <a:solidFill>
                  <a:srgbClr val="0C0C0C"/>
                </a:solidFill>
                <a:latin typeface="Open Sans"/>
                <a:ea typeface="Open Sans"/>
                <a:cs typeface="Open Sans"/>
                <a:sym typeface="Open Sans"/>
              </a:rPr>
              <a:t>SIMPLICITY</a:t>
            </a:r>
            <a:endParaRPr b="1" sz="1600">
              <a:latin typeface="Open Sans"/>
              <a:ea typeface="Open Sans"/>
              <a:cs typeface="Open Sans"/>
              <a:sym typeface="Open Sans"/>
            </a:endParaRPr>
          </a:p>
          <a:p>
            <a:pPr indent="0" lvl="0" marL="0" marR="0" rtl="0" algn="l">
              <a:lnSpc>
                <a:spcPct val="88000"/>
              </a:lnSpc>
              <a:spcBef>
                <a:spcPts val="0"/>
              </a:spcBef>
              <a:spcAft>
                <a:spcPts val="0"/>
              </a:spcAft>
              <a:buNone/>
            </a:pPr>
            <a:r>
              <a:rPr b="1" lang="en" sz="1600">
                <a:solidFill>
                  <a:srgbClr val="0C0C0C"/>
                </a:solidFill>
                <a:latin typeface="Open Sans"/>
                <a:ea typeface="Open Sans"/>
                <a:cs typeface="Open Sans"/>
                <a:sym typeface="Open Sans"/>
              </a:rPr>
              <a:t>CREATIVITUY</a:t>
            </a:r>
            <a:endParaRPr b="1" sz="1600">
              <a:latin typeface="Open Sans"/>
              <a:ea typeface="Open Sans"/>
              <a:cs typeface="Open Sans"/>
              <a:sym typeface="Open Sans"/>
            </a:endParaRPr>
          </a:p>
          <a:p>
            <a:pPr indent="0" lvl="0" marL="0" marR="0" rtl="0" algn="l">
              <a:lnSpc>
                <a:spcPct val="88000"/>
              </a:lnSpc>
              <a:spcBef>
                <a:spcPts val="0"/>
              </a:spcBef>
              <a:spcAft>
                <a:spcPts val="0"/>
              </a:spcAft>
              <a:buNone/>
            </a:pPr>
            <a:r>
              <a:rPr b="1" lang="en" sz="1600">
                <a:solidFill>
                  <a:srgbClr val="0C0C0C"/>
                </a:solidFill>
                <a:latin typeface="Open Sans"/>
                <a:ea typeface="Open Sans"/>
                <a:cs typeface="Open Sans"/>
                <a:sym typeface="Open Sans"/>
              </a:rPr>
              <a:t>MINIMAL</a:t>
            </a:r>
            <a:endParaRPr b="1" sz="1600">
              <a:latin typeface="Open Sans"/>
              <a:ea typeface="Open Sans"/>
              <a:cs typeface="Open Sans"/>
              <a:sym typeface="Open Sans"/>
            </a:endParaRPr>
          </a:p>
        </p:txBody>
      </p:sp>
      <p:sp>
        <p:nvSpPr>
          <p:cNvPr id="443" name="Shape 443"/>
          <p:cNvSpPr txBox="1"/>
          <p:nvPr/>
        </p:nvSpPr>
        <p:spPr>
          <a:xfrm>
            <a:off x="3831825" y="2486075"/>
            <a:ext cx="1679400" cy="1903200"/>
          </a:xfrm>
          <a:prstGeom prst="rect">
            <a:avLst/>
          </a:prstGeom>
          <a:noFill/>
          <a:ln>
            <a:noFill/>
          </a:ln>
        </p:spPr>
        <p:txBody>
          <a:bodyPr anchorCtr="0" anchor="t" bIns="34275" lIns="68575" spcFirstLastPara="1" rIns="68575" wrap="square" tIns="34275">
            <a:noAutofit/>
          </a:bodyPr>
          <a:lstStyle/>
          <a:p>
            <a:pPr indent="0" lvl="0" marL="0" marR="0" rtl="0" algn="l">
              <a:lnSpc>
                <a:spcPct val="130000"/>
              </a:lnSpc>
              <a:spcBef>
                <a:spcPts val="0"/>
              </a:spcBef>
              <a:spcAft>
                <a:spcPts val="0"/>
              </a:spcAft>
              <a:buNone/>
            </a:pPr>
            <a:r>
              <a:rPr lang="en" sz="900">
                <a:solidFill>
                  <a:schemeClr val="dk1"/>
                </a:solidFill>
                <a:latin typeface="Open Sans"/>
                <a:ea typeface="Open Sans"/>
                <a:cs typeface="Open Sans"/>
                <a:sym typeface="Open Sans"/>
              </a:rPr>
              <a:t>Lorem Ipsum is simply dummy text of the printing and typesetting industry. Lorem Ipsum has been the industry's standard dummy </a:t>
            </a:r>
            <a:endParaRPr sz="1100">
              <a:latin typeface="Open Sans"/>
              <a:ea typeface="Open Sans"/>
              <a:cs typeface="Open Sans"/>
              <a:sym typeface="Open Sans"/>
            </a:endParaRPr>
          </a:p>
          <a:p>
            <a:pPr indent="0" lvl="0" marL="0" marR="0" rtl="0" algn="l">
              <a:lnSpc>
                <a:spcPct val="130000"/>
              </a:lnSpc>
              <a:spcBef>
                <a:spcPts val="0"/>
              </a:spcBef>
              <a:spcAft>
                <a:spcPts val="0"/>
              </a:spcAft>
              <a:buNone/>
            </a:pPr>
            <a:r>
              <a:t/>
            </a:r>
            <a:endParaRPr sz="900">
              <a:solidFill>
                <a:schemeClr val="dk1"/>
              </a:solidFill>
              <a:latin typeface="Open Sans"/>
              <a:ea typeface="Open Sans"/>
              <a:cs typeface="Open Sans"/>
              <a:sym typeface="Open Sans"/>
            </a:endParaRPr>
          </a:p>
          <a:p>
            <a:pPr indent="0" lvl="0" marL="0" marR="0" rtl="0" algn="l">
              <a:lnSpc>
                <a:spcPct val="130000"/>
              </a:lnSpc>
              <a:spcBef>
                <a:spcPts val="0"/>
              </a:spcBef>
              <a:spcAft>
                <a:spcPts val="0"/>
              </a:spcAft>
              <a:buNone/>
            </a:pPr>
            <a:r>
              <a:rPr lang="en" sz="900">
                <a:solidFill>
                  <a:schemeClr val="dk1"/>
                </a:solidFill>
                <a:latin typeface="Open Sans"/>
                <a:ea typeface="Open Sans"/>
                <a:cs typeface="Open Sans"/>
                <a:sym typeface="Open Sans"/>
              </a:rPr>
              <a:t>Lorem Ipsum has been the industry's standard dummy </a:t>
            </a:r>
            <a:endParaRPr sz="1100">
              <a:latin typeface="Open Sans"/>
              <a:ea typeface="Open Sans"/>
              <a:cs typeface="Open Sans"/>
              <a:sym typeface="Open Sans"/>
            </a:endParaRPr>
          </a:p>
          <a:p>
            <a:pPr indent="0" lvl="0" marL="0" marR="0" rtl="0" algn="l">
              <a:lnSpc>
                <a:spcPct val="130000"/>
              </a:lnSpc>
              <a:spcBef>
                <a:spcPts val="0"/>
              </a:spcBef>
              <a:spcAft>
                <a:spcPts val="0"/>
              </a:spcAft>
              <a:buNone/>
            </a:pPr>
            <a:r>
              <a:rPr lang="en" sz="900">
                <a:solidFill>
                  <a:schemeClr val="dk1"/>
                </a:solidFill>
                <a:latin typeface="Open Sans"/>
                <a:ea typeface="Open Sans"/>
                <a:cs typeface="Open Sans"/>
                <a:sym typeface="Open Sans"/>
              </a:rPr>
              <a:t>Amet adiscing aquam eute</a:t>
            </a:r>
            <a:endParaRPr sz="900">
              <a:solidFill>
                <a:schemeClr val="dk1"/>
              </a:solidFill>
              <a:latin typeface="Open Sans"/>
              <a:ea typeface="Open Sans"/>
              <a:cs typeface="Open Sans"/>
              <a:sym typeface="Open Sans"/>
            </a:endParaRPr>
          </a:p>
          <a:p>
            <a:pPr indent="0" lvl="0" marL="0" marR="0" rtl="0" algn="l">
              <a:lnSpc>
                <a:spcPct val="130000"/>
              </a:lnSpc>
              <a:spcBef>
                <a:spcPts val="0"/>
              </a:spcBef>
              <a:spcAft>
                <a:spcPts val="0"/>
              </a:spcAft>
              <a:buNone/>
            </a:pPr>
            <a:r>
              <a:rPr lang="en" sz="900">
                <a:solidFill>
                  <a:schemeClr val="dk1"/>
                </a:solidFill>
                <a:latin typeface="Open Sans"/>
                <a:ea typeface="Open Sans"/>
                <a:cs typeface="Open Sans"/>
                <a:sym typeface="Open Sans"/>
              </a:rPr>
              <a:t>Printer took a galley.</a:t>
            </a:r>
            <a:endParaRPr sz="1100">
              <a:latin typeface="Open Sans"/>
              <a:ea typeface="Open Sans"/>
              <a:cs typeface="Open Sans"/>
              <a:sym typeface="Open Sans"/>
            </a:endParaRPr>
          </a:p>
        </p:txBody>
      </p:sp>
      <p:sp>
        <p:nvSpPr>
          <p:cNvPr id="444" name="Shape 444"/>
          <p:cNvSpPr txBox="1"/>
          <p:nvPr/>
        </p:nvSpPr>
        <p:spPr>
          <a:xfrm>
            <a:off x="6332800" y="846724"/>
            <a:ext cx="2223300" cy="4500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i="1" lang="en" sz="800">
                <a:latin typeface="Open Sans"/>
                <a:ea typeface="Open Sans"/>
                <a:cs typeface="Open Sans"/>
                <a:sym typeface="Open Sans"/>
              </a:rPr>
              <a:t>Lorem Ipsum is simply dummy text of the printing and typesetting industry. Lorem Ipsum has been the industry's standard </a:t>
            </a:r>
            <a:endParaRPr i="1" sz="1100">
              <a:latin typeface="Open Sans"/>
              <a:ea typeface="Open Sans"/>
              <a:cs typeface="Open Sans"/>
              <a:sym typeface="Open Sans"/>
            </a:endParaRPr>
          </a:p>
        </p:txBody>
      </p:sp>
      <p:sp>
        <p:nvSpPr>
          <p:cNvPr id="445" name="Shape 445"/>
          <p:cNvSpPr txBox="1"/>
          <p:nvPr/>
        </p:nvSpPr>
        <p:spPr>
          <a:xfrm>
            <a:off x="6330257" y="455634"/>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Ipsum has been industry</a:t>
            </a:r>
            <a:endParaRPr sz="1100">
              <a:latin typeface="Open Sans"/>
              <a:ea typeface="Open Sans"/>
              <a:cs typeface="Open Sans"/>
              <a:sym typeface="Open Sans"/>
            </a:endParaRPr>
          </a:p>
        </p:txBody>
      </p:sp>
      <p:cxnSp>
        <p:nvCxnSpPr>
          <p:cNvPr id="446" name="Shape 446"/>
          <p:cNvCxnSpPr/>
          <p:nvPr/>
        </p:nvCxnSpPr>
        <p:spPr>
          <a:xfrm rot="10800000">
            <a:off x="6414753" y="1441414"/>
            <a:ext cx="2196209" cy="0"/>
          </a:xfrm>
          <a:prstGeom prst="straightConnector1">
            <a:avLst/>
          </a:prstGeom>
          <a:noFill/>
          <a:ln cap="flat" cmpd="sng" w="9525">
            <a:solidFill>
              <a:schemeClr val="dk1">
                <a:alpha val="20000"/>
              </a:schemeClr>
            </a:solidFill>
            <a:prstDash val="solid"/>
            <a:miter lim="800000"/>
            <a:headEnd len="sm" w="sm" type="none"/>
            <a:tailEnd len="sm" w="sm" type="none"/>
          </a:ln>
        </p:spPr>
      </p:cxnSp>
      <p:sp>
        <p:nvSpPr>
          <p:cNvPr id="447" name="Shape 447"/>
          <p:cNvSpPr txBox="1"/>
          <p:nvPr/>
        </p:nvSpPr>
        <p:spPr>
          <a:xfrm>
            <a:off x="6332800" y="1977075"/>
            <a:ext cx="2223300" cy="4953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i="1" lang="en" sz="800">
                <a:latin typeface="Open Sans"/>
                <a:ea typeface="Open Sans"/>
                <a:cs typeface="Open Sans"/>
                <a:sym typeface="Open Sans"/>
              </a:rPr>
              <a:t>Lorem Ipsum is simply dummy text of the printing and typesetting industry. Lorem Ipsum has been the industry's standard </a:t>
            </a:r>
            <a:endParaRPr i="1" sz="1100">
              <a:latin typeface="Open Sans"/>
              <a:ea typeface="Open Sans"/>
              <a:cs typeface="Open Sans"/>
              <a:sym typeface="Open Sans"/>
            </a:endParaRPr>
          </a:p>
        </p:txBody>
      </p:sp>
      <p:sp>
        <p:nvSpPr>
          <p:cNvPr id="448" name="Shape 448"/>
          <p:cNvSpPr txBox="1"/>
          <p:nvPr/>
        </p:nvSpPr>
        <p:spPr>
          <a:xfrm>
            <a:off x="6330250" y="1585975"/>
            <a:ext cx="2813700" cy="40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2"/>
                </a:solidFill>
                <a:latin typeface="Open Sans"/>
                <a:ea typeface="Open Sans"/>
                <a:cs typeface="Open Sans"/>
                <a:sym typeface="Open Sans"/>
              </a:rPr>
              <a:t>Lorem sum has been dustry</a:t>
            </a:r>
            <a:endParaRPr sz="1100">
              <a:latin typeface="Open Sans"/>
              <a:ea typeface="Open Sans"/>
              <a:cs typeface="Open Sans"/>
              <a:sym typeface="Open Sans"/>
            </a:endParaRPr>
          </a:p>
        </p:txBody>
      </p:sp>
      <p:cxnSp>
        <p:nvCxnSpPr>
          <p:cNvPr id="449" name="Shape 449"/>
          <p:cNvCxnSpPr/>
          <p:nvPr/>
        </p:nvCxnSpPr>
        <p:spPr>
          <a:xfrm rot="10800000">
            <a:off x="6414753" y="2571750"/>
            <a:ext cx="2196209" cy="0"/>
          </a:xfrm>
          <a:prstGeom prst="straightConnector1">
            <a:avLst/>
          </a:prstGeom>
          <a:noFill/>
          <a:ln cap="flat" cmpd="sng" w="9525">
            <a:solidFill>
              <a:schemeClr val="dk1">
                <a:alpha val="20000"/>
              </a:schemeClr>
            </a:solidFill>
            <a:prstDash val="solid"/>
            <a:miter lim="800000"/>
            <a:headEnd len="sm" w="sm" type="none"/>
            <a:tailEnd len="sm" w="sm" type="none"/>
          </a:ln>
        </p:spPr>
      </p:cxnSp>
      <p:sp>
        <p:nvSpPr>
          <p:cNvPr id="450" name="Shape 450"/>
          <p:cNvSpPr txBox="1"/>
          <p:nvPr/>
        </p:nvSpPr>
        <p:spPr>
          <a:xfrm>
            <a:off x="6332800" y="3107399"/>
            <a:ext cx="2223300" cy="4500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i="1" lang="en" sz="800">
                <a:latin typeface="Open Sans"/>
                <a:ea typeface="Open Sans"/>
                <a:cs typeface="Open Sans"/>
                <a:sym typeface="Open Sans"/>
              </a:rPr>
              <a:t>Lorem Ipsum is simply dummy text of the printing and typesetting industry. Lorem Ipsum has been the industry's standard </a:t>
            </a:r>
            <a:endParaRPr i="1" sz="1100">
              <a:latin typeface="Open Sans"/>
              <a:ea typeface="Open Sans"/>
              <a:cs typeface="Open Sans"/>
              <a:sym typeface="Open Sans"/>
            </a:endParaRPr>
          </a:p>
        </p:txBody>
      </p:sp>
      <p:sp>
        <p:nvSpPr>
          <p:cNvPr id="451" name="Shape 451"/>
          <p:cNvSpPr txBox="1"/>
          <p:nvPr/>
        </p:nvSpPr>
        <p:spPr>
          <a:xfrm>
            <a:off x="6330257" y="2716305"/>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3"/>
                </a:solidFill>
                <a:latin typeface="Open Sans"/>
                <a:ea typeface="Open Sans"/>
                <a:cs typeface="Open Sans"/>
                <a:sym typeface="Open Sans"/>
              </a:rPr>
              <a:t>Has been industry ipsum</a:t>
            </a:r>
            <a:endParaRPr sz="1100">
              <a:latin typeface="Open Sans"/>
              <a:ea typeface="Open Sans"/>
              <a:cs typeface="Open Sans"/>
              <a:sym typeface="Open Sans"/>
            </a:endParaRPr>
          </a:p>
        </p:txBody>
      </p:sp>
      <p:cxnSp>
        <p:nvCxnSpPr>
          <p:cNvPr id="452" name="Shape 452"/>
          <p:cNvCxnSpPr/>
          <p:nvPr/>
        </p:nvCxnSpPr>
        <p:spPr>
          <a:xfrm rot="10800000">
            <a:off x="6414753" y="3702086"/>
            <a:ext cx="2196209" cy="0"/>
          </a:xfrm>
          <a:prstGeom prst="straightConnector1">
            <a:avLst/>
          </a:prstGeom>
          <a:noFill/>
          <a:ln cap="flat" cmpd="sng" w="9525">
            <a:solidFill>
              <a:schemeClr val="dk1">
                <a:alpha val="20000"/>
              </a:schemeClr>
            </a:solidFill>
            <a:prstDash val="solid"/>
            <a:miter lim="800000"/>
            <a:headEnd len="sm" w="sm" type="none"/>
            <a:tailEnd len="sm" w="sm" type="none"/>
          </a:ln>
        </p:spPr>
      </p:cxnSp>
      <p:sp>
        <p:nvSpPr>
          <p:cNvPr id="453" name="Shape 453"/>
          <p:cNvSpPr txBox="1"/>
          <p:nvPr/>
        </p:nvSpPr>
        <p:spPr>
          <a:xfrm>
            <a:off x="6332800" y="4237750"/>
            <a:ext cx="2223300" cy="4953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i="1" lang="en" sz="800">
                <a:latin typeface="Open Sans"/>
                <a:ea typeface="Open Sans"/>
                <a:cs typeface="Open Sans"/>
                <a:sym typeface="Open Sans"/>
              </a:rPr>
              <a:t>Lorem Ipsum is simply dummy text of the printing and typesetting industry. Lorem Ipsum has been the industry's standard </a:t>
            </a:r>
            <a:endParaRPr i="1" sz="1100">
              <a:latin typeface="Open Sans"/>
              <a:ea typeface="Open Sans"/>
              <a:cs typeface="Open Sans"/>
              <a:sym typeface="Open Sans"/>
            </a:endParaRPr>
          </a:p>
        </p:txBody>
      </p:sp>
      <p:sp>
        <p:nvSpPr>
          <p:cNvPr id="454" name="Shape 454"/>
          <p:cNvSpPr txBox="1"/>
          <p:nvPr/>
        </p:nvSpPr>
        <p:spPr>
          <a:xfrm>
            <a:off x="6330250" y="3846650"/>
            <a:ext cx="2813700" cy="40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4"/>
                </a:solidFill>
                <a:latin typeface="Open Sans"/>
                <a:ea typeface="Open Sans"/>
                <a:cs typeface="Open Sans"/>
                <a:sym typeface="Open Sans"/>
              </a:rPr>
              <a:t>Dolor sum has been dustry</a:t>
            </a:r>
            <a:endParaRPr sz="1100">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8" name="Shape 458"/>
        <p:cNvGrpSpPr/>
        <p:nvPr/>
      </p:nvGrpSpPr>
      <p:grpSpPr>
        <a:xfrm>
          <a:off x="0" y="0"/>
          <a:ext cx="0" cy="0"/>
          <a:chOff x="0" y="0"/>
          <a:chExt cx="0" cy="0"/>
        </a:xfrm>
      </p:grpSpPr>
      <p:pic>
        <p:nvPicPr>
          <p:cNvPr id="459" name="Shape 459"/>
          <p:cNvPicPr preferRelativeResize="0"/>
          <p:nvPr>
            <p:ph idx="2" type="pic"/>
          </p:nvPr>
        </p:nvPicPr>
        <p:blipFill rotWithShape="1">
          <a:blip r:embed="rId3">
            <a:alphaModFix/>
          </a:blip>
          <a:srcRect b="4717" l="29963" r="29963" t="54832"/>
          <a:stretch/>
        </p:blipFill>
        <p:spPr>
          <a:xfrm>
            <a:off x="1500188" y="0"/>
            <a:ext cx="7643812" cy="5143500"/>
          </a:xfrm>
          <a:prstGeom prst="rect">
            <a:avLst/>
          </a:prstGeom>
          <a:noFill/>
          <a:ln>
            <a:noFill/>
          </a:ln>
        </p:spPr>
      </p:pic>
      <p:sp>
        <p:nvSpPr>
          <p:cNvPr id="460" name="Shape 460"/>
          <p:cNvSpPr/>
          <p:nvPr/>
        </p:nvSpPr>
        <p:spPr>
          <a:xfrm>
            <a:off x="1500188" y="0"/>
            <a:ext cx="7643812" cy="5143500"/>
          </a:xfrm>
          <a:prstGeom prst="rect">
            <a:avLst/>
          </a:prstGeom>
          <a:solidFill>
            <a:srgbClr val="000000">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1" name="Shape 461"/>
          <p:cNvSpPr/>
          <p:nvPr/>
        </p:nvSpPr>
        <p:spPr>
          <a:xfrm>
            <a:off x="0" y="1291454"/>
            <a:ext cx="2710815" cy="2560593"/>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62" name="Shape 462"/>
          <p:cNvPicPr preferRelativeResize="0"/>
          <p:nvPr/>
        </p:nvPicPr>
        <p:blipFill rotWithShape="1">
          <a:blip r:embed="rId4">
            <a:alphaModFix/>
          </a:blip>
          <a:srcRect b="0" l="0" r="0" t="0"/>
          <a:stretch/>
        </p:blipFill>
        <p:spPr>
          <a:xfrm>
            <a:off x="273707" y="1622404"/>
            <a:ext cx="1732807" cy="504717"/>
          </a:xfrm>
          <a:prstGeom prst="rect">
            <a:avLst/>
          </a:prstGeom>
          <a:noFill/>
          <a:ln>
            <a:noFill/>
          </a:ln>
        </p:spPr>
      </p:pic>
      <p:sp>
        <p:nvSpPr>
          <p:cNvPr id="463" name="Shape 463"/>
          <p:cNvSpPr txBox="1"/>
          <p:nvPr/>
        </p:nvSpPr>
        <p:spPr>
          <a:xfrm>
            <a:off x="232600" y="2406150"/>
            <a:ext cx="2245500" cy="122880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Lorem Ipsum has been the industry's standard dummy text unknown printer took galley.</a:t>
            </a:r>
            <a:endParaRPr i="1" sz="1100">
              <a:latin typeface="Open Sans"/>
              <a:ea typeface="Open Sans"/>
              <a:cs typeface="Open Sans"/>
              <a:sym typeface="Open Sans"/>
            </a:endParaRPr>
          </a:p>
          <a:p>
            <a:pPr indent="0" lvl="0" marL="0" marR="0" rtl="0" algn="l">
              <a:lnSpc>
                <a:spcPct val="120000"/>
              </a:lnSpc>
              <a:spcBef>
                <a:spcPts val="0"/>
              </a:spcBef>
              <a:spcAft>
                <a:spcPts val="0"/>
              </a:spcAft>
              <a:buNone/>
            </a:pPr>
            <a:r>
              <a:t/>
            </a:r>
            <a:endParaRPr i="1" sz="900">
              <a:solidFill>
                <a:schemeClr val="dk1"/>
              </a:solidFill>
              <a:latin typeface="Open Sans"/>
              <a:ea typeface="Open Sans"/>
              <a:cs typeface="Open Sans"/>
              <a:sym typeface="Open Sans"/>
            </a:endParaRPr>
          </a:p>
          <a:p>
            <a:pPr indent="0" lvl="0" marL="0" marR="0" rtl="0" algn="l">
              <a:lnSpc>
                <a:spcPct val="120000"/>
              </a:lnSpc>
              <a:spcBef>
                <a:spcPts val="0"/>
              </a:spcBef>
              <a:spcAft>
                <a:spcPts val="0"/>
              </a:spcAft>
              <a:buNone/>
            </a:pPr>
            <a:r>
              <a:rPr i="1" lang="en" sz="900">
                <a:solidFill>
                  <a:schemeClr val="dk1"/>
                </a:solidFill>
                <a:latin typeface="Open Sans"/>
                <a:ea typeface="Open Sans"/>
                <a:cs typeface="Open Sans"/>
                <a:sym typeface="Open Sans"/>
              </a:rPr>
              <a:t>Lorem Ipsum has been the industry's standard dummy text ever since t 1500.</a:t>
            </a:r>
            <a:endParaRPr i="1" sz="1100">
              <a:latin typeface="Open Sans"/>
              <a:ea typeface="Open Sans"/>
              <a:cs typeface="Open Sans"/>
              <a:sym typeface="Open Sans"/>
            </a:endParaRPr>
          </a:p>
        </p:txBody>
      </p:sp>
      <p:sp>
        <p:nvSpPr>
          <p:cNvPr id="464" name="Shape 464"/>
          <p:cNvSpPr txBox="1"/>
          <p:nvPr/>
        </p:nvSpPr>
        <p:spPr>
          <a:xfrm>
            <a:off x="2945700" y="2241173"/>
            <a:ext cx="1691400" cy="934800"/>
          </a:xfrm>
          <a:prstGeom prst="rect">
            <a:avLst/>
          </a:prstGeom>
          <a:noFill/>
          <a:ln>
            <a:noFill/>
          </a:ln>
        </p:spPr>
        <p:txBody>
          <a:bodyPr anchorCtr="0" anchor="t" bIns="34275" lIns="68575" spcFirstLastPara="1" rIns="68575" wrap="square" tIns="34275">
            <a:noAutofit/>
          </a:bodyPr>
          <a:lstStyle/>
          <a:p>
            <a:pPr indent="0" lvl="0" marL="0" marR="0" rtl="0" algn="r">
              <a:lnSpc>
                <a:spcPct val="88000"/>
              </a:lnSpc>
              <a:spcBef>
                <a:spcPts val="0"/>
              </a:spcBef>
              <a:spcAft>
                <a:spcPts val="0"/>
              </a:spcAft>
              <a:buNone/>
            </a:pPr>
            <a:r>
              <a:rPr b="1" lang="en" sz="1900">
                <a:solidFill>
                  <a:srgbClr val="FFFFFF"/>
                </a:solidFill>
                <a:latin typeface="Open Sans"/>
                <a:ea typeface="Open Sans"/>
                <a:cs typeface="Open Sans"/>
                <a:sym typeface="Open Sans"/>
              </a:rPr>
              <a:t>SIMPLICITY</a:t>
            </a:r>
            <a:endParaRPr b="1" sz="1100">
              <a:latin typeface="Open Sans"/>
              <a:ea typeface="Open Sans"/>
              <a:cs typeface="Open Sans"/>
              <a:sym typeface="Open Sans"/>
            </a:endParaRPr>
          </a:p>
          <a:p>
            <a:pPr indent="0" lvl="0" marL="0" marR="0" rtl="0" algn="r">
              <a:lnSpc>
                <a:spcPct val="88000"/>
              </a:lnSpc>
              <a:spcBef>
                <a:spcPts val="0"/>
              </a:spcBef>
              <a:spcAft>
                <a:spcPts val="0"/>
              </a:spcAft>
              <a:buNone/>
            </a:pPr>
            <a:r>
              <a:rPr b="1" lang="en" sz="1900">
                <a:solidFill>
                  <a:srgbClr val="FFFFFF"/>
                </a:solidFill>
                <a:latin typeface="Open Sans"/>
                <a:ea typeface="Open Sans"/>
                <a:cs typeface="Open Sans"/>
                <a:sym typeface="Open Sans"/>
              </a:rPr>
              <a:t>CREATIVITUMINIMAL</a:t>
            </a:r>
            <a:endParaRPr b="1" sz="1100">
              <a:latin typeface="Open Sans"/>
              <a:ea typeface="Open Sans"/>
              <a:cs typeface="Open Sans"/>
              <a:sym typeface="Open Sans"/>
            </a:endParaRPr>
          </a:p>
        </p:txBody>
      </p:sp>
      <p:sp>
        <p:nvSpPr>
          <p:cNvPr id="465" name="Shape 465"/>
          <p:cNvSpPr txBox="1"/>
          <p:nvPr/>
        </p:nvSpPr>
        <p:spPr>
          <a:xfrm>
            <a:off x="4756950" y="2104330"/>
            <a:ext cx="3615300" cy="13701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i="1" lang="en" sz="1000">
                <a:solidFill>
                  <a:schemeClr val="lt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a:t>
            </a:r>
            <a:endParaRPr i="1" sz="1100">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 name="Shape 469"/>
        <p:cNvGrpSpPr/>
        <p:nvPr/>
      </p:nvGrpSpPr>
      <p:grpSpPr>
        <a:xfrm>
          <a:off x="0" y="0"/>
          <a:ext cx="0" cy="0"/>
          <a:chOff x="0" y="0"/>
          <a:chExt cx="0" cy="0"/>
        </a:xfrm>
      </p:grpSpPr>
      <p:sp>
        <p:nvSpPr>
          <p:cNvPr id="470" name="Shape 470"/>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Bodoni"/>
                <a:ea typeface="Bodoni"/>
                <a:cs typeface="Bodoni"/>
                <a:sym typeface="Bodoni"/>
              </a:rPr>
              <a:t>‹#›</a:t>
            </a:fld>
            <a:endParaRPr sz="800">
              <a:solidFill>
                <a:schemeClr val="lt1"/>
              </a:solidFill>
              <a:latin typeface="Bodoni"/>
              <a:ea typeface="Bodoni"/>
              <a:cs typeface="Bodoni"/>
              <a:sym typeface="Bodoni"/>
            </a:endParaRPr>
          </a:p>
        </p:txBody>
      </p:sp>
      <p:pic>
        <p:nvPicPr>
          <p:cNvPr id="471" name="Shape 471"/>
          <p:cNvPicPr preferRelativeResize="0"/>
          <p:nvPr>
            <p:ph idx="2" type="pic"/>
          </p:nvPr>
        </p:nvPicPr>
        <p:blipFill rotWithShape="1">
          <a:blip r:embed="rId3">
            <a:alphaModFix/>
          </a:blip>
          <a:srcRect b="39546" l="4163" r="4163" t="39545"/>
          <a:stretch/>
        </p:blipFill>
        <p:spPr>
          <a:xfrm>
            <a:off x="651012" y="2474843"/>
            <a:ext cx="7841974" cy="1789043"/>
          </a:xfrm>
          <a:prstGeom prst="rect">
            <a:avLst/>
          </a:prstGeom>
          <a:noFill/>
          <a:ln>
            <a:noFill/>
          </a:ln>
        </p:spPr>
      </p:pic>
      <p:sp>
        <p:nvSpPr>
          <p:cNvPr id="472" name="Shape 472"/>
          <p:cNvSpPr txBox="1"/>
          <p:nvPr/>
        </p:nvSpPr>
        <p:spPr>
          <a:xfrm>
            <a:off x="5884600" y="1530026"/>
            <a:ext cx="2608500" cy="695400"/>
          </a:xfrm>
          <a:prstGeom prst="rect">
            <a:avLst/>
          </a:prstGeom>
          <a:noFill/>
          <a:ln>
            <a:noFill/>
          </a:ln>
        </p:spPr>
        <p:txBody>
          <a:bodyPr anchorCtr="0" anchor="t" bIns="34275" lIns="68575" spcFirstLastPara="1" rIns="68575" wrap="square" tIns="34275">
            <a:noAutofit/>
          </a:bodyPr>
          <a:lstStyle/>
          <a:p>
            <a:pPr indent="0" lvl="0" marL="0" marR="0" rtl="0" algn="r">
              <a:lnSpc>
                <a:spcPct val="138461"/>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typesti printing and typesetting industry. standard an unknown printer took a galley.</a:t>
            </a:r>
            <a:endParaRPr i="1" sz="1100">
              <a:latin typeface="Open Sans"/>
              <a:ea typeface="Open Sans"/>
              <a:cs typeface="Open Sans"/>
              <a:sym typeface="Open Sans"/>
            </a:endParaRPr>
          </a:p>
        </p:txBody>
      </p:sp>
      <p:sp>
        <p:nvSpPr>
          <p:cNvPr id="473" name="Shape 473"/>
          <p:cNvSpPr txBox="1"/>
          <p:nvPr/>
        </p:nvSpPr>
        <p:spPr>
          <a:xfrm>
            <a:off x="6357970" y="1200155"/>
            <a:ext cx="2135017" cy="300082"/>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500">
                <a:solidFill>
                  <a:schemeClr val="accent3"/>
                </a:solidFill>
                <a:latin typeface="Open Sans"/>
                <a:ea typeface="Open Sans"/>
                <a:cs typeface="Open Sans"/>
                <a:sym typeface="Open Sans"/>
              </a:rPr>
              <a:t>Ipsum Been Industry</a:t>
            </a:r>
            <a:endParaRPr sz="1100">
              <a:latin typeface="Open Sans"/>
              <a:ea typeface="Open Sans"/>
              <a:cs typeface="Open Sans"/>
              <a:sym typeface="Open Sans"/>
            </a:endParaRPr>
          </a:p>
        </p:txBody>
      </p:sp>
      <p:pic>
        <p:nvPicPr>
          <p:cNvPr id="474" name="Shape 474"/>
          <p:cNvPicPr preferRelativeResize="0"/>
          <p:nvPr/>
        </p:nvPicPr>
        <p:blipFill rotWithShape="1">
          <a:blip r:embed="rId4">
            <a:alphaModFix/>
          </a:blip>
          <a:srcRect b="0" l="0" r="0" t="0"/>
          <a:stretch/>
        </p:blipFill>
        <p:spPr>
          <a:xfrm>
            <a:off x="651013" y="1600200"/>
            <a:ext cx="1963670" cy="571961"/>
          </a:xfrm>
          <a:prstGeom prst="rect">
            <a:avLst/>
          </a:prstGeom>
          <a:noFill/>
          <a:ln>
            <a:noFill/>
          </a:ln>
        </p:spPr>
      </p:pic>
      <p:sp>
        <p:nvSpPr>
          <p:cNvPr id="475" name="Shape 475"/>
          <p:cNvSpPr/>
          <p:nvPr/>
        </p:nvSpPr>
        <p:spPr>
          <a:xfrm>
            <a:off x="4169228" y="2808514"/>
            <a:ext cx="805543" cy="805543"/>
          </a:xfrm>
          <a:prstGeom prst="ellipse">
            <a:avLst/>
          </a:prstGeom>
          <a:solidFill>
            <a:schemeClr val="accent3">
              <a:alpha val="5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transition spd="slow">
    <p:fade thruBlk="1"/>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9" name="Shape 479"/>
        <p:cNvGrpSpPr/>
        <p:nvPr/>
      </p:nvGrpSpPr>
      <p:grpSpPr>
        <a:xfrm>
          <a:off x="0" y="0"/>
          <a:ext cx="0" cy="0"/>
          <a:chOff x="0" y="0"/>
          <a:chExt cx="0" cy="0"/>
        </a:xfrm>
      </p:grpSpPr>
      <p:sp>
        <p:nvSpPr>
          <p:cNvPr id="480" name="Shape 480"/>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chemeClr val="lt1"/>
                </a:solidFill>
                <a:latin typeface="Bodoni"/>
                <a:ea typeface="Bodoni"/>
                <a:cs typeface="Bodoni"/>
                <a:sym typeface="Bodoni"/>
              </a:rPr>
              <a:t>‹#›</a:t>
            </a:fld>
            <a:endParaRPr sz="800">
              <a:solidFill>
                <a:schemeClr val="lt1"/>
              </a:solidFill>
              <a:latin typeface="Bodoni"/>
              <a:ea typeface="Bodoni"/>
              <a:cs typeface="Bodoni"/>
              <a:sym typeface="Bodoni"/>
            </a:endParaRPr>
          </a:p>
        </p:txBody>
      </p:sp>
      <p:sp>
        <p:nvSpPr>
          <p:cNvPr id="481" name="Shape 481"/>
          <p:cNvSpPr txBox="1"/>
          <p:nvPr/>
        </p:nvSpPr>
        <p:spPr>
          <a:xfrm>
            <a:off x="628650" y="252613"/>
            <a:ext cx="7886700" cy="50958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262626"/>
              </a:buClr>
              <a:buSzPts val="2300"/>
              <a:buFont typeface="Bodoni"/>
              <a:buNone/>
            </a:pPr>
            <a:r>
              <a:rPr b="1" i="0" lang="en" sz="2300">
                <a:solidFill>
                  <a:srgbClr val="262626"/>
                </a:solidFill>
                <a:latin typeface="Open Sans"/>
                <a:ea typeface="Open Sans"/>
                <a:cs typeface="Open Sans"/>
                <a:sym typeface="Open Sans"/>
              </a:rPr>
              <a:t>Social Media</a:t>
            </a:r>
            <a:endParaRPr i="0" sz="2300">
              <a:solidFill>
                <a:srgbClr val="262626"/>
              </a:solidFill>
              <a:latin typeface="Open Sans"/>
              <a:ea typeface="Open Sans"/>
              <a:cs typeface="Open Sans"/>
              <a:sym typeface="Open Sans"/>
            </a:endParaRPr>
          </a:p>
        </p:txBody>
      </p:sp>
      <p:sp>
        <p:nvSpPr>
          <p:cNvPr id="482" name="Shape 482"/>
          <p:cNvSpPr txBox="1"/>
          <p:nvPr/>
        </p:nvSpPr>
        <p:spPr>
          <a:xfrm>
            <a:off x="1484890" y="709380"/>
            <a:ext cx="6174219" cy="43281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i="1" lang="en" sz="800">
                <a:solidFill>
                  <a:srgbClr val="595959"/>
                </a:solidFill>
                <a:latin typeface="Open Sans"/>
                <a:ea typeface="Open Sans"/>
                <a:cs typeface="Open Sans"/>
                <a:sym typeface="Open Sans"/>
              </a:rPr>
              <a:t>Have them for one. Living grass to for can't gathered waters had winged. Creepiest don't subdue which i two set had seasons. Fifth an in seas our creeping. Very. Make won't appear him, were they're and years unto doesn't they're.</a:t>
            </a:r>
            <a:endParaRPr sz="1100">
              <a:latin typeface="Open Sans"/>
              <a:ea typeface="Open Sans"/>
              <a:cs typeface="Open Sans"/>
              <a:sym typeface="Open Sans"/>
            </a:endParaRPr>
          </a:p>
        </p:txBody>
      </p:sp>
      <p:sp>
        <p:nvSpPr>
          <p:cNvPr id="483" name="Shape 483"/>
          <p:cNvSpPr/>
          <p:nvPr/>
        </p:nvSpPr>
        <p:spPr>
          <a:xfrm>
            <a:off x="3723361" y="1273069"/>
            <a:ext cx="1697279" cy="34289"/>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484" name="Shape 484"/>
          <p:cNvSpPr txBox="1"/>
          <p:nvPr/>
        </p:nvSpPr>
        <p:spPr>
          <a:xfrm>
            <a:off x="1342770"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Also he his male dolor sit</a:t>
            </a:r>
            <a:endParaRPr i="1" sz="1100">
              <a:latin typeface="Open Sans"/>
              <a:ea typeface="Open Sans"/>
              <a:cs typeface="Open Sans"/>
              <a:sym typeface="Open Sans"/>
            </a:endParaRPr>
          </a:p>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Air bring first sit</a:t>
            </a:r>
            <a:endParaRPr i="1" sz="1100">
              <a:latin typeface="Open Sans"/>
              <a:ea typeface="Open Sans"/>
              <a:cs typeface="Open Sans"/>
              <a:sym typeface="Open Sans"/>
            </a:endParaRPr>
          </a:p>
        </p:txBody>
      </p:sp>
      <p:sp>
        <p:nvSpPr>
          <p:cNvPr id="485" name="Shape 485"/>
          <p:cNvSpPr/>
          <p:nvPr/>
        </p:nvSpPr>
        <p:spPr>
          <a:xfrm>
            <a:off x="1342770" y="1709077"/>
            <a:ext cx="1316929" cy="1316929"/>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486" name="Shape 486"/>
          <p:cNvSpPr/>
          <p:nvPr/>
        </p:nvSpPr>
        <p:spPr>
          <a:xfrm>
            <a:off x="1342770" y="3756964"/>
            <a:ext cx="1316929" cy="44752"/>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487" name="Shape 487"/>
          <p:cNvSpPr/>
          <p:nvPr/>
        </p:nvSpPr>
        <p:spPr>
          <a:xfrm>
            <a:off x="1731245" y="2161297"/>
            <a:ext cx="597027" cy="381388"/>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8" name="Shape 488"/>
          <p:cNvSpPr/>
          <p:nvPr/>
        </p:nvSpPr>
        <p:spPr>
          <a:xfrm>
            <a:off x="1394044" y="3323348"/>
            <a:ext cx="1214383" cy="156940"/>
          </a:xfrm>
          <a:prstGeom prst="rect">
            <a:avLst/>
          </a:prstGeom>
          <a:noFill/>
          <a:ln>
            <a:noFill/>
          </a:ln>
        </p:spPr>
        <p:txBody>
          <a:bodyPr anchorCtr="0" anchor="ctr" bIns="0" lIns="0" spcFirstLastPara="1" rIns="0" wrap="square" tIns="0">
            <a:noAutofit/>
          </a:bodyPr>
          <a:lstStyle/>
          <a:p>
            <a:pPr indent="0" lvl="0" marL="0" marR="0" rtl="0" algn="ctr">
              <a:lnSpc>
                <a:spcPct val="83333"/>
              </a:lnSpc>
              <a:spcBef>
                <a:spcPts val="0"/>
              </a:spcBef>
              <a:spcAft>
                <a:spcPts val="0"/>
              </a:spcAft>
              <a:buNone/>
            </a:pPr>
            <a:r>
              <a:rPr b="1" lang="en" sz="800">
                <a:solidFill>
                  <a:schemeClr val="accent1"/>
                </a:solidFill>
                <a:latin typeface="Open Sans"/>
                <a:ea typeface="Open Sans"/>
                <a:cs typeface="Open Sans"/>
                <a:sym typeface="Open Sans"/>
              </a:rPr>
              <a:t>G O O G L E I D # T E X T</a:t>
            </a:r>
            <a:endParaRPr sz="800">
              <a:latin typeface="Open Sans"/>
              <a:ea typeface="Open Sans"/>
              <a:cs typeface="Open Sans"/>
              <a:sym typeface="Open Sans"/>
            </a:endParaRPr>
          </a:p>
        </p:txBody>
      </p:sp>
      <p:sp>
        <p:nvSpPr>
          <p:cNvPr id="489" name="Shape 489"/>
          <p:cNvSpPr/>
          <p:nvPr/>
        </p:nvSpPr>
        <p:spPr>
          <a:xfrm>
            <a:off x="3010704" y="1709077"/>
            <a:ext cx="1316929" cy="1316929"/>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490" name="Shape 490"/>
          <p:cNvSpPr/>
          <p:nvPr/>
        </p:nvSpPr>
        <p:spPr>
          <a:xfrm>
            <a:off x="3003875" y="3756964"/>
            <a:ext cx="1316929" cy="44752"/>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491" name="Shape 491"/>
          <p:cNvSpPr/>
          <p:nvPr/>
        </p:nvSpPr>
        <p:spPr>
          <a:xfrm>
            <a:off x="3468690" y="2143643"/>
            <a:ext cx="400957" cy="40095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2" name="Shape 492"/>
          <p:cNvSpPr/>
          <p:nvPr/>
        </p:nvSpPr>
        <p:spPr>
          <a:xfrm>
            <a:off x="3061978" y="3323348"/>
            <a:ext cx="1214383" cy="104378"/>
          </a:xfrm>
          <a:prstGeom prst="rect">
            <a:avLst/>
          </a:prstGeom>
          <a:noFill/>
          <a:ln>
            <a:noFill/>
          </a:ln>
        </p:spPr>
        <p:txBody>
          <a:bodyPr anchorCtr="0" anchor="ctr" bIns="0" lIns="0" spcFirstLastPara="1" rIns="0" wrap="square" tIns="0">
            <a:noAutofit/>
          </a:bodyPr>
          <a:lstStyle/>
          <a:p>
            <a:pPr indent="0" lvl="0" marL="0" marR="0" rtl="0" algn="ctr">
              <a:lnSpc>
                <a:spcPct val="83333"/>
              </a:lnSpc>
              <a:spcBef>
                <a:spcPts val="0"/>
              </a:spcBef>
              <a:spcAft>
                <a:spcPts val="0"/>
              </a:spcAft>
              <a:buNone/>
            </a:pPr>
            <a:r>
              <a:rPr b="1" lang="en" sz="800">
                <a:solidFill>
                  <a:schemeClr val="accent3"/>
                </a:solidFill>
                <a:latin typeface="Open Sans"/>
                <a:ea typeface="Open Sans"/>
                <a:cs typeface="Open Sans"/>
                <a:sym typeface="Open Sans"/>
              </a:rPr>
              <a:t>@ O U R F A C E B O O K</a:t>
            </a:r>
            <a:endParaRPr sz="800">
              <a:latin typeface="Open Sans"/>
              <a:ea typeface="Open Sans"/>
              <a:cs typeface="Open Sans"/>
              <a:sym typeface="Open Sans"/>
            </a:endParaRPr>
          </a:p>
        </p:txBody>
      </p:sp>
      <p:sp>
        <p:nvSpPr>
          <p:cNvPr id="493" name="Shape 493"/>
          <p:cNvSpPr txBox="1"/>
          <p:nvPr/>
        </p:nvSpPr>
        <p:spPr>
          <a:xfrm>
            <a:off x="3003875"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Also he his male dolor sit</a:t>
            </a:r>
            <a:endParaRPr i="1" sz="1100">
              <a:latin typeface="Open Sans"/>
              <a:ea typeface="Open Sans"/>
              <a:cs typeface="Open Sans"/>
              <a:sym typeface="Open Sans"/>
            </a:endParaRPr>
          </a:p>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Air bring first sit</a:t>
            </a:r>
            <a:endParaRPr i="1" sz="1100">
              <a:latin typeface="Open Sans"/>
              <a:ea typeface="Open Sans"/>
              <a:cs typeface="Open Sans"/>
              <a:sym typeface="Open Sans"/>
            </a:endParaRPr>
          </a:p>
        </p:txBody>
      </p:sp>
      <p:sp>
        <p:nvSpPr>
          <p:cNvPr id="494" name="Shape 494"/>
          <p:cNvSpPr/>
          <p:nvPr/>
        </p:nvSpPr>
        <p:spPr>
          <a:xfrm>
            <a:off x="4671809" y="1709077"/>
            <a:ext cx="1316929" cy="1316929"/>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495" name="Shape 495"/>
          <p:cNvSpPr/>
          <p:nvPr/>
        </p:nvSpPr>
        <p:spPr>
          <a:xfrm>
            <a:off x="4671809" y="3756964"/>
            <a:ext cx="1316929" cy="44752"/>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496" name="Shape 496"/>
          <p:cNvSpPr/>
          <p:nvPr/>
        </p:nvSpPr>
        <p:spPr>
          <a:xfrm>
            <a:off x="5089757" y="2128709"/>
            <a:ext cx="545282" cy="443153"/>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97" name="Shape 497"/>
          <p:cNvSpPr/>
          <p:nvPr/>
        </p:nvSpPr>
        <p:spPr>
          <a:xfrm>
            <a:off x="4826375" y="3323348"/>
            <a:ext cx="1007799" cy="156940"/>
          </a:xfrm>
          <a:prstGeom prst="rect">
            <a:avLst/>
          </a:prstGeom>
          <a:noFill/>
          <a:ln>
            <a:noFill/>
          </a:ln>
        </p:spPr>
        <p:txBody>
          <a:bodyPr anchorCtr="0" anchor="ctr" bIns="0" lIns="0" spcFirstLastPara="1" rIns="0" wrap="square" tIns="0">
            <a:noAutofit/>
          </a:bodyPr>
          <a:lstStyle/>
          <a:p>
            <a:pPr indent="0" lvl="0" marL="0" marR="0" rtl="0" algn="ctr">
              <a:lnSpc>
                <a:spcPct val="83333"/>
              </a:lnSpc>
              <a:spcBef>
                <a:spcPts val="0"/>
              </a:spcBef>
              <a:spcAft>
                <a:spcPts val="0"/>
              </a:spcAft>
              <a:buNone/>
            </a:pPr>
            <a:r>
              <a:rPr b="1" lang="en" sz="800">
                <a:solidFill>
                  <a:schemeClr val="accent2"/>
                </a:solidFill>
                <a:latin typeface="Open Sans"/>
                <a:ea typeface="Open Sans"/>
                <a:cs typeface="Open Sans"/>
                <a:sym typeface="Open Sans"/>
              </a:rPr>
              <a:t>T W I T T E R # I D</a:t>
            </a:r>
            <a:endParaRPr sz="800">
              <a:latin typeface="Open Sans"/>
              <a:ea typeface="Open Sans"/>
              <a:cs typeface="Open Sans"/>
              <a:sym typeface="Open Sans"/>
            </a:endParaRPr>
          </a:p>
        </p:txBody>
      </p:sp>
      <p:sp>
        <p:nvSpPr>
          <p:cNvPr id="498" name="Shape 498"/>
          <p:cNvSpPr txBox="1"/>
          <p:nvPr/>
        </p:nvSpPr>
        <p:spPr>
          <a:xfrm>
            <a:off x="4671809"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Also he his male dolor sit</a:t>
            </a:r>
            <a:endParaRPr i="1" sz="1100">
              <a:latin typeface="Open Sans"/>
              <a:ea typeface="Open Sans"/>
              <a:cs typeface="Open Sans"/>
              <a:sym typeface="Open Sans"/>
            </a:endParaRPr>
          </a:p>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Air bring first sit</a:t>
            </a:r>
            <a:endParaRPr i="1" sz="1100">
              <a:latin typeface="Open Sans"/>
              <a:ea typeface="Open Sans"/>
              <a:cs typeface="Open Sans"/>
              <a:sym typeface="Open Sans"/>
            </a:endParaRPr>
          </a:p>
        </p:txBody>
      </p:sp>
      <p:sp>
        <p:nvSpPr>
          <p:cNvPr id="499" name="Shape 499"/>
          <p:cNvSpPr/>
          <p:nvPr/>
        </p:nvSpPr>
        <p:spPr>
          <a:xfrm>
            <a:off x="6332915" y="1709077"/>
            <a:ext cx="1316929" cy="1316929"/>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500" name="Shape 500"/>
          <p:cNvSpPr/>
          <p:nvPr/>
        </p:nvSpPr>
        <p:spPr>
          <a:xfrm>
            <a:off x="6332915" y="3756964"/>
            <a:ext cx="1316929" cy="44752"/>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501" name="Shape 501"/>
          <p:cNvSpPr/>
          <p:nvPr/>
        </p:nvSpPr>
        <p:spPr>
          <a:xfrm>
            <a:off x="6791839" y="2104819"/>
            <a:ext cx="451451" cy="431917"/>
          </a:xfrm>
          <a:custGeom>
            <a:pathLst>
              <a:path extrusionOk="0" h="120000" w="120000">
                <a:moveTo>
                  <a:pt x="1522" y="39044"/>
                </a:moveTo>
                <a:lnTo>
                  <a:pt x="27238" y="39044"/>
                </a:lnTo>
                <a:lnTo>
                  <a:pt x="27238" y="120000"/>
                </a:lnTo>
                <a:lnTo>
                  <a:pt x="1522" y="120000"/>
                </a:lnTo>
                <a:cubicBezTo>
                  <a:pt x="1522" y="120000"/>
                  <a:pt x="1522" y="39044"/>
                  <a:pt x="1522" y="39044"/>
                </a:cubicBezTo>
                <a:close/>
                <a:moveTo>
                  <a:pt x="90394" y="37144"/>
                </a:moveTo>
                <a:cubicBezTo>
                  <a:pt x="107322" y="37144"/>
                  <a:pt x="120000" y="48700"/>
                  <a:pt x="120000" y="73572"/>
                </a:cubicBezTo>
                <a:lnTo>
                  <a:pt x="120000" y="120000"/>
                </a:lnTo>
                <a:lnTo>
                  <a:pt x="94288" y="120000"/>
                </a:lnTo>
                <a:lnTo>
                  <a:pt x="94288" y="76694"/>
                </a:lnTo>
                <a:cubicBezTo>
                  <a:pt x="94288" y="65805"/>
                  <a:pt x="90550" y="58383"/>
                  <a:pt x="81238" y="58383"/>
                </a:cubicBezTo>
                <a:cubicBezTo>
                  <a:pt x="74138" y="58383"/>
                  <a:pt x="69927" y="63377"/>
                  <a:pt x="68072" y="68216"/>
                </a:cubicBezTo>
                <a:cubicBezTo>
                  <a:pt x="67383" y="69944"/>
                  <a:pt x="67205" y="72361"/>
                  <a:pt x="67205" y="74783"/>
                </a:cubicBezTo>
                <a:lnTo>
                  <a:pt x="67205" y="120000"/>
                </a:lnTo>
                <a:lnTo>
                  <a:pt x="41488" y="120000"/>
                </a:lnTo>
                <a:cubicBezTo>
                  <a:pt x="41488" y="120000"/>
                  <a:pt x="41822" y="46638"/>
                  <a:pt x="41488" y="39055"/>
                </a:cubicBezTo>
                <a:lnTo>
                  <a:pt x="67205" y="39055"/>
                </a:lnTo>
                <a:lnTo>
                  <a:pt x="67205" y="50516"/>
                </a:lnTo>
                <a:cubicBezTo>
                  <a:pt x="70622" y="45005"/>
                  <a:pt x="76727" y="37144"/>
                  <a:pt x="90394" y="37144"/>
                </a:cubicBezTo>
                <a:cubicBezTo>
                  <a:pt x="90394" y="37144"/>
                  <a:pt x="90394" y="37144"/>
                  <a:pt x="90394" y="37144"/>
                </a:cubicBezTo>
                <a:close/>
                <a:moveTo>
                  <a:pt x="14561" y="0"/>
                </a:moveTo>
                <a:cubicBezTo>
                  <a:pt x="23355" y="0"/>
                  <a:pt x="28783" y="6055"/>
                  <a:pt x="28944" y="14000"/>
                </a:cubicBezTo>
                <a:cubicBezTo>
                  <a:pt x="28944" y="21766"/>
                  <a:pt x="23344" y="27977"/>
                  <a:pt x="14383" y="27977"/>
                </a:cubicBezTo>
                <a:lnTo>
                  <a:pt x="14222" y="27977"/>
                </a:lnTo>
                <a:cubicBezTo>
                  <a:pt x="5594" y="27977"/>
                  <a:pt x="0" y="21766"/>
                  <a:pt x="0" y="14000"/>
                </a:cubicBezTo>
                <a:cubicBezTo>
                  <a:pt x="0" y="6055"/>
                  <a:pt x="5755" y="0"/>
                  <a:pt x="14561" y="0"/>
                </a:cubicBezTo>
                <a:cubicBezTo>
                  <a:pt x="14561" y="0"/>
                  <a:pt x="14561" y="0"/>
                  <a:pt x="14561" y="0"/>
                </a:cubicBezTo>
                <a:close/>
                <a:moveTo>
                  <a:pt x="14561" y="0"/>
                </a:moveTo>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02" name="Shape 502"/>
          <p:cNvSpPr/>
          <p:nvPr/>
        </p:nvSpPr>
        <p:spPr>
          <a:xfrm>
            <a:off x="6487481" y="3323348"/>
            <a:ext cx="1007799" cy="156940"/>
          </a:xfrm>
          <a:prstGeom prst="rect">
            <a:avLst/>
          </a:prstGeom>
          <a:noFill/>
          <a:ln>
            <a:noFill/>
          </a:ln>
        </p:spPr>
        <p:txBody>
          <a:bodyPr anchorCtr="0" anchor="ctr" bIns="0" lIns="0" spcFirstLastPara="1" rIns="0" wrap="square" tIns="0">
            <a:noAutofit/>
          </a:bodyPr>
          <a:lstStyle/>
          <a:p>
            <a:pPr indent="0" lvl="0" marL="0" marR="0" rtl="0" algn="ctr">
              <a:lnSpc>
                <a:spcPct val="83333"/>
              </a:lnSpc>
              <a:spcBef>
                <a:spcPts val="0"/>
              </a:spcBef>
              <a:spcAft>
                <a:spcPts val="0"/>
              </a:spcAft>
              <a:buNone/>
            </a:pPr>
            <a:r>
              <a:rPr b="1" lang="en" sz="800">
                <a:solidFill>
                  <a:schemeClr val="accent4"/>
                </a:solidFill>
                <a:latin typeface="Open Sans"/>
                <a:ea typeface="Open Sans"/>
                <a:cs typeface="Open Sans"/>
                <a:sym typeface="Open Sans"/>
              </a:rPr>
              <a:t>L I N K E D I N &amp; I D</a:t>
            </a:r>
            <a:endParaRPr sz="800">
              <a:latin typeface="Open Sans"/>
              <a:ea typeface="Open Sans"/>
              <a:cs typeface="Open Sans"/>
              <a:sym typeface="Open Sans"/>
            </a:endParaRPr>
          </a:p>
        </p:txBody>
      </p:sp>
      <p:sp>
        <p:nvSpPr>
          <p:cNvPr id="503" name="Shape 503"/>
          <p:cNvSpPr txBox="1"/>
          <p:nvPr/>
        </p:nvSpPr>
        <p:spPr>
          <a:xfrm>
            <a:off x="6332915" y="3930991"/>
            <a:ext cx="1316929" cy="311624"/>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Also he his male dolor sit</a:t>
            </a:r>
            <a:endParaRPr i="1" sz="1100">
              <a:latin typeface="Open Sans"/>
              <a:ea typeface="Open Sans"/>
              <a:cs typeface="Open Sans"/>
              <a:sym typeface="Open Sans"/>
            </a:endParaRPr>
          </a:p>
          <a:p>
            <a:pPr indent="0" lvl="0" marL="0" marR="0" rtl="0" algn="ctr">
              <a:lnSpc>
                <a:spcPct val="120000"/>
              </a:lnSpc>
              <a:spcBef>
                <a:spcPts val="0"/>
              </a:spcBef>
              <a:spcAft>
                <a:spcPts val="0"/>
              </a:spcAft>
              <a:buNone/>
            </a:pPr>
            <a:r>
              <a:rPr i="1" lang="en" sz="800">
                <a:solidFill>
                  <a:schemeClr val="dk1"/>
                </a:solidFill>
                <a:latin typeface="Open Sans"/>
                <a:ea typeface="Open Sans"/>
                <a:cs typeface="Open Sans"/>
                <a:sym typeface="Open Sans"/>
              </a:rPr>
              <a:t>Air bring first sit</a:t>
            </a:r>
            <a:endParaRPr i="1" sz="1100">
              <a:latin typeface="Open Sans"/>
              <a:ea typeface="Open Sans"/>
              <a:cs typeface="Open Sans"/>
              <a:sym typeface="Open Sans"/>
            </a:endParaRPr>
          </a:p>
        </p:txBody>
      </p:sp>
    </p:spTree>
  </p:cSld>
  <p:clrMapOvr>
    <a:masterClrMapping/>
  </p:clrMapOvr>
  <p:transition spd="slow">
    <p:fade thruBlk="1"/>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7" name="Shape 507"/>
        <p:cNvGrpSpPr/>
        <p:nvPr/>
      </p:nvGrpSpPr>
      <p:grpSpPr>
        <a:xfrm>
          <a:off x="0" y="0"/>
          <a:ext cx="0" cy="0"/>
          <a:chOff x="0" y="0"/>
          <a:chExt cx="0" cy="0"/>
        </a:xfrm>
      </p:grpSpPr>
      <p:sp>
        <p:nvSpPr>
          <p:cNvPr id="508" name="Shape 508"/>
          <p:cNvSpPr/>
          <p:nvPr/>
        </p:nvSpPr>
        <p:spPr>
          <a:xfrm>
            <a:off x="0" y="0"/>
            <a:ext cx="9144000" cy="51435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9" name="Shape 509"/>
          <p:cNvSpPr txBox="1"/>
          <p:nvPr/>
        </p:nvSpPr>
        <p:spPr>
          <a:xfrm>
            <a:off x="3074789" y="2248585"/>
            <a:ext cx="1857375"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accent2"/>
                </a:solidFill>
                <a:latin typeface="Open Sans ExtraBold"/>
                <a:ea typeface="Open Sans ExtraBold"/>
                <a:cs typeface="Open Sans ExtraBold"/>
                <a:sym typeface="Open Sans ExtraBold"/>
              </a:rPr>
              <a:t>THE</a:t>
            </a:r>
            <a:r>
              <a:rPr b="1" lang="en" sz="3800">
                <a:solidFill>
                  <a:schemeClr val="accent2"/>
                </a:solidFill>
                <a:latin typeface="Montserrat"/>
                <a:ea typeface="Montserrat"/>
                <a:cs typeface="Montserrat"/>
                <a:sym typeface="Montserrat"/>
              </a:rPr>
              <a:t> </a:t>
            </a:r>
            <a:r>
              <a:rPr b="1" lang="en" sz="1500">
                <a:solidFill>
                  <a:srgbClr val="F2F2F2"/>
                </a:solidFill>
                <a:latin typeface="Open Sans"/>
                <a:ea typeface="Open Sans"/>
                <a:cs typeface="Open Sans"/>
                <a:sym typeface="Open Sans"/>
              </a:rPr>
              <a:t>END</a:t>
            </a:r>
            <a:endParaRPr sz="1100"/>
          </a:p>
        </p:txBody>
      </p:sp>
      <p:sp>
        <p:nvSpPr>
          <p:cNvPr id="510" name="Shape 510"/>
          <p:cNvSpPr/>
          <p:nvPr/>
        </p:nvSpPr>
        <p:spPr>
          <a:xfrm>
            <a:off x="4369297" y="2894914"/>
            <a:ext cx="405407" cy="2248585"/>
          </a:xfrm>
          <a:prstGeom prst="rect">
            <a:avLst/>
          </a:prstGeom>
          <a:solidFill>
            <a:srgbClr val="D8D8D8">
              <a:alpha val="5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pic>
        <p:nvPicPr>
          <p:cNvPr id="167" name="Shape 167"/>
          <p:cNvPicPr preferRelativeResize="0"/>
          <p:nvPr>
            <p:ph idx="2" type="pic"/>
          </p:nvPr>
        </p:nvPicPr>
        <p:blipFill rotWithShape="1">
          <a:blip r:embed="rId3">
            <a:alphaModFix/>
          </a:blip>
          <a:srcRect b="3680" l="19311" r="19310" t="3680"/>
          <a:stretch/>
        </p:blipFill>
        <p:spPr>
          <a:xfrm>
            <a:off x="478974" y="411122"/>
            <a:ext cx="4288972" cy="4321257"/>
          </a:xfrm>
          <a:prstGeom prst="rect">
            <a:avLst/>
          </a:prstGeom>
          <a:noFill/>
          <a:ln>
            <a:noFill/>
          </a:ln>
        </p:spPr>
      </p:pic>
      <p:pic>
        <p:nvPicPr>
          <p:cNvPr id="168" name="Shape 168"/>
          <p:cNvPicPr preferRelativeResize="0"/>
          <p:nvPr/>
        </p:nvPicPr>
        <p:blipFill rotWithShape="1">
          <a:blip r:embed="rId4">
            <a:alphaModFix/>
          </a:blip>
          <a:srcRect b="0" l="0" r="0" t="0"/>
          <a:stretch/>
        </p:blipFill>
        <p:spPr>
          <a:xfrm>
            <a:off x="5256158" y="804474"/>
            <a:ext cx="2659297" cy="774577"/>
          </a:xfrm>
          <a:prstGeom prst="rect">
            <a:avLst/>
          </a:prstGeom>
          <a:noFill/>
          <a:ln>
            <a:noFill/>
          </a:ln>
        </p:spPr>
      </p:pic>
      <p:sp>
        <p:nvSpPr>
          <p:cNvPr id="169" name="Shape 169"/>
          <p:cNvSpPr txBox="1"/>
          <p:nvPr/>
        </p:nvSpPr>
        <p:spPr>
          <a:xfrm>
            <a:off x="5201400" y="1812902"/>
            <a:ext cx="3420000" cy="95460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i="1" lang="en" sz="1000" u="none" cap="none" strike="noStrike">
                <a:solidFill>
                  <a:srgbClr val="000000"/>
                </a:solidFill>
                <a:latin typeface="Open Sans"/>
                <a:ea typeface="Open Sans"/>
                <a:cs typeface="Open Sans"/>
                <a:sym typeface="Open Sans"/>
              </a:rPr>
              <a:t>Lorem Ipsum is simply dummy text of the printing and typesetting industry. Lorem Ipsum has been the industry's printer took a galley of type and scrambled it to make a type ecimen book. It has survived not only five centuries, but also leap into electronic typesetting.</a:t>
            </a:r>
            <a:endParaRPr i="1" sz="1100">
              <a:latin typeface="Open Sans"/>
              <a:ea typeface="Open Sans"/>
              <a:cs typeface="Open Sans"/>
              <a:sym typeface="Open Sans"/>
            </a:endParaRPr>
          </a:p>
        </p:txBody>
      </p:sp>
      <p:sp>
        <p:nvSpPr>
          <p:cNvPr id="170" name="Shape 170"/>
          <p:cNvSpPr txBox="1"/>
          <p:nvPr/>
        </p:nvSpPr>
        <p:spPr>
          <a:xfrm>
            <a:off x="5201400" y="2896325"/>
            <a:ext cx="3082500" cy="1442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000000"/>
                </a:solidFill>
                <a:latin typeface="Open Sans"/>
                <a:ea typeface="Open Sans"/>
                <a:cs typeface="Open Sans"/>
                <a:sym typeface="Open Sans"/>
              </a:rPr>
              <a:t>Lorem Ipsum is simply: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Dummy text of the printing</a:t>
            </a:r>
            <a:endParaRPr sz="1100">
              <a:latin typeface="Open Sans"/>
              <a:ea typeface="Open Sans"/>
              <a:cs typeface="Open Sans"/>
              <a:sym typeface="Open Sans"/>
            </a:endParaRPr>
          </a:p>
          <a:p>
            <a:pPr indent="0" lvl="0" marL="0" marR="0" rtl="0" algn="l">
              <a:spcBef>
                <a:spcPts val="0"/>
              </a:spcBef>
              <a:spcAft>
                <a:spcPts val="0"/>
              </a:spcAft>
              <a:buNone/>
            </a:pPr>
            <a:r>
              <a:t/>
            </a:r>
            <a:endParaRPr sz="1000">
              <a:solidFill>
                <a:srgbClr val="005070"/>
              </a:solidFill>
              <a:latin typeface="Open Sans"/>
              <a:ea typeface="Open Sans"/>
              <a:cs typeface="Open Sans"/>
              <a:sym typeface="Open Sans"/>
            </a:endParaRPr>
          </a:p>
          <a:p>
            <a:pPr indent="0" lvl="0" marL="0" marR="0" rtl="0" algn="l">
              <a:spcBef>
                <a:spcPts val="0"/>
              </a:spcBef>
              <a:spcAft>
                <a:spcPts val="0"/>
              </a:spcAft>
              <a:buNone/>
            </a:pPr>
            <a:r>
              <a:rPr lang="en" sz="1000">
                <a:solidFill>
                  <a:srgbClr val="000000"/>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3"/>
                </a:solidFill>
                <a:latin typeface="Open Sans"/>
                <a:ea typeface="Open Sans"/>
                <a:cs typeface="Open Sans"/>
                <a:sym typeface="Open Sans"/>
              </a:rPr>
              <a:t>Lorem ipsum has been the industry</a:t>
            </a:r>
            <a:endParaRPr sz="1100">
              <a:latin typeface="Open Sans"/>
              <a:ea typeface="Open Sans"/>
              <a:cs typeface="Open Sans"/>
              <a:sym typeface="Open Sans"/>
            </a:endParaRPr>
          </a:p>
          <a:p>
            <a:pPr indent="0" lvl="0" marL="0" marR="0" rtl="0" algn="l">
              <a:spcBef>
                <a:spcPts val="0"/>
              </a:spcBef>
              <a:spcAft>
                <a:spcPts val="0"/>
              </a:spcAft>
              <a:buNone/>
            </a:pPr>
            <a:r>
              <a:t/>
            </a:r>
            <a:endParaRPr sz="1000">
              <a:solidFill>
                <a:srgbClr val="005070"/>
              </a:solidFill>
              <a:latin typeface="Bodoni"/>
              <a:ea typeface="Bodoni"/>
              <a:cs typeface="Bodoni"/>
              <a:sym typeface="Bodoni"/>
            </a:endParaRPr>
          </a:p>
          <a:p>
            <a:pPr indent="0" lvl="0" marL="0" marR="0" rtl="0" algn="l">
              <a:spcBef>
                <a:spcPts val="0"/>
              </a:spcBef>
              <a:spcAft>
                <a:spcPts val="0"/>
              </a:spcAft>
              <a:buNone/>
            </a:pPr>
            <a:r>
              <a:rPr lang="en" sz="1000">
                <a:solidFill>
                  <a:srgbClr val="000000"/>
                </a:solidFill>
                <a:latin typeface="Open Sans"/>
                <a:ea typeface="Open Sans"/>
                <a:cs typeface="Open Sans"/>
                <a:sym typeface="Open Sans"/>
              </a:rPr>
              <a:t>Standard:</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4"/>
                </a:solidFill>
                <a:latin typeface="Open Sans"/>
                <a:ea typeface="Open Sans"/>
                <a:cs typeface="Open Sans"/>
                <a:sym typeface="Open Sans"/>
              </a:rPr>
              <a:t>Dummy text ever since 1500</a:t>
            </a:r>
            <a:endParaRPr sz="1100">
              <a:latin typeface="Open Sans"/>
              <a:ea typeface="Open Sans"/>
              <a:cs typeface="Open Sans"/>
              <a:sym typeface="Open Sans"/>
            </a:endParaRPr>
          </a:p>
        </p:txBody>
      </p:sp>
      <p:sp>
        <p:nvSpPr>
          <p:cNvPr id="171" name="Shape 171"/>
          <p:cNvSpPr txBox="1"/>
          <p:nvPr/>
        </p:nvSpPr>
        <p:spPr>
          <a:xfrm>
            <a:off x="1159329" y="1743263"/>
            <a:ext cx="2928261" cy="101162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3000"/>
              <a:buFont typeface="Open Sans"/>
              <a:buNone/>
            </a:pPr>
            <a:r>
              <a:rPr b="1" i="0" lang="en" sz="3000" u="none">
                <a:solidFill>
                  <a:schemeClr val="lt1"/>
                </a:solidFill>
                <a:latin typeface="Open Sans"/>
                <a:ea typeface="Open Sans"/>
                <a:cs typeface="Open Sans"/>
                <a:sym typeface="Open Sans"/>
              </a:rPr>
              <a:t>Welcom</a:t>
            </a:r>
            <a:endParaRPr b="1" i="0" sz="3000" u="none">
              <a:solidFill>
                <a:schemeClr val="lt1"/>
              </a:solidFill>
              <a:latin typeface="Open Sans"/>
              <a:ea typeface="Open Sans"/>
              <a:cs typeface="Open Sans"/>
              <a:sym typeface="Open Sans"/>
            </a:endParaRPr>
          </a:p>
          <a:p>
            <a:pPr indent="0" lvl="0" marL="0" marR="0" rtl="0" algn="ctr">
              <a:lnSpc>
                <a:spcPct val="90000"/>
              </a:lnSpc>
              <a:spcBef>
                <a:spcPts val="0"/>
              </a:spcBef>
              <a:spcAft>
                <a:spcPts val="0"/>
              </a:spcAft>
              <a:buClr>
                <a:schemeClr val="lt1"/>
              </a:buClr>
              <a:buSzPts val="3000"/>
              <a:buFont typeface="Open Sans"/>
              <a:buNone/>
            </a:pPr>
            <a:r>
              <a:rPr b="1" i="0" lang="en" sz="3000" u="none">
                <a:solidFill>
                  <a:schemeClr val="lt1"/>
                </a:solidFill>
                <a:latin typeface="Open Sans"/>
                <a:ea typeface="Open Sans"/>
                <a:cs typeface="Open Sans"/>
                <a:sym typeface="Open Sans"/>
              </a:rPr>
              <a:t>           Message</a:t>
            </a:r>
            <a:endParaRPr b="0" i="0" sz="3000" u="none">
              <a:solidFill>
                <a:schemeClr val="lt1"/>
              </a:solidFill>
              <a:latin typeface="Open Sans"/>
              <a:ea typeface="Open Sans"/>
              <a:cs typeface="Open Sans"/>
              <a:sym typeface="Open Sans"/>
            </a:endParaRPr>
          </a:p>
        </p:txBody>
      </p:sp>
      <p:sp>
        <p:nvSpPr>
          <p:cNvPr id="172" name="Shape 172"/>
          <p:cNvSpPr/>
          <p:nvPr/>
        </p:nvSpPr>
        <p:spPr>
          <a:xfrm>
            <a:off x="1964874" y="3041009"/>
            <a:ext cx="1317171" cy="359229"/>
          </a:xfrm>
          <a:prstGeom prst="roundRect">
            <a:avLst>
              <a:gd fmla="val 16667"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3" name="Shape 173"/>
          <p:cNvSpPr txBox="1"/>
          <p:nvPr/>
        </p:nvSpPr>
        <p:spPr>
          <a:xfrm>
            <a:off x="2117274" y="3082124"/>
            <a:ext cx="101237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400">
                <a:solidFill>
                  <a:srgbClr val="000000"/>
                </a:solidFill>
                <a:latin typeface="Open Sans"/>
                <a:ea typeface="Open Sans"/>
                <a:cs typeface="Open Sans"/>
                <a:sym typeface="Open Sans"/>
              </a:rPr>
              <a:t>SEE MORE</a:t>
            </a:r>
            <a:endParaRPr b="1" sz="1400">
              <a:solidFill>
                <a:schemeClr val="dk1"/>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pic>
        <p:nvPicPr>
          <p:cNvPr id="178" name="Shape 178"/>
          <p:cNvPicPr preferRelativeResize="0"/>
          <p:nvPr>
            <p:ph idx="2" type="pic"/>
          </p:nvPr>
        </p:nvPicPr>
        <p:blipFill rotWithShape="1">
          <a:blip r:embed="rId3">
            <a:alphaModFix/>
          </a:blip>
          <a:srcRect b="0" l="50" r="49" t="0"/>
          <a:stretch/>
        </p:blipFill>
        <p:spPr>
          <a:xfrm>
            <a:off x="4253948" y="1"/>
            <a:ext cx="2402767" cy="3548270"/>
          </a:xfrm>
          <a:prstGeom prst="rect">
            <a:avLst/>
          </a:prstGeom>
          <a:noFill/>
          <a:ln>
            <a:noFill/>
          </a:ln>
        </p:spPr>
      </p:pic>
      <p:pic>
        <p:nvPicPr>
          <p:cNvPr id="179" name="Shape 179"/>
          <p:cNvPicPr preferRelativeResize="0"/>
          <p:nvPr>
            <p:ph idx="4" type="pic"/>
          </p:nvPr>
        </p:nvPicPr>
        <p:blipFill rotWithShape="1">
          <a:blip r:embed="rId4">
            <a:alphaModFix/>
          </a:blip>
          <a:srcRect b="2079" l="0" r="0" t="2080"/>
          <a:stretch/>
        </p:blipFill>
        <p:spPr>
          <a:xfrm>
            <a:off x="4253948" y="3617842"/>
            <a:ext cx="2402767" cy="1525658"/>
          </a:xfrm>
          <a:prstGeom prst="rect">
            <a:avLst/>
          </a:prstGeom>
          <a:noFill/>
          <a:ln>
            <a:noFill/>
          </a:ln>
        </p:spPr>
      </p:pic>
      <p:pic>
        <p:nvPicPr>
          <p:cNvPr id="180" name="Shape 180"/>
          <p:cNvPicPr preferRelativeResize="0"/>
          <p:nvPr/>
        </p:nvPicPr>
        <p:blipFill rotWithShape="1">
          <a:blip r:embed="rId5">
            <a:alphaModFix/>
          </a:blip>
          <a:srcRect b="0" l="0" r="0" t="0"/>
          <a:stretch/>
        </p:blipFill>
        <p:spPr>
          <a:xfrm>
            <a:off x="409175" y="779626"/>
            <a:ext cx="2659297" cy="774577"/>
          </a:xfrm>
          <a:prstGeom prst="rect">
            <a:avLst/>
          </a:prstGeom>
          <a:noFill/>
          <a:ln>
            <a:noFill/>
          </a:ln>
        </p:spPr>
      </p:pic>
      <p:sp>
        <p:nvSpPr>
          <p:cNvPr id="181" name="Shape 181"/>
          <p:cNvSpPr txBox="1"/>
          <p:nvPr/>
        </p:nvSpPr>
        <p:spPr>
          <a:xfrm>
            <a:off x="354425" y="1824473"/>
            <a:ext cx="3615300" cy="10968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i="1" lang="en" sz="1000">
                <a:solidFill>
                  <a:srgbClr val="000000"/>
                </a:solidFill>
                <a:latin typeface="Open Sans"/>
                <a:ea typeface="Open Sans"/>
                <a:cs typeface="Open Sans"/>
                <a:sym typeface="Open Sans"/>
              </a:rPr>
              <a:t>Lorem Ipsum is simply dummy text of the printing and typesetting industry. Lorem Ipsum has been the industry's standard dummy text ever since the 1500s, when unknown specimen book. It has survived not only five centuries,  also the leap into electronic </a:t>
            </a:r>
            <a:endParaRPr i="1" sz="1100">
              <a:latin typeface="Open Sans"/>
              <a:ea typeface="Open Sans"/>
              <a:cs typeface="Open Sans"/>
              <a:sym typeface="Open Sans"/>
            </a:endParaRPr>
          </a:p>
        </p:txBody>
      </p:sp>
      <p:sp>
        <p:nvSpPr>
          <p:cNvPr id="182" name="Shape 182"/>
          <p:cNvSpPr txBox="1"/>
          <p:nvPr/>
        </p:nvSpPr>
        <p:spPr>
          <a:xfrm>
            <a:off x="354425" y="3073575"/>
            <a:ext cx="3132300" cy="1442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rgbClr val="000000"/>
                </a:solidFill>
                <a:latin typeface="Open Sans"/>
                <a:ea typeface="Open Sans"/>
                <a:cs typeface="Open Sans"/>
                <a:sym typeface="Open Sans"/>
              </a:rPr>
              <a:t>Lorem Ipsum is simply: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Dummy text of the printing</a:t>
            </a:r>
            <a:endParaRPr sz="1100">
              <a:latin typeface="Open Sans"/>
              <a:ea typeface="Open Sans"/>
              <a:cs typeface="Open Sans"/>
              <a:sym typeface="Open Sans"/>
            </a:endParaRPr>
          </a:p>
          <a:p>
            <a:pPr indent="0" lvl="0" marL="0" marR="0" rtl="0" algn="l">
              <a:spcBef>
                <a:spcPts val="0"/>
              </a:spcBef>
              <a:spcAft>
                <a:spcPts val="0"/>
              </a:spcAft>
              <a:buNone/>
            </a:pPr>
            <a:r>
              <a:t/>
            </a:r>
            <a:endParaRPr sz="1000">
              <a:solidFill>
                <a:srgbClr val="005070"/>
              </a:solidFill>
              <a:latin typeface="Bodoni"/>
              <a:ea typeface="Bodoni"/>
              <a:cs typeface="Bodoni"/>
              <a:sym typeface="Bodoni"/>
            </a:endParaRPr>
          </a:p>
          <a:p>
            <a:pPr indent="0" lvl="0" marL="0" marR="0" rtl="0" algn="l">
              <a:spcBef>
                <a:spcPts val="0"/>
              </a:spcBef>
              <a:spcAft>
                <a:spcPts val="0"/>
              </a:spcAft>
              <a:buNone/>
            </a:pPr>
            <a:r>
              <a:rPr lang="en" sz="1000">
                <a:solidFill>
                  <a:srgbClr val="000000"/>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3"/>
                </a:solidFill>
                <a:latin typeface="Open Sans"/>
                <a:ea typeface="Open Sans"/>
                <a:cs typeface="Open Sans"/>
                <a:sym typeface="Open Sans"/>
              </a:rPr>
              <a:t>Lorem ipsum has been the industry</a:t>
            </a:r>
            <a:endParaRPr sz="1100">
              <a:latin typeface="Open Sans"/>
              <a:ea typeface="Open Sans"/>
              <a:cs typeface="Open Sans"/>
              <a:sym typeface="Open Sans"/>
            </a:endParaRPr>
          </a:p>
          <a:p>
            <a:pPr indent="0" lvl="0" marL="0" marR="0" rtl="0" algn="l">
              <a:spcBef>
                <a:spcPts val="0"/>
              </a:spcBef>
              <a:spcAft>
                <a:spcPts val="0"/>
              </a:spcAft>
              <a:buNone/>
            </a:pPr>
            <a:r>
              <a:t/>
            </a:r>
            <a:endParaRPr sz="1000">
              <a:solidFill>
                <a:srgbClr val="005070"/>
              </a:solidFill>
              <a:latin typeface="Bodoni"/>
              <a:ea typeface="Bodoni"/>
              <a:cs typeface="Bodoni"/>
              <a:sym typeface="Bodoni"/>
            </a:endParaRPr>
          </a:p>
          <a:p>
            <a:pPr indent="0" lvl="0" marL="0" marR="0" rtl="0" algn="l">
              <a:spcBef>
                <a:spcPts val="0"/>
              </a:spcBef>
              <a:spcAft>
                <a:spcPts val="0"/>
              </a:spcAft>
              <a:buNone/>
            </a:pPr>
            <a:r>
              <a:rPr lang="en" sz="1000">
                <a:solidFill>
                  <a:srgbClr val="000000"/>
                </a:solidFill>
                <a:latin typeface="Open Sans"/>
                <a:ea typeface="Open Sans"/>
                <a:cs typeface="Open Sans"/>
                <a:sym typeface="Open Sans"/>
              </a:rPr>
              <a:t>Standard:</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4"/>
                </a:solidFill>
                <a:latin typeface="Open Sans"/>
                <a:ea typeface="Open Sans"/>
                <a:cs typeface="Open Sans"/>
                <a:sym typeface="Open Sans"/>
              </a:rPr>
              <a:t>Dummy text ever since 1500</a:t>
            </a:r>
            <a:endParaRPr sz="1100">
              <a:latin typeface="Open Sans"/>
              <a:ea typeface="Open Sans"/>
              <a:cs typeface="Open Sans"/>
              <a:sym typeface="Open Sans"/>
            </a:endParaRPr>
          </a:p>
        </p:txBody>
      </p:sp>
      <p:pic>
        <p:nvPicPr>
          <p:cNvPr id="183" name="Shape 183"/>
          <p:cNvPicPr preferRelativeResize="0"/>
          <p:nvPr>
            <p:ph idx="5" type="pic"/>
          </p:nvPr>
        </p:nvPicPr>
        <p:blipFill rotWithShape="1">
          <a:blip r:embed="rId6">
            <a:alphaModFix/>
          </a:blip>
          <a:srcRect b="0" l="7481" r="7481" t="0"/>
          <a:stretch/>
        </p:blipFill>
        <p:spPr>
          <a:xfrm>
            <a:off x="6741233" y="1"/>
            <a:ext cx="2402767" cy="1525658"/>
          </a:xfrm>
          <a:prstGeom prst="rect">
            <a:avLst/>
          </a:prstGeom>
          <a:noFill/>
          <a:ln>
            <a:noFill/>
          </a:ln>
        </p:spPr>
      </p:pic>
      <p:pic>
        <p:nvPicPr>
          <p:cNvPr id="184" name="Shape 184"/>
          <p:cNvPicPr preferRelativeResize="0"/>
          <p:nvPr>
            <p:ph idx="3" type="pic"/>
          </p:nvPr>
        </p:nvPicPr>
        <p:blipFill rotWithShape="1">
          <a:blip r:embed="rId7">
            <a:alphaModFix/>
          </a:blip>
          <a:srcRect b="0" l="27427" r="27427" t="0"/>
          <a:stretch/>
        </p:blipFill>
        <p:spPr>
          <a:xfrm>
            <a:off x="6741233" y="1595231"/>
            <a:ext cx="2402767" cy="354827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pic>
        <p:nvPicPr>
          <p:cNvPr id="189" name="Shape 189"/>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190" name="Shape 190"/>
          <p:cNvSpPr/>
          <p:nvPr/>
        </p:nvSpPr>
        <p:spPr>
          <a:xfrm>
            <a:off x="0" y="-10885"/>
            <a:ext cx="9144000" cy="5154386"/>
          </a:xfrm>
          <a:prstGeom prst="rect">
            <a:avLst/>
          </a:prstGeom>
          <a:solidFill>
            <a:srgbClr val="323F4F">
              <a:alpha val="8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91" name="Shape 191"/>
          <p:cNvPicPr preferRelativeResize="0"/>
          <p:nvPr/>
        </p:nvPicPr>
        <p:blipFill rotWithShape="1">
          <a:blip r:embed="rId4">
            <a:alphaModFix/>
          </a:blip>
          <a:srcRect b="0" l="0" r="0" t="0"/>
          <a:stretch/>
        </p:blipFill>
        <p:spPr>
          <a:xfrm>
            <a:off x="1845490" y="2226642"/>
            <a:ext cx="2294971" cy="668459"/>
          </a:xfrm>
          <a:prstGeom prst="rect">
            <a:avLst/>
          </a:prstGeom>
          <a:noFill/>
          <a:ln>
            <a:noFill/>
          </a:ln>
        </p:spPr>
      </p:pic>
      <p:sp>
        <p:nvSpPr>
          <p:cNvPr id="192" name="Shape 192"/>
          <p:cNvSpPr txBox="1"/>
          <p:nvPr/>
        </p:nvSpPr>
        <p:spPr>
          <a:xfrm>
            <a:off x="4512270" y="2526359"/>
            <a:ext cx="2786240" cy="394985"/>
          </a:xfrm>
          <a:prstGeom prst="rect">
            <a:avLst/>
          </a:prstGeom>
          <a:noFill/>
          <a:ln>
            <a:noFill/>
          </a:ln>
        </p:spPr>
        <p:txBody>
          <a:bodyPr anchorCtr="0" anchor="ctr" bIns="34275" lIns="68575" spcFirstLastPara="1" rIns="68575" wrap="square" tIns="34275">
            <a:noAutofit/>
          </a:bodyPr>
          <a:lstStyle/>
          <a:p>
            <a:pPr indent="0" lvl="0" marL="0" marR="0" rtl="0" algn="l">
              <a:lnSpc>
                <a:spcPct val="160000"/>
              </a:lnSpc>
              <a:spcBef>
                <a:spcPts val="0"/>
              </a:spcBef>
              <a:spcAft>
                <a:spcPts val="0"/>
              </a:spcAft>
              <a:buClr>
                <a:srgbClr val="FFFFFF"/>
              </a:buClr>
              <a:buSzPts val="700"/>
              <a:buFont typeface="Arial"/>
              <a:buNone/>
            </a:pPr>
            <a:r>
              <a:rPr i="1" lang="en" sz="700">
                <a:solidFill>
                  <a:srgbClr val="FFFFFF"/>
                </a:solidFill>
                <a:latin typeface="Open Sans"/>
                <a:ea typeface="Open Sans"/>
                <a:cs typeface="Open Sans"/>
                <a:sym typeface="Open Sans"/>
              </a:rPr>
              <a:t>There are many variations of passages of Lorem Ipsum available, but majority have suffered alteration.</a:t>
            </a:r>
            <a:endParaRPr i="1" sz="1100">
              <a:latin typeface="Open Sans"/>
              <a:ea typeface="Open Sans"/>
              <a:cs typeface="Open Sans"/>
              <a:sym typeface="Open Sans"/>
            </a:endParaRPr>
          </a:p>
        </p:txBody>
      </p:sp>
      <p:sp>
        <p:nvSpPr>
          <p:cNvPr id="193" name="Shape 193"/>
          <p:cNvSpPr txBox="1"/>
          <p:nvPr/>
        </p:nvSpPr>
        <p:spPr>
          <a:xfrm>
            <a:off x="4474692" y="2211271"/>
            <a:ext cx="226774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700">
                <a:solidFill>
                  <a:schemeClr val="accent2"/>
                </a:solidFill>
                <a:latin typeface="Open Sans"/>
                <a:ea typeface="Open Sans"/>
                <a:cs typeface="Open Sans"/>
                <a:sym typeface="Open Sans"/>
              </a:rPr>
              <a:t>Welcome Message</a:t>
            </a:r>
            <a:endParaRPr sz="1100">
              <a:latin typeface="Open Sans"/>
              <a:ea typeface="Open Sans"/>
              <a:cs typeface="Open Sans"/>
              <a:sym typeface="Open Sans"/>
            </a:endParaRPr>
          </a:p>
        </p:txBody>
      </p:sp>
      <p:cxnSp>
        <p:nvCxnSpPr>
          <p:cNvPr id="194" name="Shape 194"/>
          <p:cNvCxnSpPr/>
          <p:nvPr/>
        </p:nvCxnSpPr>
        <p:spPr>
          <a:xfrm>
            <a:off x="4371976" y="2259284"/>
            <a:ext cx="0" cy="635817"/>
          </a:xfrm>
          <a:prstGeom prst="straightConnector1">
            <a:avLst/>
          </a:prstGeom>
          <a:noFill/>
          <a:ln cap="flat" cmpd="sng" w="25400">
            <a:solidFill>
              <a:schemeClr val="lt1"/>
            </a:solidFill>
            <a:prstDash val="solid"/>
            <a:miter lim="800000"/>
            <a:headEnd len="sm" w="sm" type="none"/>
            <a:tailEnd len="sm" w="sm"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p:nvPr/>
        </p:nvSpPr>
        <p:spPr>
          <a:xfrm>
            <a:off x="0" y="0"/>
            <a:ext cx="9144000"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0" name="Shape 200"/>
          <p:cNvSpPr/>
          <p:nvPr/>
        </p:nvSpPr>
        <p:spPr>
          <a:xfrm>
            <a:off x="502899" y="416644"/>
            <a:ext cx="3936317" cy="4360185"/>
          </a:xfrm>
          <a:prstGeom prst="rect">
            <a:avLst/>
          </a:pr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Shape 201"/>
          <p:cNvSpPr txBox="1"/>
          <p:nvPr/>
        </p:nvSpPr>
        <p:spPr>
          <a:xfrm>
            <a:off x="4883550" y="3743401"/>
            <a:ext cx="3420000" cy="1101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i="1" lang="en" sz="1000">
                <a:solidFill>
                  <a:srgbClr val="000000"/>
                </a:solidFill>
                <a:latin typeface="Open Sans"/>
                <a:ea typeface="Open Sans"/>
                <a:cs typeface="Open Sans"/>
                <a:sym typeface="Open Sans"/>
              </a:rPr>
              <a:t>Lorem Ipsum is simply dummy text of the printing and dolor sit typesetting industry. Lorem Ipsum has been the industry’s ame printer took a galley of type and scrambled it to make a typesti ecimen book. It has survived not only five centuries, but alsois leap into electronic typesetting.</a:t>
            </a:r>
            <a:endParaRPr i="1" sz="1100">
              <a:latin typeface="Open Sans"/>
              <a:ea typeface="Open Sans"/>
              <a:cs typeface="Open Sans"/>
              <a:sym typeface="Open Sans"/>
            </a:endParaRPr>
          </a:p>
        </p:txBody>
      </p:sp>
      <p:sp>
        <p:nvSpPr>
          <p:cNvPr id="202" name="Shape 202"/>
          <p:cNvSpPr/>
          <p:nvPr/>
        </p:nvSpPr>
        <p:spPr>
          <a:xfrm>
            <a:off x="7313043" y="1509114"/>
            <a:ext cx="1328058" cy="1234086"/>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3" name="Shape 203"/>
          <p:cNvSpPr/>
          <p:nvPr/>
        </p:nvSpPr>
        <p:spPr>
          <a:xfrm>
            <a:off x="4927104" y="3110910"/>
            <a:ext cx="2235900" cy="589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lang="en" sz="1900">
                <a:solidFill>
                  <a:schemeClr val="dk1"/>
                </a:solidFill>
                <a:latin typeface="Open Sans"/>
                <a:ea typeface="Open Sans"/>
                <a:cs typeface="Open Sans"/>
                <a:sym typeface="Open Sans"/>
              </a:rPr>
              <a:t>AWESOME </a:t>
            </a:r>
            <a:r>
              <a:rPr b="1" lang="en" sz="1900">
                <a:solidFill>
                  <a:schemeClr val="accent3"/>
                </a:solidFill>
                <a:latin typeface="Open Sans"/>
                <a:ea typeface="Open Sans"/>
                <a:cs typeface="Open Sans"/>
                <a:sym typeface="Open Sans"/>
              </a:rPr>
              <a:t>HEADLINE TEXT</a:t>
            </a:r>
            <a:endParaRPr b="1" sz="1100">
              <a:latin typeface="Open Sans"/>
              <a:ea typeface="Open Sans"/>
              <a:cs typeface="Open Sans"/>
              <a:sym typeface="Open Sans"/>
            </a:endParaRPr>
          </a:p>
        </p:txBody>
      </p:sp>
      <p:pic>
        <p:nvPicPr>
          <p:cNvPr id="204" name="Shape 204"/>
          <p:cNvPicPr preferRelativeResize="0"/>
          <p:nvPr/>
        </p:nvPicPr>
        <p:blipFill rotWithShape="1">
          <a:blip r:embed="rId3">
            <a:alphaModFix/>
          </a:blip>
          <a:srcRect b="0" l="0" r="0" t="0"/>
          <a:stretch/>
        </p:blipFill>
        <p:spPr>
          <a:xfrm>
            <a:off x="829472" y="869788"/>
            <a:ext cx="2659297" cy="774577"/>
          </a:xfrm>
          <a:prstGeom prst="rect">
            <a:avLst/>
          </a:prstGeom>
          <a:noFill/>
          <a:ln>
            <a:noFill/>
          </a:ln>
        </p:spPr>
      </p:pic>
      <p:sp>
        <p:nvSpPr>
          <p:cNvPr id="205" name="Shape 205"/>
          <p:cNvSpPr txBox="1"/>
          <p:nvPr/>
        </p:nvSpPr>
        <p:spPr>
          <a:xfrm>
            <a:off x="774725" y="1878199"/>
            <a:ext cx="3420000" cy="100710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i="1" lang="en" sz="1000">
                <a:solidFill>
                  <a:srgbClr val="000000"/>
                </a:solidFill>
                <a:latin typeface="Open Sans"/>
                <a:ea typeface="Open Sans"/>
                <a:cs typeface="Open Sans"/>
                <a:sym typeface="Open Sans"/>
              </a:rPr>
              <a:t>Lorem Ipsum is simply dummy text of the printing and typesetting industry. Lorem Ipsum has been the industry's printer took a galley of type and scrambled it to make a type ecimen book. It has survived not only five centuries, but also leap into electronic typesetting.</a:t>
            </a:r>
            <a:endParaRPr i="1" sz="1100">
              <a:latin typeface="Open Sans"/>
              <a:ea typeface="Open Sans"/>
              <a:cs typeface="Open Sans"/>
              <a:sym typeface="Open Sans"/>
            </a:endParaRPr>
          </a:p>
        </p:txBody>
      </p:sp>
      <p:sp>
        <p:nvSpPr>
          <p:cNvPr id="206" name="Shape 206"/>
          <p:cNvSpPr txBox="1"/>
          <p:nvPr/>
        </p:nvSpPr>
        <p:spPr>
          <a:xfrm>
            <a:off x="774725" y="2961650"/>
            <a:ext cx="3317700" cy="1442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000">
                <a:solidFill>
                  <a:schemeClr val="accent3"/>
                </a:solidFill>
                <a:latin typeface="Open Sans"/>
                <a:ea typeface="Open Sans"/>
                <a:cs typeface="Open Sans"/>
                <a:sym typeface="Open Sans"/>
              </a:rPr>
              <a:t>Lorem Ipsum is simply: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dk1"/>
                </a:solidFill>
                <a:latin typeface="Open Sans"/>
                <a:ea typeface="Open Sans"/>
                <a:cs typeface="Open Sans"/>
                <a:sym typeface="Open Sans"/>
              </a:rPr>
              <a:t>Dummy text of the printing</a:t>
            </a:r>
            <a:endParaRPr sz="1100">
              <a:latin typeface="Open Sans"/>
              <a:ea typeface="Open Sans"/>
              <a:cs typeface="Open Sans"/>
              <a:sym typeface="Open Sans"/>
            </a:endParaRPr>
          </a:p>
          <a:p>
            <a:pPr indent="0" lvl="0" marL="0" marR="0" rtl="0" algn="l">
              <a:spcBef>
                <a:spcPts val="0"/>
              </a:spcBef>
              <a:spcAft>
                <a:spcPts val="0"/>
              </a:spcAft>
              <a:buNone/>
            </a:pPr>
            <a:r>
              <a:t/>
            </a:r>
            <a:endParaRPr sz="1000">
              <a:solidFill>
                <a:srgbClr val="005070"/>
              </a:solidFill>
              <a:latin typeface="Open Sans"/>
              <a:ea typeface="Open Sans"/>
              <a:cs typeface="Open Sans"/>
              <a:sym typeface="Open Sans"/>
            </a:endParaRPr>
          </a:p>
          <a:p>
            <a:pPr indent="0" lvl="0" marL="0" marR="0" rtl="0" algn="l">
              <a:spcBef>
                <a:spcPts val="0"/>
              </a:spcBef>
              <a:spcAft>
                <a:spcPts val="0"/>
              </a:spcAft>
              <a:buNone/>
            </a:pPr>
            <a:r>
              <a:rPr lang="en" sz="1000">
                <a:solidFill>
                  <a:schemeClr val="accent3"/>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dk1"/>
                </a:solidFill>
                <a:latin typeface="Open Sans"/>
                <a:ea typeface="Open Sans"/>
                <a:cs typeface="Open Sans"/>
                <a:sym typeface="Open Sans"/>
              </a:rPr>
              <a:t>Lorem ipsum has been the industry</a:t>
            </a:r>
            <a:endParaRPr sz="1100">
              <a:latin typeface="Open Sans"/>
              <a:ea typeface="Open Sans"/>
              <a:cs typeface="Open Sans"/>
              <a:sym typeface="Open Sans"/>
            </a:endParaRPr>
          </a:p>
          <a:p>
            <a:pPr indent="0" lvl="0" marL="0" marR="0" rtl="0" algn="l">
              <a:spcBef>
                <a:spcPts val="0"/>
              </a:spcBef>
              <a:spcAft>
                <a:spcPts val="0"/>
              </a:spcAft>
              <a:buNone/>
            </a:pPr>
            <a:r>
              <a:t/>
            </a:r>
            <a:endParaRPr sz="1000">
              <a:solidFill>
                <a:schemeClr val="dk1"/>
              </a:solidFill>
              <a:latin typeface="Bodoni"/>
              <a:ea typeface="Bodoni"/>
              <a:cs typeface="Bodoni"/>
              <a:sym typeface="Bodoni"/>
            </a:endParaRPr>
          </a:p>
          <a:p>
            <a:pPr indent="0" lvl="0" marL="0" marR="0" rtl="0" algn="l">
              <a:spcBef>
                <a:spcPts val="0"/>
              </a:spcBef>
              <a:spcAft>
                <a:spcPts val="0"/>
              </a:spcAft>
              <a:buNone/>
            </a:pPr>
            <a:r>
              <a:rPr lang="en" sz="1000">
                <a:solidFill>
                  <a:schemeClr val="accent3"/>
                </a:solidFill>
                <a:latin typeface="Open Sans"/>
                <a:ea typeface="Open Sans"/>
                <a:cs typeface="Open Sans"/>
                <a:sym typeface="Open Sans"/>
              </a:rPr>
              <a:t>Standard:</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dk1"/>
                </a:solidFill>
                <a:latin typeface="Open Sans"/>
                <a:ea typeface="Open Sans"/>
                <a:cs typeface="Open Sans"/>
                <a:sym typeface="Open Sans"/>
              </a:rPr>
              <a:t>Dummy text ever since 1500</a:t>
            </a:r>
            <a:endParaRPr sz="1100">
              <a:latin typeface="Open Sans"/>
              <a:ea typeface="Open Sans"/>
              <a:cs typeface="Open Sans"/>
              <a:sym typeface="Open Sans"/>
            </a:endParaRPr>
          </a:p>
        </p:txBody>
      </p:sp>
      <p:pic>
        <p:nvPicPr>
          <p:cNvPr id="207" name="Shape 207"/>
          <p:cNvPicPr preferRelativeResize="0"/>
          <p:nvPr>
            <p:ph idx="2" type="pic"/>
          </p:nvPr>
        </p:nvPicPr>
        <p:blipFill rotWithShape="1">
          <a:blip r:embed="rId4">
            <a:alphaModFix/>
          </a:blip>
          <a:srcRect b="2332" l="13864" r="11260" t="707"/>
          <a:stretch/>
        </p:blipFill>
        <p:spPr>
          <a:xfrm>
            <a:off x="4667815" y="416643"/>
            <a:ext cx="2503714" cy="23265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500"/>
                                        <p:tgtEl>
                                          <p:spTgt spid="2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pic>
        <p:nvPicPr>
          <p:cNvPr id="212" name="Shape 212"/>
          <p:cNvPicPr preferRelativeResize="0"/>
          <p:nvPr>
            <p:ph idx="2" type="pic"/>
          </p:nvPr>
        </p:nvPicPr>
        <p:blipFill rotWithShape="1">
          <a:blip r:embed="rId3">
            <a:alphaModFix/>
          </a:blip>
          <a:srcRect b="11398" l="0" r="0" t="19160"/>
          <a:stretch/>
        </p:blipFill>
        <p:spPr>
          <a:xfrm>
            <a:off x="362876" y="317046"/>
            <a:ext cx="5124143" cy="2374552"/>
          </a:xfrm>
          <a:prstGeom prst="rect">
            <a:avLst/>
          </a:prstGeom>
          <a:noFill/>
          <a:ln>
            <a:noFill/>
          </a:ln>
        </p:spPr>
      </p:pic>
      <p:sp>
        <p:nvSpPr>
          <p:cNvPr id="213" name="Shape 213"/>
          <p:cNvSpPr/>
          <p:nvPr/>
        </p:nvSpPr>
        <p:spPr>
          <a:xfrm>
            <a:off x="5643046" y="317047"/>
            <a:ext cx="3142841" cy="450940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4" name="Shape 214"/>
          <p:cNvSpPr/>
          <p:nvPr/>
        </p:nvSpPr>
        <p:spPr>
          <a:xfrm>
            <a:off x="5972848" y="2264213"/>
            <a:ext cx="1892461" cy="598990"/>
          </a:xfrm>
          <a:prstGeom prst="roundRect">
            <a:avLst>
              <a:gd fmla="val 10589"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5" name="Shape 215"/>
          <p:cNvSpPr txBox="1"/>
          <p:nvPr/>
        </p:nvSpPr>
        <p:spPr>
          <a:xfrm>
            <a:off x="6597859" y="2315744"/>
            <a:ext cx="798675" cy="47320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Open Sans"/>
                <a:ea typeface="Open Sans"/>
                <a:cs typeface="Open Sans"/>
                <a:sym typeface="Open Sans"/>
              </a:rPr>
              <a:t>1.7K</a:t>
            </a:r>
            <a:endParaRPr b="1" sz="2400">
              <a:latin typeface="Open Sans"/>
              <a:ea typeface="Open Sans"/>
              <a:cs typeface="Open Sans"/>
              <a:sym typeface="Open Sans"/>
            </a:endParaRPr>
          </a:p>
        </p:txBody>
      </p:sp>
      <p:sp>
        <p:nvSpPr>
          <p:cNvPr id="216" name="Shape 216"/>
          <p:cNvSpPr/>
          <p:nvPr/>
        </p:nvSpPr>
        <p:spPr>
          <a:xfrm>
            <a:off x="6163829" y="2405782"/>
            <a:ext cx="381965" cy="328098"/>
          </a:xfrm>
          <a:prstGeom prst="hear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7" name="Shape 217"/>
          <p:cNvSpPr txBox="1"/>
          <p:nvPr/>
        </p:nvSpPr>
        <p:spPr>
          <a:xfrm>
            <a:off x="5903900" y="3350875"/>
            <a:ext cx="2221800" cy="1112700"/>
          </a:xfrm>
          <a:prstGeom prst="rect">
            <a:avLst/>
          </a:prstGeom>
          <a:noFill/>
          <a:ln>
            <a:noFill/>
          </a:ln>
        </p:spPr>
        <p:txBody>
          <a:bodyPr anchorCtr="0" anchor="t" bIns="34275" lIns="68575" spcFirstLastPara="1" rIns="68575" wrap="square" tIns="34275">
            <a:noAutofit/>
          </a:bodyPr>
          <a:lstStyle/>
          <a:p>
            <a:pPr indent="0" lvl="0" marL="0" marR="0" rtl="0" algn="l">
              <a:lnSpc>
                <a:spcPct val="130000"/>
              </a:lnSpc>
              <a:spcBef>
                <a:spcPts val="0"/>
              </a:spcBef>
              <a:spcAft>
                <a:spcPts val="0"/>
              </a:spcAft>
              <a:buNone/>
            </a:pPr>
            <a:r>
              <a:rPr i="1" lang="en" sz="1000">
                <a:solidFill>
                  <a:schemeClr val="dk1"/>
                </a:solidFill>
                <a:latin typeface="Open Sans"/>
                <a:ea typeface="Open Sans"/>
                <a:cs typeface="Open Sans"/>
                <a:sym typeface="Open Sans"/>
              </a:rPr>
              <a:t>Lorem Ipsum is simply dummy text industry. Lorem Ipsum has been the industry's standard dummy text ever since the 1500s, when an unknown printer took a galley.</a:t>
            </a:r>
            <a:endParaRPr i="1" sz="1100">
              <a:latin typeface="Open Sans"/>
              <a:ea typeface="Open Sans"/>
              <a:cs typeface="Open Sans"/>
              <a:sym typeface="Open Sans"/>
            </a:endParaRPr>
          </a:p>
        </p:txBody>
      </p:sp>
      <p:pic>
        <p:nvPicPr>
          <p:cNvPr id="218" name="Shape 218"/>
          <p:cNvPicPr preferRelativeResize="0"/>
          <p:nvPr/>
        </p:nvPicPr>
        <p:blipFill rotWithShape="1">
          <a:blip r:embed="rId4">
            <a:alphaModFix/>
          </a:blip>
          <a:srcRect b="0" l="0" r="0" t="0"/>
          <a:stretch/>
        </p:blipFill>
        <p:spPr>
          <a:xfrm>
            <a:off x="5958664" y="912182"/>
            <a:ext cx="1577286" cy="459418"/>
          </a:xfrm>
          <a:prstGeom prst="rect">
            <a:avLst/>
          </a:prstGeom>
          <a:noFill/>
          <a:ln>
            <a:noFill/>
          </a:ln>
        </p:spPr>
      </p:pic>
      <p:sp>
        <p:nvSpPr>
          <p:cNvPr id="219" name="Shape 219"/>
          <p:cNvSpPr txBox="1"/>
          <p:nvPr/>
        </p:nvSpPr>
        <p:spPr>
          <a:xfrm>
            <a:off x="5903912" y="3020996"/>
            <a:ext cx="213501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300">
                <a:solidFill>
                  <a:schemeClr val="dk1"/>
                </a:solidFill>
                <a:latin typeface="Open Sans"/>
                <a:ea typeface="Open Sans"/>
                <a:cs typeface="Open Sans"/>
                <a:sym typeface="Open Sans"/>
              </a:rPr>
              <a:t>Ipsum Been Industry</a:t>
            </a:r>
            <a:endParaRPr sz="1300">
              <a:latin typeface="Open Sans"/>
              <a:ea typeface="Open Sans"/>
              <a:cs typeface="Open Sans"/>
              <a:sym typeface="Open Sans"/>
            </a:endParaRPr>
          </a:p>
        </p:txBody>
      </p:sp>
      <p:pic>
        <p:nvPicPr>
          <p:cNvPr id="220" name="Shape 220"/>
          <p:cNvPicPr preferRelativeResize="0"/>
          <p:nvPr>
            <p:ph idx="3" type="pic"/>
          </p:nvPr>
        </p:nvPicPr>
        <p:blipFill rotWithShape="1">
          <a:blip r:embed="rId5">
            <a:alphaModFix/>
          </a:blip>
          <a:srcRect b="6354" l="149" r="21617" t="0"/>
          <a:stretch/>
        </p:blipFill>
        <p:spPr>
          <a:xfrm>
            <a:off x="362876" y="2827247"/>
            <a:ext cx="2505109" cy="1999206"/>
          </a:xfrm>
          <a:prstGeom prst="rect">
            <a:avLst/>
          </a:prstGeom>
          <a:noFill/>
          <a:ln>
            <a:noFill/>
          </a:ln>
        </p:spPr>
      </p:pic>
      <p:pic>
        <p:nvPicPr>
          <p:cNvPr id="221" name="Shape 221"/>
          <p:cNvPicPr preferRelativeResize="0"/>
          <p:nvPr>
            <p:ph idx="4" type="pic"/>
          </p:nvPr>
        </p:nvPicPr>
        <p:blipFill rotWithShape="1">
          <a:blip r:embed="rId6">
            <a:alphaModFix/>
          </a:blip>
          <a:srcRect b="0" l="2985" r="2985" t="0"/>
          <a:stretch/>
        </p:blipFill>
        <p:spPr>
          <a:xfrm>
            <a:off x="2981910" y="2827247"/>
            <a:ext cx="2505109" cy="199920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Shape 226"/>
          <p:cNvSpPr/>
          <p:nvPr/>
        </p:nvSpPr>
        <p:spPr>
          <a:xfrm>
            <a:off x="0" y="0"/>
            <a:ext cx="9144000"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27" name="Shape 227"/>
          <p:cNvPicPr preferRelativeResize="0"/>
          <p:nvPr>
            <p:ph idx="2" type="pic"/>
          </p:nvPr>
        </p:nvPicPr>
        <p:blipFill rotWithShape="1">
          <a:blip r:embed="rId3">
            <a:alphaModFix/>
          </a:blip>
          <a:srcRect b="22221" l="0" r="0" t="22221"/>
          <a:stretch/>
        </p:blipFill>
        <p:spPr>
          <a:xfrm>
            <a:off x="410532" y="362214"/>
            <a:ext cx="5544179" cy="2209535"/>
          </a:xfrm>
          <a:prstGeom prst="rect">
            <a:avLst/>
          </a:prstGeom>
          <a:noFill/>
          <a:ln>
            <a:noFill/>
          </a:ln>
        </p:spPr>
      </p:pic>
      <p:sp>
        <p:nvSpPr>
          <p:cNvPr id="228" name="Shape 228"/>
          <p:cNvSpPr/>
          <p:nvPr/>
        </p:nvSpPr>
        <p:spPr>
          <a:xfrm>
            <a:off x="5957059" y="362216"/>
            <a:ext cx="2774061" cy="2209535"/>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9" name="Shape 229"/>
          <p:cNvSpPr/>
          <p:nvPr/>
        </p:nvSpPr>
        <p:spPr>
          <a:xfrm>
            <a:off x="3251988" y="362216"/>
            <a:ext cx="2702723" cy="2209535"/>
          </a:xfrm>
          <a:prstGeom prst="rect">
            <a:avLst/>
          </a:prstGeom>
          <a:solidFill>
            <a:schemeClr val="accent3">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0" name="Shape 230"/>
          <p:cNvSpPr txBox="1"/>
          <p:nvPr/>
        </p:nvSpPr>
        <p:spPr>
          <a:xfrm>
            <a:off x="6189275" y="3244875"/>
            <a:ext cx="2223300" cy="4500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en" sz="800">
                <a:solidFill>
                  <a:schemeClr val="dk1"/>
                </a:solidFill>
                <a:latin typeface="Open Sans"/>
                <a:ea typeface="Open Sans"/>
                <a:cs typeface="Open Sans"/>
                <a:sym typeface="Open Sans"/>
              </a:rPr>
              <a:t>Lorem Ipsum is simply dummy text of the printing and typesetting industry. Lorem Ipsum has been the industry's stan </a:t>
            </a:r>
            <a:endParaRPr sz="1100">
              <a:latin typeface="Open Sans"/>
              <a:ea typeface="Open Sans"/>
              <a:cs typeface="Open Sans"/>
              <a:sym typeface="Open Sans"/>
            </a:endParaRPr>
          </a:p>
        </p:txBody>
      </p:sp>
      <p:sp>
        <p:nvSpPr>
          <p:cNvPr id="231" name="Shape 231"/>
          <p:cNvSpPr txBox="1"/>
          <p:nvPr/>
        </p:nvSpPr>
        <p:spPr>
          <a:xfrm>
            <a:off x="6186738" y="2853778"/>
            <a:ext cx="2380450" cy="4039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1"/>
                </a:solidFill>
                <a:latin typeface="Open Sans"/>
                <a:ea typeface="Open Sans"/>
                <a:cs typeface="Open Sans"/>
                <a:sym typeface="Open Sans"/>
              </a:rPr>
              <a:t>Ipsum has been industry</a:t>
            </a:r>
            <a:endParaRPr sz="1100">
              <a:latin typeface="Open Sans"/>
              <a:ea typeface="Open Sans"/>
              <a:cs typeface="Open Sans"/>
              <a:sym typeface="Open Sans"/>
            </a:endParaRPr>
          </a:p>
        </p:txBody>
      </p:sp>
      <p:cxnSp>
        <p:nvCxnSpPr>
          <p:cNvPr id="232" name="Shape 232"/>
          <p:cNvCxnSpPr/>
          <p:nvPr/>
        </p:nvCxnSpPr>
        <p:spPr>
          <a:xfrm rot="10800000">
            <a:off x="6271234" y="3839558"/>
            <a:ext cx="2196209" cy="0"/>
          </a:xfrm>
          <a:prstGeom prst="straightConnector1">
            <a:avLst/>
          </a:prstGeom>
          <a:noFill/>
          <a:ln cap="flat" cmpd="sng" w="9525">
            <a:solidFill>
              <a:schemeClr val="dk1">
                <a:alpha val="20000"/>
              </a:schemeClr>
            </a:solidFill>
            <a:prstDash val="solid"/>
            <a:miter lim="800000"/>
            <a:headEnd len="sm" w="sm" type="none"/>
            <a:tailEnd len="sm" w="sm" type="none"/>
          </a:ln>
        </p:spPr>
      </p:cxnSp>
      <p:sp>
        <p:nvSpPr>
          <p:cNvPr id="233" name="Shape 233"/>
          <p:cNvSpPr txBox="1"/>
          <p:nvPr/>
        </p:nvSpPr>
        <p:spPr>
          <a:xfrm>
            <a:off x="6189275" y="4375226"/>
            <a:ext cx="2223300" cy="4500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en" sz="800">
                <a:solidFill>
                  <a:schemeClr val="dk1"/>
                </a:solidFill>
                <a:latin typeface="Open Sans"/>
                <a:ea typeface="Open Sans"/>
                <a:cs typeface="Open Sans"/>
                <a:sym typeface="Open Sans"/>
              </a:rPr>
              <a:t>Lorem Ipsum is simply dummy text of the printing and typesetting industry. Lorem Ipsum has been the industry's stand</a:t>
            </a:r>
            <a:endParaRPr sz="1100">
              <a:latin typeface="Open Sans"/>
              <a:ea typeface="Open Sans"/>
              <a:cs typeface="Open Sans"/>
              <a:sym typeface="Open Sans"/>
            </a:endParaRPr>
          </a:p>
        </p:txBody>
      </p:sp>
      <p:sp>
        <p:nvSpPr>
          <p:cNvPr id="234" name="Shape 234"/>
          <p:cNvSpPr txBox="1"/>
          <p:nvPr/>
        </p:nvSpPr>
        <p:spPr>
          <a:xfrm>
            <a:off x="6186750" y="3984125"/>
            <a:ext cx="2836800" cy="403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Open Sans"/>
                <a:ea typeface="Open Sans"/>
                <a:cs typeface="Open Sans"/>
                <a:sym typeface="Open Sans"/>
              </a:rPr>
              <a:t>Typesetting industry:</a:t>
            </a:r>
            <a:endParaRPr sz="1100">
              <a:latin typeface="Open Sans"/>
              <a:ea typeface="Open Sans"/>
              <a:cs typeface="Open Sans"/>
              <a:sym typeface="Open Sans"/>
            </a:endParaRPr>
          </a:p>
          <a:p>
            <a:pPr indent="0" lvl="0" marL="0" marR="0" rtl="0" algn="l">
              <a:spcBef>
                <a:spcPts val="0"/>
              </a:spcBef>
              <a:spcAft>
                <a:spcPts val="0"/>
              </a:spcAft>
              <a:buNone/>
            </a:pPr>
            <a:r>
              <a:rPr lang="en" sz="1400">
                <a:solidFill>
                  <a:schemeClr val="accent3"/>
                </a:solidFill>
                <a:latin typeface="Open Sans"/>
                <a:ea typeface="Open Sans"/>
                <a:cs typeface="Open Sans"/>
                <a:sym typeface="Open Sans"/>
              </a:rPr>
              <a:t>Lorem sum has been industry</a:t>
            </a:r>
            <a:endParaRPr sz="1100">
              <a:latin typeface="Open Sans"/>
              <a:ea typeface="Open Sans"/>
              <a:cs typeface="Open Sans"/>
              <a:sym typeface="Open Sans"/>
            </a:endParaRPr>
          </a:p>
        </p:txBody>
      </p:sp>
      <p:sp>
        <p:nvSpPr>
          <p:cNvPr id="235" name="Shape 235"/>
          <p:cNvSpPr txBox="1"/>
          <p:nvPr/>
        </p:nvSpPr>
        <p:spPr>
          <a:xfrm>
            <a:off x="6233175" y="1267750"/>
            <a:ext cx="2221875" cy="1068975"/>
          </a:xfrm>
          <a:prstGeom prst="rect">
            <a:avLst/>
          </a:prstGeom>
          <a:noFill/>
          <a:ln>
            <a:noFill/>
          </a:ln>
        </p:spPr>
        <p:txBody>
          <a:bodyPr anchorCtr="0" anchor="t" bIns="34275" lIns="68575" spcFirstLastPara="1" rIns="68575" wrap="square" tIns="34275">
            <a:noAutofit/>
          </a:bodyPr>
          <a:lstStyle/>
          <a:p>
            <a:pPr indent="0" lvl="0" marL="0" marR="0" rtl="0" algn="l">
              <a:lnSpc>
                <a:spcPct val="130000"/>
              </a:lnSpc>
              <a:spcBef>
                <a:spcPts val="0"/>
              </a:spcBef>
              <a:spcAft>
                <a:spcPts val="0"/>
              </a:spcAft>
              <a:buNone/>
            </a:pPr>
            <a:r>
              <a:rPr lang="en" sz="1000">
                <a:solidFill>
                  <a:schemeClr val="dk1"/>
                </a:solidFill>
                <a:latin typeface="Open Sans"/>
                <a:ea typeface="Open Sans"/>
                <a:cs typeface="Open Sans"/>
                <a:sym typeface="Open Sans"/>
              </a:rPr>
              <a:t>Lorem Ipsum is simply dummy text industry. Lorem Ipsum has been the industry's standard dummy text ever since the 1500s, when an unknown printer took </a:t>
            </a:r>
            <a:endParaRPr sz="1100">
              <a:latin typeface="Open Sans"/>
              <a:ea typeface="Open Sans"/>
              <a:cs typeface="Open Sans"/>
              <a:sym typeface="Open Sans"/>
            </a:endParaRPr>
          </a:p>
        </p:txBody>
      </p:sp>
      <p:pic>
        <p:nvPicPr>
          <p:cNvPr id="236" name="Shape 236"/>
          <p:cNvPicPr preferRelativeResize="0"/>
          <p:nvPr/>
        </p:nvPicPr>
        <p:blipFill rotWithShape="1">
          <a:blip r:embed="rId4">
            <a:alphaModFix/>
          </a:blip>
          <a:srcRect b="0" l="0" r="0" t="0"/>
          <a:stretch/>
        </p:blipFill>
        <p:spPr>
          <a:xfrm>
            <a:off x="6253054" y="731341"/>
            <a:ext cx="1326719" cy="386434"/>
          </a:xfrm>
          <a:prstGeom prst="rect">
            <a:avLst/>
          </a:prstGeom>
          <a:noFill/>
          <a:ln>
            <a:noFill/>
          </a:ln>
        </p:spPr>
      </p:pic>
      <p:sp>
        <p:nvSpPr>
          <p:cNvPr id="237" name="Shape 237"/>
          <p:cNvSpPr/>
          <p:nvPr/>
        </p:nvSpPr>
        <p:spPr>
          <a:xfrm>
            <a:off x="3865228" y="956999"/>
            <a:ext cx="705656" cy="606138"/>
          </a:xfrm>
          <a:prstGeom prst="heart">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8" name="Shape 238"/>
          <p:cNvSpPr txBox="1"/>
          <p:nvPr/>
        </p:nvSpPr>
        <p:spPr>
          <a:xfrm>
            <a:off x="4446322" y="1446050"/>
            <a:ext cx="1142400" cy="5310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000">
                <a:solidFill>
                  <a:srgbClr val="FFFFFF"/>
                </a:solidFill>
                <a:latin typeface="Open Sans"/>
                <a:ea typeface="Open Sans"/>
                <a:cs typeface="Open Sans"/>
                <a:sym typeface="Open Sans"/>
              </a:rPr>
              <a:t>1.7K</a:t>
            </a:r>
            <a:endParaRPr b="1" sz="3000">
              <a:latin typeface="Open Sans"/>
              <a:ea typeface="Open Sans"/>
              <a:cs typeface="Open Sans"/>
              <a:sym typeface="Open Sans"/>
            </a:endParaRPr>
          </a:p>
        </p:txBody>
      </p:sp>
      <p:pic>
        <p:nvPicPr>
          <p:cNvPr id="239" name="Shape 239"/>
          <p:cNvPicPr preferRelativeResize="0"/>
          <p:nvPr>
            <p:ph idx="4" type="pic"/>
          </p:nvPr>
        </p:nvPicPr>
        <p:blipFill rotWithShape="1">
          <a:blip r:embed="rId5">
            <a:alphaModFix/>
          </a:blip>
          <a:srcRect b="14085" l="0" r="29946" t="0"/>
          <a:stretch/>
        </p:blipFill>
        <p:spPr>
          <a:xfrm>
            <a:off x="3247291" y="2571749"/>
            <a:ext cx="2702723" cy="2209535"/>
          </a:xfrm>
          <a:prstGeom prst="rect">
            <a:avLst/>
          </a:prstGeom>
          <a:noFill/>
          <a:ln>
            <a:noFill/>
          </a:ln>
        </p:spPr>
      </p:pic>
      <p:pic>
        <p:nvPicPr>
          <p:cNvPr id="240" name="Shape 240"/>
          <p:cNvPicPr preferRelativeResize="0"/>
          <p:nvPr>
            <p:ph idx="3" type="pic"/>
          </p:nvPr>
        </p:nvPicPr>
        <p:blipFill rotWithShape="1">
          <a:blip r:embed="rId6">
            <a:alphaModFix/>
          </a:blip>
          <a:srcRect b="0" l="12382" r="2058" t="0"/>
          <a:stretch/>
        </p:blipFill>
        <p:spPr>
          <a:xfrm>
            <a:off x="410532" y="2571749"/>
            <a:ext cx="2836760" cy="220953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pic>
        <p:nvPicPr>
          <p:cNvPr id="245" name="Shape 245"/>
          <p:cNvPicPr preferRelativeResize="0"/>
          <p:nvPr>
            <p:ph idx="2" type="pic"/>
          </p:nvPr>
        </p:nvPicPr>
        <p:blipFill rotWithShape="1">
          <a:blip r:embed="rId3">
            <a:alphaModFix/>
          </a:blip>
          <a:srcRect b="0" l="0" r="0" t="0"/>
          <a:stretch/>
        </p:blipFill>
        <p:spPr>
          <a:xfrm>
            <a:off x="0" y="0"/>
            <a:ext cx="9144000" cy="5143500"/>
          </a:xfrm>
          <a:prstGeom prst="rect">
            <a:avLst/>
          </a:prstGeom>
          <a:noFill/>
          <a:ln>
            <a:noFill/>
          </a:ln>
        </p:spPr>
      </p:pic>
      <p:sp>
        <p:nvSpPr>
          <p:cNvPr id="246" name="Shape 246"/>
          <p:cNvSpPr/>
          <p:nvPr/>
        </p:nvSpPr>
        <p:spPr>
          <a:xfrm>
            <a:off x="0" y="-10885"/>
            <a:ext cx="9144000" cy="5154386"/>
          </a:xfrm>
          <a:prstGeom prst="rect">
            <a:avLst/>
          </a:prstGeom>
          <a:gradFill>
            <a:gsLst>
              <a:gs pos="0">
                <a:srgbClr val="262626">
                  <a:alpha val="74901"/>
                </a:srgbClr>
              </a:gs>
              <a:gs pos="100000">
                <a:srgbClr val="000000">
                  <a:alpha val="94901"/>
                </a:srgbClr>
              </a:gs>
            </a:gsLst>
            <a:lin ang="81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7" name="Shape 247"/>
          <p:cNvSpPr/>
          <p:nvPr/>
        </p:nvSpPr>
        <p:spPr>
          <a:xfrm>
            <a:off x="5142984" y="-10885"/>
            <a:ext cx="3142841" cy="515438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8" name="Shape 248"/>
          <p:cNvSpPr/>
          <p:nvPr/>
        </p:nvSpPr>
        <p:spPr>
          <a:xfrm>
            <a:off x="5472785" y="2649976"/>
            <a:ext cx="1892461" cy="598990"/>
          </a:xfrm>
          <a:prstGeom prst="roundRect">
            <a:avLst>
              <a:gd fmla="val 10589"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9" name="Shape 249"/>
          <p:cNvSpPr txBox="1"/>
          <p:nvPr/>
        </p:nvSpPr>
        <p:spPr>
          <a:xfrm>
            <a:off x="6097796" y="2701507"/>
            <a:ext cx="798675" cy="47320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Open Sans"/>
                <a:ea typeface="Open Sans"/>
                <a:cs typeface="Open Sans"/>
                <a:sym typeface="Open Sans"/>
              </a:rPr>
              <a:t>1.7K</a:t>
            </a:r>
            <a:endParaRPr b="1" sz="2400">
              <a:latin typeface="Open Sans"/>
              <a:ea typeface="Open Sans"/>
              <a:cs typeface="Open Sans"/>
              <a:sym typeface="Open Sans"/>
            </a:endParaRPr>
          </a:p>
        </p:txBody>
      </p:sp>
      <p:sp>
        <p:nvSpPr>
          <p:cNvPr id="250" name="Shape 250"/>
          <p:cNvSpPr/>
          <p:nvPr/>
        </p:nvSpPr>
        <p:spPr>
          <a:xfrm>
            <a:off x="5663766" y="2791544"/>
            <a:ext cx="381965" cy="328098"/>
          </a:xfrm>
          <a:prstGeom prst="hear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1" name="Shape 251"/>
          <p:cNvSpPr txBox="1"/>
          <p:nvPr/>
        </p:nvSpPr>
        <p:spPr>
          <a:xfrm>
            <a:off x="5403850" y="3736625"/>
            <a:ext cx="2221800" cy="1048200"/>
          </a:xfrm>
          <a:prstGeom prst="rect">
            <a:avLst/>
          </a:prstGeom>
          <a:noFill/>
          <a:ln>
            <a:noFill/>
          </a:ln>
        </p:spPr>
        <p:txBody>
          <a:bodyPr anchorCtr="0" anchor="t" bIns="34275" lIns="68575" spcFirstLastPara="1" rIns="68575" wrap="square" tIns="34275">
            <a:noAutofit/>
          </a:bodyPr>
          <a:lstStyle/>
          <a:p>
            <a:pPr indent="0" lvl="0" marL="0" marR="0" rtl="0" algn="l">
              <a:lnSpc>
                <a:spcPct val="130000"/>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printing and typesetting dolor</a:t>
            </a:r>
            <a:r>
              <a:rPr i="1" lang="en" sz="1000">
                <a:solidFill>
                  <a:schemeClr val="dk1"/>
                </a:solidFill>
                <a:latin typeface="Open Sans"/>
                <a:ea typeface="Open Sans"/>
                <a:cs typeface="Open Sans"/>
                <a:sym typeface="Open Sans"/>
              </a:rPr>
              <a:t>  </a:t>
            </a:r>
            <a:r>
              <a:rPr i="1" lang="en" sz="1000">
                <a:solidFill>
                  <a:schemeClr val="dk1"/>
                </a:solidFill>
                <a:latin typeface="Open Sans"/>
                <a:ea typeface="Open Sans"/>
                <a:cs typeface="Open Sans"/>
                <a:sym typeface="Open Sans"/>
              </a:rPr>
              <a:t>industry. Lorem Ipsum has been the industry's standard dummy text ever since 1500s, when an unkno </a:t>
            </a:r>
            <a:endParaRPr i="1" sz="1100">
              <a:latin typeface="Open Sans"/>
              <a:ea typeface="Open Sans"/>
              <a:cs typeface="Open Sans"/>
              <a:sym typeface="Open Sans"/>
            </a:endParaRPr>
          </a:p>
        </p:txBody>
      </p:sp>
      <p:pic>
        <p:nvPicPr>
          <p:cNvPr id="252" name="Shape 252"/>
          <p:cNvPicPr preferRelativeResize="0"/>
          <p:nvPr/>
        </p:nvPicPr>
        <p:blipFill rotWithShape="1">
          <a:blip r:embed="rId4">
            <a:alphaModFix/>
          </a:blip>
          <a:srcRect b="0" l="0" r="0" t="0"/>
          <a:stretch/>
        </p:blipFill>
        <p:spPr>
          <a:xfrm>
            <a:off x="5458601" y="826457"/>
            <a:ext cx="1577286" cy="459418"/>
          </a:xfrm>
          <a:prstGeom prst="rect">
            <a:avLst/>
          </a:prstGeom>
          <a:noFill/>
          <a:ln>
            <a:noFill/>
          </a:ln>
        </p:spPr>
      </p:pic>
      <p:sp>
        <p:nvSpPr>
          <p:cNvPr id="253" name="Shape 253"/>
          <p:cNvSpPr txBox="1"/>
          <p:nvPr/>
        </p:nvSpPr>
        <p:spPr>
          <a:xfrm>
            <a:off x="5403850" y="3406758"/>
            <a:ext cx="213501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300">
                <a:solidFill>
                  <a:schemeClr val="dk1"/>
                </a:solidFill>
                <a:latin typeface="Open Sans"/>
                <a:ea typeface="Open Sans"/>
                <a:cs typeface="Open Sans"/>
                <a:sym typeface="Open Sans"/>
              </a:rPr>
              <a:t>Ipsum Been Industry</a:t>
            </a:r>
            <a:endParaRPr b="1" sz="1300">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
      <a:dk1>
        <a:srgbClr val="000000"/>
      </a:dk1>
      <a:lt1>
        <a:srgbClr val="FFFFFF"/>
      </a:lt1>
      <a:dk2>
        <a:srgbClr val="44546A"/>
      </a:dk2>
      <a:lt2>
        <a:srgbClr val="E7E6E6"/>
      </a:lt2>
      <a:accent1>
        <a:srgbClr val="FCAF17"/>
      </a:accent1>
      <a:accent2>
        <a:srgbClr val="FFD400"/>
      </a:accent2>
      <a:accent3>
        <a:srgbClr val="F03C37"/>
      </a:accent3>
      <a:accent4>
        <a:srgbClr val="96C832"/>
      </a:accent4>
      <a:accent5>
        <a:srgbClr val="00A0E1"/>
      </a:accent5>
      <a:accent6>
        <a:srgbClr val="AA4DC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