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8" r:id="rId3"/>
    <p:sldId id="277" r:id="rId4"/>
    <p:sldId id="257"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18F"/>
    <a:srgbClr val="FFFFFF"/>
    <a:srgbClr val="FF5050"/>
    <a:srgbClr val="F05223"/>
    <a:srgbClr val="F47920"/>
    <a:srgbClr val="F47A20"/>
    <a:srgbClr val="97B941"/>
    <a:srgbClr val="00A0A6"/>
    <a:srgbClr val="644099"/>
    <a:srgbClr val="F37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66" d="100"/>
          <a:sy n="66" d="100"/>
        </p:scale>
        <p:origin x="66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2/7/2019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69437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493EAD3-2CFB-4D93-867E-1EAD704C132D}"/>
              </a:ext>
            </a:extLst>
          </p:cNvPr>
          <p:cNvSpPr>
            <a:spLocks noGrp="1"/>
          </p:cNvSpPr>
          <p:nvPr>
            <p:ph type="pic" sz="quarter" idx="20" hasCustomPrompt="1"/>
          </p:nvPr>
        </p:nvSpPr>
        <p:spPr>
          <a:xfrm>
            <a:off x="5194852" y="1073426"/>
            <a:ext cx="3075526" cy="1728038"/>
          </a:xfrm>
          <a:custGeom>
            <a:avLst/>
            <a:gdLst>
              <a:gd name="connsiteX0" fmla="*/ 0 w 3075526"/>
              <a:gd name="connsiteY0" fmla="*/ 0 h 1728038"/>
              <a:gd name="connsiteX1" fmla="*/ 3075526 w 3075526"/>
              <a:gd name="connsiteY1" fmla="*/ 0 h 1728038"/>
              <a:gd name="connsiteX2" fmla="*/ 3075526 w 3075526"/>
              <a:gd name="connsiteY2" fmla="*/ 1728038 h 1728038"/>
              <a:gd name="connsiteX3" fmla="*/ 0 w 3075526"/>
              <a:gd name="connsiteY3" fmla="*/ 1728038 h 1728038"/>
            </a:gdLst>
            <a:ahLst/>
            <a:cxnLst>
              <a:cxn ang="0">
                <a:pos x="connsiteX0" y="connsiteY0"/>
              </a:cxn>
              <a:cxn ang="0">
                <a:pos x="connsiteX1" y="connsiteY1"/>
              </a:cxn>
              <a:cxn ang="0">
                <a:pos x="connsiteX2" y="connsiteY2"/>
              </a:cxn>
              <a:cxn ang="0">
                <a:pos x="connsiteX3" y="connsiteY3"/>
              </a:cxn>
            </a:cxnLst>
            <a:rect l="l" t="t" r="r" b="b"/>
            <a:pathLst>
              <a:path w="3075526" h="1728038">
                <a:moveTo>
                  <a:pt x="0" y="0"/>
                </a:moveTo>
                <a:lnTo>
                  <a:pt x="3075526" y="0"/>
                </a:lnTo>
                <a:lnTo>
                  <a:pt x="3075526" y="1728038"/>
                </a:lnTo>
                <a:lnTo>
                  <a:pt x="0" y="17280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9" name="Freeform: Shape 8">
            <a:extLst>
              <a:ext uri="{FF2B5EF4-FFF2-40B4-BE49-F238E27FC236}">
                <a16:creationId xmlns:a16="http://schemas.microsoft.com/office/drawing/2014/main" id="{5489F103-3F19-4600-BAE2-78E3300B148E}"/>
              </a:ext>
            </a:extLst>
          </p:cNvPr>
          <p:cNvSpPr>
            <a:spLocks noGrp="1"/>
          </p:cNvSpPr>
          <p:nvPr>
            <p:ph type="pic" sz="quarter" idx="21" hasCustomPrompt="1"/>
          </p:nvPr>
        </p:nvSpPr>
        <p:spPr>
          <a:xfrm>
            <a:off x="8372960" y="1067780"/>
            <a:ext cx="2959414" cy="3239176"/>
          </a:xfrm>
          <a:custGeom>
            <a:avLst/>
            <a:gdLst>
              <a:gd name="connsiteX0" fmla="*/ 0 w 2959414"/>
              <a:gd name="connsiteY0" fmla="*/ 0 h 3239176"/>
              <a:gd name="connsiteX1" fmla="*/ 2959414 w 2959414"/>
              <a:gd name="connsiteY1" fmla="*/ 0 h 3239176"/>
              <a:gd name="connsiteX2" fmla="*/ 2959414 w 2959414"/>
              <a:gd name="connsiteY2" fmla="*/ 3239176 h 3239176"/>
              <a:gd name="connsiteX3" fmla="*/ 0 w 2959414"/>
              <a:gd name="connsiteY3" fmla="*/ 3239176 h 3239176"/>
            </a:gdLst>
            <a:ahLst/>
            <a:cxnLst>
              <a:cxn ang="0">
                <a:pos x="connsiteX0" y="connsiteY0"/>
              </a:cxn>
              <a:cxn ang="0">
                <a:pos x="connsiteX1" y="connsiteY1"/>
              </a:cxn>
              <a:cxn ang="0">
                <a:pos x="connsiteX2" y="connsiteY2"/>
              </a:cxn>
              <a:cxn ang="0">
                <a:pos x="connsiteX3" y="connsiteY3"/>
              </a:cxn>
            </a:cxnLst>
            <a:rect l="l" t="t" r="r" b="b"/>
            <a:pathLst>
              <a:path w="2959414" h="3239176">
                <a:moveTo>
                  <a:pt x="0" y="0"/>
                </a:moveTo>
                <a:lnTo>
                  <a:pt x="2959414" y="0"/>
                </a:lnTo>
                <a:lnTo>
                  <a:pt x="2959414" y="3239176"/>
                </a:lnTo>
                <a:lnTo>
                  <a:pt x="0" y="32391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4" name="Freeform: Shape 23">
            <a:extLst>
              <a:ext uri="{FF2B5EF4-FFF2-40B4-BE49-F238E27FC236}">
                <a16:creationId xmlns:a16="http://schemas.microsoft.com/office/drawing/2014/main" id="{353ECB71-A596-40B5-92C9-1EB9BC0AEC63}"/>
              </a:ext>
            </a:extLst>
          </p:cNvPr>
          <p:cNvSpPr>
            <a:spLocks noGrp="1"/>
          </p:cNvSpPr>
          <p:nvPr>
            <p:ph type="pic" sz="quarter" idx="23" hasCustomPrompt="1"/>
          </p:nvPr>
        </p:nvSpPr>
        <p:spPr>
          <a:xfrm>
            <a:off x="6096000" y="3849826"/>
            <a:ext cx="1884308" cy="1704930"/>
          </a:xfrm>
          <a:custGeom>
            <a:avLst/>
            <a:gdLst>
              <a:gd name="connsiteX0" fmla="*/ 0 w 1884308"/>
              <a:gd name="connsiteY0" fmla="*/ 0 h 1704930"/>
              <a:gd name="connsiteX1" fmla="*/ 1884308 w 1884308"/>
              <a:gd name="connsiteY1" fmla="*/ 0 h 1704930"/>
              <a:gd name="connsiteX2" fmla="*/ 1884308 w 1884308"/>
              <a:gd name="connsiteY2" fmla="*/ 1704930 h 1704930"/>
              <a:gd name="connsiteX3" fmla="*/ 0 w 1884308"/>
              <a:gd name="connsiteY3" fmla="*/ 1704930 h 1704930"/>
            </a:gdLst>
            <a:ahLst/>
            <a:cxnLst>
              <a:cxn ang="0">
                <a:pos x="connsiteX0" y="connsiteY0"/>
              </a:cxn>
              <a:cxn ang="0">
                <a:pos x="connsiteX1" y="connsiteY1"/>
              </a:cxn>
              <a:cxn ang="0">
                <a:pos x="connsiteX2" y="connsiteY2"/>
              </a:cxn>
              <a:cxn ang="0">
                <a:pos x="connsiteX3" y="connsiteY3"/>
              </a:cxn>
            </a:cxnLst>
            <a:rect l="l" t="t" r="r" b="b"/>
            <a:pathLst>
              <a:path w="1884308" h="1704930">
                <a:moveTo>
                  <a:pt x="0" y="0"/>
                </a:moveTo>
                <a:lnTo>
                  <a:pt x="1884308" y="0"/>
                </a:lnTo>
                <a:lnTo>
                  <a:pt x="1884308" y="1704930"/>
                </a:lnTo>
                <a:lnTo>
                  <a:pt x="0" y="17049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B1765CDE-3E68-4632-967B-EBE45133950B}"/>
              </a:ext>
            </a:extLst>
          </p:cNvPr>
          <p:cNvSpPr>
            <a:spLocks noGrp="1"/>
          </p:cNvSpPr>
          <p:nvPr>
            <p:ph type="pic" sz="quarter" idx="24" hasCustomPrompt="1"/>
          </p:nvPr>
        </p:nvSpPr>
        <p:spPr>
          <a:xfrm>
            <a:off x="8155755" y="1978799"/>
            <a:ext cx="3381829" cy="3572329"/>
          </a:xfrm>
          <a:custGeom>
            <a:avLst/>
            <a:gdLst>
              <a:gd name="connsiteX0" fmla="*/ 0 w 3381829"/>
              <a:gd name="connsiteY0" fmla="*/ 0 h 3572329"/>
              <a:gd name="connsiteX1" fmla="*/ 3381829 w 3381829"/>
              <a:gd name="connsiteY1" fmla="*/ 0 h 3572329"/>
              <a:gd name="connsiteX2" fmla="*/ 3381829 w 3381829"/>
              <a:gd name="connsiteY2" fmla="*/ 3572329 h 3572329"/>
              <a:gd name="connsiteX3" fmla="*/ 0 w 3381829"/>
              <a:gd name="connsiteY3" fmla="*/ 3572329 h 3572329"/>
            </a:gdLst>
            <a:ahLst/>
            <a:cxnLst>
              <a:cxn ang="0">
                <a:pos x="connsiteX0" y="connsiteY0"/>
              </a:cxn>
              <a:cxn ang="0">
                <a:pos x="connsiteX1" y="connsiteY1"/>
              </a:cxn>
              <a:cxn ang="0">
                <a:pos x="connsiteX2" y="connsiteY2"/>
              </a:cxn>
              <a:cxn ang="0">
                <a:pos x="connsiteX3" y="connsiteY3"/>
              </a:cxn>
            </a:cxnLst>
            <a:rect l="l" t="t" r="r" b="b"/>
            <a:pathLst>
              <a:path w="3381829" h="3572329">
                <a:moveTo>
                  <a:pt x="0" y="0"/>
                </a:moveTo>
                <a:lnTo>
                  <a:pt x="3381829" y="0"/>
                </a:lnTo>
                <a:lnTo>
                  <a:pt x="3381829" y="3572329"/>
                </a:lnTo>
                <a:lnTo>
                  <a:pt x="0" y="35723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622C1335-C30F-4553-B145-E9AEB4AAFF3D}"/>
              </a:ext>
            </a:extLst>
          </p:cNvPr>
          <p:cNvSpPr>
            <a:spLocks noGrp="1"/>
          </p:cNvSpPr>
          <p:nvPr>
            <p:ph type="pic" sz="quarter" idx="26" hasCustomPrompt="1"/>
          </p:nvPr>
        </p:nvSpPr>
        <p:spPr>
          <a:xfrm>
            <a:off x="654418" y="1978799"/>
            <a:ext cx="3381829" cy="3572329"/>
          </a:xfrm>
          <a:custGeom>
            <a:avLst/>
            <a:gdLst>
              <a:gd name="connsiteX0" fmla="*/ 0 w 3381829"/>
              <a:gd name="connsiteY0" fmla="*/ 0 h 3572329"/>
              <a:gd name="connsiteX1" fmla="*/ 3381829 w 3381829"/>
              <a:gd name="connsiteY1" fmla="*/ 0 h 3572329"/>
              <a:gd name="connsiteX2" fmla="*/ 3381829 w 3381829"/>
              <a:gd name="connsiteY2" fmla="*/ 3572329 h 3572329"/>
              <a:gd name="connsiteX3" fmla="*/ 0 w 3381829"/>
              <a:gd name="connsiteY3" fmla="*/ 3572329 h 3572329"/>
            </a:gdLst>
            <a:ahLst/>
            <a:cxnLst>
              <a:cxn ang="0">
                <a:pos x="connsiteX0" y="connsiteY0"/>
              </a:cxn>
              <a:cxn ang="0">
                <a:pos x="connsiteX1" y="connsiteY1"/>
              </a:cxn>
              <a:cxn ang="0">
                <a:pos x="connsiteX2" y="connsiteY2"/>
              </a:cxn>
              <a:cxn ang="0">
                <a:pos x="connsiteX3" y="connsiteY3"/>
              </a:cxn>
            </a:cxnLst>
            <a:rect l="l" t="t" r="r" b="b"/>
            <a:pathLst>
              <a:path w="3381829" h="3572329">
                <a:moveTo>
                  <a:pt x="0" y="0"/>
                </a:moveTo>
                <a:lnTo>
                  <a:pt x="3381829" y="0"/>
                </a:lnTo>
                <a:lnTo>
                  <a:pt x="3381829" y="3572329"/>
                </a:lnTo>
                <a:lnTo>
                  <a:pt x="0" y="35723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EA69F1AC-FF92-49D3-9BC8-1ED93AF66586}"/>
              </a:ext>
            </a:extLst>
          </p:cNvPr>
          <p:cNvSpPr>
            <a:spLocks noGrp="1"/>
          </p:cNvSpPr>
          <p:nvPr>
            <p:ph type="pic" sz="quarter" idx="25" hasCustomPrompt="1"/>
          </p:nvPr>
        </p:nvSpPr>
        <p:spPr>
          <a:xfrm>
            <a:off x="4211692" y="1978798"/>
            <a:ext cx="1884308" cy="1704930"/>
          </a:xfrm>
          <a:custGeom>
            <a:avLst/>
            <a:gdLst>
              <a:gd name="connsiteX0" fmla="*/ 0 w 1884308"/>
              <a:gd name="connsiteY0" fmla="*/ 0 h 1704930"/>
              <a:gd name="connsiteX1" fmla="*/ 1884308 w 1884308"/>
              <a:gd name="connsiteY1" fmla="*/ 0 h 1704930"/>
              <a:gd name="connsiteX2" fmla="*/ 1884308 w 1884308"/>
              <a:gd name="connsiteY2" fmla="*/ 1704930 h 1704930"/>
              <a:gd name="connsiteX3" fmla="*/ 0 w 1884308"/>
              <a:gd name="connsiteY3" fmla="*/ 1704930 h 1704930"/>
            </a:gdLst>
            <a:ahLst/>
            <a:cxnLst>
              <a:cxn ang="0">
                <a:pos x="connsiteX0" y="connsiteY0"/>
              </a:cxn>
              <a:cxn ang="0">
                <a:pos x="connsiteX1" y="connsiteY1"/>
              </a:cxn>
              <a:cxn ang="0">
                <a:pos x="connsiteX2" y="connsiteY2"/>
              </a:cxn>
              <a:cxn ang="0">
                <a:pos x="connsiteX3" y="connsiteY3"/>
              </a:cxn>
            </a:cxnLst>
            <a:rect l="l" t="t" r="r" b="b"/>
            <a:pathLst>
              <a:path w="1884308" h="1704930">
                <a:moveTo>
                  <a:pt x="0" y="0"/>
                </a:moveTo>
                <a:lnTo>
                  <a:pt x="1884308" y="0"/>
                </a:lnTo>
                <a:lnTo>
                  <a:pt x="1884308" y="1704930"/>
                </a:lnTo>
                <a:lnTo>
                  <a:pt x="0" y="17049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9" name="Picture Placeholder 8">
            <a:extLst>
              <a:ext uri="{FF2B5EF4-FFF2-40B4-BE49-F238E27FC236}">
                <a16:creationId xmlns:a16="http://schemas.microsoft.com/office/drawing/2014/main" id="{87D2D450-6F9F-4F50-B914-FB70A3D9C295}"/>
              </a:ext>
            </a:extLst>
          </p:cNvPr>
          <p:cNvSpPr>
            <a:spLocks noGrp="1"/>
          </p:cNvSpPr>
          <p:nvPr>
            <p:ph type="pic" sz="quarter" idx="20" hasCustomPrompt="1"/>
          </p:nvPr>
        </p:nvSpPr>
        <p:spPr>
          <a:xfrm>
            <a:off x="749300" y="1608691"/>
            <a:ext cx="5956300" cy="4577398"/>
          </a:xfrm>
          <a:custGeom>
            <a:avLst/>
            <a:gdLst>
              <a:gd name="connsiteX0" fmla="*/ 0 w 5956300"/>
              <a:gd name="connsiteY0" fmla="*/ 0 h 4577398"/>
              <a:gd name="connsiteX1" fmla="*/ 5956300 w 5956300"/>
              <a:gd name="connsiteY1" fmla="*/ 0 h 4577398"/>
              <a:gd name="connsiteX2" fmla="*/ 5956300 w 5956300"/>
              <a:gd name="connsiteY2" fmla="*/ 4577398 h 4577398"/>
              <a:gd name="connsiteX3" fmla="*/ 0 w 5956300"/>
              <a:gd name="connsiteY3" fmla="*/ 4577398 h 4577398"/>
            </a:gdLst>
            <a:ahLst/>
            <a:cxnLst>
              <a:cxn ang="0">
                <a:pos x="connsiteX0" y="connsiteY0"/>
              </a:cxn>
              <a:cxn ang="0">
                <a:pos x="connsiteX1" y="connsiteY1"/>
              </a:cxn>
              <a:cxn ang="0">
                <a:pos x="connsiteX2" y="connsiteY2"/>
              </a:cxn>
              <a:cxn ang="0">
                <a:pos x="connsiteX3" y="connsiteY3"/>
              </a:cxn>
            </a:cxnLst>
            <a:rect l="l" t="t" r="r" b="b"/>
            <a:pathLst>
              <a:path w="5956300" h="4577398">
                <a:moveTo>
                  <a:pt x="0" y="0"/>
                </a:moveTo>
                <a:lnTo>
                  <a:pt x="5956300" y="0"/>
                </a:lnTo>
                <a:lnTo>
                  <a:pt x="5956300" y="4577398"/>
                </a:lnTo>
                <a:lnTo>
                  <a:pt x="0" y="457739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0" name="Freeform: Shape 9">
            <a:extLst>
              <a:ext uri="{FF2B5EF4-FFF2-40B4-BE49-F238E27FC236}">
                <a16:creationId xmlns:a16="http://schemas.microsoft.com/office/drawing/2014/main" id="{72EAC52F-95F6-4661-83E9-89D0A9B7E04C}"/>
              </a:ext>
            </a:extLst>
          </p:cNvPr>
          <p:cNvSpPr>
            <a:spLocks noGrp="1"/>
          </p:cNvSpPr>
          <p:nvPr>
            <p:ph type="pic" sz="quarter" idx="20" hasCustomPrompt="1"/>
          </p:nvPr>
        </p:nvSpPr>
        <p:spPr>
          <a:xfrm>
            <a:off x="838200" y="3047283"/>
            <a:ext cx="10515600" cy="2637183"/>
          </a:xfrm>
          <a:custGeom>
            <a:avLst/>
            <a:gdLst>
              <a:gd name="connsiteX0" fmla="*/ 0 w 10515600"/>
              <a:gd name="connsiteY0" fmla="*/ 0 h 2637183"/>
              <a:gd name="connsiteX1" fmla="*/ 10515600 w 10515600"/>
              <a:gd name="connsiteY1" fmla="*/ 0 h 2637183"/>
              <a:gd name="connsiteX2" fmla="*/ 10515600 w 10515600"/>
              <a:gd name="connsiteY2" fmla="*/ 2637183 h 2637183"/>
              <a:gd name="connsiteX3" fmla="*/ 0 w 10515600"/>
              <a:gd name="connsiteY3" fmla="*/ 2637183 h 2637183"/>
            </a:gdLst>
            <a:ahLst/>
            <a:cxnLst>
              <a:cxn ang="0">
                <a:pos x="connsiteX0" y="connsiteY0"/>
              </a:cxn>
              <a:cxn ang="0">
                <a:pos x="connsiteX1" y="connsiteY1"/>
              </a:cxn>
              <a:cxn ang="0">
                <a:pos x="connsiteX2" y="connsiteY2"/>
              </a:cxn>
              <a:cxn ang="0">
                <a:pos x="connsiteX3" y="connsiteY3"/>
              </a:cxn>
            </a:cxnLst>
            <a:rect l="l" t="t" r="r" b="b"/>
            <a:pathLst>
              <a:path w="10515600" h="2637183">
                <a:moveTo>
                  <a:pt x="0" y="0"/>
                </a:moveTo>
                <a:lnTo>
                  <a:pt x="10515600" y="0"/>
                </a:lnTo>
                <a:lnTo>
                  <a:pt x="10515600" y="2637183"/>
                </a:lnTo>
                <a:lnTo>
                  <a:pt x="0" y="26371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Freeform: Shape 20">
            <a:extLst>
              <a:ext uri="{FF2B5EF4-FFF2-40B4-BE49-F238E27FC236}">
                <a16:creationId xmlns:a16="http://schemas.microsoft.com/office/drawing/2014/main" id="{99889576-D7E2-4BA1-A1FA-1D3875D72C1D}"/>
              </a:ext>
            </a:extLst>
          </p:cNvPr>
          <p:cNvSpPr>
            <a:spLocks noGrp="1"/>
          </p:cNvSpPr>
          <p:nvPr>
            <p:ph type="pic" sz="quarter" idx="25" hasCustomPrompt="1"/>
          </p:nvPr>
        </p:nvSpPr>
        <p:spPr>
          <a:xfrm>
            <a:off x="838200" y="4406218"/>
            <a:ext cx="2188264" cy="1951092"/>
          </a:xfrm>
          <a:custGeom>
            <a:avLst/>
            <a:gdLst>
              <a:gd name="connsiteX0" fmla="*/ 0 w 2188264"/>
              <a:gd name="connsiteY0" fmla="*/ 0 h 1951092"/>
              <a:gd name="connsiteX1" fmla="*/ 2188264 w 2188264"/>
              <a:gd name="connsiteY1" fmla="*/ 0 h 1951092"/>
              <a:gd name="connsiteX2" fmla="*/ 2188264 w 2188264"/>
              <a:gd name="connsiteY2" fmla="*/ 1951092 h 1951092"/>
              <a:gd name="connsiteX3" fmla="*/ 0 w 2188264"/>
              <a:gd name="connsiteY3" fmla="*/ 1951092 h 1951092"/>
            </a:gdLst>
            <a:ahLst/>
            <a:cxnLst>
              <a:cxn ang="0">
                <a:pos x="connsiteX0" y="connsiteY0"/>
              </a:cxn>
              <a:cxn ang="0">
                <a:pos x="connsiteX1" y="connsiteY1"/>
              </a:cxn>
              <a:cxn ang="0">
                <a:pos x="connsiteX2" y="connsiteY2"/>
              </a:cxn>
              <a:cxn ang="0">
                <a:pos x="connsiteX3" y="connsiteY3"/>
              </a:cxn>
            </a:cxnLst>
            <a:rect l="l" t="t" r="r" b="b"/>
            <a:pathLst>
              <a:path w="2188264" h="1951092">
                <a:moveTo>
                  <a:pt x="0" y="0"/>
                </a:moveTo>
                <a:lnTo>
                  <a:pt x="2188264" y="0"/>
                </a:lnTo>
                <a:lnTo>
                  <a:pt x="2188264" y="1951092"/>
                </a:lnTo>
                <a:lnTo>
                  <a:pt x="0" y="195109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4" name="Freeform: Shape 23">
            <a:extLst>
              <a:ext uri="{FF2B5EF4-FFF2-40B4-BE49-F238E27FC236}">
                <a16:creationId xmlns:a16="http://schemas.microsoft.com/office/drawing/2014/main" id="{30AC1F83-125C-43D7-944B-5AFAA7B1787F}"/>
              </a:ext>
            </a:extLst>
          </p:cNvPr>
          <p:cNvSpPr>
            <a:spLocks noGrp="1"/>
          </p:cNvSpPr>
          <p:nvPr>
            <p:ph type="pic" sz="quarter" idx="27" hasCustomPrompt="1"/>
          </p:nvPr>
        </p:nvSpPr>
        <p:spPr>
          <a:xfrm>
            <a:off x="838200" y="1801335"/>
            <a:ext cx="2188264" cy="2451783"/>
          </a:xfrm>
          <a:custGeom>
            <a:avLst/>
            <a:gdLst>
              <a:gd name="connsiteX0" fmla="*/ 0 w 2188264"/>
              <a:gd name="connsiteY0" fmla="*/ 0 h 2451783"/>
              <a:gd name="connsiteX1" fmla="*/ 2188264 w 2188264"/>
              <a:gd name="connsiteY1" fmla="*/ 0 h 2451783"/>
              <a:gd name="connsiteX2" fmla="*/ 2188264 w 2188264"/>
              <a:gd name="connsiteY2" fmla="*/ 2451783 h 2451783"/>
              <a:gd name="connsiteX3" fmla="*/ 0 w 2188264"/>
              <a:gd name="connsiteY3" fmla="*/ 2451783 h 2451783"/>
            </a:gdLst>
            <a:ahLst/>
            <a:cxnLst>
              <a:cxn ang="0">
                <a:pos x="connsiteX0" y="connsiteY0"/>
              </a:cxn>
              <a:cxn ang="0">
                <a:pos x="connsiteX1" y="connsiteY1"/>
              </a:cxn>
              <a:cxn ang="0">
                <a:pos x="connsiteX2" y="connsiteY2"/>
              </a:cxn>
              <a:cxn ang="0">
                <a:pos x="connsiteX3" y="connsiteY3"/>
              </a:cxn>
            </a:cxnLst>
            <a:rect l="l" t="t" r="r" b="b"/>
            <a:pathLst>
              <a:path w="2188264" h="2451783">
                <a:moveTo>
                  <a:pt x="0" y="0"/>
                </a:moveTo>
                <a:lnTo>
                  <a:pt x="2188264" y="0"/>
                </a:lnTo>
                <a:lnTo>
                  <a:pt x="2188264" y="2451783"/>
                </a:lnTo>
                <a:lnTo>
                  <a:pt x="0" y="24517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Freeform: Shape 24">
            <a:extLst>
              <a:ext uri="{FF2B5EF4-FFF2-40B4-BE49-F238E27FC236}">
                <a16:creationId xmlns:a16="http://schemas.microsoft.com/office/drawing/2014/main" id="{B1954CE0-5507-4905-8493-7D6B0A29B8E8}"/>
              </a:ext>
            </a:extLst>
          </p:cNvPr>
          <p:cNvSpPr>
            <a:spLocks noGrp="1"/>
          </p:cNvSpPr>
          <p:nvPr>
            <p:ph type="pic" sz="quarter" idx="29" hasCustomPrompt="1"/>
          </p:nvPr>
        </p:nvSpPr>
        <p:spPr>
          <a:xfrm>
            <a:off x="6096000" y="1801336"/>
            <a:ext cx="2743200" cy="4555013"/>
          </a:xfrm>
          <a:custGeom>
            <a:avLst/>
            <a:gdLst>
              <a:gd name="connsiteX0" fmla="*/ 0 w 2743200"/>
              <a:gd name="connsiteY0" fmla="*/ 0 h 4555013"/>
              <a:gd name="connsiteX1" fmla="*/ 2743200 w 2743200"/>
              <a:gd name="connsiteY1" fmla="*/ 0 h 4555013"/>
              <a:gd name="connsiteX2" fmla="*/ 2743200 w 2743200"/>
              <a:gd name="connsiteY2" fmla="*/ 4555013 h 4555013"/>
              <a:gd name="connsiteX3" fmla="*/ 0 w 2743200"/>
              <a:gd name="connsiteY3" fmla="*/ 4555013 h 4555013"/>
            </a:gdLst>
            <a:ahLst/>
            <a:cxnLst>
              <a:cxn ang="0">
                <a:pos x="connsiteX0" y="connsiteY0"/>
              </a:cxn>
              <a:cxn ang="0">
                <a:pos x="connsiteX1" y="connsiteY1"/>
              </a:cxn>
              <a:cxn ang="0">
                <a:pos x="connsiteX2" y="connsiteY2"/>
              </a:cxn>
              <a:cxn ang="0">
                <a:pos x="connsiteX3" y="connsiteY3"/>
              </a:cxn>
            </a:cxnLst>
            <a:rect l="l" t="t" r="r" b="b"/>
            <a:pathLst>
              <a:path w="2743200" h="4555013">
                <a:moveTo>
                  <a:pt x="0" y="0"/>
                </a:moveTo>
                <a:lnTo>
                  <a:pt x="2743200" y="0"/>
                </a:lnTo>
                <a:lnTo>
                  <a:pt x="2743200" y="4555013"/>
                </a:lnTo>
                <a:lnTo>
                  <a:pt x="0" y="4555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9" name="Freeform: Shape 28">
            <a:extLst>
              <a:ext uri="{FF2B5EF4-FFF2-40B4-BE49-F238E27FC236}">
                <a16:creationId xmlns:a16="http://schemas.microsoft.com/office/drawing/2014/main" id="{0110CC49-CB08-47BC-A12D-E129FF529D6C}"/>
              </a:ext>
            </a:extLst>
          </p:cNvPr>
          <p:cNvSpPr>
            <a:spLocks noGrp="1"/>
          </p:cNvSpPr>
          <p:nvPr>
            <p:ph type="pic" sz="quarter" idx="32" hasCustomPrompt="1"/>
          </p:nvPr>
        </p:nvSpPr>
        <p:spPr>
          <a:xfrm>
            <a:off x="9002368" y="1801335"/>
            <a:ext cx="2743200" cy="4555013"/>
          </a:xfrm>
          <a:custGeom>
            <a:avLst/>
            <a:gdLst>
              <a:gd name="connsiteX0" fmla="*/ 0 w 2743200"/>
              <a:gd name="connsiteY0" fmla="*/ 0 h 4555013"/>
              <a:gd name="connsiteX1" fmla="*/ 2743200 w 2743200"/>
              <a:gd name="connsiteY1" fmla="*/ 0 h 4555013"/>
              <a:gd name="connsiteX2" fmla="*/ 2743200 w 2743200"/>
              <a:gd name="connsiteY2" fmla="*/ 4555013 h 4555013"/>
              <a:gd name="connsiteX3" fmla="*/ 0 w 2743200"/>
              <a:gd name="connsiteY3" fmla="*/ 4555013 h 4555013"/>
            </a:gdLst>
            <a:ahLst/>
            <a:cxnLst>
              <a:cxn ang="0">
                <a:pos x="connsiteX0" y="connsiteY0"/>
              </a:cxn>
              <a:cxn ang="0">
                <a:pos x="connsiteX1" y="connsiteY1"/>
              </a:cxn>
              <a:cxn ang="0">
                <a:pos x="connsiteX2" y="connsiteY2"/>
              </a:cxn>
              <a:cxn ang="0">
                <a:pos x="connsiteX3" y="connsiteY3"/>
              </a:cxn>
            </a:cxnLst>
            <a:rect l="l" t="t" r="r" b="b"/>
            <a:pathLst>
              <a:path w="2743200" h="4555013">
                <a:moveTo>
                  <a:pt x="0" y="0"/>
                </a:moveTo>
                <a:lnTo>
                  <a:pt x="2743200" y="0"/>
                </a:lnTo>
                <a:lnTo>
                  <a:pt x="2743200" y="4555013"/>
                </a:lnTo>
                <a:lnTo>
                  <a:pt x="0" y="4555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A8F9B0C6-1613-4F1C-8BC0-C470F33D248F}"/>
              </a:ext>
            </a:extLst>
          </p:cNvPr>
          <p:cNvSpPr>
            <a:spLocks noGrp="1"/>
          </p:cNvSpPr>
          <p:nvPr>
            <p:ph type="pic" sz="quarter" idx="31" hasCustomPrompt="1"/>
          </p:nvPr>
        </p:nvSpPr>
        <p:spPr>
          <a:xfrm>
            <a:off x="3189632" y="1801335"/>
            <a:ext cx="2743200" cy="1935777"/>
          </a:xfrm>
          <a:custGeom>
            <a:avLst/>
            <a:gdLst>
              <a:gd name="connsiteX0" fmla="*/ 0 w 2743200"/>
              <a:gd name="connsiteY0" fmla="*/ 0 h 1935777"/>
              <a:gd name="connsiteX1" fmla="*/ 2743200 w 2743200"/>
              <a:gd name="connsiteY1" fmla="*/ 0 h 1935777"/>
              <a:gd name="connsiteX2" fmla="*/ 2743200 w 2743200"/>
              <a:gd name="connsiteY2" fmla="*/ 1935777 h 1935777"/>
              <a:gd name="connsiteX3" fmla="*/ 0 w 2743200"/>
              <a:gd name="connsiteY3" fmla="*/ 1935777 h 1935777"/>
            </a:gdLst>
            <a:ahLst/>
            <a:cxnLst>
              <a:cxn ang="0">
                <a:pos x="connsiteX0" y="connsiteY0"/>
              </a:cxn>
              <a:cxn ang="0">
                <a:pos x="connsiteX1" y="connsiteY1"/>
              </a:cxn>
              <a:cxn ang="0">
                <a:pos x="connsiteX2" y="connsiteY2"/>
              </a:cxn>
              <a:cxn ang="0">
                <a:pos x="connsiteX3" y="connsiteY3"/>
              </a:cxn>
            </a:cxnLst>
            <a:rect l="l" t="t" r="r" b="b"/>
            <a:pathLst>
              <a:path w="2743200" h="1935777">
                <a:moveTo>
                  <a:pt x="0" y="0"/>
                </a:moveTo>
                <a:lnTo>
                  <a:pt x="2743200" y="0"/>
                </a:lnTo>
                <a:lnTo>
                  <a:pt x="2743200" y="1935777"/>
                </a:lnTo>
                <a:lnTo>
                  <a:pt x="0" y="193577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F7426A5F-10EB-4822-80A8-50235586644B}"/>
              </a:ext>
            </a:extLst>
          </p:cNvPr>
          <p:cNvSpPr>
            <a:spLocks noGrp="1"/>
          </p:cNvSpPr>
          <p:nvPr>
            <p:ph type="pic" sz="quarter" idx="30" hasCustomPrompt="1"/>
          </p:nvPr>
        </p:nvSpPr>
        <p:spPr>
          <a:xfrm>
            <a:off x="3189632" y="3904567"/>
            <a:ext cx="2743200" cy="2451783"/>
          </a:xfrm>
          <a:custGeom>
            <a:avLst/>
            <a:gdLst>
              <a:gd name="connsiteX0" fmla="*/ 0 w 2743200"/>
              <a:gd name="connsiteY0" fmla="*/ 0 h 2451783"/>
              <a:gd name="connsiteX1" fmla="*/ 2743200 w 2743200"/>
              <a:gd name="connsiteY1" fmla="*/ 0 h 2451783"/>
              <a:gd name="connsiteX2" fmla="*/ 2743200 w 2743200"/>
              <a:gd name="connsiteY2" fmla="*/ 2451783 h 2451783"/>
              <a:gd name="connsiteX3" fmla="*/ 0 w 2743200"/>
              <a:gd name="connsiteY3" fmla="*/ 2451783 h 2451783"/>
            </a:gdLst>
            <a:ahLst/>
            <a:cxnLst>
              <a:cxn ang="0">
                <a:pos x="connsiteX0" y="connsiteY0"/>
              </a:cxn>
              <a:cxn ang="0">
                <a:pos x="connsiteX1" y="connsiteY1"/>
              </a:cxn>
              <a:cxn ang="0">
                <a:pos x="connsiteX2" y="connsiteY2"/>
              </a:cxn>
              <a:cxn ang="0">
                <a:pos x="connsiteX3" y="connsiteY3"/>
              </a:cxn>
            </a:cxnLst>
            <a:rect l="l" t="t" r="r" b="b"/>
            <a:pathLst>
              <a:path w="2743200" h="2451783">
                <a:moveTo>
                  <a:pt x="0" y="0"/>
                </a:moveTo>
                <a:lnTo>
                  <a:pt x="2743200" y="0"/>
                </a:lnTo>
                <a:lnTo>
                  <a:pt x="2743200" y="2451783"/>
                </a:lnTo>
                <a:lnTo>
                  <a:pt x="0" y="24517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120CFD1-419A-4DE9-A235-4D86477BE1BE}"/>
              </a:ext>
            </a:extLst>
          </p:cNvPr>
          <p:cNvSpPr>
            <a:spLocks noGrp="1"/>
          </p:cNvSpPr>
          <p:nvPr>
            <p:ph type="pic" sz="quarter" idx="27" hasCustomPrompt="1"/>
          </p:nvPr>
        </p:nvSpPr>
        <p:spPr>
          <a:xfrm>
            <a:off x="0" y="0"/>
            <a:ext cx="12192000" cy="2769704"/>
          </a:xfrm>
          <a:custGeom>
            <a:avLst/>
            <a:gdLst>
              <a:gd name="connsiteX0" fmla="*/ 0 w 12192000"/>
              <a:gd name="connsiteY0" fmla="*/ 0 h 2769704"/>
              <a:gd name="connsiteX1" fmla="*/ 12192000 w 12192000"/>
              <a:gd name="connsiteY1" fmla="*/ 0 h 2769704"/>
              <a:gd name="connsiteX2" fmla="*/ 12192000 w 12192000"/>
              <a:gd name="connsiteY2" fmla="*/ 2769704 h 2769704"/>
              <a:gd name="connsiteX3" fmla="*/ 0 w 12192000"/>
              <a:gd name="connsiteY3" fmla="*/ 2769704 h 2769704"/>
            </a:gdLst>
            <a:ahLst/>
            <a:cxnLst>
              <a:cxn ang="0">
                <a:pos x="connsiteX0" y="connsiteY0"/>
              </a:cxn>
              <a:cxn ang="0">
                <a:pos x="connsiteX1" y="connsiteY1"/>
              </a:cxn>
              <a:cxn ang="0">
                <a:pos x="connsiteX2" y="connsiteY2"/>
              </a:cxn>
              <a:cxn ang="0">
                <a:pos x="connsiteX3" y="connsiteY3"/>
              </a:cxn>
            </a:cxnLst>
            <a:rect l="l" t="t" r="r" b="b"/>
            <a:pathLst>
              <a:path w="12192000" h="2769704">
                <a:moveTo>
                  <a:pt x="0" y="0"/>
                </a:moveTo>
                <a:lnTo>
                  <a:pt x="12192000" y="0"/>
                </a:lnTo>
                <a:lnTo>
                  <a:pt x="12192000" y="2769704"/>
                </a:lnTo>
                <a:lnTo>
                  <a:pt x="0" y="27697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8ACAC832-B773-4585-898D-45DE14DD1904}"/>
              </a:ext>
            </a:extLst>
          </p:cNvPr>
          <p:cNvSpPr>
            <a:spLocks noGrp="1"/>
          </p:cNvSpPr>
          <p:nvPr>
            <p:ph type="pic" sz="quarter" idx="27" hasCustomPrompt="1"/>
          </p:nvPr>
        </p:nvSpPr>
        <p:spPr>
          <a:xfrm>
            <a:off x="0" y="0"/>
            <a:ext cx="5501992" cy="6663730"/>
          </a:xfrm>
          <a:custGeom>
            <a:avLst/>
            <a:gdLst>
              <a:gd name="connsiteX0" fmla="*/ 0 w 5501992"/>
              <a:gd name="connsiteY0" fmla="*/ 0 h 6663730"/>
              <a:gd name="connsiteX1" fmla="*/ 5501992 w 5501992"/>
              <a:gd name="connsiteY1" fmla="*/ 0 h 6663730"/>
              <a:gd name="connsiteX2" fmla="*/ 0 w 5501992"/>
              <a:gd name="connsiteY2" fmla="*/ 6663730 h 6663730"/>
            </a:gdLst>
            <a:ahLst/>
            <a:cxnLst>
              <a:cxn ang="0">
                <a:pos x="connsiteX0" y="connsiteY0"/>
              </a:cxn>
              <a:cxn ang="0">
                <a:pos x="connsiteX1" y="connsiteY1"/>
              </a:cxn>
              <a:cxn ang="0">
                <a:pos x="connsiteX2" y="connsiteY2"/>
              </a:cxn>
            </a:cxnLst>
            <a:rect l="l" t="t" r="r" b="b"/>
            <a:pathLst>
              <a:path w="5501992" h="6663730">
                <a:moveTo>
                  <a:pt x="0" y="0"/>
                </a:moveTo>
                <a:lnTo>
                  <a:pt x="5501992" y="0"/>
                </a:lnTo>
                <a:lnTo>
                  <a:pt x="0" y="66637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D399CE9A-8384-4691-99F1-847F1702AD7F}"/>
              </a:ext>
            </a:extLst>
          </p:cNvPr>
          <p:cNvSpPr>
            <a:spLocks noGrp="1"/>
          </p:cNvSpPr>
          <p:nvPr>
            <p:ph type="pic" sz="quarter" idx="24" hasCustomPrompt="1"/>
          </p:nvPr>
        </p:nvSpPr>
        <p:spPr>
          <a:xfrm>
            <a:off x="3796693" y="0"/>
            <a:ext cx="8395307" cy="6858000"/>
          </a:xfrm>
          <a:custGeom>
            <a:avLst/>
            <a:gdLst>
              <a:gd name="connsiteX0" fmla="*/ 4496407 w 8395307"/>
              <a:gd name="connsiteY0" fmla="*/ 0 h 6858000"/>
              <a:gd name="connsiteX1" fmla="*/ 8395307 w 8395307"/>
              <a:gd name="connsiteY1" fmla="*/ 0 h 6858000"/>
              <a:gd name="connsiteX2" fmla="*/ 8395307 w 8395307"/>
              <a:gd name="connsiteY2" fmla="*/ 6858000 h 6858000"/>
              <a:gd name="connsiteX3" fmla="*/ 0 w 83953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395307" h="6858000">
                <a:moveTo>
                  <a:pt x="4496407" y="0"/>
                </a:moveTo>
                <a:lnTo>
                  <a:pt x="8395307" y="0"/>
                </a:lnTo>
                <a:lnTo>
                  <a:pt x="8395307"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FD6FB10-69DE-41D3-9742-AB7074A9DE2F}"/>
              </a:ext>
            </a:extLst>
          </p:cNvPr>
          <p:cNvSpPr>
            <a:spLocks noGrp="1"/>
          </p:cNvSpPr>
          <p:nvPr>
            <p:ph type="pic" sz="quarter" idx="19" hasCustomPrompt="1"/>
          </p:nvPr>
        </p:nvSpPr>
        <p:spPr>
          <a:xfrm>
            <a:off x="3713543" y="1301816"/>
            <a:ext cx="2692894" cy="2692894"/>
          </a:xfrm>
          <a:custGeom>
            <a:avLst/>
            <a:gdLst>
              <a:gd name="connsiteX0" fmla="*/ 1346447 w 2692894"/>
              <a:gd name="connsiteY0" fmla="*/ 0 h 2692894"/>
              <a:gd name="connsiteX1" fmla="*/ 2692894 w 2692894"/>
              <a:gd name="connsiteY1" fmla="*/ 1346447 h 2692894"/>
              <a:gd name="connsiteX2" fmla="*/ 1346447 w 2692894"/>
              <a:gd name="connsiteY2" fmla="*/ 2692894 h 2692894"/>
              <a:gd name="connsiteX3" fmla="*/ 0 w 2692894"/>
              <a:gd name="connsiteY3" fmla="*/ 1346447 h 2692894"/>
              <a:gd name="connsiteX4" fmla="*/ 1346447 w 2692894"/>
              <a:gd name="connsiteY4" fmla="*/ 0 h 2692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2894" h="2692894">
                <a:moveTo>
                  <a:pt x="1346447" y="0"/>
                </a:moveTo>
                <a:cubicBezTo>
                  <a:pt x="2090069" y="0"/>
                  <a:pt x="2692894" y="602825"/>
                  <a:pt x="2692894" y="1346447"/>
                </a:cubicBezTo>
                <a:cubicBezTo>
                  <a:pt x="2692894" y="2090069"/>
                  <a:pt x="2090069" y="2692894"/>
                  <a:pt x="1346447" y="2692894"/>
                </a:cubicBezTo>
                <a:cubicBezTo>
                  <a:pt x="602825" y="2692894"/>
                  <a:pt x="0" y="2090069"/>
                  <a:pt x="0" y="1346447"/>
                </a:cubicBezTo>
                <a:cubicBezTo>
                  <a:pt x="0" y="602825"/>
                  <a:pt x="602825" y="0"/>
                  <a:pt x="134644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4CC673-940A-4A46-9E8E-2122E53C7A3C}"/>
              </a:ext>
            </a:extLst>
          </p:cNvPr>
          <p:cNvSpPr>
            <a:spLocks noGrp="1"/>
          </p:cNvSpPr>
          <p:nvPr>
            <p:ph type="pic" sz="quarter" idx="23" hasCustomPrompt="1"/>
          </p:nvPr>
        </p:nvSpPr>
        <p:spPr>
          <a:xfrm>
            <a:off x="1681843" y="2797471"/>
            <a:ext cx="2917372" cy="2917372"/>
          </a:xfrm>
          <a:custGeom>
            <a:avLst/>
            <a:gdLst>
              <a:gd name="connsiteX0" fmla="*/ 1458686 w 2917372"/>
              <a:gd name="connsiteY0" fmla="*/ 0 h 2917372"/>
              <a:gd name="connsiteX1" fmla="*/ 2917372 w 2917372"/>
              <a:gd name="connsiteY1" fmla="*/ 1458686 h 2917372"/>
              <a:gd name="connsiteX2" fmla="*/ 1458686 w 2917372"/>
              <a:gd name="connsiteY2" fmla="*/ 2917372 h 2917372"/>
              <a:gd name="connsiteX3" fmla="*/ 0 w 2917372"/>
              <a:gd name="connsiteY3" fmla="*/ 1458686 h 2917372"/>
              <a:gd name="connsiteX4" fmla="*/ 1458686 w 2917372"/>
              <a:gd name="connsiteY4" fmla="*/ 0 h 291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372" h="2917372">
                <a:moveTo>
                  <a:pt x="1458686" y="0"/>
                </a:moveTo>
                <a:cubicBezTo>
                  <a:pt x="2264296" y="0"/>
                  <a:pt x="2917372" y="653076"/>
                  <a:pt x="2917372" y="1458686"/>
                </a:cubicBezTo>
                <a:cubicBezTo>
                  <a:pt x="2917372" y="2264296"/>
                  <a:pt x="2264296" y="2917372"/>
                  <a:pt x="1458686" y="2917372"/>
                </a:cubicBezTo>
                <a:cubicBezTo>
                  <a:pt x="653076" y="2917372"/>
                  <a:pt x="0" y="2264296"/>
                  <a:pt x="0" y="1458686"/>
                </a:cubicBezTo>
                <a:cubicBezTo>
                  <a:pt x="0" y="653076"/>
                  <a:pt x="653076" y="0"/>
                  <a:pt x="14586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Freeform: Shape 9">
            <a:extLst>
              <a:ext uri="{FF2B5EF4-FFF2-40B4-BE49-F238E27FC236}">
                <a16:creationId xmlns:a16="http://schemas.microsoft.com/office/drawing/2014/main" id="{3BD07004-57A8-4D39-B449-EC3BBB31CACF}"/>
              </a:ext>
            </a:extLst>
          </p:cNvPr>
          <p:cNvSpPr>
            <a:spLocks noGrp="1"/>
          </p:cNvSpPr>
          <p:nvPr>
            <p:ph type="pic" sz="quarter" idx="23" hasCustomPrompt="1"/>
          </p:nvPr>
        </p:nvSpPr>
        <p:spPr>
          <a:xfrm>
            <a:off x="5063784" y="1767341"/>
            <a:ext cx="2461306" cy="2461306"/>
          </a:xfrm>
          <a:custGeom>
            <a:avLst/>
            <a:gdLst>
              <a:gd name="connsiteX0" fmla="*/ 1230653 w 2461306"/>
              <a:gd name="connsiteY0" fmla="*/ 0 h 2461306"/>
              <a:gd name="connsiteX1" fmla="*/ 2461306 w 2461306"/>
              <a:gd name="connsiteY1" fmla="*/ 1230653 h 2461306"/>
              <a:gd name="connsiteX2" fmla="*/ 1230653 w 2461306"/>
              <a:gd name="connsiteY2" fmla="*/ 2461306 h 2461306"/>
              <a:gd name="connsiteX3" fmla="*/ 0 w 2461306"/>
              <a:gd name="connsiteY3" fmla="*/ 1230653 h 2461306"/>
              <a:gd name="connsiteX4" fmla="*/ 1230653 w 2461306"/>
              <a:gd name="connsiteY4" fmla="*/ 0 h 2461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1306" h="2461306">
                <a:moveTo>
                  <a:pt x="1230653" y="0"/>
                </a:moveTo>
                <a:cubicBezTo>
                  <a:pt x="1910324" y="0"/>
                  <a:pt x="2461306" y="550982"/>
                  <a:pt x="2461306" y="1230653"/>
                </a:cubicBezTo>
                <a:cubicBezTo>
                  <a:pt x="2461306" y="1910324"/>
                  <a:pt x="1910324" y="2461306"/>
                  <a:pt x="1230653" y="2461306"/>
                </a:cubicBezTo>
                <a:cubicBezTo>
                  <a:pt x="550982" y="2461306"/>
                  <a:pt x="0" y="1910324"/>
                  <a:pt x="0" y="1230653"/>
                </a:cubicBezTo>
                <a:cubicBezTo>
                  <a:pt x="0" y="550982"/>
                  <a:pt x="550982" y="0"/>
                  <a:pt x="12306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15C29EA0-DCEB-4CAA-8F26-B209BEF3A1C8}"/>
              </a:ext>
            </a:extLst>
          </p:cNvPr>
          <p:cNvSpPr>
            <a:spLocks noGrp="1"/>
          </p:cNvSpPr>
          <p:nvPr>
            <p:ph type="pic" sz="quarter" idx="23" hasCustomPrompt="1"/>
          </p:nvPr>
        </p:nvSpPr>
        <p:spPr>
          <a:xfrm>
            <a:off x="7808686" y="2038988"/>
            <a:ext cx="3488463" cy="3746259"/>
          </a:xfrm>
          <a:custGeom>
            <a:avLst/>
            <a:gdLst>
              <a:gd name="connsiteX0" fmla="*/ 0 w 3488463"/>
              <a:gd name="connsiteY0" fmla="*/ 0 h 3746259"/>
              <a:gd name="connsiteX1" fmla="*/ 3488463 w 3488463"/>
              <a:gd name="connsiteY1" fmla="*/ 0 h 3746259"/>
              <a:gd name="connsiteX2" fmla="*/ 3488463 w 3488463"/>
              <a:gd name="connsiteY2" fmla="*/ 3746259 h 3746259"/>
              <a:gd name="connsiteX3" fmla="*/ 0 w 3488463"/>
              <a:gd name="connsiteY3" fmla="*/ 3746259 h 3746259"/>
            </a:gdLst>
            <a:ahLst/>
            <a:cxnLst>
              <a:cxn ang="0">
                <a:pos x="connsiteX0" y="connsiteY0"/>
              </a:cxn>
              <a:cxn ang="0">
                <a:pos x="connsiteX1" y="connsiteY1"/>
              </a:cxn>
              <a:cxn ang="0">
                <a:pos x="connsiteX2" y="connsiteY2"/>
              </a:cxn>
              <a:cxn ang="0">
                <a:pos x="connsiteX3" y="connsiteY3"/>
              </a:cxn>
            </a:cxnLst>
            <a:rect l="l" t="t" r="r" b="b"/>
            <a:pathLst>
              <a:path w="3488463" h="3746259">
                <a:moveTo>
                  <a:pt x="0" y="0"/>
                </a:moveTo>
                <a:lnTo>
                  <a:pt x="3488463" y="0"/>
                </a:lnTo>
                <a:lnTo>
                  <a:pt x="3488463" y="3746259"/>
                </a:lnTo>
                <a:lnTo>
                  <a:pt x="0" y="37462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Title 3">
            <a:extLst>
              <a:ext uri="{FF2B5EF4-FFF2-40B4-BE49-F238E27FC236}">
                <a16:creationId xmlns:a16="http://schemas.microsoft.com/office/drawing/2014/main" id="{1E892B66-1B8E-45CF-B2E9-443394E42B0B}"/>
              </a:ext>
            </a:extLst>
          </p:cNvPr>
          <p:cNvSpPr>
            <a:spLocks noGrp="1"/>
          </p:cNvSpPr>
          <p:nvPr>
            <p:ph type="title" idx="4294967295"/>
          </p:nvPr>
        </p:nvSpPr>
        <p:spPr>
          <a:xfrm>
            <a:off x="838200" y="336550"/>
            <a:ext cx="10515600" cy="679450"/>
          </a:xfrm>
        </p:spPr>
        <p:txBody>
          <a:bodyPr/>
          <a:lstStyle>
            <a:lvl1pPr algn="ctr">
              <a:defRPr/>
            </a:lvl1pPr>
          </a:lstStyle>
          <a:p>
            <a:pPr algn="ctr"/>
            <a:r>
              <a:rPr lang="en-US" dirty="0"/>
              <a:t>Click to edit Master title style</a:t>
            </a:r>
            <a:endParaRPr lang="en-US" b="1" dirty="0"/>
          </a:p>
        </p:txBody>
      </p:sp>
      <p:sp>
        <p:nvSpPr>
          <p:cNvPr id="9" name="Text Placeholder 6">
            <a:extLst>
              <a:ext uri="{FF2B5EF4-FFF2-40B4-BE49-F238E27FC236}">
                <a16:creationId xmlns:a16="http://schemas.microsoft.com/office/drawing/2014/main" id="{0D4C04E5-7B80-469F-A4D2-49BD355A79C2}"/>
              </a:ext>
            </a:extLst>
          </p:cNvPr>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Freeform: Shape 5">
            <a:extLst>
              <a:ext uri="{FF2B5EF4-FFF2-40B4-BE49-F238E27FC236}">
                <a16:creationId xmlns:a16="http://schemas.microsoft.com/office/drawing/2014/main" id="{EA5A6FAD-D061-4697-949E-BBCF6E443A13}"/>
              </a:ext>
            </a:extLst>
          </p:cNvPr>
          <p:cNvSpPr>
            <a:spLocks noGrp="1"/>
          </p:cNvSpPr>
          <p:nvPr>
            <p:ph type="pic" sz="quarter" idx="23" hasCustomPrompt="1"/>
          </p:nvPr>
        </p:nvSpPr>
        <p:spPr>
          <a:xfrm>
            <a:off x="6855158" y="3943350"/>
            <a:ext cx="4274063" cy="2171700"/>
          </a:xfrm>
          <a:custGeom>
            <a:avLst/>
            <a:gdLst>
              <a:gd name="connsiteX0" fmla="*/ 0 w 4274063"/>
              <a:gd name="connsiteY0" fmla="*/ 0 h 2171700"/>
              <a:gd name="connsiteX1" fmla="*/ 4274063 w 4274063"/>
              <a:gd name="connsiteY1" fmla="*/ 0 h 2171700"/>
              <a:gd name="connsiteX2" fmla="*/ 4274063 w 4274063"/>
              <a:gd name="connsiteY2" fmla="*/ 2171700 h 2171700"/>
              <a:gd name="connsiteX3" fmla="*/ 0 w 4274063"/>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4274063" h="2171700">
                <a:moveTo>
                  <a:pt x="0" y="0"/>
                </a:moveTo>
                <a:lnTo>
                  <a:pt x="4274063" y="0"/>
                </a:lnTo>
                <a:lnTo>
                  <a:pt x="4274063" y="2171700"/>
                </a:lnTo>
                <a:lnTo>
                  <a:pt x="0" y="21717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a:extLst>
              <a:ext uri="{FF2B5EF4-FFF2-40B4-BE49-F238E27FC236}">
                <a16:creationId xmlns:a16="http://schemas.microsoft.com/office/drawing/2014/main" id="{1B6DF9D3-A250-4F6E-8879-2FE5CA6307C1}"/>
              </a:ext>
            </a:extLst>
          </p:cNvPr>
          <p:cNvSpPr>
            <a:spLocks noGrp="1"/>
          </p:cNvSpPr>
          <p:nvPr>
            <p:ph type="pic" sz="quarter" idx="24" hasCustomPrompt="1"/>
          </p:nvPr>
        </p:nvSpPr>
        <p:spPr>
          <a:xfrm>
            <a:off x="961257" y="3803609"/>
            <a:ext cx="2767431" cy="2336716"/>
          </a:xfrm>
          <a:custGeom>
            <a:avLst/>
            <a:gdLst>
              <a:gd name="connsiteX0" fmla="*/ 0 w 2767431"/>
              <a:gd name="connsiteY0" fmla="*/ 0 h 2336716"/>
              <a:gd name="connsiteX1" fmla="*/ 2767431 w 2767431"/>
              <a:gd name="connsiteY1" fmla="*/ 0 h 2336716"/>
              <a:gd name="connsiteX2" fmla="*/ 2767431 w 2767431"/>
              <a:gd name="connsiteY2" fmla="*/ 2336716 h 2336716"/>
              <a:gd name="connsiteX3" fmla="*/ 0 w 2767431"/>
              <a:gd name="connsiteY3" fmla="*/ 2336716 h 2336716"/>
            </a:gdLst>
            <a:ahLst/>
            <a:cxnLst>
              <a:cxn ang="0">
                <a:pos x="connsiteX0" y="connsiteY0"/>
              </a:cxn>
              <a:cxn ang="0">
                <a:pos x="connsiteX1" y="connsiteY1"/>
              </a:cxn>
              <a:cxn ang="0">
                <a:pos x="connsiteX2" y="connsiteY2"/>
              </a:cxn>
              <a:cxn ang="0">
                <a:pos x="connsiteX3" y="connsiteY3"/>
              </a:cxn>
            </a:cxnLst>
            <a:rect l="l" t="t" r="r" b="b"/>
            <a:pathLst>
              <a:path w="2767431" h="2336716">
                <a:moveTo>
                  <a:pt x="0" y="0"/>
                </a:moveTo>
                <a:lnTo>
                  <a:pt x="2767431" y="0"/>
                </a:lnTo>
                <a:lnTo>
                  <a:pt x="2767431" y="2336716"/>
                </a:lnTo>
                <a:lnTo>
                  <a:pt x="0" y="23367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AE7487A9-0D5D-4AA7-ACF2-F115A94D88A3}"/>
              </a:ext>
            </a:extLst>
          </p:cNvPr>
          <p:cNvSpPr>
            <a:spLocks noGrp="1"/>
          </p:cNvSpPr>
          <p:nvPr>
            <p:ph type="pic" sz="quarter" idx="23" hasCustomPrompt="1"/>
          </p:nvPr>
        </p:nvSpPr>
        <p:spPr>
          <a:xfrm>
            <a:off x="961257" y="1808450"/>
            <a:ext cx="2767431" cy="1840979"/>
          </a:xfrm>
          <a:custGeom>
            <a:avLst/>
            <a:gdLst>
              <a:gd name="connsiteX0" fmla="*/ 0 w 2767431"/>
              <a:gd name="connsiteY0" fmla="*/ 0 h 1840979"/>
              <a:gd name="connsiteX1" fmla="*/ 2767431 w 2767431"/>
              <a:gd name="connsiteY1" fmla="*/ 0 h 1840979"/>
              <a:gd name="connsiteX2" fmla="*/ 2767431 w 2767431"/>
              <a:gd name="connsiteY2" fmla="*/ 1840979 h 1840979"/>
              <a:gd name="connsiteX3" fmla="*/ 0 w 2767431"/>
              <a:gd name="connsiteY3" fmla="*/ 1840979 h 1840979"/>
            </a:gdLst>
            <a:ahLst/>
            <a:cxnLst>
              <a:cxn ang="0">
                <a:pos x="connsiteX0" y="connsiteY0"/>
              </a:cxn>
              <a:cxn ang="0">
                <a:pos x="connsiteX1" y="connsiteY1"/>
              </a:cxn>
              <a:cxn ang="0">
                <a:pos x="connsiteX2" y="connsiteY2"/>
              </a:cxn>
              <a:cxn ang="0">
                <a:pos x="connsiteX3" y="connsiteY3"/>
              </a:cxn>
            </a:cxnLst>
            <a:rect l="l" t="t" r="r" b="b"/>
            <a:pathLst>
              <a:path w="2767431" h="1840979">
                <a:moveTo>
                  <a:pt x="0" y="0"/>
                </a:moveTo>
                <a:lnTo>
                  <a:pt x="2767431" y="0"/>
                </a:lnTo>
                <a:lnTo>
                  <a:pt x="2767431" y="1840979"/>
                </a:lnTo>
                <a:lnTo>
                  <a:pt x="0" y="18409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B8697B-9966-4828-A6A7-EB323061F78D}"/>
              </a:ext>
            </a:extLst>
          </p:cNvPr>
          <p:cNvSpPr>
            <a:spLocks noGrp="1"/>
          </p:cNvSpPr>
          <p:nvPr>
            <p:ph type="pic" sz="quarter" idx="23" hasCustomPrompt="1"/>
          </p:nvPr>
        </p:nvSpPr>
        <p:spPr>
          <a:xfrm>
            <a:off x="10886" y="0"/>
            <a:ext cx="12181114" cy="6858000"/>
          </a:xfrm>
          <a:custGeom>
            <a:avLst/>
            <a:gdLst>
              <a:gd name="connsiteX0" fmla="*/ 0 w 12181114"/>
              <a:gd name="connsiteY0" fmla="*/ 0 h 6858000"/>
              <a:gd name="connsiteX1" fmla="*/ 12181114 w 12181114"/>
              <a:gd name="connsiteY1" fmla="*/ 0 h 6858000"/>
              <a:gd name="connsiteX2" fmla="*/ 12181114 w 12181114"/>
              <a:gd name="connsiteY2" fmla="*/ 6858000 h 6858000"/>
              <a:gd name="connsiteX3" fmla="*/ 0 w 12181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1114" h="6858000">
                <a:moveTo>
                  <a:pt x="0" y="0"/>
                </a:moveTo>
                <a:lnTo>
                  <a:pt x="12181114" y="0"/>
                </a:lnTo>
                <a:lnTo>
                  <a:pt x="12181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7289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0494BD04-7911-4019-9E20-6A45E3865E4B}"/>
              </a:ext>
            </a:extLst>
          </p:cNvPr>
          <p:cNvSpPr>
            <a:spLocks noGrp="1"/>
          </p:cNvSpPr>
          <p:nvPr>
            <p:ph type="pic" sz="quarter" idx="21" hasCustomPrompt="1"/>
          </p:nvPr>
        </p:nvSpPr>
        <p:spPr>
          <a:xfrm>
            <a:off x="-4446" y="-1"/>
            <a:ext cx="6299200" cy="5630862"/>
          </a:xfrm>
          <a:custGeom>
            <a:avLst/>
            <a:gdLst>
              <a:gd name="connsiteX0" fmla="*/ 0 w 6299200"/>
              <a:gd name="connsiteY0" fmla="*/ 0 h 5630862"/>
              <a:gd name="connsiteX1" fmla="*/ 6299200 w 6299200"/>
              <a:gd name="connsiteY1" fmla="*/ 2717800 h 5630862"/>
              <a:gd name="connsiteX2" fmla="*/ 4522788 w 6299200"/>
              <a:gd name="connsiteY2" fmla="*/ 3541712 h 5630862"/>
              <a:gd name="connsiteX3" fmla="*/ 0 w 6299200"/>
              <a:gd name="connsiteY3" fmla="*/ 5630862 h 5630862"/>
            </a:gdLst>
            <a:ahLst/>
            <a:cxnLst>
              <a:cxn ang="0">
                <a:pos x="connsiteX0" y="connsiteY0"/>
              </a:cxn>
              <a:cxn ang="0">
                <a:pos x="connsiteX1" y="connsiteY1"/>
              </a:cxn>
              <a:cxn ang="0">
                <a:pos x="connsiteX2" y="connsiteY2"/>
              </a:cxn>
              <a:cxn ang="0">
                <a:pos x="connsiteX3" y="connsiteY3"/>
              </a:cxn>
            </a:cxnLst>
            <a:rect l="l" t="t" r="r" b="b"/>
            <a:pathLst>
              <a:path w="6299200" h="5630862">
                <a:moveTo>
                  <a:pt x="0" y="0"/>
                </a:moveTo>
                <a:lnTo>
                  <a:pt x="6299200" y="2717800"/>
                </a:lnTo>
                <a:lnTo>
                  <a:pt x="4522788" y="3541712"/>
                </a:lnTo>
                <a:lnTo>
                  <a:pt x="0" y="563086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3" name="Freeform: Shape 22">
            <a:extLst>
              <a:ext uri="{FF2B5EF4-FFF2-40B4-BE49-F238E27FC236}">
                <a16:creationId xmlns:a16="http://schemas.microsoft.com/office/drawing/2014/main" id="{381536A6-4EC1-4A02-B405-E21835C28FA6}"/>
              </a:ext>
            </a:extLst>
          </p:cNvPr>
          <p:cNvSpPr>
            <a:spLocks noGrp="1"/>
          </p:cNvSpPr>
          <p:nvPr>
            <p:ph type="pic" sz="quarter" idx="20" hasCustomPrompt="1"/>
          </p:nvPr>
        </p:nvSpPr>
        <p:spPr>
          <a:xfrm>
            <a:off x="5619619" y="2004948"/>
            <a:ext cx="1927154" cy="1927154"/>
          </a:xfrm>
          <a:custGeom>
            <a:avLst/>
            <a:gdLst>
              <a:gd name="connsiteX0" fmla="*/ 963577 w 1927154"/>
              <a:gd name="connsiteY0" fmla="*/ 0 h 1927154"/>
              <a:gd name="connsiteX1" fmla="*/ 1927154 w 1927154"/>
              <a:gd name="connsiteY1" fmla="*/ 963577 h 1927154"/>
              <a:gd name="connsiteX2" fmla="*/ 963577 w 1927154"/>
              <a:gd name="connsiteY2" fmla="*/ 1927154 h 1927154"/>
              <a:gd name="connsiteX3" fmla="*/ 0 w 1927154"/>
              <a:gd name="connsiteY3" fmla="*/ 963577 h 1927154"/>
              <a:gd name="connsiteX4" fmla="*/ 963577 w 1927154"/>
              <a:gd name="connsiteY4" fmla="*/ 0 h 1927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154" h="1927154">
                <a:moveTo>
                  <a:pt x="963577" y="0"/>
                </a:moveTo>
                <a:cubicBezTo>
                  <a:pt x="1495746" y="0"/>
                  <a:pt x="1927154" y="431408"/>
                  <a:pt x="1927154" y="963577"/>
                </a:cubicBezTo>
                <a:cubicBezTo>
                  <a:pt x="1927154" y="1495746"/>
                  <a:pt x="1495746" y="1927154"/>
                  <a:pt x="963577" y="1927154"/>
                </a:cubicBezTo>
                <a:cubicBezTo>
                  <a:pt x="431408" y="1927154"/>
                  <a:pt x="0" y="1495746"/>
                  <a:pt x="0" y="963577"/>
                </a:cubicBezTo>
                <a:cubicBezTo>
                  <a:pt x="0" y="431408"/>
                  <a:pt x="431408" y="0"/>
                  <a:pt x="96357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2515AD50-C47C-4F5C-BA71-6E5A08F72647}"/>
              </a:ext>
            </a:extLst>
          </p:cNvPr>
          <p:cNvSpPr>
            <a:spLocks noGrp="1"/>
          </p:cNvSpPr>
          <p:nvPr>
            <p:ph type="pic" sz="quarter" idx="19" hasCustomPrompt="1"/>
          </p:nvPr>
        </p:nvSpPr>
        <p:spPr>
          <a:xfrm>
            <a:off x="2627514" y="3223259"/>
            <a:ext cx="1927154" cy="1927154"/>
          </a:xfrm>
          <a:custGeom>
            <a:avLst/>
            <a:gdLst>
              <a:gd name="connsiteX0" fmla="*/ 963577 w 1927154"/>
              <a:gd name="connsiteY0" fmla="*/ 0 h 1927154"/>
              <a:gd name="connsiteX1" fmla="*/ 1927154 w 1927154"/>
              <a:gd name="connsiteY1" fmla="*/ 963577 h 1927154"/>
              <a:gd name="connsiteX2" fmla="*/ 963577 w 1927154"/>
              <a:gd name="connsiteY2" fmla="*/ 1927154 h 1927154"/>
              <a:gd name="connsiteX3" fmla="*/ 0 w 1927154"/>
              <a:gd name="connsiteY3" fmla="*/ 963577 h 1927154"/>
              <a:gd name="connsiteX4" fmla="*/ 963577 w 1927154"/>
              <a:gd name="connsiteY4" fmla="*/ 0 h 1927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154" h="1927154">
                <a:moveTo>
                  <a:pt x="963577" y="0"/>
                </a:moveTo>
                <a:cubicBezTo>
                  <a:pt x="1495746" y="0"/>
                  <a:pt x="1927154" y="431408"/>
                  <a:pt x="1927154" y="963577"/>
                </a:cubicBezTo>
                <a:cubicBezTo>
                  <a:pt x="1927154" y="1495746"/>
                  <a:pt x="1495746" y="1927154"/>
                  <a:pt x="963577" y="1927154"/>
                </a:cubicBezTo>
                <a:cubicBezTo>
                  <a:pt x="431408" y="1927154"/>
                  <a:pt x="0" y="1495746"/>
                  <a:pt x="0" y="963577"/>
                </a:cubicBezTo>
                <a:cubicBezTo>
                  <a:pt x="0" y="431408"/>
                  <a:pt x="431408" y="0"/>
                  <a:pt x="96357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6F78276A-36AB-4906-8A76-AAF61E3FE68C}"/>
              </a:ext>
            </a:extLst>
          </p:cNvPr>
          <p:cNvSpPr>
            <a:spLocks noGrp="1"/>
          </p:cNvSpPr>
          <p:nvPr>
            <p:ph type="pic" sz="quarter" idx="21" hasCustomPrompt="1"/>
          </p:nvPr>
        </p:nvSpPr>
        <p:spPr>
          <a:xfrm>
            <a:off x="8611724" y="1361167"/>
            <a:ext cx="1927154" cy="1927154"/>
          </a:xfrm>
          <a:custGeom>
            <a:avLst/>
            <a:gdLst>
              <a:gd name="connsiteX0" fmla="*/ 963577 w 1927154"/>
              <a:gd name="connsiteY0" fmla="*/ 0 h 1927154"/>
              <a:gd name="connsiteX1" fmla="*/ 1927154 w 1927154"/>
              <a:gd name="connsiteY1" fmla="*/ 963577 h 1927154"/>
              <a:gd name="connsiteX2" fmla="*/ 963577 w 1927154"/>
              <a:gd name="connsiteY2" fmla="*/ 1927154 h 1927154"/>
              <a:gd name="connsiteX3" fmla="*/ 0 w 1927154"/>
              <a:gd name="connsiteY3" fmla="*/ 963577 h 1927154"/>
              <a:gd name="connsiteX4" fmla="*/ 963577 w 1927154"/>
              <a:gd name="connsiteY4" fmla="*/ 0 h 1927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7154" h="1927154">
                <a:moveTo>
                  <a:pt x="963577" y="0"/>
                </a:moveTo>
                <a:cubicBezTo>
                  <a:pt x="1495746" y="0"/>
                  <a:pt x="1927154" y="431408"/>
                  <a:pt x="1927154" y="963577"/>
                </a:cubicBezTo>
                <a:cubicBezTo>
                  <a:pt x="1927154" y="1495746"/>
                  <a:pt x="1495746" y="1927154"/>
                  <a:pt x="963577" y="1927154"/>
                </a:cubicBezTo>
                <a:cubicBezTo>
                  <a:pt x="431408" y="1927154"/>
                  <a:pt x="0" y="1495746"/>
                  <a:pt x="0" y="963577"/>
                </a:cubicBezTo>
                <a:cubicBezTo>
                  <a:pt x="0" y="431408"/>
                  <a:pt x="431408" y="0"/>
                  <a:pt x="96357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Picture Placeholder 20">
            <a:extLst>
              <a:ext uri="{FF2B5EF4-FFF2-40B4-BE49-F238E27FC236}">
                <a16:creationId xmlns:a16="http://schemas.microsoft.com/office/drawing/2014/main" id="{CF7A488D-26FB-4B41-86A9-06AB62CA1AE2}"/>
              </a:ext>
            </a:extLst>
          </p:cNvPr>
          <p:cNvSpPr>
            <a:spLocks noGrp="1"/>
          </p:cNvSpPr>
          <p:nvPr>
            <p:ph type="pic" sz="quarter" idx="18" hasCustomPrompt="1"/>
          </p:nvPr>
        </p:nvSpPr>
        <p:spPr>
          <a:xfrm>
            <a:off x="3934972" y="3828084"/>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Picture Placeholder 19">
            <a:extLst>
              <a:ext uri="{FF2B5EF4-FFF2-40B4-BE49-F238E27FC236}">
                <a16:creationId xmlns:a16="http://schemas.microsoft.com/office/drawing/2014/main" id="{0EBFB39F-7CF7-4F48-B610-77492073BCDB}"/>
              </a:ext>
            </a:extLst>
          </p:cNvPr>
          <p:cNvSpPr>
            <a:spLocks noGrp="1"/>
          </p:cNvSpPr>
          <p:nvPr>
            <p:ph type="pic" sz="quarter" idx="21" hasCustomPrompt="1"/>
          </p:nvPr>
        </p:nvSpPr>
        <p:spPr>
          <a:xfrm>
            <a:off x="1773943" y="1770550"/>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93C2CB71-E692-45C9-8696-45F493DE57E3}"/>
              </a:ext>
            </a:extLst>
          </p:cNvPr>
          <p:cNvSpPr>
            <a:spLocks noGrp="1"/>
          </p:cNvSpPr>
          <p:nvPr>
            <p:ph type="pic" sz="quarter" idx="23" hasCustomPrompt="1"/>
          </p:nvPr>
        </p:nvSpPr>
        <p:spPr>
          <a:xfrm>
            <a:off x="6096000" y="1770550"/>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193B02AC-06B3-4664-B470-3E84F39208FE}"/>
              </a:ext>
            </a:extLst>
          </p:cNvPr>
          <p:cNvSpPr>
            <a:spLocks noGrp="1"/>
          </p:cNvSpPr>
          <p:nvPr>
            <p:ph type="pic" sz="quarter" idx="24" hasCustomPrompt="1"/>
          </p:nvPr>
        </p:nvSpPr>
        <p:spPr>
          <a:xfrm>
            <a:off x="8257030" y="3828084"/>
            <a:ext cx="2161029" cy="2057534"/>
          </a:xfrm>
          <a:custGeom>
            <a:avLst/>
            <a:gdLst>
              <a:gd name="connsiteX0" fmla="*/ 0 w 2161029"/>
              <a:gd name="connsiteY0" fmla="*/ 0 h 2057534"/>
              <a:gd name="connsiteX1" fmla="*/ 2161029 w 2161029"/>
              <a:gd name="connsiteY1" fmla="*/ 0 h 2057534"/>
              <a:gd name="connsiteX2" fmla="*/ 2161029 w 2161029"/>
              <a:gd name="connsiteY2" fmla="*/ 2057534 h 2057534"/>
              <a:gd name="connsiteX3" fmla="*/ 0 w 2161029"/>
              <a:gd name="connsiteY3" fmla="*/ 2057534 h 2057534"/>
            </a:gdLst>
            <a:ahLst/>
            <a:cxnLst>
              <a:cxn ang="0">
                <a:pos x="connsiteX0" y="connsiteY0"/>
              </a:cxn>
              <a:cxn ang="0">
                <a:pos x="connsiteX1" y="connsiteY1"/>
              </a:cxn>
              <a:cxn ang="0">
                <a:pos x="connsiteX2" y="connsiteY2"/>
              </a:cxn>
              <a:cxn ang="0">
                <a:pos x="connsiteX3" y="connsiteY3"/>
              </a:cxn>
            </a:cxnLst>
            <a:rect l="l" t="t" r="r" b="b"/>
            <a:pathLst>
              <a:path w="2161029" h="2057534">
                <a:moveTo>
                  <a:pt x="0" y="0"/>
                </a:moveTo>
                <a:lnTo>
                  <a:pt x="2161029" y="0"/>
                </a:lnTo>
                <a:lnTo>
                  <a:pt x="2161029" y="2057534"/>
                </a:lnTo>
                <a:lnTo>
                  <a:pt x="0" y="20575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03C45A26-9F71-412F-837A-A640A8D4660A}"/>
              </a:ext>
            </a:extLst>
          </p:cNvPr>
          <p:cNvSpPr>
            <a:spLocks noGrp="1"/>
          </p:cNvSpPr>
          <p:nvPr>
            <p:ph type="pic" sz="quarter" idx="25" hasCustomPrompt="1"/>
          </p:nvPr>
        </p:nvSpPr>
        <p:spPr>
          <a:xfrm>
            <a:off x="4355100" y="4199978"/>
            <a:ext cx="1451846" cy="1451846"/>
          </a:xfrm>
          <a:custGeom>
            <a:avLst/>
            <a:gdLst>
              <a:gd name="connsiteX0" fmla="*/ 725923 w 1451846"/>
              <a:gd name="connsiteY0" fmla="*/ 0 h 1451846"/>
              <a:gd name="connsiteX1" fmla="*/ 1451846 w 1451846"/>
              <a:gd name="connsiteY1" fmla="*/ 725923 h 1451846"/>
              <a:gd name="connsiteX2" fmla="*/ 725923 w 1451846"/>
              <a:gd name="connsiteY2" fmla="*/ 1451846 h 1451846"/>
              <a:gd name="connsiteX3" fmla="*/ 0 w 1451846"/>
              <a:gd name="connsiteY3" fmla="*/ 725923 h 1451846"/>
              <a:gd name="connsiteX4" fmla="*/ 725923 w 1451846"/>
              <a:gd name="connsiteY4" fmla="*/ 0 h 14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846" h="1451846">
                <a:moveTo>
                  <a:pt x="725923" y="0"/>
                </a:moveTo>
                <a:cubicBezTo>
                  <a:pt x="1126839" y="0"/>
                  <a:pt x="1451846" y="325007"/>
                  <a:pt x="1451846" y="725923"/>
                </a:cubicBezTo>
                <a:cubicBezTo>
                  <a:pt x="1451846" y="1126839"/>
                  <a:pt x="1126839" y="1451846"/>
                  <a:pt x="725923" y="1451846"/>
                </a:cubicBezTo>
                <a:cubicBezTo>
                  <a:pt x="325007" y="1451846"/>
                  <a:pt x="0" y="1126839"/>
                  <a:pt x="0" y="725923"/>
                </a:cubicBezTo>
                <a:cubicBezTo>
                  <a:pt x="0" y="325007"/>
                  <a:pt x="325007" y="0"/>
                  <a:pt x="72592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3B5B4C0E-2E49-4CF8-874B-5704357921E8}"/>
              </a:ext>
            </a:extLst>
          </p:cNvPr>
          <p:cNvSpPr>
            <a:spLocks noGrp="1"/>
          </p:cNvSpPr>
          <p:nvPr>
            <p:ph type="pic" sz="quarter" idx="29" hasCustomPrompt="1"/>
          </p:nvPr>
        </p:nvSpPr>
        <p:spPr>
          <a:xfrm>
            <a:off x="939118" y="2112644"/>
            <a:ext cx="1451846" cy="1451846"/>
          </a:xfrm>
          <a:custGeom>
            <a:avLst/>
            <a:gdLst>
              <a:gd name="connsiteX0" fmla="*/ 725923 w 1451846"/>
              <a:gd name="connsiteY0" fmla="*/ 0 h 1451846"/>
              <a:gd name="connsiteX1" fmla="*/ 1451846 w 1451846"/>
              <a:gd name="connsiteY1" fmla="*/ 725923 h 1451846"/>
              <a:gd name="connsiteX2" fmla="*/ 725923 w 1451846"/>
              <a:gd name="connsiteY2" fmla="*/ 1451846 h 1451846"/>
              <a:gd name="connsiteX3" fmla="*/ 0 w 1451846"/>
              <a:gd name="connsiteY3" fmla="*/ 725923 h 1451846"/>
              <a:gd name="connsiteX4" fmla="*/ 725923 w 1451846"/>
              <a:gd name="connsiteY4" fmla="*/ 0 h 14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846" h="1451846">
                <a:moveTo>
                  <a:pt x="725923" y="0"/>
                </a:moveTo>
                <a:cubicBezTo>
                  <a:pt x="1126839" y="0"/>
                  <a:pt x="1451846" y="325007"/>
                  <a:pt x="1451846" y="725923"/>
                </a:cubicBezTo>
                <a:cubicBezTo>
                  <a:pt x="1451846" y="1126839"/>
                  <a:pt x="1126839" y="1451846"/>
                  <a:pt x="725923" y="1451846"/>
                </a:cubicBezTo>
                <a:cubicBezTo>
                  <a:pt x="325007" y="1451846"/>
                  <a:pt x="0" y="1126839"/>
                  <a:pt x="0" y="725923"/>
                </a:cubicBezTo>
                <a:cubicBezTo>
                  <a:pt x="0" y="325007"/>
                  <a:pt x="325007" y="0"/>
                  <a:pt x="72592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7A4883DD-3454-4F46-B768-38A98D1D0844}"/>
              </a:ext>
            </a:extLst>
          </p:cNvPr>
          <p:cNvSpPr>
            <a:spLocks noGrp="1"/>
          </p:cNvSpPr>
          <p:nvPr>
            <p:ph type="pic" sz="quarter" idx="30" hasCustomPrompt="1"/>
          </p:nvPr>
        </p:nvSpPr>
        <p:spPr>
          <a:xfrm>
            <a:off x="7771083" y="2112644"/>
            <a:ext cx="1451846" cy="1451846"/>
          </a:xfrm>
          <a:custGeom>
            <a:avLst/>
            <a:gdLst>
              <a:gd name="connsiteX0" fmla="*/ 725923 w 1451846"/>
              <a:gd name="connsiteY0" fmla="*/ 0 h 1451846"/>
              <a:gd name="connsiteX1" fmla="*/ 1451846 w 1451846"/>
              <a:gd name="connsiteY1" fmla="*/ 725923 h 1451846"/>
              <a:gd name="connsiteX2" fmla="*/ 725923 w 1451846"/>
              <a:gd name="connsiteY2" fmla="*/ 1451846 h 1451846"/>
              <a:gd name="connsiteX3" fmla="*/ 0 w 1451846"/>
              <a:gd name="connsiteY3" fmla="*/ 725923 h 1451846"/>
              <a:gd name="connsiteX4" fmla="*/ 725923 w 1451846"/>
              <a:gd name="connsiteY4" fmla="*/ 0 h 14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846" h="1451846">
                <a:moveTo>
                  <a:pt x="725923" y="0"/>
                </a:moveTo>
                <a:cubicBezTo>
                  <a:pt x="1126839" y="0"/>
                  <a:pt x="1451846" y="325007"/>
                  <a:pt x="1451846" y="725923"/>
                </a:cubicBezTo>
                <a:cubicBezTo>
                  <a:pt x="1451846" y="1126839"/>
                  <a:pt x="1126839" y="1451846"/>
                  <a:pt x="725923" y="1451846"/>
                </a:cubicBezTo>
                <a:cubicBezTo>
                  <a:pt x="325007" y="1451846"/>
                  <a:pt x="0" y="1126839"/>
                  <a:pt x="0" y="725923"/>
                </a:cubicBezTo>
                <a:cubicBezTo>
                  <a:pt x="0" y="325007"/>
                  <a:pt x="325007" y="0"/>
                  <a:pt x="72592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3" name="Freeform: Shape 22">
            <a:extLst>
              <a:ext uri="{FF2B5EF4-FFF2-40B4-BE49-F238E27FC236}">
                <a16:creationId xmlns:a16="http://schemas.microsoft.com/office/drawing/2014/main" id="{817C0055-7A32-4935-9C7C-DF0ECE70CDF8}"/>
              </a:ext>
            </a:extLst>
          </p:cNvPr>
          <p:cNvSpPr>
            <a:spLocks noGrp="1"/>
          </p:cNvSpPr>
          <p:nvPr>
            <p:ph type="pic" sz="quarter" idx="18" hasCustomPrompt="1"/>
          </p:nvPr>
        </p:nvSpPr>
        <p:spPr>
          <a:xfrm>
            <a:off x="2964805" y="1874697"/>
            <a:ext cx="2009185" cy="2588934"/>
          </a:xfrm>
          <a:custGeom>
            <a:avLst/>
            <a:gdLst>
              <a:gd name="connsiteX0" fmla="*/ 0 w 2009185"/>
              <a:gd name="connsiteY0" fmla="*/ 0 h 2588934"/>
              <a:gd name="connsiteX1" fmla="*/ 2009185 w 2009185"/>
              <a:gd name="connsiteY1" fmla="*/ 0 h 2588934"/>
              <a:gd name="connsiteX2" fmla="*/ 2009185 w 2009185"/>
              <a:gd name="connsiteY2" fmla="*/ 2588934 h 2588934"/>
              <a:gd name="connsiteX3" fmla="*/ 0 w 2009185"/>
              <a:gd name="connsiteY3" fmla="*/ 2588934 h 2588934"/>
            </a:gdLst>
            <a:ahLst/>
            <a:cxnLst>
              <a:cxn ang="0">
                <a:pos x="connsiteX0" y="connsiteY0"/>
              </a:cxn>
              <a:cxn ang="0">
                <a:pos x="connsiteX1" y="connsiteY1"/>
              </a:cxn>
              <a:cxn ang="0">
                <a:pos x="connsiteX2" y="connsiteY2"/>
              </a:cxn>
              <a:cxn ang="0">
                <a:pos x="connsiteX3" y="connsiteY3"/>
              </a:cxn>
            </a:cxnLst>
            <a:rect l="l" t="t" r="r" b="b"/>
            <a:pathLst>
              <a:path w="2009185" h="2588934">
                <a:moveTo>
                  <a:pt x="0" y="0"/>
                </a:moveTo>
                <a:lnTo>
                  <a:pt x="2009185" y="0"/>
                </a:lnTo>
                <a:lnTo>
                  <a:pt x="2009185" y="2588934"/>
                </a:lnTo>
                <a:lnTo>
                  <a:pt x="0" y="25889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5F766025-48C4-4AD7-A566-6E4457FF648F}"/>
              </a:ext>
            </a:extLst>
          </p:cNvPr>
          <p:cNvSpPr>
            <a:spLocks noGrp="1"/>
          </p:cNvSpPr>
          <p:nvPr>
            <p:ph type="pic" sz="quarter" idx="19" hasCustomPrompt="1"/>
          </p:nvPr>
        </p:nvSpPr>
        <p:spPr>
          <a:xfrm>
            <a:off x="838201" y="1874697"/>
            <a:ext cx="2009185" cy="2588934"/>
          </a:xfrm>
          <a:custGeom>
            <a:avLst/>
            <a:gdLst>
              <a:gd name="connsiteX0" fmla="*/ 0 w 2009185"/>
              <a:gd name="connsiteY0" fmla="*/ 0 h 2588934"/>
              <a:gd name="connsiteX1" fmla="*/ 2009185 w 2009185"/>
              <a:gd name="connsiteY1" fmla="*/ 0 h 2588934"/>
              <a:gd name="connsiteX2" fmla="*/ 2009185 w 2009185"/>
              <a:gd name="connsiteY2" fmla="*/ 2588934 h 2588934"/>
              <a:gd name="connsiteX3" fmla="*/ 0 w 2009185"/>
              <a:gd name="connsiteY3" fmla="*/ 2588934 h 2588934"/>
            </a:gdLst>
            <a:ahLst/>
            <a:cxnLst>
              <a:cxn ang="0">
                <a:pos x="connsiteX0" y="connsiteY0"/>
              </a:cxn>
              <a:cxn ang="0">
                <a:pos x="connsiteX1" y="connsiteY1"/>
              </a:cxn>
              <a:cxn ang="0">
                <a:pos x="connsiteX2" y="connsiteY2"/>
              </a:cxn>
              <a:cxn ang="0">
                <a:pos x="connsiteX3" y="connsiteY3"/>
              </a:cxn>
            </a:cxnLst>
            <a:rect l="l" t="t" r="r" b="b"/>
            <a:pathLst>
              <a:path w="2009185" h="2588934">
                <a:moveTo>
                  <a:pt x="0" y="0"/>
                </a:moveTo>
                <a:lnTo>
                  <a:pt x="2009185" y="0"/>
                </a:lnTo>
                <a:lnTo>
                  <a:pt x="2009185" y="2588934"/>
                </a:lnTo>
                <a:lnTo>
                  <a:pt x="0" y="25889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4" name="Freeform: Shape 23">
            <a:extLst>
              <a:ext uri="{FF2B5EF4-FFF2-40B4-BE49-F238E27FC236}">
                <a16:creationId xmlns:a16="http://schemas.microsoft.com/office/drawing/2014/main" id="{CEEE21A4-FA1E-4887-8944-6C092938AC70}"/>
              </a:ext>
            </a:extLst>
          </p:cNvPr>
          <p:cNvSpPr>
            <a:spLocks noGrp="1"/>
          </p:cNvSpPr>
          <p:nvPr>
            <p:ph type="pic" sz="quarter" idx="21" hasCustomPrompt="1"/>
          </p:nvPr>
        </p:nvSpPr>
        <p:spPr>
          <a:xfrm>
            <a:off x="5091409" y="1874697"/>
            <a:ext cx="2009185" cy="2588934"/>
          </a:xfrm>
          <a:custGeom>
            <a:avLst/>
            <a:gdLst>
              <a:gd name="connsiteX0" fmla="*/ 0 w 2009185"/>
              <a:gd name="connsiteY0" fmla="*/ 0 h 2588934"/>
              <a:gd name="connsiteX1" fmla="*/ 2009185 w 2009185"/>
              <a:gd name="connsiteY1" fmla="*/ 0 h 2588934"/>
              <a:gd name="connsiteX2" fmla="*/ 2009185 w 2009185"/>
              <a:gd name="connsiteY2" fmla="*/ 2588934 h 2588934"/>
              <a:gd name="connsiteX3" fmla="*/ 0 w 2009185"/>
              <a:gd name="connsiteY3" fmla="*/ 2588934 h 2588934"/>
            </a:gdLst>
            <a:ahLst/>
            <a:cxnLst>
              <a:cxn ang="0">
                <a:pos x="connsiteX0" y="connsiteY0"/>
              </a:cxn>
              <a:cxn ang="0">
                <a:pos x="connsiteX1" y="connsiteY1"/>
              </a:cxn>
              <a:cxn ang="0">
                <a:pos x="connsiteX2" y="connsiteY2"/>
              </a:cxn>
              <a:cxn ang="0">
                <a:pos x="connsiteX3" y="connsiteY3"/>
              </a:cxn>
            </a:cxnLst>
            <a:rect l="l" t="t" r="r" b="b"/>
            <a:pathLst>
              <a:path w="2009185" h="2588934">
                <a:moveTo>
                  <a:pt x="0" y="0"/>
                </a:moveTo>
                <a:lnTo>
                  <a:pt x="2009185" y="0"/>
                </a:lnTo>
                <a:lnTo>
                  <a:pt x="2009185" y="2588934"/>
                </a:lnTo>
                <a:lnTo>
                  <a:pt x="0" y="25889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E6E704AE-B870-473F-A9C9-4D06675A0E6A}"/>
              </a:ext>
            </a:extLst>
          </p:cNvPr>
          <p:cNvSpPr>
            <a:spLocks noGrp="1"/>
          </p:cNvSpPr>
          <p:nvPr>
            <p:ph type="pic" sz="quarter" idx="23" hasCustomPrompt="1"/>
          </p:nvPr>
        </p:nvSpPr>
        <p:spPr>
          <a:xfrm>
            <a:off x="9344615" y="1874697"/>
            <a:ext cx="2009185" cy="2588934"/>
          </a:xfrm>
          <a:custGeom>
            <a:avLst/>
            <a:gdLst>
              <a:gd name="connsiteX0" fmla="*/ 0 w 2009185"/>
              <a:gd name="connsiteY0" fmla="*/ 0 h 2588934"/>
              <a:gd name="connsiteX1" fmla="*/ 2009185 w 2009185"/>
              <a:gd name="connsiteY1" fmla="*/ 0 h 2588934"/>
              <a:gd name="connsiteX2" fmla="*/ 2009185 w 2009185"/>
              <a:gd name="connsiteY2" fmla="*/ 2588934 h 2588934"/>
              <a:gd name="connsiteX3" fmla="*/ 0 w 2009185"/>
              <a:gd name="connsiteY3" fmla="*/ 2588934 h 2588934"/>
            </a:gdLst>
            <a:ahLst/>
            <a:cxnLst>
              <a:cxn ang="0">
                <a:pos x="connsiteX0" y="connsiteY0"/>
              </a:cxn>
              <a:cxn ang="0">
                <a:pos x="connsiteX1" y="connsiteY1"/>
              </a:cxn>
              <a:cxn ang="0">
                <a:pos x="connsiteX2" y="connsiteY2"/>
              </a:cxn>
              <a:cxn ang="0">
                <a:pos x="connsiteX3" y="connsiteY3"/>
              </a:cxn>
            </a:cxnLst>
            <a:rect l="l" t="t" r="r" b="b"/>
            <a:pathLst>
              <a:path w="2009185" h="2588934">
                <a:moveTo>
                  <a:pt x="0" y="0"/>
                </a:moveTo>
                <a:lnTo>
                  <a:pt x="2009185" y="0"/>
                </a:lnTo>
                <a:lnTo>
                  <a:pt x="2009185" y="2588934"/>
                </a:lnTo>
                <a:lnTo>
                  <a:pt x="0" y="25889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Freeform: Shape 24">
            <a:extLst>
              <a:ext uri="{FF2B5EF4-FFF2-40B4-BE49-F238E27FC236}">
                <a16:creationId xmlns:a16="http://schemas.microsoft.com/office/drawing/2014/main" id="{C61071A8-F634-44ED-9613-C6BE47562EF8}"/>
              </a:ext>
            </a:extLst>
          </p:cNvPr>
          <p:cNvSpPr>
            <a:spLocks noGrp="1"/>
          </p:cNvSpPr>
          <p:nvPr>
            <p:ph type="pic" sz="quarter" idx="22" hasCustomPrompt="1"/>
          </p:nvPr>
        </p:nvSpPr>
        <p:spPr>
          <a:xfrm>
            <a:off x="7218013" y="1874697"/>
            <a:ext cx="2009185" cy="2588934"/>
          </a:xfrm>
          <a:custGeom>
            <a:avLst/>
            <a:gdLst>
              <a:gd name="connsiteX0" fmla="*/ 0 w 2009185"/>
              <a:gd name="connsiteY0" fmla="*/ 0 h 2588934"/>
              <a:gd name="connsiteX1" fmla="*/ 2009185 w 2009185"/>
              <a:gd name="connsiteY1" fmla="*/ 0 h 2588934"/>
              <a:gd name="connsiteX2" fmla="*/ 2009185 w 2009185"/>
              <a:gd name="connsiteY2" fmla="*/ 2588934 h 2588934"/>
              <a:gd name="connsiteX3" fmla="*/ 0 w 2009185"/>
              <a:gd name="connsiteY3" fmla="*/ 2588934 h 2588934"/>
            </a:gdLst>
            <a:ahLst/>
            <a:cxnLst>
              <a:cxn ang="0">
                <a:pos x="connsiteX0" y="connsiteY0"/>
              </a:cxn>
              <a:cxn ang="0">
                <a:pos x="connsiteX1" y="connsiteY1"/>
              </a:cxn>
              <a:cxn ang="0">
                <a:pos x="connsiteX2" y="connsiteY2"/>
              </a:cxn>
              <a:cxn ang="0">
                <a:pos x="connsiteX3" y="connsiteY3"/>
              </a:cxn>
            </a:cxnLst>
            <a:rect l="l" t="t" r="r" b="b"/>
            <a:pathLst>
              <a:path w="2009185" h="2588934">
                <a:moveTo>
                  <a:pt x="0" y="0"/>
                </a:moveTo>
                <a:lnTo>
                  <a:pt x="2009185" y="0"/>
                </a:lnTo>
                <a:lnTo>
                  <a:pt x="2009185" y="2588934"/>
                </a:lnTo>
                <a:lnTo>
                  <a:pt x="0" y="25889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41F0A6-3C48-43F8-9BB4-77777CE0F6BB}"/>
              </a:ext>
            </a:extLst>
          </p:cNvPr>
          <p:cNvSpPr/>
          <p:nvPr/>
        </p:nvSpPr>
        <p:spPr>
          <a:xfrm>
            <a:off x="503583" y="502137"/>
            <a:ext cx="11184835" cy="5853726"/>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4" name="Picture 3">
            <a:extLst>
              <a:ext uri="{FF2B5EF4-FFF2-40B4-BE49-F238E27FC236}">
                <a16:creationId xmlns:a16="http://schemas.microsoft.com/office/drawing/2014/main" id="{A416A9BA-0D4F-4CAB-B658-2BB1791BCA3D}"/>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a:extLst>
              <a:ext uri="{FF2B5EF4-FFF2-40B4-BE49-F238E27FC236}">
                <a16:creationId xmlns:a16="http://schemas.microsoft.com/office/drawing/2014/main" id="{E1D02332-F2E3-474B-B2F6-6DB98986144A}"/>
              </a:ext>
            </a:extLst>
          </p:cNvPr>
          <p:cNvSpPr>
            <a:spLocks/>
          </p:cNvSpPr>
          <p:nvPr/>
        </p:nvSpPr>
        <p:spPr bwMode="auto">
          <a:xfrm rot="10800000">
            <a:off x="-1" y="0"/>
            <a:ext cx="12185310" cy="11100052"/>
          </a:xfrm>
          <a:custGeom>
            <a:avLst/>
            <a:gdLst>
              <a:gd name="T0" fmla="*/ 0 w 3968"/>
              <a:gd name="T1" fmla="*/ 0 h 3547"/>
              <a:gd name="T2" fmla="*/ 0 w 3968"/>
              <a:gd name="T3" fmla="*/ 3547 h 3547"/>
              <a:gd name="T4" fmla="*/ 2849 w 3968"/>
              <a:gd name="T5" fmla="*/ 2231 h 3547"/>
              <a:gd name="T6" fmla="*/ 3968 w 3968"/>
              <a:gd name="T7" fmla="*/ 1712 h 3547"/>
              <a:gd name="T8" fmla="*/ 0 w 3968"/>
              <a:gd name="T9" fmla="*/ 0 h 3547"/>
            </a:gdLst>
            <a:ahLst/>
            <a:cxnLst>
              <a:cxn ang="0">
                <a:pos x="T0" y="T1"/>
              </a:cxn>
              <a:cxn ang="0">
                <a:pos x="T2" y="T3"/>
              </a:cxn>
              <a:cxn ang="0">
                <a:pos x="T4" y="T5"/>
              </a:cxn>
              <a:cxn ang="0">
                <a:pos x="T6" y="T7"/>
              </a:cxn>
              <a:cxn ang="0">
                <a:pos x="T8" y="T9"/>
              </a:cxn>
            </a:cxnLst>
            <a:rect l="0" t="0" r="r" b="b"/>
            <a:pathLst>
              <a:path w="3968" h="3547">
                <a:moveTo>
                  <a:pt x="0" y="0"/>
                </a:moveTo>
                <a:lnTo>
                  <a:pt x="0" y="3547"/>
                </a:lnTo>
                <a:lnTo>
                  <a:pt x="2849" y="2231"/>
                </a:lnTo>
                <a:lnTo>
                  <a:pt x="3968" y="1712"/>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1081020" y="1288146"/>
            <a:ext cx="2888932" cy="762966"/>
          </a:xfrm>
          <a:prstGeom prst="rect">
            <a:avLst/>
          </a:prstGeom>
        </p:spPr>
        <p:txBody>
          <a:bodyPr wrap="none">
            <a:spAutoFit/>
          </a:bodyPr>
          <a:lstStyle/>
          <a:p>
            <a:pPr>
              <a:lnSpc>
                <a:spcPts val="5000"/>
              </a:lnSpc>
            </a:pPr>
            <a:r>
              <a:rPr lang="en-US" sz="6000" b="1" dirty="0">
                <a:latin typeface="Roboto Slab" pitchFamily="2" charset="0"/>
                <a:ea typeface="Roboto Slab" pitchFamily="2" charset="0"/>
              </a:rPr>
              <a:t>Service</a:t>
            </a:r>
          </a:p>
        </p:txBody>
      </p:sp>
      <p:sp>
        <p:nvSpPr>
          <p:cNvPr id="25" name="Rectangle 9">
            <a:extLst>
              <a:ext uri="{FF2B5EF4-FFF2-40B4-BE49-F238E27FC236}">
                <a16:creationId xmlns:a16="http://schemas.microsoft.com/office/drawing/2014/main" id="{20F70317-8EBD-45C6-BEFF-C1C8778977D2}"/>
              </a:ext>
            </a:extLst>
          </p:cNvPr>
          <p:cNvSpPr>
            <a:spLocks/>
          </p:cNvSpPr>
          <p:nvPr/>
        </p:nvSpPr>
        <p:spPr bwMode="auto">
          <a:xfrm>
            <a:off x="1081020" y="2051112"/>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8" name="Rectangle 9">
            <a:extLst>
              <a:ext uri="{FF2B5EF4-FFF2-40B4-BE49-F238E27FC236}">
                <a16:creationId xmlns:a16="http://schemas.microsoft.com/office/drawing/2014/main" id="{3878C525-95EC-4BA3-8EA1-D7150F91CDD9}"/>
              </a:ext>
            </a:extLst>
          </p:cNvPr>
          <p:cNvSpPr>
            <a:spLocks/>
          </p:cNvSpPr>
          <p:nvPr/>
        </p:nvSpPr>
        <p:spPr bwMode="auto">
          <a:xfrm>
            <a:off x="9389860" y="3120809"/>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19" name="Group 18">
            <a:extLst>
              <a:ext uri="{FF2B5EF4-FFF2-40B4-BE49-F238E27FC236}">
                <a16:creationId xmlns:a16="http://schemas.microsoft.com/office/drawing/2014/main" id="{99684188-7C04-40DB-85A7-8A62BE9A940D}"/>
              </a:ext>
            </a:extLst>
          </p:cNvPr>
          <p:cNvGrpSpPr/>
          <p:nvPr/>
        </p:nvGrpSpPr>
        <p:grpSpPr>
          <a:xfrm>
            <a:off x="6047275" y="3164425"/>
            <a:ext cx="2203323" cy="333829"/>
            <a:chOff x="1244504" y="5444866"/>
            <a:chExt cx="2203323" cy="333829"/>
          </a:xfrm>
        </p:grpSpPr>
        <p:sp>
          <p:nvSpPr>
            <p:cNvPr id="20" name="Rectangle 19">
              <a:extLst>
                <a:ext uri="{FF2B5EF4-FFF2-40B4-BE49-F238E27FC236}">
                  <a16:creationId xmlns:a16="http://schemas.microsoft.com/office/drawing/2014/main" id="{13CEC136-8FC1-4267-870E-DF0F677B8B23}"/>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TextBox 25">
              <a:extLst>
                <a:ext uri="{FF2B5EF4-FFF2-40B4-BE49-F238E27FC236}">
                  <a16:creationId xmlns:a16="http://schemas.microsoft.com/office/drawing/2014/main" id="{EA868F6C-B417-40E1-B9A0-4A53D335582D}"/>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7" name="Rectangle 9">
              <a:extLst>
                <a:ext uri="{FF2B5EF4-FFF2-40B4-BE49-F238E27FC236}">
                  <a16:creationId xmlns:a16="http://schemas.microsoft.com/office/drawing/2014/main" id="{9CEB2B1D-80A3-47FF-969B-5E53A7A8664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8" name="Group 27">
            <a:extLst>
              <a:ext uri="{FF2B5EF4-FFF2-40B4-BE49-F238E27FC236}">
                <a16:creationId xmlns:a16="http://schemas.microsoft.com/office/drawing/2014/main" id="{ACDA67E7-73A5-46AC-B5A2-23289CED3F50}"/>
              </a:ext>
            </a:extLst>
          </p:cNvPr>
          <p:cNvGrpSpPr/>
          <p:nvPr/>
        </p:nvGrpSpPr>
        <p:grpSpPr>
          <a:xfrm>
            <a:off x="6047275" y="4090457"/>
            <a:ext cx="2203323" cy="333829"/>
            <a:chOff x="1244504" y="5444866"/>
            <a:chExt cx="2203323" cy="333829"/>
          </a:xfrm>
        </p:grpSpPr>
        <p:sp>
          <p:nvSpPr>
            <p:cNvPr id="29" name="Rectangle 28">
              <a:extLst>
                <a:ext uri="{FF2B5EF4-FFF2-40B4-BE49-F238E27FC236}">
                  <a16:creationId xmlns:a16="http://schemas.microsoft.com/office/drawing/2014/main" id="{EE05C598-FCB6-4AA7-9E50-BDDF2B0DEAD9}"/>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5546EEF1-8E3B-43B2-8988-979373C5AD30}"/>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1" name="Rectangle 9">
              <a:extLst>
                <a:ext uri="{FF2B5EF4-FFF2-40B4-BE49-F238E27FC236}">
                  <a16:creationId xmlns:a16="http://schemas.microsoft.com/office/drawing/2014/main" id="{82B5EDB2-4D2C-41ED-93E4-C06DF0793292}"/>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23F28E16-E243-4E15-890A-9C9C071C2E3C}"/>
              </a:ext>
            </a:extLst>
          </p:cNvPr>
          <p:cNvGrpSpPr/>
          <p:nvPr/>
        </p:nvGrpSpPr>
        <p:grpSpPr>
          <a:xfrm>
            <a:off x="6047275" y="5016489"/>
            <a:ext cx="2203323" cy="333829"/>
            <a:chOff x="1244504" y="5444866"/>
            <a:chExt cx="2203323" cy="333829"/>
          </a:xfrm>
        </p:grpSpPr>
        <p:sp>
          <p:nvSpPr>
            <p:cNvPr id="36" name="Rectangle 35">
              <a:extLst>
                <a:ext uri="{FF2B5EF4-FFF2-40B4-BE49-F238E27FC236}">
                  <a16:creationId xmlns:a16="http://schemas.microsoft.com/office/drawing/2014/main" id="{851BCF96-4837-43F6-A1C1-C5C484FBC60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TextBox 36">
              <a:extLst>
                <a:ext uri="{FF2B5EF4-FFF2-40B4-BE49-F238E27FC236}">
                  <a16:creationId xmlns:a16="http://schemas.microsoft.com/office/drawing/2014/main" id="{468F1010-41DC-4CD0-A500-5DBEE99F016C}"/>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38" name="Rectangle 9">
              <a:extLst>
                <a:ext uri="{FF2B5EF4-FFF2-40B4-BE49-F238E27FC236}">
                  <a16:creationId xmlns:a16="http://schemas.microsoft.com/office/drawing/2014/main" id="{81C1FE1E-38AE-4F41-A8FF-E895068EB3B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9" name="Group 38">
            <a:extLst>
              <a:ext uri="{FF2B5EF4-FFF2-40B4-BE49-F238E27FC236}">
                <a16:creationId xmlns:a16="http://schemas.microsoft.com/office/drawing/2014/main" id="{D9D43803-562D-4FE6-9A1D-8D30ABC5DFF7}"/>
              </a:ext>
            </a:extLst>
          </p:cNvPr>
          <p:cNvGrpSpPr/>
          <p:nvPr/>
        </p:nvGrpSpPr>
        <p:grpSpPr>
          <a:xfrm>
            <a:off x="6047275" y="5942520"/>
            <a:ext cx="2203323" cy="333829"/>
            <a:chOff x="1244504" y="5444866"/>
            <a:chExt cx="2203323" cy="333829"/>
          </a:xfrm>
        </p:grpSpPr>
        <p:sp>
          <p:nvSpPr>
            <p:cNvPr id="40" name="Rectangle 39">
              <a:extLst>
                <a:ext uri="{FF2B5EF4-FFF2-40B4-BE49-F238E27FC236}">
                  <a16:creationId xmlns:a16="http://schemas.microsoft.com/office/drawing/2014/main" id="{B1BF4764-7BD5-4C26-B859-906AFBA1615E}"/>
                </a:ext>
              </a:extLst>
            </p:cNvPr>
            <p:cNvSpPr/>
            <p:nvPr/>
          </p:nvSpPr>
          <p:spPr>
            <a:xfrm rot="2700000">
              <a:off x="1244504" y="544486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1" name="TextBox 40">
              <a:extLst>
                <a:ext uri="{FF2B5EF4-FFF2-40B4-BE49-F238E27FC236}">
                  <a16:creationId xmlns:a16="http://schemas.microsoft.com/office/drawing/2014/main" id="{A02C4A7E-BCFA-4138-B365-9251A5D88354}"/>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2" name="Rectangle 9">
              <a:extLst>
                <a:ext uri="{FF2B5EF4-FFF2-40B4-BE49-F238E27FC236}">
                  <a16:creationId xmlns:a16="http://schemas.microsoft.com/office/drawing/2014/main" id="{A50F42E9-AA20-4A0D-AC75-379B79D3E9AF}"/>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cxnSp>
        <p:nvCxnSpPr>
          <p:cNvPr id="7" name="Straight Connector 6">
            <a:extLst>
              <a:ext uri="{FF2B5EF4-FFF2-40B4-BE49-F238E27FC236}">
                <a16:creationId xmlns:a16="http://schemas.microsoft.com/office/drawing/2014/main" id="{AFED1260-3045-4E14-B091-34CB93DC53FE}"/>
              </a:ext>
            </a:extLst>
          </p:cNvPr>
          <p:cNvCxnSpPr/>
          <p:nvPr/>
        </p:nvCxnSpPr>
        <p:spPr>
          <a:xfrm>
            <a:off x="8820229" y="3120809"/>
            <a:ext cx="0" cy="31502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14D4DC3A-C93E-478B-99D7-76D671217896}"/>
              </a:ext>
            </a:extLst>
          </p:cNvPr>
          <p:cNvGrpSpPr/>
          <p:nvPr/>
        </p:nvGrpSpPr>
        <p:grpSpPr>
          <a:xfrm>
            <a:off x="2563559" y="2512206"/>
            <a:ext cx="1858273" cy="652722"/>
            <a:chOff x="2340347" y="4529409"/>
            <a:chExt cx="1858273" cy="652722"/>
          </a:xfrm>
        </p:grpSpPr>
        <p:sp>
          <p:nvSpPr>
            <p:cNvPr id="24" name="TextBox 23">
              <a:extLst>
                <a:ext uri="{FF2B5EF4-FFF2-40B4-BE49-F238E27FC236}">
                  <a16:creationId xmlns:a16="http://schemas.microsoft.com/office/drawing/2014/main" id="{44191739-F787-484C-BCB7-DEA4E5FEE0B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4" name="Group 33">
            <a:extLst>
              <a:ext uri="{FF2B5EF4-FFF2-40B4-BE49-F238E27FC236}">
                <a16:creationId xmlns:a16="http://schemas.microsoft.com/office/drawing/2014/main" id="{572EA4E6-A351-486E-A071-922FD38FEE24}"/>
              </a:ext>
            </a:extLst>
          </p:cNvPr>
          <p:cNvGrpSpPr/>
          <p:nvPr/>
        </p:nvGrpSpPr>
        <p:grpSpPr>
          <a:xfrm>
            <a:off x="5979541" y="4599540"/>
            <a:ext cx="1858273" cy="652722"/>
            <a:chOff x="2340347" y="4529409"/>
            <a:chExt cx="1858273" cy="652722"/>
          </a:xfrm>
        </p:grpSpPr>
        <p:sp>
          <p:nvSpPr>
            <p:cNvPr id="39" name="TextBox 38">
              <a:extLst>
                <a:ext uri="{FF2B5EF4-FFF2-40B4-BE49-F238E27FC236}">
                  <a16:creationId xmlns:a16="http://schemas.microsoft.com/office/drawing/2014/main" id="{D66E3B38-BF53-47EC-B5A2-86A3D098CAF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42" name="Rectangle 9">
              <a:extLst>
                <a:ext uri="{FF2B5EF4-FFF2-40B4-BE49-F238E27FC236}">
                  <a16:creationId xmlns:a16="http://schemas.microsoft.com/office/drawing/2014/main" id="{69577B41-FE3B-4D75-979D-14EAE7656062}"/>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7" name="Group 46">
            <a:extLst>
              <a:ext uri="{FF2B5EF4-FFF2-40B4-BE49-F238E27FC236}">
                <a16:creationId xmlns:a16="http://schemas.microsoft.com/office/drawing/2014/main" id="{192641C9-781F-4C98-A2C3-A49152C22F6D}"/>
              </a:ext>
            </a:extLst>
          </p:cNvPr>
          <p:cNvGrpSpPr/>
          <p:nvPr/>
        </p:nvGrpSpPr>
        <p:grpSpPr>
          <a:xfrm>
            <a:off x="9395524" y="2512206"/>
            <a:ext cx="1858273" cy="652722"/>
            <a:chOff x="2340347" y="4529409"/>
            <a:chExt cx="1858273" cy="652722"/>
          </a:xfrm>
        </p:grpSpPr>
        <p:sp>
          <p:nvSpPr>
            <p:cNvPr id="52" name="TextBox 51">
              <a:extLst>
                <a:ext uri="{FF2B5EF4-FFF2-40B4-BE49-F238E27FC236}">
                  <a16:creationId xmlns:a16="http://schemas.microsoft.com/office/drawing/2014/main" id="{AB3A0986-E5DD-442E-9633-3FA781F58537}"/>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54" name="Rectangle 9">
              <a:extLst>
                <a:ext uri="{FF2B5EF4-FFF2-40B4-BE49-F238E27FC236}">
                  <a16:creationId xmlns:a16="http://schemas.microsoft.com/office/drawing/2014/main" id="{16C5BCBD-2A8B-403F-9D30-CB7F7A22AF9D}"/>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27" name="Picture Placeholder 26">
            <a:extLst>
              <a:ext uri="{FF2B5EF4-FFF2-40B4-BE49-F238E27FC236}">
                <a16:creationId xmlns:a16="http://schemas.microsoft.com/office/drawing/2014/main" id="{6E5D8AA8-E67F-40B4-9322-4934D774821B}"/>
              </a:ext>
            </a:extLst>
          </p:cNvPr>
          <p:cNvSpPr>
            <a:spLocks noGrp="1"/>
          </p:cNvSpPr>
          <p:nvPr>
            <p:ph type="pic" sz="quarter" idx="29"/>
          </p:nvPr>
        </p:nvSpPr>
        <p:spPr/>
      </p:sp>
      <p:sp>
        <p:nvSpPr>
          <p:cNvPr id="29" name="Picture Placeholder 28">
            <a:extLst>
              <a:ext uri="{FF2B5EF4-FFF2-40B4-BE49-F238E27FC236}">
                <a16:creationId xmlns:a16="http://schemas.microsoft.com/office/drawing/2014/main" id="{EB2191AC-C413-4927-A6F0-522DB22085B1}"/>
              </a:ext>
            </a:extLst>
          </p:cNvPr>
          <p:cNvSpPr>
            <a:spLocks noGrp="1"/>
          </p:cNvSpPr>
          <p:nvPr>
            <p:ph type="pic" sz="quarter" idx="25"/>
          </p:nvPr>
        </p:nvSpPr>
        <p:spPr/>
      </p:sp>
      <p:sp>
        <p:nvSpPr>
          <p:cNvPr id="31" name="Picture Placeholder 30">
            <a:extLst>
              <a:ext uri="{FF2B5EF4-FFF2-40B4-BE49-F238E27FC236}">
                <a16:creationId xmlns:a16="http://schemas.microsoft.com/office/drawing/2014/main" id="{3242CDFE-5AED-4B8C-9DF2-729E3647FFB7}"/>
              </a:ext>
            </a:extLst>
          </p:cNvPr>
          <p:cNvSpPr>
            <a:spLocks noGrp="1"/>
          </p:cNvSpPr>
          <p:nvPr>
            <p:ph type="pic" sz="quarter" idx="30"/>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7">
            <a:extLst>
              <a:ext uri="{FF2B5EF4-FFF2-40B4-BE49-F238E27FC236}">
                <a16:creationId xmlns:a16="http://schemas.microsoft.com/office/drawing/2014/main" id="{1F0EBFDF-E59D-4721-B16D-47109C686960}"/>
              </a:ext>
            </a:extLst>
          </p:cNvPr>
          <p:cNvSpPr>
            <a:spLocks/>
          </p:cNvSpPr>
          <p:nvPr/>
        </p:nvSpPr>
        <p:spPr bwMode="auto">
          <a:xfrm>
            <a:off x="0" y="-25400"/>
            <a:ext cx="12225338" cy="5656262"/>
          </a:xfrm>
          <a:custGeom>
            <a:avLst/>
            <a:gdLst>
              <a:gd name="T0" fmla="*/ 0 w 7701"/>
              <a:gd name="T1" fmla="*/ 3563 h 3563"/>
              <a:gd name="T2" fmla="*/ 7701 w 7701"/>
              <a:gd name="T3" fmla="*/ 0 h 3563"/>
              <a:gd name="T4" fmla="*/ 7701 w 7701"/>
              <a:gd name="T5" fmla="*/ 1084 h 3563"/>
              <a:gd name="T6" fmla="*/ 0 w 7701"/>
              <a:gd name="T7" fmla="*/ 3563 h 3563"/>
            </a:gdLst>
            <a:ahLst/>
            <a:cxnLst>
              <a:cxn ang="0">
                <a:pos x="T0" y="T1"/>
              </a:cxn>
              <a:cxn ang="0">
                <a:pos x="T2" y="T3"/>
              </a:cxn>
              <a:cxn ang="0">
                <a:pos x="T4" y="T5"/>
              </a:cxn>
              <a:cxn ang="0">
                <a:pos x="T6" y="T7"/>
              </a:cxn>
            </a:cxnLst>
            <a:rect l="0" t="0" r="r" b="b"/>
            <a:pathLst>
              <a:path w="7701" h="3563">
                <a:moveTo>
                  <a:pt x="0" y="3563"/>
                </a:moveTo>
                <a:lnTo>
                  <a:pt x="7701" y="0"/>
                </a:lnTo>
                <a:lnTo>
                  <a:pt x="7701" y="1084"/>
                </a:lnTo>
                <a:lnTo>
                  <a:pt x="0" y="35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Oval 1">
            <a:extLst>
              <a:ext uri="{FF2B5EF4-FFF2-40B4-BE49-F238E27FC236}">
                <a16:creationId xmlns:a16="http://schemas.microsoft.com/office/drawing/2014/main" id="{61927FDB-83B9-477E-9574-B953884C89D0}"/>
              </a:ext>
            </a:extLst>
          </p:cNvPr>
          <p:cNvSpPr/>
          <p:nvPr/>
        </p:nvSpPr>
        <p:spPr>
          <a:xfrm>
            <a:off x="8419600" y="1169043"/>
            <a:ext cx="2311400" cy="2311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E7D13515-B7C9-47C8-A485-CC98B574DE29}"/>
              </a:ext>
            </a:extLst>
          </p:cNvPr>
          <p:cNvSpPr/>
          <p:nvPr/>
        </p:nvSpPr>
        <p:spPr>
          <a:xfrm>
            <a:off x="5427495" y="1812824"/>
            <a:ext cx="2311400" cy="2311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62" name="Oval 61">
            <a:extLst>
              <a:ext uri="{FF2B5EF4-FFF2-40B4-BE49-F238E27FC236}">
                <a16:creationId xmlns:a16="http://schemas.microsoft.com/office/drawing/2014/main" id="{69DC94A6-C781-4EEE-A42E-F1FFB5ADD62C}"/>
              </a:ext>
            </a:extLst>
          </p:cNvPr>
          <p:cNvSpPr/>
          <p:nvPr/>
        </p:nvSpPr>
        <p:spPr>
          <a:xfrm>
            <a:off x="2435390" y="3031135"/>
            <a:ext cx="2311400" cy="2311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52" name="Group 51">
            <a:extLst>
              <a:ext uri="{FF2B5EF4-FFF2-40B4-BE49-F238E27FC236}">
                <a16:creationId xmlns:a16="http://schemas.microsoft.com/office/drawing/2014/main" id="{7BF5C3C1-CFEE-4593-9785-D1EA58256B7A}"/>
              </a:ext>
            </a:extLst>
          </p:cNvPr>
          <p:cNvGrpSpPr/>
          <p:nvPr/>
        </p:nvGrpSpPr>
        <p:grpSpPr>
          <a:xfrm>
            <a:off x="9000011" y="3763112"/>
            <a:ext cx="1858273" cy="652722"/>
            <a:chOff x="2340347" y="4529409"/>
            <a:chExt cx="1858273" cy="652722"/>
          </a:xfrm>
        </p:grpSpPr>
        <p:sp>
          <p:nvSpPr>
            <p:cNvPr id="53" name="TextBox 52">
              <a:extLst>
                <a:ext uri="{FF2B5EF4-FFF2-40B4-BE49-F238E27FC236}">
                  <a16:creationId xmlns:a16="http://schemas.microsoft.com/office/drawing/2014/main" id="{55AF73F3-9CD2-440D-85E3-6F2A36AB163C}"/>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54" name="Rectangle 9">
              <a:extLst>
                <a:ext uri="{FF2B5EF4-FFF2-40B4-BE49-F238E27FC236}">
                  <a16:creationId xmlns:a16="http://schemas.microsoft.com/office/drawing/2014/main" id="{BAA881BA-8317-417F-96C7-CB0E2099B2B5}"/>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8" name="Group 57">
            <a:extLst>
              <a:ext uri="{FF2B5EF4-FFF2-40B4-BE49-F238E27FC236}">
                <a16:creationId xmlns:a16="http://schemas.microsoft.com/office/drawing/2014/main" id="{3B6C683E-04C2-49A1-9DF4-27F5CD399D83}"/>
              </a:ext>
            </a:extLst>
          </p:cNvPr>
          <p:cNvGrpSpPr/>
          <p:nvPr/>
        </p:nvGrpSpPr>
        <p:grpSpPr>
          <a:xfrm>
            <a:off x="6007906" y="4406893"/>
            <a:ext cx="1858273" cy="652722"/>
            <a:chOff x="2340347" y="4529409"/>
            <a:chExt cx="1858273" cy="652722"/>
          </a:xfrm>
        </p:grpSpPr>
        <p:sp>
          <p:nvSpPr>
            <p:cNvPr id="59" name="TextBox 58">
              <a:extLst>
                <a:ext uri="{FF2B5EF4-FFF2-40B4-BE49-F238E27FC236}">
                  <a16:creationId xmlns:a16="http://schemas.microsoft.com/office/drawing/2014/main" id="{E2E93A06-391F-4129-A066-DBF516921C8F}"/>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60" name="Rectangle 9">
              <a:extLst>
                <a:ext uri="{FF2B5EF4-FFF2-40B4-BE49-F238E27FC236}">
                  <a16:creationId xmlns:a16="http://schemas.microsoft.com/office/drawing/2014/main" id="{38F831CB-965C-4C52-85A8-DAF51D81EAC4}"/>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64" name="Group 63">
            <a:extLst>
              <a:ext uri="{FF2B5EF4-FFF2-40B4-BE49-F238E27FC236}">
                <a16:creationId xmlns:a16="http://schemas.microsoft.com/office/drawing/2014/main" id="{C9646E46-370C-4AA2-9368-55F757D8AF05}"/>
              </a:ext>
            </a:extLst>
          </p:cNvPr>
          <p:cNvGrpSpPr/>
          <p:nvPr/>
        </p:nvGrpSpPr>
        <p:grpSpPr>
          <a:xfrm>
            <a:off x="3015801" y="5625204"/>
            <a:ext cx="1858273" cy="652722"/>
            <a:chOff x="2340347" y="4529409"/>
            <a:chExt cx="1858273" cy="652722"/>
          </a:xfrm>
        </p:grpSpPr>
        <p:sp>
          <p:nvSpPr>
            <p:cNvPr id="65" name="TextBox 64">
              <a:extLst>
                <a:ext uri="{FF2B5EF4-FFF2-40B4-BE49-F238E27FC236}">
                  <a16:creationId xmlns:a16="http://schemas.microsoft.com/office/drawing/2014/main" id="{D68DDA19-6D53-4B69-ACBB-89AC0DD5895C}"/>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66" name="Rectangle 9">
              <a:extLst>
                <a:ext uri="{FF2B5EF4-FFF2-40B4-BE49-F238E27FC236}">
                  <a16:creationId xmlns:a16="http://schemas.microsoft.com/office/drawing/2014/main" id="{8F9E8A3F-97F4-48C6-8E5D-547C0235A97D}"/>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31" name="Picture Placeholder 30">
            <a:extLst>
              <a:ext uri="{FF2B5EF4-FFF2-40B4-BE49-F238E27FC236}">
                <a16:creationId xmlns:a16="http://schemas.microsoft.com/office/drawing/2014/main" id="{8F13083F-CF8A-493C-B856-C855CB18A66D}"/>
              </a:ext>
            </a:extLst>
          </p:cNvPr>
          <p:cNvSpPr>
            <a:spLocks noGrp="1"/>
          </p:cNvSpPr>
          <p:nvPr>
            <p:ph type="pic" sz="quarter" idx="19"/>
          </p:nvPr>
        </p:nvSpPr>
        <p:spPr/>
      </p:sp>
      <p:sp>
        <p:nvSpPr>
          <p:cNvPr id="33" name="Picture Placeholder 32">
            <a:extLst>
              <a:ext uri="{FF2B5EF4-FFF2-40B4-BE49-F238E27FC236}">
                <a16:creationId xmlns:a16="http://schemas.microsoft.com/office/drawing/2014/main" id="{BEDDE83E-D78A-4FF7-95DD-D9464B852BA0}"/>
              </a:ext>
            </a:extLst>
          </p:cNvPr>
          <p:cNvSpPr>
            <a:spLocks noGrp="1"/>
          </p:cNvSpPr>
          <p:nvPr>
            <p:ph type="pic" sz="quarter" idx="20"/>
          </p:nvPr>
        </p:nvSpPr>
        <p:spPr/>
      </p:sp>
      <p:sp>
        <p:nvSpPr>
          <p:cNvPr id="35" name="Picture Placeholder 34">
            <a:extLst>
              <a:ext uri="{FF2B5EF4-FFF2-40B4-BE49-F238E27FC236}">
                <a16:creationId xmlns:a16="http://schemas.microsoft.com/office/drawing/2014/main" id="{46A9B181-0DEF-48FB-8D34-E003A57E44A9}"/>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1" name="Rectangle 9">
            <a:extLst>
              <a:ext uri="{FF2B5EF4-FFF2-40B4-BE49-F238E27FC236}">
                <a16:creationId xmlns:a16="http://schemas.microsoft.com/office/drawing/2014/main" id="{38C5BF34-FF59-44C7-ADFD-1C6FB27EB79E}"/>
              </a:ext>
            </a:extLst>
          </p:cNvPr>
          <p:cNvSpPr>
            <a:spLocks/>
          </p:cNvSpPr>
          <p:nvPr/>
        </p:nvSpPr>
        <p:spPr bwMode="auto">
          <a:xfrm>
            <a:off x="1181100" y="5019829"/>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4" name="Picture Placeholder 43">
            <a:extLst>
              <a:ext uri="{FF2B5EF4-FFF2-40B4-BE49-F238E27FC236}">
                <a16:creationId xmlns:a16="http://schemas.microsoft.com/office/drawing/2014/main" id="{ED6BE863-C516-4BAD-ADD1-A2885997DA73}"/>
              </a:ext>
            </a:extLst>
          </p:cNvPr>
          <p:cNvSpPr>
            <a:spLocks noGrp="1"/>
          </p:cNvSpPr>
          <p:nvPr>
            <p:ph type="pic" sz="quarter" idx="19"/>
          </p:nvPr>
        </p:nvSpPr>
        <p:spPr/>
      </p:sp>
      <p:sp>
        <p:nvSpPr>
          <p:cNvPr id="46" name="Picture Placeholder 45">
            <a:extLst>
              <a:ext uri="{FF2B5EF4-FFF2-40B4-BE49-F238E27FC236}">
                <a16:creationId xmlns:a16="http://schemas.microsoft.com/office/drawing/2014/main" id="{EA4D4624-1C56-4FBC-B601-4E61D6DF0746}"/>
              </a:ext>
            </a:extLst>
          </p:cNvPr>
          <p:cNvSpPr>
            <a:spLocks noGrp="1"/>
          </p:cNvSpPr>
          <p:nvPr>
            <p:ph type="pic" sz="quarter" idx="18"/>
          </p:nvPr>
        </p:nvSpPr>
        <p:spPr/>
      </p:sp>
      <p:sp>
        <p:nvSpPr>
          <p:cNvPr id="48" name="Picture Placeholder 47">
            <a:extLst>
              <a:ext uri="{FF2B5EF4-FFF2-40B4-BE49-F238E27FC236}">
                <a16:creationId xmlns:a16="http://schemas.microsoft.com/office/drawing/2014/main" id="{F2011667-A453-40EE-B3EF-4B312BA377E4}"/>
              </a:ext>
            </a:extLst>
          </p:cNvPr>
          <p:cNvSpPr>
            <a:spLocks noGrp="1"/>
          </p:cNvSpPr>
          <p:nvPr>
            <p:ph type="pic" sz="quarter" idx="21"/>
          </p:nvPr>
        </p:nvSpPr>
        <p:spPr/>
      </p:sp>
      <p:sp>
        <p:nvSpPr>
          <p:cNvPr id="50" name="Picture Placeholder 49">
            <a:extLst>
              <a:ext uri="{FF2B5EF4-FFF2-40B4-BE49-F238E27FC236}">
                <a16:creationId xmlns:a16="http://schemas.microsoft.com/office/drawing/2014/main" id="{129C5A4D-8F81-445C-ADC9-F4A26A7D93C3}"/>
              </a:ext>
            </a:extLst>
          </p:cNvPr>
          <p:cNvSpPr>
            <a:spLocks noGrp="1"/>
          </p:cNvSpPr>
          <p:nvPr>
            <p:ph type="pic" sz="quarter" idx="22"/>
          </p:nvPr>
        </p:nvSpPr>
        <p:spPr/>
      </p:sp>
      <p:sp>
        <p:nvSpPr>
          <p:cNvPr id="52" name="Picture Placeholder 51">
            <a:extLst>
              <a:ext uri="{FF2B5EF4-FFF2-40B4-BE49-F238E27FC236}">
                <a16:creationId xmlns:a16="http://schemas.microsoft.com/office/drawing/2014/main" id="{70953082-4E82-4610-8EE9-C27AB6751811}"/>
              </a:ext>
            </a:extLst>
          </p:cNvPr>
          <p:cNvSpPr>
            <a:spLocks noGrp="1"/>
          </p:cNvSpPr>
          <p:nvPr>
            <p:ph type="pic" sz="quarter" idx="23"/>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1" name="Rectangle 9">
            <a:extLst>
              <a:ext uri="{FF2B5EF4-FFF2-40B4-BE49-F238E27FC236}">
                <a16:creationId xmlns:a16="http://schemas.microsoft.com/office/drawing/2014/main" id="{7E6A6C19-72AA-4161-B53C-40C2A726A5E7}"/>
              </a:ext>
            </a:extLst>
          </p:cNvPr>
          <p:cNvSpPr>
            <a:spLocks/>
          </p:cNvSpPr>
          <p:nvPr/>
        </p:nvSpPr>
        <p:spPr bwMode="auto">
          <a:xfrm>
            <a:off x="6298919" y="2019160"/>
            <a:ext cx="1553310" cy="1424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alignments to</a:t>
            </a:r>
          </a:p>
        </p:txBody>
      </p:sp>
      <p:sp>
        <p:nvSpPr>
          <p:cNvPr id="32" name="Rectangle 9">
            <a:extLst>
              <a:ext uri="{FF2B5EF4-FFF2-40B4-BE49-F238E27FC236}">
                <a16:creationId xmlns:a16="http://schemas.microsoft.com/office/drawing/2014/main" id="{0864BD65-51A8-4586-97AE-F1BF39ADEADC}"/>
              </a:ext>
            </a:extLst>
          </p:cNvPr>
          <p:cNvSpPr>
            <a:spLocks/>
          </p:cNvSpPr>
          <p:nvPr/>
        </p:nvSpPr>
        <p:spPr bwMode="auto">
          <a:xfrm>
            <a:off x="4289468" y="3990114"/>
            <a:ext cx="1553310" cy="1424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alignments to</a:t>
            </a:r>
          </a:p>
        </p:txBody>
      </p:sp>
      <p:sp>
        <p:nvSpPr>
          <p:cNvPr id="34" name="Picture Placeholder 33">
            <a:extLst>
              <a:ext uri="{FF2B5EF4-FFF2-40B4-BE49-F238E27FC236}">
                <a16:creationId xmlns:a16="http://schemas.microsoft.com/office/drawing/2014/main" id="{4055D91F-CEF3-4C45-A51F-5F1A3394849B}"/>
              </a:ext>
            </a:extLst>
          </p:cNvPr>
          <p:cNvSpPr>
            <a:spLocks noGrp="1"/>
          </p:cNvSpPr>
          <p:nvPr>
            <p:ph type="pic" sz="quarter" idx="26"/>
          </p:nvPr>
        </p:nvSpPr>
        <p:spPr/>
      </p:sp>
      <p:sp>
        <p:nvSpPr>
          <p:cNvPr id="36" name="Picture Placeholder 35">
            <a:extLst>
              <a:ext uri="{FF2B5EF4-FFF2-40B4-BE49-F238E27FC236}">
                <a16:creationId xmlns:a16="http://schemas.microsoft.com/office/drawing/2014/main" id="{515DF4AB-F466-4840-A79B-E163FF2B7EB2}"/>
              </a:ext>
            </a:extLst>
          </p:cNvPr>
          <p:cNvSpPr>
            <a:spLocks noGrp="1"/>
          </p:cNvSpPr>
          <p:nvPr>
            <p:ph type="pic" sz="quarter" idx="25"/>
          </p:nvPr>
        </p:nvSpPr>
        <p:spPr/>
      </p:sp>
      <p:sp>
        <p:nvSpPr>
          <p:cNvPr id="38" name="Picture Placeholder 37">
            <a:extLst>
              <a:ext uri="{FF2B5EF4-FFF2-40B4-BE49-F238E27FC236}">
                <a16:creationId xmlns:a16="http://schemas.microsoft.com/office/drawing/2014/main" id="{D40D136D-C2B7-4BD2-9B6F-1C25C7AC24F8}"/>
              </a:ext>
            </a:extLst>
          </p:cNvPr>
          <p:cNvSpPr>
            <a:spLocks noGrp="1"/>
          </p:cNvSpPr>
          <p:nvPr>
            <p:ph type="pic" sz="quarter" idx="23"/>
          </p:nvPr>
        </p:nvSpPr>
        <p:spPr/>
      </p:sp>
      <p:sp>
        <p:nvSpPr>
          <p:cNvPr id="40" name="Picture Placeholder 39">
            <a:extLst>
              <a:ext uri="{FF2B5EF4-FFF2-40B4-BE49-F238E27FC236}">
                <a16:creationId xmlns:a16="http://schemas.microsoft.com/office/drawing/2014/main" id="{60DB4AFB-857D-4DC0-AF58-FDF38D063A39}"/>
              </a:ext>
            </a:extLst>
          </p:cNvPr>
          <p:cNvSpPr>
            <a:spLocks noGrp="1"/>
          </p:cNvSpPr>
          <p:nvPr>
            <p:ph type="pic" sz="quarter" idx="24"/>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p:txBody>
          <a:bodyPr/>
          <a:lstStyle/>
          <a:p>
            <a:r>
              <a:rPr lang="en-US" dirty="0"/>
              <a:t>Company Portfolio</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40" name="Picture Placeholder 39">
            <a:extLst>
              <a:ext uri="{FF2B5EF4-FFF2-40B4-BE49-F238E27FC236}">
                <a16:creationId xmlns:a16="http://schemas.microsoft.com/office/drawing/2014/main" id="{902506B5-E2D0-4DCD-B12E-859B7D1F2864}"/>
              </a:ext>
            </a:extLst>
          </p:cNvPr>
          <p:cNvSpPr>
            <a:spLocks noGrp="1"/>
          </p:cNvSpPr>
          <p:nvPr>
            <p:ph type="pic" sz="quarter" idx="27"/>
          </p:nvPr>
        </p:nvSpPr>
        <p:spPr/>
      </p:sp>
      <p:sp>
        <p:nvSpPr>
          <p:cNvPr id="42" name="Picture Placeholder 41">
            <a:extLst>
              <a:ext uri="{FF2B5EF4-FFF2-40B4-BE49-F238E27FC236}">
                <a16:creationId xmlns:a16="http://schemas.microsoft.com/office/drawing/2014/main" id="{E7568B8D-43BE-421F-9AF5-FCA73B7DBF64}"/>
              </a:ext>
            </a:extLst>
          </p:cNvPr>
          <p:cNvSpPr>
            <a:spLocks noGrp="1"/>
          </p:cNvSpPr>
          <p:nvPr>
            <p:ph type="pic" sz="quarter" idx="25"/>
          </p:nvPr>
        </p:nvSpPr>
        <p:spPr/>
      </p:sp>
      <p:sp>
        <p:nvSpPr>
          <p:cNvPr id="44" name="Picture Placeholder 43">
            <a:extLst>
              <a:ext uri="{FF2B5EF4-FFF2-40B4-BE49-F238E27FC236}">
                <a16:creationId xmlns:a16="http://schemas.microsoft.com/office/drawing/2014/main" id="{ECDB2050-2C3B-4F63-A832-2FFC32EAB118}"/>
              </a:ext>
            </a:extLst>
          </p:cNvPr>
          <p:cNvSpPr>
            <a:spLocks noGrp="1"/>
          </p:cNvSpPr>
          <p:nvPr>
            <p:ph type="pic" sz="quarter" idx="30"/>
          </p:nvPr>
        </p:nvSpPr>
        <p:spPr/>
      </p:sp>
      <p:sp>
        <p:nvSpPr>
          <p:cNvPr id="46" name="Picture Placeholder 45">
            <a:extLst>
              <a:ext uri="{FF2B5EF4-FFF2-40B4-BE49-F238E27FC236}">
                <a16:creationId xmlns:a16="http://schemas.microsoft.com/office/drawing/2014/main" id="{22730058-761B-4B0E-AFDE-A1761FA1FE52}"/>
              </a:ext>
            </a:extLst>
          </p:cNvPr>
          <p:cNvSpPr>
            <a:spLocks noGrp="1"/>
          </p:cNvSpPr>
          <p:nvPr>
            <p:ph type="pic" sz="quarter" idx="31"/>
          </p:nvPr>
        </p:nvSpPr>
        <p:spPr/>
      </p:sp>
      <p:sp>
        <p:nvSpPr>
          <p:cNvPr id="48" name="Picture Placeholder 47">
            <a:extLst>
              <a:ext uri="{FF2B5EF4-FFF2-40B4-BE49-F238E27FC236}">
                <a16:creationId xmlns:a16="http://schemas.microsoft.com/office/drawing/2014/main" id="{46376109-FC43-4B88-BD5A-A496BF4A55EF}"/>
              </a:ext>
            </a:extLst>
          </p:cNvPr>
          <p:cNvSpPr>
            <a:spLocks noGrp="1"/>
          </p:cNvSpPr>
          <p:nvPr>
            <p:ph type="pic" sz="quarter" idx="29"/>
          </p:nvPr>
        </p:nvSpPr>
        <p:spPr/>
      </p:sp>
      <p:sp>
        <p:nvSpPr>
          <p:cNvPr id="50" name="Picture Placeholder 49">
            <a:extLst>
              <a:ext uri="{FF2B5EF4-FFF2-40B4-BE49-F238E27FC236}">
                <a16:creationId xmlns:a16="http://schemas.microsoft.com/office/drawing/2014/main" id="{227332DA-47E6-419F-81B6-546951FCC305}"/>
              </a:ext>
            </a:extLst>
          </p:cNvPr>
          <p:cNvSpPr>
            <a:spLocks noGrp="1"/>
          </p:cNvSpPr>
          <p:nvPr>
            <p:ph type="pic" sz="quarter" idx="32"/>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33" name="Straight Connector 32">
            <a:extLst>
              <a:ext uri="{FF2B5EF4-FFF2-40B4-BE49-F238E27FC236}">
                <a16:creationId xmlns:a16="http://schemas.microsoft.com/office/drawing/2014/main" id="{A9DA2B3D-7336-433D-9E7D-3FF48051CBC5}"/>
              </a:ext>
            </a:extLst>
          </p:cNvPr>
          <p:cNvCxnSpPr>
            <a:cxnSpLocks/>
          </p:cNvCxnSpPr>
          <p:nvPr/>
        </p:nvCxnSpPr>
        <p:spPr>
          <a:xfrm>
            <a:off x="0" y="2935246"/>
            <a:ext cx="121920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999FD568-2026-4318-9261-206B02A7A595}"/>
              </a:ext>
            </a:extLst>
          </p:cNvPr>
          <p:cNvGrpSpPr/>
          <p:nvPr/>
        </p:nvGrpSpPr>
        <p:grpSpPr>
          <a:xfrm>
            <a:off x="2504211" y="2509750"/>
            <a:ext cx="850992" cy="850992"/>
            <a:chOff x="2555409" y="2562319"/>
            <a:chExt cx="850992" cy="850992"/>
          </a:xfrm>
        </p:grpSpPr>
        <p:grpSp>
          <p:nvGrpSpPr>
            <p:cNvPr id="44" name="Group 43">
              <a:extLst>
                <a:ext uri="{FF2B5EF4-FFF2-40B4-BE49-F238E27FC236}">
                  <a16:creationId xmlns:a16="http://schemas.microsoft.com/office/drawing/2014/main" id="{20F681C8-4425-4025-86FC-C8BC0AA1A191}"/>
                </a:ext>
              </a:extLst>
            </p:cNvPr>
            <p:cNvGrpSpPr/>
            <p:nvPr/>
          </p:nvGrpSpPr>
          <p:grpSpPr>
            <a:xfrm>
              <a:off x="2555409" y="2562319"/>
              <a:ext cx="850992" cy="850992"/>
              <a:chOff x="2639921" y="3181304"/>
              <a:chExt cx="850992" cy="850992"/>
            </a:xfrm>
          </p:grpSpPr>
          <p:sp>
            <p:nvSpPr>
              <p:cNvPr id="47" name="Oval 46">
                <a:extLst>
                  <a:ext uri="{FF2B5EF4-FFF2-40B4-BE49-F238E27FC236}">
                    <a16:creationId xmlns:a16="http://schemas.microsoft.com/office/drawing/2014/main" id="{9811A3AB-63B3-44DD-BF29-823A032218F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2ED2F0B-DCD8-4F60-A563-459A3D56D873}"/>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a:extLst>
                <a:ext uri="{FF2B5EF4-FFF2-40B4-BE49-F238E27FC236}">
                  <a16:creationId xmlns:a16="http://schemas.microsoft.com/office/drawing/2014/main" id="{9EF493E4-2C84-42D2-A685-DB440E2D5532}"/>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Roboto Slab" pitchFamily="2" charset="0"/>
                  <a:ea typeface="Roboto Slab" pitchFamily="2" charset="0"/>
                  <a:cs typeface="Lato" panose="020F0502020204030203" pitchFamily="34" charset="0"/>
                </a:rPr>
                <a:t>2015</a:t>
              </a:r>
            </a:p>
          </p:txBody>
        </p:sp>
      </p:grpSp>
      <p:sp>
        <p:nvSpPr>
          <p:cNvPr id="49" name="AutoShape 62">
            <a:extLst>
              <a:ext uri="{FF2B5EF4-FFF2-40B4-BE49-F238E27FC236}">
                <a16:creationId xmlns:a16="http://schemas.microsoft.com/office/drawing/2014/main" id="{81D23F9D-C1D9-4D4C-B81B-6B13519D4142}"/>
              </a:ext>
            </a:extLst>
          </p:cNvPr>
          <p:cNvSpPr>
            <a:spLocks/>
          </p:cNvSpPr>
          <p:nvPr/>
        </p:nvSpPr>
        <p:spPr bwMode="auto">
          <a:xfrm>
            <a:off x="2733240" y="355878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50" name="Rectangle 17">
            <a:extLst>
              <a:ext uri="{FF2B5EF4-FFF2-40B4-BE49-F238E27FC236}">
                <a16:creationId xmlns:a16="http://schemas.microsoft.com/office/drawing/2014/main" id="{F17E53C3-8992-4C4A-890F-ED622C885A38}"/>
              </a:ext>
            </a:extLst>
          </p:cNvPr>
          <p:cNvSpPr>
            <a:spLocks/>
          </p:cNvSpPr>
          <p:nvPr/>
        </p:nvSpPr>
        <p:spPr bwMode="auto">
          <a:xfrm>
            <a:off x="2081021" y="443147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1" name="Rectangle 17">
            <a:extLst>
              <a:ext uri="{FF2B5EF4-FFF2-40B4-BE49-F238E27FC236}">
                <a16:creationId xmlns:a16="http://schemas.microsoft.com/office/drawing/2014/main" id="{6B0D3858-AB2F-4798-9366-4C50C32FBFEC}"/>
              </a:ext>
            </a:extLst>
          </p:cNvPr>
          <p:cNvSpPr>
            <a:spLocks/>
          </p:cNvSpPr>
          <p:nvPr/>
        </p:nvSpPr>
        <p:spPr bwMode="auto">
          <a:xfrm>
            <a:off x="2364769" y="4148055"/>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nvGrpSpPr>
          <p:cNvPr id="52" name="Group 51">
            <a:extLst>
              <a:ext uri="{FF2B5EF4-FFF2-40B4-BE49-F238E27FC236}">
                <a16:creationId xmlns:a16="http://schemas.microsoft.com/office/drawing/2014/main" id="{03096937-C2D2-4824-81D4-693A513A2E16}"/>
              </a:ext>
            </a:extLst>
          </p:cNvPr>
          <p:cNvGrpSpPr/>
          <p:nvPr/>
        </p:nvGrpSpPr>
        <p:grpSpPr>
          <a:xfrm>
            <a:off x="5670504" y="2509750"/>
            <a:ext cx="850992" cy="850992"/>
            <a:chOff x="5721701" y="2562319"/>
            <a:chExt cx="850992" cy="850992"/>
          </a:xfrm>
        </p:grpSpPr>
        <p:grpSp>
          <p:nvGrpSpPr>
            <p:cNvPr id="53" name="Group 52">
              <a:extLst>
                <a:ext uri="{FF2B5EF4-FFF2-40B4-BE49-F238E27FC236}">
                  <a16:creationId xmlns:a16="http://schemas.microsoft.com/office/drawing/2014/main" id="{5FE3B5FC-E083-4090-917F-64FAF4957A5B}"/>
                </a:ext>
              </a:extLst>
            </p:cNvPr>
            <p:cNvGrpSpPr/>
            <p:nvPr/>
          </p:nvGrpSpPr>
          <p:grpSpPr>
            <a:xfrm>
              <a:off x="5721701" y="2562319"/>
              <a:ext cx="850992" cy="850992"/>
              <a:chOff x="2639921" y="3181304"/>
              <a:chExt cx="850992" cy="850992"/>
            </a:xfrm>
          </p:grpSpPr>
          <p:sp>
            <p:nvSpPr>
              <p:cNvPr id="55" name="Oval 54">
                <a:extLst>
                  <a:ext uri="{FF2B5EF4-FFF2-40B4-BE49-F238E27FC236}">
                    <a16:creationId xmlns:a16="http://schemas.microsoft.com/office/drawing/2014/main" id="{2CDEDFBD-7E2C-4DA9-93F4-98CB6FE7E098}"/>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C0FAD24-5E61-4E0F-BCBF-629B1A932D6E}"/>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93FA9CDD-781B-4DCA-851B-95441758E805}"/>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Roboto Slab" pitchFamily="2" charset="0"/>
                  <a:ea typeface="Roboto Slab" pitchFamily="2" charset="0"/>
                  <a:cs typeface="Lato" panose="020F0502020204030203" pitchFamily="34" charset="0"/>
                </a:rPr>
                <a:t>2016</a:t>
              </a:r>
            </a:p>
          </p:txBody>
        </p:sp>
      </p:grpSp>
      <p:sp>
        <p:nvSpPr>
          <p:cNvPr id="57" name="AutoShape 9">
            <a:extLst>
              <a:ext uri="{FF2B5EF4-FFF2-40B4-BE49-F238E27FC236}">
                <a16:creationId xmlns:a16="http://schemas.microsoft.com/office/drawing/2014/main" id="{94FEB5A7-4F77-430A-BBE9-25ACB9ADA87E}"/>
              </a:ext>
            </a:extLst>
          </p:cNvPr>
          <p:cNvSpPr>
            <a:spLocks/>
          </p:cNvSpPr>
          <p:nvPr/>
        </p:nvSpPr>
        <p:spPr bwMode="auto">
          <a:xfrm>
            <a:off x="5860546" y="3509893"/>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58" name="Rectangle 17">
            <a:extLst>
              <a:ext uri="{FF2B5EF4-FFF2-40B4-BE49-F238E27FC236}">
                <a16:creationId xmlns:a16="http://schemas.microsoft.com/office/drawing/2014/main" id="{2B60476E-A414-44A8-BD1A-00AB700F13A6}"/>
              </a:ext>
            </a:extLst>
          </p:cNvPr>
          <p:cNvSpPr>
            <a:spLocks/>
          </p:cNvSpPr>
          <p:nvPr/>
        </p:nvSpPr>
        <p:spPr bwMode="auto">
          <a:xfrm>
            <a:off x="5531062" y="4148055"/>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nvGrpSpPr>
          <p:cNvPr id="59" name="Group 58">
            <a:extLst>
              <a:ext uri="{FF2B5EF4-FFF2-40B4-BE49-F238E27FC236}">
                <a16:creationId xmlns:a16="http://schemas.microsoft.com/office/drawing/2014/main" id="{9C260868-3356-44DE-9DF7-88A4761BC249}"/>
              </a:ext>
            </a:extLst>
          </p:cNvPr>
          <p:cNvGrpSpPr/>
          <p:nvPr/>
        </p:nvGrpSpPr>
        <p:grpSpPr>
          <a:xfrm>
            <a:off x="8836797" y="2509750"/>
            <a:ext cx="850992" cy="850992"/>
            <a:chOff x="8887992" y="2562319"/>
            <a:chExt cx="850992" cy="850992"/>
          </a:xfrm>
        </p:grpSpPr>
        <p:grpSp>
          <p:nvGrpSpPr>
            <p:cNvPr id="60" name="Group 59">
              <a:extLst>
                <a:ext uri="{FF2B5EF4-FFF2-40B4-BE49-F238E27FC236}">
                  <a16:creationId xmlns:a16="http://schemas.microsoft.com/office/drawing/2014/main" id="{D6F6D16D-62E4-427D-BEEB-4A7A338ECD8A}"/>
                </a:ext>
              </a:extLst>
            </p:cNvPr>
            <p:cNvGrpSpPr/>
            <p:nvPr/>
          </p:nvGrpSpPr>
          <p:grpSpPr>
            <a:xfrm>
              <a:off x="8887992" y="2562319"/>
              <a:ext cx="850992" cy="850992"/>
              <a:chOff x="2639921" y="3181304"/>
              <a:chExt cx="850992" cy="850992"/>
            </a:xfrm>
          </p:grpSpPr>
          <p:sp>
            <p:nvSpPr>
              <p:cNvPr id="66" name="Oval 65">
                <a:extLst>
                  <a:ext uri="{FF2B5EF4-FFF2-40B4-BE49-F238E27FC236}">
                    <a16:creationId xmlns:a16="http://schemas.microsoft.com/office/drawing/2014/main" id="{410713F4-899F-4AEC-B0BB-6DE42576523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4090FC62-C2E1-448D-A410-70278E43B28C}"/>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4020B11A-89DB-4A77-B604-7AFE16853E40}"/>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Roboto Slab" pitchFamily="2" charset="0"/>
                  <a:ea typeface="Roboto Slab" pitchFamily="2" charset="0"/>
                  <a:cs typeface="Lato" panose="020F0502020204030203" pitchFamily="34" charset="0"/>
                </a:rPr>
                <a:t>2017</a:t>
              </a:r>
            </a:p>
          </p:txBody>
        </p:sp>
      </p:grpSp>
      <p:sp>
        <p:nvSpPr>
          <p:cNvPr id="72" name="AutoShape 23">
            <a:extLst>
              <a:ext uri="{FF2B5EF4-FFF2-40B4-BE49-F238E27FC236}">
                <a16:creationId xmlns:a16="http://schemas.microsoft.com/office/drawing/2014/main" id="{E5E2434B-3B57-4D27-A276-D2D67480446E}"/>
              </a:ext>
            </a:extLst>
          </p:cNvPr>
          <p:cNvSpPr>
            <a:spLocks/>
          </p:cNvSpPr>
          <p:nvPr/>
        </p:nvSpPr>
        <p:spPr bwMode="auto">
          <a:xfrm>
            <a:off x="9066214" y="3527536"/>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73" name="Rectangle 17">
            <a:extLst>
              <a:ext uri="{FF2B5EF4-FFF2-40B4-BE49-F238E27FC236}">
                <a16:creationId xmlns:a16="http://schemas.microsoft.com/office/drawing/2014/main" id="{5C489A61-C768-4729-BA11-925DD473BE76}"/>
              </a:ext>
            </a:extLst>
          </p:cNvPr>
          <p:cNvSpPr>
            <a:spLocks/>
          </p:cNvSpPr>
          <p:nvPr/>
        </p:nvSpPr>
        <p:spPr bwMode="auto">
          <a:xfrm>
            <a:off x="8697355" y="4148055"/>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74" name="Rectangle 17">
            <a:extLst>
              <a:ext uri="{FF2B5EF4-FFF2-40B4-BE49-F238E27FC236}">
                <a16:creationId xmlns:a16="http://schemas.microsoft.com/office/drawing/2014/main" id="{81FBC026-B3F9-4339-98FC-3DB03B28D347}"/>
              </a:ext>
            </a:extLst>
          </p:cNvPr>
          <p:cNvSpPr>
            <a:spLocks/>
          </p:cNvSpPr>
          <p:nvPr/>
        </p:nvSpPr>
        <p:spPr bwMode="auto">
          <a:xfrm>
            <a:off x="5247314" y="443147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5" name="Rectangle 17">
            <a:extLst>
              <a:ext uri="{FF2B5EF4-FFF2-40B4-BE49-F238E27FC236}">
                <a16:creationId xmlns:a16="http://schemas.microsoft.com/office/drawing/2014/main" id="{AAF927BD-DFCB-4A2E-8C7B-F8C798BC7BF3}"/>
              </a:ext>
            </a:extLst>
          </p:cNvPr>
          <p:cNvSpPr>
            <a:spLocks/>
          </p:cNvSpPr>
          <p:nvPr/>
        </p:nvSpPr>
        <p:spPr bwMode="auto">
          <a:xfrm>
            <a:off x="8413607" y="443147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2" name="Rectangle 11">
            <a:extLst>
              <a:ext uri="{FF2B5EF4-FFF2-40B4-BE49-F238E27FC236}">
                <a16:creationId xmlns:a16="http://schemas.microsoft.com/office/drawing/2014/main" id="{470DFBD6-D6CC-47B5-82A6-2C6DA69EC1AA}"/>
              </a:ext>
            </a:extLst>
          </p:cNvPr>
          <p:cNvSpPr/>
          <p:nvPr/>
        </p:nvSpPr>
        <p:spPr>
          <a:xfrm>
            <a:off x="5578602" y="1522755"/>
            <a:ext cx="1034797" cy="114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2" name="Rectangle 9">
            <a:extLst>
              <a:ext uri="{FF2B5EF4-FFF2-40B4-BE49-F238E27FC236}">
                <a16:creationId xmlns:a16="http://schemas.microsoft.com/office/drawing/2014/main" id="{99586436-8FC3-4B84-9162-F632628D6178}"/>
              </a:ext>
            </a:extLst>
          </p:cNvPr>
          <p:cNvSpPr>
            <a:spLocks/>
          </p:cNvSpPr>
          <p:nvPr/>
        </p:nvSpPr>
        <p:spPr bwMode="auto">
          <a:xfrm>
            <a:off x="894851" y="2476799"/>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28" name="Group 27">
            <a:extLst>
              <a:ext uri="{FF2B5EF4-FFF2-40B4-BE49-F238E27FC236}">
                <a16:creationId xmlns:a16="http://schemas.microsoft.com/office/drawing/2014/main" id="{F1F242D5-51ED-4EC8-896D-4ECFDD1DE1D3}"/>
              </a:ext>
            </a:extLst>
          </p:cNvPr>
          <p:cNvGrpSpPr/>
          <p:nvPr/>
        </p:nvGrpSpPr>
        <p:grpSpPr>
          <a:xfrm>
            <a:off x="3246200" y="2038988"/>
            <a:ext cx="3961666" cy="3951506"/>
            <a:chOff x="-8951913" y="523875"/>
            <a:chExt cx="6189662" cy="6173788"/>
          </a:xfrm>
          <a:solidFill>
            <a:schemeClr val="accent1"/>
          </a:solidFill>
        </p:grpSpPr>
        <p:sp>
          <p:nvSpPr>
            <p:cNvPr id="8" name="Oval 5">
              <a:extLst>
                <a:ext uri="{FF2B5EF4-FFF2-40B4-BE49-F238E27FC236}">
                  <a16:creationId xmlns:a16="http://schemas.microsoft.com/office/drawing/2014/main" id="{CDAAC585-223A-4097-9C3D-58A929F90779}"/>
                </a:ext>
              </a:extLst>
            </p:cNvPr>
            <p:cNvSpPr>
              <a:spLocks noChangeArrowheads="1"/>
            </p:cNvSpPr>
            <p:nvPr/>
          </p:nvSpPr>
          <p:spPr bwMode="auto">
            <a:xfrm>
              <a:off x="-6478588" y="5595938"/>
              <a:ext cx="434975" cy="434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
              <a:extLst>
                <a:ext uri="{FF2B5EF4-FFF2-40B4-BE49-F238E27FC236}">
                  <a16:creationId xmlns:a16="http://schemas.microsoft.com/office/drawing/2014/main" id="{F3E5B1FD-3463-4044-AA82-D1993FDCCF0E}"/>
                </a:ext>
              </a:extLst>
            </p:cNvPr>
            <p:cNvSpPr>
              <a:spLocks/>
            </p:cNvSpPr>
            <p:nvPr/>
          </p:nvSpPr>
          <p:spPr bwMode="auto">
            <a:xfrm>
              <a:off x="-4205288" y="5595938"/>
              <a:ext cx="434975" cy="434975"/>
            </a:xfrm>
            <a:custGeom>
              <a:avLst/>
              <a:gdLst>
                <a:gd name="T0" fmla="*/ 72 w 144"/>
                <a:gd name="T1" fmla="*/ 144 h 144"/>
                <a:gd name="T2" fmla="*/ 144 w 144"/>
                <a:gd name="T3" fmla="*/ 72 h 144"/>
                <a:gd name="T4" fmla="*/ 72 w 144"/>
                <a:gd name="T5" fmla="*/ 0 h 144"/>
                <a:gd name="T6" fmla="*/ 0 w 144"/>
                <a:gd name="T7" fmla="*/ 72 h 144"/>
                <a:gd name="T8" fmla="*/ 72 w 144"/>
                <a:gd name="T9" fmla="*/ 144 h 144"/>
              </a:gdLst>
              <a:ahLst/>
              <a:cxnLst>
                <a:cxn ang="0">
                  <a:pos x="T0" y="T1"/>
                </a:cxn>
                <a:cxn ang="0">
                  <a:pos x="T2" y="T3"/>
                </a:cxn>
                <a:cxn ang="0">
                  <a:pos x="T4" y="T5"/>
                </a:cxn>
                <a:cxn ang="0">
                  <a:pos x="T6" y="T7"/>
                </a:cxn>
                <a:cxn ang="0">
                  <a:pos x="T8" y="T9"/>
                </a:cxn>
              </a:cxnLst>
              <a:rect l="0" t="0" r="r" b="b"/>
              <a:pathLst>
                <a:path w="144" h="144">
                  <a:moveTo>
                    <a:pt x="72" y="144"/>
                  </a:moveTo>
                  <a:cubicBezTo>
                    <a:pt x="112" y="144"/>
                    <a:pt x="144" y="112"/>
                    <a:pt x="144" y="72"/>
                  </a:cubicBezTo>
                  <a:cubicBezTo>
                    <a:pt x="144" y="32"/>
                    <a:pt x="112" y="0"/>
                    <a:pt x="72" y="0"/>
                  </a:cubicBezTo>
                  <a:cubicBezTo>
                    <a:pt x="32" y="0"/>
                    <a:pt x="0" y="33"/>
                    <a:pt x="0" y="72"/>
                  </a:cubicBezTo>
                  <a:cubicBezTo>
                    <a:pt x="0" y="112"/>
                    <a:pt x="33" y="144"/>
                    <a:pt x="72"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196C51A9-2DFE-4B04-B019-8486A0BE0A61}"/>
                </a:ext>
              </a:extLst>
            </p:cNvPr>
            <p:cNvSpPr>
              <a:spLocks noEditPoints="1"/>
            </p:cNvSpPr>
            <p:nvPr/>
          </p:nvSpPr>
          <p:spPr bwMode="auto">
            <a:xfrm>
              <a:off x="-8715376" y="523875"/>
              <a:ext cx="5953125" cy="6173788"/>
            </a:xfrm>
            <a:custGeom>
              <a:avLst/>
              <a:gdLst>
                <a:gd name="T0" fmla="*/ 1959 w 1967"/>
                <a:gd name="T1" fmla="*/ 556 h 2044"/>
                <a:gd name="T2" fmla="*/ 1785 w 1967"/>
                <a:gd name="T3" fmla="*/ 481 h 2044"/>
                <a:gd name="T4" fmla="*/ 1723 w 1967"/>
                <a:gd name="T5" fmla="*/ 0 h 2044"/>
                <a:gd name="T6" fmla="*/ 917 w 1967"/>
                <a:gd name="T7" fmla="*/ 62 h 2044"/>
                <a:gd name="T8" fmla="*/ 755 w 1967"/>
                <a:gd name="T9" fmla="*/ 234 h 2044"/>
                <a:gd name="T10" fmla="*/ 694 w 1967"/>
                <a:gd name="T11" fmla="*/ 481 h 2044"/>
                <a:gd name="T12" fmla="*/ 523 w 1967"/>
                <a:gd name="T13" fmla="*/ 374 h 2044"/>
                <a:gd name="T14" fmla="*/ 62 w 1967"/>
                <a:gd name="T15" fmla="*/ 156 h 2044"/>
                <a:gd name="T16" fmla="*/ 62 w 1967"/>
                <a:gd name="T17" fmla="*/ 279 h 2044"/>
                <a:gd name="T18" fmla="*/ 402 w 1967"/>
                <a:gd name="T19" fmla="*/ 400 h 2044"/>
                <a:gd name="T20" fmla="*/ 641 w 1967"/>
                <a:gd name="T21" fmla="*/ 1515 h 2044"/>
                <a:gd name="T22" fmla="*/ 813 w 1967"/>
                <a:gd name="T23" fmla="*/ 2044 h 2044"/>
                <a:gd name="T24" fmla="*/ 1278 w 1967"/>
                <a:gd name="T25" fmla="*/ 1813 h 2044"/>
                <a:gd name="T26" fmla="*/ 1857 w 1967"/>
                <a:gd name="T27" fmla="*/ 1751 h 2044"/>
                <a:gd name="T28" fmla="*/ 1278 w 1967"/>
                <a:gd name="T29" fmla="*/ 1690 h 2044"/>
                <a:gd name="T30" fmla="*/ 756 w 1967"/>
                <a:gd name="T31" fmla="*/ 1464 h 2044"/>
                <a:gd name="T32" fmla="*/ 1736 w 1967"/>
                <a:gd name="T33" fmla="*/ 1366 h 2044"/>
                <a:gd name="T34" fmla="*/ 1565 w 1967"/>
                <a:gd name="T35" fmla="*/ 1582 h 2044"/>
                <a:gd name="T36" fmla="*/ 1565 w 1967"/>
                <a:gd name="T37" fmla="*/ 1921 h 2044"/>
                <a:gd name="T38" fmla="*/ 1565 w 1967"/>
                <a:gd name="T39" fmla="*/ 1582 h 2044"/>
                <a:gd name="T40" fmla="*/ 627 w 1967"/>
                <a:gd name="T41" fmla="*/ 862 h 2044"/>
                <a:gd name="T42" fmla="*/ 856 w 1967"/>
                <a:gd name="T43" fmla="*/ 604 h 2044"/>
                <a:gd name="T44" fmla="*/ 878 w 1967"/>
                <a:gd name="T45" fmla="*/ 862 h 2044"/>
                <a:gd name="T46" fmla="*/ 813 w 1967"/>
                <a:gd name="T47" fmla="*/ 1582 h 2044"/>
                <a:gd name="T48" fmla="*/ 813 w 1967"/>
                <a:gd name="T49" fmla="*/ 1921 h 2044"/>
                <a:gd name="T50" fmla="*/ 813 w 1967"/>
                <a:gd name="T51" fmla="*/ 1582 h 2044"/>
                <a:gd name="T52" fmla="*/ 654 w 1967"/>
                <a:gd name="T53" fmla="*/ 985 h 2044"/>
                <a:gd name="T54" fmla="*/ 911 w 1967"/>
                <a:gd name="T55" fmla="*/ 1242 h 2044"/>
                <a:gd name="T56" fmla="*/ 917 w 1967"/>
                <a:gd name="T57" fmla="*/ 481 h 2044"/>
                <a:gd name="T58" fmla="*/ 817 w 1967"/>
                <a:gd name="T59" fmla="*/ 357 h 2044"/>
                <a:gd name="T60" fmla="*/ 917 w 1967"/>
                <a:gd name="T61" fmla="*/ 481 h 2044"/>
                <a:gd name="T62" fmla="*/ 1767 w 1967"/>
                <a:gd name="T63" fmla="*/ 862 h 2044"/>
                <a:gd name="T64" fmla="*/ 1516 w 1967"/>
                <a:gd name="T65" fmla="*/ 862 h 2044"/>
                <a:gd name="T66" fmla="*/ 1539 w 1967"/>
                <a:gd name="T67" fmla="*/ 604 h 2044"/>
                <a:gd name="T68" fmla="*/ 1040 w 1967"/>
                <a:gd name="T69" fmla="*/ 123 h 2044"/>
                <a:gd name="T70" fmla="*/ 1661 w 1967"/>
                <a:gd name="T71" fmla="*/ 481 h 2044"/>
                <a:gd name="T72" fmla="*/ 1352 w 1967"/>
                <a:gd name="T73" fmla="*/ 295 h 2044"/>
                <a:gd name="T74" fmla="*/ 1040 w 1967"/>
                <a:gd name="T75" fmla="*/ 234 h 2044"/>
                <a:gd name="T76" fmla="*/ 1040 w 1967"/>
                <a:gd name="T77" fmla="*/ 357 h 2044"/>
                <a:gd name="T78" fmla="*/ 1228 w 1967"/>
                <a:gd name="T79" fmla="*/ 481 h 2044"/>
                <a:gd name="T80" fmla="*/ 1040 w 1967"/>
                <a:gd name="T81" fmla="*/ 357 h 2044"/>
                <a:gd name="T82" fmla="*/ 1035 w 1967"/>
                <a:gd name="T83" fmla="*/ 1242 h 2044"/>
                <a:gd name="T84" fmla="*/ 1382 w 1967"/>
                <a:gd name="T85" fmla="*/ 985 h 2044"/>
                <a:gd name="T86" fmla="*/ 1392 w 1967"/>
                <a:gd name="T87" fmla="*/ 862 h 2044"/>
                <a:gd name="T88" fmla="*/ 1002 w 1967"/>
                <a:gd name="T89" fmla="*/ 862 h 2044"/>
                <a:gd name="T90" fmla="*/ 980 w 1967"/>
                <a:gd name="T91" fmla="*/ 604 h 2044"/>
                <a:gd name="T92" fmla="*/ 1392 w 1967"/>
                <a:gd name="T93" fmla="*/ 862 h 2044"/>
                <a:gd name="T94" fmla="*/ 1506 w 1967"/>
                <a:gd name="T95" fmla="*/ 985 h 2044"/>
                <a:gd name="T96" fmla="*/ 1686 w 1967"/>
                <a:gd name="T97" fmla="*/ 1242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67" h="2044">
                  <a:moveTo>
                    <a:pt x="1796" y="1317"/>
                  </a:moveTo>
                  <a:cubicBezTo>
                    <a:pt x="1959" y="556"/>
                    <a:pt x="1959" y="556"/>
                    <a:pt x="1959" y="556"/>
                  </a:cubicBezTo>
                  <a:cubicBezTo>
                    <a:pt x="1967" y="517"/>
                    <a:pt x="1938" y="481"/>
                    <a:pt x="1899" y="481"/>
                  </a:cubicBezTo>
                  <a:cubicBezTo>
                    <a:pt x="1785" y="481"/>
                    <a:pt x="1785" y="481"/>
                    <a:pt x="1785" y="481"/>
                  </a:cubicBezTo>
                  <a:cubicBezTo>
                    <a:pt x="1785" y="62"/>
                    <a:pt x="1785" y="62"/>
                    <a:pt x="1785" y="62"/>
                  </a:cubicBezTo>
                  <a:cubicBezTo>
                    <a:pt x="1785" y="28"/>
                    <a:pt x="1757" y="0"/>
                    <a:pt x="1723" y="0"/>
                  </a:cubicBezTo>
                  <a:cubicBezTo>
                    <a:pt x="979" y="0"/>
                    <a:pt x="979" y="0"/>
                    <a:pt x="979" y="0"/>
                  </a:cubicBezTo>
                  <a:cubicBezTo>
                    <a:pt x="944" y="0"/>
                    <a:pt x="917" y="28"/>
                    <a:pt x="917" y="62"/>
                  </a:cubicBezTo>
                  <a:cubicBezTo>
                    <a:pt x="917" y="234"/>
                    <a:pt x="917" y="234"/>
                    <a:pt x="917" y="234"/>
                  </a:cubicBezTo>
                  <a:cubicBezTo>
                    <a:pt x="755" y="234"/>
                    <a:pt x="755" y="234"/>
                    <a:pt x="755" y="234"/>
                  </a:cubicBezTo>
                  <a:cubicBezTo>
                    <a:pt x="721" y="234"/>
                    <a:pt x="694" y="261"/>
                    <a:pt x="694" y="295"/>
                  </a:cubicBezTo>
                  <a:cubicBezTo>
                    <a:pt x="694" y="481"/>
                    <a:pt x="694" y="481"/>
                    <a:pt x="694" y="481"/>
                  </a:cubicBezTo>
                  <a:cubicBezTo>
                    <a:pt x="546" y="481"/>
                    <a:pt x="546" y="481"/>
                    <a:pt x="546" y="481"/>
                  </a:cubicBezTo>
                  <a:cubicBezTo>
                    <a:pt x="523" y="374"/>
                    <a:pt x="523" y="374"/>
                    <a:pt x="523" y="374"/>
                  </a:cubicBezTo>
                  <a:cubicBezTo>
                    <a:pt x="496" y="248"/>
                    <a:pt x="382" y="156"/>
                    <a:pt x="253" y="156"/>
                  </a:cubicBezTo>
                  <a:cubicBezTo>
                    <a:pt x="62" y="156"/>
                    <a:pt x="62" y="156"/>
                    <a:pt x="62" y="156"/>
                  </a:cubicBezTo>
                  <a:cubicBezTo>
                    <a:pt x="28" y="156"/>
                    <a:pt x="0" y="183"/>
                    <a:pt x="0" y="217"/>
                  </a:cubicBezTo>
                  <a:cubicBezTo>
                    <a:pt x="0" y="252"/>
                    <a:pt x="28" y="279"/>
                    <a:pt x="62" y="279"/>
                  </a:cubicBezTo>
                  <a:cubicBezTo>
                    <a:pt x="253" y="279"/>
                    <a:pt x="253" y="279"/>
                    <a:pt x="253" y="279"/>
                  </a:cubicBezTo>
                  <a:cubicBezTo>
                    <a:pt x="324" y="279"/>
                    <a:pt x="387" y="330"/>
                    <a:pt x="402" y="400"/>
                  </a:cubicBezTo>
                  <a:cubicBezTo>
                    <a:pt x="403" y="407"/>
                    <a:pt x="588" y="1268"/>
                    <a:pt x="599" y="1318"/>
                  </a:cubicBezTo>
                  <a:cubicBezTo>
                    <a:pt x="641" y="1515"/>
                    <a:pt x="641" y="1515"/>
                    <a:pt x="641" y="1515"/>
                  </a:cubicBezTo>
                  <a:cubicBezTo>
                    <a:pt x="568" y="1568"/>
                    <a:pt x="521" y="1654"/>
                    <a:pt x="521" y="1751"/>
                  </a:cubicBezTo>
                  <a:cubicBezTo>
                    <a:pt x="521" y="1913"/>
                    <a:pt x="652" y="2044"/>
                    <a:pt x="813" y="2044"/>
                  </a:cubicBezTo>
                  <a:cubicBezTo>
                    <a:pt x="954" y="2044"/>
                    <a:pt x="1071" y="1945"/>
                    <a:pt x="1099" y="1813"/>
                  </a:cubicBezTo>
                  <a:cubicBezTo>
                    <a:pt x="1278" y="1813"/>
                    <a:pt x="1278" y="1813"/>
                    <a:pt x="1278" y="1813"/>
                  </a:cubicBezTo>
                  <a:cubicBezTo>
                    <a:pt x="1307" y="1945"/>
                    <a:pt x="1424" y="2044"/>
                    <a:pt x="1565" y="2044"/>
                  </a:cubicBezTo>
                  <a:cubicBezTo>
                    <a:pt x="1726" y="2044"/>
                    <a:pt x="1857" y="1913"/>
                    <a:pt x="1857" y="1751"/>
                  </a:cubicBezTo>
                  <a:cubicBezTo>
                    <a:pt x="1857" y="1590"/>
                    <a:pt x="1726" y="1458"/>
                    <a:pt x="1565" y="1458"/>
                  </a:cubicBezTo>
                  <a:cubicBezTo>
                    <a:pt x="1424" y="1458"/>
                    <a:pt x="1307" y="1558"/>
                    <a:pt x="1278" y="1690"/>
                  </a:cubicBezTo>
                  <a:cubicBezTo>
                    <a:pt x="1099" y="1690"/>
                    <a:pt x="1099" y="1690"/>
                    <a:pt x="1099" y="1690"/>
                  </a:cubicBezTo>
                  <a:cubicBezTo>
                    <a:pt x="1066" y="1536"/>
                    <a:pt x="915" y="1433"/>
                    <a:pt x="756" y="1464"/>
                  </a:cubicBezTo>
                  <a:cubicBezTo>
                    <a:pt x="735" y="1366"/>
                    <a:pt x="735" y="1366"/>
                    <a:pt x="735" y="1366"/>
                  </a:cubicBezTo>
                  <a:cubicBezTo>
                    <a:pt x="789" y="1366"/>
                    <a:pt x="1676" y="1366"/>
                    <a:pt x="1736" y="1366"/>
                  </a:cubicBezTo>
                  <a:cubicBezTo>
                    <a:pt x="1765" y="1366"/>
                    <a:pt x="1790" y="1346"/>
                    <a:pt x="1796" y="1317"/>
                  </a:cubicBezTo>
                  <a:close/>
                  <a:moveTo>
                    <a:pt x="1565" y="1582"/>
                  </a:moveTo>
                  <a:cubicBezTo>
                    <a:pt x="1658" y="1582"/>
                    <a:pt x="1734" y="1658"/>
                    <a:pt x="1734" y="1751"/>
                  </a:cubicBezTo>
                  <a:cubicBezTo>
                    <a:pt x="1734" y="1845"/>
                    <a:pt x="1658" y="1921"/>
                    <a:pt x="1565" y="1921"/>
                  </a:cubicBezTo>
                  <a:cubicBezTo>
                    <a:pt x="1471" y="1921"/>
                    <a:pt x="1395" y="1845"/>
                    <a:pt x="1395" y="1751"/>
                  </a:cubicBezTo>
                  <a:cubicBezTo>
                    <a:pt x="1395" y="1658"/>
                    <a:pt x="1471" y="1582"/>
                    <a:pt x="1565" y="1582"/>
                  </a:cubicBezTo>
                  <a:close/>
                  <a:moveTo>
                    <a:pt x="627" y="862"/>
                  </a:moveTo>
                  <a:cubicBezTo>
                    <a:pt x="627" y="862"/>
                    <a:pt x="627" y="862"/>
                    <a:pt x="627" y="862"/>
                  </a:cubicBezTo>
                  <a:cubicBezTo>
                    <a:pt x="572" y="604"/>
                    <a:pt x="572" y="604"/>
                    <a:pt x="572" y="604"/>
                  </a:cubicBezTo>
                  <a:cubicBezTo>
                    <a:pt x="615" y="604"/>
                    <a:pt x="816" y="604"/>
                    <a:pt x="856" y="604"/>
                  </a:cubicBezTo>
                  <a:cubicBezTo>
                    <a:pt x="878" y="862"/>
                    <a:pt x="878" y="862"/>
                    <a:pt x="878" y="862"/>
                  </a:cubicBezTo>
                  <a:cubicBezTo>
                    <a:pt x="878" y="862"/>
                    <a:pt x="878" y="862"/>
                    <a:pt x="878" y="862"/>
                  </a:cubicBezTo>
                  <a:lnTo>
                    <a:pt x="627" y="862"/>
                  </a:lnTo>
                  <a:close/>
                  <a:moveTo>
                    <a:pt x="813" y="1582"/>
                  </a:moveTo>
                  <a:cubicBezTo>
                    <a:pt x="907" y="1582"/>
                    <a:pt x="983" y="1658"/>
                    <a:pt x="983" y="1751"/>
                  </a:cubicBezTo>
                  <a:cubicBezTo>
                    <a:pt x="983" y="1845"/>
                    <a:pt x="907" y="1921"/>
                    <a:pt x="813" y="1921"/>
                  </a:cubicBezTo>
                  <a:cubicBezTo>
                    <a:pt x="720" y="1921"/>
                    <a:pt x="644" y="1845"/>
                    <a:pt x="644" y="1751"/>
                  </a:cubicBezTo>
                  <a:cubicBezTo>
                    <a:pt x="644" y="1658"/>
                    <a:pt x="720" y="1582"/>
                    <a:pt x="813" y="1582"/>
                  </a:cubicBezTo>
                  <a:close/>
                  <a:moveTo>
                    <a:pt x="709" y="1242"/>
                  </a:moveTo>
                  <a:cubicBezTo>
                    <a:pt x="654" y="985"/>
                    <a:pt x="654" y="985"/>
                    <a:pt x="654" y="985"/>
                  </a:cubicBezTo>
                  <a:cubicBezTo>
                    <a:pt x="889" y="985"/>
                    <a:pt x="889" y="985"/>
                    <a:pt x="889" y="985"/>
                  </a:cubicBezTo>
                  <a:cubicBezTo>
                    <a:pt x="911" y="1242"/>
                    <a:pt x="911" y="1242"/>
                    <a:pt x="911" y="1242"/>
                  </a:cubicBezTo>
                  <a:lnTo>
                    <a:pt x="709" y="1242"/>
                  </a:lnTo>
                  <a:close/>
                  <a:moveTo>
                    <a:pt x="917" y="481"/>
                  </a:moveTo>
                  <a:cubicBezTo>
                    <a:pt x="889" y="481"/>
                    <a:pt x="848" y="481"/>
                    <a:pt x="817" y="481"/>
                  </a:cubicBezTo>
                  <a:cubicBezTo>
                    <a:pt x="817" y="357"/>
                    <a:pt x="817" y="357"/>
                    <a:pt x="817" y="357"/>
                  </a:cubicBezTo>
                  <a:cubicBezTo>
                    <a:pt x="917" y="357"/>
                    <a:pt x="917" y="357"/>
                    <a:pt x="917" y="357"/>
                  </a:cubicBezTo>
                  <a:lnTo>
                    <a:pt x="917" y="481"/>
                  </a:lnTo>
                  <a:close/>
                  <a:moveTo>
                    <a:pt x="1823" y="604"/>
                  </a:moveTo>
                  <a:cubicBezTo>
                    <a:pt x="1767" y="862"/>
                    <a:pt x="1767" y="862"/>
                    <a:pt x="1767" y="862"/>
                  </a:cubicBezTo>
                  <a:cubicBezTo>
                    <a:pt x="1767" y="862"/>
                    <a:pt x="1767" y="862"/>
                    <a:pt x="1767" y="862"/>
                  </a:cubicBezTo>
                  <a:cubicBezTo>
                    <a:pt x="1516" y="862"/>
                    <a:pt x="1516" y="862"/>
                    <a:pt x="1516" y="862"/>
                  </a:cubicBezTo>
                  <a:cubicBezTo>
                    <a:pt x="1516" y="862"/>
                    <a:pt x="1516" y="862"/>
                    <a:pt x="1516" y="862"/>
                  </a:cubicBezTo>
                  <a:cubicBezTo>
                    <a:pt x="1539" y="604"/>
                    <a:pt x="1539" y="604"/>
                    <a:pt x="1539" y="604"/>
                  </a:cubicBezTo>
                  <a:cubicBezTo>
                    <a:pt x="1670" y="604"/>
                    <a:pt x="1770" y="604"/>
                    <a:pt x="1823" y="604"/>
                  </a:cubicBezTo>
                  <a:close/>
                  <a:moveTo>
                    <a:pt x="1040" y="123"/>
                  </a:moveTo>
                  <a:cubicBezTo>
                    <a:pt x="1661" y="123"/>
                    <a:pt x="1661" y="123"/>
                    <a:pt x="1661" y="123"/>
                  </a:cubicBezTo>
                  <a:cubicBezTo>
                    <a:pt x="1661" y="481"/>
                    <a:pt x="1661" y="481"/>
                    <a:pt x="1661" y="481"/>
                  </a:cubicBezTo>
                  <a:cubicBezTo>
                    <a:pt x="1604" y="481"/>
                    <a:pt x="1413" y="481"/>
                    <a:pt x="1352" y="481"/>
                  </a:cubicBezTo>
                  <a:cubicBezTo>
                    <a:pt x="1352" y="295"/>
                    <a:pt x="1352" y="295"/>
                    <a:pt x="1352" y="295"/>
                  </a:cubicBezTo>
                  <a:cubicBezTo>
                    <a:pt x="1352" y="261"/>
                    <a:pt x="1324" y="234"/>
                    <a:pt x="1290" y="234"/>
                  </a:cubicBezTo>
                  <a:cubicBezTo>
                    <a:pt x="1040" y="234"/>
                    <a:pt x="1040" y="234"/>
                    <a:pt x="1040" y="234"/>
                  </a:cubicBezTo>
                  <a:lnTo>
                    <a:pt x="1040" y="123"/>
                  </a:lnTo>
                  <a:close/>
                  <a:moveTo>
                    <a:pt x="1040" y="357"/>
                  </a:moveTo>
                  <a:cubicBezTo>
                    <a:pt x="1228" y="357"/>
                    <a:pt x="1228" y="357"/>
                    <a:pt x="1228" y="357"/>
                  </a:cubicBezTo>
                  <a:cubicBezTo>
                    <a:pt x="1228" y="481"/>
                    <a:pt x="1228" y="481"/>
                    <a:pt x="1228" y="481"/>
                  </a:cubicBezTo>
                  <a:cubicBezTo>
                    <a:pt x="1040" y="481"/>
                    <a:pt x="1040" y="481"/>
                    <a:pt x="1040" y="481"/>
                  </a:cubicBezTo>
                  <a:lnTo>
                    <a:pt x="1040" y="357"/>
                  </a:lnTo>
                  <a:close/>
                  <a:moveTo>
                    <a:pt x="1359" y="1242"/>
                  </a:moveTo>
                  <a:cubicBezTo>
                    <a:pt x="1035" y="1242"/>
                    <a:pt x="1035" y="1242"/>
                    <a:pt x="1035" y="1242"/>
                  </a:cubicBezTo>
                  <a:cubicBezTo>
                    <a:pt x="1013" y="985"/>
                    <a:pt x="1013" y="985"/>
                    <a:pt x="1013" y="985"/>
                  </a:cubicBezTo>
                  <a:cubicBezTo>
                    <a:pt x="1382" y="985"/>
                    <a:pt x="1382" y="985"/>
                    <a:pt x="1382" y="985"/>
                  </a:cubicBezTo>
                  <a:lnTo>
                    <a:pt x="1359" y="1242"/>
                  </a:lnTo>
                  <a:close/>
                  <a:moveTo>
                    <a:pt x="1392" y="862"/>
                  </a:moveTo>
                  <a:cubicBezTo>
                    <a:pt x="1392" y="862"/>
                    <a:pt x="1392" y="862"/>
                    <a:pt x="1392" y="862"/>
                  </a:cubicBezTo>
                  <a:cubicBezTo>
                    <a:pt x="1002" y="862"/>
                    <a:pt x="1002" y="862"/>
                    <a:pt x="1002" y="862"/>
                  </a:cubicBezTo>
                  <a:cubicBezTo>
                    <a:pt x="1002" y="862"/>
                    <a:pt x="1002" y="862"/>
                    <a:pt x="1002" y="862"/>
                  </a:cubicBezTo>
                  <a:cubicBezTo>
                    <a:pt x="980" y="604"/>
                    <a:pt x="980" y="604"/>
                    <a:pt x="980" y="604"/>
                  </a:cubicBezTo>
                  <a:cubicBezTo>
                    <a:pt x="1033" y="604"/>
                    <a:pt x="1380" y="604"/>
                    <a:pt x="1415" y="604"/>
                  </a:cubicBezTo>
                  <a:lnTo>
                    <a:pt x="1392" y="862"/>
                  </a:lnTo>
                  <a:close/>
                  <a:moveTo>
                    <a:pt x="1483" y="1242"/>
                  </a:moveTo>
                  <a:cubicBezTo>
                    <a:pt x="1506" y="985"/>
                    <a:pt x="1506" y="985"/>
                    <a:pt x="1506" y="985"/>
                  </a:cubicBezTo>
                  <a:cubicBezTo>
                    <a:pt x="1741" y="985"/>
                    <a:pt x="1741" y="985"/>
                    <a:pt x="1741" y="985"/>
                  </a:cubicBezTo>
                  <a:cubicBezTo>
                    <a:pt x="1686" y="1242"/>
                    <a:pt x="1686" y="1242"/>
                    <a:pt x="1686" y="1242"/>
                  </a:cubicBezTo>
                  <a:lnTo>
                    <a:pt x="1483" y="12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E29FB207-3DA0-49D8-9A8F-83A1470E025A}"/>
                </a:ext>
              </a:extLst>
            </p:cNvPr>
            <p:cNvSpPr>
              <a:spLocks/>
            </p:cNvSpPr>
            <p:nvPr/>
          </p:nvSpPr>
          <p:spPr bwMode="auto">
            <a:xfrm>
              <a:off x="-8274051" y="5175250"/>
              <a:ext cx="1111250" cy="371475"/>
            </a:xfrm>
            <a:custGeom>
              <a:avLst/>
              <a:gdLst>
                <a:gd name="T0" fmla="*/ 306 w 367"/>
                <a:gd name="T1" fmla="*/ 0 h 123"/>
                <a:gd name="T2" fmla="*/ 62 w 367"/>
                <a:gd name="T3" fmla="*/ 0 h 123"/>
                <a:gd name="T4" fmla="*/ 0 w 367"/>
                <a:gd name="T5" fmla="*/ 61 h 123"/>
                <a:gd name="T6" fmla="*/ 62 w 367"/>
                <a:gd name="T7" fmla="*/ 123 h 123"/>
                <a:gd name="T8" fmla="*/ 306 w 367"/>
                <a:gd name="T9" fmla="*/ 123 h 123"/>
                <a:gd name="T10" fmla="*/ 367 w 367"/>
                <a:gd name="T11" fmla="*/ 61 h 123"/>
                <a:gd name="T12" fmla="*/ 306 w 367"/>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67" h="123">
                  <a:moveTo>
                    <a:pt x="306" y="0"/>
                  </a:moveTo>
                  <a:cubicBezTo>
                    <a:pt x="62" y="0"/>
                    <a:pt x="62" y="0"/>
                    <a:pt x="62" y="0"/>
                  </a:cubicBezTo>
                  <a:cubicBezTo>
                    <a:pt x="28" y="0"/>
                    <a:pt x="0" y="27"/>
                    <a:pt x="0" y="61"/>
                  </a:cubicBezTo>
                  <a:cubicBezTo>
                    <a:pt x="0" y="95"/>
                    <a:pt x="28" y="123"/>
                    <a:pt x="62" y="123"/>
                  </a:cubicBezTo>
                  <a:cubicBezTo>
                    <a:pt x="306" y="123"/>
                    <a:pt x="306" y="123"/>
                    <a:pt x="306" y="123"/>
                  </a:cubicBezTo>
                  <a:cubicBezTo>
                    <a:pt x="340" y="123"/>
                    <a:pt x="367" y="95"/>
                    <a:pt x="367" y="61"/>
                  </a:cubicBezTo>
                  <a:cubicBezTo>
                    <a:pt x="367" y="27"/>
                    <a:pt x="340" y="0"/>
                    <a:pt x="30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CBBF9D67-3571-4CEF-976A-F8BC372CF845}"/>
                </a:ext>
              </a:extLst>
            </p:cNvPr>
            <p:cNvSpPr>
              <a:spLocks/>
            </p:cNvSpPr>
            <p:nvPr/>
          </p:nvSpPr>
          <p:spPr bwMode="auto">
            <a:xfrm>
              <a:off x="-8951913" y="6002338"/>
              <a:ext cx="1549400" cy="374650"/>
            </a:xfrm>
            <a:custGeom>
              <a:avLst/>
              <a:gdLst>
                <a:gd name="T0" fmla="*/ 450 w 512"/>
                <a:gd name="T1" fmla="*/ 0 h 124"/>
                <a:gd name="T2" fmla="*/ 62 w 512"/>
                <a:gd name="T3" fmla="*/ 0 h 124"/>
                <a:gd name="T4" fmla="*/ 0 w 512"/>
                <a:gd name="T5" fmla="*/ 62 h 124"/>
                <a:gd name="T6" fmla="*/ 62 w 512"/>
                <a:gd name="T7" fmla="*/ 124 h 124"/>
                <a:gd name="T8" fmla="*/ 450 w 512"/>
                <a:gd name="T9" fmla="*/ 124 h 124"/>
                <a:gd name="T10" fmla="*/ 512 w 512"/>
                <a:gd name="T11" fmla="*/ 62 h 124"/>
                <a:gd name="T12" fmla="*/ 450 w 512"/>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512" h="124">
                  <a:moveTo>
                    <a:pt x="450" y="0"/>
                  </a:moveTo>
                  <a:cubicBezTo>
                    <a:pt x="62" y="0"/>
                    <a:pt x="62" y="0"/>
                    <a:pt x="62" y="0"/>
                  </a:cubicBezTo>
                  <a:cubicBezTo>
                    <a:pt x="28" y="0"/>
                    <a:pt x="0" y="28"/>
                    <a:pt x="0" y="62"/>
                  </a:cubicBezTo>
                  <a:cubicBezTo>
                    <a:pt x="0" y="96"/>
                    <a:pt x="28" y="124"/>
                    <a:pt x="62" y="124"/>
                  </a:cubicBezTo>
                  <a:cubicBezTo>
                    <a:pt x="450" y="124"/>
                    <a:pt x="450" y="124"/>
                    <a:pt x="450" y="124"/>
                  </a:cubicBezTo>
                  <a:cubicBezTo>
                    <a:pt x="484" y="124"/>
                    <a:pt x="512" y="96"/>
                    <a:pt x="512" y="62"/>
                  </a:cubicBezTo>
                  <a:cubicBezTo>
                    <a:pt x="512" y="28"/>
                    <a:pt x="484" y="0"/>
                    <a:pt x="4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Picture Placeholder 37">
            <a:extLst>
              <a:ext uri="{FF2B5EF4-FFF2-40B4-BE49-F238E27FC236}">
                <a16:creationId xmlns:a16="http://schemas.microsoft.com/office/drawing/2014/main" id="{528E8B75-543F-4F22-9861-11DC7CFCC3D0}"/>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6645"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6645" y="336550"/>
            <a:ext cx="10515600" cy="679450"/>
          </a:xfrm>
        </p:spPr>
        <p:txBody>
          <a:bodyPr/>
          <a:lstStyle/>
          <a:p>
            <a:pPr algn="ctr"/>
            <a:r>
              <a:rPr lang="en-US" dirty="0"/>
              <a:t>Company </a:t>
            </a:r>
            <a:r>
              <a:rPr lang="en-US" b="1" dirty="0"/>
              <a:t>Infographic</a:t>
            </a:r>
          </a:p>
        </p:txBody>
      </p:sp>
      <p:sp>
        <p:nvSpPr>
          <p:cNvPr id="53" name="Rectangle 9">
            <a:extLst>
              <a:ext uri="{FF2B5EF4-FFF2-40B4-BE49-F238E27FC236}">
                <a16:creationId xmlns:a16="http://schemas.microsoft.com/office/drawing/2014/main" id="{91936E14-72AD-4F18-B510-5A9B8BC63ABC}"/>
              </a:ext>
            </a:extLst>
          </p:cNvPr>
          <p:cNvSpPr>
            <a:spLocks/>
          </p:cNvSpPr>
          <p:nvPr/>
        </p:nvSpPr>
        <p:spPr bwMode="auto">
          <a:xfrm>
            <a:off x="8875031" y="2457090"/>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sp>
        <p:nvSpPr>
          <p:cNvPr id="11" name="Freeform 5">
            <a:extLst>
              <a:ext uri="{FF2B5EF4-FFF2-40B4-BE49-F238E27FC236}">
                <a16:creationId xmlns:a16="http://schemas.microsoft.com/office/drawing/2014/main" id="{9DEE5FA5-B4DF-44D3-8978-1B8DA5DE86D1}"/>
              </a:ext>
            </a:extLst>
          </p:cNvPr>
          <p:cNvSpPr>
            <a:spLocks noEditPoints="1"/>
          </p:cNvSpPr>
          <p:nvPr/>
        </p:nvSpPr>
        <p:spPr bwMode="auto">
          <a:xfrm>
            <a:off x="967274" y="1815740"/>
            <a:ext cx="6237288" cy="6224588"/>
          </a:xfrm>
          <a:custGeom>
            <a:avLst/>
            <a:gdLst>
              <a:gd name="T0" fmla="*/ 1953 w 2061"/>
              <a:gd name="T1" fmla="*/ 818 h 2061"/>
              <a:gd name="T2" fmla="*/ 1243 w 2061"/>
              <a:gd name="T3" fmla="*/ 61 h 2061"/>
              <a:gd name="T4" fmla="*/ 1122 w 2061"/>
              <a:gd name="T5" fmla="*/ 61 h 2061"/>
              <a:gd name="T6" fmla="*/ 411 w 2061"/>
              <a:gd name="T7" fmla="*/ 818 h 2061"/>
              <a:gd name="T8" fmla="*/ 303 w 2061"/>
              <a:gd name="T9" fmla="*/ 879 h 2061"/>
              <a:gd name="T10" fmla="*/ 411 w 2061"/>
              <a:gd name="T11" fmla="*/ 939 h 2061"/>
              <a:gd name="T12" fmla="*/ 552 w 2061"/>
              <a:gd name="T13" fmla="*/ 1423 h 2061"/>
              <a:gd name="T14" fmla="*/ 300 w 2061"/>
              <a:gd name="T15" fmla="*/ 1364 h 2061"/>
              <a:gd name="T16" fmla="*/ 52 w 2061"/>
              <a:gd name="T17" fmla="*/ 1733 h 2061"/>
              <a:gd name="T18" fmla="*/ 328 w 2061"/>
              <a:gd name="T19" fmla="*/ 2009 h 2061"/>
              <a:gd name="T20" fmla="*/ 697 w 2061"/>
              <a:gd name="T21" fmla="*/ 1761 h 2061"/>
              <a:gd name="T22" fmla="*/ 638 w 2061"/>
              <a:gd name="T23" fmla="*/ 1509 h 2061"/>
              <a:gd name="T24" fmla="*/ 1122 w 2061"/>
              <a:gd name="T25" fmla="*/ 1650 h 2061"/>
              <a:gd name="T26" fmla="*/ 1182 w 2061"/>
              <a:gd name="T27" fmla="*/ 1758 h 2061"/>
              <a:gd name="T28" fmla="*/ 1243 w 2061"/>
              <a:gd name="T29" fmla="*/ 1650 h 2061"/>
              <a:gd name="T30" fmla="*/ 2000 w 2061"/>
              <a:gd name="T31" fmla="*/ 939 h 2061"/>
              <a:gd name="T32" fmla="*/ 2000 w 2061"/>
              <a:gd name="T33" fmla="*/ 818 h 2061"/>
              <a:gd name="T34" fmla="*/ 182 w 2061"/>
              <a:gd name="T35" fmla="*/ 1653 h 2061"/>
              <a:gd name="T36" fmla="*/ 459 w 2061"/>
              <a:gd name="T37" fmla="*/ 1517 h 2061"/>
              <a:gd name="T38" fmla="*/ 408 w 2061"/>
              <a:gd name="T39" fmla="*/ 1879 h 2061"/>
              <a:gd name="T40" fmla="*/ 544 w 2061"/>
              <a:gd name="T41" fmla="*/ 1602 h 2061"/>
              <a:gd name="T42" fmla="*/ 408 w 2061"/>
              <a:gd name="T43" fmla="*/ 1879 h 2061"/>
              <a:gd name="T44" fmla="*/ 766 w 2061"/>
              <a:gd name="T45" fmla="*/ 1381 h 2061"/>
              <a:gd name="T46" fmla="*/ 1695 w 2061"/>
              <a:gd name="T47" fmla="*/ 879 h 2061"/>
              <a:gd name="T48" fmla="*/ 779 w 2061"/>
              <a:gd name="T49" fmla="*/ 1196 h 2061"/>
              <a:gd name="T50" fmla="*/ 530 w 2061"/>
              <a:gd name="T51" fmla="*/ 879 h 2061"/>
              <a:gd name="T52" fmla="*/ 1834 w 2061"/>
              <a:gd name="T53" fmla="*/ 879 h 2061"/>
              <a:gd name="T54" fmla="*/ 1225 w 2061"/>
              <a:gd name="T55" fmla="*/ 836 h 2061"/>
              <a:gd name="T56" fmla="*/ 1044 w 2061"/>
              <a:gd name="T57" fmla="*/ 931 h 2061"/>
              <a:gd name="T58" fmla="*/ 1330 w 2061"/>
              <a:gd name="T59" fmla="*/ 879 h 2061"/>
              <a:gd name="T60" fmla="*/ 1225 w 2061"/>
              <a:gd name="T61" fmla="*/ 922 h 2061"/>
              <a:gd name="T62" fmla="*/ 1040 w 2061"/>
              <a:gd name="T63" fmla="*/ 1107 h 2061"/>
              <a:gd name="T64" fmla="*/ 1182 w 2061"/>
              <a:gd name="T65" fmla="*/ 610 h 2061"/>
              <a:gd name="T66" fmla="*/ 866 w 2061"/>
              <a:gd name="T67" fmla="*/ 1110 h 2061"/>
              <a:gd name="T68" fmla="*/ 1574 w 2061"/>
              <a:gd name="T69" fmla="*/ 879 h 2061"/>
              <a:gd name="T70" fmla="*/ 1040 w 2061"/>
              <a:gd name="T71" fmla="*/ 1107 h 2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61" h="2061">
                <a:moveTo>
                  <a:pt x="2000" y="818"/>
                </a:moveTo>
                <a:cubicBezTo>
                  <a:pt x="1953" y="818"/>
                  <a:pt x="1953" y="818"/>
                  <a:pt x="1953" y="818"/>
                </a:cubicBezTo>
                <a:cubicBezTo>
                  <a:pt x="1924" y="440"/>
                  <a:pt x="1621" y="137"/>
                  <a:pt x="1243" y="108"/>
                </a:cubicBezTo>
                <a:cubicBezTo>
                  <a:pt x="1243" y="61"/>
                  <a:pt x="1243" y="61"/>
                  <a:pt x="1243" y="61"/>
                </a:cubicBezTo>
                <a:cubicBezTo>
                  <a:pt x="1243" y="27"/>
                  <a:pt x="1216" y="0"/>
                  <a:pt x="1182" y="0"/>
                </a:cubicBezTo>
                <a:cubicBezTo>
                  <a:pt x="1149" y="0"/>
                  <a:pt x="1122" y="27"/>
                  <a:pt x="1122" y="61"/>
                </a:cubicBezTo>
                <a:cubicBezTo>
                  <a:pt x="1122" y="108"/>
                  <a:pt x="1122" y="108"/>
                  <a:pt x="1122" y="108"/>
                </a:cubicBezTo>
                <a:cubicBezTo>
                  <a:pt x="743" y="137"/>
                  <a:pt x="441" y="440"/>
                  <a:pt x="411" y="818"/>
                </a:cubicBezTo>
                <a:cubicBezTo>
                  <a:pt x="364" y="818"/>
                  <a:pt x="364" y="818"/>
                  <a:pt x="364" y="818"/>
                </a:cubicBezTo>
                <a:cubicBezTo>
                  <a:pt x="330" y="818"/>
                  <a:pt x="303" y="845"/>
                  <a:pt x="303" y="879"/>
                </a:cubicBezTo>
                <a:cubicBezTo>
                  <a:pt x="303" y="912"/>
                  <a:pt x="330" y="939"/>
                  <a:pt x="364" y="939"/>
                </a:cubicBezTo>
                <a:cubicBezTo>
                  <a:pt x="411" y="939"/>
                  <a:pt x="411" y="939"/>
                  <a:pt x="411" y="939"/>
                </a:cubicBezTo>
                <a:cubicBezTo>
                  <a:pt x="424" y="1107"/>
                  <a:pt x="491" y="1260"/>
                  <a:pt x="594" y="1381"/>
                </a:cubicBezTo>
                <a:cubicBezTo>
                  <a:pt x="552" y="1423"/>
                  <a:pt x="552" y="1423"/>
                  <a:pt x="552" y="1423"/>
                </a:cubicBezTo>
                <a:cubicBezTo>
                  <a:pt x="364" y="1351"/>
                  <a:pt x="364" y="1351"/>
                  <a:pt x="364" y="1351"/>
                </a:cubicBezTo>
                <a:cubicBezTo>
                  <a:pt x="342" y="1342"/>
                  <a:pt x="317" y="1347"/>
                  <a:pt x="300" y="1364"/>
                </a:cubicBezTo>
                <a:cubicBezTo>
                  <a:pt x="31" y="1633"/>
                  <a:pt x="31" y="1633"/>
                  <a:pt x="31" y="1633"/>
                </a:cubicBezTo>
                <a:cubicBezTo>
                  <a:pt x="0" y="1664"/>
                  <a:pt x="11" y="1717"/>
                  <a:pt x="52" y="1733"/>
                </a:cubicBezTo>
                <a:cubicBezTo>
                  <a:pt x="251" y="1810"/>
                  <a:pt x="251" y="1810"/>
                  <a:pt x="251" y="1810"/>
                </a:cubicBezTo>
                <a:cubicBezTo>
                  <a:pt x="328" y="2009"/>
                  <a:pt x="328" y="2009"/>
                  <a:pt x="328" y="2009"/>
                </a:cubicBezTo>
                <a:cubicBezTo>
                  <a:pt x="344" y="2050"/>
                  <a:pt x="397" y="2061"/>
                  <a:pt x="428" y="2030"/>
                </a:cubicBezTo>
                <a:cubicBezTo>
                  <a:pt x="697" y="1761"/>
                  <a:pt x="697" y="1761"/>
                  <a:pt x="697" y="1761"/>
                </a:cubicBezTo>
                <a:cubicBezTo>
                  <a:pt x="714" y="1744"/>
                  <a:pt x="719" y="1719"/>
                  <a:pt x="710" y="1697"/>
                </a:cubicBezTo>
                <a:cubicBezTo>
                  <a:pt x="638" y="1509"/>
                  <a:pt x="638" y="1509"/>
                  <a:pt x="638" y="1509"/>
                </a:cubicBezTo>
                <a:cubicBezTo>
                  <a:pt x="680" y="1467"/>
                  <a:pt x="680" y="1467"/>
                  <a:pt x="680" y="1467"/>
                </a:cubicBezTo>
                <a:cubicBezTo>
                  <a:pt x="801" y="1570"/>
                  <a:pt x="954" y="1637"/>
                  <a:pt x="1122" y="1650"/>
                </a:cubicBezTo>
                <a:cubicBezTo>
                  <a:pt x="1122" y="1697"/>
                  <a:pt x="1122" y="1697"/>
                  <a:pt x="1122" y="1697"/>
                </a:cubicBezTo>
                <a:cubicBezTo>
                  <a:pt x="1122" y="1731"/>
                  <a:pt x="1149" y="1758"/>
                  <a:pt x="1182" y="1758"/>
                </a:cubicBezTo>
                <a:cubicBezTo>
                  <a:pt x="1216" y="1758"/>
                  <a:pt x="1243" y="1731"/>
                  <a:pt x="1243" y="1697"/>
                </a:cubicBezTo>
                <a:cubicBezTo>
                  <a:pt x="1243" y="1650"/>
                  <a:pt x="1243" y="1650"/>
                  <a:pt x="1243" y="1650"/>
                </a:cubicBezTo>
                <a:cubicBezTo>
                  <a:pt x="1621" y="1620"/>
                  <a:pt x="1924" y="1318"/>
                  <a:pt x="1953" y="939"/>
                </a:cubicBezTo>
                <a:cubicBezTo>
                  <a:pt x="2000" y="939"/>
                  <a:pt x="2000" y="939"/>
                  <a:pt x="2000" y="939"/>
                </a:cubicBezTo>
                <a:cubicBezTo>
                  <a:pt x="2034" y="939"/>
                  <a:pt x="2061" y="912"/>
                  <a:pt x="2061" y="879"/>
                </a:cubicBezTo>
                <a:cubicBezTo>
                  <a:pt x="2061" y="845"/>
                  <a:pt x="2034" y="818"/>
                  <a:pt x="2000" y="818"/>
                </a:cubicBezTo>
                <a:close/>
                <a:moveTo>
                  <a:pt x="283" y="1692"/>
                </a:moveTo>
                <a:cubicBezTo>
                  <a:pt x="182" y="1653"/>
                  <a:pt x="182" y="1653"/>
                  <a:pt x="182" y="1653"/>
                </a:cubicBezTo>
                <a:cubicBezTo>
                  <a:pt x="357" y="1478"/>
                  <a:pt x="357" y="1478"/>
                  <a:pt x="357" y="1478"/>
                </a:cubicBezTo>
                <a:cubicBezTo>
                  <a:pt x="459" y="1517"/>
                  <a:pt x="459" y="1517"/>
                  <a:pt x="459" y="1517"/>
                </a:cubicBezTo>
                <a:lnTo>
                  <a:pt x="283" y="1692"/>
                </a:lnTo>
                <a:close/>
                <a:moveTo>
                  <a:pt x="408" y="1879"/>
                </a:moveTo>
                <a:cubicBezTo>
                  <a:pt x="369" y="1778"/>
                  <a:pt x="369" y="1778"/>
                  <a:pt x="369" y="1778"/>
                </a:cubicBezTo>
                <a:cubicBezTo>
                  <a:pt x="544" y="1602"/>
                  <a:pt x="544" y="1602"/>
                  <a:pt x="544" y="1602"/>
                </a:cubicBezTo>
                <a:cubicBezTo>
                  <a:pt x="583" y="1704"/>
                  <a:pt x="583" y="1704"/>
                  <a:pt x="583" y="1704"/>
                </a:cubicBezTo>
                <a:lnTo>
                  <a:pt x="408" y="1879"/>
                </a:lnTo>
                <a:close/>
                <a:moveTo>
                  <a:pt x="1182" y="1531"/>
                </a:moveTo>
                <a:cubicBezTo>
                  <a:pt x="1024" y="1531"/>
                  <a:pt x="879" y="1475"/>
                  <a:pt x="766" y="1381"/>
                </a:cubicBezTo>
                <a:cubicBezTo>
                  <a:pt x="865" y="1282"/>
                  <a:pt x="865" y="1282"/>
                  <a:pt x="865" y="1282"/>
                </a:cubicBezTo>
                <a:cubicBezTo>
                  <a:pt x="1199" y="1545"/>
                  <a:pt x="1695" y="1307"/>
                  <a:pt x="1695" y="879"/>
                </a:cubicBezTo>
                <a:cubicBezTo>
                  <a:pt x="1695" y="596"/>
                  <a:pt x="1465" y="366"/>
                  <a:pt x="1182" y="366"/>
                </a:cubicBezTo>
                <a:cubicBezTo>
                  <a:pt x="753" y="366"/>
                  <a:pt x="516" y="863"/>
                  <a:pt x="779" y="1196"/>
                </a:cubicBezTo>
                <a:cubicBezTo>
                  <a:pt x="680" y="1295"/>
                  <a:pt x="680" y="1295"/>
                  <a:pt x="680" y="1295"/>
                </a:cubicBezTo>
                <a:cubicBezTo>
                  <a:pt x="586" y="1182"/>
                  <a:pt x="530" y="1037"/>
                  <a:pt x="530" y="879"/>
                </a:cubicBezTo>
                <a:cubicBezTo>
                  <a:pt x="530" y="519"/>
                  <a:pt x="822" y="227"/>
                  <a:pt x="1182" y="227"/>
                </a:cubicBezTo>
                <a:cubicBezTo>
                  <a:pt x="1542" y="227"/>
                  <a:pt x="1834" y="519"/>
                  <a:pt x="1834" y="879"/>
                </a:cubicBezTo>
                <a:cubicBezTo>
                  <a:pt x="1834" y="1239"/>
                  <a:pt x="1542" y="1531"/>
                  <a:pt x="1182" y="1531"/>
                </a:cubicBezTo>
                <a:close/>
                <a:moveTo>
                  <a:pt x="1225" y="836"/>
                </a:moveTo>
                <a:cubicBezTo>
                  <a:pt x="1201" y="812"/>
                  <a:pt x="1163" y="812"/>
                  <a:pt x="1139" y="836"/>
                </a:cubicBezTo>
                <a:cubicBezTo>
                  <a:pt x="1044" y="931"/>
                  <a:pt x="1044" y="931"/>
                  <a:pt x="1044" y="931"/>
                </a:cubicBezTo>
                <a:cubicBezTo>
                  <a:pt x="1008" y="835"/>
                  <a:pt x="1079" y="731"/>
                  <a:pt x="1182" y="731"/>
                </a:cubicBezTo>
                <a:cubicBezTo>
                  <a:pt x="1263" y="731"/>
                  <a:pt x="1330" y="798"/>
                  <a:pt x="1330" y="879"/>
                </a:cubicBezTo>
                <a:cubicBezTo>
                  <a:pt x="1330" y="982"/>
                  <a:pt x="1226" y="1053"/>
                  <a:pt x="1130" y="1017"/>
                </a:cubicBezTo>
                <a:cubicBezTo>
                  <a:pt x="1225" y="922"/>
                  <a:pt x="1225" y="922"/>
                  <a:pt x="1225" y="922"/>
                </a:cubicBezTo>
                <a:cubicBezTo>
                  <a:pt x="1249" y="898"/>
                  <a:pt x="1249" y="860"/>
                  <a:pt x="1225" y="836"/>
                </a:cubicBezTo>
                <a:close/>
                <a:moveTo>
                  <a:pt x="1040" y="1107"/>
                </a:moveTo>
                <a:cubicBezTo>
                  <a:pt x="1216" y="1217"/>
                  <a:pt x="1451" y="1091"/>
                  <a:pt x="1451" y="879"/>
                </a:cubicBezTo>
                <a:cubicBezTo>
                  <a:pt x="1451" y="731"/>
                  <a:pt x="1330" y="610"/>
                  <a:pt x="1182" y="610"/>
                </a:cubicBezTo>
                <a:cubicBezTo>
                  <a:pt x="970" y="610"/>
                  <a:pt x="844" y="844"/>
                  <a:pt x="954" y="1021"/>
                </a:cubicBezTo>
                <a:cubicBezTo>
                  <a:pt x="866" y="1110"/>
                  <a:pt x="866" y="1110"/>
                  <a:pt x="866" y="1110"/>
                </a:cubicBezTo>
                <a:cubicBezTo>
                  <a:pt x="679" y="854"/>
                  <a:pt x="860" y="487"/>
                  <a:pt x="1182" y="487"/>
                </a:cubicBezTo>
                <a:cubicBezTo>
                  <a:pt x="1398" y="487"/>
                  <a:pt x="1574" y="663"/>
                  <a:pt x="1574" y="879"/>
                </a:cubicBezTo>
                <a:cubicBezTo>
                  <a:pt x="1574" y="1200"/>
                  <a:pt x="1207" y="1382"/>
                  <a:pt x="951" y="1195"/>
                </a:cubicBezTo>
                <a:lnTo>
                  <a:pt x="1040" y="1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Rectangle 9">
            <a:extLst>
              <a:ext uri="{FF2B5EF4-FFF2-40B4-BE49-F238E27FC236}">
                <a16:creationId xmlns:a16="http://schemas.microsoft.com/office/drawing/2014/main" id="{72E09D81-C4EC-4F22-9240-1F22B2644BD7}"/>
              </a:ext>
            </a:extLst>
          </p:cNvPr>
          <p:cNvSpPr>
            <a:spLocks/>
          </p:cNvSpPr>
          <p:nvPr/>
        </p:nvSpPr>
        <p:spPr bwMode="auto">
          <a:xfrm>
            <a:off x="6855159" y="2247863"/>
            <a:ext cx="4274063" cy="11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33" name="Group 32">
            <a:extLst>
              <a:ext uri="{FF2B5EF4-FFF2-40B4-BE49-F238E27FC236}">
                <a16:creationId xmlns:a16="http://schemas.microsoft.com/office/drawing/2014/main" id="{960F1641-2C73-45C4-9A0D-73941107AEFB}"/>
              </a:ext>
            </a:extLst>
          </p:cNvPr>
          <p:cNvGrpSpPr/>
          <p:nvPr/>
        </p:nvGrpSpPr>
        <p:grpSpPr>
          <a:xfrm>
            <a:off x="210911" y="1646238"/>
            <a:ext cx="6197600" cy="6196012"/>
            <a:chOff x="-7504113" y="1646238"/>
            <a:chExt cx="6197600" cy="6196012"/>
          </a:xfrm>
          <a:solidFill>
            <a:schemeClr val="accent2"/>
          </a:solidFill>
        </p:grpSpPr>
        <p:sp>
          <p:nvSpPr>
            <p:cNvPr id="18" name="Freeform 5">
              <a:extLst>
                <a:ext uri="{FF2B5EF4-FFF2-40B4-BE49-F238E27FC236}">
                  <a16:creationId xmlns:a16="http://schemas.microsoft.com/office/drawing/2014/main" id="{9AD4F828-DC4D-487A-839A-1239569A081E}"/>
                </a:ext>
              </a:extLst>
            </p:cNvPr>
            <p:cNvSpPr>
              <a:spLocks/>
            </p:cNvSpPr>
            <p:nvPr/>
          </p:nvSpPr>
          <p:spPr bwMode="auto">
            <a:xfrm>
              <a:off x="-5002213" y="56705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59FEB17D-DC87-4510-91E3-36DDC51D1A58}"/>
                </a:ext>
              </a:extLst>
            </p:cNvPr>
            <p:cNvSpPr>
              <a:spLocks/>
            </p:cNvSpPr>
            <p:nvPr/>
          </p:nvSpPr>
          <p:spPr bwMode="auto">
            <a:xfrm>
              <a:off x="-5002213" y="56705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7">
              <a:extLst>
                <a:ext uri="{FF2B5EF4-FFF2-40B4-BE49-F238E27FC236}">
                  <a16:creationId xmlns:a16="http://schemas.microsoft.com/office/drawing/2014/main" id="{27E8E5D9-9062-4E72-A373-33B412E69265}"/>
                </a:ext>
              </a:extLst>
            </p:cNvPr>
            <p:cNvSpPr>
              <a:spLocks/>
            </p:cNvSpPr>
            <p:nvPr/>
          </p:nvSpPr>
          <p:spPr bwMode="auto">
            <a:xfrm>
              <a:off x="-4999038" y="56705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8">
              <a:extLst>
                <a:ext uri="{FF2B5EF4-FFF2-40B4-BE49-F238E27FC236}">
                  <a16:creationId xmlns:a16="http://schemas.microsoft.com/office/drawing/2014/main" id="{82B6B315-87D1-4160-B89C-856216296638}"/>
                </a:ext>
              </a:extLst>
            </p:cNvPr>
            <p:cNvSpPr>
              <a:spLocks noEditPoints="1"/>
            </p:cNvSpPr>
            <p:nvPr/>
          </p:nvSpPr>
          <p:spPr bwMode="auto">
            <a:xfrm>
              <a:off x="-7464426" y="1646238"/>
              <a:ext cx="6137275" cy="6181725"/>
            </a:xfrm>
            <a:custGeom>
              <a:avLst/>
              <a:gdLst>
                <a:gd name="T0" fmla="*/ 1909 w 2028"/>
                <a:gd name="T1" fmla="*/ 728 h 2047"/>
                <a:gd name="T2" fmla="*/ 1779 w 2028"/>
                <a:gd name="T3" fmla="*/ 248 h 2047"/>
                <a:gd name="T4" fmla="*/ 822 w 2028"/>
                <a:gd name="T5" fmla="*/ 4 h 2047"/>
                <a:gd name="T6" fmla="*/ 1157 w 2028"/>
                <a:gd name="T7" fmla="*/ 489 h 2047"/>
                <a:gd name="T8" fmla="*/ 841 w 2028"/>
                <a:gd name="T9" fmla="*/ 830 h 2047"/>
                <a:gd name="T10" fmla="*/ 587 w 2028"/>
                <a:gd name="T11" fmla="*/ 1147 h 2047"/>
                <a:gd name="T12" fmla="*/ 582 w 2028"/>
                <a:gd name="T13" fmla="*/ 1151 h 2047"/>
                <a:gd name="T14" fmla="*/ 57 w 2028"/>
                <a:gd name="T15" fmla="*/ 1677 h 2047"/>
                <a:gd name="T16" fmla="*/ 76 w 2028"/>
                <a:gd name="T17" fmla="*/ 1971 h 2047"/>
                <a:gd name="T18" fmla="*/ 968 w 2028"/>
                <a:gd name="T19" fmla="*/ 1354 h 2047"/>
                <a:gd name="T20" fmla="*/ 1154 w 2028"/>
                <a:gd name="T21" fmla="*/ 1167 h 2047"/>
                <a:gd name="T22" fmla="*/ 1241 w 2028"/>
                <a:gd name="T23" fmla="*/ 1168 h 2047"/>
                <a:gd name="T24" fmla="*/ 1920 w 2028"/>
                <a:gd name="T25" fmla="*/ 1253 h 2047"/>
                <a:gd name="T26" fmla="*/ 265 w 2028"/>
                <a:gd name="T27" fmla="*/ 1885 h 2047"/>
                <a:gd name="T28" fmla="*/ 142 w 2028"/>
                <a:gd name="T29" fmla="*/ 1866 h 2047"/>
                <a:gd name="T30" fmla="*/ 310 w 2028"/>
                <a:gd name="T31" fmla="*/ 1595 h 2047"/>
                <a:gd name="T32" fmla="*/ 265 w 2028"/>
                <a:gd name="T33" fmla="*/ 1885 h 2047"/>
                <a:gd name="T34" fmla="*/ 1306 w 2028"/>
                <a:gd name="T35" fmla="*/ 255 h 2047"/>
                <a:gd name="T36" fmla="*/ 1242 w 2028"/>
                <a:gd name="T37" fmla="*/ 404 h 2047"/>
                <a:gd name="T38" fmla="*/ 443 w 2028"/>
                <a:gd name="T39" fmla="*/ 1707 h 2047"/>
                <a:gd name="T40" fmla="*/ 594 w 2028"/>
                <a:gd name="T41" fmla="*/ 1556 h 2047"/>
                <a:gd name="T42" fmla="*/ 716 w 2028"/>
                <a:gd name="T43" fmla="*/ 1434 h 2047"/>
                <a:gd name="T44" fmla="*/ 687 w 2028"/>
                <a:gd name="T45" fmla="*/ 1463 h 2047"/>
                <a:gd name="T46" fmla="*/ 511 w 2028"/>
                <a:gd name="T47" fmla="*/ 1394 h 2047"/>
                <a:gd name="T48" fmla="*/ 583 w 2028"/>
                <a:gd name="T49" fmla="*/ 1322 h 2047"/>
                <a:gd name="T50" fmla="*/ 640 w 2028"/>
                <a:gd name="T51" fmla="*/ 1265 h 2047"/>
                <a:gd name="T52" fmla="*/ 816 w 2028"/>
                <a:gd name="T53" fmla="*/ 1333 h 2047"/>
                <a:gd name="T54" fmla="*/ 910 w 2028"/>
                <a:gd name="T55" fmla="*/ 1240 h 2047"/>
                <a:gd name="T56" fmla="*/ 946 w 2028"/>
                <a:gd name="T57" fmla="*/ 959 h 2047"/>
                <a:gd name="T58" fmla="*/ 910 w 2028"/>
                <a:gd name="T59" fmla="*/ 1240 h 2047"/>
                <a:gd name="T60" fmla="*/ 987 w 2028"/>
                <a:gd name="T61" fmla="*/ 830 h 2047"/>
                <a:gd name="T62" fmla="*/ 1694 w 2028"/>
                <a:gd name="T63" fmla="*/ 334 h 2047"/>
                <a:gd name="T64" fmla="*/ 1198 w 2028"/>
                <a:gd name="T65" fmla="*/ 1040 h 2047"/>
                <a:gd name="T66" fmla="*/ 1742 w 2028"/>
                <a:gd name="T67" fmla="*/ 667 h 2047"/>
                <a:gd name="T68" fmla="*/ 1624 w 2028"/>
                <a:gd name="T69" fmla="*/ 785 h 2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28" h="2047">
                  <a:moveTo>
                    <a:pt x="2023" y="1205"/>
                  </a:moveTo>
                  <a:cubicBezTo>
                    <a:pt x="2019" y="1180"/>
                    <a:pt x="2017" y="969"/>
                    <a:pt x="1909" y="728"/>
                  </a:cubicBezTo>
                  <a:cubicBezTo>
                    <a:pt x="1884" y="673"/>
                    <a:pt x="1856" y="620"/>
                    <a:pt x="1824" y="570"/>
                  </a:cubicBezTo>
                  <a:cubicBezTo>
                    <a:pt x="1881" y="468"/>
                    <a:pt x="1866" y="335"/>
                    <a:pt x="1779" y="248"/>
                  </a:cubicBezTo>
                  <a:cubicBezTo>
                    <a:pt x="1690" y="159"/>
                    <a:pt x="1558" y="147"/>
                    <a:pt x="1457" y="203"/>
                  </a:cubicBezTo>
                  <a:cubicBezTo>
                    <a:pt x="1155" y="10"/>
                    <a:pt x="856" y="9"/>
                    <a:pt x="822" y="4"/>
                  </a:cubicBezTo>
                  <a:cubicBezTo>
                    <a:pt x="766" y="0"/>
                    <a:pt x="735" y="68"/>
                    <a:pt x="775" y="107"/>
                  </a:cubicBezTo>
                  <a:cubicBezTo>
                    <a:pt x="1157" y="489"/>
                    <a:pt x="1157" y="489"/>
                    <a:pt x="1157" y="489"/>
                  </a:cubicBezTo>
                  <a:cubicBezTo>
                    <a:pt x="859" y="787"/>
                    <a:pt x="859" y="787"/>
                    <a:pt x="859" y="787"/>
                  </a:cubicBezTo>
                  <a:cubicBezTo>
                    <a:pt x="848" y="798"/>
                    <a:pt x="841" y="813"/>
                    <a:pt x="841" y="830"/>
                  </a:cubicBezTo>
                  <a:cubicBezTo>
                    <a:pt x="841" y="856"/>
                    <a:pt x="860" y="873"/>
                    <a:pt x="860" y="873"/>
                  </a:cubicBezTo>
                  <a:cubicBezTo>
                    <a:pt x="541" y="1192"/>
                    <a:pt x="593" y="1141"/>
                    <a:pt x="587" y="1147"/>
                  </a:cubicBezTo>
                  <a:cubicBezTo>
                    <a:pt x="586" y="1147"/>
                    <a:pt x="586" y="1147"/>
                    <a:pt x="586" y="1148"/>
                  </a:cubicBezTo>
                  <a:cubicBezTo>
                    <a:pt x="582" y="1151"/>
                    <a:pt x="582" y="1151"/>
                    <a:pt x="582" y="1151"/>
                  </a:cubicBezTo>
                  <a:cubicBezTo>
                    <a:pt x="545" y="1188"/>
                    <a:pt x="501" y="1232"/>
                    <a:pt x="450" y="1283"/>
                  </a:cubicBezTo>
                  <a:cubicBezTo>
                    <a:pt x="57" y="1677"/>
                    <a:pt x="57" y="1677"/>
                    <a:pt x="57" y="1677"/>
                  </a:cubicBezTo>
                  <a:cubicBezTo>
                    <a:pt x="20" y="1714"/>
                    <a:pt x="0" y="1762"/>
                    <a:pt x="0" y="1814"/>
                  </a:cubicBezTo>
                  <a:cubicBezTo>
                    <a:pt x="0" y="1913"/>
                    <a:pt x="69" y="1960"/>
                    <a:pt x="76" y="1971"/>
                  </a:cubicBezTo>
                  <a:cubicBezTo>
                    <a:pt x="152" y="2047"/>
                    <a:pt x="275" y="2047"/>
                    <a:pt x="350" y="1971"/>
                  </a:cubicBezTo>
                  <a:cubicBezTo>
                    <a:pt x="498" y="1823"/>
                    <a:pt x="821" y="1500"/>
                    <a:pt x="968" y="1354"/>
                  </a:cubicBezTo>
                  <a:cubicBezTo>
                    <a:pt x="968" y="1353"/>
                    <a:pt x="968" y="1353"/>
                    <a:pt x="968" y="1353"/>
                  </a:cubicBezTo>
                  <a:cubicBezTo>
                    <a:pt x="1046" y="1275"/>
                    <a:pt x="1113" y="1208"/>
                    <a:pt x="1154" y="1167"/>
                  </a:cubicBezTo>
                  <a:cubicBezTo>
                    <a:pt x="1155" y="1168"/>
                    <a:pt x="1170" y="1186"/>
                    <a:pt x="1198" y="1186"/>
                  </a:cubicBezTo>
                  <a:cubicBezTo>
                    <a:pt x="1214" y="1186"/>
                    <a:pt x="1229" y="1180"/>
                    <a:pt x="1241" y="1168"/>
                  </a:cubicBezTo>
                  <a:cubicBezTo>
                    <a:pt x="1538" y="871"/>
                    <a:pt x="1538" y="871"/>
                    <a:pt x="1538" y="871"/>
                  </a:cubicBezTo>
                  <a:cubicBezTo>
                    <a:pt x="1920" y="1253"/>
                    <a:pt x="1920" y="1253"/>
                    <a:pt x="1920" y="1253"/>
                  </a:cubicBezTo>
                  <a:cubicBezTo>
                    <a:pt x="1960" y="1292"/>
                    <a:pt x="2028" y="1261"/>
                    <a:pt x="2023" y="1205"/>
                  </a:cubicBezTo>
                  <a:close/>
                  <a:moveTo>
                    <a:pt x="265" y="1885"/>
                  </a:moveTo>
                  <a:cubicBezTo>
                    <a:pt x="251" y="1899"/>
                    <a:pt x="233" y="1907"/>
                    <a:pt x="213" y="1907"/>
                  </a:cubicBezTo>
                  <a:cubicBezTo>
                    <a:pt x="172" y="1907"/>
                    <a:pt x="155" y="1876"/>
                    <a:pt x="142" y="1866"/>
                  </a:cubicBezTo>
                  <a:cubicBezTo>
                    <a:pt x="114" y="1837"/>
                    <a:pt x="114" y="1791"/>
                    <a:pt x="142" y="1763"/>
                  </a:cubicBezTo>
                  <a:cubicBezTo>
                    <a:pt x="310" y="1595"/>
                    <a:pt x="310" y="1595"/>
                    <a:pt x="310" y="1595"/>
                  </a:cubicBezTo>
                  <a:cubicBezTo>
                    <a:pt x="333" y="1817"/>
                    <a:pt x="333" y="1817"/>
                    <a:pt x="333" y="1817"/>
                  </a:cubicBezTo>
                  <a:cubicBezTo>
                    <a:pt x="206" y="1944"/>
                    <a:pt x="304" y="1846"/>
                    <a:pt x="265" y="1885"/>
                  </a:cubicBezTo>
                  <a:close/>
                  <a:moveTo>
                    <a:pt x="984" y="146"/>
                  </a:moveTo>
                  <a:cubicBezTo>
                    <a:pt x="1099" y="167"/>
                    <a:pt x="1207" y="204"/>
                    <a:pt x="1306" y="255"/>
                  </a:cubicBezTo>
                  <a:cubicBezTo>
                    <a:pt x="1325" y="265"/>
                    <a:pt x="1343" y="275"/>
                    <a:pt x="1360" y="285"/>
                  </a:cubicBezTo>
                  <a:cubicBezTo>
                    <a:pt x="1242" y="404"/>
                    <a:pt x="1242" y="404"/>
                    <a:pt x="1242" y="404"/>
                  </a:cubicBezTo>
                  <a:lnTo>
                    <a:pt x="984" y="146"/>
                  </a:lnTo>
                  <a:close/>
                  <a:moveTo>
                    <a:pt x="443" y="1707"/>
                  </a:moveTo>
                  <a:cubicBezTo>
                    <a:pt x="420" y="1488"/>
                    <a:pt x="420" y="1488"/>
                    <a:pt x="420" y="1488"/>
                  </a:cubicBezTo>
                  <a:cubicBezTo>
                    <a:pt x="594" y="1556"/>
                    <a:pt x="594" y="1556"/>
                    <a:pt x="594" y="1556"/>
                  </a:cubicBezTo>
                  <a:lnTo>
                    <a:pt x="443" y="1707"/>
                  </a:lnTo>
                  <a:close/>
                  <a:moveTo>
                    <a:pt x="716" y="1434"/>
                  </a:moveTo>
                  <a:cubicBezTo>
                    <a:pt x="716" y="1434"/>
                    <a:pt x="716" y="1434"/>
                    <a:pt x="716" y="1434"/>
                  </a:cubicBezTo>
                  <a:cubicBezTo>
                    <a:pt x="687" y="1463"/>
                    <a:pt x="687" y="1463"/>
                    <a:pt x="687" y="1463"/>
                  </a:cubicBezTo>
                  <a:cubicBezTo>
                    <a:pt x="687" y="1463"/>
                    <a:pt x="687" y="1463"/>
                    <a:pt x="687" y="1463"/>
                  </a:cubicBezTo>
                  <a:cubicBezTo>
                    <a:pt x="674" y="1457"/>
                    <a:pt x="744" y="1485"/>
                    <a:pt x="511" y="1394"/>
                  </a:cubicBezTo>
                  <a:cubicBezTo>
                    <a:pt x="582" y="1323"/>
                    <a:pt x="582" y="1323"/>
                    <a:pt x="582" y="1323"/>
                  </a:cubicBezTo>
                  <a:cubicBezTo>
                    <a:pt x="582" y="1322"/>
                    <a:pt x="583" y="1322"/>
                    <a:pt x="583" y="1322"/>
                  </a:cubicBezTo>
                  <a:cubicBezTo>
                    <a:pt x="583" y="1322"/>
                    <a:pt x="583" y="1322"/>
                    <a:pt x="583" y="1322"/>
                  </a:cubicBezTo>
                  <a:cubicBezTo>
                    <a:pt x="583" y="1321"/>
                    <a:pt x="589" y="1315"/>
                    <a:pt x="640" y="1265"/>
                  </a:cubicBezTo>
                  <a:cubicBezTo>
                    <a:pt x="799" y="1327"/>
                    <a:pt x="816" y="1333"/>
                    <a:pt x="816" y="1333"/>
                  </a:cubicBezTo>
                  <a:cubicBezTo>
                    <a:pt x="816" y="1333"/>
                    <a:pt x="816" y="1333"/>
                    <a:pt x="816" y="1333"/>
                  </a:cubicBezTo>
                  <a:lnTo>
                    <a:pt x="716" y="1434"/>
                  </a:lnTo>
                  <a:close/>
                  <a:moveTo>
                    <a:pt x="910" y="1240"/>
                  </a:moveTo>
                  <a:cubicBezTo>
                    <a:pt x="734" y="1171"/>
                    <a:pt x="734" y="1171"/>
                    <a:pt x="734" y="1171"/>
                  </a:cubicBezTo>
                  <a:cubicBezTo>
                    <a:pt x="798" y="1106"/>
                    <a:pt x="945" y="960"/>
                    <a:pt x="946" y="959"/>
                  </a:cubicBezTo>
                  <a:cubicBezTo>
                    <a:pt x="1068" y="1082"/>
                    <a:pt x="1068" y="1082"/>
                    <a:pt x="1068" y="1082"/>
                  </a:cubicBezTo>
                  <a:cubicBezTo>
                    <a:pt x="1032" y="1118"/>
                    <a:pt x="976" y="1174"/>
                    <a:pt x="910" y="1240"/>
                  </a:cubicBezTo>
                  <a:close/>
                  <a:moveTo>
                    <a:pt x="1198" y="1040"/>
                  </a:moveTo>
                  <a:cubicBezTo>
                    <a:pt x="1127" y="969"/>
                    <a:pt x="1057" y="899"/>
                    <a:pt x="987" y="830"/>
                  </a:cubicBezTo>
                  <a:cubicBezTo>
                    <a:pt x="1138" y="679"/>
                    <a:pt x="1279" y="538"/>
                    <a:pt x="1463" y="354"/>
                  </a:cubicBezTo>
                  <a:cubicBezTo>
                    <a:pt x="1463" y="354"/>
                    <a:pt x="1580" y="220"/>
                    <a:pt x="1694" y="334"/>
                  </a:cubicBezTo>
                  <a:cubicBezTo>
                    <a:pt x="1752" y="392"/>
                    <a:pt x="1751" y="486"/>
                    <a:pt x="1694" y="544"/>
                  </a:cubicBezTo>
                  <a:cubicBezTo>
                    <a:pt x="1559" y="679"/>
                    <a:pt x="1317" y="921"/>
                    <a:pt x="1198" y="1040"/>
                  </a:cubicBezTo>
                  <a:close/>
                  <a:moveTo>
                    <a:pt x="1624" y="785"/>
                  </a:moveTo>
                  <a:cubicBezTo>
                    <a:pt x="1742" y="667"/>
                    <a:pt x="1742" y="667"/>
                    <a:pt x="1742" y="667"/>
                  </a:cubicBezTo>
                  <a:cubicBezTo>
                    <a:pt x="1809" y="781"/>
                    <a:pt x="1856" y="907"/>
                    <a:pt x="1882" y="1043"/>
                  </a:cubicBezTo>
                  <a:lnTo>
                    <a:pt x="1624" y="7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5082D80F-27DD-445D-9F85-E286175C0535}"/>
                </a:ext>
              </a:extLst>
            </p:cNvPr>
            <p:cNvSpPr>
              <a:spLocks/>
            </p:cNvSpPr>
            <p:nvPr/>
          </p:nvSpPr>
          <p:spPr bwMode="auto">
            <a:xfrm>
              <a:off x="-4999038" y="5670550"/>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50FDE6EC-7724-4AA1-9327-5F6543AF1206}"/>
                </a:ext>
              </a:extLst>
            </p:cNvPr>
            <p:cNvSpPr>
              <a:spLocks/>
            </p:cNvSpPr>
            <p:nvPr/>
          </p:nvSpPr>
          <p:spPr bwMode="auto">
            <a:xfrm>
              <a:off x="-5002213" y="5670550"/>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a:extLst>
                <a:ext uri="{FF2B5EF4-FFF2-40B4-BE49-F238E27FC236}">
                  <a16:creationId xmlns:a16="http://schemas.microsoft.com/office/drawing/2014/main" id="{C68C9524-09E6-4CA8-A025-44C5CA1FFA8E}"/>
                </a:ext>
              </a:extLst>
            </p:cNvPr>
            <p:cNvSpPr>
              <a:spLocks/>
            </p:cNvSpPr>
            <p:nvPr/>
          </p:nvSpPr>
          <p:spPr bwMode="auto">
            <a:xfrm>
              <a:off x="-5002213" y="56705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2">
              <a:extLst>
                <a:ext uri="{FF2B5EF4-FFF2-40B4-BE49-F238E27FC236}">
                  <a16:creationId xmlns:a16="http://schemas.microsoft.com/office/drawing/2014/main" id="{85BD71E4-F745-44E4-B06D-A46CC6BBE503}"/>
                </a:ext>
              </a:extLst>
            </p:cNvPr>
            <p:cNvSpPr>
              <a:spLocks noChangeArrowheads="1"/>
            </p:cNvSpPr>
            <p:nvPr/>
          </p:nvSpPr>
          <p:spPr bwMode="auto">
            <a:xfrm>
              <a:off x="-5002213" y="5670550"/>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3">
              <a:extLst>
                <a:ext uri="{FF2B5EF4-FFF2-40B4-BE49-F238E27FC236}">
                  <a16:creationId xmlns:a16="http://schemas.microsoft.com/office/drawing/2014/main" id="{C6229930-7065-4D2A-B794-C133B5F53C9E}"/>
                </a:ext>
              </a:extLst>
            </p:cNvPr>
            <p:cNvSpPr>
              <a:spLocks noEditPoints="1"/>
            </p:cNvSpPr>
            <p:nvPr/>
          </p:nvSpPr>
          <p:spPr bwMode="auto">
            <a:xfrm>
              <a:off x="-4097338" y="5057775"/>
              <a:ext cx="2790825" cy="2784475"/>
            </a:xfrm>
            <a:custGeom>
              <a:avLst/>
              <a:gdLst>
                <a:gd name="T0" fmla="*/ 461 w 922"/>
                <a:gd name="T1" fmla="*/ 0 h 922"/>
                <a:gd name="T2" fmla="*/ 0 w 922"/>
                <a:gd name="T3" fmla="*/ 461 h 922"/>
                <a:gd name="T4" fmla="*/ 461 w 922"/>
                <a:gd name="T5" fmla="*/ 922 h 922"/>
                <a:gd name="T6" fmla="*/ 922 w 922"/>
                <a:gd name="T7" fmla="*/ 461 h 922"/>
                <a:gd name="T8" fmla="*/ 461 w 922"/>
                <a:gd name="T9" fmla="*/ 0 h 922"/>
                <a:gd name="T10" fmla="*/ 461 w 922"/>
                <a:gd name="T11" fmla="*/ 801 h 922"/>
                <a:gd name="T12" fmla="*/ 121 w 922"/>
                <a:gd name="T13" fmla="*/ 461 h 922"/>
                <a:gd name="T14" fmla="*/ 461 w 922"/>
                <a:gd name="T15" fmla="*/ 121 h 922"/>
                <a:gd name="T16" fmla="*/ 801 w 922"/>
                <a:gd name="T17" fmla="*/ 461 h 922"/>
                <a:gd name="T18" fmla="*/ 461 w 922"/>
                <a:gd name="T19" fmla="*/ 801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2" h="922">
                  <a:moveTo>
                    <a:pt x="461" y="0"/>
                  </a:moveTo>
                  <a:cubicBezTo>
                    <a:pt x="207" y="0"/>
                    <a:pt x="0" y="207"/>
                    <a:pt x="0" y="461"/>
                  </a:cubicBezTo>
                  <a:cubicBezTo>
                    <a:pt x="0" y="715"/>
                    <a:pt x="207" y="922"/>
                    <a:pt x="461" y="922"/>
                  </a:cubicBezTo>
                  <a:cubicBezTo>
                    <a:pt x="715" y="922"/>
                    <a:pt x="922" y="715"/>
                    <a:pt x="922" y="461"/>
                  </a:cubicBezTo>
                  <a:cubicBezTo>
                    <a:pt x="922" y="207"/>
                    <a:pt x="715" y="0"/>
                    <a:pt x="461" y="0"/>
                  </a:cubicBezTo>
                  <a:close/>
                  <a:moveTo>
                    <a:pt x="461" y="801"/>
                  </a:moveTo>
                  <a:cubicBezTo>
                    <a:pt x="274" y="801"/>
                    <a:pt x="121" y="648"/>
                    <a:pt x="121" y="461"/>
                  </a:cubicBezTo>
                  <a:cubicBezTo>
                    <a:pt x="121" y="273"/>
                    <a:pt x="274" y="121"/>
                    <a:pt x="461" y="121"/>
                  </a:cubicBezTo>
                  <a:cubicBezTo>
                    <a:pt x="648" y="121"/>
                    <a:pt x="801" y="273"/>
                    <a:pt x="801" y="461"/>
                  </a:cubicBezTo>
                  <a:cubicBezTo>
                    <a:pt x="801" y="648"/>
                    <a:pt x="648" y="801"/>
                    <a:pt x="461" y="8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4">
              <a:extLst>
                <a:ext uri="{FF2B5EF4-FFF2-40B4-BE49-F238E27FC236}">
                  <a16:creationId xmlns:a16="http://schemas.microsoft.com/office/drawing/2014/main" id="{E889B4E4-47EF-4A9C-9205-CF5A61298430}"/>
                </a:ext>
              </a:extLst>
            </p:cNvPr>
            <p:cNvSpPr>
              <a:spLocks noEditPoints="1"/>
            </p:cNvSpPr>
            <p:nvPr/>
          </p:nvSpPr>
          <p:spPr bwMode="auto">
            <a:xfrm>
              <a:off x="-3197226" y="5522913"/>
              <a:ext cx="1243013" cy="1854200"/>
            </a:xfrm>
            <a:custGeom>
              <a:avLst/>
              <a:gdLst>
                <a:gd name="T0" fmla="*/ 318 w 411"/>
                <a:gd name="T1" fmla="*/ 283 h 614"/>
                <a:gd name="T2" fmla="*/ 219 w 411"/>
                <a:gd name="T3" fmla="*/ 85 h 614"/>
                <a:gd name="T4" fmla="*/ 219 w 411"/>
                <a:gd name="T5" fmla="*/ 85 h 614"/>
                <a:gd name="T6" fmla="*/ 219 w 411"/>
                <a:gd name="T7" fmla="*/ 60 h 614"/>
                <a:gd name="T8" fmla="*/ 159 w 411"/>
                <a:gd name="T9" fmla="*/ 0 h 614"/>
                <a:gd name="T10" fmla="*/ 98 w 411"/>
                <a:gd name="T11" fmla="*/ 60 h 614"/>
                <a:gd name="T12" fmla="*/ 98 w 411"/>
                <a:gd name="T13" fmla="*/ 82 h 614"/>
                <a:gd name="T14" fmla="*/ 60 w 411"/>
                <a:gd name="T15" fmla="*/ 82 h 614"/>
                <a:gd name="T16" fmla="*/ 0 w 411"/>
                <a:gd name="T17" fmla="*/ 142 h 614"/>
                <a:gd name="T18" fmla="*/ 0 w 411"/>
                <a:gd name="T19" fmla="*/ 471 h 614"/>
                <a:gd name="T20" fmla="*/ 60 w 411"/>
                <a:gd name="T21" fmla="*/ 532 h 614"/>
                <a:gd name="T22" fmla="*/ 98 w 411"/>
                <a:gd name="T23" fmla="*/ 532 h 614"/>
                <a:gd name="T24" fmla="*/ 98 w 411"/>
                <a:gd name="T25" fmla="*/ 553 h 614"/>
                <a:gd name="T26" fmla="*/ 159 w 411"/>
                <a:gd name="T27" fmla="*/ 614 h 614"/>
                <a:gd name="T28" fmla="*/ 219 w 411"/>
                <a:gd name="T29" fmla="*/ 553 h 614"/>
                <a:gd name="T30" fmla="*/ 219 w 411"/>
                <a:gd name="T31" fmla="*/ 532 h 614"/>
                <a:gd name="T32" fmla="*/ 223 w 411"/>
                <a:gd name="T33" fmla="*/ 532 h 614"/>
                <a:gd name="T34" fmla="*/ 318 w 411"/>
                <a:gd name="T35" fmla="*/ 283 h 614"/>
                <a:gd name="T36" fmla="*/ 121 w 411"/>
                <a:gd name="T37" fmla="*/ 203 h 614"/>
                <a:gd name="T38" fmla="*/ 190 w 411"/>
                <a:gd name="T39" fmla="*/ 203 h 614"/>
                <a:gd name="T40" fmla="*/ 209 w 411"/>
                <a:gd name="T41" fmla="*/ 222 h 614"/>
                <a:gd name="T42" fmla="*/ 209 w 411"/>
                <a:gd name="T43" fmla="*/ 227 h 614"/>
                <a:gd name="T44" fmla="*/ 190 w 411"/>
                <a:gd name="T45" fmla="*/ 246 h 614"/>
                <a:gd name="T46" fmla="*/ 121 w 411"/>
                <a:gd name="T47" fmla="*/ 246 h 614"/>
                <a:gd name="T48" fmla="*/ 121 w 411"/>
                <a:gd name="T49" fmla="*/ 203 h 614"/>
                <a:gd name="T50" fmla="*/ 242 w 411"/>
                <a:gd name="T51" fmla="*/ 391 h 614"/>
                <a:gd name="T52" fmla="*/ 223 w 411"/>
                <a:gd name="T53" fmla="*/ 411 h 614"/>
                <a:gd name="T54" fmla="*/ 121 w 411"/>
                <a:gd name="T55" fmla="*/ 411 h 614"/>
                <a:gd name="T56" fmla="*/ 121 w 411"/>
                <a:gd name="T57" fmla="*/ 367 h 614"/>
                <a:gd name="T58" fmla="*/ 223 w 411"/>
                <a:gd name="T59" fmla="*/ 367 h 614"/>
                <a:gd name="T60" fmla="*/ 242 w 411"/>
                <a:gd name="T61" fmla="*/ 386 h 614"/>
                <a:gd name="T62" fmla="*/ 242 w 411"/>
                <a:gd name="T63" fmla="*/ 391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1" h="614">
                  <a:moveTo>
                    <a:pt x="318" y="283"/>
                  </a:moveTo>
                  <a:cubicBezTo>
                    <a:pt x="352" y="207"/>
                    <a:pt x="313" y="105"/>
                    <a:pt x="219" y="85"/>
                  </a:cubicBezTo>
                  <a:cubicBezTo>
                    <a:pt x="219" y="85"/>
                    <a:pt x="219" y="85"/>
                    <a:pt x="219" y="85"/>
                  </a:cubicBezTo>
                  <a:cubicBezTo>
                    <a:pt x="219" y="60"/>
                    <a:pt x="219" y="60"/>
                    <a:pt x="219" y="60"/>
                  </a:cubicBezTo>
                  <a:cubicBezTo>
                    <a:pt x="219" y="27"/>
                    <a:pt x="192" y="0"/>
                    <a:pt x="159" y="0"/>
                  </a:cubicBezTo>
                  <a:cubicBezTo>
                    <a:pt x="125" y="0"/>
                    <a:pt x="98" y="27"/>
                    <a:pt x="98" y="60"/>
                  </a:cubicBezTo>
                  <a:cubicBezTo>
                    <a:pt x="98" y="82"/>
                    <a:pt x="98" y="82"/>
                    <a:pt x="98" y="82"/>
                  </a:cubicBezTo>
                  <a:cubicBezTo>
                    <a:pt x="60" y="82"/>
                    <a:pt x="60" y="82"/>
                    <a:pt x="60" y="82"/>
                  </a:cubicBezTo>
                  <a:cubicBezTo>
                    <a:pt x="27" y="82"/>
                    <a:pt x="0" y="109"/>
                    <a:pt x="0" y="142"/>
                  </a:cubicBezTo>
                  <a:cubicBezTo>
                    <a:pt x="0" y="247"/>
                    <a:pt x="0" y="367"/>
                    <a:pt x="0" y="471"/>
                  </a:cubicBezTo>
                  <a:cubicBezTo>
                    <a:pt x="0" y="505"/>
                    <a:pt x="27" y="532"/>
                    <a:pt x="60" y="532"/>
                  </a:cubicBezTo>
                  <a:cubicBezTo>
                    <a:pt x="98" y="532"/>
                    <a:pt x="98" y="532"/>
                    <a:pt x="98" y="532"/>
                  </a:cubicBezTo>
                  <a:cubicBezTo>
                    <a:pt x="98" y="553"/>
                    <a:pt x="98" y="553"/>
                    <a:pt x="98" y="553"/>
                  </a:cubicBezTo>
                  <a:cubicBezTo>
                    <a:pt x="98" y="587"/>
                    <a:pt x="125" y="614"/>
                    <a:pt x="159" y="614"/>
                  </a:cubicBezTo>
                  <a:cubicBezTo>
                    <a:pt x="192" y="614"/>
                    <a:pt x="219" y="587"/>
                    <a:pt x="219" y="553"/>
                  </a:cubicBezTo>
                  <a:cubicBezTo>
                    <a:pt x="219" y="532"/>
                    <a:pt x="219" y="532"/>
                    <a:pt x="219" y="532"/>
                  </a:cubicBezTo>
                  <a:cubicBezTo>
                    <a:pt x="223" y="532"/>
                    <a:pt x="223" y="532"/>
                    <a:pt x="223" y="532"/>
                  </a:cubicBezTo>
                  <a:cubicBezTo>
                    <a:pt x="353" y="532"/>
                    <a:pt x="411" y="369"/>
                    <a:pt x="318" y="283"/>
                  </a:cubicBezTo>
                  <a:close/>
                  <a:moveTo>
                    <a:pt x="121" y="203"/>
                  </a:moveTo>
                  <a:cubicBezTo>
                    <a:pt x="146" y="203"/>
                    <a:pt x="164" y="203"/>
                    <a:pt x="190" y="203"/>
                  </a:cubicBezTo>
                  <a:cubicBezTo>
                    <a:pt x="201" y="203"/>
                    <a:pt x="209" y="211"/>
                    <a:pt x="209" y="222"/>
                  </a:cubicBezTo>
                  <a:cubicBezTo>
                    <a:pt x="209" y="227"/>
                    <a:pt x="209" y="227"/>
                    <a:pt x="209" y="227"/>
                  </a:cubicBezTo>
                  <a:cubicBezTo>
                    <a:pt x="209" y="238"/>
                    <a:pt x="201" y="246"/>
                    <a:pt x="190" y="246"/>
                  </a:cubicBezTo>
                  <a:cubicBezTo>
                    <a:pt x="121" y="246"/>
                    <a:pt x="121" y="246"/>
                    <a:pt x="121" y="246"/>
                  </a:cubicBezTo>
                  <a:lnTo>
                    <a:pt x="121" y="203"/>
                  </a:lnTo>
                  <a:close/>
                  <a:moveTo>
                    <a:pt x="242" y="391"/>
                  </a:moveTo>
                  <a:cubicBezTo>
                    <a:pt x="242" y="402"/>
                    <a:pt x="234" y="411"/>
                    <a:pt x="223" y="411"/>
                  </a:cubicBezTo>
                  <a:cubicBezTo>
                    <a:pt x="145" y="411"/>
                    <a:pt x="169" y="411"/>
                    <a:pt x="121" y="411"/>
                  </a:cubicBezTo>
                  <a:cubicBezTo>
                    <a:pt x="121" y="367"/>
                    <a:pt x="121" y="367"/>
                    <a:pt x="121" y="367"/>
                  </a:cubicBezTo>
                  <a:cubicBezTo>
                    <a:pt x="177" y="367"/>
                    <a:pt x="165" y="367"/>
                    <a:pt x="223" y="367"/>
                  </a:cubicBezTo>
                  <a:cubicBezTo>
                    <a:pt x="234" y="367"/>
                    <a:pt x="242" y="376"/>
                    <a:pt x="242" y="386"/>
                  </a:cubicBezTo>
                  <a:lnTo>
                    <a:pt x="242" y="3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5">
              <a:extLst>
                <a:ext uri="{FF2B5EF4-FFF2-40B4-BE49-F238E27FC236}">
                  <a16:creationId xmlns:a16="http://schemas.microsoft.com/office/drawing/2014/main" id="{B4FE78A8-EEC0-4159-AF59-2B8E9204FBAE}"/>
                </a:ext>
              </a:extLst>
            </p:cNvPr>
            <p:cNvSpPr>
              <a:spLocks noEditPoints="1"/>
            </p:cNvSpPr>
            <p:nvPr/>
          </p:nvSpPr>
          <p:spPr bwMode="auto">
            <a:xfrm>
              <a:off x="-6538913" y="1736725"/>
              <a:ext cx="1231900" cy="1228725"/>
            </a:xfrm>
            <a:custGeom>
              <a:avLst/>
              <a:gdLst>
                <a:gd name="T0" fmla="*/ 203 w 407"/>
                <a:gd name="T1" fmla="*/ 407 h 407"/>
                <a:gd name="T2" fmla="*/ 407 w 407"/>
                <a:gd name="T3" fmla="*/ 204 h 407"/>
                <a:gd name="T4" fmla="*/ 203 w 407"/>
                <a:gd name="T5" fmla="*/ 0 h 407"/>
                <a:gd name="T6" fmla="*/ 0 w 407"/>
                <a:gd name="T7" fmla="*/ 204 h 407"/>
                <a:gd name="T8" fmla="*/ 203 w 407"/>
                <a:gd name="T9" fmla="*/ 407 h 407"/>
                <a:gd name="T10" fmla="*/ 203 w 407"/>
                <a:gd name="T11" fmla="*/ 121 h 407"/>
                <a:gd name="T12" fmla="*/ 286 w 407"/>
                <a:gd name="T13" fmla="*/ 204 h 407"/>
                <a:gd name="T14" fmla="*/ 203 w 407"/>
                <a:gd name="T15" fmla="*/ 286 h 407"/>
                <a:gd name="T16" fmla="*/ 121 w 407"/>
                <a:gd name="T17" fmla="*/ 204 h 407"/>
                <a:gd name="T18" fmla="*/ 203 w 407"/>
                <a:gd name="T19" fmla="*/ 12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203" y="407"/>
                  </a:moveTo>
                  <a:cubicBezTo>
                    <a:pt x="316" y="407"/>
                    <a:pt x="407" y="316"/>
                    <a:pt x="407" y="204"/>
                  </a:cubicBezTo>
                  <a:cubicBezTo>
                    <a:pt x="407" y="91"/>
                    <a:pt x="316" y="0"/>
                    <a:pt x="203" y="0"/>
                  </a:cubicBezTo>
                  <a:cubicBezTo>
                    <a:pt x="91" y="0"/>
                    <a:pt x="0" y="91"/>
                    <a:pt x="0" y="204"/>
                  </a:cubicBezTo>
                  <a:cubicBezTo>
                    <a:pt x="0" y="316"/>
                    <a:pt x="91" y="407"/>
                    <a:pt x="203" y="407"/>
                  </a:cubicBezTo>
                  <a:close/>
                  <a:moveTo>
                    <a:pt x="203" y="121"/>
                  </a:moveTo>
                  <a:cubicBezTo>
                    <a:pt x="249" y="121"/>
                    <a:pt x="286" y="158"/>
                    <a:pt x="286" y="204"/>
                  </a:cubicBezTo>
                  <a:cubicBezTo>
                    <a:pt x="286" y="249"/>
                    <a:pt x="249" y="286"/>
                    <a:pt x="203" y="286"/>
                  </a:cubicBezTo>
                  <a:cubicBezTo>
                    <a:pt x="158" y="286"/>
                    <a:pt x="121" y="249"/>
                    <a:pt x="121" y="204"/>
                  </a:cubicBezTo>
                  <a:cubicBezTo>
                    <a:pt x="121" y="158"/>
                    <a:pt x="158" y="121"/>
                    <a:pt x="20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
              <a:extLst>
                <a:ext uri="{FF2B5EF4-FFF2-40B4-BE49-F238E27FC236}">
                  <a16:creationId xmlns:a16="http://schemas.microsoft.com/office/drawing/2014/main" id="{DDCF19D3-8E07-4D35-9CEB-D9CFBC23FE55}"/>
                </a:ext>
              </a:extLst>
            </p:cNvPr>
            <p:cNvSpPr>
              <a:spLocks noEditPoints="1"/>
            </p:cNvSpPr>
            <p:nvPr/>
          </p:nvSpPr>
          <p:spPr bwMode="auto">
            <a:xfrm>
              <a:off x="-7504113" y="2627313"/>
              <a:ext cx="1231900" cy="1228725"/>
            </a:xfrm>
            <a:custGeom>
              <a:avLst/>
              <a:gdLst>
                <a:gd name="T0" fmla="*/ 204 w 407"/>
                <a:gd name="T1" fmla="*/ 407 h 407"/>
                <a:gd name="T2" fmla="*/ 407 w 407"/>
                <a:gd name="T3" fmla="*/ 204 h 407"/>
                <a:gd name="T4" fmla="*/ 204 w 407"/>
                <a:gd name="T5" fmla="*/ 0 h 407"/>
                <a:gd name="T6" fmla="*/ 0 w 407"/>
                <a:gd name="T7" fmla="*/ 204 h 407"/>
                <a:gd name="T8" fmla="*/ 204 w 407"/>
                <a:gd name="T9" fmla="*/ 407 h 407"/>
                <a:gd name="T10" fmla="*/ 204 w 407"/>
                <a:gd name="T11" fmla="*/ 121 h 407"/>
                <a:gd name="T12" fmla="*/ 286 w 407"/>
                <a:gd name="T13" fmla="*/ 204 h 407"/>
                <a:gd name="T14" fmla="*/ 204 w 407"/>
                <a:gd name="T15" fmla="*/ 286 h 407"/>
                <a:gd name="T16" fmla="*/ 121 w 407"/>
                <a:gd name="T17" fmla="*/ 204 h 407"/>
                <a:gd name="T18" fmla="*/ 204 w 407"/>
                <a:gd name="T19" fmla="*/ 121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204" y="407"/>
                  </a:moveTo>
                  <a:cubicBezTo>
                    <a:pt x="316" y="407"/>
                    <a:pt x="407" y="316"/>
                    <a:pt x="407" y="204"/>
                  </a:cubicBezTo>
                  <a:cubicBezTo>
                    <a:pt x="407" y="91"/>
                    <a:pt x="316" y="0"/>
                    <a:pt x="204" y="0"/>
                  </a:cubicBezTo>
                  <a:cubicBezTo>
                    <a:pt x="91" y="0"/>
                    <a:pt x="0" y="91"/>
                    <a:pt x="0" y="204"/>
                  </a:cubicBezTo>
                  <a:cubicBezTo>
                    <a:pt x="0" y="316"/>
                    <a:pt x="91" y="407"/>
                    <a:pt x="204" y="407"/>
                  </a:cubicBezTo>
                  <a:close/>
                  <a:moveTo>
                    <a:pt x="204" y="121"/>
                  </a:moveTo>
                  <a:cubicBezTo>
                    <a:pt x="249" y="121"/>
                    <a:pt x="286" y="158"/>
                    <a:pt x="286" y="204"/>
                  </a:cubicBezTo>
                  <a:cubicBezTo>
                    <a:pt x="286" y="249"/>
                    <a:pt x="249" y="286"/>
                    <a:pt x="204" y="286"/>
                  </a:cubicBezTo>
                  <a:cubicBezTo>
                    <a:pt x="158" y="286"/>
                    <a:pt x="121" y="249"/>
                    <a:pt x="121" y="204"/>
                  </a:cubicBezTo>
                  <a:cubicBezTo>
                    <a:pt x="121" y="158"/>
                    <a:pt x="158" y="121"/>
                    <a:pt x="204"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7">
              <a:extLst>
                <a:ext uri="{FF2B5EF4-FFF2-40B4-BE49-F238E27FC236}">
                  <a16:creationId xmlns:a16="http://schemas.microsoft.com/office/drawing/2014/main" id="{A8850C9F-9E6F-44B0-809B-5625BC0A03A6}"/>
                </a:ext>
              </a:extLst>
            </p:cNvPr>
            <p:cNvSpPr>
              <a:spLocks noEditPoints="1"/>
            </p:cNvSpPr>
            <p:nvPr/>
          </p:nvSpPr>
          <p:spPr bwMode="auto">
            <a:xfrm>
              <a:off x="-6218238" y="3016250"/>
              <a:ext cx="1231900" cy="1228725"/>
            </a:xfrm>
            <a:custGeom>
              <a:avLst/>
              <a:gdLst>
                <a:gd name="T0" fmla="*/ 0 w 407"/>
                <a:gd name="T1" fmla="*/ 203 h 407"/>
                <a:gd name="T2" fmla="*/ 203 w 407"/>
                <a:gd name="T3" fmla="*/ 407 h 407"/>
                <a:gd name="T4" fmla="*/ 407 w 407"/>
                <a:gd name="T5" fmla="*/ 203 h 407"/>
                <a:gd name="T6" fmla="*/ 203 w 407"/>
                <a:gd name="T7" fmla="*/ 0 h 407"/>
                <a:gd name="T8" fmla="*/ 0 w 407"/>
                <a:gd name="T9" fmla="*/ 203 h 407"/>
                <a:gd name="T10" fmla="*/ 286 w 407"/>
                <a:gd name="T11" fmla="*/ 203 h 407"/>
                <a:gd name="T12" fmla="*/ 203 w 407"/>
                <a:gd name="T13" fmla="*/ 286 h 407"/>
                <a:gd name="T14" fmla="*/ 121 w 407"/>
                <a:gd name="T15" fmla="*/ 203 h 407"/>
                <a:gd name="T16" fmla="*/ 203 w 407"/>
                <a:gd name="T17" fmla="*/ 121 h 407"/>
                <a:gd name="T18" fmla="*/ 286 w 407"/>
                <a:gd name="T19" fmla="*/ 20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0" y="203"/>
                  </a:moveTo>
                  <a:cubicBezTo>
                    <a:pt x="0" y="316"/>
                    <a:pt x="91" y="407"/>
                    <a:pt x="203" y="407"/>
                  </a:cubicBezTo>
                  <a:cubicBezTo>
                    <a:pt x="316" y="407"/>
                    <a:pt x="407" y="316"/>
                    <a:pt x="407" y="203"/>
                  </a:cubicBezTo>
                  <a:cubicBezTo>
                    <a:pt x="407" y="91"/>
                    <a:pt x="316" y="0"/>
                    <a:pt x="203" y="0"/>
                  </a:cubicBezTo>
                  <a:cubicBezTo>
                    <a:pt x="91" y="0"/>
                    <a:pt x="0" y="91"/>
                    <a:pt x="0" y="203"/>
                  </a:cubicBezTo>
                  <a:close/>
                  <a:moveTo>
                    <a:pt x="286" y="203"/>
                  </a:moveTo>
                  <a:cubicBezTo>
                    <a:pt x="286" y="249"/>
                    <a:pt x="249" y="286"/>
                    <a:pt x="203" y="286"/>
                  </a:cubicBezTo>
                  <a:cubicBezTo>
                    <a:pt x="158" y="286"/>
                    <a:pt x="121" y="249"/>
                    <a:pt x="121" y="203"/>
                  </a:cubicBezTo>
                  <a:cubicBezTo>
                    <a:pt x="121" y="158"/>
                    <a:pt x="158" y="121"/>
                    <a:pt x="203" y="121"/>
                  </a:cubicBezTo>
                  <a:cubicBezTo>
                    <a:pt x="249" y="121"/>
                    <a:pt x="286" y="158"/>
                    <a:pt x="286"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Picture Placeholder 38">
            <a:extLst>
              <a:ext uri="{FF2B5EF4-FFF2-40B4-BE49-F238E27FC236}">
                <a16:creationId xmlns:a16="http://schemas.microsoft.com/office/drawing/2014/main" id="{00614688-63F5-4F71-9832-B4BAAC6CC836}"/>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F79ADCC-006E-4FB7-A0B6-534BF143F9DD}"/>
              </a:ext>
            </a:extLst>
          </p:cNvPr>
          <p:cNvSpPr/>
          <p:nvPr/>
        </p:nvSpPr>
        <p:spPr>
          <a:xfrm>
            <a:off x="0" y="0"/>
            <a:ext cx="1219200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pic>
        <p:nvPicPr>
          <p:cNvPr id="3" name="Picture 2">
            <a:extLst>
              <a:ext uri="{FF2B5EF4-FFF2-40B4-BE49-F238E27FC236}">
                <a16:creationId xmlns:a16="http://schemas.microsoft.com/office/drawing/2014/main" id="{97048E10-EEB0-45E4-B244-9458DCA1B74F}"/>
              </a:ext>
            </a:extLst>
          </p:cNvPr>
          <p:cNvPicPr>
            <a:picLocks noChangeAspect="1"/>
          </p:cNvPicPr>
          <p:nvPr/>
        </p:nvPicPr>
        <p:blipFill>
          <a:blip r:embed="rId3">
            <a:lum bright="70000" contrast="-70000"/>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2667000" y="0"/>
            <a:ext cx="6858000" cy="6858000"/>
          </a:xfrm>
          <a:prstGeom prst="rect">
            <a:avLst/>
          </a:prstGeom>
        </p:spPr>
      </p:pic>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14" name="Picture Placeholder 13">
            <a:extLst>
              <a:ext uri="{FF2B5EF4-FFF2-40B4-BE49-F238E27FC236}">
                <a16:creationId xmlns:a16="http://schemas.microsoft.com/office/drawing/2014/main" id="{5226272C-1354-4180-9CC9-93DA7B9CE552}"/>
              </a:ext>
            </a:extLst>
          </p:cNvPr>
          <p:cNvSpPr>
            <a:spLocks noGrp="1"/>
          </p:cNvSpPr>
          <p:nvPr>
            <p:ph type="pic" sz="quarter" idx="23"/>
          </p:nvPr>
        </p:nvSpPr>
        <p:spPr/>
      </p:sp>
    </p:spTree>
    <p:extLst>
      <p:ext uri="{BB962C8B-B14F-4D97-AF65-F5344CB8AC3E}">
        <p14:creationId xmlns:p14="http://schemas.microsoft.com/office/powerpoint/2010/main" val="3647931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Diamond 9">
            <a:extLst>
              <a:ext uri="{FF2B5EF4-FFF2-40B4-BE49-F238E27FC236}">
                <a16:creationId xmlns:a16="http://schemas.microsoft.com/office/drawing/2014/main" id="{F24FC18D-32AE-49A1-8899-6F8B50598775}"/>
              </a:ext>
            </a:extLst>
          </p:cNvPr>
          <p:cNvSpPr/>
          <p:nvPr/>
        </p:nvSpPr>
        <p:spPr>
          <a:xfrm>
            <a:off x="4533900" y="1481483"/>
            <a:ext cx="3124200" cy="3124200"/>
          </a:xfrm>
          <a:prstGeom prst="diamond">
            <a:avLst/>
          </a:prstGeom>
          <a:solidFill>
            <a:schemeClr val="accent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2F936469-20A8-4602-821A-AD52B99A4F5F}"/>
              </a:ext>
            </a:extLst>
          </p:cNvPr>
          <p:cNvSpPr>
            <a:spLocks/>
          </p:cNvSpPr>
          <p:nvPr/>
        </p:nvSpPr>
        <p:spPr bwMode="auto">
          <a:xfrm>
            <a:off x="5391150" y="1961101"/>
            <a:ext cx="1409700" cy="216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a:t>
            </a:r>
            <a:r>
              <a:rPr lang="en-US" sz="12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letterhead</a:t>
            </a: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design is meant to project an lorem to reliability. By using simple.</a:t>
            </a:r>
          </a:p>
        </p:txBody>
      </p:sp>
      <p:sp>
        <p:nvSpPr>
          <p:cNvPr id="17" name="Picture Placeholder 16">
            <a:extLst>
              <a:ext uri="{FF2B5EF4-FFF2-40B4-BE49-F238E27FC236}">
                <a16:creationId xmlns:a16="http://schemas.microsoft.com/office/drawing/2014/main" id="{AF3D0B9F-8981-4BFF-9BBD-DB07E654A8D4}"/>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2C84A5-E246-449B-92EE-EE985A493EC0}"/>
              </a:ext>
            </a:extLst>
          </p:cNvPr>
          <p:cNvSpPr/>
          <p:nvPr/>
        </p:nvSpPr>
        <p:spPr>
          <a:xfrm>
            <a:off x="-14514" y="0"/>
            <a:ext cx="1220651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3" name="Freeform: Shape 22">
            <a:extLst>
              <a:ext uri="{FF2B5EF4-FFF2-40B4-BE49-F238E27FC236}">
                <a16:creationId xmlns:a16="http://schemas.microsoft.com/office/drawing/2014/main" id="{265A2A96-28DD-4F38-9320-EC4EEDA8C067}"/>
              </a:ext>
            </a:extLst>
          </p:cNvPr>
          <p:cNvSpPr>
            <a:spLocks/>
          </p:cNvSpPr>
          <p:nvPr/>
        </p:nvSpPr>
        <p:spPr bwMode="auto">
          <a:xfrm>
            <a:off x="3553955" y="1473296"/>
            <a:ext cx="5069576" cy="3911408"/>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4" name="Rectangle 23">
            <a:extLst>
              <a:ext uri="{FF2B5EF4-FFF2-40B4-BE49-F238E27FC236}">
                <a16:creationId xmlns:a16="http://schemas.microsoft.com/office/drawing/2014/main" id="{CD9B93C2-C11E-4D5A-9412-0E63CB1C55F0}"/>
              </a:ext>
            </a:extLst>
          </p:cNvPr>
          <p:cNvSpPr/>
          <p:nvPr/>
        </p:nvSpPr>
        <p:spPr>
          <a:xfrm>
            <a:off x="4863452" y="2988495"/>
            <a:ext cx="2450582" cy="881010"/>
          </a:xfrm>
          <a:prstGeom prst="rect">
            <a:avLst/>
          </a:prstGeom>
        </p:spPr>
        <p:txBody>
          <a:bodyPr wrap="square">
            <a:spAutoFit/>
          </a:bodyPr>
          <a:lstStyle/>
          <a:p>
            <a:pPr algn="ctr">
              <a:lnSpc>
                <a:spcPts val="3000"/>
              </a:lnSpc>
            </a:pPr>
            <a:r>
              <a:rPr lang="en-US" sz="5400" b="1" dirty="0">
                <a:latin typeface="Roboto Slab" pitchFamily="2" charset="0"/>
                <a:ea typeface="Roboto Slab" pitchFamily="2" charset="0"/>
                <a:cs typeface="Roboto" panose="02000000000000000000" pitchFamily="2" charset="0"/>
              </a:rPr>
              <a:t>THE</a:t>
            </a:r>
            <a:endParaRPr lang="en-US" sz="5000" b="1" dirty="0">
              <a:latin typeface="Roboto Slab" pitchFamily="2" charset="0"/>
              <a:ea typeface="Roboto Slab" pitchFamily="2" charset="0"/>
              <a:cs typeface="Roboto" panose="02000000000000000000" pitchFamily="2" charset="0"/>
            </a:endParaRPr>
          </a:p>
          <a:p>
            <a:pPr algn="ctr">
              <a:lnSpc>
                <a:spcPts val="3000"/>
              </a:lnSpc>
            </a:pPr>
            <a:r>
              <a:rPr lang="en-US" sz="3000" b="1" dirty="0">
                <a:latin typeface="Roboto Slab" pitchFamily="2" charset="0"/>
                <a:ea typeface="Roboto Slab" pitchFamily="2" charset="0"/>
                <a:cs typeface="Roboto" panose="02000000000000000000" pitchFamily="2" charset="0"/>
              </a:rPr>
              <a:t>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D37EC29B-E180-49B5-A908-0B0E037D8A06}"/>
              </a:ext>
            </a:extLst>
          </p:cNvPr>
          <p:cNvSpPr>
            <a:spLocks/>
          </p:cNvSpPr>
          <p:nvPr/>
        </p:nvSpPr>
        <p:spPr bwMode="auto">
          <a:xfrm>
            <a:off x="-4763" y="0"/>
            <a:ext cx="6299200" cy="5630862"/>
          </a:xfrm>
          <a:custGeom>
            <a:avLst/>
            <a:gdLst>
              <a:gd name="T0" fmla="*/ 0 w 3968"/>
              <a:gd name="T1" fmla="*/ 0 h 3547"/>
              <a:gd name="T2" fmla="*/ 0 w 3968"/>
              <a:gd name="T3" fmla="*/ 3547 h 3547"/>
              <a:gd name="T4" fmla="*/ 2849 w 3968"/>
              <a:gd name="T5" fmla="*/ 2231 h 3547"/>
              <a:gd name="T6" fmla="*/ 3968 w 3968"/>
              <a:gd name="T7" fmla="*/ 1712 h 3547"/>
              <a:gd name="T8" fmla="*/ 0 w 3968"/>
              <a:gd name="T9" fmla="*/ 0 h 3547"/>
            </a:gdLst>
            <a:ahLst/>
            <a:cxnLst>
              <a:cxn ang="0">
                <a:pos x="T0" y="T1"/>
              </a:cxn>
              <a:cxn ang="0">
                <a:pos x="T2" y="T3"/>
              </a:cxn>
              <a:cxn ang="0">
                <a:pos x="T4" y="T5"/>
              </a:cxn>
              <a:cxn ang="0">
                <a:pos x="T6" y="T7"/>
              </a:cxn>
              <a:cxn ang="0">
                <a:pos x="T8" y="T9"/>
              </a:cxn>
            </a:cxnLst>
            <a:rect l="0" t="0" r="r" b="b"/>
            <a:pathLst>
              <a:path w="3968" h="3547">
                <a:moveTo>
                  <a:pt x="0" y="0"/>
                </a:moveTo>
                <a:lnTo>
                  <a:pt x="0" y="3547"/>
                </a:lnTo>
                <a:lnTo>
                  <a:pt x="2849" y="2231"/>
                </a:lnTo>
                <a:lnTo>
                  <a:pt x="3968" y="1712"/>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15" name="Freeform 7">
            <a:extLst>
              <a:ext uri="{FF2B5EF4-FFF2-40B4-BE49-F238E27FC236}">
                <a16:creationId xmlns:a16="http://schemas.microsoft.com/office/drawing/2014/main" id="{8B830F3E-303D-4529-9151-4A89B678B708}"/>
              </a:ext>
            </a:extLst>
          </p:cNvPr>
          <p:cNvSpPr>
            <a:spLocks/>
          </p:cNvSpPr>
          <p:nvPr/>
        </p:nvSpPr>
        <p:spPr bwMode="auto">
          <a:xfrm>
            <a:off x="-4763" y="-25400"/>
            <a:ext cx="12225338" cy="5656262"/>
          </a:xfrm>
          <a:custGeom>
            <a:avLst/>
            <a:gdLst>
              <a:gd name="T0" fmla="*/ 0 w 7701"/>
              <a:gd name="T1" fmla="*/ 3563 h 3563"/>
              <a:gd name="T2" fmla="*/ 7701 w 7701"/>
              <a:gd name="T3" fmla="*/ 0 h 3563"/>
              <a:gd name="T4" fmla="*/ 7701 w 7701"/>
              <a:gd name="T5" fmla="*/ 1084 h 3563"/>
              <a:gd name="T6" fmla="*/ 0 w 7701"/>
              <a:gd name="T7" fmla="*/ 3563 h 3563"/>
            </a:gdLst>
            <a:ahLst/>
            <a:cxnLst>
              <a:cxn ang="0">
                <a:pos x="T0" y="T1"/>
              </a:cxn>
              <a:cxn ang="0">
                <a:pos x="T2" y="T3"/>
              </a:cxn>
              <a:cxn ang="0">
                <a:pos x="T4" y="T5"/>
              </a:cxn>
              <a:cxn ang="0">
                <a:pos x="T6" y="T7"/>
              </a:cxn>
            </a:cxnLst>
            <a:rect l="0" t="0" r="r" b="b"/>
            <a:pathLst>
              <a:path w="7701" h="3563">
                <a:moveTo>
                  <a:pt x="0" y="3563"/>
                </a:moveTo>
                <a:lnTo>
                  <a:pt x="7701" y="0"/>
                </a:lnTo>
                <a:lnTo>
                  <a:pt x="7701" y="1084"/>
                </a:lnTo>
                <a:lnTo>
                  <a:pt x="0" y="35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F69CFFD2-8912-4D9B-9C87-61B9ED58F628}"/>
              </a:ext>
            </a:extLst>
          </p:cNvPr>
          <p:cNvSpPr/>
          <p:nvPr/>
        </p:nvSpPr>
        <p:spPr>
          <a:xfrm>
            <a:off x="4852760" y="1556317"/>
            <a:ext cx="2883354" cy="28833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EAE51EB6-5A4A-43B5-840A-FB60784F4454}"/>
              </a:ext>
            </a:extLst>
          </p:cNvPr>
          <p:cNvGrpSpPr/>
          <p:nvPr/>
        </p:nvGrpSpPr>
        <p:grpSpPr>
          <a:xfrm>
            <a:off x="5740470" y="4506394"/>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835873" y="5323270"/>
            <a:ext cx="4743546" cy="642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lorem to reliability. By using simple.</a:t>
            </a:r>
          </a:p>
        </p:txBody>
      </p:sp>
      <p:sp>
        <p:nvSpPr>
          <p:cNvPr id="14" name="Freeform 6">
            <a:extLst>
              <a:ext uri="{FF2B5EF4-FFF2-40B4-BE49-F238E27FC236}">
                <a16:creationId xmlns:a16="http://schemas.microsoft.com/office/drawing/2014/main" id="{CB517CBE-419D-47A3-B377-3A03C3809C15}"/>
              </a:ext>
            </a:extLst>
          </p:cNvPr>
          <p:cNvSpPr>
            <a:spLocks/>
          </p:cNvSpPr>
          <p:nvPr/>
        </p:nvSpPr>
        <p:spPr bwMode="auto">
          <a:xfrm>
            <a:off x="-4763" y="182563"/>
            <a:ext cx="6299200" cy="5630862"/>
          </a:xfrm>
          <a:custGeom>
            <a:avLst/>
            <a:gdLst>
              <a:gd name="T0" fmla="*/ 0 w 3968"/>
              <a:gd name="T1" fmla="*/ 0 h 3547"/>
              <a:gd name="T2" fmla="*/ 0 w 3968"/>
              <a:gd name="T3" fmla="*/ 3547 h 3547"/>
              <a:gd name="T4" fmla="*/ 2849 w 3968"/>
              <a:gd name="T5" fmla="*/ 2231 h 3547"/>
              <a:gd name="T6" fmla="*/ 3968 w 3968"/>
              <a:gd name="T7" fmla="*/ 1712 h 3547"/>
              <a:gd name="T8" fmla="*/ 0 w 3968"/>
              <a:gd name="T9" fmla="*/ 0 h 3547"/>
            </a:gdLst>
            <a:ahLst/>
            <a:cxnLst>
              <a:cxn ang="0">
                <a:pos x="T0" y="T1"/>
              </a:cxn>
              <a:cxn ang="0">
                <a:pos x="T2" y="T3"/>
              </a:cxn>
              <a:cxn ang="0">
                <a:pos x="T4" y="T5"/>
              </a:cxn>
              <a:cxn ang="0">
                <a:pos x="T6" y="T7"/>
              </a:cxn>
              <a:cxn ang="0">
                <a:pos x="T8" y="T9"/>
              </a:cxn>
            </a:cxnLst>
            <a:rect l="0" t="0" r="r" b="b"/>
            <a:pathLst>
              <a:path w="3968" h="3547">
                <a:moveTo>
                  <a:pt x="0" y="0"/>
                </a:moveTo>
                <a:lnTo>
                  <a:pt x="0" y="3547"/>
                </a:lnTo>
                <a:lnTo>
                  <a:pt x="2849" y="2231"/>
                </a:lnTo>
                <a:lnTo>
                  <a:pt x="3968" y="17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Picture Placeholder 22">
            <a:extLst>
              <a:ext uri="{FF2B5EF4-FFF2-40B4-BE49-F238E27FC236}">
                <a16:creationId xmlns:a16="http://schemas.microsoft.com/office/drawing/2014/main" id="{103E13A7-3D93-4925-B57C-07A24EC3EB9E}"/>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a:extLst>
              <a:ext uri="{FF2B5EF4-FFF2-40B4-BE49-F238E27FC236}">
                <a16:creationId xmlns:a16="http://schemas.microsoft.com/office/drawing/2014/main" id="{11A04233-7C13-438B-BAE3-E8C995415F15}"/>
              </a:ext>
            </a:extLst>
          </p:cNvPr>
          <p:cNvSpPr>
            <a:spLocks/>
          </p:cNvSpPr>
          <p:nvPr/>
        </p:nvSpPr>
        <p:spPr bwMode="auto">
          <a:xfrm>
            <a:off x="4763" y="-15875"/>
            <a:ext cx="12184063" cy="5637213"/>
          </a:xfrm>
          <a:custGeom>
            <a:avLst/>
            <a:gdLst>
              <a:gd name="T0" fmla="*/ 7675 w 7675"/>
              <a:gd name="T1" fmla="*/ 3551 h 3551"/>
              <a:gd name="T2" fmla="*/ 0 w 7675"/>
              <a:gd name="T3" fmla="*/ 0 h 3551"/>
              <a:gd name="T4" fmla="*/ 0 w 7675"/>
              <a:gd name="T5" fmla="*/ 1080 h 3551"/>
              <a:gd name="T6" fmla="*/ 7675 w 7675"/>
              <a:gd name="T7" fmla="*/ 3551 h 3551"/>
            </a:gdLst>
            <a:ahLst/>
            <a:cxnLst>
              <a:cxn ang="0">
                <a:pos x="T0" y="T1"/>
              </a:cxn>
              <a:cxn ang="0">
                <a:pos x="T2" y="T3"/>
              </a:cxn>
              <a:cxn ang="0">
                <a:pos x="T4" y="T5"/>
              </a:cxn>
              <a:cxn ang="0">
                <a:pos x="T6" y="T7"/>
              </a:cxn>
            </a:cxnLst>
            <a:rect l="0" t="0" r="r" b="b"/>
            <a:pathLst>
              <a:path w="7675" h="3551">
                <a:moveTo>
                  <a:pt x="7675" y="3551"/>
                </a:moveTo>
                <a:lnTo>
                  <a:pt x="0" y="0"/>
                </a:lnTo>
                <a:lnTo>
                  <a:pt x="0" y="1080"/>
                </a:lnTo>
                <a:lnTo>
                  <a:pt x="7675" y="3551"/>
                </a:lnTo>
                <a:close/>
              </a:path>
            </a:pathLst>
          </a:custGeom>
          <a:solidFill>
            <a:srgbClr val="181F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9D6AAA8F-9895-4492-82A1-87F6D247AB1F}"/>
              </a:ext>
            </a:extLst>
          </p:cNvPr>
          <p:cNvSpPr/>
          <p:nvPr/>
        </p:nvSpPr>
        <p:spPr>
          <a:xfrm>
            <a:off x="3501466" y="1089739"/>
            <a:ext cx="3117048" cy="3117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2396618" y="4836719"/>
            <a:ext cx="5326743" cy="7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4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7466040" y="1897825"/>
            <a:ext cx="3663182" cy="1066959"/>
          </a:xfrm>
          <a:prstGeom prst="rect">
            <a:avLst/>
          </a:prstGeom>
        </p:spPr>
        <p:txBody>
          <a:bodyPr wrap="none">
            <a:spAutoFit/>
          </a:bodyPr>
          <a:lstStyle/>
          <a:p>
            <a:pPr>
              <a:lnSpc>
                <a:spcPts val="3800"/>
              </a:lnSpc>
            </a:pPr>
            <a:r>
              <a:rPr lang="en-US" sz="6000" b="1" dirty="0">
                <a:latin typeface="Roboto Slab" pitchFamily="2" charset="0"/>
                <a:ea typeface="Roboto Slab" pitchFamily="2" charset="0"/>
              </a:rPr>
              <a:t>Welcome</a:t>
            </a:r>
            <a:r>
              <a:rPr lang="en-US" sz="3800" b="1" dirty="0">
                <a:latin typeface="Roboto Slab" pitchFamily="2" charset="0"/>
                <a:ea typeface="Roboto Slab" pitchFamily="2" charset="0"/>
              </a:rPr>
              <a:t> </a:t>
            </a:r>
          </a:p>
          <a:p>
            <a:pPr>
              <a:lnSpc>
                <a:spcPts val="3800"/>
              </a:lnSpc>
            </a:pPr>
            <a:r>
              <a:rPr lang="en-US" sz="3800" b="1" dirty="0">
                <a:latin typeface="Roboto Slab" pitchFamily="2" charset="0"/>
                <a:ea typeface="Roboto Slab" pitchFamily="2" charset="0"/>
              </a:rPr>
              <a:t>Message</a:t>
            </a:r>
            <a:endParaRPr lang="en-US" sz="3800" dirty="0">
              <a:latin typeface="Roboto Slab" pitchFamily="2" charset="0"/>
              <a:ea typeface="Roboto Slab" pitchFamily="2" charset="0"/>
            </a:endParaRPr>
          </a:p>
        </p:txBody>
      </p:sp>
      <p:sp>
        <p:nvSpPr>
          <p:cNvPr id="20" name="Picture Placeholder 19">
            <a:extLst>
              <a:ext uri="{FF2B5EF4-FFF2-40B4-BE49-F238E27FC236}">
                <a16:creationId xmlns:a16="http://schemas.microsoft.com/office/drawing/2014/main" id="{E381F9B0-082B-4261-B9EB-8722EB9391A9}"/>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A4BFB4-AEAF-47DF-B106-C3808880C7A4}"/>
              </a:ext>
            </a:extLst>
          </p:cNvPr>
          <p:cNvSpPr/>
          <p:nvPr/>
        </p:nvSpPr>
        <p:spPr>
          <a:xfrm>
            <a:off x="-4446" y="-1"/>
            <a:ext cx="12192000"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0A5C757-FABA-4254-A78D-DD92DED721EB}"/>
              </a:ext>
            </a:extLst>
          </p:cNvPr>
          <p:cNvGrpSpPr/>
          <p:nvPr/>
        </p:nvGrpSpPr>
        <p:grpSpPr>
          <a:xfrm>
            <a:off x="6739440" y="873365"/>
            <a:ext cx="4175785" cy="2523086"/>
            <a:chOff x="651568" y="850197"/>
            <a:chExt cx="4175785" cy="2523086"/>
          </a:xfrm>
        </p:grpSpPr>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754148" y="1983046"/>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651568" y="850197"/>
              <a:ext cx="2963949" cy="1019895"/>
            </a:xfrm>
            <a:prstGeom prst="rect">
              <a:avLst/>
            </a:prstGeom>
            <a:noFill/>
          </p:spPr>
          <p:txBody>
            <a:bodyPr wrap="square" rtlCol="0">
              <a:spAutoFit/>
            </a:bodyPr>
            <a:lstStyle/>
            <a:p>
              <a:pPr>
                <a:lnSpc>
                  <a:spcPts val="8000"/>
                </a:lnSpc>
              </a:pPr>
              <a:r>
                <a:rPr lang="en-US" sz="5000" b="1" dirty="0">
                  <a:solidFill>
                    <a:schemeClr val="bg1"/>
                  </a:solidFill>
                  <a:latin typeface="Roboto Slab" pitchFamily="2" charset="0"/>
                  <a:ea typeface="Roboto Slab" pitchFamily="2" charset="0"/>
                </a:rPr>
                <a:t>About Us</a:t>
              </a:r>
            </a:p>
          </p:txBody>
        </p:sp>
        <p:sp>
          <p:nvSpPr>
            <p:cNvPr id="11" name="Rectangle 10">
              <a:extLst>
                <a:ext uri="{FF2B5EF4-FFF2-40B4-BE49-F238E27FC236}">
                  <a16:creationId xmlns:a16="http://schemas.microsoft.com/office/drawing/2014/main" id="{E760C403-CE7E-450A-A36E-D0698E9AC616}"/>
                </a:ext>
              </a:extLst>
            </p:cNvPr>
            <p:cNvSpPr/>
            <p:nvPr/>
          </p:nvSpPr>
          <p:spPr>
            <a:xfrm>
              <a:off x="754148" y="3256894"/>
              <a:ext cx="1316041" cy="116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B93506E1-D64C-4F51-A8B0-A94950054493}"/>
              </a:ext>
            </a:extLst>
          </p:cNvPr>
          <p:cNvGrpSpPr/>
          <p:nvPr/>
        </p:nvGrpSpPr>
        <p:grpSpPr>
          <a:xfrm>
            <a:off x="6739440" y="4039216"/>
            <a:ext cx="3929604" cy="1678612"/>
            <a:chOff x="1497012" y="3921339"/>
            <a:chExt cx="3929604" cy="1678612"/>
          </a:xfrm>
        </p:grpSpPr>
        <p:sp>
          <p:nvSpPr>
            <p:cNvPr id="17" name="Rectangle 9">
              <a:extLst>
                <a:ext uri="{FF2B5EF4-FFF2-40B4-BE49-F238E27FC236}">
                  <a16:creationId xmlns:a16="http://schemas.microsoft.com/office/drawing/2014/main" id="{7BDCBFCF-AE4E-4235-8136-34BFD5F3311C}"/>
                </a:ext>
              </a:extLst>
            </p:cNvPr>
            <p:cNvSpPr>
              <a:spLocks/>
            </p:cNvSpPr>
            <p:nvPr/>
          </p:nvSpPr>
          <p:spPr bwMode="auto">
            <a:xfrm>
              <a:off x="1497012"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8" name="Diamond 17">
              <a:extLst>
                <a:ext uri="{FF2B5EF4-FFF2-40B4-BE49-F238E27FC236}">
                  <a16:creationId xmlns:a16="http://schemas.microsoft.com/office/drawing/2014/main" id="{5B9807D2-20AA-4275-8306-2A65F6B4E399}"/>
                </a:ext>
              </a:extLst>
            </p:cNvPr>
            <p:cNvSpPr/>
            <p:nvPr/>
          </p:nvSpPr>
          <p:spPr>
            <a:xfrm>
              <a:off x="1679134" y="3921339"/>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9">
              <a:extLst>
                <a:ext uri="{FF2B5EF4-FFF2-40B4-BE49-F238E27FC236}">
                  <a16:creationId xmlns:a16="http://schemas.microsoft.com/office/drawing/2014/main" id="{C98EC3F7-7129-4E50-8A4F-3786D7BFBBA5}"/>
                </a:ext>
              </a:extLst>
            </p:cNvPr>
            <p:cNvSpPr>
              <a:spLocks noEditPoints="1"/>
            </p:cNvSpPr>
            <p:nvPr/>
          </p:nvSpPr>
          <p:spPr bwMode="auto">
            <a:xfrm>
              <a:off x="2000792" y="4239559"/>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9">
              <a:extLst>
                <a:ext uri="{FF2B5EF4-FFF2-40B4-BE49-F238E27FC236}">
                  <a16:creationId xmlns:a16="http://schemas.microsoft.com/office/drawing/2014/main" id="{B93B6965-43E4-4499-AB0D-9966D49CC6AB}"/>
                </a:ext>
              </a:extLst>
            </p:cNvPr>
            <p:cNvSpPr>
              <a:spLocks/>
            </p:cNvSpPr>
            <p:nvPr/>
          </p:nvSpPr>
          <p:spPr bwMode="auto">
            <a:xfrm>
              <a:off x="4131198"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Diamond 20">
              <a:extLst>
                <a:ext uri="{FF2B5EF4-FFF2-40B4-BE49-F238E27FC236}">
                  <a16:creationId xmlns:a16="http://schemas.microsoft.com/office/drawing/2014/main" id="{17C26655-45F4-4032-8FE0-A19010FAA1DD}"/>
                </a:ext>
              </a:extLst>
            </p:cNvPr>
            <p:cNvSpPr/>
            <p:nvPr/>
          </p:nvSpPr>
          <p:spPr>
            <a:xfrm>
              <a:off x="4313320" y="3921339"/>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0">
              <a:extLst>
                <a:ext uri="{FF2B5EF4-FFF2-40B4-BE49-F238E27FC236}">
                  <a16:creationId xmlns:a16="http://schemas.microsoft.com/office/drawing/2014/main" id="{8E701819-C1F8-4745-A759-6B7483905463}"/>
                </a:ext>
              </a:extLst>
            </p:cNvPr>
            <p:cNvSpPr>
              <a:spLocks noEditPoints="1"/>
            </p:cNvSpPr>
            <p:nvPr/>
          </p:nvSpPr>
          <p:spPr bwMode="auto">
            <a:xfrm>
              <a:off x="4636943" y="423955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a:extLst>
              <a:ext uri="{FF2B5EF4-FFF2-40B4-BE49-F238E27FC236}">
                <a16:creationId xmlns:a16="http://schemas.microsoft.com/office/drawing/2014/main" id="{2331278F-0536-440F-A81C-093F96B687DA}"/>
              </a:ext>
            </a:extLst>
          </p:cNvPr>
          <p:cNvSpPr>
            <a:spLocks noGrp="1"/>
          </p:cNvSpPr>
          <p:nvPr>
            <p:ph type="pic" sz="quarter" idx="21"/>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5481337" y="1178971"/>
            <a:ext cx="2425664" cy="707886"/>
          </a:xfrm>
          <a:prstGeom prst="rect">
            <a:avLst/>
          </a:prstGeom>
        </p:spPr>
        <p:txBody>
          <a:bodyPr wrap="none">
            <a:spAutoFit/>
          </a:bodyPr>
          <a:lstStyle/>
          <a:p>
            <a:pPr>
              <a:lnSpc>
                <a:spcPts val="48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latin typeface="Roboto Slab" pitchFamily="2" charset="0"/>
              <a:ea typeface="Roboto Slab" pitchFamily="2" charset="0"/>
            </a:endParaRPr>
          </a:p>
        </p:txBody>
      </p:sp>
      <p:sp>
        <p:nvSpPr>
          <p:cNvPr id="14" name="Rectangle 9">
            <a:extLst>
              <a:ext uri="{FF2B5EF4-FFF2-40B4-BE49-F238E27FC236}">
                <a16:creationId xmlns:a16="http://schemas.microsoft.com/office/drawing/2014/main" id="{46819A82-BFBE-47DC-AB81-20B66DF0C5F3}"/>
              </a:ext>
            </a:extLst>
          </p:cNvPr>
          <p:cNvSpPr>
            <a:spLocks/>
          </p:cNvSpPr>
          <p:nvPr/>
        </p:nvSpPr>
        <p:spPr bwMode="auto">
          <a:xfrm>
            <a:off x="5510365" y="1915885"/>
            <a:ext cx="5843435" cy="11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0" name="Freeform: Shape 19">
            <a:extLst>
              <a:ext uri="{FF2B5EF4-FFF2-40B4-BE49-F238E27FC236}">
                <a16:creationId xmlns:a16="http://schemas.microsoft.com/office/drawing/2014/main" id="{CF36991F-4440-4300-B440-AA0931F07AEA}"/>
              </a:ext>
            </a:extLst>
          </p:cNvPr>
          <p:cNvSpPr/>
          <p:nvPr/>
        </p:nvSpPr>
        <p:spPr>
          <a:xfrm>
            <a:off x="0" y="0"/>
            <a:ext cx="5994400" cy="7052270"/>
          </a:xfrm>
          <a:custGeom>
            <a:avLst/>
            <a:gdLst>
              <a:gd name="connsiteX0" fmla="*/ 6128118 w 6508417"/>
              <a:gd name="connsiteY0" fmla="*/ 0 h 7561943"/>
              <a:gd name="connsiteX1" fmla="*/ 6508417 w 6508417"/>
              <a:gd name="connsiteY1" fmla="*/ 0 h 7561943"/>
              <a:gd name="connsiteX2" fmla="*/ 1626445 w 6508417"/>
              <a:gd name="connsiteY2" fmla="*/ 7561943 h 7561943"/>
              <a:gd name="connsiteX3" fmla="*/ 0 w 6508417"/>
              <a:gd name="connsiteY3" fmla="*/ 7561943 h 7561943"/>
              <a:gd name="connsiteX4" fmla="*/ 0 w 6508417"/>
              <a:gd name="connsiteY4" fmla="*/ 7347732 h 7561943"/>
              <a:gd name="connsiteX5" fmla="*/ 6128118 w 6508417"/>
              <a:gd name="connsiteY5" fmla="*/ 0 h 756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8417" h="7561943">
                <a:moveTo>
                  <a:pt x="6128118" y="0"/>
                </a:moveTo>
                <a:lnTo>
                  <a:pt x="6508417" y="0"/>
                </a:lnTo>
                <a:lnTo>
                  <a:pt x="1626445" y="7561943"/>
                </a:lnTo>
                <a:lnTo>
                  <a:pt x="0" y="7561943"/>
                </a:lnTo>
                <a:lnTo>
                  <a:pt x="0" y="7347732"/>
                </a:lnTo>
                <a:lnTo>
                  <a:pt x="612811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0BF9752-B8B4-4D3D-BBFF-41E06BD7F44C}"/>
              </a:ext>
            </a:extLst>
          </p:cNvPr>
          <p:cNvSpPr/>
          <p:nvPr/>
        </p:nvSpPr>
        <p:spPr>
          <a:xfrm>
            <a:off x="5510365" y="3570514"/>
            <a:ext cx="5738206" cy="226422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D6F12471-E9AF-4281-846B-7AEED93CC4B0}"/>
              </a:ext>
            </a:extLst>
          </p:cNvPr>
          <p:cNvGrpSpPr/>
          <p:nvPr/>
        </p:nvGrpSpPr>
        <p:grpSpPr>
          <a:xfrm>
            <a:off x="6414666" y="3863322"/>
            <a:ext cx="3929604" cy="1678612"/>
            <a:chOff x="1497012" y="3921339"/>
            <a:chExt cx="3929604" cy="1678612"/>
          </a:xfrm>
        </p:grpSpPr>
        <p:sp>
          <p:nvSpPr>
            <p:cNvPr id="24" name="Rectangle 9">
              <a:extLst>
                <a:ext uri="{FF2B5EF4-FFF2-40B4-BE49-F238E27FC236}">
                  <a16:creationId xmlns:a16="http://schemas.microsoft.com/office/drawing/2014/main" id="{B25BD8B3-E6FC-4769-BA69-D9090FB6FC86}"/>
                </a:ext>
              </a:extLst>
            </p:cNvPr>
            <p:cNvSpPr>
              <a:spLocks/>
            </p:cNvSpPr>
            <p:nvPr/>
          </p:nvSpPr>
          <p:spPr bwMode="auto">
            <a:xfrm>
              <a:off x="1497012"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5" name="Diamond 24">
              <a:extLst>
                <a:ext uri="{FF2B5EF4-FFF2-40B4-BE49-F238E27FC236}">
                  <a16:creationId xmlns:a16="http://schemas.microsoft.com/office/drawing/2014/main" id="{B27C5A41-D112-4D86-A5DA-1D8EB12CA3B3}"/>
                </a:ext>
              </a:extLst>
            </p:cNvPr>
            <p:cNvSpPr/>
            <p:nvPr/>
          </p:nvSpPr>
          <p:spPr>
            <a:xfrm>
              <a:off x="1679134" y="3921339"/>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9">
              <a:extLst>
                <a:ext uri="{FF2B5EF4-FFF2-40B4-BE49-F238E27FC236}">
                  <a16:creationId xmlns:a16="http://schemas.microsoft.com/office/drawing/2014/main" id="{671E6DF5-5C12-4E27-A171-07A2311C3CA9}"/>
                </a:ext>
              </a:extLst>
            </p:cNvPr>
            <p:cNvSpPr>
              <a:spLocks noEditPoints="1"/>
            </p:cNvSpPr>
            <p:nvPr/>
          </p:nvSpPr>
          <p:spPr bwMode="auto">
            <a:xfrm>
              <a:off x="2000792" y="4239559"/>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Rectangle 9">
              <a:extLst>
                <a:ext uri="{FF2B5EF4-FFF2-40B4-BE49-F238E27FC236}">
                  <a16:creationId xmlns:a16="http://schemas.microsoft.com/office/drawing/2014/main" id="{94A208BD-73BA-47F5-85B6-20A51BD6A27F}"/>
                </a:ext>
              </a:extLst>
            </p:cNvPr>
            <p:cNvSpPr>
              <a:spLocks/>
            </p:cNvSpPr>
            <p:nvPr/>
          </p:nvSpPr>
          <p:spPr bwMode="auto">
            <a:xfrm>
              <a:off x="4131198" y="503295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8" name="Diamond 27">
              <a:extLst>
                <a:ext uri="{FF2B5EF4-FFF2-40B4-BE49-F238E27FC236}">
                  <a16:creationId xmlns:a16="http://schemas.microsoft.com/office/drawing/2014/main" id="{FA44FA34-BCBA-430D-83A9-0D3157C43E23}"/>
                </a:ext>
              </a:extLst>
            </p:cNvPr>
            <p:cNvSpPr/>
            <p:nvPr/>
          </p:nvSpPr>
          <p:spPr>
            <a:xfrm>
              <a:off x="4313320" y="3921339"/>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0">
              <a:extLst>
                <a:ext uri="{FF2B5EF4-FFF2-40B4-BE49-F238E27FC236}">
                  <a16:creationId xmlns:a16="http://schemas.microsoft.com/office/drawing/2014/main" id="{196B76E4-2BD9-4A66-ABE2-11C3CB55AD2A}"/>
                </a:ext>
              </a:extLst>
            </p:cNvPr>
            <p:cNvSpPr>
              <a:spLocks noEditPoints="1"/>
            </p:cNvSpPr>
            <p:nvPr/>
          </p:nvSpPr>
          <p:spPr bwMode="auto">
            <a:xfrm>
              <a:off x="4636943" y="4239559"/>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2" name="Picture Placeholder 31">
            <a:extLst>
              <a:ext uri="{FF2B5EF4-FFF2-40B4-BE49-F238E27FC236}">
                <a16:creationId xmlns:a16="http://schemas.microsoft.com/office/drawing/2014/main" id="{ACAA6FDB-47DF-4FAA-915B-6DEF11CCDE82}"/>
              </a:ext>
            </a:extLst>
          </p:cNvPr>
          <p:cNvSpPr>
            <a:spLocks noGrp="1"/>
          </p:cNvSpPr>
          <p:nvPr>
            <p:ph type="pic" sz="quarter" idx="27"/>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733835" y="429163"/>
            <a:ext cx="2985113" cy="137473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7" name="Group 6">
            <a:extLst>
              <a:ext uri="{FF2B5EF4-FFF2-40B4-BE49-F238E27FC236}">
                <a16:creationId xmlns:a16="http://schemas.microsoft.com/office/drawing/2014/main" id="{293B15F2-1C41-4EF7-BAFD-6C1FF072E88D}"/>
              </a:ext>
            </a:extLst>
          </p:cNvPr>
          <p:cNvGrpSpPr/>
          <p:nvPr/>
        </p:nvGrpSpPr>
        <p:grpSpPr>
          <a:xfrm>
            <a:off x="895477" y="2233061"/>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B0367568-A564-48FC-9EDD-6CF5E34430DE}"/>
              </a:ext>
            </a:extLst>
          </p:cNvPr>
          <p:cNvGrpSpPr/>
          <p:nvPr/>
        </p:nvGrpSpPr>
        <p:grpSpPr>
          <a:xfrm>
            <a:off x="895477" y="3159093"/>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6" name="Group 45">
            <a:extLst>
              <a:ext uri="{FF2B5EF4-FFF2-40B4-BE49-F238E27FC236}">
                <a16:creationId xmlns:a16="http://schemas.microsoft.com/office/drawing/2014/main" id="{3CDFA5DF-939D-43DB-BD10-B07EF128CEBE}"/>
              </a:ext>
            </a:extLst>
          </p:cNvPr>
          <p:cNvGrpSpPr/>
          <p:nvPr/>
        </p:nvGrpSpPr>
        <p:grpSpPr>
          <a:xfrm>
            <a:off x="895477" y="4085125"/>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50" name="Group 49">
            <a:extLst>
              <a:ext uri="{FF2B5EF4-FFF2-40B4-BE49-F238E27FC236}">
                <a16:creationId xmlns:a16="http://schemas.microsoft.com/office/drawing/2014/main" id="{78566675-4973-464D-A38E-C2688940E53C}"/>
              </a:ext>
            </a:extLst>
          </p:cNvPr>
          <p:cNvGrpSpPr/>
          <p:nvPr/>
        </p:nvGrpSpPr>
        <p:grpSpPr>
          <a:xfrm>
            <a:off x="895477" y="5011156"/>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24" name="Freeform: Shape 23">
            <a:extLst>
              <a:ext uri="{FF2B5EF4-FFF2-40B4-BE49-F238E27FC236}">
                <a16:creationId xmlns:a16="http://schemas.microsoft.com/office/drawing/2014/main" id="{4AA4EE7E-2E89-4A32-B598-5AB712F02C38}"/>
              </a:ext>
            </a:extLst>
          </p:cNvPr>
          <p:cNvSpPr/>
          <p:nvPr/>
        </p:nvSpPr>
        <p:spPr>
          <a:xfrm>
            <a:off x="2525486" y="0"/>
            <a:ext cx="5994400" cy="6858000"/>
          </a:xfrm>
          <a:custGeom>
            <a:avLst/>
            <a:gdLst>
              <a:gd name="connsiteX0" fmla="*/ 6128118 w 6508417"/>
              <a:gd name="connsiteY0" fmla="*/ 0 h 7561943"/>
              <a:gd name="connsiteX1" fmla="*/ 6508417 w 6508417"/>
              <a:gd name="connsiteY1" fmla="*/ 0 h 7561943"/>
              <a:gd name="connsiteX2" fmla="*/ 1626445 w 6508417"/>
              <a:gd name="connsiteY2" fmla="*/ 7561943 h 7561943"/>
              <a:gd name="connsiteX3" fmla="*/ 0 w 6508417"/>
              <a:gd name="connsiteY3" fmla="*/ 7561943 h 7561943"/>
              <a:gd name="connsiteX4" fmla="*/ 0 w 6508417"/>
              <a:gd name="connsiteY4" fmla="*/ 7347732 h 7561943"/>
              <a:gd name="connsiteX5" fmla="*/ 6128118 w 6508417"/>
              <a:gd name="connsiteY5" fmla="*/ 0 h 756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8417" h="7561943">
                <a:moveTo>
                  <a:pt x="6128118" y="0"/>
                </a:moveTo>
                <a:lnTo>
                  <a:pt x="6508417" y="0"/>
                </a:lnTo>
                <a:lnTo>
                  <a:pt x="1626445" y="7561943"/>
                </a:lnTo>
                <a:lnTo>
                  <a:pt x="0" y="7561943"/>
                </a:lnTo>
                <a:lnTo>
                  <a:pt x="0" y="7347732"/>
                </a:lnTo>
                <a:lnTo>
                  <a:pt x="6128118"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15A5CBDF-7694-41AB-B350-50A031F32421}"/>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a:extLst>
              <a:ext uri="{FF2B5EF4-FFF2-40B4-BE49-F238E27FC236}">
                <a16:creationId xmlns:a16="http://schemas.microsoft.com/office/drawing/2014/main" id="{36513741-54ED-4AFF-8620-896CF04DCB91}"/>
              </a:ext>
            </a:extLst>
          </p:cNvPr>
          <p:cNvCxnSpPr/>
          <p:nvPr/>
        </p:nvCxnSpPr>
        <p:spPr>
          <a:xfrm flipV="1">
            <a:off x="7367897" y="2437790"/>
            <a:ext cx="1835279" cy="193404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590DE36-337E-4847-8D74-C7DC2C08B9F0}"/>
              </a:ext>
            </a:extLst>
          </p:cNvPr>
          <p:cNvCxnSpPr/>
          <p:nvPr/>
        </p:nvCxnSpPr>
        <p:spPr>
          <a:xfrm>
            <a:off x="5229694" y="2391731"/>
            <a:ext cx="1817686" cy="206892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6E8E419-F5DC-48BF-A220-2090403F3D22}"/>
              </a:ext>
            </a:extLst>
          </p:cNvPr>
          <p:cNvCxnSpPr>
            <a:endCxn id="21" idx="19"/>
          </p:cNvCxnSpPr>
          <p:nvPr/>
        </p:nvCxnSpPr>
        <p:spPr>
          <a:xfrm flipV="1">
            <a:off x="2917179" y="2351288"/>
            <a:ext cx="2088217" cy="2068922"/>
          </a:xfrm>
          <a:prstGeom prst="line">
            <a:avLst/>
          </a:prstGeom>
          <a:ln>
            <a:solidFill>
              <a:srgbClr val="00A18F"/>
            </a:solidFill>
          </a:ln>
        </p:spPr>
        <p:style>
          <a:lnRef idx="1">
            <a:schemeClr val="accent1"/>
          </a:lnRef>
          <a:fillRef idx="0">
            <a:schemeClr val="accent1"/>
          </a:fillRef>
          <a:effectRef idx="0">
            <a:schemeClr val="accent1"/>
          </a:effectRef>
          <a:fontRef idx="minor">
            <a:schemeClr val="tx1"/>
          </a:fontRef>
        </p:style>
      </p:cxn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56F3714F-AF14-4E41-9C51-741A138A3FCB}"/>
              </a:ext>
            </a:extLst>
          </p:cNvPr>
          <p:cNvGrpSpPr/>
          <p:nvPr/>
        </p:nvGrpSpPr>
        <p:grpSpPr>
          <a:xfrm>
            <a:off x="2127506" y="1867564"/>
            <a:ext cx="7936991" cy="3913038"/>
            <a:chOff x="2074519" y="1867564"/>
            <a:chExt cx="7936991" cy="3913038"/>
          </a:xfrm>
        </p:grpSpPr>
        <p:grpSp>
          <p:nvGrpSpPr>
            <p:cNvPr id="10" name="Group 9">
              <a:extLst>
                <a:ext uri="{FF2B5EF4-FFF2-40B4-BE49-F238E27FC236}">
                  <a16:creationId xmlns:a16="http://schemas.microsoft.com/office/drawing/2014/main" id="{B66239C4-55BB-4535-AA34-BCBF8F85BBF6}"/>
                </a:ext>
              </a:extLst>
            </p:cNvPr>
            <p:cNvGrpSpPr/>
            <p:nvPr/>
          </p:nvGrpSpPr>
          <p:grpSpPr>
            <a:xfrm>
              <a:off x="4341519" y="1867564"/>
              <a:ext cx="1295418" cy="1678612"/>
              <a:chOff x="1445841" y="7342736"/>
              <a:chExt cx="1295418" cy="1678612"/>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1445841"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4" name="Diamond 13">
                <a:extLst>
                  <a:ext uri="{FF2B5EF4-FFF2-40B4-BE49-F238E27FC236}">
                    <a16:creationId xmlns:a16="http://schemas.microsoft.com/office/drawing/2014/main" id="{BF16ADF1-63D1-42CE-9B59-61D60848E252}"/>
                  </a:ext>
                </a:extLst>
              </p:cNvPr>
              <p:cNvSpPr/>
              <p:nvPr/>
            </p:nvSpPr>
            <p:spPr>
              <a:xfrm>
                <a:off x="1627963" y="7342736"/>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1949621"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 name="Group 11">
              <a:extLst>
                <a:ext uri="{FF2B5EF4-FFF2-40B4-BE49-F238E27FC236}">
                  <a16:creationId xmlns:a16="http://schemas.microsoft.com/office/drawing/2014/main" id="{8571ECD7-9B9C-4515-9549-FFF0FC6CA089}"/>
                </a:ext>
              </a:extLst>
            </p:cNvPr>
            <p:cNvGrpSpPr/>
            <p:nvPr/>
          </p:nvGrpSpPr>
          <p:grpSpPr>
            <a:xfrm>
              <a:off x="2074519" y="4101990"/>
              <a:ext cx="1295418" cy="1678612"/>
              <a:chOff x="4080027" y="7342736"/>
              <a:chExt cx="1295418" cy="1678612"/>
            </a:xfrm>
          </p:grpSpPr>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4080027"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3" name="Diamond 22">
                <a:extLst>
                  <a:ext uri="{FF2B5EF4-FFF2-40B4-BE49-F238E27FC236}">
                    <a16:creationId xmlns:a16="http://schemas.microsoft.com/office/drawing/2014/main" id="{8023B971-C5C7-47DA-9D90-5297F934E157}"/>
                  </a:ext>
                </a:extLst>
              </p:cNvPr>
              <p:cNvSpPr/>
              <p:nvPr/>
            </p:nvSpPr>
            <p:spPr>
              <a:xfrm>
                <a:off x="4262149" y="7342736"/>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4585772"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51631BE8-F515-4D16-9D43-971FE9964FC0}"/>
                </a:ext>
              </a:extLst>
            </p:cNvPr>
            <p:cNvGrpSpPr/>
            <p:nvPr/>
          </p:nvGrpSpPr>
          <p:grpSpPr>
            <a:xfrm>
              <a:off x="6594919" y="4101990"/>
              <a:ext cx="1295418" cy="1678612"/>
              <a:chOff x="6714213" y="7342736"/>
              <a:chExt cx="1295418" cy="1678612"/>
            </a:xfrm>
          </p:grpSpPr>
          <p:sp>
            <p:nvSpPr>
              <p:cNvPr id="24" name="Diamond 23">
                <a:extLst>
                  <a:ext uri="{FF2B5EF4-FFF2-40B4-BE49-F238E27FC236}">
                    <a16:creationId xmlns:a16="http://schemas.microsoft.com/office/drawing/2014/main" id="{7FCC06B4-EA91-4F6F-B4B9-0A0FECB570D2}"/>
                  </a:ext>
                </a:extLst>
              </p:cNvPr>
              <p:cNvSpPr/>
              <p:nvPr/>
            </p:nvSpPr>
            <p:spPr>
              <a:xfrm>
                <a:off x="6896335" y="7342736"/>
                <a:ext cx="931174" cy="931174"/>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46137C4B-6D06-4FF8-B5D5-ED52926C6FC5}"/>
                  </a:ext>
                </a:extLst>
              </p:cNvPr>
              <p:cNvSpPr>
                <a:spLocks noEditPoints="1"/>
              </p:cNvSpPr>
              <p:nvPr/>
            </p:nvSpPr>
            <p:spPr bwMode="auto">
              <a:xfrm>
                <a:off x="7217993"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9">
                <a:extLst>
                  <a:ext uri="{FF2B5EF4-FFF2-40B4-BE49-F238E27FC236}">
                    <a16:creationId xmlns:a16="http://schemas.microsoft.com/office/drawing/2014/main" id="{E14BDA32-B315-4257-86C1-41C816E87A7A}"/>
                  </a:ext>
                </a:extLst>
              </p:cNvPr>
              <p:cNvSpPr>
                <a:spLocks/>
              </p:cNvSpPr>
              <p:nvPr/>
            </p:nvSpPr>
            <p:spPr bwMode="auto">
              <a:xfrm>
                <a:off x="6714213"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9" name="Group 18">
              <a:extLst>
                <a:ext uri="{FF2B5EF4-FFF2-40B4-BE49-F238E27FC236}">
                  <a16:creationId xmlns:a16="http://schemas.microsoft.com/office/drawing/2014/main" id="{E6194448-F911-4799-AB99-5CF60242378A}"/>
                </a:ext>
              </a:extLst>
            </p:cNvPr>
            <p:cNvGrpSpPr/>
            <p:nvPr/>
          </p:nvGrpSpPr>
          <p:grpSpPr>
            <a:xfrm>
              <a:off x="8716092" y="1867564"/>
              <a:ext cx="1295418" cy="1678612"/>
              <a:chOff x="9348399" y="7342736"/>
              <a:chExt cx="1295418" cy="1678612"/>
            </a:xfrm>
          </p:grpSpPr>
          <p:sp>
            <p:nvSpPr>
              <p:cNvPr id="34" name="Rectangle 9">
                <a:extLst>
                  <a:ext uri="{FF2B5EF4-FFF2-40B4-BE49-F238E27FC236}">
                    <a16:creationId xmlns:a16="http://schemas.microsoft.com/office/drawing/2014/main" id="{01B73F9C-40E7-496D-985C-D9EE54A68C1D}"/>
                  </a:ext>
                </a:extLst>
              </p:cNvPr>
              <p:cNvSpPr>
                <a:spLocks/>
              </p:cNvSpPr>
              <p:nvPr/>
            </p:nvSpPr>
            <p:spPr bwMode="auto">
              <a:xfrm>
                <a:off x="9348399"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6" name="Diamond 35">
                <a:extLst>
                  <a:ext uri="{FF2B5EF4-FFF2-40B4-BE49-F238E27FC236}">
                    <a16:creationId xmlns:a16="http://schemas.microsoft.com/office/drawing/2014/main" id="{5C749D08-6B93-4ACA-97AE-289107A92529}"/>
                  </a:ext>
                </a:extLst>
              </p:cNvPr>
              <p:cNvSpPr/>
              <p:nvPr/>
            </p:nvSpPr>
            <p:spPr>
              <a:xfrm>
                <a:off x="9530521" y="7342736"/>
                <a:ext cx="931174" cy="931174"/>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
                <a:extLst>
                  <a:ext uri="{FF2B5EF4-FFF2-40B4-BE49-F238E27FC236}">
                    <a16:creationId xmlns:a16="http://schemas.microsoft.com/office/drawing/2014/main" id="{9B0AD733-9A2D-4AED-BF7A-1CF52073548B}"/>
                  </a:ext>
                </a:extLst>
              </p:cNvPr>
              <p:cNvSpPr>
                <a:spLocks noEditPoints="1"/>
              </p:cNvSpPr>
              <p:nvPr/>
            </p:nvSpPr>
            <p:spPr bwMode="auto">
              <a:xfrm>
                <a:off x="9854144"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grpSp>
        <p:nvGrpSpPr>
          <p:cNvPr id="2" name="Group 1">
            <a:extLst>
              <a:ext uri="{FF2B5EF4-FFF2-40B4-BE49-F238E27FC236}">
                <a16:creationId xmlns:a16="http://schemas.microsoft.com/office/drawing/2014/main" id="{CC3B8123-B20C-45EC-B989-F159ED82CC27}"/>
              </a:ext>
            </a:extLst>
          </p:cNvPr>
          <p:cNvGrpSpPr/>
          <p:nvPr/>
        </p:nvGrpSpPr>
        <p:grpSpPr>
          <a:xfrm>
            <a:off x="743514" y="1167308"/>
            <a:ext cx="4163811" cy="1508370"/>
            <a:chOff x="908039" y="583056"/>
            <a:chExt cx="4163811" cy="1508370"/>
          </a:xfrm>
        </p:grpSpPr>
        <p:sp>
          <p:nvSpPr>
            <p:cNvPr id="55" name="Rectangle 54">
              <a:extLst>
                <a:ext uri="{FF2B5EF4-FFF2-40B4-BE49-F238E27FC236}">
                  <a16:creationId xmlns:a16="http://schemas.microsoft.com/office/drawing/2014/main" id="{E05F4E27-1A78-4786-B8D1-8078118AC4A3}"/>
                </a:ext>
              </a:extLst>
            </p:cNvPr>
            <p:cNvSpPr/>
            <p:nvPr/>
          </p:nvSpPr>
          <p:spPr>
            <a:xfrm>
              <a:off x="908039" y="583056"/>
              <a:ext cx="3369833" cy="553998"/>
            </a:xfrm>
            <a:prstGeom prst="rect">
              <a:avLst/>
            </a:prstGeom>
          </p:spPr>
          <p:txBody>
            <a:bodyPr wrap="square">
              <a:spAutoFit/>
            </a:bodyPr>
            <a:lstStyle/>
            <a:p>
              <a:r>
                <a:rPr lang="en-US" sz="3000" b="1" dirty="0">
                  <a:latin typeface="Roboto Slab" pitchFamily="2" charset="0"/>
                  <a:ea typeface="Roboto Slab" pitchFamily="2" charset="0"/>
                </a:rPr>
                <a:t>Company Service</a:t>
              </a:r>
            </a:p>
          </p:txBody>
        </p:sp>
        <p:sp>
          <p:nvSpPr>
            <p:cNvPr id="56" name="Rectangle 9">
              <a:extLst>
                <a:ext uri="{FF2B5EF4-FFF2-40B4-BE49-F238E27FC236}">
                  <a16:creationId xmlns:a16="http://schemas.microsoft.com/office/drawing/2014/main" id="{78A618F7-8A32-43D2-930C-04C5F19F50DE}"/>
                </a:ext>
              </a:extLst>
            </p:cNvPr>
            <p:cNvSpPr>
              <a:spLocks/>
            </p:cNvSpPr>
            <p:nvPr/>
          </p:nvSpPr>
          <p:spPr bwMode="auto">
            <a:xfrm>
              <a:off x="1024151" y="1232452"/>
              <a:ext cx="4047699" cy="85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sp>
        <p:nvSpPr>
          <p:cNvPr id="36" name="Rectangle 35">
            <a:extLst>
              <a:ext uri="{FF2B5EF4-FFF2-40B4-BE49-F238E27FC236}">
                <a16:creationId xmlns:a16="http://schemas.microsoft.com/office/drawing/2014/main" id="{D1228915-1CE0-40FB-906E-F68679C469FB}"/>
              </a:ext>
            </a:extLst>
          </p:cNvPr>
          <p:cNvSpPr/>
          <p:nvPr/>
        </p:nvSpPr>
        <p:spPr>
          <a:xfrm>
            <a:off x="838200" y="3195573"/>
            <a:ext cx="6538502" cy="11113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E687931-91F8-4E02-806A-374998CB1D0C}"/>
              </a:ext>
            </a:extLst>
          </p:cNvPr>
          <p:cNvGrpSpPr/>
          <p:nvPr/>
        </p:nvGrpSpPr>
        <p:grpSpPr>
          <a:xfrm>
            <a:off x="1750350" y="3584350"/>
            <a:ext cx="4714203" cy="333829"/>
            <a:chOff x="6439223" y="1445980"/>
            <a:chExt cx="4714203"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6439223" y="1445980"/>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8950103" y="1445980"/>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rgbClr val="00A1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37" name="Rectangle 36">
            <a:extLst>
              <a:ext uri="{FF2B5EF4-FFF2-40B4-BE49-F238E27FC236}">
                <a16:creationId xmlns:a16="http://schemas.microsoft.com/office/drawing/2014/main" id="{A8B281DD-F11C-4B1D-8E0A-B175A0FD7A47}"/>
              </a:ext>
            </a:extLst>
          </p:cNvPr>
          <p:cNvSpPr/>
          <p:nvPr/>
        </p:nvSpPr>
        <p:spPr>
          <a:xfrm>
            <a:off x="4815298" y="4518209"/>
            <a:ext cx="6538502" cy="111138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9E2A65C7-D8AC-46CD-A633-82D0A7C66B4D}"/>
              </a:ext>
            </a:extLst>
          </p:cNvPr>
          <p:cNvGrpSpPr/>
          <p:nvPr/>
        </p:nvGrpSpPr>
        <p:grpSpPr>
          <a:xfrm>
            <a:off x="5727448" y="4906986"/>
            <a:ext cx="4714203" cy="333829"/>
            <a:chOff x="6439223" y="2607123"/>
            <a:chExt cx="4714203" cy="333829"/>
          </a:xfrm>
        </p:grpSpPr>
        <p:grpSp>
          <p:nvGrpSpPr>
            <p:cNvPr id="26" name="Group 25">
              <a:extLst>
                <a:ext uri="{FF2B5EF4-FFF2-40B4-BE49-F238E27FC236}">
                  <a16:creationId xmlns:a16="http://schemas.microsoft.com/office/drawing/2014/main" id="{7870ADA1-CB5A-4237-A355-1B87122C79B4}"/>
                </a:ext>
              </a:extLst>
            </p:cNvPr>
            <p:cNvGrpSpPr/>
            <p:nvPr/>
          </p:nvGrpSpPr>
          <p:grpSpPr>
            <a:xfrm>
              <a:off x="6439223" y="2607123"/>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8950103" y="2607123"/>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17" name="Picture Placeholder 16">
            <a:extLst>
              <a:ext uri="{FF2B5EF4-FFF2-40B4-BE49-F238E27FC236}">
                <a16:creationId xmlns:a16="http://schemas.microsoft.com/office/drawing/2014/main" id="{115E3D02-EA5A-4A7C-A482-094DB38DF065}"/>
              </a:ext>
            </a:extLst>
          </p:cNvPr>
          <p:cNvSpPr>
            <a:spLocks noGrp="1"/>
          </p:cNvSpPr>
          <p:nvPr>
            <p:ph type="pic" sz="quarter" idx="20"/>
          </p:nvPr>
        </p:nvSpPr>
        <p:spPr/>
      </p:sp>
      <p:sp>
        <p:nvSpPr>
          <p:cNvPr id="19" name="Picture Placeholder 18">
            <a:extLst>
              <a:ext uri="{FF2B5EF4-FFF2-40B4-BE49-F238E27FC236}">
                <a16:creationId xmlns:a16="http://schemas.microsoft.com/office/drawing/2014/main" id="{3497F836-CBE0-491F-8D67-2AE3613F5A3C}"/>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19156</TotalTime>
  <Words>1103</Words>
  <Application>Microsoft Office PowerPoint</Application>
  <PresentationFormat>Widescreen</PresentationFormat>
  <Paragraphs>166</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PowerPoint Presentation</vt:lpstr>
      <vt:lpstr>Welcome Message</vt:lpstr>
      <vt:lpstr>PowerPoint Presentation</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3164</cp:revision>
  <dcterms:created xsi:type="dcterms:W3CDTF">2016-12-30T12:29:18Z</dcterms:created>
  <dcterms:modified xsi:type="dcterms:W3CDTF">2019-02-07T08:13:08Z</dcterms:modified>
</cp:coreProperties>
</file>