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1.xml" ContentType="application/vnd.openxmlformats-officedocument.presentationml.notesSlid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5"/>
  </p:notesMasterIdLst>
  <p:handoutMasterIdLst>
    <p:handoutMasterId r:id="rId16"/>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E11B22"/>
    <a:srgbClr val="722E79"/>
    <a:srgbClr val="222A35"/>
    <a:srgbClr val="A6CE39"/>
    <a:srgbClr val="FAA61A"/>
    <a:srgbClr val="E6E6E6"/>
    <a:srgbClr val="F2F2F2"/>
    <a:srgbClr val="D9D9D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3015" autoAdjust="0"/>
    <p:restoredTop sz="92083" autoAdjust="0"/>
  </p:normalViewPr>
  <p:slideViewPr>
    <p:cSldViewPr snapToGrid="0" snapToObjects="1">
      <p:cViewPr varScale="1">
        <p:scale>
          <a:sx n="66" d="100"/>
          <a:sy n="66" d="100"/>
        </p:scale>
        <p:origin x="570" y="72"/>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6" d="100"/>
          <a:sy n="56" d="100"/>
        </p:scale>
        <p:origin x="2772"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21" Type="http://schemas.microsoft.com/office/2015/10/relationships/revisionInfo" Target="revisionInfo.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lineChart>
        <c:grouping val="stacked"/>
        <c:varyColors val="0"/>
        <c:ser>
          <c:idx val="0"/>
          <c:order val="0"/>
          <c:tx>
            <c:strRef>
              <c:f>Sheet1!$B$1</c:f>
              <c:strCache>
                <c:ptCount val="1"/>
                <c:pt idx="0">
                  <c:v>Series 1</c:v>
                </c:pt>
              </c:strCache>
            </c:strRef>
          </c:tx>
          <c:spPr>
            <a:ln w="28575" cap="rnd">
              <a:solidFill>
                <a:schemeClr val="accent1"/>
              </a:solidFill>
              <a:round/>
            </a:ln>
            <a:effectLst/>
          </c:spPr>
          <c:marker>
            <c:symbol val="circle"/>
            <c:size val="5"/>
            <c:spPr>
              <a:solidFill>
                <a:schemeClr val="accent1"/>
              </a:solidFill>
              <a:ln w="9525">
                <a:solidFill>
                  <a:schemeClr val="accent1"/>
                </a:solidFill>
              </a:ln>
              <a:effectLst/>
            </c:spPr>
          </c:marke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smooth val="0"/>
          <c:extLst>
            <c:ext xmlns:c16="http://schemas.microsoft.com/office/drawing/2014/chart" uri="{C3380CC4-5D6E-409C-BE32-E72D297353CC}">
              <c16:uniqueId val="{00000000-947E-4699-96F3-137B1B45C98B}"/>
            </c:ext>
          </c:extLst>
        </c:ser>
        <c:ser>
          <c:idx val="1"/>
          <c:order val="1"/>
          <c:tx>
            <c:strRef>
              <c:f>Sheet1!$C$1</c:f>
              <c:strCache>
                <c:ptCount val="1"/>
                <c:pt idx="0">
                  <c:v>Series 2</c:v>
                </c:pt>
              </c:strCache>
            </c:strRef>
          </c:tx>
          <c:spPr>
            <a:ln w="28575" cap="rnd">
              <a:solidFill>
                <a:schemeClr val="accent2"/>
              </a:solidFill>
              <a:round/>
            </a:ln>
            <a:effectLst/>
          </c:spPr>
          <c:marker>
            <c:symbol val="circle"/>
            <c:size val="5"/>
            <c:spPr>
              <a:solidFill>
                <a:schemeClr val="accent2"/>
              </a:solidFill>
              <a:ln w="9525">
                <a:solidFill>
                  <a:schemeClr val="accent2"/>
                </a:solidFill>
              </a:ln>
              <a:effectLst/>
            </c:spPr>
          </c:marke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smooth val="0"/>
          <c:extLst>
            <c:ext xmlns:c16="http://schemas.microsoft.com/office/drawing/2014/chart" uri="{C3380CC4-5D6E-409C-BE32-E72D297353CC}">
              <c16:uniqueId val="{00000001-947E-4699-96F3-137B1B45C98B}"/>
            </c:ext>
          </c:extLst>
        </c:ser>
        <c:ser>
          <c:idx val="2"/>
          <c:order val="2"/>
          <c:tx>
            <c:strRef>
              <c:f>Sheet1!$D$1</c:f>
              <c:strCache>
                <c:ptCount val="1"/>
                <c:pt idx="0">
                  <c:v>Series 3</c:v>
                </c:pt>
              </c:strCache>
            </c:strRef>
          </c:tx>
          <c:spPr>
            <a:ln w="28575" cap="rnd">
              <a:solidFill>
                <a:schemeClr val="accent3"/>
              </a:solidFill>
              <a:round/>
            </a:ln>
            <a:effectLst/>
          </c:spPr>
          <c:marker>
            <c:symbol val="circle"/>
            <c:size val="5"/>
            <c:spPr>
              <a:solidFill>
                <a:schemeClr val="accent3"/>
              </a:solidFill>
              <a:ln w="9525">
                <a:solidFill>
                  <a:schemeClr val="accent3"/>
                </a:solidFill>
              </a:ln>
              <a:effectLst/>
            </c:spPr>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947E-4699-96F3-137B1B45C98B}"/>
            </c:ext>
          </c:extLst>
        </c:ser>
        <c:dLbls>
          <c:showLegendKey val="0"/>
          <c:showVal val="0"/>
          <c:showCatName val="0"/>
          <c:showSerName val="0"/>
          <c:showPercent val="0"/>
          <c:showBubbleSize val="0"/>
        </c:dLbls>
        <c:marker val="1"/>
        <c:smooth val="0"/>
        <c:axId val="819598664"/>
        <c:axId val="819598336"/>
      </c:lineChart>
      <c:catAx>
        <c:axId val="819598664"/>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819598336"/>
        <c:crosses val="autoZero"/>
        <c:auto val="1"/>
        <c:lblAlgn val="ctr"/>
        <c:lblOffset val="100"/>
        <c:noMultiLvlLbl val="0"/>
      </c:catAx>
      <c:valAx>
        <c:axId val="819598336"/>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819598664"/>
        <c:crosses val="autoZero"/>
        <c:crossBetween val="between"/>
      </c:valAx>
      <c:spPr>
        <a:noFill/>
        <a:ln>
          <a:noFill/>
        </a:ln>
        <a:effectLst/>
      </c:spPr>
    </c:plotArea>
    <c:plotVisOnly val="1"/>
    <c:dispBlanksAs val="zero"/>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1"/>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E658-4BE0-B06B-6FADC6D9C0B1}"/>
            </c:ext>
          </c:extLst>
        </c:ser>
        <c:ser>
          <c:idx val="1"/>
          <c:order val="1"/>
          <c:tx>
            <c:strRef>
              <c:f>Sheet1!$C$1</c:f>
              <c:strCache>
                <c:ptCount val="1"/>
                <c:pt idx="0">
                  <c:v>Series 2</c:v>
                </c:pt>
              </c:strCache>
            </c:strRef>
          </c:tx>
          <c:spPr>
            <a:solidFill>
              <a:schemeClr val="accent2"/>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E658-4BE0-B06B-6FADC6D9C0B1}"/>
            </c:ext>
          </c:extLst>
        </c:ser>
        <c:ser>
          <c:idx val="2"/>
          <c:order val="2"/>
          <c:tx>
            <c:strRef>
              <c:f>Sheet1!$D$1</c:f>
              <c:strCache>
                <c:ptCount val="1"/>
                <c:pt idx="0">
                  <c:v>Series 3</c:v>
                </c:pt>
              </c:strCache>
            </c:strRef>
          </c:tx>
          <c:spPr>
            <a:solidFill>
              <a:schemeClr val="accent3"/>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E658-4BE0-B06B-6FADC6D9C0B1}"/>
            </c:ext>
          </c:extLst>
        </c:ser>
        <c:dLbls>
          <c:showLegendKey val="0"/>
          <c:showVal val="0"/>
          <c:showCatName val="0"/>
          <c:showSerName val="0"/>
          <c:showPercent val="0"/>
          <c:showBubbleSize val="0"/>
        </c:dLbls>
        <c:gapWidth val="219"/>
        <c:overlap val="-27"/>
        <c:axId val="211993312"/>
        <c:axId val="211993640"/>
      </c:barChart>
      <c:catAx>
        <c:axId val="21199331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211993640"/>
        <c:crosses val="autoZero"/>
        <c:auto val="1"/>
        <c:lblAlgn val="ctr"/>
        <c:lblOffset val="100"/>
        <c:noMultiLvlLbl val="0"/>
      </c:catAx>
      <c:valAx>
        <c:axId val="21199364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211993312"/>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332">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11/12/2017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11/12/2017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194653187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395401781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3" name="Picture Placeholder 2"/>
          <p:cNvSpPr>
            <a:spLocks noGrp="1"/>
          </p:cNvSpPr>
          <p:nvPr>
            <p:ph type="pic" sz="quarter" idx="12" hasCustomPrompt="1"/>
          </p:nvPr>
        </p:nvSpPr>
        <p:spPr>
          <a:xfrm>
            <a:off x="0" y="0"/>
            <a:ext cx="12192000" cy="685800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043799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7" name="Picture Placeholder 2"/>
          <p:cNvSpPr>
            <a:spLocks noGrp="1"/>
          </p:cNvSpPr>
          <p:nvPr>
            <p:ph type="pic" sz="quarter" idx="12" hasCustomPrompt="1"/>
          </p:nvPr>
        </p:nvSpPr>
        <p:spPr>
          <a:xfrm>
            <a:off x="0" y="1028700"/>
            <a:ext cx="1981200" cy="186690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8" name="Picture Placeholder 2"/>
          <p:cNvSpPr>
            <a:spLocks noGrp="1"/>
          </p:cNvSpPr>
          <p:nvPr>
            <p:ph type="pic" sz="quarter" idx="13" hasCustomPrompt="1"/>
          </p:nvPr>
        </p:nvSpPr>
        <p:spPr>
          <a:xfrm>
            <a:off x="2525486" y="3448050"/>
            <a:ext cx="8828314" cy="23812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13831150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5" name="Picture Placeholder 14"/>
          <p:cNvSpPr>
            <a:spLocks noGrp="1"/>
          </p:cNvSpPr>
          <p:nvPr>
            <p:ph type="pic" sz="quarter" idx="13" hasCustomPrompt="1"/>
          </p:nvPr>
        </p:nvSpPr>
        <p:spPr>
          <a:xfrm>
            <a:off x="838203" y="1785256"/>
            <a:ext cx="10515598" cy="1785259"/>
          </a:xfrm>
          <a:custGeom>
            <a:avLst/>
            <a:gdLst>
              <a:gd name="connsiteX0" fmla="*/ 297186 w 10515598"/>
              <a:gd name="connsiteY0" fmla="*/ 3 h 1785259"/>
              <a:gd name="connsiteX1" fmla="*/ 5724144 w 10515598"/>
              <a:gd name="connsiteY1" fmla="*/ 3 h 1785259"/>
              <a:gd name="connsiteX2" fmla="*/ 5724144 w 10515598"/>
              <a:gd name="connsiteY2" fmla="*/ 1485897 h 1785259"/>
              <a:gd name="connsiteX3" fmla="*/ 5426958 w 10515598"/>
              <a:gd name="connsiteY3" fmla="*/ 1783083 h 1785259"/>
              <a:gd name="connsiteX4" fmla="*/ 0 w 10515598"/>
              <a:gd name="connsiteY4" fmla="*/ 1783083 h 1785259"/>
              <a:gd name="connsiteX5" fmla="*/ 0 w 10515598"/>
              <a:gd name="connsiteY5" fmla="*/ 297189 h 1785259"/>
              <a:gd name="connsiteX6" fmla="*/ 297186 w 10515598"/>
              <a:gd name="connsiteY6" fmla="*/ 3 h 1785259"/>
              <a:gd name="connsiteX7" fmla="*/ 9679694 w 10515598"/>
              <a:gd name="connsiteY7" fmla="*/ 2 h 1785259"/>
              <a:gd name="connsiteX8" fmla="*/ 10376278 w 10515598"/>
              <a:gd name="connsiteY8" fmla="*/ 2 h 1785259"/>
              <a:gd name="connsiteX9" fmla="*/ 10515598 w 10515598"/>
              <a:gd name="connsiteY9" fmla="*/ 139322 h 1785259"/>
              <a:gd name="connsiteX10" fmla="*/ 10515598 w 10515598"/>
              <a:gd name="connsiteY10" fmla="*/ 1785259 h 1785259"/>
              <a:gd name="connsiteX11" fmla="*/ 9819014 w 10515598"/>
              <a:gd name="connsiteY11" fmla="*/ 1785259 h 1785259"/>
              <a:gd name="connsiteX12" fmla="*/ 9679694 w 10515598"/>
              <a:gd name="connsiteY12" fmla="*/ 1645939 h 1785259"/>
              <a:gd name="connsiteX13" fmla="*/ 6564084 w 10515598"/>
              <a:gd name="connsiteY13" fmla="*/ 2 h 1785259"/>
              <a:gd name="connsiteX14" fmla="*/ 7260666 w 10515598"/>
              <a:gd name="connsiteY14" fmla="*/ 2 h 1785259"/>
              <a:gd name="connsiteX15" fmla="*/ 7399986 w 10515598"/>
              <a:gd name="connsiteY15" fmla="*/ 139322 h 1785259"/>
              <a:gd name="connsiteX16" fmla="*/ 7399986 w 10515598"/>
              <a:gd name="connsiteY16" fmla="*/ 1785259 h 1785259"/>
              <a:gd name="connsiteX17" fmla="*/ 6703404 w 10515598"/>
              <a:gd name="connsiteY17" fmla="*/ 1785259 h 1785259"/>
              <a:gd name="connsiteX18" fmla="*/ 6564084 w 10515598"/>
              <a:gd name="connsiteY18" fmla="*/ 1645939 h 1785259"/>
              <a:gd name="connsiteX19" fmla="*/ 8261210 w 10515598"/>
              <a:gd name="connsiteY19" fmla="*/ 0 h 1785259"/>
              <a:gd name="connsiteX20" fmla="*/ 8957796 w 10515598"/>
              <a:gd name="connsiteY20" fmla="*/ 0 h 1785259"/>
              <a:gd name="connsiteX21" fmla="*/ 8957796 w 10515598"/>
              <a:gd name="connsiteY21" fmla="*/ 1645936 h 1785259"/>
              <a:gd name="connsiteX22" fmla="*/ 8818474 w 10515598"/>
              <a:gd name="connsiteY22" fmla="*/ 1785257 h 1785259"/>
              <a:gd name="connsiteX23" fmla="*/ 8121890 w 10515598"/>
              <a:gd name="connsiteY23" fmla="*/ 1785257 h 1785259"/>
              <a:gd name="connsiteX24" fmla="*/ 8121890 w 10515598"/>
              <a:gd name="connsiteY24" fmla="*/ 139321 h 1785259"/>
              <a:gd name="connsiteX25" fmla="*/ 8261210 w 10515598"/>
              <a:gd name="connsiteY25" fmla="*/ 0 h 178525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Lst>
            <a:rect l="l" t="t" r="r" b="b"/>
            <a:pathLst>
              <a:path w="10515598" h="1785259">
                <a:moveTo>
                  <a:pt x="297186" y="3"/>
                </a:moveTo>
                <a:lnTo>
                  <a:pt x="5724144" y="3"/>
                </a:lnTo>
                <a:lnTo>
                  <a:pt x="5724144" y="1485897"/>
                </a:lnTo>
                <a:cubicBezTo>
                  <a:pt x="5724144" y="1650028"/>
                  <a:pt x="5591090" y="1783083"/>
                  <a:pt x="5426958" y="1783083"/>
                </a:cubicBezTo>
                <a:lnTo>
                  <a:pt x="0" y="1783083"/>
                </a:lnTo>
                <a:lnTo>
                  <a:pt x="0" y="297189"/>
                </a:lnTo>
                <a:cubicBezTo>
                  <a:pt x="0" y="133058"/>
                  <a:pt x="133055" y="3"/>
                  <a:pt x="297186" y="3"/>
                </a:cubicBezTo>
                <a:close/>
                <a:moveTo>
                  <a:pt x="9679694" y="2"/>
                </a:moveTo>
                <a:lnTo>
                  <a:pt x="10376278" y="2"/>
                </a:lnTo>
                <a:cubicBezTo>
                  <a:pt x="10453222" y="2"/>
                  <a:pt x="10515598" y="62378"/>
                  <a:pt x="10515598" y="139322"/>
                </a:cubicBezTo>
                <a:lnTo>
                  <a:pt x="10515598" y="1785259"/>
                </a:lnTo>
                <a:lnTo>
                  <a:pt x="9819014" y="1785259"/>
                </a:lnTo>
                <a:cubicBezTo>
                  <a:pt x="9742070" y="1785259"/>
                  <a:pt x="9679694" y="1722883"/>
                  <a:pt x="9679694" y="1645939"/>
                </a:cubicBezTo>
                <a:close/>
                <a:moveTo>
                  <a:pt x="6564084" y="2"/>
                </a:moveTo>
                <a:lnTo>
                  <a:pt x="7260666" y="2"/>
                </a:lnTo>
                <a:cubicBezTo>
                  <a:pt x="7337610" y="2"/>
                  <a:pt x="7399986" y="62378"/>
                  <a:pt x="7399986" y="139322"/>
                </a:cubicBezTo>
                <a:lnTo>
                  <a:pt x="7399986" y="1785259"/>
                </a:lnTo>
                <a:lnTo>
                  <a:pt x="6703404" y="1785259"/>
                </a:lnTo>
                <a:cubicBezTo>
                  <a:pt x="6626460" y="1785259"/>
                  <a:pt x="6564084" y="1722883"/>
                  <a:pt x="6564084" y="1645939"/>
                </a:cubicBezTo>
                <a:close/>
                <a:moveTo>
                  <a:pt x="8261210" y="0"/>
                </a:moveTo>
                <a:lnTo>
                  <a:pt x="8957796" y="0"/>
                </a:lnTo>
                <a:lnTo>
                  <a:pt x="8957796" y="1645936"/>
                </a:lnTo>
                <a:cubicBezTo>
                  <a:pt x="8957796" y="1722881"/>
                  <a:pt x="8895420" y="1785257"/>
                  <a:pt x="8818474" y="1785257"/>
                </a:cubicBezTo>
                <a:lnTo>
                  <a:pt x="8121890" y="1785257"/>
                </a:lnTo>
                <a:lnTo>
                  <a:pt x="8121890" y="139321"/>
                </a:lnTo>
                <a:cubicBezTo>
                  <a:pt x="8121890" y="62376"/>
                  <a:pt x="8184266" y="0"/>
                  <a:pt x="826121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9" name="Picture Placeholder 2"/>
          <p:cNvSpPr>
            <a:spLocks noGrp="1"/>
          </p:cNvSpPr>
          <p:nvPr>
            <p:ph type="pic" sz="quarter" idx="13" hasCustomPrompt="1"/>
          </p:nvPr>
        </p:nvSpPr>
        <p:spPr>
          <a:xfrm>
            <a:off x="838200" y="1899377"/>
            <a:ext cx="6629400" cy="2120173"/>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0" name="Picture Placeholder 2"/>
          <p:cNvSpPr>
            <a:spLocks noGrp="1"/>
          </p:cNvSpPr>
          <p:nvPr>
            <p:ph type="pic" sz="quarter" idx="14" hasCustomPrompt="1"/>
          </p:nvPr>
        </p:nvSpPr>
        <p:spPr>
          <a:xfrm>
            <a:off x="7791450" y="2895600"/>
            <a:ext cx="3562350" cy="289560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14" name="Picture Placeholder 13"/>
          <p:cNvSpPr>
            <a:spLocks noGrp="1"/>
          </p:cNvSpPr>
          <p:nvPr>
            <p:ph type="pic" sz="quarter" idx="13" hasCustomPrompt="1"/>
          </p:nvPr>
        </p:nvSpPr>
        <p:spPr>
          <a:xfrm>
            <a:off x="4499714" y="2149"/>
            <a:ext cx="7692286" cy="6855851"/>
          </a:xfrm>
          <a:custGeom>
            <a:avLst/>
            <a:gdLst>
              <a:gd name="connsiteX0" fmla="*/ 7692284 w 7692286"/>
              <a:gd name="connsiteY0" fmla="*/ 3223374 h 6855851"/>
              <a:gd name="connsiteX1" fmla="*/ 7692284 w 7692286"/>
              <a:gd name="connsiteY1" fmla="*/ 4007305 h 6855851"/>
              <a:gd name="connsiteX2" fmla="*/ 5380996 w 7692286"/>
              <a:gd name="connsiteY2" fmla="*/ 5880339 h 6855851"/>
              <a:gd name="connsiteX3" fmla="*/ 5115832 w 7692286"/>
              <a:gd name="connsiteY3" fmla="*/ 5311292 h 6855851"/>
              <a:gd name="connsiteX4" fmla="*/ 6466372 w 7692286"/>
              <a:gd name="connsiteY4" fmla="*/ 1615604 h 6855851"/>
              <a:gd name="connsiteX5" fmla="*/ 7261864 w 7692286"/>
              <a:gd name="connsiteY5" fmla="*/ 3322745 h 6855851"/>
              <a:gd name="connsiteX6" fmla="*/ 2902072 w 7692286"/>
              <a:gd name="connsiteY6" fmla="*/ 6855851 h 6855851"/>
              <a:gd name="connsiteX7" fmla="*/ 0 w 7692286"/>
              <a:gd name="connsiteY7" fmla="*/ 6855851 h 6855851"/>
              <a:gd name="connsiteX8" fmla="*/ 5250126 w 7692286"/>
              <a:gd name="connsiteY8" fmla="*/ 0 h 6855851"/>
              <a:gd name="connsiteX9" fmla="*/ 7692286 w 7692286"/>
              <a:gd name="connsiteY9" fmla="*/ 0 h 6855851"/>
              <a:gd name="connsiteX10" fmla="*/ 7692286 w 7692286"/>
              <a:gd name="connsiteY10" fmla="*/ 372706 h 6855851"/>
              <a:gd name="connsiteX11" fmla="*/ 2296130 w 7692286"/>
              <a:gd name="connsiteY11" fmla="*/ 4745667 h 6855851"/>
              <a:gd name="connsiteX12" fmla="*/ 1500639 w 7692286"/>
              <a:gd name="connsiteY12" fmla="*/ 3038526 h 685585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7692286" h="6855851">
                <a:moveTo>
                  <a:pt x="7692284" y="3223374"/>
                </a:moveTo>
                <a:lnTo>
                  <a:pt x="7692284" y="4007305"/>
                </a:lnTo>
                <a:lnTo>
                  <a:pt x="5380996" y="5880339"/>
                </a:lnTo>
                <a:lnTo>
                  <a:pt x="5115832" y="5311292"/>
                </a:lnTo>
                <a:close/>
                <a:moveTo>
                  <a:pt x="6466372" y="1615604"/>
                </a:moveTo>
                <a:lnTo>
                  <a:pt x="7261864" y="3322745"/>
                </a:lnTo>
                <a:lnTo>
                  <a:pt x="2902072" y="6855851"/>
                </a:lnTo>
                <a:lnTo>
                  <a:pt x="0" y="6855851"/>
                </a:lnTo>
                <a:close/>
                <a:moveTo>
                  <a:pt x="5250126" y="0"/>
                </a:moveTo>
                <a:lnTo>
                  <a:pt x="7692286" y="0"/>
                </a:lnTo>
                <a:lnTo>
                  <a:pt x="7692286" y="372706"/>
                </a:lnTo>
                <a:lnTo>
                  <a:pt x="2296130" y="4745667"/>
                </a:lnTo>
                <a:lnTo>
                  <a:pt x="1500639" y="303852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13" name="Picture Placeholder 2"/>
          <p:cNvSpPr>
            <a:spLocks noGrp="1"/>
          </p:cNvSpPr>
          <p:nvPr>
            <p:ph type="pic" sz="quarter" idx="14" hasCustomPrompt="1"/>
          </p:nvPr>
        </p:nvSpPr>
        <p:spPr>
          <a:xfrm>
            <a:off x="9114016" y="2063143"/>
            <a:ext cx="2217053" cy="2019301"/>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5" name="Picture Placeholder 2"/>
          <p:cNvSpPr>
            <a:spLocks noGrp="1"/>
          </p:cNvSpPr>
          <p:nvPr>
            <p:ph type="pic" sz="quarter" idx="15" hasCustomPrompt="1"/>
          </p:nvPr>
        </p:nvSpPr>
        <p:spPr>
          <a:xfrm>
            <a:off x="6385935" y="2063143"/>
            <a:ext cx="2217053" cy="2019301"/>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6" name="Picture Placeholder 2"/>
          <p:cNvSpPr>
            <a:spLocks noGrp="1"/>
          </p:cNvSpPr>
          <p:nvPr>
            <p:ph type="pic" sz="quarter" idx="16" hasCustomPrompt="1"/>
          </p:nvPr>
        </p:nvSpPr>
        <p:spPr>
          <a:xfrm>
            <a:off x="3657853" y="2063143"/>
            <a:ext cx="2217053" cy="2019301"/>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7" name="Picture Placeholder 2"/>
          <p:cNvSpPr>
            <a:spLocks noGrp="1"/>
          </p:cNvSpPr>
          <p:nvPr>
            <p:ph type="pic" sz="quarter" idx="17" hasCustomPrompt="1"/>
          </p:nvPr>
        </p:nvSpPr>
        <p:spPr>
          <a:xfrm>
            <a:off x="929771" y="2063143"/>
            <a:ext cx="2217053" cy="2019301"/>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3" name="Picture Placeholder 2"/>
          <p:cNvSpPr>
            <a:spLocks noGrp="1"/>
          </p:cNvSpPr>
          <p:nvPr>
            <p:ph type="pic" sz="quarter" idx="14" hasCustomPrompt="1"/>
          </p:nvPr>
        </p:nvSpPr>
        <p:spPr>
          <a:xfrm>
            <a:off x="8825056" y="2042077"/>
            <a:ext cx="2471594" cy="1763425"/>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24" name="Picture Placeholder 2"/>
          <p:cNvSpPr>
            <a:spLocks noGrp="1"/>
          </p:cNvSpPr>
          <p:nvPr>
            <p:ph type="pic" sz="quarter" idx="15" hasCustomPrompt="1"/>
          </p:nvPr>
        </p:nvSpPr>
        <p:spPr>
          <a:xfrm>
            <a:off x="8825056" y="3977142"/>
            <a:ext cx="2471594" cy="1763425"/>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25" name="Picture Placeholder 2"/>
          <p:cNvSpPr>
            <a:spLocks noGrp="1"/>
          </p:cNvSpPr>
          <p:nvPr>
            <p:ph type="pic" sz="quarter" idx="16" hasCustomPrompt="1"/>
          </p:nvPr>
        </p:nvSpPr>
        <p:spPr>
          <a:xfrm>
            <a:off x="6185538" y="3977142"/>
            <a:ext cx="2471594" cy="1763425"/>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26" name="Picture Placeholder 2"/>
          <p:cNvSpPr>
            <a:spLocks noGrp="1"/>
          </p:cNvSpPr>
          <p:nvPr>
            <p:ph type="pic" sz="quarter" idx="17" hasCustomPrompt="1"/>
          </p:nvPr>
        </p:nvSpPr>
        <p:spPr>
          <a:xfrm>
            <a:off x="3534867" y="3977142"/>
            <a:ext cx="2471594" cy="1763425"/>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27" name="Picture Placeholder 2"/>
          <p:cNvSpPr>
            <a:spLocks noGrp="1"/>
          </p:cNvSpPr>
          <p:nvPr>
            <p:ph type="pic" sz="quarter" idx="18" hasCustomPrompt="1"/>
          </p:nvPr>
        </p:nvSpPr>
        <p:spPr>
          <a:xfrm>
            <a:off x="899067" y="3977142"/>
            <a:ext cx="2471594" cy="1763425"/>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28" name="Picture Placeholder 2"/>
          <p:cNvSpPr>
            <a:spLocks noGrp="1"/>
          </p:cNvSpPr>
          <p:nvPr>
            <p:ph type="pic" sz="quarter" idx="19" hasCustomPrompt="1"/>
          </p:nvPr>
        </p:nvSpPr>
        <p:spPr>
          <a:xfrm>
            <a:off x="899067" y="2042076"/>
            <a:ext cx="2471594" cy="1763425"/>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29" name="Picture Placeholder 2"/>
          <p:cNvSpPr>
            <a:spLocks noGrp="1"/>
          </p:cNvSpPr>
          <p:nvPr>
            <p:ph type="pic" sz="quarter" idx="20" hasCustomPrompt="1"/>
          </p:nvPr>
        </p:nvSpPr>
        <p:spPr>
          <a:xfrm>
            <a:off x="3534867" y="2042076"/>
            <a:ext cx="2471594" cy="1763425"/>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30" name="Picture Placeholder 2"/>
          <p:cNvSpPr>
            <a:spLocks noGrp="1"/>
          </p:cNvSpPr>
          <p:nvPr>
            <p:ph type="pic" sz="quarter" idx="21" hasCustomPrompt="1"/>
          </p:nvPr>
        </p:nvSpPr>
        <p:spPr>
          <a:xfrm>
            <a:off x="6164866" y="2042076"/>
            <a:ext cx="2471594" cy="1763425"/>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2.xml"/><Relationship Id="rId1" Type="http://schemas.openxmlformats.org/officeDocument/2006/relationships/slideLayout" Target="../slideLayouts/slideLayout9.xml"/></Relationships>
</file>

<file path=ppt/slides/_rels/slide13.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13.xml"/><Relationship Id="rId1" Type="http://schemas.openxmlformats.org/officeDocument/2006/relationships/slideLayout" Target="../slideLayouts/slideLayout9.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6B049B8E-FFE4-4040-A585-72433AB57E9F}"/>
              </a:ext>
            </a:extLst>
          </p:cNvPr>
          <p:cNvSpPr>
            <a:spLocks noGrp="1"/>
          </p:cNvSpPr>
          <p:nvPr>
            <p:ph type="pic" sz="quarter" idx="12"/>
          </p:nvPr>
        </p:nvSpPr>
        <p:spPr/>
      </p:sp>
      <p:sp>
        <p:nvSpPr>
          <p:cNvPr id="59" name="Rectangle 58"/>
          <p:cNvSpPr/>
          <p:nvPr/>
        </p:nvSpPr>
        <p:spPr>
          <a:xfrm>
            <a:off x="0" y="0"/>
            <a:ext cx="12192000" cy="6858000"/>
          </a:xfrm>
          <a:prstGeom prst="rect">
            <a:avLst/>
          </a:prstGeom>
          <a:solidFill>
            <a:srgbClr val="000000">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grpSp>
        <p:nvGrpSpPr>
          <p:cNvPr id="9" name="Group 8"/>
          <p:cNvGrpSpPr/>
          <p:nvPr/>
        </p:nvGrpSpPr>
        <p:grpSpPr>
          <a:xfrm>
            <a:off x="1533378" y="2282109"/>
            <a:ext cx="9125244" cy="2293783"/>
            <a:chOff x="1533378" y="2282109"/>
            <a:chExt cx="9125244" cy="2293783"/>
          </a:xfrm>
        </p:grpSpPr>
        <p:pic>
          <p:nvPicPr>
            <p:cNvPr id="4" name="Picture 3"/>
            <p:cNvPicPr>
              <a:picLocks noChangeAspect="1"/>
            </p:cNvPicPr>
            <p:nvPr/>
          </p:nvPicPr>
          <p:blipFill>
            <a:blip r:embed="rId3"/>
            <a:stretch>
              <a:fillRect/>
            </a:stretch>
          </p:blipFill>
          <p:spPr>
            <a:xfrm>
              <a:off x="5495777" y="2282109"/>
              <a:ext cx="1200446" cy="1191990"/>
            </a:xfrm>
            <a:prstGeom prst="rect">
              <a:avLst/>
            </a:prstGeom>
          </p:spPr>
        </p:pic>
        <p:grpSp>
          <p:nvGrpSpPr>
            <p:cNvPr id="14" name="Group 13"/>
            <p:cNvGrpSpPr/>
            <p:nvPr/>
          </p:nvGrpSpPr>
          <p:grpSpPr>
            <a:xfrm>
              <a:off x="2921000" y="3794191"/>
              <a:ext cx="6350000" cy="781701"/>
              <a:chOff x="2921000" y="4064224"/>
              <a:chExt cx="6350000" cy="781701"/>
            </a:xfrm>
          </p:grpSpPr>
          <p:sp>
            <p:nvSpPr>
              <p:cNvPr id="17" name="Rectangle 2"/>
              <p:cNvSpPr>
                <a:spLocks/>
              </p:cNvSpPr>
              <p:nvPr/>
            </p:nvSpPr>
            <p:spPr bwMode="auto">
              <a:xfrm>
                <a:off x="4846076" y="4064224"/>
                <a:ext cx="2499848" cy="3013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2400" b="1" kern="100" spc="200" dirty="0">
                    <a:solidFill>
                      <a:schemeClr val="bg1"/>
                    </a:solidFill>
                    <a:latin typeface="Roboto Slab" pitchFamily="2" charset="0"/>
                    <a:ea typeface="Roboto Slab" pitchFamily="2" charset="0"/>
                    <a:cs typeface="Lato Black" charset="0"/>
                    <a:sym typeface="Montserrat-Bold" charset="0"/>
                  </a:rPr>
                  <a:t>WELCOME</a:t>
                </a:r>
              </a:p>
            </p:txBody>
          </p:sp>
          <p:sp>
            <p:nvSpPr>
              <p:cNvPr id="18" name="Rectangle 4"/>
              <p:cNvSpPr>
                <a:spLocks/>
              </p:cNvSpPr>
              <p:nvPr/>
            </p:nvSpPr>
            <p:spPr bwMode="auto">
              <a:xfrm>
                <a:off x="2921000" y="4500084"/>
                <a:ext cx="6350000"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chemeClr val="bg1"/>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cxnSp>
          <p:nvCxnSpPr>
            <p:cNvPr id="35" name="Straight Connector 34"/>
            <p:cNvCxnSpPr>
              <a:cxnSpLocks/>
            </p:cNvCxnSpPr>
            <p:nvPr/>
          </p:nvCxnSpPr>
          <p:spPr>
            <a:xfrm>
              <a:off x="1533378" y="2878104"/>
              <a:ext cx="3652911" cy="0"/>
            </a:xfrm>
            <a:prstGeom prst="line">
              <a:avLst/>
            </a:prstGeom>
            <a:ln w="12700">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7" name="Straight Connector 36"/>
            <p:cNvCxnSpPr>
              <a:cxnSpLocks/>
            </p:cNvCxnSpPr>
            <p:nvPr/>
          </p:nvCxnSpPr>
          <p:spPr>
            <a:xfrm>
              <a:off x="7005711" y="2878104"/>
              <a:ext cx="3652911" cy="0"/>
            </a:xfrm>
            <a:prstGeom prst="line">
              <a:avLst/>
            </a:prstGeom>
            <a:ln w="12700">
              <a:solidFill>
                <a:schemeClr val="bg1"/>
              </a:solidFill>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Infographic</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cxnSp>
        <p:nvCxnSpPr>
          <p:cNvPr id="32" name="Straight Connector 31"/>
          <p:cNvCxnSpPr/>
          <p:nvPr/>
        </p:nvCxnSpPr>
        <p:spPr>
          <a:xfrm>
            <a:off x="952502" y="14272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graphicFrame>
        <p:nvGraphicFramePr>
          <p:cNvPr id="11" name="Chart 10"/>
          <p:cNvGraphicFramePr/>
          <p:nvPr>
            <p:extLst>
              <p:ext uri="{D42A27DB-BD31-4B8C-83A1-F6EECF244321}">
                <p14:modId xmlns:p14="http://schemas.microsoft.com/office/powerpoint/2010/main" val="2003874331"/>
              </p:ext>
            </p:extLst>
          </p:nvPr>
        </p:nvGraphicFramePr>
        <p:xfrm>
          <a:off x="1750711" y="2039815"/>
          <a:ext cx="8690578" cy="2760785"/>
        </p:xfrm>
        <a:graphic>
          <a:graphicData uri="http://schemas.openxmlformats.org/drawingml/2006/chart">
            <c:chart xmlns:c="http://schemas.openxmlformats.org/drawingml/2006/chart" xmlns:r="http://schemas.openxmlformats.org/officeDocument/2006/relationships" r:id="rId3"/>
          </a:graphicData>
        </a:graphic>
      </p:graphicFrame>
      <p:cxnSp>
        <p:nvCxnSpPr>
          <p:cNvPr id="13" name="Straight Connector 12"/>
          <p:cNvCxnSpPr>
            <a:cxnSpLocks/>
          </p:cNvCxnSpPr>
          <p:nvPr/>
        </p:nvCxnSpPr>
        <p:spPr>
          <a:xfrm>
            <a:off x="1924050" y="5067300"/>
            <a:ext cx="8382000" cy="0"/>
          </a:xfrm>
          <a:prstGeom prst="line">
            <a:avLst/>
          </a:prstGeom>
          <a:ln w="190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100" name="Rectangle 9"/>
          <p:cNvSpPr>
            <a:spLocks/>
          </p:cNvSpPr>
          <p:nvPr/>
        </p:nvSpPr>
        <p:spPr bwMode="auto">
          <a:xfrm>
            <a:off x="1924050" y="5242732"/>
            <a:ext cx="8382000" cy="7033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Infographic</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cxnSp>
        <p:nvCxnSpPr>
          <p:cNvPr id="32" name="Straight Connector 31"/>
          <p:cNvCxnSpPr/>
          <p:nvPr/>
        </p:nvCxnSpPr>
        <p:spPr>
          <a:xfrm>
            <a:off x="952502" y="14272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graphicFrame>
        <p:nvGraphicFramePr>
          <p:cNvPr id="8" name="Chart 7"/>
          <p:cNvGraphicFramePr/>
          <p:nvPr>
            <p:extLst>
              <p:ext uri="{D42A27DB-BD31-4B8C-83A1-F6EECF244321}">
                <p14:modId xmlns:p14="http://schemas.microsoft.com/office/powerpoint/2010/main" val="1378104390"/>
              </p:ext>
            </p:extLst>
          </p:nvPr>
        </p:nvGraphicFramePr>
        <p:xfrm>
          <a:off x="5008098" y="1899377"/>
          <a:ext cx="6345702" cy="3896512"/>
        </p:xfrm>
        <a:graphic>
          <a:graphicData uri="http://schemas.openxmlformats.org/drawingml/2006/chart">
            <c:chart xmlns:c="http://schemas.openxmlformats.org/drawingml/2006/chart" xmlns:r="http://schemas.openxmlformats.org/officeDocument/2006/relationships" r:id="rId3"/>
          </a:graphicData>
        </a:graphic>
      </p:graphicFrame>
      <p:sp>
        <p:nvSpPr>
          <p:cNvPr id="9" name="Rectangle 8"/>
          <p:cNvSpPr/>
          <p:nvPr/>
        </p:nvSpPr>
        <p:spPr>
          <a:xfrm>
            <a:off x="838200" y="1899377"/>
            <a:ext cx="3311769" cy="389651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p:cNvGrpSpPr/>
          <p:nvPr/>
        </p:nvGrpSpPr>
        <p:grpSpPr>
          <a:xfrm>
            <a:off x="1265534" y="2308298"/>
            <a:ext cx="2457100" cy="3078670"/>
            <a:chOff x="1186545" y="2345340"/>
            <a:chExt cx="2457100" cy="3078670"/>
          </a:xfrm>
        </p:grpSpPr>
        <p:sp>
          <p:nvSpPr>
            <p:cNvPr id="14" name="Rectangle 9"/>
            <p:cNvSpPr>
              <a:spLocks/>
            </p:cNvSpPr>
            <p:nvPr/>
          </p:nvSpPr>
          <p:spPr bwMode="auto">
            <a:xfrm>
              <a:off x="1259114" y="3125799"/>
              <a:ext cx="2384531" cy="22982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500"/>
                </a:lnSpc>
              </a:pPr>
              <a:r>
                <a:rPr lang="en-US" sz="1000" dirty="0">
                  <a:solidFill>
                    <a:schemeClr val="tx1">
                      <a:lumMod val="75000"/>
                      <a:lumOff val="2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tx1">
                      <a:lumMod val="75000"/>
                      <a:lumOff val="25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75000"/>
                      <a:lumOff val="25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15" name="TextBox 14"/>
            <p:cNvSpPr txBox="1"/>
            <p:nvPr/>
          </p:nvSpPr>
          <p:spPr>
            <a:xfrm>
              <a:off x="1186545" y="2345340"/>
              <a:ext cx="2061029" cy="707886"/>
            </a:xfrm>
            <a:prstGeom prst="rect">
              <a:avLst/>
            </a:prstGeom>
            <a:noFill/>
          </p:spPr>
          <p:txBody>
            <a:bodyPr wrap="square" rtlCol="0">
              <a:spAutoFit/>
            </a:bodyPr>
            <a:lstStyle/>
            <a:p>
              <a:r>
                <a:rPr lang="en-US" sz="1500" dirty="0">
                  <a:solidFill>
                    <a:schemeClr val="tx1">
                      <a:lumMod val="75000"/>
                      <a:lumOff val="25000"/>
                    </a:schemeClr>
                  </a:solidFill>
                  <a:latin typeface="Roboto Slab" pitchFamily="2" charset="0"/>
                  <a:ea typeface="Roboto Slab" pitchFamily="2" charset="0"/>
                </a:rPr>
                <a:t>AWESOME</a:t>
              </a:r>
            </a:p>
            <a:p>
              <a:r>
                <a:rPr lang="en-US" sz="2500" b="1" dirty="0">
                  <a:latin typeface="Roboto Slab" pitchFamily="2" charset="0"/>
                  <a:ea typeface="Roboto Slab" pitchFamily="2" charset="0"/>
                </a:rPr>
                <a:t>HEADLINE</a:t>
              </a:r>
            </a:p>
          </p:txBody>
        </p:sp>
      </p:gr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12</a:t>
            </a:fld>
            <a:endParaRPr lang="en-US" dirty="0">
              <a:latin typeface="Roboto Slab" pitchFamily="2" charset="0"/>
              <a:ea typeface="Roboto Slab" pitchFamily="2"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Project </a:t>
            </a:r>
            <a:r>
              <a:rPr lang="en-US" b="1" dirty="0">
                <a:solidFill>
                  <a:schemeClr val="accent2"/>
                </a:solidFill>
              </a:rPr>
              <a:t>Location</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cxnSp>
        <p:nvCxnSpPr>
          <p:cNvPr id="32" name="Straight Connector 31"/>
          <p:cNvCxnSpPr/>
          <p:nvPr/>
        </p:nvCxnSpPr>
        <p:spPr>
          <a:xfrm>
            <a:off x="952502" y="14272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2" name="Rectangle 1"/>
          <p:cNvSpPr/>
          <p:nvPr/>
        </p:nvSpPr>
        <p:spPr>
          <a:xfrm>
            <a:off x="2525486" y="2114550"/>
            <a:ext cx="9666514" cy="1314450"/>
          </a:xfrm>
          <a:prstGeom prst="rect">
            <a:avLst/>
          </a:prstGeom>
          <a:solidFill>
            <a:schemeClr val="accent2">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p:cNvSpPr/>
          <p:nvPr/>
        </p:nvSpPr>
        <p:spPr>
          <a:xfrm>
            <a:off x="0" y="3429000"/>
            <a:ext cx="2525486" cy="21717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3" name="Picture 12"/>
          <p:cNvPicPr>
            <a:picLocks noChangeAspect="1"/>
          </p:cNvPicPr>
          <p:nvPr/>
        </p:nvPicPr>
        <p:blipFill>
          <a:blip r:embed="rId3"/>
          <a:stretch>
            <a:fillRect/>
          </a:stretch>
        </p:blipFill>
        <p:spPr>
          <a:xfrm>
            <a:off x="572078" y="3829050"/>
            <a:ext cx="1381330" cy="1371600"/>
          </a:xfrm>
          <a:prstGeom prst="rect">
            <a:avLst/>
          </a:prstGeom>
        </p:spPr>
      </p:pic>
      <p:sp>
        <p:nvSpPr>
          <p:cNvPr id="19" name="Rectangle 9"/>
          <p:cNvSpPr>
            <a:spLocks/>
          </p:cNvSpPr>
          <p:nvPr/>
        </p:nvSpPr>
        <p:spPr bwMode="auto">
          <a:xfrm>
            <a:off x="3234418" y="2492352"/>
            <a:ext cx="8248650" cy="5588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This letterhead design is meant to project an image of professionalism and lorem to reliability. By using simple alignments are your</a:t>
            </a:r>
          </a:p>
        </p:txBody>
      </p:sp>
      <p:sp>
        <p:nvSpPr>
          <p:cNvPr id="8" name="Picture Placeholder 7">
            <a:extLst>
              <a:ext uri="{FF2B5EF4-FFF2-40B4-BE49-F238E27FC236}">
                <a16:creationId xmlns:a16="http://schemas.microsoft.com/office/drawing/2014/main" id="{6191D0C9-04D1-449A-9B46-F3BE70140E58}"/>
              </a:ext>
            </a:extLst>
          </p:cNvPr>
          <p:cNvSpPr>
            <a:spLocks noGrp="1"/>
          </p:cNvSpPr>
          <p:nvPr>
            <p:ph type="pic" sz="quarter" idx="18"/>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13</a:t>
            </a:fld>
            <a:endParaRPr lang="en-US" dirty="0">
              <a:latin typeface="Roboto Slab" pitchFamily="2" charset="0"/>
              <a:ea typeface="Roboto Slab" pitchFamily="2" charset="0"/>
            </a:endParaRPr>
          </a:p>
        </p:txBody>
      </p:sp>
      <p:sp>
        <p:nvSpPr>
          <p:cNvPr id="26" name="Rectangle 25"/>
          <p:cNvSpPr/>
          <p:nvPr/>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8" name="Group 17"/>
          <p:cNvGrpSpPr/>
          <p:nvPr/>
        </p:nvGrpSpPr>
        <p:grpSpPr>
          <a:xfrm>
            <a:off x="1533378" y="2282109"/>
            <a:ext cx="9125244" cy="2293783"/>
            <a:chOff x="1533378" y="2282109"/>
            <a:chExt cx="9125244" cy="2293783"/>
          </a:xfrm>
        </p:grpSpPr>
        <p:pic>
          <p:nvPicPr>
            <p:cNvPr id="20" name="Picture 19"/>
            <p:cNvPicPr>
              <a:picLocks noChangeAspect="1"/>
            </p:cNvPicPr>
            <p:nvPr/>
          </p:nvPicPr>
          <p:blipFill>
            <a:blip r:embed="rId3"/>
            <a:stretch>
              <a:fillRect/>
            </a:stretch>
          </p:blipFill>
          <p:spPr>
            <a:xfrm>
              <a:off x="5495777" y="2282109"/>
              <a:ext cx="1200446" cy="1191990"/>
            </a:xfrm>
            <a:prstGeom prst="rect">
              <a:avLst/>
            </a:prstGeom>
          </p:spPr>
        </p:pic>
        <p:grpSp>
          <p:nvGrpSpPr>
            <p:cNvPr id="21" name="Group 20"/>
            <p:cNvGrpSpPr/>
            <p:nvPr/>
          </p:nvGrpSpPr>
          <p:grpSpPr>
            <a:xfrm>
              <a:off x="2921000" y="3794191"/>
              <a:ext cx="6350000" cy="781701"/>
              <a:chOff x="2921000" y="4064224"/>
              <a:chExt cx="6350000" cy="781701"/>
            </a:xfrm>
          </p:grpSpPr>
          <p:sp>
            <p:nvSpPr>
              <p:cNvPr id="24" name="Rectangle 2"/>
              <p:cNvSpPr>
                <a:spLocks/>
              </p:cNvSpPr>
              <p:nvPr/>
            </p:nvSpPr>
            <p:spPr bwMode="auto">
              <a:xfrm>
                <a:off x="4846076" y="4064224"/>
                <a:ext cx="2499848" cy="3013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2400" b="1" kern="100" spc="200" dirty="0">
                    <a:solidFill>
                      <a:schemeClr val="tx1">
                        <a:lumMod val="85000"/>
                        <a:lumOff val="15000"/>
                      </a:schemeClr>
                    </a:solidFill>
                    <a:latin typeface="Roboto Slab" pitchFamily="2" charset="0"/>
                    <a:ea typeface="Roboto Slab" pitchFamily="2" charset="0"/>
                    <a:cs typeface="Lato Black" charset="0"/>
                    <a:sym typeface="Montserrat-Bold" charset="0"/>
                  </a:rPr>
                  <a:t>THE END</a:t>
                </a:r>
              </a:p>
            </p:txBody>
          </p:sp>
          <p:sp>
            <p:nvSpPr>
              <p:cNvPr id="25" name="Rectangle 4"/>
              <p:cNvSpPr>
                <a:spLocks/>
              </p:cNvSpPr>
              <p:nvPr/>
            </p:nvSpPr>
            <p:spPr bwMode="auto">
              <a:xfrm>
                <a:off x="2921000" y="4500084"/>
                <a:ext cx="6350000"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cxnSp>
          <p:nvCxnSpPr>
            <p:cNvPr id="22" name="Straight Connector 21"/>
            <p:cNvCxnSpPr>
              <a:cxnSpLocks/>
            </p:cNvCxnSpPr>
            <p:nvPr/>
          </p:nvCxnSpPr>
          <p:spPr>
            <a:xfrm>
              <a:off x="1533378" y="2878104"/>
              <a:ext cx="3652911"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cxnSp>
          <p:nvCxnSpPr>
            <p:cNvPr id="23" name="Straight Connector 22"/>
            <p:cNvCxnSpPr>
              <a:cxnSpLocks/>
            </p:cNvCxnSpPr>
            <p:nvPr/>
          </p:nvCxnSpPr>
          <p:spPr>
            <a:xfrm>
              <a:off x="7005711" y="2878104"/>
              <a:ext cx="3652911"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Rectangle 21"/>
          <p:cNvSpPr/>
          <p:nvPr/>
        </p:nvSpPr>
        <p:spPr>
          <a:xfrm>
            <a:off x="2525486" y="3448050"/>
            <a:ext cx="8828314" cy="2381250"/>
          </a:xfrm>
          <a:prstGeom prst="rect">
            <a:avLst/>
          </a:prstGeom>
          <a:solidFill>
            <a:srgbClr val="222A35">
              <a:alpha val="8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2</a:t>
            </a:fld>
            <a:endParaRPr lang="en-US" dirty="0">
              <a:latin typeface="Raleway" panose="020B0503030101060003" pitchFamily="34" charset="0"/>
            </a:endParaRPr>
          </a:p>
        </p:txBody>
      </p:sp>
      <p:sp>
        <p:nvSpPr>
          <p:cNvPr id="7" name="Picture Placeholder 6">
            <a:extLst>
              <a:ext uri="{FF2B5EF4-FFF2-40B4-BE49-F238E27FC236}">
                <a16:creationId xmlns:a16="http://schemas.microsoft.com/office/drawing/2014/main" id="{6CCBCC05-22AA-4E00-B4E3-F798ECEDAC99}"/>
              </a:ext>
            </a:extLst>
          </p:cNvPr>
          <p:cNvSpPr>
            <a:spLocks noGrp="1"/>
          </p:cNvSpPr>
          <p:nvPr>
            <p:ph type="pic" sz="quarter" idx="13"/>
          </p:nvPr>
        </p:nvSpPr>
        <p:spPr/>
      </p:sp>
      <p:cxnSp>
        <p:nvCxnSpPr>
          <p:cNvPr id="13" name="Straight Connector 12"/>
          <p:cNvCxnSpPr>
            <a:cxnSpLocks/>
          </p:cNvCxnSpPr>
          <p:nvPr/>
        </p:nvCxnSpPr>
        <p:spPr>
          <a:xfrm>
            <a:off x="2525486" y="2895600"/>
            <a:ext cx="8828314" cy="0"/>
          </a:xfrm>
          <a:prstGeom prst="line">
            <a:avLst/>
          </a:prstGeom>
          <a:ln w="1270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34" name="TextBox 33"/>
          <p:cNvSpPr txBox="1"/>
          <p:nvPr/>
        </p:nvSpPr>
        <p:spPr>
          <a:xfrm>
            <a:off x="2468336" y="2009958"/>
            <a:ext cx="1378857" cy="400110"/>
          </a:xfrm>
          <a:prstGeom prst="rect">
            <a:avLst/>
          </a:prstGeom>
          <a:noFill/>
        </p:spPr>
        <p:txBody>
          <a:bodyPr wrap="square" rtlCol="0">
            <a:spAutoFit/>
          </a:bodyPr>
          <a:lstStyle/>
          <a:p>
            <a:r>
              <a:rPr lang="en-US" sz="2000" b="1" dirty="0">
                <a:solidFill>
                  <a:schemeClr val="accent2"/>
                </a:solidFill>
                <a:latin typeface="Roboto Slab" pitchFamily="2" charset="0"/>
                <a:ea typeface="Roboto Slab" pitchFamily="2" charset="0"/>
              </a:rPr>
              <a:t>HELLO”</a:t>
            </a:r>
          </a:p>
        </p:txBody>
      </p:sp>
      <p:sp>
        <p:nvSpPr>
          <p:cNvPr id="36" name="TextBox 35"/>
          <p:cNvSpPr txBox="1"/>
          <p:nvPr/>
        </p:nvSpPr>
        <p:spPr>
          <a:xfrm>
            <a:off x="2468336" y="2354185"/>
            <a:ext cx="3316855" cy="338554"/>
          </a:xfrm>
          <a:prstGeom prst="rect">
            <a:avLst/>
          </a:prstGeom>
          <a:noFill/>
        </p:spPr>
        <p:txBody>
          <a:bodyPr wrap="square" rtlCol="0">
            <a:spAutoFit/>
          </a:bodyPr>
          <a:lstStyle/>
          <a:p>
            <a:r>
              <a:rPr lang="en-US" sz="1600" dirty="0" err="1">
                <a:solidFill>
                  <a:schemeClr val="tx1">
                    <a:lumMod val="75000"/>
                    <a:lumOff val="25000"/>
                  </a:schemeClr>
                </a:solidFill>
                <a:latin typeface="Roboto Slab" pitchFamily="2" charset="0"/>
                <a:ea typeface="Roboto Slab" pitchFamily="2" charset="0"/>
              </a:rPr>
              <a:t>Iam</a:t>
            </a:r>
            <a:r>
              <a:rPr lang="en-US" sz="1600" dirty="0">
                <a:solidFill>
                  <a:schemeClr val="tx1">
                    <a:lumMod val="75000"/>
                    <a:lumOff val="25000"/>
                  </a:schemeClr>
                </a:solidFill>
                <a:latin typeface="Roboto Slab" pitchFamily="2" charset="0"/>
                <a:ea typeface="Roboto Slab" pitchFamily="2" charset="0"/>
              </a:rPr>
              <a:t> John Deo, Your Presenter!</a:t>
            </a:r>
          </a:p>
        </p:txBody>
      </p:sp>
      <p:grpSp>
        <p:nvGrpSpPr>
          <p:cNvPr id="50" name="Group 49"/>
          <p:cNvGrpSpPr/>
          <p:nvPr/>
        </p:nvGrpSpPr>
        <p:grpSpPr>
          <a:xfrm>
            <a:off x="3417451" y="3887507"/>
            <a:ext cx="5105835" cy="1502337"/>
            <a:chOff x="3417451" y="3841717"/>
            <a:chExt cx="5105835" cy="1502337"/>
          </a:xfrm>
        </p:grpSpPr>
        <p:sp>
          <p:nvSpPr>
            <p:cNvPr id="32" name="TextBox 31"/>
            <p:cNvSpPr txBox="1"/>
            <p:nvPr/>
          </p:nvSpPr>
          <p:spPr>
            <a:xfrm>
              <a:off x="3417451" y="3841717"/>
              <a:ext cx="2367740" cy="815544"/>
            </a:xfrm>
            <a:prstGeom prst="rect">
              <a:avLst/>
            </a:prstGeom>
            <a:noFill/>
          </p:spPr>
          <p:txBody>
            <a:bodyPr wrap="square" rtlCol="0">
              <a:spAutoFit/>
            </a:bodyPr>
            <a:lstStyle/>
            <a:p>
              <a:pPr>
                <a:lnSpc>
                  <a:spcPts val="2800"/>
                </a:lnSpc>
              </a:pPr>
              <a:r>
                <a:rPr lang="en-US" sz="2000" dirty="0">
                  <a:solidFill>
                    <a:schemeClr val="bg1"/>
                  </a:solidFill>
                  <a:latin typeface="Roboto Slab" pitchFamily="2" charset="0"/>
                  <a:ea typeface="Roboto Slab" pitchFamily="2" charset="0"/>
                </a:rPr>
                <a:t>Welcome</a:t>
              </a:r>
              <a:r>
                <a:rPr lang="en-US" dirty="0">
                  <a:solidFill>
                    <a:schemeClr val="accent2"/>
                  </a:solidFill>
                  <a:latin typeface="Roboto Slab" pitchFamily="2" charset="0"/>
                  <a:ea typeface="Roboto Slab" pitchFamily="2" charset="0"/>
                </a:rPr>
                <a:t> </a:t>
              </a:r>
              <a:r>
                <a:rPr lang="en-US" sz="3000" b="1" dirty="0">
                  <a:solidFill>
                    <a:schemeClr val="accent2"/>
                  </a:solidFill>
                  <a:latin typeface="Roboto Slab" pitchFamily="2" charset="0"/>
                  <a:ea typeface="Roboto Slab" pitchFamily="2" charset="0"/>
                </a:rPr>
                <a:t>Message</a:t>
              </a:r>
            </a:p>
          </p:txBody>
        </p:sp>
        <p:grpSp>
          <p:nvGrpSpPr>
            <p:cNvPr id="39" name="Group 38"/>
            <p:cNvGrpSpPr/>
            <p:nvPr/>
          </p:nvGrpSpPr>
          <p:grpSpPr>
            <a:xfrm>
              <a:off x="3541332" y="5038193"/>
              <a:ext cx="305861" cy="305861"/>
              <a:chOff x="1324575" y="5760204"/>
              <a:chExt cx="305861" cy="305861"/>
            </a:xfrm>
          </p:grpSpPr>
          <p:sp>
            <p:nvSpPr>
              <p:cNvPr id="40" name="Oval 39"/>
              <p:cNvSpPr/>
              <p:nvPr/>
            </p:nvSpPr>
            <p:spPr>
              <a:xfrm>
                <a:off x="1324575"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42" name="Group 41"/>
            <p:cNvGrpSpPr/>
            <p:nvPr/>
          </p:nvGrpSpPr>
          <p:grpSpPr>
            <a:xfrm>
              <a:off x="3867816" y="5038193"/>
              <a:ext cx="305861" cy="305861"/>
              <a:chOff x="1684215" y="5760204"/>
              <a:chExt cx="305861" cy="305861"/>
            </a:xfrm>
          </p:grpSpPr>
          <p:sp>
            <p:nvSpPr>
              <p:cNvPr id="43" name="Oval 42"/>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45" name="Group 44"/>
            <p:cNvGrpSpPr/>
            <p:nvPr/>
          </p:nvGrpSpPr>
          <p:grpSpPr>
            <a:xfrm>
              <a:off x="4194300" y="5038192"/>
              <a:ext cx="305861" cy="305861"/>
              <a:chOff x="2177216" y="5760204"/>
              <a:chExt cx="305861" cy="305861"/>
            </a:xfrm>
          </p:grpSpPr>
          <p:sp>
            <p:nvSpPr>
              <p:cNvPr id="46" name="Oval 45"/>
              <p:cNvSpPr/>
              <p:nvPr/>
            </p:nvSpPr>
            <p:spPr>
              <a:xfrm>
                <a:off x="2177216"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48" name="TextBox 47"/>
            <p:cNvSpPr txBox="1"/>
            <p:nvPr/>
          </p:nvSpPr>
          <p:spPr>
            <a:xfrm>
              <a:off x="3417451" y="4670009"/>
              <a:ext cx="5105835" cy="246221"/>
            </a:xfrm>
            <a:prstGeom prst="rect">
              <a:avLst/>
            </a:prstGeom>
            <a:noFill/>
          </p:spPr>
          <p:txBody>
            <a:bodyPr wrap="square" rtlCol="0">
              <a:spAutoFit/>
            </a:bodyPr>
            <a:lstStyle/>
            <a:p>
              <a:r>
                <a:rPr lang="en-US" sz="1000" spc="200" dirty="0">
                  <a:solidFill>
                    <a:schemeClr val="bg1"/>
                  </a:solidFill>
                  <a:latin typeface="Roboto Slab" pitchFamily="2" charset="0"/>
                  <a:ea typeface="Roboto Slab" pitchFamily="2" charset="0"/>
                </a:rPr>
                <a:t>www.website/ fb/ you tube/company name.com</a:t>
              </a:r>
            </a:p>
          </p:txBody>
        </p:sp>
      </p:grpSp>
      <p:sp>
        <p:nvSpPr>
          <p:cNvPr id="3" name="Picture Placeholder 2">
            <a:extLst>
              <a:ext uri="{FF2B5EF4-FFF2-40B4-BE49-F238E27FC236}">
                <a16:creationId xmlns:a16="http://schemas.microsoft.com/office/drawing/2014/main" id="{6C1DBA45-C0E7-4728-A1DA-CF64DBA7D8A0}"/>
              </a:ext>
            </a:extLst>
          </p:cNvPr>
          <p:cNvSpPr>
            <a:spLocks noGrp="1"/>
          </p:cNvSpPr>
          <p:nvPr>
            <p:ph type="pic" sz="quarter" idx="12"/>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3</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cxnSp>
        <p:nvCxnSpPr>
          <p:cNvPr id="10" name="Straight Connector 9"/>
          <p:cNvCxnSpPr>
            <a:cxnSpLocks/>
          </p:cNvCxnSpPr>
          <p:nvPr/>
        </p:nvCxnSpPr>
        <p:spPr>
          <a:xfrm>
            <a:off x="838200" y="3985993"/>
            <a:ext cx="10515600" cy="0"/>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30" name="Rectangle 9"/>
          <p:cNvSpPr>
            <a:spLocks/>
          </p:cNvSpPr>
          <p:nvPr/>
        </p:nvSpPr>
        <p:spPr bwMode="auto">
          <a:xfrm>
            <a:off x="838200" y="4952924"/>
            <a:ext cx="10515599" cy="8610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a:p>
            <a:pP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12" name="TextBox 11"/>
          <p:cNvSpPr txBox="1"/>
          <p:nvPr/>
        </p:nvSpPr>
        <p:spPr>
          <a:xfrm>
            <a:off x="765631" y="4299780"/>
            <a:ext cx="2061029" cy="707886"/>
          </a:xfrm>
          <a:prstGeom prst="rect">
            <a:avLst/>
          </a:prstGeom>
          <a:noFill/>
        </p:spPr>
        <p:txBody>
          <a:bodyPr wrap="square" rtlCol="0">
            <a:spAutoFit/>
          </a:bodyPr>
          <a:lstStyle/>
          <a:p>
            <a:r>
              <a:rPr lang="en-US" sz="1500" dirty="0">
                <a:latin typeface="Roboto Slab" pitchFamily="2" charset="0"/>
                <a:ea typeface="Roboto Slab" pitchFamily="2" charset="0"/>
              </a:rPr>
              <a:t>AWESOME</a:t>
            </a:r>
          </a:p>
          <a:p>
            <a:r>
              <a:rPr lang="en-US" sz="2500" b="1" dirty="0">
                <a:solidFill>
                  <a:schemeClr val="accent3"/>
                </a:solidFill>
                <a:latin typeface="Roboto Slab" pitchFamily="2" charset="0"/>
                <a:ea typeface="Roboto Slab" pitchFamily="2" charset="0"/>
              </a:rPr>
              <a:t>HEADLINE</a:t>
            </a:r>
          </a:p>
        </p:txBody>
      </p:sp>
      <p:sp>
        <p:nvSpPr>
          <p:cNvPr id="66" name="Rectangle: Diagonal Corners Rounded 65"/>
          <p:cNvSpPr/>
          <p:nvPr/>
        </p:nvSpPr>
        <p:spPr>
          <a:xfrm rot="16200000">
            <a:off x="6927611" y="2259935"/>
            <a:ext cx="1785257" cy="835903"/>
          </a:xfrm>
          <a:prstGeom prst="round2DiagRect">
            <a:avLst/>
          </a:prstGeom>
          <a:solidFill>
            <a:srgbClr val="A6CE39">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Rectangle: Diagonal Corners Rounded 66"/>
          <p:cNvSpPr/>
          <p:nvPr/>
        </p:nvSpPr>
        <p:spPr>
          <a:xfrm rot="10800000">
            <a:off x="8960093" y="1785256"/>
            <a:ext cx="835907" cy="1785257"/>
          </a:xfrm>
          <a:prstGeom prst="round2DiagRect">
            <a:avLst/>
          </a:prstGeom>
          <a:solidFill>
            <a:srgbClr val="FAA61A">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Rectangle: Diagonal Corners Rounded 67"/>
          <p:cNvSpPr/>
          <p:nvPr/>
        </p:nvSpPr>
        <p:spPr>
          <a:xfrm rot="16200000">
            <a:off x="10043221" y="2259935"/>
            <a:ext cx="1785257" cy="835903"/>
          </a:xfrm>
          <a:prstGeom prst="round2DiagRect">
            <a:avLst/>
          </a:prstGeom>
          <a:solidFill>
            <a:srgbClr val="E11B22">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Picture Placeholder 8">
            <a:extLst>
              <a:ext uri="{FF2B5EF4-FFF2-40B4-BE49-F238E27FC236}">
                <a16:creationId xmlns:a16="http://schemas.microsoft.com/office/drawing/2014/main" id="{53C3A577-C307-4EDE-81A5-418AE86BA6C8}"/>
              </a:ext>
            </a:extLst>
          </p:cNvPr>
          <p:cNvSpPr>
            <a:spLocks noGrp="1"/>
          </p:cNvSpPr>
          <p:nvPr>
            <p:ph type="pic" sz="quarter" idx="13"/>
          </p:nvPr>
        </p:nvSpPr>
        <p:spPr/>
      </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838200" y="1899377"/>
            <a:ext cx="6629400" cy="2120173"/>
          </a:xfrm>
          <a:prstGeom prst="rect">
            <a:avLst/>
          </a:prstGeom>
          <a:solidFill>
            <a:srgbClr val="222A35">
              <a:alpha val="8509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Picture Placeholder 10">
            <a:extLst>
              <a:ext uri="{FF2B5EF4-FFF2-40B4-BE49-F238E27FC236}">
                <a16:creationId xmlns:a16="http://schemas.microsoft.com/office/drawing/2014/main" id="{08F6AAC8-C7CE-45FC-875A-4F327C711903}"/>
              </a:ext>
            </a:extLst>
          </p:cNvPr>
          <p:cNvSpPr>
            <a:spLocks noGrp="1"/>
          </p:cNvSpPr>
          <p:nvPr>
            <p:ph type="pic" sz="quarter" idx="13"/>
          </p:nvPr>
        </p:nvSpPr>
        <p:spPr/>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4</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Service</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sp>
        <p:nvSpPr>
          <p:cNvPr id="8" name="TextBox 7"/>
          <p:cNvSpPr txBox="1"/>
          <p:nvPr/>
        </p:nvSpPr>
        <p:spPr>
          <a:xfrm>
            <a:off x="7696200" y="1899377"/>
            <a:ext cx="3657600" cy="707886"/>
          </a:xfrm>
          <a:prstGeom prst="rect">
            <a:avLst/>
          </a:prstGeom>
          <a:noFill/>
        </p:spPr>
        <p:txBody>
          <a:bodyPr wrap="square" rtlCol="0">
            <a:spAutoFit/>
          </a:bodyPr>
          <a:lstStyle/>
          <a:p>
            <a:r>
              <a:rPr lang="en-US" sz="2500" b="1" dirty="0">
                <a:solidFill>
                  <a:schemeClr val="accent3"/>
                </a:solidFill>
                <a:latin typeface="Roboto Slab" pitchFamily="2" charset="0"/>
                <a:ea typeface="Roboto Slab" pitchFamily="2" charset="0"/>
              </a:rPr>
              <a:t>We Provide</a:t>
            </a:r>
          </a:p>
          <a:p>
            <a:r>
              <a:rPr lang="en-US" sz="1500" dirty="0">
                <a:latin typeface="Roboto Slab" pitchFamily="2" charset="0"/>
                <a:ea typeface="Roboto Slab" pitchFamily="2" charset="0"/>
              </a:rPr>
              <a:t>Best Solution For Your Business</a:t>
            </a:r>
          </a:p>
        </p:txBody>
      </p:sp>
      <p:sp>
        <p:nvSpPr>
          <p:cNvPr id="17" name="Rectangle 9"/>
          <p:cNvSpPr>
            <a:spLocks/>
          </p:cNvSpPr>
          <p:nvPr/>
        </p:nvSpPr>
        <p:spPr bwMode="auto">
          <a:xfrm>
            <a:off x="819329" y="5171308"/>
            <a:ext cx="6633031" cy="6198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a:t>
            </a:r>
          </a:p>
        </p:txBody>
      </p:sp>
      <p:sp>
        <p:nvSpPr>
          <p:cNvPr id="18" name="TextBox 17"/>
          <p:cNvSpPr txBox="1"/>
          <p:nvPr/>
        </p:nvSpPr>
        <p:spPr>
          <a:xfrm>
            <a:off x="746760" y="4369393"/>
            <a:ext cx="2061029" cy="630942"/>
          </a:xfrm>
          <a:prstGeom prst="rect">
            <a:avLst/>
          </a:prstGeom>
          <a:noFill/>
        </p:spPr>
        <p:txBody>
          <a:bodyPr wrap="square" rtlCol="0">
            <a:spAutoFit/>
          </a:bodyPr>
          <a:lstStyle/>
          <a:p>
            <a:r>
              <a:rPr lang="en-US" sz="1200" dirty="0">
                <a:solidFill>
                  <a:schemeClr val="tx1">
                    <a:lumMod val="50000"/>
                    <a:lumOff val="50000"/>
                  </a:schemeClr>
                </a:solidFill>
                <a:latin typeface="Roboto Slab" pitchFamily="2" charset="0"/>
                <a:ea typeface="Roboto Slab" pitchFamily="2" charset="0"/>
              </a:rPr>
              <a:t>AWESOME</a:t>
            </a:r>
          </a:p>
          <a:p>
            <a:r>
              <a:rPr lang="en-US" sz="2300" b="1" dirty="0">
                <a:solidFill>
                  <a:schemeClr val="tx1">
                    <a:lumMod val="85000"/>
                    <a:lumOff val="15000"/>
                  </a:schemeClr>
                </a:solidFill>
                <a:latin typeface="Roboto Slab" pitchFamily="2" charset="0"/>
                <a:ea typeface="Roboto Slab" pitchFamily="2" charset="0"/>
              </a:rPr>
              <a:t>HEADLINE</a:t>
            </a:r>
          </a:p>
        </p:txBody>
      </p:sp>
      <p:grpSp>
        <p:nvGrpSpPr>
          <p:cNvPr id="45" name="Group 44"/>
          <p:cNvGrpSpPr/>
          <p:nvPr/>
        </p:nvGrpSpPr>
        <p:grpSpPr>
          <a:xfrm>
            <a:off x="1510279" y="2232470"/>
            <a:ext cx="5285242" cy="1453986"/>
            <a:chOff x="1510279" y="2242898"/>
            <a:chExt cx="5285242" cy="1453986"/>
          </a:xfrm>
        </p:grpSpPr>
        <p:grpSp>
          <p:nvGrpSpPr>
            <p:cNvPr id="22" name="Group 21"/>
            <p:cNvGrpSpPr/>
            <p:nvPr/>
          </p:nvGrpSpPr>
          <p:grpSpPr>
            <a:xfrm>
              <a:off x="3424657" y="2251196"/>
              <a:ext cx="1456486" cy="1437390"/>
              <a:chOff x="14570751" y="963564"/>
              <a:chExt cx="1456486" cy="1437390"/>
            </a:xfrm>
          </p:grpSpPr>
          <p:sp>
            <p:nvSpPr>
              <p:cNvPr id="27" name="TextBox 26"/>
              <p:cNvSpPr txBox="1"/>
              <p:nvPr/>
            </p:nvSpPr>
            <p:spPr>
              <a:xfrm>
                <a:off x="14721040" y="1492247"/>
                <a:ext cx="1155909" cy="323165"/>
              </a:xfrm>
              <a:prstGeom prst="rect">
                <a:avLst/>
              </a:prstGeom>
              <a:noFill/>
            </p:spPr>
            <p:txBody>
              <a:bodyPr wrap="square" rtlCol="0">
                <a:spAutoFit/>
              </a:bodyPr>
              <a:lstStyle/>
              <a:p>
                <a:pPr algn="ctr"/>
                <a:r>
                  <a:rPr lang="en-US" sz="1500" b="1" dirty="0">
                    <a:solidFill>
                      <a:schemeClr val="accent2"/>
                    </a:solidFill>
                    <a:latin typeface="Roboto Slab" pitchFamily="2" charset="0"/>
                    <a:ea typeface="Roboto Slab" pitchFamily="2" charset="0"/>
                  </a:rPr>
                  <a:t>Charities</a:t>
                </a:r>
              </a:p>
            </p:txBody>
          </p:sp>
          <p:sp>
            <p:nvSpPr>
              <p:cNvPr id="28" name="Rectangle 27"/>
              <p:cNvSpPr/>
              <p:nvPr/>
            </p:nvSpPr>
            <p:spPr>
              <a:xfrm>
                <a:off x="14570751" y="1770012"/>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sp>
            <p:nvSpPr>
              <p:cNvPr id="29" name="Freeform 8"/>
              <p:cNvSpPr>
                <a:spLocks noEditPoints="1"/>
              </p:cNvSpPr>
              <p:nvPr/>
            </p:nvSpPr>
            <p:spPr bwMode="auto">
              <a:xfrm>
                <a:off x="15085412" y="963564"/>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23" name="Group 22"/>
            <p:cNvGrpSpPr/>
            <p:nvPr/>
          </p:nvGrpSpPr>
          <p:grpSpPr>
            <a:xfrm>
              <a:off x="5339035" y="2242898"/>
              <a:ext cx="1456486" cy="1453986"/>
              <a:chOff x="16485129" y="955266"/>
              <a:chExt cx="1456486" cy="1453986"/>
            </a:xfrm>
          </p:grpSpPr>
          <p:sp>
            <p:nvSpPr>
              <p:cNvPr id="32" name="TextBox 31"/>
              <p:cNvSpPr txBox="1"/>
              <p:nvPr/>
            </p:nvSpPr>
            <p:spPr>
              <a:xfrm>
                <a:off x="16611519" y="1500545"/>
                <a:ext cx="1203707" cy="323165"/>
              </a:xfrm>
              <a:prstGeom prst="rect">
                <a:avLst/>
              </a:prstGeom>
              <a:noFill/>
            </p:spPr>
            <p:txBody>
              <a:bodyPr wrap="square" rtlCol="0">
                <a:spAutoFit/>
              </a:bodyPr>
              <a:lstStyle/>
              <a:p>
                <a:pPr algn="ctr"/>
                <a:r>
                  <a:rPr lang="en-US" sz="1500" b="1" dirty="0">
                    <a:solidFill>
                      <a:schemeClr val="accent1"/>
                    </a:solidFill>
                    <a:latin typeface="Roboto Slab" pitchFamily="2" charset="0"/>
                    <a:ea typeface="Roboto Slab" pitchFamily="2" charset="0"/>
                  </a:rPr>
                  <a:t>Healthcare</a:t>
                </a:r>
              </a:p>
            </p:txBody>
          </p:sp>
          <p:sp>
            <p:nvSpPr>
              <p:cNvPr id="33" name="Rectangle 32"/>
              <p:cNvSpPr/>
              <p:nvPr/>
            </p:nvSpPr>
            <p:spPr>
              <a:xfrm>
                <a:off x="16485129" y="1778310"/>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sp>
            <p:nvSpPr>
              <p:cNvPr id="34" name="Freeform 9"/>
              <p:cNvSpPr>
                <a:spLocks noEditPoints="1"/>
              </p:cNvSpPr>
              <p:nvPr/>
            </p:nvSpPr>
            <p:spPr bwMode="auto">
              <a:xfrm>
                <a:off x="17001955" y="955266"/>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21" name="Group 20"/>
            <p:cNvGrpSpPr/>
            <p:nvPr/>
          </p:nvGrpSpPr>
          <p:grpSpPr>
            <a:xfrm>
              <a:off x="1510279" y="2242898"/>
              <a:ext cx="1456486" cy="1453986"/>
              <a:chOff x="12656373" y="955266"/>
              <a:chExt cx="1456486" cy="1453986"/>
            </a:xfrm>
          </p:grpSpPr>
          <p:grpSp>
            <p:nvGrpSpPr>
              <p:cNvPr id="35" name="Group 34"/>
              <p:cNvGrpSpPr/>
              <p:nvPr/>
            </p:nvGrpSpPr>
            <p:grpSpPr>
              <a:xfrm>
                <a:off x="13215771" y="955266"/>
                <a:ext cx="337690" cy="432936"/>
                <a:chOff x="2522538" y="3189288"/>
                <a:chExt cx="371475" cy="476250"/>
              </a:xfrm>
              <a:solidFill>
                <a:schemeClr val="accent3"/>
              </a:solidFill>
            </p:grpSpPr>
            <p:sp>
              <p:nvSpPr>
                <p:cNvPr id="36" name="Freeform 5"/>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6"/>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8" name="Freeform 7"/>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40" name="TextBox 39"/>
              <p:cNvSpPr txBox="1"/>
              <p:nvPr/>
            </p:nvSpPr>
            <p:spPr>
              <a:xfrm>
                <a:off x="12806662" y="1500545"/>
                <a:ext cx="1155909" cy="323165"/>
              </a:xfrm>
              <a:prstGeom prst="rect">
                <a:avLst/>
              </a:prstGeom>
              <a:noFill/>
            </p:spPr>
            <p:txBody>
              <a:bodyPr wrap="square" rtlCol="0">
                <a:spAutoFit/>
              </a:bodyPr>
              <a:lstStyle/>
              <a:p>
                <a:pPr algn="ctr"/>
                <a:r>
                  <a:rPr lang="en-US" sz="1500" b="1" dirty="0">
                    <a:solidFill>
                      <a:schemeClr val="accent3"/>
                    </a:solidFill>
                    <a:latin typeface="Roboto Slab" pitchFamily="2" charset="0"/>
                    <a:ea typeface="Roboto Slab" pitchFamily="2" charset="0"/>
                  </a:rPr>
                  <a:t>Corporate</a:t>
                </a:r>
              </a:p>
            </p:txBody>
          </p:sp>
          <p:sp>
            <p:nvSpPr>
              <p:cNvPr id="41" name="Rectangle 40"/>
              <p:cNvSpPr/>
              <p:nvPr/>
            </p:nvSpPr>
            <p:spPr>
              <a:xfrm>
                <a:off x="12656373" y="1778310"/>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cxnSp>
          <p:nvCxnSpPr>
            <p:cNvPr id="44" name="Straight Connector 43"/>
            <p:cNvCxnSpPr/>
            <p:nvPr/>
          </p:nvCxnSpPr>
          <p:spPr>
            <a:xfrm>
              <a:off x="3195711" y="2312201"/>
              <a:ext cx="0" cy="1315380"/>
            </a:xfrm>
            <a:prstGeom prst="line">
              <a:avLst/>
            </a:prstGeom>
            <a:ln w="3175">
              <a:solidFill>
                <a:schemeClr val="bg1"/>
              </a:solidFill>
            </a:ln>
          </p:spPr>
          <p:style>
            <a:lnRef idx="1">
              <a:schemeClr val="accent1"/>
            </a:lnRef>
            <a:fillRef idx="0">
              <a:schemeClr val="accent1"/>
            </a:fillRef>
            <a:effectRef idx="0">
              <a:schemeClr val="accent1"/>
            </a:effectRef>
            <a:fontRef idx="minor">
              <a:schemeClr val="tx1"/>
            </a:fontRef>
          </p:style>
        </p:cxnSp>
        <p:cxnSp>
          <p:nvCxnSpPr>
            <p:cNvPr id="49" name="Straight Connector 48"/>
            <p:cNvCxnSpPr/>
            <p:nvPr/>
          </p:nvCxnSpPr>
          <p:spPr>
            <a:xfrm>
              <a:off x="5110089" y="2312201"/>
              <a:ext cx="0" cy="1315380"/>
            </a:xfrm>
            <a:prstGeom prst="line">
              <a:avLst/>
            </a:prstGeom>
            <a:ln w="3175">
              <a:solidFill>
                <a:schemeClr val="bg1"/>
              </a:solidFill>
            </a:ln>
          </p:spPr>
          <p:style>
            <a:lnRef idx="1">
              <a:schemeClr val="accent1"/>
            </a:lnRef>
            <a:fillRef idx="0">
              <a:schemeClr val="accent1"/>
            </a:fillRef>
            <a:effectRef idx="0">
              <a:schemeClr val="accent1"/>
            </a:effectRef>
            <a:fontRef idx="minor">
              <a:schemeClr val="tx1"/>
            </a:fontRef>
          </p:style>
        </p:cxnSp>
      </p:grpSp>
      <p:cxnSp>
        <p:nvCxnSpPr>
          <p:cNvPr id="47" name="Straight Connector 46"/>
          <p:cNvCxnSpPr>
            <a:cxnSpLocks/>
          </p:cNvCxnSpPr>
          <p:nvPr/>
        </p:nvCxnSpPr>
        <p:spPr>
          <a:xfrm>
            <a:off x="838200" y="5058526"/>
            <a:ext cx="849086"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9" name="Picture Placeholder 8">
            <a:extLst>
              <a:ext uri="{FF2B5EF4-FFF2-40B4-BE49-F238E27FC236}">
                <a16:creationId xmlns:a16="http://schemas.microsoft.com/office/drawing/2014/main" id="{9F708E2E-1705-44FE-8EF9-25A4961D3D7A}"/>
              </a:ext>
            </a:extLst>
          </p:cNvPr>
          <p:cNvSpPr>
            <a:spLocks noGrp="1"/>
          </p:cNvSpPr>
          <p:nvPr>
            <p:ph type="pic" sz="quarter" idx="14"/>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Service</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grpSp>
        <p:nvGrpSpPr>
          <p:cNvPr id="88" name="Group 87"/>
          <p:cNvGrpSpPr/>
          <p:nvPr/>
        </p:nvGrpSpPr>
        <p:grpSpPr>
          <a:xfrm>
            <a:off x="1208780" y="2543604"/>
            <a:ext cx="9786752" cy="2525484"/>
            <a:chOff x="1208780" y="2443509"/>
            <a:chExt cx="9786752" cy="2525484"/>
          </a:xfrm>
        </p:grpSpPr>
        <p:grpSp>
          <p:nvGrpSpPr>
            <p:cNvPr id="87" name="Group 86"/>
            <p:cNvGrpSpPr/>
            <p:nvPr/>
          </p:nvGrpSpPr>
          <p:grpSpPr>
            <a:xfrm>
              <a:off x="1208780" y="2586715"/>
              <a:ext cx="3305730" cy="2239071"/>
              <a:chOff x="1208780" y="2586715"/>
              <a:chExt cx="3305730" cy="2239071"/>
            </a:xfrm>
          </p:grpSpPr>
          <p:sp>
            <p:nvSpPr>
              <p:cNvPr id="61" name="Rectangle 4"/>
              <p:cNvSpPr>
                <a:spLocks/>
              </p:cNvSpPr>
              <p:nvPr/>
            </p:nvSpPr>
            <p:spPr bwMode="auto">
              <a:xfrm>
                <a:off x="1208780" y="3070373"/>
                <a:ext cx="3305730" cy="4346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600"/>
                  </a:lnSpc>
                </a:pPr>
                <a:r>
                  <a:rPr lang="en-US" sz="11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a:t>
                </a:r>
              </a:p>
            </p:txBody>
          </p:sp>
          <p:sp>
            <p:nvSpPr>
              <p:cNvPr id="62" name="TextBox 61"/>
              <p:cNvSpPr txBox="1"/>
              <p:nvPr/>
            </p:nvSpPr>
            <p:spPr>
              <a:xfrm>
                <a:off x="3588192" y="2586715"/>
                <a:ext cx="926318" cy="553998"/>
              </a:xfrm>
              <a:prstGeom prst="rect">
                <a:avLst/>
              </a:prstGeom>
              <a:noFill/>
            </p:spPr>
            <p:txBody>
              <a:bodyPr wrap="square" rtlCol="0">
                <a:spAutoFit/>
              </a:bodyPr>
              <a:lstStyle/>
              <a:p>
                <a:r>
                  <a:rPr lang="en-US" sz="3000" b="1" dirty="0">
                    <a:solidFill>
                      <a:schemeClr val="tx1">
                        <a:lumMod val="85000"/>
                        <a:lumOff val="15000"/>
                      </a:schemeClr>
                    </a:solidFill>
                    <a:latin typeface="Roboto Slab" pitchFamily="2" charset="0"/>
                    <a:ea typeface="Roboto Slab" pitchFamily="2" charset="0"/>
                  </a:rPr>
                  <a:t>25%</a:t>
                </a:r>
              </a:p>
            </p:txBody>
          </p:sp>
          <p:sp>
            <p:nvSpPr>
              <p:cNvPr id="64" name="Rectangle 4"/>
              <p:cNvSpPr>
                <a:spLocks/>
              </p:cNvSpPr>
              <p:nvPr/>
            </p:nvSpPr>
            <p:spPr bwMode="auto">
              <a:xfrm>
                <a:off x="1208780" y="4391172"/>
                <a:ext cx="3305730" cy="4346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600"/>
                  </a:lnSpc>
                </a:pPr>
                <a:r>
                  <a:rPr lang="en-US" sz="11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a:t>
                </a:r>
              </a:p>
            </p:txBody>
          </p:sp>
          <p:sp>
            <p:nvSpPr>
              <p:cNvPr id="65" name="TextBox 64"/>
              <p:cNvSpPr txBox="1"/>
              <p:nvPr/>
            </p:nvSpPr>
            <p:spPr>
              <a:xfrm>
                <a:off x="3588192" y="3907514"/>
                <a:ext cx="926318" cy="553998"/>
              </a:xfrm>
              <a:prstGeom prst="rect">
                <a:avLst/>
              </a:prstGeom>
              <a:noFill/>
            </p:spPr>
            <p:txBody>
              <a:bodyPr wrap="square" rtlCol="0">
                <a:spAutoFit/>
              </a:bodyPr>
              <a:lstStyle/>
              <a:p>
                <a:r>
                  <a:rPr lang="en-US" sz="3000" b="1" dirty="0">
                    <a:solidFill>
                      <a:schemeClr val="tx1">
                        <a:lumMod val="85000"/>
                        <a:lumOff val="15000"/>
                      </a:schemeClr>
                    </a:solidFill>
                    <a:latin typeface="Roboto Slab" pitchFamily="2" charset="0"/>
                    <a:ea typeface="Roboto Slab" pitchFamily="2" charset="0"/>
                  </a:rPr>
                  <a:t>75%</a:t>
                </a:r>
              </a:p>
            </p:txBody>
          </p:sp>
        </p:grpSp>
        <p:grpSp>
          <p:nvGrpSpPr>
            <p:cNvPr id="86" name="Group 85"/>
            <p:cNvGrpSpPr/>
            <p:nvPr/>
          </p:nvGrpSpPr>
          <p:grpSpPr>
            <a:xfrm>
              <a:off x="7689802" y="2586715"/>
              <a:ext cx="3305730" cy="2239071"/>
              <a:chOff x="7689802" y="2586715"/>
              <a:chExt cx="3305730" cy="2239071"/>
            </a:xfrm>
          </p:grpSpPr>
          <p:sp>
            <p:nvSpPr>
              <p:cNvPr id="67" name="Rectangle 4"/>
              <p:cNvSpPr>
                <a:spLocks/>
              </p:cNvSpPr>
              <p:nvPr/>
            </p:nvSpPr>
            <p:spPr bwMode="auto">
              <a:xfrm>
                <a:off x="7689802" y="3070373"/>
                <a:ext cx="3305730" cy="4346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1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a:t>
                </a:r>
              </a:p>
            </p:txBody>
          </p:sp>
          <p:sp>
            <p:nvSpPr>
              <p:cNvPr id="68" name="TextBox 67"/>
              <p:cNvSpPr txBox="1"/>
              <p:nvPr/>
            </p:nvSpPr>
            <p:spPr>
              <a:xfrm>
                <a:off x="7689802" y="2586715"/>
                <a:ext cx="926318" cy="553998"/>
              </a:xfrm>
              <a:prstGeom prst="rect">
                <a:avLst/>
              </a:prstGeom>
              <a:noFill/>
            </p:spPr>
            <p:txBody>
              <a:bodyPr wrap="square" rtlCol="0">
                <a:spAutoFit/>
              </a:bodyPr>
              <a:lstStyle/>
              <a:p>
                <a:r>
                  <a:rPr lang="en-US" sz="3000" b="1" dirty="0">
                    <a:solidFill>
                      <a:schemeClr val="tx1">
                        <a:lumMod val="85000"/>
                        <a:lumOff val="15000"/>
                      </a:schemeClr>
                    </a:solidFill>
                    <a:latin typeface="Roboto Slab" pitchFamily="2" charset="0"/>
                    <a:ea typeface="Roboto Slab" pitchFamily="2" charset="0"/>
                  </a:rPr>
                  <a:t>55%</a:t>
                </a:r>
              </a:p>
            </p:txBody>
          </p:sp>
          <p:sp>
            <p:nvSpPr>
              <p:cNvPr id="70" name="Rectangle 4"/>
              <p:cNvSpPr>
                <a:spLocks/>
              </p:cNvSpPr>
              <p:nvPr/>
            </p:nvSpPr>
            <p:spPr bwMode="auto">
              <a:xfrm>
                <a:off x="7689802" y="4391172"/>
                <a:ext cx="3305730" cy="4346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1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a:t>
                </a:r>
              </a:p>
            </p:txBody>
          </p:sp>
          <p:sp>
            <p:nvSpPr>
              <p:cNvPr id="71" name="TextBox 70"/>
              <p:cNvSpPr txBox="1"/>
              <p:nvPr/>
            </p:nvSpPr>
            <p:spPr>
              <a:xfrm>
                <a:off x="7689802" y="3907514"/>
                <a:ext cx="926318" cy="553998"/>
              </a:xfrm>
              <a:prstGeom prst="rect">
                <a:avLst/>
              </a:prstGeom>
              <a:noFill/>
            </p:spPr>
            <p:txBody>
              <a:bodyPr wrap="square" rtlCol="0">
                <a:spAutoFit/>
              </a:bodyPr>
              <a:lstStyle/>
              <a:p>
                <a:r>
                  <a:rPr lang="en-US" sz="3000" b="1" dirty="0">
                    <a:solidFill>
                      <a:schemeClr val="tx1">
                        <a:lumMod val="85000"/>
                        <a:lumOff val="15000"/>
                      </a:schemeClr>
                    </a:solidFill>
                    <a:latin typeface="Roboto Slab" pitchFamily="2" charset="0"/>
                    <a:ea typeface="Roboto Slab" pitchFamily="2" charset="0"/>
                  </a:rPr>
                  <a:t>95%</a:t>
                </a:r>
              </a:p>
            </p:txBody>
          </p:sp>
        </p:grpSp>
        <p:grpSp>
          <p:nvGrpSpPr>
            <p:cNvPr id="30" name="Group 29"/>
            <p:cNvGrpSpPr/>
            <p:nvPr/>
          </p:nvGrpSpPr>
          <p:grpSpPr>
            <a:xfrm>
              <a:off x="4839414" y="2443509"/>
              <a:ext cx="2525485" cy="2525484"/>
              <a:chOff x="4833257" y="2443509"/>
              <a:chExt cx="2525485" cy="2525484"/>
            </a:xfrm>
          </p:grpSpPr>
          <p:sp>
            <p:nvSpPr>
              <p:cNvPr id="51" name="Rectangle: Diagonal Corners Rounded 50"/>
              <p:cNvSpPr/>
              <p:nvPr/>
            </p:nvSpPr>
            <p:spPr>
              <a:xfrm>
                <a:off x="4833257" y="3764308"/>
                <a:ext cx="1204685" cy="1204685"/>
              </a:xfrm>
              <a:prstGeom prst="round2Diag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Diagonal Corners Rounded 51"/>
              <p:cNvSpPr/>
              <p:nvPr/>
            </p:nvSpPr>
            <p:spPr>
              <a:xfrm rot="16200000">
                <a:off x="6154057" y="3764308"/>
                <a:ext cx="1204685" cy="1204685"/>
              </a:xfrm>
              <a:prstGeom prst="round2Diag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Diagonal Corners Rounded 56"/>
              <p:cNvSpPr/>
              <p:nvPr/>
            </p:nvSpPr>
            <p:spPr>
              <a:xfrm rot="10800000">
                <a:off x="6154057" y="2443509"/>
                <a:ext cx="1204685" cy="1204685"/>
              </a:xfrm>
              <a:prstGeom prst="round2Diag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Diagonal Corners Rounded 57"/>
              <p:cNvSpPr/>
              <p:nvPr/>
            </p:nvSpPr>
            <p:spPr>
              <a:xfrm rot="5400000">
                <a:off x="4833257" y="2443509"/>
                <a:ext cx="1204685" cy="1204685"/>
              </a:xfrm>
              <a:prstGeom prst="round2Diag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9" name="Group 78"/>
              <p:cNvGrpSpPr/>
              <p:nvPr/>
            </p:nvGrpSpPr>
            <p:grpSpPr>
              <a:xfrm>
                <a:off x="5218030" y="4087715"/>
                <a:ext cx="435138" cy="557870"/>
                <a:chOff x="2522538" y="3189288"/>
                <a:chExt cx="371475" cy="476250"/>
              </a:xfrm>
              <a:solidFill>
                <a:schemeClr val="bg1"/>
              </a:solidFill>
            </p:grpSpPr>
            <p:sp>
              <p:nvSpPr>
                <p:cNvPr id="80" name="Freeform 5"/>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81" name="Freeform 6"/>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82" name="Freeform 7"/>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83" name="Freeform 8"/>
              <p:cNvSpPr>
                <a:spLocks noEditPoints="1"/>
              </p:cNvSpPr>
              <p:nvPr/>
            </p:nvSpPr>
            <p:spPr bwMode="auto">
              <a:xfrm>
                <a:off x="5160383" y="2788301"/>
                <a:ext cx="550432" cy="515100"/>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84" name="Freeform 9"/>
              <p:cNvSpPr>
                <a:spLocks noEditPoints="1"/>
              </p:cNvSpPr>
              <p:nvPr/>
            </p:nvSpPr>
            <p:spPr bwMode="auto">
              <a:xfrm>
                <a:off x="6483973" y="2766916"/>
                <a:ext cx="544853" cy="557870"/>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85" name="Freeform 10"/>
              <p:cNvSpPr>
                <a:spLocks noEditPoints="1"/>
              </p:cNvSpPr>
              <p:nvPr/>
            </p:nvSpPr>
            <p:spPr bwMode="auto">
              <a:xfrm>
                <a:off x="6487692" y="4087715"/>
                <a:ext cx="537415" cy="557870"/>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cxnSp>
        <p:nvCxnSpPr>
          <p:cNvPr id="89" name="Straight Connector 88"/>
          <p:cNvCxnSpPr/>
          <p:nvPr/>
        </p:nvCxnSpPr>
        <p:spPr>
          <a:xfrm>
            <a:off x="952502" y="14272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91949697"/>
      </p:ext>
    </p:extLst>
  </p:cSld>
  <p:clrMapOvr>
    <a:masterClrMapping/>
  </p:clrMapOvr>
  <p:transition spd="slow">
    <p:comb/>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Team Members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sp>
        <p:nvSpPr>
          <p:cNvPr id="50" name="Freeform: Shape 49"/>
          <p:cNvSpPr/>
          <p:nvPr/>
        </p:nvSpPr>
        <p:spPr>
          <a:xfrm>
            <a:off x="4499714" y="1617753"/>
            <a:ext cx="7261863" cy="5240247"/>
          </a:xfrm>
          <a:custGeom>
            <a:avLst/>
            <a:gdLst>
              <a:gd name="connsiteX0" fmla="*/ 6466372 w 7261863"/>
              <a:gd name="connsiteY0" fmla="*/ 0 h 5240247"/>
              <a:gd name="connsiteX1" fmla="*/ 7261863 w 7261863"/>
              <a:gd name="connsiteY1" fmla="*/ 1707141 h 5240247"/>
              <a:gd name="connsiteX2" fmla="*/ 2902073 w 7261863"/>
              <a:gd name="connsiteY2" fmla="*/ 5240247 h 5240247"/>
              <a:gd name="connsiteX3" fmla="*/ 0 w 7261863"/>
              <a:gd name="connsiteY3" fmla="*/ 5240247 h 5240247"/>
              <a:gd name="connsiteX4" fmla="*/ 6466372 w 7261863"/>
              <a:gd name="connsiteY4" fmla="*/ 0 h 524024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261863" h="5240247">
                <a:moveTo>
                  <a:pt x="6466372" y="0"/>
                </a:moveTo>
                <a:lnTo>
                  <a:pt x="7261863" y="1707141"/>
                </a:lnTo>
                <a:lnTo>
                  <a:pt x="2902073" y="5240247"/>
                </a:lnTo>
                <a:lnTo>
                  <a:pt x="0" y="5240247"/>
                </a:lnTo>
                <a:lnTo>
                  <a:pt x="6466372" y="0"/>
                </a:lnTo>
                <a:close/>
              </a:path>
            </a:pathLst>
          </a:custGeom>
          <a:solidFill>
            <a:schemeClr val="tx2">
              <a:lumMod val="50000"/>
              <a:alpha val="34902"/>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Freeform: Shape 53"/>
          <p:cNvSpPr/>
          <p:nvPr/>
        </p:nvSpPr>
        <p:spPr>
          <a:xfrm>
            <a:off x="9615545" y="3225523"/>
            <a:ext cx="2576454" cy="2656965"/>
          </a:xfrm>
          <a:custGeom>
            <a:avLst/>
            <a:gdLst>
              <a:gd name="connsiteX0" fmla="*/ 2576454 w 2576454"/>
              <a:gd name="connsiteY0" fmla="*/ 0 h 2656965"/>
              <a:gd name="connsiteX1" fmla="*/ 2576454 w 2576454"/>
              <a:gd name="connsiteY1" fmla="*/ 783931 h 2656965"/>
              <a:gd name="connsiteX2" fmla="*/ 265164 w 2576454"/>
              <a:gd name="connsiteY2" fmla="*/ 2656965 h 2656965"/>
              <a:gd name="connsiteX3" fmla="*/ 0 w 2576454"/>
              <a:gd name="connsiteY3" fmla="*/ 2087918 h 2656965"/>
              <a:gd name="connsiteX4" fmla="*/ 2576454 w 2576454"/>
              <a:gd name="connsiteY4" fmla="*/ 0 h 265696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76454" h="2656965">
                <a:moveTo>
                  <a:pt x="2576454" y="0"/>
                </a:moveTo>
                <a:lnTo>
                  <a:pt x="2576454" y="783931"/>
                </a:lnTo>
                <a:lnTo>
                  <a:pt x="265164" y="2656965"/>
                </a:lnTo>
                <a:lnTo>
                  <a:pt x="0" y="2087918"/>
                </a:lnTo>
                <a:lnTo>
                  <a:pt x="2576454" y="0"/>
                </a:lnTo>
                <a:close/>
              </a:path>
            </a:pathLst>
          </a:custGeom>
          <a:solidFill>
            <a:schemeClr val="accent3">
              <a:alpha val="74902"/>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p:cNvGrpSpPr/>
          <p:nvPr/>
        </p:nvGrpSpPr>
        <p:grpSpPr>
          <a:xfrm>
            <a:off x="838200" y="2028077"/>
            <a:ext cx="4301279" cy="3729037"/>
            <a:chOff x="955221" y="2018506"/>
            <a:chExt cx="4301279" cy="3729037"/>
          </a:xfrm>
        </p:grpSpPr>
        <p:grpSp>
          <p:nvGrpSpPr>
            <p:cNvPr id="18" name="Group 17"/>
            <p:cNvGrpSpPr/>
            <p:nvPr/>
          </p:nvGrpSpPr>
          <p:grpSpPr>
            <a:xfrm>
              <a:off x="955221" y="2018506"/>
              <a:ext cx="4301279" cy="1450668"/>
              <a:chOff x="955221" y="2018506"/>
              <a:chExt cx="4301279" cy="1450668"/>
            </a:xfrm>
          </p:grpSpPr>
          <p:sp>
            <p:nvSpPr>
              <p:cNvPr id="59" name="TextBox 58"/>
              <p:cNvSpPr txBox="1"/>
              <p:nvPr/>
            </p:nvSpPr>
            <p:spPr>
              <a:xfrm>
                <a:off x="955221" y="2018506"/>
                <a:ext cx="2456613" cy="784830"/>
              </a:xfrm>
              <a:prstGeom prst="rect">
                <a:avLst/>
              </a:prstGeom>
              <a:noFill/>
            </p:spPr>
            <p:txBody>
              <a:bodyPr wrap="square" rtlCol="0">
                <a:spAutoFit/>
              </a:bodyPr>
              <a:lstStyle/>
              <a:p>
                <a:r>
                  <a:rPr lang="en-US" sz="1700" dirty="0">
                    <a:solidFill>
                      <a:schemeClr val="tx1">
                        <a:lumMod val="50000"/>
                        <a:lumOff val="50000"/>
                      </a:schemeClr>
                    </a:solidFill>
                    <a:latin typeface="Roboto Slab" pitchFamily="2" charset="0"/>
                    <a:ea typeface="Roboto Slab" pitchFamily="2" charset="0"/>
                  </a:rPr>
                  <a:t>AWESOME</a:t>
                </a:r>
              </a:p>
              <a:p>
                <a:r>
                  <a:rPr lang="en-US" sz="2800" b="1" spc="200" dirty="0">
                    <a:latin typeface="Roboto Slab" pitchFamily="2" charset="0"/>
                    <a:ea typeface="Roboto Slab" pitchFamily="2" charset="0"/>
                  </a:rPr>
                  <a:t>HEADING</a:t>
                </a:r>
              </a:p>
            </p:txBody>
          </p:sp>
          <p:sp>
            <p:nvSpPr>
              <p:cNvPr id="60" name="Rectangle 4"/>
              <p:cNvSpPr>
                <a:spLocks/>
              </p:cNvSpPr>
              <p:nvPr/>
            </p:nvSpPr>
            <p:spPr bwMode="auto">
              <a:xfrm>
                <a:off x="1031422" y="2897238"/>
                <a:ext cx="4225078" cy="5719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700"/>
                  </a:lnSpc>
                </a:pPr>
                <a:r>
                  <a:rPr lang="en-US" sz="11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grpSp>
          <p:nvGrpSpPr>
            <p:cNvPr id="19" name="Group 18"/>
            <p:cNvGrpSpPr/>
            <p:nvPr/>
          </p:nvGrpSpPr>
          <p:grpSpPr>
            <a:xfrm>
              <a:off x="1031422" y="4036391"/>
              <a:ext cx="3716632" cy="1711152"/>
              <a:chOff x="955221" y="4036391"/>
              <a:chExt cx="3716632" cy="1711152"/>
            </a:xfrm>
          </p:grpSpPr>
          <p:grpSp>
            <p:nvGrpSpPr>
              <p:cNvPr id="17" name="Group 16"/>
              <p:cNvGrpSpPr/>
              <p:nvPr/>
            </p:nvGrpSpPr>
            <p:grpSpPr>
              <a:xfrm>
                <a:off x="955221" y="4036391"/>
                <a:ext cx="3716632" cy="402002"/>
                <a:chOff x="1031422" y="4036391"/>
                <a:chExt cx="3716632" cy="402002"/>
              </a:xfrm>
            </p:grpSpPr>
            <p:grpSp>
              <p:nvGrpSpPr>
                <p:cNvPr id="66" name="Group 65"/>
                <p:cNvGrpSpPr/>
                <p:nvPr/>
              </p:nvGrpSpPr>
              <p:grpSpPr>
                <a:xfrm>
                  <a:off x="1031422" y="4036391"/>
                  <a:ext cx="402002" cy="402002"/>
                  <a:chOff x="8621485" y="2322285"/>
                  <a:chExt cx="402002" cy="402002"/>
                </a:xfrm>
              </p:grpSpPr>
              <p:sp>
                <p:nvSpPr>
                  <p:cNvPr id="72" name="Oval 71"/>
                  <p:cNvSpPr/>
                  <p:nvPr/>
                </p:nvSpPr>
                <p:spPr>
                  <a:xfrm>
                    <a:off x="8621485" y="2322285"/>
                    <a:ext cx="402002" cy="402002"/>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TextBox 72"/>
                  <p:cNvSpPr txBox="1"/>
                  <p:nvPr/>
                </p:nvSpPr>
                <p:spPr>
                  <a:xfrm>
                    <a:off x="8621486" y="2361704"/>
                    <a:ext cx="402001" cy="323165"/>
                  </a:xfrm>
                  <a:prstGeom prst="rect">
                    <a:avLst/>
                  </a:prstGeom>
                  <a:noFill/>
                </p:spPr>
                <p:txBody>
                  <a:bodyPr wrap="square" rtlCol="0">
                    <a:spAutoFit/>
                  </a:bodyPr>
                  <a:lstStyle/>
                  <a:p>
                    <a:pPr algn="ctr"/>
                    <a:r>
                      <a:rPr lang="en-US" sz="1500" dirty="0">
                        <a:solidFill>
                          <a:schemeClr val="bg1"/>
                        </a:solidFill>
                        <a:latin typeface="Raleway" panose="020B0503030101060003" pitchFamily="34" charset="0"/>
                      </a:rPr>
                      <a:t>1</a:t>
                    </a:r>
                  </a:p>
                </p:txBody>
              </p:sp>
            </p:grpSp>
            <p:sp>
              <p:nvSpPr>
                <p:cNvPr id="69" name="Rectangle 4"/>
                <p:cNvSpPr>
                  <a:spLocks/>
                </p:cNvSpPr>
                <p:nvPr/>
              </p:nvSpPr>
              <p:spPr bwMode="auto">
                <a:xfrm>
                  <a:off x="1666902" y="4036391"/>
                  <a:ext cx="3081152" cy="4020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1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a:t>
                  </a:r>
                </a:p>
              </p:txBody>
            </p:sp>
          </p:grpSp>
          <p:grpSp>
            <p:nvGrpSpPr>
              <p:cNvPr id="16" name="Group 15"/>
              <p:cNvGrpSpPr/>
              <p:nvPr/>
            </p:nvGrpSpPr>
            <p:grpSpPr>
              <a:xfrm>
                <a:off x="955221" y="4690966"/>
                <a:ext cx="3716632" cy="402002"/>
                <a:chOff x="1031422" y="4690966"/>
                <a:chExt cx="3716632" cy="402002"/>
              </a:xfrm>
            </p:grpSpPr>
            <p:grpSp>
              <p:nvGrpSpPr>
                <p:cNvPr id="75" name="Group 74"/>
                <p:cNvGrpSpPr/>
                <p:nvPr/>
              </p:nvGrpSpPr>
              <p:grpSpPr>
                <a:xfrm>
                  <a:off x="1031422" y="4690966"/>
                  <a:ext cx="402002" cy="402002"/>
                  <a:chOff x="8621485" y="2322285"/>
                  <a:chExt cx="402002" cy="402002"/>
                </a:xfrm>
              </p:grpSpPr>
              <p:sp>
                <p:nvSpPr>
                  <p:cNvPr id="77" name="Oval 76"/>
                  <p:cNvSpPr/>
                  <p:nvPr/>
                </p:nvSpPr>
                <p:spPr>
                  <a:xfrm>
                    <a:off x="8621485" y="2322285"/>
                    <a:ext cx="402002" cy="402002"/>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TextBox 77"/>
                  <p:cNvSpPr txBox="1"/>
                  <p:nvPr/>
                </p:nvSpPr>
                <p:spPr>
                  <a:xfrm>
                    <a:off x="8621486" y="2361704"/>
                    <a:ext cx="402001" cy="323165"/>
                  </a:xfrm>
                  <a:prstGeom prst="rect">
                    <a:avLst/>
                  </a:prstGeom>
                  <a:noFill/>
                </p:spPr>
                <p:txBody>
                  <a:bodyPr wrap="square" rtlCol="0">
                    <a:spAutoFit/>
                  </a:bodyPr>
                  <a:lstStyle/>
                  <a:p>
                    <a:pPr algn="ctr"/>
                    <a:r>
                      <a:rPr lang="en-US" sz="1500" dirty="0">
                        <a:solidFill>
                          <a:schemeClr val="bg1"/>
                        </a:solidFill>
                        <a:latin typeface="Raleway" panose="020B0503030101060003" pitchFamily="34" charset="0"/>
                      </a:rPr>
                      <a:t>2</a:t>
                    </a:r>
                  </a:p>
                </p:txBody>
              </p:sp>
            </p:grpSp>
            <p:sp>
              <p:nvSpPr>
                <p:cNvPr id="76" name="Rectangle 4"/>
                <p:cNvSpPr>
                  <a:spLocks/>
                </p:cNvSpPr>
                <p:nvPr/>
              </p:nvSpPr>
              <p:spPr bwMode="auto">
                <a:xfrm>
                  <a:off x="1666902" y="4690966"/>
                  <a:ext cx="3081152" cy="4020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1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a:t>
                  </a:r>
                </a:p>
              </p:txBody>
            </p:sp>
          </p:grpSp>
          <p:grpSp>
            <p:nvGrpSpPr>
              <p:cNvPr id="15" name="Group 14"/>
              <p:cNvGrpSpPr/>
              <p:nvPr/>
            </p:nvGrpSpPr>
            <p:grpSpPr>
              <a:xfrm>
                <a:off x="955221" y="5345541"/>
                <a:ext cx="3716632" cy="402002"/>
                <a:chOff x="1031422" y="5345541"/>
                <a:chExt cx="3716632" cy="402002"/>
              </a:xfrm>
            </p:grpSpPr>
            <p:grpSp>
              <p:nvGrpSpPr>
                <p:cNvPr id="90" name="Group 89"/>
                <p:cNvGrpSpPr/>
                <p:nvPr/>
              </p:nvGrpSpPr>
              <p:grpSpPr>
                <a:xfrm>
                  <a:off x="1031422" y="5345541"/>
                  <a:ext cx="402002" cy="402002"/>
                  <a:chOff x="8621485" y="2322285"/>
                  <a:chExt cx="402002" cy="402002"/>
                </a:xfrm>
              </p:grpSpPr>
              <p:sp>
                <p:nvSpPr>
                  <p:cNvPr id="92" name="Oval 91"/>
                  <p:cNvSpPr/>
                  <p:nvPr/>
                </p:nvSpPr>
                <p:spPr>
                  <a:xfrm>
                    <a:off x="8621485" y="2322285"/>
                    <a:ext cx="402002" cy="402002"/>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3" name="TextBox 92"/>
                  <p:cNvSpPr txBox="1"/>
                  <p:nvPr/>
                </p:nvSpPr>
                <p:spPr>
                  <a:xfrm>
                    <a:off x="8621486" y="2361704"/>
                    <a:ext cx="402001" cy="323165"/>
                  </a:xfrm>
                  <a:prstGeom prst="rect">
                    <a:avLst/>
                  </a:prstGeom>
                  <a:noFill/>
                </p:spPr>
                <p:txBody>
                  <a:bodyPr wrap="square" rtlCol="0">
                    <a:spAutoFit/>
                  </a:bodyPr>
                  <a:lstStyle/>
                  <a:p>
                    <a:pPr algn="ctr"/>
                    <a:r>
                      <a:rPr lang="en-US" sz="1500" dirty="0">
                        <a:solidFill>
                          <a:schemeClr val="bg1"/>
                        </a:solidFill>
                        <a:latin typeface="Raleway" panose="020B0503030101060003" pitchFamily="34" charset="0"/>
                      </a:rPr>
                      <a:t>3</a:t>
                    </a:r>
                  </a:p>
                </p:txBody>
              </p:sp>
            </p:grpSp>
            <p:sp>
              <p:nvSpPr>
                <p:cNvPr id="91" name="Rectangle 4"/>
                <p:cNvSpPr>
                  <a:spLocks/>
                </p:cNvSpPr>
                <p:nvPr/>
              </p:nvSpPr>
              <p:spPr bwMode="auto">
                <a:xfrm>
                  <a:off x="1666902" y="5345541"/>
                  <a:ext cx="3081152" cy="4020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100" dirty="0">
                      <a:solidFill>
                        <a:schemeClr val="tx1">
                          <a:lumMod val="50000"/>
                          <a:lumOff val="50000"/>
                        </a:schemeClr>
                      </a:solidFill>
                      <a:latin typeface="Roboto Slab" pitchFamily="2" charset="0"/>
                      <a:ea typeface="Roboto Slab" pitchFamily="2" charset="0"/>
                      <a:cs typeface="Lato" charset="0"/>
                      <a:sym typeface="Montserrat-Regular" charset="0"/>
                    </a:rPr>
                    <a:t>This letterhead design is meant to project an image of professionalism and reliability. By</a:t>
                  </a:r>
                </a:p>
              </p:txBody>
            </p:sp>
          </p:grpSp>
        </p:grpSp>
      </p:grpSp>
      <p:cxnSp>
        <p:nvCxnSpPr>
          <p:cNvPr id="22" name="Straight Connector 21"/>
          <p:cNvCxnSpPr/>
          <p:nvPr/>
        </p:nvCxnSpPr>
        <p:spPr>
          <a:xfrm>
            <a:off x="952502" y="14272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4D89EACD-0098-4DCB-9A6D-A8327F4F515D}"/>
              </a:ext>
            </a:extLst>
          </p:cNvPr>
          <p:cNvSpPr>
            <a:spLocks noGrp="1"/>
          </p:cNvSpPr>
          <p:nvPr>
            <p:ph type="pic" sz="quarter" idx="13"/>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7</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Team Members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cxnSp>
        <p:nvCxnSpPr>
          <p:cNvPr id="32" name="Straight Connector 31"/>
          <p:cNvCxnSpPr/>
          <p:nvPr/>
        </p:nvCxnSpPr>
        <p:spPr>
          <a:xfrm>
            <a:off x="952502" y="14272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23" name="Rectangle 22"/>
          <p:cNvSpPr/>
          <p:nvPr/>
        </p:nvSpPr>
        <p:spPr>
          <a:xfrm>
            <a:off x="929771" y="3770341"/>
            <a:ext cx="2217051" cy="312103"/>
          </a:xfrm>
          <a:prstGeom prst="rect">
            <a:avLst/>
          </a:prstGeom>
          <a:solidFill>
            <a:schemeClr val="tx2">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Rectangle 66"/>
          <p:cNvSpPr/>
          <p:nvPr/>
        </p:nvSpPr>
        <p:spPr>
          <a:xfrm>
            <a:off x="3657853" y="3770341"/>
            <a:ext cx="2217051" cy="312103"/>
          </a:xfrm>
          <a:prstGeom prst="rect">
            <a:avLst/>
          </a:prstGeom>
          <a:solidFill>
            <a:schemeClr val="accent3">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Rectangle 67"/>
          <p:cNvSpPr/>
          <p:nvPr/>
        </p:nvSpPr>
        <p:spPr>
          <a:xfrm>
            <a:off x="6385935" y="3770341"/>
            <a:ext cx="2217051" cy="312103"/>
          </a:xfrm>
          <a:prstGeom prst="rect">
            <a:avLst/>
          </a:prstGeom>
          <a:solidFill>
            <a:schemeClr val="accent2">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9114018" y="3770341"/>
            <a:ext cx="2217051" cy="312103"/>
          </a:xfrm>
          <a:prstGeom prst="rect">
            <a:avLst/>
          </a:prstGeom>
          <a:solidFill>
            <a:schemeClr val="accent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5" name="Group 24"/>
          <p:cNvGrpSpPr/>
          <p:nvPr/>
        </p:nvGrpSpPr>
        <p:grpSpPr>
          <a:xfrm>
            <a:off x="860931" y="4408147"/>
            <a:ext cx="2277697" cy="1311356"/>
            <a:chOff x="1214803" y="4165077"/>
            <a:chExt cx="2277697" cy="1311356"/>
          </a:xfrm>
        </p:grpSpPr>
        <p:sp>
          <p:nvSpPr>
            <p:cNvPr id="74" name="TextBox 73"/>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79" name="Rectangle 78"/>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80" name="Group 79"/>
            <p:cNvGrpSpPr/>
            <p:nvPr/>
          </p:nvGrpSpPr>
          <p:grpSpPr>
            <a:xfrm>
              <a:off x="1307072" y="5179971"/>
              <a:ext cx="1091624" cy="296462"/>
              <a:chOff x="1515100" y="5516154"/>
              <a:chExt cx="1324077" cy="359591"/>
            </a:xfrm>
          </p:grpSpPr>
          <p:sp>
            <p:nvSpPr>
              <p:cNvPr id="81" name="Rectangle 80"/>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82" name="Group 81"/>
              <p:cNvGrpSpPr/>
              <p:nvPr/>
            </p:nvGrpSpPr>
            <p:grpSpPr>
              <a:xfrm>
                <a:off x="1747552" y="5584029"/>
                <a:ext cx="859172" cy="223840"/>
                <a:chOff x="1871822" y="5616406"/>
                <a:chExt cx="610631" cy="159087"/>
              </a:xfrm>
            </p:grpSpPr>
            <p:grpSp>
              <p:nvGrpSpPr>
                <p:cNvPr id="83" name="Group 82"/>
                <p:cNvGrpSpPr/>
                <p:nvPr/>
              </p:nvGrpSpPr>
              <p:grpSpPr>
                <a:xfrm>
                  <a:off x="1871822" y="5616406"/>
                  <a:ext cx="159086" cy="159087"/>
                  <a:chOff x="1324575" y="5760204"/>
                  <a:chExt cx="305861" cy="305861"/>
                </a:xfrm>
              </p:grpSpPr>
              <p:sp>
                <p:nvSpPr>
                  <p:cNvPr id="94" name="Oval 93"/>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5"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84" name="Group 83"/>
                <p:cNvGrpSpPr/>
                <p:nvPr/>
              </p:nvGrpSpPr>
              <p:grpSpPr>
                <a:xfrm>
                  <a:off x="2097594" y="5616406"/>
                  <a:ext cx="159086" cy="159087"/>
                  <a:chOff x="1684215" y="5760204"/>
                  <a:chExt cx="305861" cy="305861"/>
                </a:xfrm>
              </p:grpSpPr>
              <p:sp>
                <p:nvSpPr>
                  <p:cNvPr id="88" name="Oval 87"/>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9"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85" name="Group 84"/>
                <p:cNvGrpSpPr/>
                <p:nvPr/>
              </p:nvGrpSpPr>
              <p:grpSpPr>
                <a:xfrm>
                  <a:off x="2323367" y="5616406"/>
                  <a:ext cx="159086" cy="159087"/>
                  <a:chOff x="2177216" y="5760204"/>
                  <a:chExt cx="305861" cy="305861"/>
                </a:xfrm>
              </p:grpSpPr>
              <p:sp>
                <p:nvSpPr>
                  <p:cNvPr id="86" name="Oval 85"/>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7"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96" name="Group 95"/>
          <p:cNvGrpSpPr/>
          <p:nvPr/>
        </p:nvGrpSpPr>
        <p:grpSpPr>
          <a:xfrm>
            <a:off x="3580546" y="4408147"/>
            <a:ext cx="2277697" cy="1311356"/>
            <a:chOff x="1214803" y="4165077"/>
            <a:chExt cx="2277697" cy="1311356"/>
          </a:xfrm>
        </p:grpSpPr>
        <p:sp>
          <p:nvSpPr>
            <p:cNvPr id="97" name="TextBox 96"/>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accent3"/>
                  </a:solidFill>
                  <a:latin typeface="Roboto Slab" pitchFamily="2" charset="0"/>
                  <a:ea typeface="Roboto Slab" pitchFamily="2" charset="0"/>
                </a:rPr>
                <a:t>JOHN DEO</a:t>
              </a:r>
              <a:endParaRPr lang="en-US" sz="2000" b="1" dirty="0">
                <a:solidFill>
                  <a:schemeClr val="accent3"/>
                </a:solidFill>
                <a:latin typeface="Roboto Slab" pitchFamily="2" charset="0"/>
                <a:ea typeface="Roboto Slab" pitchFamily="2" charset="0"/>
              </a:endParaRPr>
            </a:p>
          </p:txBody>
        </p:sp>
        <p:sp>
          <p:nvSpPr>
            <p:cNvPr id="98" name="Rectangle 97"/>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99" name="Group 98"/>
            <p:cNvGrpSpPr/>
            <p:nvPr/>
          </p:nvGrpSpPr>
          <p:grpSpPr>
            <a:xfrm>
              <a:off x="1307072" y="5179971"/>
              <a:ext cx="1091624" cy="296462"/>
              <a:chOff x="1515100" y="5516154"/>
              <a:chExt cx="1324077" cy="359591"/>
            </a:xfrm>
          </p:grpSpPr>
          <p:sp>
            <p:nvSpPr>
              <p:cNvPr id="100" name="Rectangle 99"/>
              <p:cNvSpPr/>
              <p:nvPr/>
            </p:nvSpPr>
            <p:spPr>
              <a:xfrm>
                <a:off x="1515100" y="5516154"/>
                <a:ext cx="1324077" cy="359591"/>
              </a:xfrm>
              <a:prstGeom prst="rect">
                <a:avLst/>
              </a:prstGeom>
              <a:noFill/>
              <a:ln w="317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1" name="Group 100"/>
              <p:cNvGrpSpPr/>
              <p:nvPr/>
            </p:nvGrpSpPr>
            <p:grpSpPr>
              <a:xfrm>
                <a:off x="1747552" y="5584029"/>
                <a:ext cx="859172" cy="223840"/>
                <a:chOff x="1871822" y="5616406"/>
                <a:chExt cx="610631" cy="159087"/>
              </a:xfrm>
            </p:grpSpPr>
            <p:grpSp>
              <p:nvGrpSpPr>
                <p:cNvPr id="102" name="Group 101"/>
                <p:cNvGrpSpPr/>
                <p:nvPr/>
              </p:nvGrpSpPr>
              <p:grpSpPr>
                <a:xfrm>
                  <a:off x="1871822" y="5616406"/>
                  <a:ext cx="159086" cy="159087"/>
                  <a:chOff x="1324575" y="5760204"/>
                  <a:chExt cx="305861" cy="305861"/>
                </a:xfrm>
              </p:grpSpPr>
              <p:sp>
                <p:nvSpPr>
                  <p:cNvPr id="109" name="Oval 108"/>
                  <p:cNvSpPr/>
                  <p:nvPr/>
                </p:nvSpPr>
                <p:spPr>
                  <a:xfrm>
                    <a:off x="1324575"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0"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03" name="Group 102"/>
                <p:cNvGrpSpPr/>
                <p:nvPr/>
              </p:nvGrpSpPr>
              <p:grpSpPr>
                <a:xfrm>
                  <a:off x="2097594" y="5616406"/>
                  <a:ext cx="159086" cy="159087"/>
                  <a:chOff x="1684215" y="5760204"/>
                  <a:chExt cx="305861" cy="305861"/>
                </a:xfrm>
              </p:grpSpPr>
              <p:sp>
                <p:nvSpPr>
                  <p:cNvPr id="107" name="Oval 106"/>
                  <p:cNvSpPr/>
                  <p:nvPr/>
                </p:nvSpPr>
                <p:spPr>
                  <a:xfrm>
                    <a:off x="1684215"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8"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04" name="Group 103"/>
                <p:cNvGrpSpPr/>
                <p:nvPr/>
              </p:nvGrpSpPr>
              <p:grpSpPr>
                <a:xfrm>
                  <a:off x="2323367" y="5616406"/>
                  <a:ext cx="159086" cy="159087"/>
                  <a:chOff x="2177216" y="5760204"/>
                  <a:chExt cx="305861" cy="305861"/>
                </a:xfrm>
              </p:grpSpPr>
              <p:sp>
                <p:nvSpPr>
                  <p:cNvPr id="105" name="Oval 104"/>
                  <p:cNvSpPr/>
                  <p:nvPr/>
                </p:nvSpPr>
                <p:spPr>
                  <a:xfrm>
                    <a:off x="2177216" y="5760204"/>
                    <a:ext cx="305861" cy="305861"/>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6"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11" name="Group 110"/>
          <p:cNvGrpSpPr/>
          <p:nvPr/>
        </p:nvGrpSpPr>
        <p:grpSpPr>
          <a:xfrm>
            <a:off x="6292353" y="4408147"/>
            <a:ext cx="2277697" cy="1311356"/>
            <a:chOff x="1214803" y="4165077"/>
            <a:chExt cx="2277697" cy="1311356"/>
          </a:xfrm>
        </p:grpSpPr>
        <p:sp>
          <p:nvSpPr>
            <p:cNvPr id="112" name="TextBox 111"/>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accent2"/>
                  </a:solidFill>
                  <a:latin typeface="Roboto Slab" pitchFamily="2" charset="0"/>
                  <a:ea typeface="Roboto Slab" pitchFamily="2" charset="0"/>
                </a:rPr>
                <a:t>JOHN DEO</a:t>
              </a:r>
              <a:endParaRPr lang="en-US" sz="2000" b="1" dirty="0">
                <a:solidFill>
                  <a:schemeClr val="accent2"/>
                </a:solidFill>
                <a:latin typeface="Roboto Slab" pitchFamily="2" charset="0"/>
                <a:ea typeface="Roboto Slab" pitchFamily="2" charset="0"/>
              </a:endParaRPr>
            </a:p>
          </p:txBody>
        </p:sp>
        <p:sp>
          <p:nvSpPr>
            <p:cNvPr id="113" name="Rectangle 112"/>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114" name="Group 113"/>
            <p:cNvGrpSpPr/>
            <p:nvPr/>
          </p:nvGrpSpPr>
          <p:grpSpPr>
            <a:xfrm>
              <a:off x="1307072" y="5179971"/>
              <a:ext cx="1091624" cy="296462"/>
              <a:chOff x="1515100" y="5516154"/>
              <a:chExt cx="1324077" cy="359591"/>
            </a:xfrm>
          </p:grpSpPr>
          <p:sp>
            <p:nvSpPr>
              <p:cNvPr id="115" name="Rectangle 114"/>
              <p:cNvSpPr/>
              <p:nvPr/>
            </p:nvSpPr>
            <p:spPr>
              <a:xfrm>
                <a:off x="1515100" y="5516154"/>
                <a:ext cx="1324077" cy="359591"/>
              </a:xfrm>
              <a:prstGeom prst="rect">
                <a:avLst/>
              </a:prstGeom>
              <a:noFill/>
              <a:ln w="317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16" name="Group 115"/>
              <p:cNvGrpSpPr/>
              <p:nvPr/>
            </p:nvGrpSpPr>
            <p:grpSpPr>
              <a:xfrm>
                <a:off x="1747552" y="5584029"/>
                <a:ext cx="859172" cy="223840"/>
                <a:chOff x="1871822" y="5616406"/>
                <a:chExt cx="610631" cy="159087"/>
              </a:xfrm>
            </p:grpSpPr>
            <p:grpSp>
              <p:nvGrpSpPr>
                <p:cNvPr id="117" name="Group 116"/>
                <p:cNvGrpSpPr/>
                <p:nvPr/>
              </p:nvGrpSpPr>
              <p:grpSpPr>
                <a:xfrm>
                  <a:off x="1871822" y="5616406"/>
                  <a:ext cx="159086" cy="159087"/>
                  <a:chOff x="1324575" y="5760204"/>
                  <a:chExt cx="305861" cy="305861"/>
                </a:xfrm>
              </p:grpSpPr>
              <p:sp>
                <p:nvSpPr>
                  <p:cNvPr id="124" name="Oval 123"/>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5"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18" name="Group 117"/>
                <p:cNvGrpSpPr/>
                <p:nvPr/>
              </p:nvGrpSpPr>
              <p:grpSpPr>
                <a:xfrm>
                  <a:off x="2097594" y="5616406"/>
                  <a:ext cx="159086" cy="159087"/>
                  <a:chOff x="1684215" y="5760204"/>
                  <a:chExt cx="305861" cy="305861"/>
                </a:xfrm>
              </p:grpSpPr>
              <p:sp>
                <p:nvSpPr>
                  <p:cNvPr id="122" name="Oval 121"/>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3"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19" name="Group 118"/>
                <p:cNvGrpSpPr/>
                <p:nvPr/>
              </p:nvGrpSpPr>
              <p:grpSpPr>
                <a:xfrm>
                  <a:off x="2323367" y="5616406"/>
                  <a:ext cx="159086" cy="159087"/>
                  <a:chOff x="2177216" y="5760204"/>
                  <a:chExt cx="305861" cy="305861"/>
                </a:xfrm>
              </p:grpSpPr>
              <p:sp>
                <p:nvSpPr>
                  <p:cNvPr id="120" name="Oval 119"/>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1"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26" name="Group 125"/>
          <p:cNvGrpSpPr/>
          <p:nvPr/>
        </p:nvGrpSpPr>
        <p:grpSpPr>
          <a:xfrm>
            <a:off x="9015818" y="4408147"/>
            <a:ext cx="2277697" cy="1311356"/>
            <a:chOff x="1214803" y="4165077"/>
            <a:chExt cx="2277697" cy="1311356"/>
          </a:xfrm>
        </p:grpSpPr>
        <p:sp>
          <p:nvSpPr>
            <p:cNvPr id="127" name="TextBox 126"/>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accent1"/>
                  </a:solidFill>
                  <a:latin typeface="Roboto Slab" pitchFamily="2" charset="0"/>
                  <a:ea typeface="Roboto Slab" pitchFamily="2" charset="0"/>
                </a:rPr>
                <a:t>JOHN DEO</a:t>
              </a:r>
              <a:endParaRPr lang="en-US" sz="2000" b="1" dirty="0">
                <a:solidFill>
                  <a:schemeClr val="accent1"/>
                </a:solidFill>
                <a:latin typeface="Roboto Slab" pitchFamily="2" charset="0"/>
                <a:ea typeface="Roboto Slab" pitchFamily="2" charset="0"/>
              </a:endParaRPr>
            </a:p>
          </p:txBody>
        </p:sp>
        <p:sp>
          <p:nvSpPr>
            <p:cNvPr id="128" name="Rectangle 127"/>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129" name="Group 128"/>
            <p:cNvGrpSpPr/>
            <p:nvPr/>
          </p:nvGrpSpPr>
          <p:grpSpPr>
            <a:xfrm>
              <a:off x="1307072" y="5179971"/>
              <a:ext cx="1091624" cy="296462"/>
              <a:chOff x="1515100" y="5516154"/>
              <a:chExt cx="1324077" cy="359591"/>
            </a:xfrm>
          </p:grpSpPr>
          <p:sp>
            <p:nvSpPr>
              <p:cNvPr id="130" name="Rectangle 129"/>
              <p:cNvSpPr/>
              <p:nvPr/>
            </p:nvSpPr>
            <p:spPr>
              <a:xfrm>
                <a:off x="1515100" y="5516154"/>
                <a:ext cx="1324077" cy="359591"/>
              </a:xfrm>
              <a:prstGeom prst="rect">
                <a:avLst/>
              </a:prstGeom>
              <a:noFill/>
              <a:ln w="31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31" name="Group 130"/>
              <p:cNvGrpSpPr/>
              <p:nvPr/>
            </p:nvGrpSpPr>
            <p:grpSpPr>
              <a:xfrm>
                <a:off x="1747552" y="5584029"/>
                <a:ext cx="859172" cy="223840"/>
                <a:chOff x="1871822" y="5616406"/>
                <a:chExt cx="610631" cy="159087"/>
              </a:xfrm>
            </p:grpSpPr>
            <p:grpSp>
              <p:nvGrpSpPr>
                <p:cNvPr id="132" name="Group 131"/>
                <p:cNvGrpSpPr/>
                <p:nvPr/>
              </p:nvGrpSpPr>
              <p:grpSpPr>
                <a:xfrm>
                  <a:off x="1871822" y="5616406"/>
                  <a:ext cx="159086" cy="159087"/>
                  <a:chOff x="1324575" y="5760204"/>
                  <a:chExt cx="305861" cy="305861"/>
                </a:xfrm>
              </p:grpSpPr>
              <p:sp>
                <p:nvSpPr>
                  <p:cNvPr id="139" name="Oval 138"/>
                  <p:cNvSpPr/>
                  <p:nvPr/>
                </p:nvSpPr>
                <p:spPr>
                  <a:xfrm>
                    <a:off x="1324575"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0"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33" name="Group 132"/>
                <p:cNvGrpSpPr/>
                <p:nvPr/>
              </p:nvGrpSpPr>
              <p:grpSpPr>
                <a:xfrm>
                  <a:off x="2097594" y="5616406"/>
                  <a:ext cx="159086" cy="159087"/>
                  <a:chOff x="1684215" y="5760204"/>
                  <a:chExt cx="305861" cy="305861"/>
                </a:xfrm>
              </p:grpSpPr>
              <p:sp>
                <p:nvSpPr>
                  <p:cNvPr id="137" name="Oval 136"/>
                  <p:cNvSpPr/>
                  <p:nvPr/>
                </p:nvSpPr>
                <p:spPr>
                  <a:xfrm>
                    <a:off x="1684215"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8"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34" name="Group 133"/>
                <p:cNvGrpSpPr/>
                <p:nvPr/>
              </p:nvGrpSpPr>
              <p:grpSpPr>
                <a:xfrm>
                  <a:off x="2323367" y="5616406"/>
                  <a:ext cx="159086" cy="159087"/>
                  <a:chOff x="2177216" y="5760204"/>
                  <a:chExt cx="305861" cy="305861"/>
                </a:xfrm>
              </p:grpSpPr>
              <p:sp>
                <p:nvSpPr>
                  <p:cNvPr id="135" name="Oval 134"/>
                  <p:cNvSpPr/>
                  <p:nvPr/>
                </p:nvSpPr>
                <p:spPr>
                  <a:xfrm>
                    <a:off x="2177216"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6"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3" name="Picture Placeholder 2">
            <a:extLst>
              <a:ext uri="{FF2B5EF4-FFF2-40B4-BE49-F238E27FC236}">
                <a16:creationId xmlns:a16="http://schemas.microsoft.com/office/drawing/2014/main" id="{72F0E12E-8FA2-49DD-9BC0-692DAA66CA6F}"/>
              </a:ext>
            </a:extLst>
          </p:cNvPr>
          <p:cNvSpPr>
            <a:spLocks noGrp="1"/>
          </p:cNvSpPr>
          <p:nvPr>
            <p:ph type="pic" sz="quarter" idx="17"/>
          </p:nvPr>
        </p:nvSpPr>
        <p:spPr/>
      </p:sp>
      <p:sp>
        <p:nvSpPr>
          <p:cNvPr id="9" name="Picture Placeholder 8">
            <a:extLst>
              <a:ext uri="{FF2B5EF4-FFF2-40B4-BE49-F238E27FC236}">
                <a16:creationId xmlns:a16="http://schemas.microsoft.com/office/drawing/2014/main" id="{3B83148E-6ED2-428A-BE38-3023ADAF6283}"/>
              </a:ext>
            </a:extLst>
          </p:cNvPr>
          <p:cNvSpPr>
            <a:spLocks noGrp="1"/>
          </p:cNvSpPr>
          <p:nvPr>
            <p:ph type="pic" sz="quarter" idx="16"/>
          </p:nvPr>
        </p:nvSpPr>
        <p:spPr/>
      </p:sp>
      <p:sp>
        <p:nvSpPr>
          <p:cNvPr id="11" name="Picture Placeholder 10">
            <a:extLst>
              <a:ext uri="{FF2B5EF4-FFF2-40B4-BE49-F238E27FC236}">
                <a16:creationId xmlns:a16="http://schemas.microsoft.com/office/drawing/2014/main" id="{B42FC763-5F80-4A64-BAF9-04AD7C9C99EA}"/>
              </a:ext>
            </a:extLst>
          </p:cNvPr>
          <p:cNvSpPr>
            <a:spLocks noGrp="1"/>
          </p:cNvSpPr>
          <p:nvPr>
            <p:ph type="pic" sz="quarter" idx="15"/>
          </p:nvPr>
        </p:nvSpPr>
        <p:spPr/>
      </p:sp>
      <p:sp>
        <p:nvSpPr>
          <p:cNvPr id="14" name="Picture Placeholder 13">
            <a:extLst>
              <a:ext uri="{FF2B5EF4-FFF2-40B4-BE49-F238E27FC236}">
                <a16:creationId xmlns:a16="http://schemas.microsoft.com/office/drawing/2014/main" id="{D80677FE-7787-4C23-B7C6-BC5ECF0647D3}"/>
              </a:ext>
            </a:extLst>
          </p:cNvPr>
          <p:cNvSpPr>
            <a:spLocks noGrp="1"/>
          </p:cNvSpPr>
          <p:nvPr>
            <p:ph type="pic" sz="quarter" idx="14"/>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Portfolio</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cxnSp>
        <p:nvCxnSpPr>
          <p:cNvPr id="32" name="Straight Connector 31"/>
          <p:cNvCxnSpPr/>
          <p:nvPr/>
        </p:nvCxnSpPr>
        <p:spPr>
          <a:xfrm>
            <a:off x="952502" y="14272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6EE20F59-FE8B-433F-82D1-CCC4FCFA899F}"/>
              </a:ext>
            </a:extLst>
          </p:cNvPr>
          <p:cNvSpPr>
            <a:spLocks noGrp="1"/>
          </p:cNvSpPr>
          <p:nvPr>
            <p:ph type="pic" sz="quarter" idx="19"/>
          </p:nvPr>
        </p:nvSpPr>
        <p:spPr/>
      </p:sp>
      <p:sp>
        <p:nvSpPr>
          <p:cNvPr id="9" name="Picture Placeholder 8">
            <a:extLst>
              <a:ext uri="{FF2B5EF4-FFF2-40B4-BE49-F238E27FC236}">
                <a16:creationId xmlns:a16="http://schemas.microsoft.com/office/drawing/2014/main" id="{3D882371-926C-467B-A663-E999CEC9B413}"/>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544F3C8A-65AF-4AC5-A71A-BB4286A19D42}"/>
              </a:ext>
            </a:extLst>
          </p:cNvPr>
          <p:cNvSpPr>
            <a:spLocks noGrp="1"/>
          </p:cNvSpPr>
          <p:nvPr>
            <p:ph type="pic" sz="quarter" idx="21"/>
          </p:nvPr>
        </p:nvSpPr>
        <p:spPr/>
      </p:sp>
      <p:sp>
        <p:nvSpPr>
          <p:cNvPr id="13" name="Picture Placeholder 12">
            <a:extLst>
              <a:ext uri="{FF2B5EF4-FFF2-40B4-BE49-F238E27FC236}">
                <a16:creationId xmlns:a16="http://schemas.microsoft.com/office/drawing/2014/main" id="{3A261C97-DA4C-44AF-8BD1-ECDB2285957D}"/>
              </a:ext>
            </a:extLst>
          </p:cNvPr>
          <p:cNvSpPr>
            <a:spLocks noGrp="1"/>
          </p:cNvSpPr>
          <p:nvPr>
            <p:ph type="pic" sz="quarter" idx="14"/>
          </p:nvPr>
        </p:nvSpPr>
        <p:spPr/>
      </p:sp>
      <p:sp>
        <p:nvSpPr>
          <p:cNvPr id="15" name="Picture Placeholder 14">
            <a:extLst>
              <a:ext uri="{FF2B5EF4-FFF2-40B4-BE49-F238E27FC236}">
                <a16:creationId xmlns:a16="http://schemas.microsoft.com/office/drawing/2014/main" id="{8D0DC377-EA9A-46DB-8F10-46648D934C44}"/>
              </a:ext>
            </a:extLst>
          </p:cNvPr>
          <p:cNvSpPr>
            <a:spLocks noGrp="1"/>
          </p:cNvSpPr>
          <p:nvPr>
            <p:ph type="pic" sz="quarter" idx="15"/>
          </p:nvPr>
        </p:nvSpPr>
        <p:spPr/>
      </p:sp>
      <p:sp>
        <p:nvSpPr>
          <p:cNvPr id="19" name="Picture Placeholder 18">
            <a:extLst>
              <a:ext uri="{FF2B5EF4-FFF2-40B4-BE49-F238E27FC236}">
                <a16:creationId xmlns:a16="http://schemas.microsoft.com/office/drawing/2014/main" id="{D74F8617-82B2-4EC9-B97F-00A06DEDB7C6}"/>
              </a:ext>
            </a:extLst>
          </p:cNvPr>
          <p:cNvSpPr>
            <a:spLocks noGrp="1"/>
          </p:cNvSpPr>
          <p:nvPr>
            <p:ph type="pic" sz="quarter" idx="17"/>
          </p:nvPr>
        </p:nvSpPr>
        <p:spPr/>
      </p:sp>
      <p:sp>
        <p:nvSpPr>
          <p:cNvPr id="23" name="Picture Placeholder 22">
            <a:extLst>
              <a:ext uri="{FF2B5EF4-FFF2-40B4-BE49-F238E27FC236}">
                <a16:creationId xmlns:a16="http://schemas.microsoft.com/office/drawing/2014/main" id="{3E4B2526-DB39-41A7-94B3-0E7258079CD6}"/>
              </a:ext>
            </a:extLst>
          </p:cNvPr>
          <p:cNvSpPr>
            <a:spLocks noGrp="1"/>
          </p:cNvSpPr>
          <p:nvPr>
            <p:ph type="pic" sz="quarter" idx="18"/>
          </p:nvPr>
        </p:nvSpPr>
        <p:spPr/>
      </p:sp>
      <p:sp>
        <p:nvSpPr>
          <p:cNvPr id="25" name="Picture Placeholder 24">
            <a:extLst>
              <a:ext uri="{FF2B5EF4-FFF2-40B4-BE49-F238E27FC236}">
                <a16:creationId xmlns:a16="http://schemas.microsoft.com/office/drawing/2014/main" id="{016260D3-A1B6-4C6A-99AF-56159D196A98}"/>
              </a:ext>
            </a:extLst>
          </p:cNvPr>
          <p:cNvSpPr>
            <a:spLocks noGrp="1"/>
          </p:cNvSpPr>
          <p:nvPr>
            <p:ph type="pic" sz="quarter" idx="16"/>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2"/>
                </a:solidFill>
              </a:rPr>
              <a:t>Timeline</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cxnSp>
        <p:nvCxnSpPr>
          <p:cNvPr id="32" name="Straight Connector 31"/>
          <p:cNvCxnSpPr/>
          <p:nvPr/>
        </p:nvCxnSpPr>
        <p:spPr>
          <a:xfrm>
            <a:off x="952502" y="14272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cxnSp>
        <p:nvCxnSpPr>
          <p:cNvPr id="33" name="Straight Connector 32"/>
          <p:cNvCxnSpPr>
            <a:cxnSpLocks/>
            <a:stCxn id="97" idx="6"/>
            <a:endCxn id="65" idx="6"/>
          </p:cNvCxnSpPr>
          <p:nvPr/>
        </p:nvCxnSpPr>
        <p:spPr>
          <a:xfrm>
            <a:off x="1959936" y="3807366"/>
            <a:ext cx="8488028"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34" name="Group 33"/>
          <p:cNvGrpSpPr/>
          <p:nvPr/>
        </p:nvGrpSpPr>
        <p:grpSpPr>
          <a:xfrm>
            <a:off x="1487041" y="2301074"/>
            <a:ext cx="729890" cy="1614242"/>
            <a:chOff x="1209628" y="1922708"/>
            <a:chExt cx="729890" cy="1614242"/>
          </a:xfrm>
        </p:grpSpPr>
        <p:sp>
          <p:nvSpPr>
            <p:cNvPr id="96" name="Freeform 5"/>
            <p:cNvSpPr>
              <a:spLocks noEditPoints="1"/>
            </p:cNvSpPr>
            <p:nvPr/>
          </p:nvSpPr>
          <p:spPr bwMode="auto">
            <a:xfrm>
              <a:off x="1376562" y="2122947"/>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
          <p:nvSpPr>
            <p:cNvPr id="97" name="Oval 96"/>
            <p:cNvSpPr/>
            <p:nvPr/>
          </p:nvSpPr>
          <p:spPr>
            <a:xfrm>
              <a:off x="1466623" y="3321050"/>
              <a:ext cx="215900" cy="215900"/>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Oval 97"/>
            <p:cNvSpPr/>
            <p:nvPr/>
          </p:nvSpPr>
          <p:spPr>
            <a:xfrm>
              <a:off x="1209628" y="1922708"/>
              <a:ext cx="729890" cy="729890"/>
            </a:xfrm>
            <a:prstGeom prst="ellipse">
              <a:avLst/>
            </a:prstGeom>
            <a:noFill/>
            <a:ln w="127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99" name="Straight Connector 98"/>
            <p:cNvCxnSpPr>
              <a:stCxn id="98" idx="4"/>
              <a:endCxn id="97" idx="0"/>
            </p:cNvCxnSpPr>
            <p:nvPr/>
          </p:nvCxnSpPr>
          <p:spPr>
            <a:xfrm>
              <a:off x="1574573" y="2652598"/>
              <a:ext cx="0" cy="668452"/>
            </a:xfrm>
            <a:prstGeom prst="line">
              <a:avLst/>
            </a:prstGeom>
            <a:ln w="12700">
              <a:solidFill>
                <a:schemeClr val="tx2"/>
              </a:solidFill>
            </a:ln>
          </p:spPr>
          <p:style>
            <a:lnRef idx="1">
              <a:schemeClr val="accent1"/>
            </a:lnRef>
            <a:fillRef idx="0">
              <a:schemeClr val="accent1"/>
            </a:fillRef>
            <a:effectRef idx="0">
              <a:schemeClr val="accent1"/>
            </a:effectRef>
            <a:fontRef idx="minor">
              <a:schemeClr val="tx1"/>
            </a:fontRef>
          </p:style>
        </p:cxnSp>
      </p:grpSp>
      <p:grpSp>
        <p:nvGrpSpPr>
          <p:cNvPr id="36" name="Group 35"/>
          <p:cNvGrpSpPr/>
          <p:nvPr/>
        </p:nvGrpSpPr>
        <p:grpSpPr>
          <a:xfrm>
            <a:off x="3184647" y="3699416"/>
            <a:ext cx="729890" cy="1611861"/>
            <a:chOff x="2907233" y="3321050"/>
            <a:chExt cx="729890" cy="1611861"/>
          </a:xfrm>
        </p:grpSpPr>
        <p:sp>
          <p:nvSpPr>
            <p:cNvPr id="92" name="Freeform 5"/>
            <p:cNvSpPr>
              <a:spLocks noEditPoints="1"/>
            </p:cNvSpPr>
            <p:nvPr/>
          </p:nvSpPr>
          <p:spPr bwMode="auto">
            <a:xfrm>
              <a:off x="3108975" y="4403619"/>
              <a:ext cx="326404" cy="328695"/>
            </a:xfrm>
            <a:custGeom>
              <a:avLst/>
              <a:gdLst>
                <a:gd name="T0" fmla="*/ 187 w 187"/>
                <a:gd name="T1" fmla="*/ 9 h 187"/>
                <a:gd name="T2" fmla="*/ 185 w 187"/>
                <a:gd name="T3" fmla="*/ 2 h 187"/>
                <a:gd name="T4" fmla="*/ 178 w 187"/>
                <a:gd name="T5" fmla="*/ 0 h 187"/>
                <a:gd name="T6" fmla="*/ 121 w 187"/>
                <a:gd name="T7" fmla="*/ 39 h 187"/>
                <a:gd name="T8" fmla="*/ 93 w 187"/>
                <a:gd name="T9" fmla="*/ 39 h 187"/>
                <a:gd name="T10" fmla="*/ 94 w 187"/>
                <a:gd name="T11" fmla="*/ 35 h 187"/>
                <a:gd name="T12" fmla="*/ 89 w 187"/>
                <a:gd name="T13" fmla="*/ 28 h 187"/>
                <a:gd name="T14" fmla="*/ 82 w 187"/>
                <a:gd name="T15" fmla="*/ 28 h 187"/>
                <a:gd name="T16" fmla="*/ 73 w 187"/>
                <a:gd name="T17" fmla="*/ 33 h 187"/>
                <a:gd name="T18" fmla="*/ 72 w 187"/>
                <a:gd name="T19" fmla="*/ 26 h 187"/>
                <a:gd name="T20" fmla="*/ 65 w 187"/>
                <a:gd name="T21" fmla="*/ 21 h 187"/>
                <a:gd name="T22" fmla="*/ 56 w 187"/>
                <a:gd name="T23" fmla="*/ 28 h 187"/>
                <a:gd name="T24" fmla="*/ 31 w 187"/>
                <a:gd name="T25" fmla="*/ 21 h 187"/>
                <a:gd name="T26" fmla="*/ 19 w 187"/>
                <a:gd name="T27" fmla="*/ 31 h 187"/>
                <a:gd name="T28" fmla="*/ 20 w 187"/>
                <a:gd name="T29" fmla="*/ 38 h 187"/>
                <a:gd name="T30" fmla="*/ 69 w 187"/>
                <a:gd name="T31" fmla="*/ 65 h 187"/>
                <a:gd name="T32" fmla="*/ 50 w 187"/>
                <a:gd name="T33" fmla="*/ 117 h 187"/>
                <a:gd name="T34" fmla="*/ 10 w 187"/>
                <a:gd name="T35" fmla="*/ 117 h 187"/>
                <a:gd name="T36" fmla="*/ 5 w 187"/>
                <a:gd name="T37" fmla="*/ 118 h 187"/>
                <a:gd name="T38" fmla="*/ 0 w 187"/>
                <a:gd name="T39" fmla="*/ 125 h 187"/>
                <a:gd name="T40" fmla="*/ 29 w 187"/>
                <a:gd name="T41" fmla="*/ 142 h 187"/>
                <a:gd name="T42" fmla="*/ 32 w 187"/>
                <a:gd name="T43" fmla="*/ 145 h 187"/>
                <a:gd name="T44" fmla="*/ 33 w 187"/>
                <a:gd name="T45" fmla="*/ 155 h 187"/>
                <a:gd name="T46" fmla="*/ 33 w 187"/>
                <a:gd name="T47" fmla="*/ 155 h 187"/>
                <a:gd name="T48" fmla="*/ 42 w 187"/>
                <a:gd name="T49" fmla="*/ 155 h 187"/>
                <a:gd name="T50" fmla="*/ 45 w 187"/>
                <a:gd name="T51" fmla="*/ 159 h 187"/>
                <a:gd name="T52" fmla="*/ 62 w 187"/>
                <a:gd name="T53" fmla="*/ 187 h 187"/>
                <a:gd name="T54" fmla="*/ 65 w 187"/>
                <a:gd name="T55" fmla="*/ 186 h 187"/>
                <a:gd name="T56" fmla="*/ 71 w 187"/>
                <a:gd name="T57" fmla="*/ 177 h 187"/>
                <a:gd name="T58" fmla="*/ 67 w 187"/>
                <a:gd name="T59" fmla="*/ 140 h 187"/>
                <a:gd name="T60" fmla="*/ 108 w 187"/>
                <a:gd name="T61" fmla="*/ 105 h 187"/>
                <a:gd name="T62" fmla="*/ 123 w 187"/>
                <a:gd name="T63" fmla="*/ 119 h 187"/>
                <a:gd name="T64" fmla="*/ 153 w 187"/>
                <a:gd name="T65" fmla="*/ 170 h 187"/>
                <a:gd name="T66" fmla="*/ 165 w 187"/>
                <a:gd name="T67" fmla="*/ 160 h 187"/>
                <a:gd name="T68" fmla="*/ 166 w 187"/>
                <a:gd name="T69" fmla="*/ 154 h 187"/>
                <a:gd name="T70" fmla="*/ 165 w 187"/>
                <a:gd name="T71" fmla="*/ 126 h 187"/>
                <a:gd name="T72" fmla="*/ 165 w 187"/>
                <a:gd name="T73" fmla="*/ 119 h 187"/>
                <a:gd name="T74" fmla="*/ 157 w 187"/>
                <a:gd name="T75" fmla="*/ 114 h 187"/>
                <a:gd name="T76" fmla="*/ 153 w 187"/>
                <a:gd name="T77" fmla="*/ 111 h 187"/>
                <a:gd name="T78" fmla="*/ 161 w 187"/>
                <a:gd name="T79" fmla="*/ 102 h 187"/>
                <a:gd name="T80" fmla="*/ 155 w 187"/>
                <a:gd name="T81" fmla="*/ 94 h 187"/>
                <a:gd name="T82" fmla="*/ 148 w 187"/>
                <a:gd name="T83" fmla="*/ 94 h 187"/>
                <a:gd name="T84" fmla="*/ 141 w 187"/>
                <a:gd name="T85" fmla="*/ 72 h 187"/>
                <a:gd name="T86" fmla="*/ 175 w 187"/>
                <a:gd name="T87" fmla="*/ 38 h 187"/>
                <a:gd name="T88" fmla="*/ 175 w 187"/>
                <a:gd name="T89" fmla="*/ 38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87" h="187">
                  <a:moveTo>
                    <a:pt x="175" y="38"/>
                  </a:moveTo>
                  <a:cubicBezTo>
                    <a:pt x="183" y="27"/>
                    <a:pt x="187" y="17"/>
                    <a:pt x="187" y="9"/>
                  </a:cubicBezTo>
                  <a:cubicBezTo>
                    <a:pt x="187" y="7"/>
                    <a:pt x="187" y="5"/>
                    <a:pt x="186" y="3"/>
                  </a:cubicBezTo>
                  <a:cubicBezTo>
                    <a:pt x="186" y="3"/>
                    <a:pt x="186" y="2"/>
                    <a:pt x="185" y="2"/>
                  </a:cubicBezTo>
                  <a:cubicBezTo>
                    <a:pt x="185" y="2"/>
                    <a:pt x="184" y="1"/>
                    <a:pt x="184" y="1"/>
                  </a:cubicBezTo>
                  <a:cubicBezTo>
                    <a:pt x="183" y="0"/>
                    <a:pt x="181" y="0"/>
                    <a:pt x="178" y="0"/>
                  </a:cubicBezTo>
                  <a:cubicBezTo>
                    <a:pt x="171" y="0"/>
                    <a:pt x="160" y="4"/>
                    <a:pt x="150" y="12"/>
                  </a:cubicBezTo>
                  <a:cubicBezTo>
                    <a:pt x="141" y="18"/>
                    <a:pt x="133" y="27"/>
                    <a:pt x="121" y="39"/>
                  </a:cubicBezTo>
                  <a:cubicBezTo>
                    <a:pt x="119" y="41"/>
                    <a:pt x="117" y="43"/>
                    <a:pt x="115" y="46"/>
                  </a:cubicBezTo>
                  <a:cubicBezTo>
                    <a:pt x="93" y="39"/>
                    <a:pt x="93" y="39"/>
                    <a:pt x="93" y="39"/>
                  </a:cubicBezTo>
                  <a:cubicBezTo>
                    <a:pt x="93" y="39"/>
                    <a:pt x="93" y="39"/>
                    <a:pt x="93" y="39"/>
                  </a:cubicBezTo>
                  <a:cubicBezTo>
                    <a:pt x="94" y="38"/>
                    <a:pt x="94" y="37"/>
                    <a:pt x="94" y="35"/>
                  </a:cubicBezTo>
                  <a:cubicBezTo>
                    <a:pt x="94" y="34"/>
                    <a:pt x="94" y="33"/>
                    <a:pt x="93" y="32"/>
                  </a:cubicBezTo>
                  <a:cubicBezTo>
                    <a:pt x="89" y="28"/>
                    <a:pt x="89" y="28"/>
                    <a:pt x="89" y="28"/>
                  </a:cubicBezTo>
                  <a:cubicBezTo>
                    <a:pt x="88" y="27"/>
                    <a:pt x="87" y="26"/>
                    <a:pt x="85" y="26"/>
                  </a:cubicBezTo>
                  <a:cubicBezTo>
                    <a:pt x="84" y="26"/>
                    <a:pt x="83" y="27"/>
                    <a:pt x="82" y="28"/>
                  </a:cubicBezTo>
                  <a:cubicBezTo>
                    <a:pt x="76" y="34"/>
                    <a:pt x="76" y="34"/>
                    <a:pt x="76" y="34"/>
                  </a:cubicBezTo>
                  <a:cubicBezTo>
                    <a:pt x="73" y="33"/>
                    <a:pt x="73" y="33"/>
                    <a:pt x="73" y="33"/>
                  </a:cubicBezTo>
                  <a:cubicBezTo>
                    <a:pt x="73" y="32"/>
                    <a:pt x="74" y="31"/>
                    <a:pt x="74" y="30"/>
                  </a:cubicBezTo>
                  <a:cubicBezTo>
                    <a:pt x="74" y="29"/>
                    <a:pt x="73" y="27"/>
                    <a:pt x="72" y="26"/>
                  </a:cubicBezTo>
                  <a:cubicBezTo>
                    <a:pt x="68" y="22"/>
                    <a:pt x="68" y="22"/>
                    <a:pt x="68" y="22"/>
                  </a:cubicBezTo>
                  <a:cubicBezTo>
                    <a:pt x="67" y="21"/>
                    <a:pt x="66" y="21"/>
                    <a:pt x="65" y="21"/>
                  </a:cubicBezTo>
                  <a:cubicBezTo>
                    <a:pt x="63" y="21"/>
                    <a:pt x="62" y="21"/>
                    <a:pt x="61" y="22"/>
                  </a:cubicBezTo>
                  <a:cubicBezTo>
                    <a:pt x="56" y="28"/>
                    <a:pt x="56" y="28"/>
                    <a:pt x="56" y="28"/>
                  </a:cubicBezTo>
                  <a:cubicBezTo>
                    <a:pt x="33" y="21"/>
                    <a:pt x="33" y="21"/>
                    <a:pt x="33" y="21"/>
                  </a:cubicBezTo>
                  <a:cubicBezTo>
                    <a:pt x="32" y="21"/>
                    <a:pt x="32" y="21"/>
                    <a:pt x="31" y="21"/>
                  </a:cubicBezTo>
                  <a:cubicBezTo>
                    <a:pt x="30" y="21"/>
                    <a:pt x="28" y="21"/>
                    <a:pt x="27" y="23"/>
                  </a:cubicBezTo>
                  <a:cubicBezTo>
                    <a:pt x="19" y="31"/>
                    <a:pt x="19" y="31"/>
                    <a:pt x="19" y="31"/>
                  </a:cubicBezTo>
                  <a:cubicBezTo>
                    <a:pt x="18" y="31"/>
                    <a:pt x="18" y="33"/>
                    <a:pt x="18" y="34"/>
                  </a:cubicBezTo>
                  <a:cubicBezTo>
                    <a:pt x="18" y="36"/>
                    <a:pt x="19" y="37"/>
                    <a:pt x="20" y="38"/>
                  </a:cubicBezTo>
                  <a:cubicBezTo>
                    <a:pt x="68" y="65"/>
                    <a:pt x="68" y="65"/>
                    <a:pt x="68" y="65"/>
                  </a:cubicBezTo>
                  <a:cubicBezTo>
                    <a:pt x="68" y="65"/>
                    <a:pt x="69" y="65"/>
                    <a:pt x="69" y="65"/>
                  </a:cubicBezTo>
                  <a:cubicBezTo>
                    <a:pt x="83" y="79"/>
                    <a:pt x="83" y="79"/>
                    <a:pt x="83" y="79"/>
                  </a:cubicBezTo>
                  <a:cubicBezTo>
                    <a:pt x="70" y="92"/>
                    <a:pt x="59" y="105"/>
                    <a:pt x="50" y="117"/>
                  </a:cubicBezTo>
                  <a:cubicBezTo>
                    <a:pt x="49" y="118"/>
                    <a:pt x="48" y="119"/>
                    <a:pt x="47" y="120"/>
                  </a:cubicBezTo>
                  <a:cubicBezTo>
                    <a:pt x="10" y="117"/>
                    <a:pt x="10" y="117"/>
                    <a:pt x="10" y="117"/>
                  </a:cubicBezTo>
                  <a:cubicBezTo>
                    <a:pt x="10" y="116"/>
                    <a:pt x="10" y="116"/>
                    <a:pt x="10" y="116"/>
                  </a:cubicBezTo>
                  <a:cubicBezTo>
                    <a:pt x="8" y="117"/>
                    <a:pt x="6" y="117"/>
                    <a:pt x="5" y="118"/>
                  </a:cubicBezTo>
                  <a:cubicBezTo>
                    <a:pt x="1" y="122"/>
                    <a:pt x="1" y="122"/>
                    <a:pt x="1" y="122"/>
                  </a:cubicBezTo>
                  <a:cubicBezTo>
                    <a:pt x="1" y="123"/>
                    <a:pt x="0" y="124"/>
                    <a:pt x="0" y="125"/>
                  </a:cubicBezTo>
                  <a:cubicBezTo>
                    <a:pt x="0" y="127"/>
                    <a:pt x="1" y="129"/>
                    <a:pt x="3" y="130"/>
                  </a:cubicBezTo>
                  <a:cubicBezTo>
                    <a:pt x="29" y="142"/>
                    <a:pt x="29" y="142"/>
                    <a:pt x="29" y="142"/>
                  </a:cubicBezTo>
                  <a:cubicBezTo>
                    <a:pt x="29" y="142"/>
                    <a:pt x="29" y="142"/>
                    <a:pt x="30" y="143"/>
                  </a:cubicBezTo>
                  <a:cubicBezTo>
                    <a:pt x="32" y="145"/>
                    <a:pt x="32" y="145"/>
                    <a:pt x="32" y="145"/>
                  </a:cubicBezTo>
                  <a:cubicBezTo>
                    <a:pt x="31" y="147"/>
                    <a:pt x="31" y="148"/>
                    <a:pt x="31" y="150"/>
                  </a:cubicBezTo>
                  <a:cubicBezTo>
                    <a:pt x="31" y="152"/>
                    <a:pt x="31" y="153"/>
                    <a:pt x="33" y="155"/>
                  </a:cubicBezTo>
                  <a:cubicBezTo>
                    <a:pt x="33" y="155"/>
                    <a:pt x="33" y="155"/>
                    <a:pt x="33" y="155"/>
                  </a:cubicBezTo>
                  <a:cubicBezTo>
                    <a:pt x="33" y="155"/>
                    <a:pt x="33" y="155"/>
                    <a:pt x="33" y="155"/>
                  </a:cubicBezTo>
                  <a:cubicBezTo>
                    <a:pt x="34" y="156"/>
                    <a:pt x="36" y="156"/>
                    <a:pt x="37" y="156"/>
                  </a:cubicBezTo>
                  <a:cubicBezTo>
                    <a:pt x="39" y="156"/>
                    <a:pt x="41" y="156"/>
                    <a:pt x="42" y="155"/>
                  </a:cubicBezTo>
                  <a:cubicBezTo>
                    <a:pt x="45" y="158"/>
                    <a:pt x="45" y="158"/>
                    <a:pt x="45" y="158"/>
                  </a:cubicBezTo>
                  <a:cubicBezTo>
                    <a:pt x="45" y="158"/>
                    <a:pt x="45" y="158"/>
                    <a:pt x="45" y="159"/>
                  </a:cubicBezTo>
                  <a:cubicBezTo>
                    <a:pt x="58" y="184"/>
                    <a:pt x="58" y="184"/>
                    <a:pt x="58" y="184"/>
                  </a:cubicBezTo>
                  <a:cubicBezTo>
                    <a:pt x="58" y="186"/>
                    <a:pt x="60" y="187"/>
                    <a:pt x="62" y="187"/>
                  </a:cubicBezTo>
                  <a:cubicBezTo>
                    <a:pt x="62" y="187"/>
                    <a:pt x="62" y="187"/>
                    <a:pt x="62" y="187"/>
                  </a:cubicBezTo>
                  <a:cubicBezTo>
                    <a:pt x="63" y="187"/>
                    <a:pt x="64" y="187"/>
                    <a:pt x="65" y="186"/>
                  </a:cubicBezTo>
                  <a:cubicBezTo>
                    <a:pt x="69" y="182"/>
                    <a:pt x="69" y="182"/>
                    <a:pt x="69" y="182"/>
                  </a:cubicBezTo>
                  <a:cubicBezTo>
                    <a:pt x="70" y="181"/>
                    <a:pt x="71" y="179"/>
                    <a:pt x="71" y="177"/>
                  </a:cubicBezTo>
                  <a:cubicBezTo>
                    <a:pt x="71" y="177"/>
                    <a:pt x="71" y="177"/>
                    <a:pt x="71" y="177"/>
                  </a:cubicBezTo>
                  <a:cubicBezTo>
                    <a:pt x="67" y="140"/>
                    <a:pt x="67" y="140"/>
                    <a:pt x="67" y="140"/>
                  </a:cubicBezTo>
                  <a:cubicBezTo>
                    <a:pt x="68" y="139"/>
                    <a:pt x="69" y="138"/>
                    <a:pt x="70" y="138"/>
                  </a:cubicBezTo>
                  <a:cubicBezTo>
                    <a:pt x="82" y="129"/>
                    <a:pt x="95" y="117"/>
                    <a:pt x="108" y="105"/>
                  </a:cubicBezTo>
                  <a:cubicBezTo>
                    <a:pt x="122" y="118"/>
                    <a:pt x="122" y="118"/>
                    <a:pt x="122" y="118"/>
                  </a:cubicBezTo>
                  <a:cubicBezTo>
                    <a:pt x="122" y="118"/>
                    <a:pt x="122" y="119"/>
                    <a:pt x="123" y="119"/>
                  </a:cubicBezTo>
                  <a:cubicBezTo>
                    <a:pt x="149" y="167"/>
                    <a:pt x="149" y="167"/>
                    <a:pt x="149" y="167"/>
                  </a:cubicBezTo>
                  <a:cubicBezTo>
                    <a:pt x="150" y="169"/>
                    <a:pt x="152" y="170"/>
                    <a:pt x="153" y="170"/>
                  </a:cubicBezTo>
                  <a:cubicBezTo>
                    <a:pt x="155" y="170"/>
                    <a:pt x="156" y="169"/>
                    <a:pt x="157" y="168"/>
                  </a:cubicBezTo>
                  <a:cubicBezTo>
                    <a:pt x="165" y="160"/>
                    <a:pt x="165" y="160"/>
                    <a:pt x="165" y="160"/>
                  </a:cubicBezTo>
                  <a:cubicBezTo>
                    <a:pt x="166" y="159"/>
                    <a:pt x="166" y="158"/>
                    <a:pt x="166" y="156"/>
                  </a:cubicBezTo>
                  <a:cubicBezTo>
                    <a:pt x="166" y="155"/>
                    <a:pt x="166" y="155"/>
                    <a:pt x="166" y="154"/>
                  </a:cubicBezTo>
                  <a:cubicBezTo>
                    <a:pt x="159" y="132"/>
                    <a:pt x="159" y="132"/>
                    <a:pt x="159" y="132"/>
                  </a:cubicBezTo>
                  <a:cubicBezTo>
                    <a:pt x="165" y="126"/>
                    <a:pt x="165" y="126"/>
                    <a:pt x="165" y="126"/>
                  </a:cubicBezTo>
                  <a:cubicBezTo>
                    <a:pt x="166" y="125"/>
                    <a:pt x="166" y="124"/>
                    <a:pt x="166" y="123"/>
                  </a:cubicBezTo>
                  <a:cubicBezTo>
                    <a:pt x="166" y="121"/>
                    <a:pt x="166" y="120"/>
                    <a:pt x="165" y="119"/>
                  </a:cubicBezTo>
                  <a:cubicBezTo>
                    <a:pt x="161" y="115"/>
                    <a:pt x="161" y="115"/>
                    <a:pt x="161" y="115"/>
                  </a:cubicBezTo>
                  <a:cubicBezTo>
                    <a:pt x="160" y="114"/>
                    <a:pt x="159" y="114"/>
                    <a:pt x="157" y="114"/>
                  </a:cubicBezTo>
                  <a:cubicBezTo>
                    <a:pt x="156" y="114"/>
                    <a:pt x="155" y="114"/>
                    <a:pt x="154" y="115"/>
                  </a:cubicBezTo>
                  <a:cubicBezTo>
                    <a:pt x="153" y="111"/>
                    <a:pt x="153" y="111"/>
                    <a:pt x="153" y="111"/>
                  </a:cubicBezTo>
                  <a:cubicBezTo>
                    <a:pt x="159" y="105"/>
                    <a:pt x="159" y="105"/>
                    <a:pt x="159" y="105"/>
                  </a:cubicBezTo>
                  <a:cubicBezTo>
                    <a:pt x="160" y="104"/>
                    <a:pt x="161" y="103"/>
                    <a:pt x="161" y="102"/>
                  </a:cubicBezTo>
                  <a:cubicBezTo>
                    <a:pt x="161" y="100"/>
                    <a:pt x="160" y="99"/>
                    <a:pt x="159" y="98"/>
                  </a:cubicBezTo>
                  <a:cubicBezTo>
                    <a:pt x="155" y="94"/>
                    <a:pt x="155" y="94"/>
                    <a:pt x="155" y="94"/>
                  </a:cubicBezTo>
                  <a:cubicBezTo>
                    <a:pt x="154" y="93"/>
                    <a:pt x="153" y="93"/>
                    <a:pt x="152" y="93"/>
                  </a:cubicBezTo>
                  <a:cubicBezTo>
                    <a:pt x="150" y="93"/>
                    <a:pt x="149" y="93"/>
                    <a:pt x="148" y="94"/>
                  </a:cubicBezTo>
                  <a:cubicBezTo>
                    <a:pt x="148" y="94"/>
                    <a:pt x="148" y="94"/>
                    <a:pt x="148" y="94"/>
                  </a:cubicBezTo>
                  <a:cubicBezTo>
                    <a:pt x="141" y="72"/>
                    <a:pt x="141" y="72"/>
                    <a:pt x="141" y="72"/>
                  </a:cubicBezTo>
                  <a:cubicBezTo>
                    <a:pt x="144" y="70"/>
                    <a:pt x="146" y="68"/>
                    <a:pt x="148" y="66"/>
                  </a:cubicBezTo>
                  <a:cubicBezTo>
                    <a:pt x="160" y="54"/>
                    <a:pt x="169" y="46"/>
                    <a:pt x="175" y="38"/>
                  </a:cubicBezTo>
                  <a:close/>
                  <a:moveTo>
                    <a:pt x="175" y="38"/>
                  </a:moveTo>
                  <a:cubicBezTo>
                    <a:pt x="175" y="38"/>
                    <a:pt x="175" y="38"/>
                    <a:pt x="175" y="38"/>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93" name="Oval 92"/>
            <p:cNvSpPr/>
            <p:nvPr/>
          </p:nvSpPr>
          <p:spPr>
            <a:xfrm>
              <a:off x="3164227" y="3321050"/>
              <a:ext cx="215900" cy="215900"/>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4" name="Oval 93"/>
            <p:cNvSpPr/>
            <p:nvPr/>
          </p:nvSpPr>
          <p:spPr>
            <a:xfrm rot="10800000">
              <a:off x="2907233" y="4203021"/>
              <a:ext cx="729890" cy="729890"/>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95" name="Straight Connector 94"/>
            <p:cNvCxnSpPr>
              <a:stCxn id="94" idx="4"/>
            </p:cNvCxnSpPr>
            <p:nvPr/>
          </p:nvCxnSpPr>
          <p:spPr>
            <a:xfrm flipV="1">
              <a:off x="3272178" y="3534569"/>
              <a:ext cx="0" cy="668452"/>
            </a:xfrm>
            <a:prstGeom prst="line">
              <a:avLst/>
            </a:prstGeom>
            <a:ln w="12700">
              <a:solidFill>
                <a:schemeClr val="accent3"/>
              </a:solidFill>
            </a:ln>
          </p:spPr>
          <p:style>
            <a:lnRef idx="1">
              <a:schemeClr val="accent1"/>
            </a:lnRef>
            <a:fillRef idx="0">
              <a:schemeClr val="accent1"/>
            </a:fillRef>
            <a:effectRef idx="0">
              <a:schemeClr val="accent1"/>
            </a:effectRef>
            <a:fontRef idx="minor">
              <a:schemeClr val="tx1"/>
            </a:fontRef>
          </p:style>
        </p:cxnSp>
      </p:grpSp>
      <p:grpSp>
        <p:nvGrpSpPr>
          <p:cNvPr id="76" name="Group 75"/>
          <p:cNvGrpSpPr/>
          <p:nvPr/>
        </p:nvGrpSpPr>
        <p:grpSpPr>
          <a:xfrm>
            <a:off x="5100306" y="2509896"/>
            <a:ext cx="293782" cy="312247"/>
            <a:chOff x="6670357" y="2277094"/>
            <a:chExt cx="555626" cy="590551"/>
          </a:xfrm>
          <a:solidFill>
            <a:schemeClr val="accent2"/>
          </a:solidFill>
        </p:grpSpPr>
        <p:sp>
          <p:nvSpPr>
            <p:cNvPr id="80" name="Rectangle 10"/>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Rectangle 11"/>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12"/>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13"/>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84" name="Freeform 14"/>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15"/>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16"/>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17"/>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18"/>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19"/>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20"/>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21"/>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77" name="Oval 76"/>
          <p:cNvSpPr/>
          <p:nvPr/>
        </p:nvSpPr>
        <p:spPr>
          <a:xfrm>
            <a:off x="5139247" y="3699416"/>
            <a:ext cx="215900" cy="215900"/>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Oval 77"/>
          <p:cNvSpPr/>
          <p:nvPr/>
        </p:nvSpPr>
        <p:spPr>
          <a:xfrm>
            <a:off x="4882252" y="2301074"/>
            <a:ext cx="729890" cy="729890"/>
          </a:xfrm>
          <a:prstGeom prst="ellipse">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79" name="Straight Connector 78"/>
          <p:cNvCxnSpPr>
            <a:stCxn id="78" idx="4"/>
          </p:cNvCxnSpPr>
          <p:nvPr/>
        </p:nvCxnSpPr>
        <p:spPr>
          <a:xfrm>
            <a:off x="5247197" y="3030964"/>
            <a:ext cx="0" cy="668452"/>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nvGrpSpPr>
          <p:cNvPr id="38" name="Group 37"/>
          <p:cNvGrpSpPr/>
          <p:nvPr/>
        </p:nvGrpSpPr>
        <p:grpSpPr>
          <a:xfrm>
            <a:off x="6579857" y="3699416"/>
            <a:ext cx="729890" cy="1611861"/>
            <a:chOff x="6302443" y="3321050"/>
            <a:chExt cx="729890" cy="1611861"/>
          </a:xfrm>
        </p:grpSpPr>
        <p:sp>
          <p:nvSpPr>
            <p:cNvPr id="72" name="Freeform 11"/>
            <p:cNvSpPr>
              <a:spLocks/>
            </p:cNvSpPr>
            <p:nvPr/>
          </p:nvSpPr>
          <p:spPr bwMode="auto">
            <a:xfrm>
              <a:off x="6489777" y="4422073"/>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1"/>
            </a:solidFill>
            <a:ln>
              <a:noFill/>
            </a:ln>
          </p:spPr>
          <p:txBody>
            <a:bodyPr wrap="square" lIns="0" tIns="0" rIns="0" bIns="0">
              <a:noAutofit/>
            </a:bodyPr>
            <a:lstStyle/>
            <a:p>
              <a:endParaRPr lang="en-US" dirty="0"/>
            </a:p>
          </p:txBody>
        </p:sp>
        <p:sp>
          <p:nvSpPr>
            <p:cNvPr id="73" name="Oval 72"/>
            <p:cNvSpPr/>
            <p:nvPr/>
          </p:nvSpPr>
          <p:spPr>
            <a:xfrm>
              <a:off x="6559437" y="3321050"/>
              <a:ext cx="215900" cy="215900"/>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4" name="Oval 73"/>
            <p:cNvSpPr/>
            <p:nvPr/>
          </p:nvSpPr>
          <p:spPr>
            <a:xfrm rot="10800000">
              <a:off x="6302443" y="4203021"/>
              <a:ext cx="729890" cy="729890"/>
            </a:xfrm>
            <a:prstGeom prst="ellipse">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75" name="Straight Connector 74"/>
            <p:cNvCxnSpPr>
              <a:stCxn id="74" idx="4"/>
            </p:cNvCxnSpPr>
            <p:nvPr/>
          </p:nvCxnSpPr>
          <p:spPr>
            <a:xfrm flipV="1">
              <a:off x="6667388" y="3534569"/>
              <a:ext cx="0" cy="668452"/>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grpSp>
        <p:nvGrpSpPr>
          <p:cNvPr id="39" name="Group 38"/>
          <p:cNvGrpSpPr/>
          <p:nvPr/>
        </p:nvGrpSpPr>
        <p:grpSpPr>
          <a:xfrm>
            <a:off x="8277462" y="2301074"/>
            <a:ext cx="729890" cy="1614242"/>
            <a:chOff x="8000048" y="1922708"/>
            <a:chExt cx="729890" cy="1614242"/>
          </a:xfrm>
        </p:grpSpPr>
        <p:sp>
          <p:nvSpPr>
            <p:cNvPr id="68" name="AutoShape 9"/>
            <p:cNvSpPr>
              <a:spLocks/>
            </p:cNvSpPr>
            <p:nvPr/>
          </p:nvSpPr>
          <p:spPr bwMode="auto">
            <a:xfrm>
              <a:off x="8207278" y="2123306"/>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4"/>
            </a:solidFill>
            <a:ln>
              <a:noFill/>
            </a:ln>
          </p:spPr>
          <p:txBody>
            <a:bodyPr lIns="0" tIns="0" rIns="0" bIns="0"/>
            <a:lstStyle/>
            <a:p>
              <a:endParaRPr lang="en-US"/>
            </a:p>
          </p:txBody>
        </p:sp>
        <p:sp>
          <p:nvSpPr>
            <p:cNvPr id="69" name="Oval 68"/>
            <p:cNvSpPr/>
            <p:nvPr/>
          </p:nvSpPr>
          <p:spPr>
            <a:xfrm>
              <a:off x="8257043" y="3321050"/>
              <a:ext cx="215900" cy="2159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0" name="Oval 69"/>
            <p:cNvSpPr/>
            <p:nvPr/>
          </p:nvSpPr>
          <p:spPr>
            <a:xfrm>
              <a:off x="8000048" y="1922708"/>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71" name="Straight Connector 70"/>
            <p:cNvCxnSpPr>
              <a:stCxn id="70" idx="4"/>
            </p:cNvCxnSpPr>
            <p:nvPr/>
          </p:nvCxnSpPr>
          <p:spPr>
            <a:xfrm>
              <a:off x="8364993" y="2652598"/>
              <a:ext cx="0" cy="668452"/>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grpSp>
        <p:nvGrpSpPr>
          <p:cNvPr id="40" name="Group 39"/>
          <p:cNvGrpSpPr/>
          <p:nvPr/>
        </p:nvGrpSpPr>
        <p:grpSpPr>
          <a:xfrm>
            <a:off x="9975069" y="3699416"/>
            <a:ext cx="729890" cy="1611861"/>
            <a:chOff x="9697655" y="3321050"/>
            <a:chExt cx="729890" cy="1611861"/>
          </a:xfrm>
        </p:grpSpPr>
        <p:sp>
          <p:nvSpPr>
            <p:cNvPr id="64" name="AutoShape 62"/>
            <p:cNvSpPr>
              <a:spLocks/>
            </p:cNvSpPr>
            <p:nvPr/>
          </p:nvSpPr>
          <p:spPr bwMode="auto">
            <a:xfrm>
              <a:off x="9901671" y="4407037"/>
              <a:ext cx="321859" cy="321858"/>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5"/>
            </a:solidFill>
            <a:ln>
              <a:noFill/>
            </a:ln>
          </p:spPr>
          <p:txBody>
            <a:bodyPr lIns="0" tIns="0" rIns="0" bIns="0"/>
            <a:lstStyle/>
            <a:p>
              <a:endParaRPr lang="en-US" dirty="0"/>
            </a:p>
          </p:txBody>
        </p:sp>
        <p:sp>
          <p:nvSpPr>
            <p:cNvPr id="65" name="Oval 64"/>
            <p:cNvSpPr/>
            <p:nvPr/>
          </p:nvSpPr>
          <p:spPr>
            <a:xfrm>
              <a:off x="9954650" y="3321050"/>
              <a:ext cx="215900" cy="215900"/>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Oval 65"/>
            <p:cNvSpPr/>
            <p:nvPr/>
          </p:nvSpPr>
          <p:spPr>
            <a:xfrm rot="10800000">
              <a:off x="9697655" y="4203021"/>
              <a:ext cx="729890" cy="729890"/>
            </a:xfrm>
            <a:prstGeom prst="ellipse">
              <a:avLst/>
            </a:prstGeom>
            <a:no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67" name="Straight Connector 66"/>
            <p:cNvCxnSpPr>
              <a:stCxn id="66" idx="4"/>
            </p:cNvCxnSpPr>
            <p:nvPr/>
          </p:nvCxnSpPr>
          <p:spPr>
            <a:xfrm flipV="1">
              <a:off x="10062600" y="3534569"/>
              <a:ext cx="0" cy="668452"/>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grpSp>
        <p:nvGrpSpPr>
          <p:cNvPr id="42" name="Group 41"/>
          <p:cNvGrpSpPr/>
          <p:nvPr/>
        </p:nvGrpSpPr>
        <p:grpSpPr>
          <a:xfrm>
            <a:off x="829792" y="4121456"/>
            <a:ext cx="8834809" cy="590199"/>
            <a:chOff x="829792" y="3693924"/>
            <a:chExt cx="8834809" cy="590199"/>
          </a:xfrm>
        </p:grpSpPr>
        <p:grpSp>
          <p:nvGrpSpPr>
            <p:cNvPr id="55" name="Group 54"/>
            <p:cNvGrpSpPr/>
            <p:nvPr/>
          </p:nvGrpSpPr>
          <p:grpSpPr>
            <a:xfrm>
              <a:off x="829792" y="3693924"/>
              <a:ext cx="2044389" cy="590199"/>
              <a:chOff x="829792" y="3693445"/>
              <a:chExt cx="2044389" cy="590199"/>
            </a:xfrm>
          </p:grpSpPr>
          <p:sp>
            <p:nvSpPr>
              <p:cNvPr id="62" name="TextBox 61"/>
              <p:cNvSpPr txBox="1"/>
              <p:nvPr/>
            </p:nvSpPr>
            <p:spPr>
              <a:xfrm>
                <a:off x="829792" y="3693445"/>
                <a:ext cx="2044389" cy="323165"/>
              </a:xfrm>
              <a:prstGeom prst="rect">
                <a:avLst/>
              </a:prstGeom>
              <a:noFill/>
            </p:spPr>
            <p:txBody>
              <a:bodyPr wrap="square" rtlCol="0">
                <a:spAutoFit/>
              </a:bodyPr>
              <a:lstStyle/>
              <a:p>
                <a:pPr algn="ctr"/>
                <a:r>
                  <a:rPr lang="en-US" sz="1500" b="1" dirty="0">
                    <a:solidFill>
                      <a:schemeClr val="tx2"/>
                    </a:solidFill>
                    <a:latin typeface="Roboto Slab" pitchFamily="2" charset="0"/>
                    <a:ea typeface="Roboto Slab" pitchFamily="2" charset="0"/>
                  </a:rPr>
                  <a:t>Creative Template</a:t>
                </a:r>
              </a:p>
            </p:txBody>
          </p:sp>
          <p:sp>
            <p:nvSpPr>
              <p:cNvPr id="63" name="TextBox 62"/>
              <p:cNvSpPr txBox="1"/>
              <p:nvPr/>
            </p:nvSpPr>
            <p:spPr>
              <a:xfrm>
                <a:off x="1217284" y="4006645"/>
                <a:ext cx="1269405" cy="276999"/>
              </a:xfrm>
              <a:prstGeom prst="rect">
                <a:avLst/>
              </a:prstGeom>
              <a:noFill/>
            </p:spPr>
            <p:txBody>
              <a:bodyPr wrap="square" rtlCol="0">
                <a:spAutoFit/>
              </a:bodyPr>
              <a:lstStyle/>
              <a:p>
                <a:pPr algn="ctr"/>
                <a:r>
                  <a:rPr lang="en-US" sz="1200" dirty="0">
                    <a:latin typeface="Roboto Slab" pitchFamily="2" charset="0"/>
                    <a:ea typeface="Roboto Slab" pitchFamily="2" charset="0"/>
                  </a:rPr>
                  <a:t>Some text</a:t>
                </a:r>
              </a:p>
            </p:txBody>
          </p:sp>
        </p:grpSp>
        <p:grpSp>
          <p:nvGrpSpPr>
            <p:cNvPr id="56" name="Group 55"/>
            <p:cNvGrpSpPr/>
            <p:nvPr/>
          </p:nvGrpSpPr>
          <p:grpSpPr>
            <a:xfrm>
              <a:off x="4225001" y="3693924"/>
              <a:ext cx="2044389" cy="590199"/>
              <a:chOff x="829792" y="3693445"/>
              <a:chExt cx="2044389" cy="590199"/>
            </a:xfrm>
          </p:grpSpPr>
          <p:sp>
            <p:nvSpPr>
              <p:cNvPr id="60" name="TextBox 59"/>
              <p:cNvSpPr txBox="1"/>
              <p:nvPr/>
            </p:nvSpPr>
            <p:spPr>
              <a:xfrm>
                <a:off x="829792" y="3693445"/>
                <a:ext cx="2044389" cy="323165"/>
              </a:xfrm>
              <a:prstGeom prst="rect">
                <a:avLst/>
              </a:prstGeom>
              <a:noFill/>
            </p:spPr>
            <p:txBody>
              <a:bodyPr wrap="square" rtlCol="0">
                <a:spAutoFit/>
              </a:bodyPr>
              <a:lstStyle/>
              <a:p>
                <a:pPr algn="ctr"/>
                <a:r>
                  <a:rPr lang="en-US" sz="1500" b="1" dirty="0">
                    <a:solidFill>
                      <a:schemeClr val="accent2"/>
                    </a:solidFill>
                    <a:latin typeface="Roboto Slab" pitchFamily="2" charset="0"/>
                    <a:ea typeface="Roboto Slab" pitchFamily="2" charset="0"/>
                  </a:rPr>
                  <a:t>Creative Template</a:t>
                </a:r>
              </a:p>
            </p:txBody>
          </p:sp>
          <p:sp>
            <p:nvSpPr>
              <p:cNvPr id="61" name="TextBox 60"/>
              <p:cNvSpPr txBox="1"/>
              <p:nvPr/>
            </p:nvSpPr>
            <p:spPr>
              <a:xfrm>
                <a:off x="1217284" y="4006645"/>
                <a:ext cx="1269405" cy="276999"/>
              </a:xfrm>
              <a:prstGeom prst="rect">
                <a:avLst/>
              </a:prstGeom>
              <a:noFill/>
            </p:spPr>
            <p:txBody>
              <a:bodyPr wrap="square" rtlCol="0">
                <a:spAutoFit/>
              </a:bodyPr>
              <a:lstStyle/>
              <a:p>
                <a:pPr algn="ctr"/>
                <a:r>
                  <a:rPr lang="en-US" sz="1200" dirty="0">
                    <a:latin typeface="Roboto Slab" pitchFamily="2" charset="0"/>
                    <a:ea typeface="Roboto Slab" pitchFamily="2" charset="0"/>
                  </a:rPr>
                  <a:t>Some text</a:t>
                </a:r>
              </a:p>
            </p:txBody>
          </p:sp>
        </p:grpSp>
        <p:grpSp>
          <p:nvGrpSpPr>
            <p:cNvPr id="57" name="Group 56"/>
            <p:cNvGrpSpPr/>
            <p:nvPr/>
          </p:nvGrpSpPr>
          <p:grpSpPr>
            <a:xfrm>
              <a:off x="7620212" y="3693924"/>
              <a:ext cx="2044389" cy="590199"/>
              <a:chOff x="829792" y="3693445"/>
              <a:chExt cx="2044389" cy="590199"/>
            </a:xfrm>
          </p:grpSpPr>
          <p:sp>
            <p:nvSpPr>
              <p:cNvPr id="58" name="TextBox 57"/>
              <p:cNvSpPr txBox="1"/>
              <p:nvPr/>
            </p:nvSpPr>
            <p:spPr>
              <a:xfrm>
                <a:off x="829792" y="3693445"/>
                <a:ext cx="2044389" cy="323165"/>
              </a:xfrm>
              <a:prstGeom prst="rect">
                <a:avLst/>
              </a:prstGeom>
              <a:noFill/>
            </p:spPr>
            <p:txBody>
              <a:bodyPr wrap="square" rtlCol="0">
                <a:spAutoFit/>
              </a:bodyPr>
              <a:lstStyle/>
              <a:p>
                <a:pPr algn="ctr"/>
                <a:r>
                  <a:rPr lang="en-US" sz="1500" b="1" dirty="0">
                    <a:solidFill>
                      <a:schemeClr val="accent4"/>
                    </a:solidFill>
                    <a:latin typeface="Roboto Slab" pitchFamily="2" charset="0"/>
                    <a:ea typeface="Roboto Slab" pitchFamily="2" charset="0"/>
                  </a:rPr>
                  <a:t>Creative Template</a:t>
                </a:r>
              </a:p>
            </p:txBody>
          </p:sp>
          <p:sp>
            <p:nvSpPr>
              <p:cNvPr id="59" name="TextBox 58"/>
              <p:cNvSpPr txBox="1"/>
              <p:nvPr/>
            </p:nvSpPr>
            <p:spPr>
              <a:xfrm>
                <a:off x="1217284" y="4006645"/>
                <a:ext cx="1269405" cy="276999"/>
              </a:xfrm>
              <a:prstGeom prst="rect">
                <a:avLst/>
              </a:prstGeom>
              <a:noFill/>
            </p:spPr>
            <p:txBody>
              <a:bodyPr wrap="square" rtlCol="0">
                <a:spAutoFit/>
              </a:bodyPr>
              <a:lstStyle/>
              <a:p>
                <a:pPr algn="ctr"/>
                <a:r>
                  <a:rPr lang="en-US" sz="1200" dirty="0">
                    <a:latin typeface="Roboto Slab" pitchFamily="2" charset="0"/>
                    <a:ea typeface="Roboto Slab" pitchFamily="2" charset="0"/>
                  </a:rPr>
                  <a:t>Some text</a:t>
                </a:r>
              </a:p>
            </p:txBody>
          </p:sp>
        </p:grpSp>
      </p:grpSp>
      <p:grpSp>
        <p:nvGrpSpPr>
          <p:cNvPr id="44" name="Group 43"/>
          <p:cNvGrpSpPr/>
          <p:nvPr/>
        </p:nvGrpSpPr>
        <p:grpSpPr>
          <a:xfrm>
            <a:off x="2527397" y="2903077"/>
            <a:ext cx="8834811" cy="590199"/>
            <a:chOff x="2527397" y="2692915"/>
            <a:chExt cx="8834811" cy="590199"/>
          </a:xfrm>
        </p:grpSpPr>
        <p:grpSp>
          <p:nvGrpSpPr>
            <p:cNvPr id="46" name="Group 45"/>
            <p:cNvGrpSpPr/>
            <p:nvPr/>
          </p:nvGrpSpPr>
          <p:grpSpPr>
            <a:xfrm>
              <a:off x="2527397" y="2692915"/>
              <a:ext cx="2044389" cy="590199"/>
              <a:chOff x="829792" y="3693445"/>
              <a:chExt cx="2044389" cy="590199"/>
            </a:xfrm>
          </p:grpSpPr>
          <p:sp>
            <p:nvSpPr>
              <p:cNvPr id="53" name="TextBox 52"/>
              <p:cNvSpPr txBox="1"/>
              <p:nvPr/>
            </p:nvSpPr>
            <p:spPr>
              <a:xfrm>
                <a:off x="829792" y="3693445"/>
                <a:ext cx="2044389" cy="323165"/>
              </a:xfrm>
              <a:prstGeom prst="rect">
                <a:avLst/>
              </a:prstGeom>
              <a:noFill/>
            </p:spPr>
            <p:txBody>
              <a:bodyPr wrap="square" rtlCol="0">
                <a:spAutoFit/>
              </a:bodyPr>
              <a:lstStyle/>
              <a:p>
                <a:pPr algn="ctr"/>
                <a:r>
                  <a:rPr lang="en-US" sz="1500" b="1" dirty="0">
                    <a:solidFill>
                      <a:schemeClr val="accent3"/>
                    </a:solidFill>
                    <a:latin typeface="Roboto Slab" pitchFamily="2" charset="0"/>
                    <a:ea typeface="Roboto Slab" pitchFamily="2" charset="0"/>
                  </a:rPr>
                  <a:t>Creative Template</a:t>
                </a:r>
              </a:p>
            </p:txBody>
          </p:sp>
          <p:sp>
            <p:nvSpPr>
              <p:cNvPr id="54" name="TextBox 53"/>
              <p:cNvSpPr txBox="1"/>
              <p:nvPr/>
            </p:nvSpPr>
            <p:spPr>
              <a:xfrm>
                <a:off x="1217284" y="4006645"/>
                <a:ext cx="1269405" cy="276999"/>
              </a:xfrm>
              <a:prstGeom prst="rect">
                <a:avLst/>
              </a:prstGeom>
              <a:noFill/>
            </p:spPr>
            <p:txBody>
              <a:bodyPr wrap="square" rtlCol="0">
                <a:spAutoFit/>
              </a:bodyPr>
              <a:lstStyle/>
              <a:p>
                <a:pPr algn="ctr"/>
                <a:r>
                  <a:rPr lang="en-US" sz="1200" dirty="0">
                    <a:latin typeface="Roboto Slab" pitchFamily="2" charset="0"/>
                    <a:ea typeface="Roboto Slab" pitchFamily="2" charset="0"/>
                  </a:rPr>
                  <a:t>Some text</a:t>
                </a:r>
              </a:p>
            </p:txBody>
          </p:sp>
        </p:grpSp>
        <p:grpSp>
          <p:nvGrpSpPr>
            <p:cNvPr id="47" name="Group 46"/>
            <p:cNvGrpSpPr/>
            <p:nvPr/>
          </p:nvGrpSpPr>
          <p:grpSpPr>
            <a:xfrm>
              <a:off x="5922606" y="2692915"/>
              <a:ext cx="2044389" cy="590199"/>
              <a:chOff x="829792" y="3693445"/>
              <a:chExt cx="2044389" cy="590199"/>
            </a:xfrm>
          </p:grpSpPr>
          <p:sp>
            <p:nvSpPr>
              <p:cNvPr id="51" name="TextBox 50"/>
              <p:cNvSpPr txBox="1"/>
              <p:nvPr/>
            </p:nvSpPr>
            <p:spPr>
              <a:xfrm>
                <a:off x="829792" y="3693445"/>
                <a:ext cx="2044389" cy="323165"/>
              </a:xfrm>
              <a:prstGeom prst="rect">
                <a:avLst/>
              </a:prstGeom>
              <a:noFill/>
            </p:spPr>
            <p:txBody>
              <a:bodyPr wrap="square" rtlCol="0">
                <a:spAutoFit/>
              </a:bodyPr>
              <a:lstStyle/>
              <a:p>
                <a:pPr algn="ctr"/>
                <a:r>
                  <a:rPr lang="en-US" sz="1500" b="1" dirty="0">
                    <a:solidFill>
                      <a:schemeClr val="accent1"/>
                    </a:solidFill>
                    <a:latin typeface="Roboto Slab" pitchFamily="2" charset="0"/>
                    <a:ea typeface="Roboto Slab" pitchFamily="2" charset="0"/>
                  </a:rPr>
                  <a:t>Creative Template</a:t>
                </a:r>
              </a:p>
            </p:txBody>
          </p:sp>
          <p:sp>
            <p:nvSpPr>
              <p:cNvPr id="52" name="TextBox 51"/>
              <p:cNvSpPr txBox="1"/>
              <p:nvPr/>
            </p:nvSpPr>
            <p:spPr>
              <a:xfrm>
                <a:off x="1217284" y="4006645"/>
                <a:ext cx="1269405" cy="276999"/>
              </a:xfrm>
              <a:prstGeom prst="rect">
                <a:avLst/>
              </a:prstGeom>
              <a:noFill/>
            </p:spPr>
            <p:txBody>
              <a:bodyPr wrap="square" rtlCol="0">
                <a:spAutoFit/>
              </a:bodyPr>
              <a:lstStyle/>
              <a:p>
                <a:pPr algn="ctr"/>
                <a:r>
                  <a:rPr lang="en-US" sz="1200" dirty="0">
                    <a:latin typeface="Roboto Slab" pitchFamily="2" charset="0"/>
                    <a:ea typeface="Roboto Slab" pitchFamily="2" charset="0"/>
                  </a:rPr>
                  <a:t>Some text</a:t>
                </a:r>
              </a:p>
            </p:txBody>
          </p:sp>
        </p:grpSp>
        <p:grpSp>
          <p:nvGrpSpPr>
            <p:cNvPr id="48" name="Group 47"/>
            <p:cNvGrpSpPr/>
            <p:nvPr/>
          </p:nvGrpSpPr>
          <p:grpSpPr>
            <a:xfrm>
              <a:off x="9317819" y="2692915"/>
              <a:ext cx="2044389" cy="590199"/>
              <a:chOff x="829792" y="3693445"/>
              <a:chExt cx="2044389" cy="590199"/>
            </a:xfrm>
          </p:grpSpPr>
          <p:sp>
            <p:nvSpPr>
              <p:cNvPr id="49" name="TextBox 48"/>
              <p:cNvSpPr txBox="1"/>
              <p:nvPr/>
            </p:nvSpPr>
            <p:spPr>
              <a:xfrm>
                <a:off x="829792" y="3693445"/>
                <a:ext cx="2044389" cy="323165"/>
              </a:xfrm>
              <a:prstGeom prst="rect">
                <a:avLst/>
              </a:prstGeom>
              <a:noFill/>
            </p:spPr>
            <p:txBody>
              <a:bodyPr wrap="square" rtlCol="0">
                <a:spAutoFit/>
              </a:bodyPr>
              <a:lstStyle/>
              <a:p>
                <a:pPr algn="ctr"/>
                <a:r>
                  <a:rPr lang="en-US" sz="1500" b="1" dirty="0">
                    <a:solidFill>
                      <a:schemeClr val="accent5"/>
                    </a:solidFill>
                    <a:latin typeface="Roboto Slab" pitchFamily="2" charset="0"/>
                    <a:ea typeface="Roboto Slab" pitchFamily="2" charset="0"/>
                  </a:rPr>
                  <a:t>Creative Template</a:t>
                </a:r>
              </a:p>
            </p:txBody>
          </p:sp>
          <p:sp>
            <p:nvSpPr>
              <p:cNvPr id="50" name="TextBox 49"/>
              <p:cNvSpPr txBox="1"/>
              <p:nvPr/>
            </p:nvSpPr>
            <p:spPr>
              <a:xfrm>
                <a:off x="1217284" y="4006645"/>
                <a:ext cx="1269405" cy="276999"/>
              </a:xfrm>
              <a:prstGeom prst="rect">
                <a:avLst/>
              </a:prstGeom>
              <a:noFill/>
            </p:spPr>
            <p:txBody>
              <a:bodyPr wrap="square" rtlCol="0">
                <a:spAutoFit/>
              </a:bodyPr>
              <a:lstStyle/>
              <a:p>
                <a:pPr algn="ctr"/>
                <a:r>
                  <a:rPr lang="en-US" sz="1200" dirty="0">
                    <a:latin typeface="Roboto Slab" pitchFamily="2" charset="0"/>
                    <a:ea typeface="Roboto Slab" pitchFamily="2" charset="0"/>
                  </a:rPr>
                  <a:t>Some text</a:t>
                </a:r>
              </a:p>
            </p:txBody>
          </p:sp>
        </p:grpSp>
      </p:gr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13206</TotalTime>
  <Words>862</Words>
  <Application>Microsoft Office PowerPoint</Application>
  <PresentationFormat>Widescreen</PresentationFormat>
  <Paragraphs>124</Paragraphs>
  <Slides>13</Slides>
  <Notes>13</Notes>
  <HiddenSlides>0</HiddenSlides>
  <MMClips>0</MMClips>
  <ScaleCrop>false</ScaleCrop>
  <HeadingPairs>
    <vt:vector size="6" baseType="variant">
      <vt:variant>
        <vt:lpstr>Fonts Used</vt:lpstr>
      </vt:variant>
      <vt:variant>
        <vt:i4>10</vt:i4>
      </vt:variant>
      <vt:variant>
        <vt:lpstr>Theme</vt:lpstr>
      </vt:variant>
      <vt:variant>
        <vt:i4>1</vt:i4>
      </vt:variant>
      <vt:variant>
        <vt:lpstr>Slide Titles</vt:lpstr>
      </vt:variant>
      <vt:variant>
        <vt:i4>13</vt:i4>
      </vt:variant>
    </vt:vector>
  </HeadingPairs>
  <TitlesOfParts>
    <vt:vector size="24" baseType="lpstr">
      <vt:lpstr>Arial</vt:lpstr>
      <vt:lpstr>Calibri</vt:lpstr>
      <vt:lpstr>Lato</vt:lpstr>
      <vt:lpstr>Lato Black</vt:lpstr>
      <vt:lpstr>Montserrat-Bold</vt:lpstr>
      <vt:lpstr>Montserrat-Regular</vt:lpstr>
      <vt:lpstr>Open Sans Condensed Light</vt:lpstr>
      <vt:lpstr>PT Sans</vt:lpstr>
      <vt:lpstr>Raleway</vt:lpstr>
      <vt:lpstr>Roboto Slab</vt:lpstr>
      <vt:lpstr>Theme_Master</vt:lpstr>
      <vt:lpstr>PowerPoint Presentation</vt:lpstr>
      <vt:lpstr>PowerPoint Presentation</vt:lpstr>
      <vt:lpstr>Company About Us</vt:lpstr>
      <vt:lpstr>Company Service</vt:lpstr>
      <vt:lpstr>Company Service</vt:lpstr>
      <vt:lpstr>Company Team Members</vt:lpstr>
      <vt:lpstr>Company Team Members</vt:lpstr>
      <vt:lpstr>Company Portfolio</vt:lpstr>
      <vt:lpstr>Company Timeline</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Khan</cp:lastModifiedBy>
  <cp:revision>2180</cp:revision>
  <dcterms:created xsi:type="dcterms:W3CDTF">2016-12-30T12:29:18Z</dcterms:created>
  <dcterms:modified xsi:type="dcterms:W3CDTF">2017-11-11T18:07:50Z</dcterms:modified>
</cp:coreProperties>
</file>

<file path=docProps/thumbnail.jpeg>
</file>