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handoutMasterIdLst>
    <p:handoutMasterId r:id="rId24"/>
  </p:handoutMasterIdLst>
  <p:sldIdLst>
    <p:sldId id="273" r:id="rId2"/>
    <p:sldId id="275" r:id="rId3"/>
    <p:sldId id="274" r:id="rId4"/>
    <p:sldId id="276" r:id="rId5"/>
    <p:sldId id="292" r:id="rId6"/>
    <p:sldId id="277" r:id="rId7"/>
    <p:sldId id="290" r:id="rId8"/>
    <p:sldId id="280" r:id="rId9"/>
    <p:sldId id="286" r:id="rId10"/>
    <p:sldId id="316" r:id="rId11"/>
    <p:sldId id="289" r:id="rId12"/>
    <p:sldId id="339" r:id="rId13"/>
    <p:sldId id="293" r:id="rId14"/>
    <p:sldId id="294" r:id="rId15"/>
    <p:sldId id="317" r:id="rId16"/>
    <p:sldId id="300" r:id="rId17"/>
    <p:sldId id="306" r:id="rId18"/>
    <p:sldId id="307" r:id="rId19"/>
    <p:sldId id="308" r:id="rId20"/>
    <p:sldId id="311" r:id="rId21"/>
    <p:sldId id="344" r:id="rId2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015" autoAdjust="0"/>
    <p:restoredTop sz="94291" autoAdjust="0"/>
  </p:normalViewPr>
  <p:slideViewPr>
    <p:cSldViewPr snapToGrid="0">
      <p:cViewPr varScale="1">
        <p:scale>
          <a:sx n="72" d="100"/>
          <a:sy n="72" d="100"/>
        </p:scale>
        <p:origin x="33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9" d="100"/>
          <a:sy n="59" d="100"/>
        </p:scale>
        <p:origin x="2790" y="72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F961A05-2721-40C2-B8C2-7BCE475E6AC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ABB2FB-6345-45FF-A90E-A01D6AFF79C4}" type="datetimeFigureOut">
              <a:rPr lang="en-US" smtClean="0"/>
              <a:t>10/26/2018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94F89ED-19FF-448D-9637-AB3A68F3EEF8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9C22E37-F0B4-44B7-8973-6E792D97CBB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7D99FB7-5EAD-4BB8-B680-95975632F7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7726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C6978D-169D-4110-A16B-2595AC07B6B0}" type="datetimeFigureOut">
              <a:rPr lang="en-US" smtClean="0"/>
              <a:t>10/26/2018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B850F2-B22E-4775-A903-A41CD4C74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92345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6729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B8EAF6C-01EB-41B6-BD85-7887121D3FB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079434" y="1933771"/>
            <a:ext cx="3237975" cy="3802063"/>
          </a:xfrm>
          <a:custGeom>
            <a:avLst/>
            <a:gdLst>
              <a:gd name="connsiteX0" fmla="*/ 0 w 3237975"/>
              <a:gd name="connsiteY0" fmla="*/ 0 h 3802063"/>
              <a:gd name="connsiteX1" fmla="*/ 3237975 w 3237975"/>
              <a:gd name="connsiteY1" fmla="*/ 0 h 3802063"/>
              <a:gd name="connsiteX2" fmla="*/ 3237975 w 3237975"/>
              <a:gd name="connsiteY2" fmla="*/ 3802063 h 3802063"/>
              <a:gd name="connsiteX3" fmla="*/ 0 w 3237975"/>
              <a:gd name="connsiteY3" fmla="*/ 3802063 h 38020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37975" h="3802063">
                <a:moveTo>
                  <a:pt x="0" y="0"/>
                </a:moveTo>
                <a:lnTo>
                  <a:pt x="3237975" y="0"/>
                </a:lnTo>
                <a:lnTo>
                  <a:pt x="3237975" y="3802063"/>
                </a:lnTo>
                <a:lnTo>
                  <a:pt x="0" y="380206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4611266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BDC711C1-565C-40B2-92EE-AFC1800456A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364151" y="1818710"/>
            <a:ext cx="1707469" cy="1636848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8">
            <a:extLst>
              <a:ext uri="{FF2B5EF4-FFF2-40B4-BE49-F238E27FC236}">
                <a16:creationId xmlns:a16="http://schemas.microsoft.com/office/drawing/2014/main" id="{9EA01DD9-5937-4679-91FC-64D0E0B88A0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6120379" y="1818709"/>
            <a:ext cx="1707469" cy="1636848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8">
            <a:extLst>
              <a:ext uri="{FF2B5EF4-FFF2-40B4-BE49-F238E27FC236}">
                <a16:creationId xmlns:a16="http://schemas.microsoft.com/office/drawing/2014/main" id="{6DE2F7D6-6A6F-4937-A556-9961E90A1C03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364151" y="3455557"/>
            <a:ext cx="1707469" cy="1636848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8">
            <a:extLst>
              <a:ext uri="{FF2B5EF4-FFF2-40B4-BE49-F238E27FC236}">
                <a16:creationId xmlns:a16="http://schemas.microsoft.com/office/drawing/2014/main" id="{72E8352C-8F97-4906-9DE6-6371336B7A44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6120379" y="3455557"/>
            <a:ext cx="1707469" cy="1636848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43875366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6" name="Picture Placeholder 8">
            <a:extLst>
              <a:ext uri="{FF2B5EF4-FFF2-40B4-BE49-F238E27FC236}">
                <a16:creationId xmlns:a16="http://schemas.microsoft.com/office/drawing/2014/main" id="{72E8352C-8F97-4906-9DE6-6371336B7A44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63599" y="1818709"/>
            <a:ext cx="3793243" cy="380991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67617174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8DD6CBE6-481B-43EC-9A22-10832CBC5B3F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6384061" y="2004239"/>
            <a:ext cx="2738311" cy="3936425"/>
          </a:xfrm>
          <a:custGeom>
            <a:avLst/>
            <a:gdLst>
              <a:gd name="connsiteX0" fmla="*/ 0 w 2738311"/>
              <a:gd name="connsiteY0" fmla="*/ 0 h 3936425"/>
              <a:gd name="connsiteX1" fmla="*/ 2738311 w 2738311"/>
              <a:gd name="connsiteY1" fmla="*/ 0 h 3936425"/>
              <a:gd name="connsiteX2" fmla="*/ 2738311 w 2738311"/>
              <a:gd name="connsiteY2" fmla="*/ 3936425 h 3936425"/>
              <a:gd name="connsiteX3" fmla="*/ 0 w 2738311"/>
              <a:gd name="connsiteY3" fmla="*/ 3936425 h 39364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38311" h="3936425">
                <a:moveTo>
                  <a:pt x="0" y="0"/>
                </a:moveTo>
                <a:lnTo>
                  <a:pt x="2738311" y="0"/>
                </a:lnTo>
                <a:lnTo>
                  <a:pt x="2738311" y="3936425"/>
                </a:lnTo>
                <a:lnTo>
                  <a:pt x="0" y="393642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13623A8C-8B5A-4EB0-98E2-2206B4E33367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3171654" y="2004239"/>
            <a:ext cx="2738311" cy="3936425"/>
          </a:xfrm>
          <a:custGeom>
            <a:avLst/>
            <a:gdLst>
              <a:gd name="connsiteX0" fmla="*/ 0 w 2738311"/>
              <a:gd name="connsiteY0" fmla="*/ 0 h 3936425"/>
              <a:gd name="connsiteX1" fmla="*/ 2738311 w 2738311"/>
              <a:gd name="connsiteY1" fmla="*/ 0 h 3936425"/>
              <a:gd name="connsiteX2" fmla="*/ 2738311 w 2738311"/>
              <a:gd name="connsiteY2" fmla="*/ 3936425 h 3936425"/>
              <a:gd name="connsiteX3" fmla="*/ 0 w 2738311"/>
              <a:gd name="connsiteY3" fmla="*/ 3936425 h 39364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38311" h="3936425">
                <a:moveTo>
                  <a:pt x="0" y="0"/>
                </a:moveTo>
                <a:lnTo>
                  <a:pt x="2738311" y="0"/>
                </a:lnTo>
                <a:lnTo>
                  <a:pt x="2738311" y="3936425"/>
                </a:lnTo>
                <a:lnTo>
                  <a:pt x="0" y="393642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62323368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6" name="Picture Placeholder 8">
            <a:extLst>
              <a:ext uri="{FF2B5EF4-FFF2-40B4-BE49-F238E27FC236}">
                <a16:creationId xmlns:a16="http://schemas.microsoft.com/office/drawing/2014/main" id="{72E8352C-8F97-4906-9DE6-6371336B7A44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38202" y="1732261"/>
            <a:ext cx="5024438" cy="240506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8924309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6" name="Picture Placeholder 8">
            <a:extLst>
              <a:ext uri="{FF2B5EF4-FFF2-40B4-BE49-F238E27FC236}">
                <a16:creationId xmlns:a16="http://schemas.microsoft.com/office/drawing/2014/main" id="{72E8352C-8F97-4906-9DE6-6371336B7A44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38200" y="1870202"/>
            <a:ext cx="3938226" cy="3724217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331155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C10DF87-2BE8-479A-BF79-1589E3586BE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22088" y="3904557"/>
            <a:ext cx="5373914" cy="2089843"/>
          </a:xfrm>
          <a:custGeom>
            <a:avLst/>
            <a:gdLst>
              <a:gd name="connsiteX0" fmla="*/ 0 w 5373914"/>
              <a:gd name="connsiteY0" fmla="*/ 0 h 2089843"/>
              <a:gd name="connsiteX1" fmla="*/ 5373914 w 5373914"/>
              <a:gd name="connsiteY1" fmla="*/ 0 h 2089843"/>
              <a:gd name="connsiteX2" fmla="*/ 5373914 w 5373914"/>
              <a:gd name="connsiteY2" fmla="*/ 2089843 h 2089843"/>
              <a:gd name="connsiteX3" fmla="*/ 0 w 5373914"/>
              <a:gd name="connsiteY3" fmla="*/ 2089843 h 20898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373914" h="2089843">
                <a:moveTo>
                  <a:pt x="0" y="0"/>
                </a:moveTo>
                <a:lnTo>
                  <a:pt x="5373914" y="0"/>
                </a:lnTo>
                <a:lnTo>
                  <a:pt x="5373914" y="2089843"/>
                </a:lnTo>
                <a:lnTo>
                  <a:pt x="0" y="20898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82553509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B26F86B8-8FFD-41E3-8C86-3EE7B4DB248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51802" y="2333534"/>
            <a:ext cx="3228312" cy="3381827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8EAF5525-2637-4136-BBBB-7C984C6479FE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481844" y="2333534"/>
            <a:ext cx="3228312" cy="3381827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CBAC8D44-5E75-43A8-AE7C-98B85878F75D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011886" y="2333534"/>
            <a:ext cx="3228312" cy="3381827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28535502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CBAC8D44-5E75-43A8-AE7C-98B85878F75D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0" y="1662317"/>
            <a:ext cx="12192000" cy="445831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8">
            <a:extLst>
              <a:ext uri="{FF2B5EF4-FFF2-40B4-BE49-F238E27FC236}">
                <a16:creationId xmlns:a16="http://schemas.microsoft.com/office/drawing/2014/main" id="{C9B37A31-170C-4C5A-A6E6-7275EA874C1C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986971" y="1662317"/>
            <a:ext cx="3860800" cy="445831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2829671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A820F0B2-3C5A-4FAD-8EF2-29D90865730B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655050" y="1818710"/>
            <a:ext cx="2120900" cy="2554508"/>
          </a:xfrm>
          <a:custGeom>
            <a:avLst/>
            <a:gdLst>
              <a:gd name="connsiteX0" fmla="*/ 34613 w 2120900"/>
              <a:gd name="connsiteY0" fmla="*/ 0 h 2554508"/>
              <a:gd name="connsiteX1" fmla="*/ 2086287 w 2120900"/>
              <a:gd name="connsiteY1" fmla="*/ 0 h 2554508"/>
              <a:gd name="connsiteX2" fmla="*/ 2120900 w 2120900"/>
              <a:gd name="connsiteY2" fmla="*/ 34613 h 2554508"/>
              <a:gd name="connsiteX3" fmla="*/ 2120900 w 2120900"/>
              <a:gd name="connsiteY3" fmla="*/ 2519895 h 2554508"/>
              <a:gd name="connsiteX4" fmla="*/ 2086287 w 2120900"/>
              <a:gd name="connsiteY4" fmla="*/ 2554508 h 2554508"/>
              <a:gd name="connsiteX5" fmla="*/ 34613 w 2120900"/>
              <a:gd name="connsiteY5" fmla="*/ 2554508 h 2554508"/>
              <a:gd name="connsiteX6" fmla="*/ 0 w 2120900"/>
              <a:gd name="connsiteY6" fmla="*/ 2519895 h 2554508"/>
              <a:gd name="connsiteX7" fmla="*/ 0 w 2120900"/>
              <a:gd name="connsiteY7" fmla="*/ 34613 h 2554508"/>
              <a:gd name="connsiteX8" fmla="*/ 34613 w 2120900"/>
              <a:gd name="connsiteY8" fmla="*/ 0 h 25545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120900" h="2554508">
                <a:moveTo>
                  <a:pt x="34613" y="0"/>
                </a:moveTo>
                <a:lnTo>
                  <a:pt x="2086287" y="0"/>
                </a:lnTo>
                <a:cubicBezTo>
                  <a:pt x="2105403" y="0"/>
                  <a:pt x="2120900" y="15497"/>
                  <a:pt x="2120900" y="34613"/>
                </a:cubicBezTo>
                <a:lnTo>
                  <a:pt x="2120900" y="2519895"/>
                </a:lnTo>
                <a:cubicBezTo>
                  <a:pt x="2120900" y="2539011"/>
                  <a:pt x="2105403" y="2554508"/>
                  <a:pt x="2086287" y="2554508"/>
                </a:cubicBezTo>
                <a:lnTo>
                  <a:pt x="34613" y="2554508"/>
                </a:lnTo>
                <a:cubicBezTo>
                  <a:pt x="15497" y="2554508"/>
                  <a:pt x="0" y="2539011"/>
                  <a:pt x="0" y="2519895"/>
                </a:cubicBezTo>
                <a:lnTo>
                  <a:pt x="0" y="34613"/>
                </a:lnTo>
                <a:cubicBezTo>
                  <a:pt x="0" y="15497"/>
                  <a:pt x="15497" y="0"/>
                  <a:pt x="3461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21B42FA-0350-4AD6-9179-20AEDC8FBD36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829050" y="1818710"/>
            <a:ext cx="2120900" cy="2554508"/>
          </a:xfrm>
          <a:custGeom>
            <a:avLst/>
            <a:gdLst>
              <a:gd name="connsiteX0" fmla="*/ 34613 w 2120900"/>
              <a:gd name="connsiteY0" fmla="*/ 0 h 2554508"/>
              <a:gd name="connsiteX1" fmla="*/ 2086287 w 2120900"/>
              <a:gd name="connsiteY1" fmla="*/ 0 h 2554508"/>
              <a:gd name="connsiteX2" fmla="*/ 2120900 w 2120900"/>
              <a:gd name="connsiteY2" fmla="*/ 34613 h 2554508"/>
              <a:gd name="connsiteX3" fmla="*/ 2120900 w 2120900"/>
              <a:gd name="connsiteY3" fmla="*/ 2519895 h 2554508"/>
              <a:gd name="connsiteX4" fmla="*/ 2086287 w 2120900"/>
              <a:gd name="connsiteY4" fmla="*/ 2554508 h 2554508"/>
              <a:gd name="connsiteX5" fmla="*/ 34613 w 2120900"/>
              <a:gd name="connsiteY5" fmla="*/ 2554508 h 2554508"/>
              <a:gd name="connsiteX6" fmla="*/ 0 w 2120900"/>
              <a:gd name="connsiteY6" fmla="*/ 2519895 h 2554508"/>
              <a:gd name="connsiteX7" fmla="*/ 0 w 2120900"/>
              <a:gd name="connsiteY7" fmla="*/ 34613 h 2554508"/>
              <a:gd name="connsiteX8" fmla="*/ 34613 w 2120900"/>
              <a:gd name="connsiteY8" fmla="*/ 0 h 25545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120900" h="2554508">
                <a:moveTo>
                  <a:pt x="34613" y="0"/>
                </a:moveTo>
                <a:lnTo>
                  <a:pt x="2086287" y="0"/>
                </a:lnTo>
                <a:cubicBezTo>
                  <a:pt x="2105403" y="0"/>
                  <a:pt x="2120900" y="15497"/>
                  <a:pt x="2120900" y="34613"/>
                </a:cubicBezTo>
                <a:lnTo>
                  <a:pt x="2120900" y="2519895"/>
                </a:lnTo>
                <a:cubicBezTo>
                  <a:pt x="2120900" y="2539011"/>
                  <a:pt x="2105403" y="2554508"/>
                  <a:pt x="2086287" y="2554508"/>
                </a:cubicBezTo>
                <a:lnTo>
                  <a:pt x="34613" y="2554508"/>
                </a:lnTo>
                <a:cubicBezTo>
                  <a:pt x="15497" y="2554508"/>
                  <a:pt x="0" y="2539011"/>
                  <a:pt x="0" y="2519895"/>
                </a:cubicBezTo>
                <a:lnTo>
                  <a:pt x="0" y="34613"/>
                </a:lnTo>
                <a:cubicBezTo>
                  <a:pt x="0" y="15497"/>
                  <a:pt x="15497" y="0"/>
                  <a:pt x="3461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75B60BAB-628F-4ED5-BCFB-D3B975B9FD80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416050" y="4580392"/>
            <a:ext cx="9359900" cy="2277608"/>
          </a:xfrm>
          <a:custGeom>
            <a:avLst/>
            <a:gdLst>
              <a:gd name="connsiteX0" fmla="*/ 37171 w 9359900"/>
              <a:gd name="connsiteY0" fmla="*/ 0 h 2277608"/>
              <a:gd name="connsiteX1" fmla="*/ 9322729 w 9359900"/>
              <a:gd name="connsiteY1" fmla="*/ 0 h 2277608"/>
              <a:gd name="connsiteX2" fmla="*/ 9359900 w 9359900"/>
              <a:gd name="connsiteY2" fmla="*/ 37171 h 2277608"/>
              <a:gd name="connsiteX3" fmla="*/ 9359900 w 9359900"/>
              <a:gd name="connsiteY3" fmla="*/ 2240437 h 2277608"/>
              <a:gd name="connsiteX4" fmla="*/ 9322729 w 9359900"/>
              <a:gd name="connsiteY4" fmla="*/ 2277608 h 2277608"/>
              <a:gd name="connsiteX5" fmla="*/ 37171 w 9359900"/>
              <a:gd name="connsiteY5" fmla="*/ 2277608 h 2277608"/>
              <a:gd name="connsiteX6" fmla="*/ 0 w 9359900"/>
              <a:gd name="connsiteY6" fmla="*/ 2240437 h 2277608"/>
              <a:gd name="connsiteX7" fmla="*/ 0 w 9359900"/>
              <a:gd name="connsiteY7" fmla="*/ 37171 h 2277608"/>
              <a:gd name="connsiteX8" fmla="*/ 37171 w 9359900"/>
              <a:gd name="connsiteY8" fmla="*/ 0 h 22776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9359900" h="2277608">
                <a:moveTo>
                  <a:pt x="37171" y="0"/>
                </a:moveTo>
                <a:lnTo>
                  <a:pt x="9322729" y="0"/>
                </a:lnTo>
                <a:cubicBezTo>
                  <a:pt x="9343258" y="0"/>
                  <a:pt x="9359900" y="16642"/>
                  <a:pt x="9359900" y="37171"/>
                </a:cubicBezTo>
                <a:lnTo>
                  <a:pt x="9359900" y="2240437"/>
                </a:lnTo>
                <a:cubicBezTo>
                  <a:pt x="9359900" y="2260966"/>
                  <a:pt x="9343258" y="2277608"/>
                  <a:pt x="9322729" y="2277608"/>
                </a:cubicBezTo>
                <a:lnTo>
                  <a:pt x="37171" y="2277608"/>
                </a:lnTo>
                <a:cubicBezTo>
                  <a:pt x="16642" y="2277608"/>
                  <a:pt x="0" y="2260966"/>
                  <a:pt x="0" y="2240437"/>
                </a:cubicBezTo>
                <a:lnTo>
                  <a:pt x="0" y="37171"/>
                </a:lnTo>
                <a:cubicBezTo>
                  <a:pt x="0" y="16642"/>
                  <a:pt x="16642" y="0"/>
                  <a:pt x="3717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1789482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98FDDCA7-B89B-40EA-AEEB-4396CC5B388D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903304" y="659873"/>
            <a:ext cx="2385392" cy="2385392"/>
          </a:xfrm>
          <a:custGeom>
            <a:avLst/>
            <a:gdLst>
              <a:gd name="connsiteX0" fmla="*/ 1192696 w 2385392"/>
              <a:gd name="connsiteY0" fmla="*/ 0 h 2385392"/>
              <a:gd name="connsiteX1" fmla="*/ 2385392 w 2385392"/>
              <a:gd name="connsiteY1" fmla="*/ 1192696 h 2385392"/>
              <a:gd name="connsiteX2" fmla="*/ 1192696 w 2385392"/>
              <a:gd name="connsiteY2" fmla="*/ 2385392 h 2385392"/>
              <a:gd name="connsiteX3" fmla="*/ 0 w 2385392"/>
              <a:gd name="connsiteY3" fmla="*/ 1192696 h 2385392"/>
              <a:gd name="connsiteX4" fmla="*/ 1192696 w 2385392"/>
              <a:gd name="connsiteY4" fmla="*/ 0 h 23853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85392" h="2385392">
                <a:moveTo>
                  <a:pt x="1192696" y="0"/>
                </a:moveTo>
                <a:cubicBezTo>
                  <a:pt x="1851404" y="0"/>
                  <a:pt x="2385392" y="533988"/>
                  <a:pt x="2385392" y="1192696"/>
                </a:cubicBezTo>
                <a:cubicBezTo>
                  <a:pt x="2385392" y="1851404"/>
                  <a:pt x="1851404" y="2385392"/>
                  <a:pt x="1192696" y="2385392"/>
                </a:cubicBezTo>
                <a:cubicBezTo>
                  <a:pt x="533988" y="2385392"/>
                  <a:pt x="0" y="1851404"/>
                  <a:pt x="0" y="1192696"/>
                </a:cubicBezTo>
                <a:cubicBezTo>
                  <a:pt x="0" y="533988"/>
                  <a:pt x="533988" y="0"/>
                  <a:pt x="1192696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17309227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id="{27E242F4-6C88-4F2F-B48D-F9E8A1FA8015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4448158" y="2191661"/>
            <a:ext cx="1569290" cy="1361704"/>
          </a:xfrm>
          <a:custGeom>
            <a:avLst/>
            <a:gdLst>
              <a:gd name="connsiteX0" fmla="*/ 0 w 1569290"/>
              <a:gd name="connsiteY0" fmla="*/ 0 h 1361704"/>
              <a:gd name="connsiteX1" fmla="*/ 1569290 w 1569290"/>
              <a:gd name="connsiteY1" fmla="*/ 0 h 1361704"/>
              <a:gd name="connsiteX2" fmla="*/ 1569290 w 1569290"/>
              <a:gd name="connsiteY2" fmla="*/ 1361704 h 1361704"/>
              <a:gd name="connsiteX3" fmla="*/ 0 w 1569290"/>
              <a:gd name="connsiteY3" fmla="*/ 1361704 h 13617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9290" h="1361704">
                <a:moveTo>
                  <a:pt x="0" y="0"/>
                </a:moveTo>
                <a:lnTo>
                  <a:pt x="1569290" y="0"/>
                </a:lnTo>
                <a:lnTo>
                  <a:pt x="1569290" y="1361704"/>
                </a:lnTo>
                <a:lnTo>
                  <a:pt x="0" y="13617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4" name="Picture Placeholder 33">
            <a:extLst>
              <a:ext uri="{FF2B5EF4-FFF2-40B4-BE49-F238E27FC236}">
                <a16:creationId xmlns:a16="http://schemas.microsoft.com/office/drawing/2014/main" id="{46F42A2A-F6A7-42DB-AB23-6A0BE8875843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8084294" y="2191661"/>
            <a:ext cx="1569290" cy="1361704"/>
          </a:xfrm>
          <a:custGeom>
            <a:avLst/>
            <a:gdLst>
              <a:gd name="connsiteX0" fmla="*/ 0 w 1569290"/>
              <a:gd name="connsiteY0" fmla="*/ 0 h 1361704"/>
              <a:gd name="connsiteX1" fmla="*/ 1569290 w 1569290"/>
              <a:gd name="connsiteY1" fmla="*/ 0 h 1361704"/>
              <a:gd name="connsiteX2" fmla="*/ 1569290 w 1569290"/>
              <a:gd name="connsiteY2" fmla="*/ 1361704 h 1361704"/>
              <a:gd name="connsiteX3" fmla="*/ 0 w 1569290"/>
              <a:gd name="connsiteY3" fmla="*/ 1361704 h 13617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9290" h="1361704">
                <a:moveTo>
                  <a:pt x="0" y="0"/>
                </a:moveTo>
                <a:lnTo>
                  <a:pt x="1569290" y="0"/>
                </a:lnTo>
                <a:lnTo>
                  <a:pt x="1569290" y="1361704"/>
                </a:lnTo>
                <a:lnTo>
                  <a:pt x="0" y="13617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1" name="Picture Placeholder 30">
            <a:extLst>
              <a:ext uri="{FF2B5EF4-FFF2-40B4-BE49-F238E27FC236}">
                <a16:creationId xmlns:a16="http://schemas.microsoft.com/office/drawing/2014/main" id="{AA1849BF-2776-46D0-A0B5-B885277AD23E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2630090" y="2191661"/>
            <a:ext cx="1569290" cy="1361704"/>
          </a:xfrm>
          <a:custGeom>
            <a:avLst/>
            <a:gdLst>
              <a:gd name="connsiteX0" fmla="*/ 0 w 1569290"/>
              <a:gd name="connsiteY0" fmla="*/ 0 h 1361704"/>
              <a:gd name="connsiteX1" fmla="*/ 1569290 w 1569290"/>
              <a:gd name="connsiteY1" fmla="*/ 0 h 1361704"/>
              <a:gd name="connsiteX2" fmla="*/ 1569290 w 1569290"/>
              <a:gd name="connsiteY2" fmla="*/ 1361704 h 1361704"/>
              <a:gd name="connsiteX3" fmla="*/ 0 w 1569290"/>
              <a:gd name="connsiteY3" fmla="*/ 1361704 h 13617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9290" h="1361704">
                <a:moveTo>
                  <a:pt x="0" y="0"/>
                </a:moveTo>
                <a:lnTo>
                  <a:pt x="1569290" y="0"/>
                </a:lnTo>
                <a:lnTo>
                  <a:pt x="1569290" y="1361704"/>
                </a:lnTo>
                <a:lnTo>
                  <a:pt x="0" y="13617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3" name="Picture Placeholder 32">
            <a:extLst>
              <a:ext uri="{FF2B5EF4-FFF2-40B4-BE49-F238E27FC236}">
                <a16:creationId xmlns:a16="http://schemas.microsoft.com/office/drawing/2014/main" id="{01002F15-7DF7-498A-B215-73BCA3D52D04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6266226" y="2191661"/>
            <a:ext cx="1569290" cy="1361704"/>
          </a:xfrm>
          <a:custGeom>
            <a:avLst/>
            <a:gdLst>
              <a:gd name="connsiteX0" fmla="*/ 0 w 1569290"/>
              <a:gd name="connsiteY0" fmla="*/ 0 h 1361704"/>
              <a:gd name="connsiteX1" fmla="*/ 1569290 w 1569290"/>
              <a:gd name="connsiteY1" fmla="*/ 0 h 1361704"/>
              <a:gd name="connsiteX2" fmla="*/ 1569290 w 1569290"/>
              <a:gd name="connsiteY2" fmla="*/ 1361704 h 1361704"/>
              <a:gd name="connsiteX3" fmla="*/ 0 w 1569290"/>
              <a:gd name="connsiteY3" fmla="*/ 1361704 h 13617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9290" h="1361704">
                <a:moveTo>
                  <a:pt x="0" y="0"/>
                </a:moveTo>
                <a:lnTo>
                  <a:pt x="1569290" y="0"/>
                </a:lnTo>
                <a:lnTo>
                  <a:pt x="1569290" y="1361704"/>
                </a:lnTo>
                <a:lnTo>
                  <a:pt x="0" y="13617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0" name="Picture Placeholder 29">
            <a:extLst>
              <a:ext uri="{FF2B5EF4-FFF2-40B4-BE49-F238E27FC236}">
                <a16:creationId xmlns:a16="http://schemas.microsoft.com/office/drawing/2014/main" id="{45FD7141-EC24-4C6F-8381-B6AE28C0F75F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12022" y="2191661"/>
            <a:ext cx="1569290" cy="1361704"/>
          </a:xfrm>
          <a:custGeom>
            <a:avLst/>
            <a:gdLst>
              <a:gd name="connsiteX0" fmla="*/ 0 w 1569290"/>
              <a:gd name="connsiteY0" fmla="*/ 0 h 1361704"/>
              <a:gd name="connsiteX1" fmla="*/ 1569290 w 1569290"/>
              <a:gd name="connsiteY1" fmla="*/ 0 h 1361704"/>
              <a:gd name="connsiteX2" fmla="*/ 1569290 w 1569290"/>
              <a:gd name="connsiteY2" fmla="*/ 1361704 h 1361704"/>
              <a:gd name="connsiteX3" fmla="*/ 0 w 1569290"/>
              <a:gd name="connsiteY3" fmla="*/ 1361704 h 13617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9290" h="1361704">
                <a:moveTo>
                  <a:pt x="0" y="0"/>
                </a:moveTo>
                <a:lnTo>
                  <a:pt x="1569290" y="0"/>
                </a:lnTo>
                <a:lnTo>
                  <a:pt x="1569290" y="1361704"/>
                </a:lnTo>
                <a:lnTo>
                  <a:pt x="0" y="13617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5" name="Picture Placeholder 34">
            <a:extLst>
              <a:ext uri="{FF2B5EF4-FFF2-40B4-BE49-F238E27FC236}">
                <a16:creationId xmlns:a16="http://schemas.microsoft.com/office/drawing/2014/main" id="{C3FDDE43-2578-41F6-B1EF-739819A1E4B3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9902364" y="2191661"/>
            <a:ext cx="1569290" cy="1361704"/>
          </a:xfrm>
          <a:custGeom>
            <a:avLst/>
            <a:gdLst>
              <a:gd name="connsiteX0" fmla="*/ 0 w 1569290"/>
              <a:gd name="connsiteY0" fmla="*/ 0 h 1361704"/>
              <a:gd name="connsiteX1" fmla="*/ 1569290 w 1569290"/>
              <a:gd name="connsiteY1" fmla="*/ 0 h 1361704"/>
              <a:gd name="connsiteX2" fmla="*/ 1569290 w 1569290"/>
              <a:gd name="connsiteY2" fmla="*/ 1361704 h 1361704"/>
              <a:gd name="connsiteX3" fmla="*/ 0 w 1569290"/>
              <a:gd name="connsiteY3" fmla="*/ 1361704 h 13617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569290" h="1361704">
                <a:moveTo>
                  <a:pt x="0" y="0"/>
                </a:moveTo>
                <a:lnTo>
                  <a:pt x="1569290" y="0"/>
                </a:lnTo>
                <a:lnTo>
                  <a:pt x="1569290" y="1361704"/>
                </a:lnTo>
                <a:lnTo>
                  <a:pt x="0" y="13617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16702826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92619D-BF86-4C8A-8BB4-EFE345FE2AE8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5097236" y="2137653"/>
            <a:ext cx="1792605" cy="1492558"/>
          </a:xfrm>
          <a:custGeom>
            <a:avLst/>
            <a:gdLst>
              <a:gd name="connsiteX0" fmla="*/ 0 w 1792605"/>
              <a:gd name="connsiteY0" fmla="*/ 0 h 1492558"/>
              <a:gd name="connsiteX1" fmla="*/ 1792605 w 1792605"/>
              <a:gd name="connsiteY1" fmla="*/ 0 h 1492558"/>
              <a:gd name="connsiteX2" fmla="*/ 1792605 w 1792605"/>
              <a:gd name="connsiteY2" fmla="*/ 1492558 h 1492558"/>
              <a:gd name="connsiteX3" fmla="*/ 0 w 1792605"/>
              <a:gd name="connsiteY3" fmla="*/ 1492558 h 14925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92605" h="1492558">
                <a:moveTo>
                  <a:pt x="0" y="0"/>
                </a:moveTo>
                <a:lnTo>
                  <a:pt x="1792605" y="0"/>
                </a:lnTo>
                <a:lnTo>
                  <a:pt x="1792605" y="1492558"/>
                </a:lnTo>
                <a:lnTo>
                  <a:pt x="0" y="149255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DA2841D2-786C-491D-BB8D-24E29F76C132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8805343" y="2137653"/>
            <a:ext cx="1792605" cy="1492558"/>
          </a:xfrm>
          <a:custGeom>
            <a:avLst/>
            <a:gdLst>
              <a:gd name="connsiteX0" fmla="*/ 0 w 1792605"/>
              <a:gd name="connsiteY0" fmla="*/ 0 h 1492558"/>
              <a:gd name="connsiteX1" fmla="*/ 1792605 w 1792605"/>
              <a:gd name="connsiteY1" fmla="*/ 0 h 1492558"/>
              <a:gd name="connsiteX2" fmla="*/ 1792605 w 1792605"/>
              <a:gd name="connsiteY2" fmla="*/ 1492558 h 1492558"/>
              <a:gd name="connsiteX3" fmla="*/ 0 w 1792605"/>
              <a:gd name="connsiteY3" fmla="*/ 1492558 h 14925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92605" h="1492558">
                <a:moveTo>
                  <a:pt x="0" y="0"/>
                </a:moveTo>
                <a:lnTo>
                  <a:pt x="1792605" y="0"/>
                </a:lnTo>
                <a:lnTo>
                  <a:pt x="1792605" y="1492558"/>
                </a:lnTo>
                <a:lnTo>
                  <a:pt x="0" y="149255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30651615-AE50-43E9-B922-BB8D0E6CE3D0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1389129" y="2137653"/>
            <a:ext cx="1792605" cy="1492558"/>
          </a:xfrm>
          <a:custGeom>
            <a:avLst/>
            <a:gdLst>
              <a:gd name="connsiteX0" fmla="*/ 0 w 1792605"/>
              <a:gd name="connsiteY0" fmla="*/ 0 h 1492558"/>
              <a:gd name="connsiteX1" fmla="*/ 1792605 w 1792605"/>
              <a:gd name="connsiteY1" fmla="*/ 0 h 1492558"/>
              <a:gd name="connsiteX2" fmla="*/ 1792605 w 1792605"/>
              <a:gd name="connsiteY2" fmla="*/ 1492558 h 1492558"/>
              <a:gd name="connsiteX3" fmla="*/ 0 w 1792605"/>
              <a:gd name="connsiteY3" fmla="*/ 1492558 h 14925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92605" h="1492558">
                <a:moveTo>
                  <a:pt x="0" y="0"/>
                </a:moveTo>
                <a:lnTo>
                  <a:pt x="1792605" y="0"/>
                </a:lnTo>
                <a:lnTo>
                  <a:pt x="1792605" y="1492558"/>
                </a:lnTo>
                <a:lnTo>
                  <a:pt x="0" y="149255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76834375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5E947A1C-B191-4F09-A042-885CB8ED49E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955142" y="2334384"/>
            <a:ext cx="1857830" cy="1857830"/>
          </a:xfrm>
          <a:custGeom>
            <a:avLst/>
            <a:gdLst>
              <a:gd name="connsiteX0" fmla="*/ 928915 w 1857830"/>
              <a:gd name="connsiteY0" fmla="*/ 0 h 1857830"/>
              <a:gd name="connsiteX1" fmla="*/ 1857830 w 1857830"/>
              <a:gd name="connsiteY1" fmla="*/ 928915 h 1857830"/>
              <a:gd name="connsiteX2" fmla="*/ 928915 w 1857830"/>
              <a:gd name="connsiteY2" fmla="*/ 1857830 h 1857830"/>
              <a:gd name="connsiteX3" fmla="*/ 0 w 1857830"/>
              <a:gd name="connsiteY3" fmla="*/ 928915 h 1857830"/>
              <a:gd name="connsiteX4" fmla="*/ 928915 w 1857830"/>
              <a:gd name="connsiteY4" fmla="*/ 0 h 18578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57830" h="1857830">
                <a:moveTo>
                  <a:pt x="928915" y="0"/>
                </a:moveTo>
                <a:cubicBezTo>
                  <a:pt x="1441941" y="0"/>
                  <a:pt x="1857830" y="415889"/>
                  <a:pt x="1857830" y="928915"/>
                </a:cubicBezTo>
                <a:cubicBezTo>
                  <a:pt x="1857830" y="1441941"/>
                  <a:pt x="1441941" y="1857830"/>
                  <a:pt x="928915" y="1857830"/>
                </a:cubicBezTo>
                <a:cubicBezTo>
                  <a:pt x="415889" y="1857830"/>
                  <a:pt x="0" y="1441941"/>
                  <a:pt x="0" y="928915"/>
                </a:cubicBezTo>
                <a:cubicBezTo>
                  <a:pt x="0" y="415889"/>
                  <a:pt x="415889" y="0"/>
                  <a:pt x="9289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0D0401D-B26C-48CE-A8CC-B02CD46B6D18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6379028" y="2334384"/>
            <a:ext cx="1857830" cy="1857830"/>
          </a:xfrm>
          <a:custGeom>
            <a:avLst/>
            <a:gdLst>
              <a:gd name="connsiteX0" fmla="*/ 928915 w 1857830"/>
              <a:gd name="connsiteY0" fmla="*/ 0 h 1857830"/>
              <a:gd name="connsiteX1" fmla="*/ 1857830 w 1857830"/>
              <a:gd name="connsiteY1" fmla="*/ 928915 h 1857830"/>
              <a:gd name="connsiteX2" fmla="*/ 928915 w 1857830"/>
              <a:gd name="connsiteY2" fmla="*/ 1857830 h 1857830"/>
              <a:gd name="connsiteX3" fmla="*/ 0 w 1857830"/>
              <a:gd name="connsiteY3" fmla="*/ 928915 h 1857830"/>
              <a:gd name="connsiteX4" fmla="*/ 928915 w 1857830"/>
              <a:gd name="connsiteY4" fmla="*/ 0 h 18578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57830" h="1857830">
                <a:moveTo>
                  <a:pt x="928915" y="0"/>
                </a:moveTo>
                <a:cubicBezTo>
                  <a:pt x="1441941" y="0"/>
                  <a:pt x="1857830" y="415889"/>
                  <a:pt x="1857830" y="928915"/>
                </a:cubicBezTo>
                <a:cubicBezTo>
                  <a:pt x="1857830" y="1441941"/>
                  <a:pt x="1441941" y="1857830"/>
                  <a:pt x="928915" y="1857830"/>
                </a:cubicBezTo>
                <a:cubicBezTo>
                  <a:pt x="415889" y="1857830"/>
                  <a:pt x="0" y="1441941"/>
                  <a:pt x="0" y="928915"/>
                </a:cubicBezTo>
                <a:cubicBezTo>
                  <a:pt x="0" y="415889"/>
                  <a:pt x="415889" y="0"/>
                  <a:pt x="9289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E8AD41F4-1F4F-401F-BCAA-BE067A5EF05B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8802914" y="2334384"/>
            <a:ext cx="1857830" cy="1857830"/>
          </a:xfrm>
          <a:custGeom>
            <a:avLst/>
            <a:gdLst>
              <a:gd name="connsiteX0" fmla="*/ 928915 w 1857830"/>
              <a:gd name="connsiteY0" fmla="*/ 0 h 1857830"/>
              <a:gd name="connsiteX1" fmla="*/ 1857830 w 1857830"/>
              <a:gd name="connsiteY1" fmla="*/ 928915 h 1857830"/>
              <a:gd name="connsiteX2" fmla="*/ 928915 w 1857830"/>
              <a:gd name="connsiteY2" fmla="*/ 1857830 h 1857830"/>
              <a:gd name="connsiteX3" fmla="*/ 0 w 1857830"/>
              <a:gd name="connsiteY3" fmla="*/ 928915 h 1857830"/>
              <a:gd name="connsiteX4" fmla="*/ 928915 w 1857830"/>
              <a:gd name="connsiteY4" fmla="*/ 0 h 18578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57830" h="1857830">
                <a:moveTo>
                  <a:pt x="928915" y="0"/>
                </a:moveTo>
                <a:cubicBezTo>
                  <a:pt x="1441941" y="0"/>
                  <a:pt x="1857830" y="415889"/>
                  <a:pt x="1857830" y="928915"/>
                </a:cubicBezTo>
                <a:cubicBezTo>
                  <a:pt x="1857830" y="1441941"/>
                  <a:pt x="1441941" y="1857830"/>
                  <a:pt x="928915" y="1857830"/>
                </a:cubicBezTo>
                <a:cubicBezTo>
                  <a:pt x="415889" y="1857830"/>
                  <a:pt x="0" y="1441941"/>
                  <a:pt x="0" y="928915"/>
                </a:cubicBezTo>
                <a:cubicBezTo>
                  <a:pt x="0" y="415889"/>
                  <a:pt x="415889" y="0"/>
                  <a:pt x="9289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9AB0D726-B337-42C2-946C-F77FBD430553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1531256" y="2334384"/>
            <a:ext cx="1857830" cy="1857830"/>
          </a:xfrm>
          <a:custGeom>
            <a:avLst/>
            <a:gdLst>
              <a:gd name="connsiteX0" fmla="*/ 928915 w 1857830"/>
              <a:gd name="connsiteY0" fmla="*/ 0 h 1857830"/>
              <a:gd name="connsiteX1" fmla="*/ 1857830 w 1857830"/>
              <a:gd name="connsiteY1" fmla="*/ 928915 h 1857830"/>
              <a:gd name="connsiteX2" fmla="*/ 928915 w 1857830"/>
              <a:gd name="connsiteY2" fmla="*/ 1857830 h 1857830"/>
              <a:gd name="connsiteX3" fmla="*/ 0 w 1857830"/>
              <a:gd name="connsiteY3" fmla="*/ 928915 h 1857830"/>
              <a:gd name="connsiteX4" fmla="*/ 928915 w 1857830"/>
              <a:gd name="connsiteY4" fmla="*/ 0 h 18578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57830" h="1857830">
                <a:moveTo>
                  <a:pt x="928915" y="0"/>
                </a:moveTo>
                <a:cubicBezTo>
                  <a:pt x="1441941" y="0"/>
                  <a:pt x="1857830" y="415889"/>
                  <a:pt x="1857830" y="928915"/>
                </a:cubicBezTo>
                <a:cubicBezTo>
                  <a:pt x="1857830" y="1441941"/>
                  <a:pt x="1441941" y="1857830"/>
                  <a:pt x="928915" y="1857830"/>
                </a:cubicBezTo>
                <a:cubicBezTo>
                  <a:pt x="415889" y="1857830"/>
                  <a:pt x="0" y="1441941"/>
                  <a:pt x="0" y="928915"/>
                </a:cubicBezTo>
                <a:cubicBezTo>
                  <a:pt x="0" y="415889"/>
                  <a:pt x="415889" y="0"/>
                  <a:pt x="9289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225550449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0" name="Picture Placeholder 2">
            <a:extLst>
              <a:ext uri="{FF2B5EF4-FFF2-40B4-BE49-F238E27FC236}">
                <a16:creationId xmlns:a16="http://schemas.microsoft.com/office/drawing/2014/main" id="{1C2923B8-4D19-4D5B-8CEA-DF629D427CF5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5114196" y="1963246"/>
            <a:ext cx="1965960" cy="1965960"/>
          </a:xfrm>
          <a:prstGeom prst="ellipse">
            <a:avLst/>
          </a:pr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1" name="Picture Placeholder 2">
            <a:extLst>
              <a:ext uri="{FF2B5EF4-FFF2-40B4-BE49-F238E27FC236}">
                <a16:creationId xmlns:a16="http://schemas.microsoft.com/office/drawing/2014/main" id="{A2941AE5-F074-4F19-A871-39D3A5CA1EDB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3321187" y="1958726"/>
            <a:ext cx="1835640" cy="1983582"/>
          </a:xfrm>
          <a:custGeom>
            <a:avLst/>
            <a:gdLst>
              <a:gd name="connsiteX0" fmla="*/ 0 w 1965960"/>
              <a:gd name="connsiteY0" fmla="*/ 982980 h 1965960"/>
              <a:gd name="connsiteX1" fmla="*/ 982980 w 1965960"/>
              <a:gd name="connsiteY1" fmla="*/ 0 h 1965960"/>
              <a:gd name="connsiteX2" fmla="*/ 1965960 w 1965960"/>
              <a:gd name="connsiteY2" fmla="*/ 982980 h 1965960"/>
              <a:gd name="connsiteX3" fmla="*/ 982980 w 1965960"/>
              <a:gd name="connsiteY3" fmla="*/ 1965960 h 1965960"/>
              <a:gd name="connsiteX4" fmla="*/ 0 w 1965960"/>
              <a:gd name="connsiteY4" fmla="*/ 982980 h 1965960"/>
              <a:gd name="connsiteX0" fmla="*/ 0 w 2042556"/>
              <a:gd name="connsiteY0" fmla="*/ 982980 h 1967129"/>
              <a:gd name="connsiteX1" fmla="*/ 982980 w 2042556"/>
              <a:gd name="connsiteY1" fmla="*/ 0 h 1967129"/>
              <a:gd name="connsiteX2" fmla="*/ 1965960 w 2042556"/>
              <a:gd name="connsiteY2" fmla="*/ 982980 h 1967129"/>
              <a:gd name="connsiteX3" fmla="*/ 1847919 w 2042556"/>
              <a:gd name="connsiteY3" fmla="*/ 1178306 h 1967129"/>
              <a:gd name="connsiteX4" fmla="*/ 982980 w 2042556"/>
              <a:gd name="connsiteY4" fmla="*/ 1965960 h 1967129"/>
              <a:gd name="connsiteX5" fmla="*/ 0 w 2042556"/>
              <a:gd name="connsiteY5" fmla="*/ 982980 h 1967129"/>
              <a:gd name="connsiteX0" fmla="*/ 0 w 2039291"/>
              <a:gd name="connsiteY0" fmla="*/ 982980 h 1981733"/>
              <a:gd name="connsiteX1" fmla="*/ 982980 w 2039291"/>
              <a:gd name="connsiteY1" fmla="*/ 0 h 1981733"/>
              <a:gd name="connsiteX2" fmla="*/ 1965960 w 2039291"/>
              <a:gd name="connsiteY2" fmla="*/ 982980 h 1981733"/>
              <a:gd name="connsiteX3" fmla="*/ 1835219 w 2039291"/>
              <a:gd name="connsiteY3" fmla="*/ 1546606 h 1981733"/>
              <a:gd name="connsiteX4" fmla="*/ 982980 w 2039291"/>
              <a:gd name="connsiteY4" fmla="*/ 1965960 h 1981733"/>
              <a:gd name="connsiteX5" fmla="*/ 0 w 2039291"/>
              <a:gd name="connsiteY5" fmla="*/ 982980 h 1981733"/>
              <a:gd name="connsiteX0" fmla="*/ 0 w 2036992"/>
              <a:gd name="connsiteY0" fmla="*/ 982980 h 1981474"/>
              <a:gd name="connsiteX1" fmla="*/ 982980 w 2036992"/>
              <a:gd name="connsiteY1" fmla="*/ 0 h 1981474"/>
              <a:gd name="connsiteX2" fmla="*/ 1965960 w 2036992"/>
              <a:gd name="connsiteY2" fmla="*/ 982980 h 1981474"/>
              <a:gd name="connsiteX3" fmla="*/ 1825694 w 2036992"/>
              <a:gd name="connsiteY3" fmla="*/ 1543431 h 1981474"/>
              <a:gd name="connsiteX4" fmla="*/ 982980 w 2036992"/>
              <a:gd name="connsiteY4" fmla="*/ 1965960 h 1981474"/>
              <a:gd name="connsiteX5" fmla="*/ 0 w 2036992"/>
              <a:gd name="connsiteY5" fmla="*/ 982980 h 1981474"/>
              <a:gd name="connsiteX0" fmla="*/ 0 w 1947133"/>
              <a:gd name="connsiteY0" fmla="*/ 998052 h 1996546"/>
              <a:gd name="connsiteX1" fmla="*/ 982980 w 1947133"/>
              <a:gd name="connsiteY1" fmla="*/ 15072 h 1996546"/>
              <a:gd name="connsiteX2" fmla="*/ 1826260 w 1947133"/>
              <a:gd name="connsiteY2" fmla="*/ 458302 h 1996546"/>
              <a:gd name="connsiteX3" fmla="*/ 1825694 w 1947133"/>
              <a:gd name="connsiteY3" fmla="*/ 1558503 h 1996546"/>
              <a:gd name="connsiteX4" fmla="*/ 982980 w 1947133"/>
              <a:gd name="connsiteY4" fmla="*/ 1981032 h 1996546"/>
              <a:gd name="connsiteX5" fmla="*/ 0 w 1947133"/>
              <a:gd name="connsiteY5" fmla="*/ 998052 h 1996546"/>
              <a:gd name="connsiteX0" fmla="*/ 0 w 1880242"/>
              <a:gd name="connsiteY0" fmla="*/ 998052 h 1996546"/>
              <a:gd name="connsiteX1" fmla="*/ 982980 w 1880242"/>
              <a:gd name="connsiteY1" fmla="*/ 15072 h 1996546"/>
              <a:gd name="connsiteX2" fmla="*/ 1826260 w 1880242"/>
              <a:gd name="connsiteY2" fmla="*/ 458302 h 1996546"/>
              <a:gd name="connsiteX3" fmla="*/ 1825694 w 1880242"/>
              <a:gd name="connsiteY3" fmla="*/ 1558503 h 1996546"/>
              <a:gd name="connsiteX4" fmla="*/ 982980 w 1880242"/>
              <a:gd name="connsiteY4" fmla="*/ 1981032 h 1996546"/>
              <a:gd name="connsiteX5" fmla="*/ 0 w 1880242"/>
              <a:gd name="connsiteY5" fmla="*/ 998052 h 1996546"/>
              <a:gd name="connsiteX0" fmla="*/ 0 w 1826260"/>
              <a:gd name="connsiteY0" fmla="*/ 998052 h 1996546"/>
              <a:gd name="connsiteX1" fmla="*/ 982980 w 1826260"/>
              <a:gd name="connsiteY1" fmla="*/ 15072 h 1996546"/>
              <a:gd name="connsiteX2" fmla="*/ 1826260 w 1826260"/>
              <a:gd name="connsiteY2" fmla="*/ 458302 h 1996546"/>
              <a:gd name="connsiteX3" fmla="*/ 1825694 w 1826260"/>
              <a:gd name="connsiteY3" fmla="*/ 1558503 h 1996546"/>
              <a:gd name="connsiteX4" fmla="*/ 982980 w 1826260"/>
              <a:gd name="connsiteY4" fmla="*/ 1981032 h 1996546"/>
              <a:gd name="connsiteX5" fmla="*/ 0 w 1826260"/>
              <a:gd name="connsiteY5" fmla="*/ 998052 h 1996546"/>
              <a:gd name="connsiteX0" fmla="*/ 0 w 1826260"/>
              <a:gd name="connsiteY0" fmla="*/ 998052 h 1996546"/>
              <a:gd name="connsiteX1" fmla="*/ 982980 w 1826260"/>
              <a:gd name="connsiteY1" fmla="*/ 15072 h 1996546"/>
              <a:gd name="connsiteX2" fmla="*/ 1826260 w 1826260"/>
              <a:gd name="connsiteY2" fmla="*/ 458302 h 1996546"/>
              <a:gd name="connsiteX3" fmla="*/ 1825694 w 1826260"/>
              <a:gd name="connsiteY3" fmla="*/ 1558503 h 1996546"/>
              <a:gd name="connsiteX4" fmla="*/ 982980 w 1826260"/>
              <a:gd name="connsiteY4" fmla="*/ 1981032 h 1996546"/>
              <a:gd name="connsiteX5" fmla="*/ 0 w 1826260"/>
              <a:gd name="connsiteY5" fmla="*/ 998052 h 1996546"/>
              <a:gd name="connsiteX0" fmla="*/ 1389 w 1827649"/>
              <a:gd name="connsiteY0" fmla="*/ 979731 h 1978225"/>
              <a:gd name="connsiteX1" fmla="*/ 793869 w 1827649"/>
              <a:gd name="connsiteY1" fmla="*/ 15801 h 1978225"/>
              <a:gd name="connsiteX2" fmla="*/ 1827649 w 1827649"/>
              <a:gd name="connsiteY2" fmla="*/ 439981 h 1978225"/>
              <a:gd name="connsiteX3" fmla="*/ 1827083 w 1827649"/>
              <a:gd name="connsiteY3" fmla="*/ 1540182 h 1978225"/>
              <a:gd name="connsiteX4" fmla="*/ 984369 w 1827649"/>
              <a:gd name="connsiteY4" fmla="*/ 1962711 h 1978225"/>
              <a:gd name="connsiteX5" fmla="*/ 1389 w 1827649"/>
              <a:gd name="connsiteY5" fmla="*/ 979731 h 1978225"/>
              <a:gd name="connsiteX0" fmla="*/ 2466 w 1828726"/>
              <a:gd name="connsiteY0" fmla="*/ 986255 h 1984749"/>
              <a:gd name="connsiteX1" fmla="*/ 794946 w 1828726"/>
              <a:gd name="connsiteY1" fmla="*/ 22325 h 1984749"/>
              <a:gd name="connsiteX2" fmla="*/ 1828726 w 1828726"/>
              <a:gd name="connsiteY2" fmla="*/ 446505 h 1984749"/>
              <a:gd name="connsiteX3" fmla="*/ 1828160 w 1828726"/>
              <a:gd name="connsiteY3" fmla="*/ 1546706 h 1984749"/>
              <a:gd name="connsiteX4" fmla="*/ 985446 w 1828726"/>
              <a:gd name="connsiteY4" fmla="*/ 1969235 h 1984749"/>
              <a:gd name="connsiteX5" fmla="*/ 2466 w 1828726"/>
              <a:gd name="connsiteY5" fmla="*/ 986255 h 1984749"/>
              <a:gd name="connsiteX0" fmla="*/ 2466 w 1828726"/>
              <a:gd name="connsiteY0" fmla="*/ 986411 h 1984905"/>
              <a:gd name="connsiteX1" fmla="*/ 794946 w 1828726"/>
              <a:gd name="connsiteY1" fmla="*/ 22481 h 1984905"/>
              <a:gd name="connsiteX2" fmla="*/ 1828726 w 1828726"/>
              <a:gd name="connsiteY2" fmla="*/ 446661 h 1984905"/>
              <a:gd name="connsiteX3" fmla="*/ 1828160 w 1828726"/>
              <a:gd name="connsiteY3" fmla="*/ 1546862 h 1984905"/>
              <a:gd name="connsiteX4" fmla="*/ 985446 w 1828726"/>
              <a:gd name="connsiteY4" fmla="*/ 1969391 h 1984905"/>
              <a:gd name="connsiteX5" fmla="*/ 2466 w 1828726"/>
              <a:gd name="connsiteY5" fmla="*/ 986411 h 1984905"/>
              <a:gd name="connsiteX0" fmla="*/ 2466 w 1828726"/>
              <a:gd name="connsiteY0" fmla="*/ 986411 h 1984905"/>
              <a:gd name="connsiteX1" fmla="*/ 794946 w 1828726"/>
              <a:gd name="connsiteY1" fmla="*/ 22481 h 1984905"/>
              <a:gd name="connsiteX2" fmla="*/ 1828726 w 1828726"/>
              <a:gd name="connsiteY2" fmla="*/ 446661 h 1984905"/>
              <a:gd name="connsiteX3" fmla="*/ 1828160 w 1828726"/>
              <a:gd name="connsiteY3" fmla="*/ 1546862 h 1984905"/>
              <a:gd name="connsiteX4" fmla="*/ 985446 w 1828726"/>
              <a:gd name="connsiteY4" fmla="*/ 1969391 h 1984905"/>
              <a:gd name="connsiteX5" fmla="*/ 2466 w 1828726"/>
              <a:gd name="connsiteY5" fmla="*/ 986411 h 1984905"/>
              <a:gd name="connsiteX0" fmla="*/ 2466 w 1828726"/>
              <a:gd name="connsiteY0" fmla="*/ 986411 h 1984905"/>
              <a:gd name="connsiteX1" fmla="*/ 794946 w 1828726"/>
              <a:gd name="connsiteY1" fmla="*/ 22481 h 1984905"/>
              <a:gd name="connsiteX2" fmla="*/ 1828726 w 1828726"/>
              <a:gd name="connsiteY2" fmla="*/ 446661 h 1984905"/>
              <a:gd name="connsiteX3" fmla="*/ 1828160 w 1828726"/>
              <a:gd name="connsiteY3" fmla="*/ 1546862 h 1984905"/>
              <a:gd name="connsiteX4" fmla="*/ 791771 w 1828726"/>
              <a:gd name="connsiteY4" fmla="*/ 1969391 h 1984905"/>
              <a:gd name="connsiteX5" fmla="*/ 2466 w 1828726"/>
              <a:gd name="connsiteY5" fmla="*/ 986411 h 1984905"/>
              <a:gd name="connsiteX0" fmla="*/ 2466 w 1828726"/>
              <a:gd name="connsiteY0" fmla="*/ 986411 h 2022885"/>
              <a:gd name="connsiteX1" fmla="*/ 794946 w 1828726"/>
              <a:gd name="connsiteY1" fmla="*/ 22481 h 2022885"/>
              <a:gd name="connsiteX2" fmla="*/ 1828726 w 1828726"/>
              <a:gd name="connsiteY2" fmla="*/ 446661 h 2022885"/>
              <a:gd name="connsiteX3" fmla="*/ 1828160 w 1828726"/>
              <a:gd name="connsiteY3" fmla="*/ 1546862 h 2022885"/>
              <a:gd name="connsiteX4" fmla="*/ 791771 w 1828726"/>
              <a:gd name="connsiteY4" fmla="*/ 1969391 h 2022885"/>
              <a:gd name="connsiteX5" fmla="*/ 2466 w 1828726"/>
              <a:gd name="connsiteY5" fmla="*/ 986411 h 2022885"/>
              <a:gd name="connsiteX0" fmla="*/ 2466 w 1828726"/>
              <a:gd name="connsiteY0" fmla="*/ 986411 h 2018099"/>
              <a:gd name="connsiteX1" fmla="*/ 794946 w 1828726"/>
              <a:gd name="connsiteY1" fmla="*/ 22481 h 2018099"/>
              <a:gd name="connsiteX2" fmla="*/ 1828726 w 1828726"/>
              <a:gd name="connsiteY2" fmla="*/ 446661 h 2018099"/>
              <a:gd name="connsiteX3" fmla="*/ 1828160 w 1828726"/>
              <a:gd name="connsiteY3" fmla="*/ 1546862 h 2018099"/>
              <a:gd name="connsiteX4" fmla="*/ 791771 w 1828726"/>
              <a:gd name="connsiteY4" fmla="*/ 1969391 h 2018099"/>
              <a:gd name="connsiteX5" fmla="*/ 2466 w 1828726"/>
              <a:gd name="connsiteY5" fmla="*/ 986411 h 2018099"/>
              <a:gd name="connsiteX0" fmla="*/ 2466 w 1828726"/>
              <a:gd name="connsiteY0" fmla="*/ 986411 h 1988683"/>
              <a:gd name="connsiteX1" fmla="*/ 794946 w 1828726"/>
              <a:gd name="connsiteY1" fmla="*/ 22481 h 1988683"/>
              <a:gd name="connsiteX2" fmla="*/ 1828726 w 1828726"/>
              <a:gd name="connsiteY2" fmla="*/ 446661 h 1988683"/>
              <a:gd name="connsiteX3" fmla="*/ 1828160 w 1828726"/>
              <a:gd name="connsiteY3" fmla="*/ 1546862 h 1988683"/>
              <a:gd name="connsiteX4" fmla="*/ 674296 w 1828726"/>
              <a:gd name="connsiteY4" fmla="*/ 1937641 h 1988683"/>
              <a:gd name="connsiteX5" fmla="*/ 2466 w 1828726"/>
              <a:gd name="connsiteY5" fmla="*/ 986411 h 1988683"/>
              <a:gd name="connsiteX0" fmla="*/ 2466 w 1828726"/>
              <a:gd name="connsiteY0" fmla="*/ 986411 h 1983165"/>
              <a:gd name="connsiteX1" fmla="*/ 794946 w 1828726"/>
              <a:gd name="connsiteY1" fmla="*/ 22481 h 1983165"/>
              <a:gd name="connsiteX2" fmla="*/ 1828726 w 1828726"/>
              <a:gd name="connsiteY2" fmla="*/ 446661 h 1983165"/>
              <a:gd name="connsiteX3" fmla="*/ 1828160 w 1828726"/>
              <a:gd name="connsiteY3" fmla="*/ 1546862 h 1983165"/>
              <a:gd name="connsiteX4" fmla="*/ 674296 w 1828726"/>
              <a:gd name="connsiteY4" fmla="*/ 1937641 h 1983165"/>
              <a:gd name="connsiteX5" fmla="*/ 2466 w 1828726"/>
              <a:gd name="connsiteY5" fmla="*/ 986411 h 1983165"/>
              <a:gd name="connsiteX0" fmla="*/ 2466 w 1828726"/>
              <a:gd name="connsiteY0" fmla="*/ 986411 h 1983165"/>
              <a:gd name="connsiteX1" fmla="*/ 794946 w 1828726"/>
              <a:gd name="connsiteY1" fmla="*/ 22481 h 1983165"/>
              <a:gd name="connsiteX2" fmla="*/ 1828726 w 1828726"/>
              <a:gd name="connsiteY2" fmla="*/ 446661 h 1983165"/>
              <a:gd name="connsiteX3" fmla="*/ 1828160 w 1828726"/>
              <a:gd name="connsiteY3" fmla="*/ 1546862 h 1983165"/>
              <a:gd name="connsiteX4" fmla="*/ 674296 w 1828726"/>
              <a:gd name="connsiteY4" fmla="*/ 1937641 h 1983165"/>
              <a:gd name="connsiteX5" fmla="*/ 2466 w 1828726"/>
              <a:gd name="connsiteY5" fmla="*/ 986411 h 1983165"/>
              <a:gd name="connsiteX0" fmla="*/ 2466 w 1828726"/>
              <a:gd name="connsiteY0" fmla="*/ 986411 h 1983165"/>
              <a:gd name="connsiteX1" fmla="*/ 794946 w 1828726"/>
              <a:gd name="connsiteY1" fmla="*/ 22481 h 1983165"/>
              <a:gd name="connsiteX2" fmla="*/ 1828726 w 1828726"/>
              <a:gd name="connsiteY2" fmla="*/ 446661 h 1983165"/>
              <a:gd name="connsiteX3" fmla="*/ 1828160 w 1828726"/>
              <a:gd name="connsiteY3" fmla="*/ 1546862 h 1983165"/>
              <a:gd name="connsiteX4" fmla="*/ 674296 w 1828726"/>
              <a:gd name="connsiteY4" fmla="*/ 1937641 h 1983165"/>
              <a:gd name="connsiteX5" fmla="*/ 2466 w 1828726"/>
              <a:gd name="connsiteY5" fmla="*/ 986411 h 1983165"/>
              <a:gd name="connsiteX0" fmla="*/ 450 w 1826710"/>
              <a:gd name="connsiteY0" fmla="*/ 986411 h 1983165"/>
              <a:gd name="connsiteX1" fmla="*/ 792930 w 1826710"/>
              <a:gd name="connsiteY1" fmla="*/ 22481 h 1983165"/>
              <a:gd name="connsiteX2" fmla="*/ 1826710 w 1826710"/>
              <a:gd name="connsiteY2" fmla="*/ 446661 h 1983165"/>
              <a:gd name="connsiteX3" fmla="*/ 1826144 w 1826710"/>
              <a:gd name="connsiteY3" fmla="*/ 1546862 h 1983165"/>
              <a:gd name="connsiteX4" fmla="*/ 672280 w 1826710"/>
              <a:gd name="connsiteY4" fmla="*/ 1937641 h 1983165"/>
              <a:gd name="connsiteX5" fmla="*/ 450 w 1826710"/>
              <a:gd name="connsiteY5" fmla="*/ 986411 h 1983165"/>
              <a:gd name="connsiteX0" fmla="*/ 450 w 1826710"/>
              <a:gd name="connsiteY0" fmla="*/ 986411 h 1983165"/>
              <a:gd name="connsiteX1" fmla="*/ 792930 w 1826710"/>
              <a:gd name="connsiteY1" fmla="*/ 22481 h 1983165"/>
              <a:gd name="connsiteX2" fmla="*/ 1826710 w 1826710"/>
              <a:gd name="connsiteY2" fmla="*/ 446661 h 1983165"/>
              <a:gd name="connsiteX3" fmla="*/ 1826144 w 1826710"/>
              <a:gd name="connsiteY3" fmla="*/ 1546862 h 1983165"/>
              <a:gd name="connsiteX4" fmla="*/ 672280 w 1826710"/>
              <a:gd name="connsiteY4" fmla="*/ 1937641 h 1983165"/>
              <a:gd name="connsiteX5" fmla="*/ 450 w 1826710"/>
              <a:gd name="connsiteY5" fmla="*/ 986411 h 1983165"/>
              <a:gd name="connsiteX0" fmla="*/ 450 w 1835669"/>
              <a:gd name="connsiteY0" fmla="*/ 986411 h 1982493"/>
              <a:gd name="connsiteX1" fmla="*/ 792930 w 1835669"/>
              <a:gd name="connsiteY1" fmla="*/ 22481 h 1982493"/>
              <a:gd name="connsiteX2" fmla="*/ 1826710 w 1835669"/>
              <a:gd name="connsiteY2" fmla="*/ 446661 h 1982493"/>
              <a:gd name="connsiteX3" fmla="*/ 1835669 w 1835669"/>
              <a:gd name="connsiteY3" fmla="*/ 1537337 h 1982493"/>
              <a:gd name="connsiteX4" fmla="*/ 672280 w 1835669"/>
              <a:gd name="connsiteY4" fmla="*/ 1937641 h 1982493"/>
              <a:gd name="connsiteX5" fmla="*/ 450 w 1835669"/>
              <a:gd name="connsiteY5" fmla="*/ 986411 h 1982493"/>
              <a:gd name="connsiteX0" fmla="*/ 450 w 1835669"/>
              <a:gd name="connsiteY0" fmla="*/ 986411 h 1982493"/>
              <a:gd name="connsiteX1" fmla="*/ 792930 w 1835669"/>
              <a:gd name="connsiteY1" fmla="*/ 22481 h 1982493"/>
              <a:gd name="connsiteX2" fmla="*/ 1826710 w 1835669"/>
              <a:gd name="connsiteY2" fmla="*/ 446661 h 1982493"/>
              <a:gd name="connsiteX3" fmla="*/ 1835669 w 1835669"/>
              <a:gd name="connsiteY3" fmla="*/ 1537337 h 1982493"/>
              <a:gd name="connsiteX4" fmla="*/ 672280 w 1835669"/>
              <a:gd name="connsiteY4" fmla="*/ 1937641 h 1982493"/>
              <a:gd name="connsiteX5" fmla="*/ 450 w 1835669"/>
              <a:gd name="connsiteY5" fmla="*/ 986411 h 1982493"/>
              <a:gd name="connsiteX0" fmla="*/ 454 w 1835673"/>
              <a:gd name="connsiteY0" fmla="*/ 989422 h 1985504"/>
              <a:gd name="connsiteX1" fmla="*/ 789759 w 1835673"/>
              <a:gd name="connsiteY1" fmla="*/ 22317 h 1985504"/>
              <a:gd name="connsiteX2" fmla="*/ 1826714 w 1835673"/>
              <a:gd name="connsiteY2" fmla="*/ 449672 h 1985504"/>
              <a:gd name="connsiteX3" fmla="*/ 1835673 w 1835673"/>
              <a:gd name="connsiteY3" fmla="*/ 1540348 h 1985504"/>
              <a:gd name="connsiteX4" fmla="*/ 672284 w 1835673"/>
              <a:gd name="connsiteY4" fmla="*/ 1940652 h 1985504"/>
              <a:gd name="connsiteX5" fmla="*/ 454 w 1835673"/>
              <a:gd name="connsiteY5" fmla="*/ 989422 h 1985504"/>
              <a:gd name="connsiteX0" fmla="*/ 421 w 1835640"/>
              <a:gd name="connsiteY0" fmla="*/ 987500 h 1983582"/>
              <a:gd name="connsiteX1" fmla="*/ 789726 w 1835640"/>
              <a:gd name="connsiteY1" fmla="*/ 20395 h 1983582"/>
              <a:gd name="connsiteX2" fmla="*/ 1826681 w 1835640"/>
              <a:gd name="connsiteY2" fmla="*/ 447750 h 1983582"/>
              <a:gd name="connsiteX3" fmla="*/ 1835640 w 1835640"/>
              <a:gd name="connsiteY3" fmla="*/ 1538426 h 1983582"/>
              <a:gd name="connsiteX4" fmla="*/ 672251 w 1835640"/>
              <a:gd name="connsiteY4" fmla="*/ 1938730 h 1983582"/>
              <a:gd name="connsiteX5" fmla="*/ 421 w 1835640"/>
              <a:gd name="connsiteY5" fmla="*/ 987500 h 1983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835640" h="1983582">
                <a:moveTo>
                  <a:pt x="421" y="987500"/>
                </a:moveTo>
                <a:cubicBezTo>
                  <a:pt x="-12279" y="618565"/>
                  <a:pt x="263099" y="126228"/>
                  <a:pt x="789726" y="20395"/>
                </a:cubicBezTo>
                <a:cubicBezTo>
                  <a:pt x="1316353" y="-85438"/>
                  <a:pt x="1702361" y="245173"/>
                  <a:pt x="1826681" y="447750"/>
                </a:cubicBezTo>
                <a:cubicBezTo>
                  <a:pt x="1636676" y="828127"/>
                  <a:pt x="1653395" y="1219021"/>
                  <a:pt x="1835640" y="1538426"/>
                </a:cubicBezTo>
                <a:cubicBezTo>
                  <a:pt x="1773410" y="1635581"/>
                  <a:pt x="1373408" y="2133738"/>
                  <a:pt x="672251" y="1938730"/>
                </a:cubicBezTo>
                <a:cubicBezTo>
                  <a:pt x="345744" y="1813572"/>
                  <a:pt x="22646" y="1531060"/>
                  <a:pt x="421" y="987500"/>
                </a:cubicBezTo>
                <a:close/>
              </a:path>
            </a:pathLst>
          </a:cu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2" name="Picture Placeholder 2">
            <a:extLst>
              <a:ext uri="{FF2B5EF4-FFF2-40B4-BE49-F238E27FC236}">
                <a16:creationId xmlns:a16="http://schemas.microsoft.com/office/drawing/2014/main" id="{C22A49A9-DC15-4D3C-A271-40AAA8A9FAA4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1538769" y="1958726"/>
            <a:ext cx="1835640" cy="1983582"/>
          </a:xfrm>
          <a:custGeom>
            <a:avLst/>
            <a:gdLst>
              <a:gd name="connsiteX0" fmla="*/ 0 w 1965960"/>
              <a:gd name="connsiteY0" fmla="*/ 982980 h 1965960"/>
              <a:gd name="connsiteX1" fmla="*/ 982980 w 1965960"/>
              <a:gd name="connsiteY1" fmla="*/ 0 h 1965960"/>
              <a:gd name="connsiteX2" fmla="*/ 1965960 w 1965960"/>
              <a:gd name="connsiteY2" fmla="*/ 982980 h 1965960"/>
              <a:gd name="connsiteX3" fmla="*/ 982980 w 1965960"/>
              <a:gd name="connsiteY3" fmla="*/ 1965960 h 1965960"/>
              <a:gd name="connsiteX4" fmla="*/ 0 w 1965960"/>
              <a:gd name="connsiteY4" fmla="*/ 982980 h 1965960"/>
              <a:gd name="connsiteX0" fmla="*/ 0 w 2042556"/>
              <a:gd name="connsiteY0" fmla="*/ 982980 h 1967129"/>
              <a:gd name="connsiteX1" fmla="*/ 982980 w 2042556"/>
              <a:gd name="connsiteY1" fmla="*/ 0 h 1967129"/>
              <a:gd name="connsiteX2" fmla="*/ 1965960 w 2042556"/>
              <a:gd name="connsiteY2" fmla="*/ 982980 h 1967129"/>
              <a:gd name="connsiteX3" fmla="*/ 1847919 w 2042556"/>
              <a:gd name="connsiteY3" fmla="*/ 1178306 h 1967129"/>
              <a:gd name="connsiteX4" fmla="*/ 982980 w 2042556"/>
              <a:gd name="connsiteY4" fmla="*/ 1965960 h 1967129"/>
              <a:gd name="connsiteX5" fmla="*/ 0 w 2042556"/>
              <a:gd name="connsiteY5" fmla="*/ 982980 h 1967129"/>
              <a:gd name="connsiteX0" fmla="*/ 0 w 2039291"/>
              <a:gd name="connsiteY0" fmla="*/ 982980 h 1981733"/>
              <a:gd name="connsiteX1" fmla="*/ 982980 w 2039291"/>
              <a:gd name="connsiteY1" fmla="*/ 0 h 1981733"/>
              <a:gd name="connsiteX2" fmla="*/ 1965960 w 2039291"/>
              <a:gd name="connsiteY2" fmla="*/ 982980 h 1981733"/>
              <a:gd name="connsiteX3" fmla="*/ 1835219 w 2039291"/>
              <a:gd name="connsiteY3" fmla="*/ 1546606 h 1981733"/>
              <a:gd name="connsiteX4" fmla="*/ 982980 w 2039291"/>
              <a:gd name="connsiteY4" fmla="*/ 1965960 h 1981733"/>
              <a:gd name="connsiteX5" fmla="*/ 0 w 2039291"/>
              <a:gd name="connsiteY5" fmla="*/ 982980 h 1981733"/>
              <a:gd name="connsiteX0" fmla="*/ 0 w 2036992"/>
              <a:gd name="connsiteY0" fmla="*/ 982980 h 1981474"/>
              <a:gd name="connsiteX1" fmla="*/ 982980 w 2036992"/>
              <a:gd name="connsiteY1" fmla="*/ 0 h 1981474"/>
              <a:gd name="connsiteX2" fmla="*/ 1965960 w 2036992"/>
              <a:gd name="connsiteY2" fmla="*/ 982980 h 1981474"/>
              <a:gd name="connsiteX3" fmla="*/ 1825694 w 2036992"/>
              <a:gd name="connsiteY3" fmla="*/ 1543431 h 1981474"/>
              <a:gd name="connsiteX4" fmla="*/ 982980 w 2036992"/>
              <a:gd name="connsiteY4" fmla="*/ 1965960 h 1981474"/>
              <a:gd name="connsiteX5" fmla="*/ 0 w 2036992"/>
              <a:gd name="connsiteY5" fmla="*/ 982980 h 1981474"/>
              <a:gd name="connsiteX0" fmla="*/ 0 w 1947133"/>
              <a:gd name="connsiteY0" fmla="*/ 998052 h 1996546"/>
              <a:gd name="connsiteX1" fmla="*/ 982980 w 1947133"/>
              <a:gd name="connsiteY1" fmla="*/ 15072 h 1996546"/>
              <a:gd name="connsiteX2" fmla="*/ 1826260 w 1947133"/>
              <a:gd name="connsiteY2" fmla="*/ 458302 h 1996546"/>
              <a:gd name="connsiteX3" fmla="*/ 1825694 w 1947133"/>
              <a:gd name="connsiteY3" fmla="*/ 1558503 h 1996546"/>
              <a:gd name="connsiteX4" fmla="*/ 982980 w 1947133"/>
              <a:gd name="connsiteY4" fmla="*/ 1981032 h 1996546"/>
              <a:gd name="connsiteX5" fmla="*/ 0 w 1947133"/>
              <a:gd name="connsiteY5" fmla="*/ 998052 h 1996546"/>
              <a:gd name="connsiteX0" fmla="*/ 0 w 1880242"/>
              <a:gd name="connsiteY0" fmla="*/ 998052 h 1996546"/>
              <a:gd name="connsiteX1" fmla="*/ 982980 w 1880242"/>
              <a:gd name="connsiteY1" fmla="*/ 15072 h 1996546"/>
              <a:gd name="connsiteX2" fmla="*/ 1826260 w 1880242"/>
              <a:gd name="connsiteY2" fmla="*/ 458302 h 1996546"/>
              <a:gd name="connsiteX3" fmla="*/ 1825694 w 1880242"/>
              <a:gd name="connsiteY3" fmla="*/ 1558503 h 1996546"/>
              <a:gd name="connsiteX4" fmla="*/ 982980 w 1880242"/>
              <a:gd name="connsiteY4" fmla="*/ 1981032 h 1996546"/>
              <a:gd name="connsiteX5" fmla="*/ 0 w 1880242"/>
              <a:gd name="connsiteY5" fmla="*/ 998052 h 1996546"/>
              <a:gd name="connsiteX0" fmla="*/ 0 w 1826260"/>
              <a:gd name="connsiteY0" fmla="*/ 998052 h 1996546"/>
              <a:gd name="connsiteX1" fmla="*/ 982980 w 1826260"/>
              <a:gd name="connsiteY1" fmla="*/ 15072 h 1996546"/>
              <a:gd name="connsiteX2" fmla="*/ 1826260 w 1826260"/>
              <a:gd name="connsiteY2" fmla="*/ 458302 h 1996546"/>
              <a:gd name="connsiteX3" fmla="*/ 1825694 w 1826260"/>
              <a:gd name="connsiteY3" fmla="*/ 1558503 h 1996546"/>
              <a:gd name="connsiteX4" fmla="*/ 982980 w 1826260"/>
              <a:gd name="connsiteY4" fmla="*/ 1981032 h 1996546"/>
              <a:gd name="connsiteX5" fmla="*/ 0 w 1826260"/>
              <a:gd name="connsiteY5" fmla="*/ 998052 h 1996546"/>
              <a:gd name="connsiteX0" fmla="*/ 0 w 1826260"/>
              <a:gd name="connsiteY0" fmla="*/ 998052 h 1996546"/>
              <a:gd name="connsiteX1" fmla="*/ 982980 w 1826260"/>
              <a:gd name="connsiteY1" fmla="*/ 15072 h 1996546"/>
              <a:gd name="connsiteX2" fmla="*/ 1826260 w 1826260"/>
              <a:gd name="connsiteY2" fmla="*/ 458302 h 1996546"/>
              <a:gd name="connsiteX3" fmla="*/ 1825694 w 1826260"/>
              <a:gd name="connsiteY3" fmla="*/ 1558503 h 1996546"/>
              <a:gd name="connsiteX4" fmla="*/ 982980 w 1826260"/>
              <a:gd name="connsiteY4" fmla="*/ 1981032 h 1996546"/>
              <a:gd name="connsiteX5" fmla="*/ 0 w 1826260"/>
              <a:gd name="connsiteY5" fmla="*/ 998052 h 1996546"/>
              <a:gd name="connsiteX0" fmla="*/ 1389 w 1827649"/>
              <a:gd name="connsiteY0" fmla="*/ 979731 h 1978225"/>
              <a:gd name="connsiteX1" fmla="*/ 793869 w 1827649"/>
              <a:gd name="connsiteY1" fmla="*/ 15801 h 1978225"/>
              <a:gd name="connsiteX2" fmla="*/ 1827649 w 1827649"/>
              <a:gd name="connsiteY2" fmla="*/ 439981 h 1978225"/>
              <a:gd name="connsiteX3" fmla="*/ 1827083 w 1827649"/>
              <a:gd name="connsiteY3" fmla="*/ 1540182 h 1978225"/>
              <a:gd name="connsiteX4" fmla="*/ 984369 w 1827649"/>
              <a:gd name="connsiteY4" fmla="*/ 1962711 h 1978225"/>
              <a:gd name="connsiteX5" fmla="*/ 1389 w 1827649"/>
              <a:gd name="connsiteY5" fmla="*/ 979731 h 1978225"/>
              <a:gd name="connsiteX0" fmla="*/ 2466 w 1828726"/>
              <a:gd name="connsiteY0" fmla="*/ 986255 h 1984749"/>
              <a:gd name="connsiteX1" fmla="*/ 794946 w 1828726"/>
              <a:gd name="connsiteY1" fmla="*/ 22325 h 1984749"/>
              <a:gd name="connsiteX2" fmla="*/ 1828726 w 1828726"/>
              <a:gd name="connsiteY2" fmla="*/ 446505 h 1984749"/>
              <a:gd name="connsiteX3" fmla="*/ 1828160 w 1828726"/>
              <a:gd name="connsiteY3" fmla="*/ 1546706 h 1984749"/>
              <a:gd name="connsiteX4" fmla="*/ 985446 w 1828726"/>
              <a:gd name="connsiteY4" fmla="*/ 1969235 h 1984749"/>
              <a:gd name="connsiteX5" fmla="*/ 2466 w 1828726"/>
              <a:gd name="connsiteY5" fmla="*/ 986255 h 1984749"/>
              <a:gd name="connsiteX0" fmla="*/ 2466 w 1828726"/>
              <a:gd name="connsiteY0" fmla="*/ 986411 h 1984905"/>
              <a:gd name="connsiteX1" fmla="*/ 794946 w 1828726"/>
              <a:gd name="connsiteY1" fmla="*/ 22481 h 1984905"/>
              <a:gd name="connsiteX2" fmla="*/ 1828726 w 1828726"/>
              <a:gd name="connsiteY2" fmla="*/ 446661 h 1984905"/>
              <a:gd name="connsiteX3" fmla="*/ 1828160 w 1828726"/>
              <a:gd name="connsiteY3" fmla="*/ 1546862 h 1984905"/>
              <a:gd name="connsiteX4" fmla="*/ 985446 w 1828726"/>
              <a:gd name="connsiteY4" fmla="*/ 1969391 h 1984905"/>
              <a:gd name="connsiteX5" fmla="*/ 2466 w 1828726"/>
              <a:gd name="connsiteY5" fmla="*/ 986411 h 1984905"/>
              <a:gd name="connsiteX0" fmla="*/ 2466 w 1828726"/>
              <a:gd name="connsiteY0" fmla="*/ 986411 h 1984905"/>
              <a:gd name="connsiteX1" fmla="*/ 794946 w 1828726"/>
              <a:gd name="connsiteY1" fmla="*/ 22481 h 1984905"/>
              <a:gd name="connsiteX2" fmla="*/ 1828726 w 1828726"/>
              <a:gd name="connsiteY2" fmla="*/ 446661 h 1984905"/>
              <a:gd name="connsiteX3" fmla="*/ 1828160 w 1828726"/>
              <a:gd name="connsiteY3" fmla="*/ 1546862 h 1984905"/>
              <a:gd name="connsiteX4" fmla="*/ 985446 w 1828726"/>
              <a:gd name="connsiteY4" fmla="*/ 1969391 h 1984905"/>
              <a:gd name="connsiteX5" fmla="*/ 2466 w 1828726"/>
              <a:gd name="connsiteY5" fmla="*/ 986411 h 1984905"/>
              <a:gd name="connsiteX0" fmla="*/ 2466 w 1828726"/>
              <a:gd name="connsiteY0" fmla="*/ 986411 h 1984905"/>
              <a:gd name="connsiteX1" fmla="*/ 794946 w 1828726"/>
              <a:gd name="connsiteY1" fmla="*/ 22481 h 1984905"/>
              <a:gd name="connsiteX2" fmla="*/ 1828726 w 1828726"/>
              <a:gd name="connsiteY2" fmla="*/ 446661 h 1984905"/>
              <a:gd name="connsiteX3" fmla="*/ 1828160 w 1828726"/>
              <a:gd name="connsiteY3" fmla="*/ 1546862 h 1984905"/>
              <a:gd name="connsiteX4" fmla="*/ 791771 w 1828726"/>
              <a:gd name="connsiteY4" fmla="*/ 1969391 h 1984905"/>
              <a:gd name="connsiteX5" fmla="*/ 2466 w 1828726"/>
              <a:gd name="connsiteY5" fmla="*/ 986411 h 1984905"/>
              <a:gd name="connsiteX0" fmla="*/ 2466 w 1828726"/>
              <a:gd name="connsiteY0" fmla="*/ 986411 h 2022885"/>
              <a:gd name="connsiteX1" fmla="*/ 794946 w 1828726"/>
              <a:gd name="connsiteY1" fmla="*/ 22481 h 2022885"/>
              <a:gd name="connsiteX2" fmla="*/ 1828726 w 1828726"/>
              <a:gd name="connsiteY2" fmla="*/ 446661 h 2022885"/>
              <a:gd name="connsiteX3" fmla="*/ 1828160 w 1828726"/>
              <a:gd name="connsiteY3" fmla="*/ 1546862 h 2022885"/>
              <a:gd name="connsiteX4" fmla="*/ 791771 w 1828726"/>
              <a:gd name="connsiteY4" fmla="*/ 1969391 h 2022885"/>
              <a:gd name="connsiteX5" fmla="*/ 2466 w 1828726"/>
              <a:gd name="connsiteY5" fmla="*/ 986411 h 2022885"/>
              <a:gd name="connsiteX0" fmla="*/ 2466 w 1828726"/>
              <a:gd name="connsiteY0" fmla="*/ 986411 h 2018099"/>
              <a:gd name="connsiteX1" fmla="*/ 794946 w 1828726"/>
              <a:gd name="connsiteY1" fmla="*/ 22481 h 2018099"/>
              <a:gd name="connsiteX2" fmla="*/ 1828726 w 1828726"/>
              <a:gd name="connsiteY2" fmla="*/ 446661 h 2018099"/>
              <a:gd name="connsiteX3" fmla="*/ 1828160 w 1828726"/>
              <a:gd name="connsiteY3" fmla="*/ 1546862 h 2018099"/>
              <a:gd name="connsiteX4" fmla="*/ 791771 w 1828726"/>
              <a:gd name="connsiteY4" fmla="*/ 1969391 h 2018099"/>
              <a:gd name="connsiteX5" fmla="*/ 2466 w 1828726"/>
              <a:gd name="connsiteY5" fmla="*/ 986411 h 2018099"/>
              <a:gd name="connsiteX0" fmla="*/ 2466 w 1828726"/>
              <a:gd name="connsiteY0" fmla="*/ 986411 h 1988683"/>
              <a:gd name="connsiteX1" fmla="*/ 794946 w 1828726"/>
              <a:gd name="connsiteY1" fmla="*/ 22481 h 1988683"/>
              <a:gd name="connsiteX2" fmla="*/ 1828726 w 1828726"/>
              <a:gd name="connsiteY2" fmla="*/ 446661 h 1988683"/>
              <a:gd name="connsiteX3" fmla="*/ 1828160 w 1828726"/>
              <a:gd name="connsiteY3" fmla="*/ 1546862 h 1988683"/>
              <a:gd name="connsiteX4" fmla="*/ 674296 w 1828726"/>
              <a:gd name="connsiteY4" fmla="*/ 1937641 h 1988683"/>
              <a:gd name="connsiteX5" fmla="*/ 2466 w 1828726"/>
              <a:gd name="connsiteY5" fmla="*/ 986411 h 1988683"/>
              <a:gd name="connsiteX0" fmla="*/ 2466 w 1828726"/>
              <a:gd name="connsiteY0" fmla="*/ 986411 h 1983165"/>
              <a:gd name="connsiteX1" fmla="*/ 794946 w 1828726"/>
              <a:gd name="connsiteY1" fmla="*/ 22481 h 1983165"/>
              <a:gd name="connsiteX2" fmla="*/ 1828726 w 1828726"/>
              <a:gd name="connsiteY2" fmla="*/ 446661 h 1983165"/>
              <a:gd name="connsiteX3" fmla="*/ 1828160 w 1828726"/>
              <a:gd name="connsiteY3" fmla="*/ 1546862 h 1983165"/>
              <a:gd name="connsiteX4" fmla="*/ 674296 w 1828726"/>
              <a:gd name="connsiteY4" fmla="*/ 1937641 h 1983165"/>
              <a:gd name="connsiteX5" fmla="*/ 2466 w 1828726"/>
              <a:gd name="connsiteY5" fmla="*/ 986411 h 1983165"/>
              <a:gd name="connsiteX0" fmla="*/ 2466 w 1828726"/>
              <a:gd name="connsiteY0" fmla="*/ 986411 h 1983165"/>
              <a:gd name="connsiteX1" fmla="*/ 794946 w 1828726"/>
              <a:gd name="connsiteY1" fmla="*/ 22481 h 1983165"/>
              <a:gd name="connsiteX2" fmla="*/ 1828726 w 1828726"/>
              <a:gd name="connsiteY2" fmla="*/ 446661 h 1983165"/>
              <a:gd name="connsiteX3" fmla="*/ 1828160 w 1828726"/>
              <a:gd name="connsiteY3" fmla="*/ 1546862 h 1983165"/>
              <a:gd name="connsiteX4" fmla="*/ 674296 w 1828726"/>
              <a:gd name="connsiteY4" fmla="*/ 1937641 h 1983165"/>
              <a:gd name="connsiteX5" fmla="*/ 2466 w 1828726"/>
              <a:gd name="connsiteY5" fmla="*/ 986411 h 1983165"/>
              <a:gd name="connsiteX0" fmla="*/ 2466 w 1828726"/>
              <a:gd name="connsiteY0" fmla="*/ 986411 h 1983165"/>
              <a:gd name="connsiteX1" fmla="*/ 794946 w 1828726"/>
              <a:gd name="connsiteY1" fmla="*/ 22481 h 1983165"/>
              <a:gd name="connsiteX2" fmla="*/ 1828726 w 1828726"/>
              <a:gd name="connsiteY2" fmla="*/ 446661 h 1983165"/>
              <a:gd name="connsiteX3" fmla="*/ 1828160 w 1828726"/>
              <a:gd name="connsiteY3" fmla="*/ 1546862 h 1983165"/>
              <a:gd name="connsiteX4" fmla="*/ 674296 w 1828726"/>
              <a:gd name="connsiteY4" fmla="*/ 1937641 h 1983165"/>
              <a:gd name="connsiteX5" fmla="*/ 2466 w 1828726"/>
              <a:gd name="connsiteY5" fmla="*/ 986411 h 1983165"/>
              <a:gd name="connsiteX0" fmla="*/ 450 w 1826710"/>
              <a:gd name="connsiteY0" fmla="*/ 986411 h 1983165"/>
              <a:gd name="connsiteX1" fmla="*/ 792930 w 1826710"/>
              <a:gd name="connsiteY1" fmla="*/ 22481 h 1983165"/>
              <a:gd name="connsiteX2" fmla="*/ 1826710 w 1826710"/>
              <a:gd name="connsiteY2" fmla="*/ 446661 h 1983165"/>
              <a:gd name="connsiteX3" fmla="*/ 1826144 w 1826710"/>
              <a:gd name="connsiteY3" fmla="*/ 1546862 h 1983165"/>
              <a:gd name="connsiteX4" fmla="*/ 672280 w 1826710"/>
              <a:gd name="connsiteY4" fmla="*/ 1937641 h 1983165"/>
              <a:gd name="connsiteX5" fmla="*/ 450 w 1826710"/>
              <a:gd name="connsiteY5" fmla="*/ 986411 h 1983165"/>
              <a:gd name="connsiteX0" fmla="*/ 450 w 1826710"/>
              <a:gd name="connsiteY0" fmla="*/ 986411 h 1983165"/>
              <a:gd name="connsiteX1" fmla="*/ 792930 w 1826710"/>
              <a:gd name="connsiteY1" fmla="*/ 22481 h 1983165"/>
              <a:gd name="connsiteX2" fmla="*/ 1826710 w 1826710"/>
              <a:gd name="connsiteY2" fmla="*/ 446661 h 1983165"/>
              <a:gd name="connsiteX3" fmla="*/ 1826144 w 1826710"/>
              <a:gd name="connsiteY3" fmla="*/ 1546862 h 1983165"/>
              <a:gd name="connsiteX4" fmla="*/ 672280 w 1826710"/>
              <a:gd name="connsiteY4" fmla="*/ 1937641 h 1983165"/>
              <a:gd name="connsiteX5" fmla="*/ 450 w 1826710"/>
              <a:gd name="connsiteY5" fmla="*/ 986411 h 1983165"/>
              <a:gd name="connsiteX0" fmla="*/ 450 w 1835669"/>
              <a:gd name="connsiteY0" fmla="*/ 986411 h 1982493"/>
              <a:gd name="connsiteX1" fmla="*/ 792930 w 1835669"/>
              <a:gd name="connsiteY1" fmla="*/ 22481 h 1982493"/>
              <a:gd name="connsiteX2" fmla="*/ 1826710 w 1835669"/>
              <a:gd name="connsiteY2" fmla="*/ 446661 h 1982493"/>
              <a:gd name="connsiteX3" fmla="*/ 1835669 w 1835669"/>
              <a:gd name="connsiteY3" fmla="*/ 1537337 h 1982493"/>
              <a:gd name="connsiteX4" fmla="*/ 672280 w 1835669"/>
              <a:gd name="connsiteY4" fmla="*/ 1937641 h 1982493"/>
              <a:gd name="connsiteX5" fmla="*/ 450 w 1835669"/>
              <a:gd name="connsiteY5" fmla="*/ 986411 h 1982493"/>
              <a:gd name="connsiteX0" fmla="*/ 450 w 1835669"/>
              <a:gd name="connsiteY0" fmla="*/ 986411 h 1982493"/>
              <a:gd name="connsiteX1" fmla="*/ 792930 w 1835669"/>
              <a:gd name="connsiteY1" fmla="*/ 22481 h 1982493"/>
              <a:gd name="connsiteX2" fmla="*/ 1826710 w 1835669"/>
              <a:gd name="connsiteY2" fmla="*/ 446661 h 1982493"/>
              <a:gd name="connsiteX3" fmla="*/ 1835669 w 1835669"/>
              <a:gd name="connsiteY3" fmla="*/ 1537337 h 1982493"/>
              <a:gd name="connsiteX4" fmla="*/ 672280 w 1835669"/>
              <a:gd name="connsiteY4" fmla="*/ 1937641 h 1982493"/>
              <a:gd name="connsiteX5" fmla="*/ 450 w 1835669"/>
              <a:gd name="connsiteY5" fmla="*/ 986411 h 1982493"/>
              <a:gd name="connsiteX0" fmla="*/ 454 w 1835673"/>
              <a:gd name="connsiteY0" fmla="*/ 989422 h 1985504"/>
              <a:gd name="connsiteX1" fmla="*/ 789759 w 1835673"/>
              <a:gd name="connsiteY1" fmla="*/ 22317 h 1985504"/>
              <a:gd name="connsiteX2" fmla="*/ 1826714 w 1835673"/>
              <a:gd name="connsiteY2" fmla="*/ 449672 h 1985504"/>
              <a:gd name="connsiteX3" fmla="*/ 1835673 w 1835673"/>
              <a:gd name="connsiteY3" fmla="*/ 1540348 h 1985504"/>
              <a:gd name="connsiteX4" fmla="*/ 672284 w 1835673"/>
              <a:gd name="connsiteY4" fmla="*/ 1940652 h 1985504"/>
              <a:gd name="connsiteX5" fmla="*/ 454 w 1835673"/>
              <a:gd name="connsiteY5" fmla="*/ 989422 h 1985504"/>
              <a:gd name="connsiteX0" fmla="*/ 421 w 1835640"/>
              <a:gd name="connsiteY0" fmla="*/ 987500 h 1983582"/>
              <a:gd name="connsiteX1" fmla="*/ 789726 w 1835640"/>
              <a:gd name="connsiteY1" fmla="*/ 20395 h 1983582"/>
              <a:gd name="connsiteX2" fmla="*/ 1826681 w 1835640"/>
              <a:gd name="connsiteY2" fmla="*/ 447750 h 1983582"/>
              <a:gd name="connsiteX3" fmla="*/ 1835640 w 1835640"/>
              <a:gd name="connsiteY3" fmla="*/ 1538426 h 1983582"/>
              <a:gd name="connsiteX4" fmla="*/ 672251 w 1835640"/>
              <a:gd name="connsiteY4" fmla="*/ 1938730 h 1983582"/>
              <a:gd name="connsiteX5" fmla="*/ 421 w 1835640"/>
              <a:gd name="connsiteY5" fmla="*/ 987500 h 1983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835640" h="1983582">
                <a:moveTo>
                  <a:pt x="421" y="987500"/>
                </a:moveTo>
                <a:cubicBezTo>
                  <a:pt x="-12279" y="618565"/>
                  <a:pt x="263099" y="126228"/>
                  <a:pt x="789726" y="20395"/>
                </a:cubicBezTo>
                <a:cubicBezTo>
                  <a:pt x="1316353" y="-85438"/>
                  <a:pt x="1702361" y="245173"/>
                  <a:pt x="1826681" y="447750"/>
                </a:cubicBezTo>
                <a:cubicBezTo>
                  <a:pt x="1636676" y="828127"/>
                  <a:pt x="1653395" y="1219021"/>
                  <a:pt x="1835640" y="1538426"/>
                </a:cubicBezTo>
                <a:cubicBezTo>
                  <a:pt x="1773410" y="1635581"/>
                  <a:pt x="1373408" y="2133738"/>
                  <a:pt x="672251" y="1938730"/>
                </a:cubicBezTo>
                <a:cubicBezTo>
                  <a:pt x="345744" y="1813572"/>
                  <a:pt x="22646" y="1531060"/>
                  <a:pt x="421" y="987500"/>
                </a:cubicBezTo>
                <a:close/>
              </a:path>
            </a:pathLst>
          </a:cu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3" name="Picture Placeholder 2">
            <a:extLst>
              <a:ext uri="{FF2B5EF4-FFF2-40B4-BE49-F238E27FC236}">
                <a16:creationId xmlns:a16="http://schemas.microsoft.com/office/drawing/2014/main" id="{0CA3D8EE-C9B6-4806-AC75-555E04EE6B4B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7041524" y="1951163"/>
            <a:ext cx="1827862" cy="1992885"/>
          </a:xfrm>
          <a:custGeom>
            <a:avLst/>
            <a:gdLst>
              <a:gd name="connsiteX0" fmla="*/ 0 w 1965960"/>
              <a:gd name="connsiteY0" fmla="*/ 982980 h 1965960"/>
              <a:gd name="connsiteX1" fmla="*/ 982980 w 1965960"/>
              <a:gd name="connsiteY1" fmla="*/ 0 h 1965960"/>
              <a:gd name="connsiteX2" fmla="*/ 1965960 w 1965960"/>
              <a:gd name="connsiteY2" fmla="*/ 982980 h 1965960"/>
              <a:gd name="connsiteX3" fmla="*/ 982980 w 1965960"/>
              <a:gd name="connsiteY3" fmla="*/ 1965960 h 1965960"/>
              <a:gd name="connsiteX4" fmla="*/ 0 w 1965960"/>
              <a:gd name="connsiteY4" fmla="*/ 982980 h 1965960"/>
              <a:gd name="connsiteX0" fmla="*/ 65395 w 2031355"/>
              <a:gd name="connsiteY0" fmla="*/ 996524 h 1979504"/>
              <a:gd name="connsiteX1" fmla="*/ 197054 w 2031355"/>
              <a:gd name="connsiteY1" fmla="*/ 461867 h 1979504"/>
              <a:gd name="connsiteX2" fmla="*/ 1048375 w 2031355"/>
              <a:gd name="connsiteY2" fmla="*/ 13544 h 1979504"/>
              <a:gd name="connsiteX3" fmla="*/ 2031355 w 2031355"/>
              <a:gd name="connsiteY3" fmla="*/ 996524 h 1979504"/>
              <a:gd name="connsiteX4" fmla="*/ 1048375 w 2031355"/>
              <a:gd name="connsiteY4" fmla="*/ 1979504 h 1979504"/>
              <a:gd name="connsiteX5" fmla="*/ 65395 w 2031355"/>
              <a:gd name="connsiteY5" fmla="*/ 996524 h 1979504"/>
              <a:gd name="connsiteX0" fmla="*/ 114976 w 1948927"/>
              <a:gd name="connsiteY0" fmla="*/ 1547096 h 1997760"/>
              <a:gd name="connsiteX1" fmla="*/ 114626 w 1948927"/>
              <a:gd name="connsiteY1" fmla="*/ 461867 h 1997760"/>
              <a:gd name="connsiteX2" fmla="*/ 965947 w 1948927"/>
              <a:gd name="connsiteY2" fmla="*/ 13544 h 1997760"/>
              <a:gd name="connsiteX3" fmla="*/ 1948927 w 1948927"/>
              <a:gd name="connsiteY3" fmla="*/ 996524 h 1997760"/>
              <a:gd name="connsiteX4" fmla="*/ 965947 w 1948927"/>
              <a:gd name="connsiteY4" fmla="*/ 1979504 h 1997760"/>
              <a:gd name="connsiteX5" fmla="*/ 114976 w 1948927"/>
              <a:gd name="connsiteY5" fmla="*/ 1547096 h 1997760"/>
              <a:gd name="connsiteX0" fmla="*/ 44277 w 1878228"/>
              <a:gd name="connsiteY0" fmla="*/ 1547096 h 1997760"/>
              <a:gd name="connsiteX1" fmla="*/ 43927 w 1878228"/>
              <a:gd name="connsiteY1" fmla="*/ 461867 h 1997760"/>
              <a:gd name="connsiteX2" fmla="*/ 895248 w 1878228"/>
              <a:gd name="connsiteY2" fmla="*/ 13544 h 1997760"/>
              <a:gd name="connsiteX3" fmla="*/ 1878228 w 1878228"/>
              <a:gd name="connsiteY3" fmla="*/ 996524 h 1997760"/>
              <a:gd name="connsiteX4" fmla="*/ 895248 w 1878228"/>
              <a:gd name="connsiteY4" fmla="*/ 1979504 h 1997760"/>
              <a:gd name="connsiteX5" fmla="*/ 44277 w 1878228"/>
              <a:gd name="connsiteY5" fmla="*/ 1547096 h 1997760"/>
              <a:gd name="connsiteX0" fmla="*/ 350 w 1834301"/>
              <a:gd name="connsiteY0" fmla="*/ 1547096 h 1997760"/>
              <a:gd name="connsiteX1" fmla="*/ 0 w 1834301"/>
              <a:gd name="connsiteY1" fmla="*/ 461867 h 1997760"/>
              <a:gd name="connsiteX2" fmla="*/ 851321 w 1834301"/>
              <a:gd name="connsiteY2" fmla="*/ 13544 h 1997760"/>
              <a:gd name="connsiteX3" fmla="*/ 1834301 w 1834301"/>
              <a:gd name="connsiteY3" fmla="*/ 996524 h 1997760"/>
              <a:gd name="connsiteX4" fmla="*/ 851321 w 1834301"/>
              <a:gd name="connsiteY4" fmla="*/ 1979504 h 1997760"/>
              <a:gd name="connsiteX5" fmla="*/ 350 w 1834301"/>
              <a:gd name="connsiteY5" fmla="*/ 1547096 h 1997760"/>
              <a:gd name="connsiteX0" fmla="*/ 350 w 1834301"/>
              <a:gd name="connsiteY0" fmla="*/ 1547096 h 1970368"/>
              <a:gd name="connsiteX1" fmla="*/ 0 w 1834301"/>
              <a:gd name="connsiteY1" fmla="*/ 461867 h 1970368"/>
              <a:gd name="connsiteX2" fmla="*/ 851321 w 1834301"/>
              <a:gd name="connsiteY2" fmla="*/ 13544 h 1970368"/>
              <a:gd name="connsiteX3" fmla="*/ 1834301 w 1834301"/>
              <a:gd name="connsiteY3" fmla="*/ 996524 h 1970368"/>
              <a:gd name="connsiteX4" fmla="*/ 1124997 w 1834301"/>
              <a:gd name="connsiteY4" fmla="*/ 1950527 h 1970368"/>
              <a:gd name="connsiteX5" fmla="*/ 350 w 1834301"/>
              <a:gd name="connsiteY5" fmla="*/ 1547096 h 1970368"/>
              <a:gd name="connsiteX0" fmla="*/ 350 w 1834301"/>
              <a:gd name="connsiteY0" fmla="*/ 1509739 h 1933011"/>
              <a:gd name="connsiteX1" fmla="*/ 0 w 1834301"/>
              <a:gd name="connsiteY1" fmla="*/ 424510 h 1933011"/>
              <a:gd name="connsiteX2" fmla="*/ 1134657 w 1834301"/>
              <a:gd name="connsiteY2" fmla="*/ 14824 h 1933011"/>
              <a:gd name="connsiteX3" fmla="*/ 1834301 w 1834301"/>
              <a:gd name="connsiteY3" fmla="*/ 959167 h 1933011"/>
              <a:gd name="connsiteX4" fmla="*/ 1124997 w 1834301"/>
              <a:gd name="connsiteY4" fmla="*/ 1913170 h 1933011"/>
              <a:gd name="connsiteX5" fmla="*/ 350 w 1834301"/>
              <a:gd name="connsiteY5" fmla="*/ 1509739 h 1933011"/>
              <a:gd name="connsiteX0" fmla="*/ 350 w 1834301"/>
              <a:gd name="connsiteY0" fmla="*/ 1540457 h 1963729"/>
              <a:gd name="connsiteX1" fmla="*/ 0 w 1834301"/>
              <a:gd name="connsiteY1" fmla="*/ 455228 h 1963729"/>
              <a:gd name="connsiteX2" fmla="*/ 1134657 w 1834301"/>
              <a:gd name="connsiteY2" fmla="*/ 45542 h 1963729"/>
              <a:gd name="connsiteX3" fmla="*/ 1834301 w 1834301"/>
              <a:gd name="connsiteY3" fmla="*/ 989885 h 1963729"/>
              <a:gd name="connsiteX4" fmla="*/ 1124997 w 1834301"/>
              <a:gd name="connsiteY4" fmla="*/ 1943888 h 1963729"/>
              <a:gd name="connsiteX5" fmla="*/ 350 w 1834301"/>
              <a:gd name="connsiteY5" fmla="*/ 1540457 h 1963729"/>
              <a:gd name="connsiteX0" fmla="*/ 350 w 1834301"/>
              <a:gd name="connsiteY0" fmla="*/ 1545635 h 1968907"/>
              <a:gd name="connsiteX1" fmla="*/ 0 w 1834301"/>
              <a:gd name="connsiteY1" fmla="*/ 460406 h 1968907"/>
              <a:gd name="connsiteX2" fmla="*/ 1134657 w 1834301"/>
              <a:gd name="connsiteY2" fmla="*/ 50720 h 1968907"/>
              <a:gd name="connsiteX3" fmla="*/ 1834301 w 1834301"/>
              <a:gd name="connsiteY3" fmla="*/ 995063 h 1968907"/>
              <a:gd name="connsiteX4" fmla="*/ 1124997 w 1834301"/>
              <a:gd name="connsiteY4" fmla="*/ 1949066 h 1968907"/>
              <a:gd name="connsiteX5" fmla="*/ 350 w 1834301"/>
              <a:gd name="connsiteY5" fmla="*/ 1545635 h 1968907"/>
              <a:gd name="connsiteX0" fmla="*/ 350 w 1834301"/>
              <a:gd name="connsiteY0" fmla="*/ 1545635 h 1975325"/>
              <a:gd name="connsiteX1" fmla="*/ 0 w 1834301"/>
              <a:gd name="connsiteY1" fmla="*/ 460406 h 1975325"/>
              <a:gd name="connsiteX2" fmla="*/ 1134657 w 1834301"/>
              <a:gd name="connsiteY2" fmla="*/ 50720 h 1975325"/>
              <a:gd name="connsiteX3" fmla="*/ 1834301 w 1834301"/>
              <a:gd name="connsiteY3" fmla="*/ 995063 h 1975325"/>
              <a:gd name="connsiteX4" fmla="*/ 1124997 w 1834301"/>
              <a:gd name="connsiteY4" fmla="*/ 1949066 h 1975325"/>
              <a:gd name="connsiteX5" fmla="*/ 350 w 1834301"/>
              <a:gd name="connsiteY5" fmla="*/ 1545635 h 1975325"/>
              <a:gd name="connsiteX0" fmla="*/ 350 w 1834301"/>
              <a:gd name="connsiteY0" fmla="*/ 1545635 h 1992885"/>
              <a:gd name="connsiteX1" fmla="*/ 0 w 1834301"/>
              <a:gd name="connsiteY1" fmla="*/ 460406 h 1992885"/>
              <a:gd name="connsiteX2" fmla="*/ 1134657 w 1834301"/>
              <a:gd name="connsiteY2" fmla="*/ 50720 h 1992885"/>
              <a:gd name="connsiteX3" fmla="*/ 1834301 w 1834301"/>
              <a:gd name="connsiteY3" fmla="*/ 995063 h 1992885"/>
              <a:gd name="connsiteX4" fmla="*/ 1124997 w 1834301"/>
              <a:gd name="connsiteY4" fmla="*/ 1949066 h 1992885"/>
              <a:gd name="connsiteX5" fmla="*/ 350 w 1834301"/>
              <a:gd name="connsiteY5" fmla="*/ 1545635 h 1992885"/>
              <a:gd name="connsiteX0" fmla="*/ 350 w 1834301"/>
              <a:gd name="connsiteY0" fmla="*/ 1545635 h 1992885"/>
              <a:gd name="connsiteX1" fmla="*/ 0 w 1834301"/>
              <a:gd name="connsiteY1" fmla="*/ 460406 h 1992885"/>
              <a:gd name="connsiteX2" fmla="*/ 1134657 w 1834301"/>
              <a:gd name="connsiteY2" fmla="*/ 50720 h 1992885"/>
              <a:gd name="connsiteX3" fmla="*/ 1834301 w 1834301"/>
              <a:gd name="connsiteY3" fmla="*/ 995063 h 1992885"/>
              <a:gd name="connsiteX4" fmla="*/ 1124997 w 1834301"/>
              <a:gd name="connsiteY4" fmla="*/ 1949066 h 1992885"/>
              <a:gd name="connsiteX5" fmla="*/ 350 w 1834301"/>
              <a:gd name="connsiteY5" fmla="*/ 1545635 h 1992885"/>
              <a:gd name="connsiteX0" fmla="*/ 350 w 1834301"/>
              <a:gd name="connsiteY0" fmla="*/ 1545635 h 1992885"/>
              <a:gd name="connsiteX1" fmla="*/ 0 w 1834301"/>
              <a:gd name="connsiteY1" fmla="*/ 460406 h 1992885"/>
              <a:gd name="connsiteX2" fmla="*/ 1134657 w 1834301"/>
              <a:gd name="connsiteY2" fmla="*/ 50720 h 1992885"/>
              <a:gd name="connsiteX3" fmla="*/ 1834301 w 1834301"/>
              <a:gd name="connsiteY3" fmla="*/ 995063 h 1992885"/>
              <a:gd name="connsiteX4" fmla="*/ 1124997 w 1834301"/>
              <a:gd name="connsiteY4" fmla="*/ 1949066 h 1992885"/>
              <a:gd name="connsiteX5" fmla="*/ 350 w 1834301"/>
              <a:gd name="connsiteY5" fmla="*/ 1545635 h 1992885"/>
              <a:gd name="connsiteX0" fmla="*/ 350 w 1827862"/>
              <a:gd name="connsiteY0" fmla="*/ 1545635 h 1992885"/>
              <a:gd name="connsiteX1" fmla="*/ 0 w 1827862"/>
              <a:gd name="connsiteY1" fmla="*/ 460406 h 1992885"/>
              <a:gd name="connsiteX2" fmla="*/ 1134657 w 1827862"/>
              <a:gd name="connsiteY2" fmla="*/ 50720 h 1992885"/>
              <a:gd name="connsiteX3" fmla="*/ 1827862 w 1827862"/>
              <a:gd name="connsiteY3" fmla="*/ 995063 h 1992885"/>
              <a:gd name="connsiteX4" fmla="*/ 1124997 w 1827862"/>
              <a:gd name="connsiteY4" fmla="*/ 1949066 h 1992885"/>
              <a:gd name="connsiteX5" fmla="*/ 350 w 1827862"/>
              <a:gd name="connsiteY5" fmla="*/ 1545635 h 19928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827862" h="1992885">
                <a:moveTo>
                  <a:pt x="350" y="1545635"/>
                </a:moveTo>
                <a:cubicBezTo>
                  <a:pt x="241611" y="1102732"/>
                  <a:pt x="132385" y="672531"/>
                  <a:pt x="0" y="460406"/>
                </a:cubicBezTo>
                <a:cubicBezTo>
                  <a:pt x="138072" y="232182"/>
                  <a:pt x="564923" y="-134981"/>
                  <a:pt x="1134657" y="50720"/>
                </a:cubicBezTo>
                <a:cubicBezTo>
                  <a:pt x="1440374" y="139829"/>
                  <a:pt x="1827862" y="452178"/>
                  <a:pt x="1827862" y="995063"/>
                </a:cubicBezTo>
                <a:cubicBezTo>
                  <a:pt x="1827862" y="1537948"/>
                  <a:pt x="1430656" y="1857304"/>
                  <a:pt x="1124997" y="1949066"/>
                </a:cubicBezTo>
                <a:cubicBezTo>
                  <a:pt x="758163" y="2085904"/>
                  <a:pt x="180874" y="1888726"/>
                  <a:pt x="350" y="1545635"/>
                </a:cubicBezTo>
                <a:close/>
              </a:path>
            </a:pathLst>
          </a:cu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18" name="Picture Placeholder 2">
            <a:extLst>
              <a:ext uri="{FF2B5EF4-FFF2-40B4-BE49-F238E27FC236}">
                <a16:creationId xmlns:a16="http://schemas.microsoft.com/office/drawing/2014/main" id="{31FF0657-3874-47AA-BA84-A6CCD35743C6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8812369" y="1951163"/>
            <a:ext cx="1827862" cy="1992885"/>
          </a:xfrm>
          <a:custGeom>
            <a:avLst/>
            <a:gdLst>
              <a:gd name="connsiteX0" fmla="*/ 0 w 1965960"/>
              <a:gd name="connsiteY0" fmla="*/ 982980 h 1965960"/>
              <a:gd name="connsiteX1" fmla="*/ 982980 w 1965960"/>
              <a:gd name="connsiteY1" fmla="*/ 0 h 1965960"/>
              <a:gd name="connsiteX2" fmla="*/ 1965960 w 1965960"/>
              <a:gd name="connsiteY2" fmla="*/ 982980 h 1965960"/>
              <a:gd name="connsiteX3" fmla="*/ 982980 w 1965960"/>
              <a:gd name="connsiteY3" fmla="*/ 1965960 h 1965960"/>
              <a:gd name="connsiteX4" fmla="*/ 0 w 1965960"/>
              <a:gd name="connsiteY4" fmla="*/ 982980 h 1965960"/>
              <a:gd name="connsiteX0" fmla="*/ 65395 w 2031355"/>
              <a:gd name="connsiteY0" fmla="*/ 996524 h 1979504"/>
              <a:gd name="connsiteX1" fmla="*/ 197054 w 2031355"/>
              <a:gd name="connsiteY1" fmla="*/ 461867 h 1979504"/>
              <a:gd name="connsiteX2" fmla="*/ 1048375 w 2031355"/>
              <a:gd name="connsiteY2" fmla="*/ 13544 h 1979504"/>
              <a:gd name="connsiteX3" fmla="*/ 2031355 w 2031355"/>
              <a:gd name="connsiteY3" fmla="*/ 996524 h 1979504"/>
              <a:gd name="connsiteX4" fmla="*/ 1048375 w 2031355"/>
              <a:gd name="connsiteY4" fmla="*/ 1979504 h 1979504"/>
              <a:gd name="connsiteX5" fmla="*/ 65395 w 2031355"/>
              <a:gd name="connsiteY5" fmla="*/ 996524 h 1979504"/>
              <a:gd name="connsiteX0" fmla="*/ 114976 w 1948927"/>
              <a:gd name="connsiteY0" fmla="*/ 1547096 h 1997760"/>
              <a:gd name="connsiteX1" fmla="*/ 114626 w 1948927"/>
              <a:gd name="connsiteY1" fmla="*/ 461867 h 1997760"/>
              <a:gd name="connsiteX2" fmla="*/ 965947 w 1948927"/>
              <a:gd name="connsiteY2" fmla="*/ 13544 h 1997760"/>
              <a:gd name="connsiteX3" fmla="*/ 1948927 w 1948927"/>
              <a:gd name="connsiteY3" fmla="*/ 996524 h 1997760"/>
              <a:gd name="connsiteX4" fmla="*/ 965947 w 1948927"/>
              <a:gd name="connsiteY4" fmla="*/ 1979504 h 1997760"/>
              <a:gd name="connsiteX5" fmla="*/ 114976 w 1948927"/>
              <a:gd name="connsiteY5" fmla="*/ 1547096 h 1997760"/>
              <a:gd name="connsiteX0" fmla="*/ 44277 w 1878228"/>
              <a:gd name="connsiteY0" fmla="*/ 1547096 h 1997760"/>
              <a:gd name="connsiteX1" fmla="*/ 43927 w 1878228"/>
              <a:gd name="connsiteY1" fmla="*/ 461867 h 1997760"/>
              <a:gd name="connsiteX2" fmla="*/ 895248 w 1878228"/>
              <a:gd name="connsiteY2" fmla="*/ 13544 h 1997760"/>
              <a:gd name="connsiteX3" fmla="*/ 1878228 w 1878228"/>
              <a:gd name="connsiteY3" fmla="*/ 996524 h 1997760"/>
              <a:gd name="connsiteX4" fmla="*/ 895248 w 1878228"/>
              <a:gd name="connsiteY4" fmla="*/ 1979504 h 1997760"/>
              <a:gd name="connsiteX5" fmla="*/ 44277 w 1878228"/>
              <a:gd name="connsiteY5" fmla="*/ 1547096 h 1997760"/>
              <a:gd name="connsiteX0" fmla="*/ 350 w 1834301"/>
              <a:gd name="connsiteY0" fmla="*/ 1547096 h 1997760"/>
              <a:gd name="connsiteX1" fmla="*/ 0 w 1834301"/>
              <a:gd name="connsiteY1" fmla="*/ 461867 h 1997760"/>
              <a:gd name="connsiteX2" fmla="*/ 851321 w 1834301"/>
              <a:gd name="connsiteY2" fmla="*/ 13544 h 1997760"/>
              <a:gd name="connsiteX3" fmla="*/ 1834301 w 1834301"/>
              <a:gd name="connsiteY3" fmla="*/ 996524 h 1997760"/>
              <a:gd name="connsiteX4" fmla="*/ 851321 w 1834301"/>
              <a:gd name="connsiteY4" fmla="*/ 1979504 h 1997760"/>
              <a:gd name="connsiteX5" fmla="*/ 350 w 1834301"/>
              <a:gd name="connsiteY5" fmla="*/ 1547096 h 1997760"/>
              <a:gd name="connsiteX0" fmla="*/ 350 w 1834301"/>
              <a:gd name="connsiteY0" fmla="*/ 1547096 h 1970368"/>
              <a:gd name="connsiteX1" fmla="*/ 0 w 1834301"/>
              <a:gd name="connsiteY1" fmla="*/ 461867 h 1970368"/>
              <a:gd name="connsiteX2" fmla="*/ 851321 w 1834301"/>
              <a:gd name="connsiteY2" fmla="*/ 13544 h 1970368"/>
              <a:gd name="connsiteX3" fmla="*/ 1834301 w 1834301"/>
              <a:gd name="connsiteY3" fmla="*/ 996524 h 1970368"/>
              <a:gd name="connsiteX4" fmla="*/ 1124997 w 1834301"/>
              <a:gd name="connsiteY4" fmla="*/ 1950527 h 1970368"/>
              <a:gd name="connsiteX5" fmla="*/ 350 w 1834301"/>
              <a:gd name="connsiteY5" fmla="*/ 1547096 h 1970368"/>
              <a:gd name="connsiteX0" fmla="*/ 350 w 1834301"/>
              <a:gd name="connsiteY0" fmla="*/ 1509739 h 1933011"/>
              <a:gd name="connsiteX1" fmla="*/ 0 w 1834301"/>
              <a:gd name="connsiteY1" fmla="*/ 424510 h 1933011"/>
              <a:gd name="connsiteX2" fmla="*/ 1134657 w 1834301"/>
              <a:gd name="connsiteY2" fmla="*/ 14824 h 1933011"/>
              <a:gd name="connsiteX3" fmla="*/ 1834301 w 1834301"/>
              <a:gd name="connsiteY3" fmla="*/ 959167 h 1933011"/>
              <a:gd name="connsiteX4" fmla="*/ 1124997 w 1834301"/>
              <a:gd name="connsiteY4" fmla="*/ 1913170 h 1933011"/>
              <a:gd name="connsiteX5" fmla="*/ 350 w 1834301"/>
              <a:gd name="connsiteY5" fmla="*/ 1509739 h 1933011"/>
              <a:gd name="connsiteX0" fmla="*/ 350 w 1834301"/>
              <a:gd name="connsiteY0" fmla="*/ 1540457 h 1963729"/>
              <a:gd name="connsiteX1" fmla="*/ 0 w 1834301"/>
              <a:gd name="connsiteY1" fmla="*/ 455228 h 1963729"/>
              <a:gd name="connsiteX2" fmla="*/ 1134657 w 1834301"/>
              <a:gd name="connsiteY2" fmla="*/ 45542 h 1963729"/>
              <a:gd name="connsiteX3" fmla="*/ 1834301 w 1834301"/>
              <a:gd name="connsiteY3" fmla="*/ 989885 h 1963729"/>
              <a:gd name="connsiteX4" fmla="*/ 1124997 w 1834301"/>
              <a:gd name="connsiteY4" fmla="*/ 1943888 h 1963729"/>
              <a:gd name="connsiteX5" fmla="*/ 350 w 1834301"/>
              <a:gd name="connsiteY5" fmla="*/ 1540457 h 1963729"/>
              <a:gd name="connsiteX0" fmla="*/ 350 w 1834301"/>
              <a:gd name="connsiteY0" fmla="*/ 1545635 h 1968907"/>
              <a:gd name="connsiteX1" fmla="*/ 0 w 1834301"/>
              <a:gd name="connsiteY1" fmla="*/ 460406 h 1968907"/>
              <a:gd name="connsiteX2" fmla="*/ 1134657 w 1834301"/>
              <a:gd name="connsiteY2" fmla="*/ 50720 h 1968907"/>
              <a:gd name="connsiteX3" fmla="*/ 1834301 w 1834301"/>
              <a:gd name="connsiteY3" fmla="*/ 995063 h 1968907"/>
              <a:gd name="connsiteX4" fmla="*/ 1124997 w 1834301"/>
              <a:gd name="connsiteY4" fmla="*/ 1949066 h 1968907"/>
              <a:gd name="connsiteX5" fmla="*/ 350 w 1834301"/>
              <a:gd name="connsiteY5" fmla="*/ 1545635 h 1968907"/>
              <a:gd name="connsiteX0" fmla="*/ 350 w 1834301"/>
              <a:gd name="connsiteY0" fmla="*/ 1545635 h 1975325"/>
              <a:gd name="connsiteX1" fmla="*/ 0 w 1834301"/>
              <a:gd name="connsiteY1" fmla="*/ 460406 h 1975325"/>
              <a:gd name="connsiteX2" fmla="*/ 1134657 w 1834301"/>
              <a:gd name="connsiteY2" fmla="*/ 50720 h 1975325"/>
              <a:gd name="connsiteX3" fmla="*/ 1834301 w 1834301"/>
              <a:gd name="connsiteY3" fmla="*/ 995063 h 1975325"/>
              <a:gd name="connsiteX4" fmla="*/ 1124997 w 1834301"/>
              <a:gd name="connsiteY4" fmla="*/ 1949066 h 1975325"/>
              <a:gd name="connsiteX5" fmla="*/ 350 w 1834301"/>
              <a:gd name="connsiteY5" fmla="*/ 1545635 h 1975325"/>
              <a:gd name="connsiteX0" fmla="*/ 350 w 1834301"/>
              <a:gd name="connsiteY0" fmla="*/ 1545635 h 1992885"/>
              <a:gd name="connsiteX1" fmla="*/ 0 w 1834301"/>
              <a:gd name="connsiteY1" fmla="*/ 460406 h 1992885"/>
              <a:gd name="connsiteX2" fmla="*/ 1134657 w 1834301"/>
              <a:gd name="connsiteY2" fmla="*/ 50720 h 1992885"/>
              <a:gd name="connsiteX3" fmla="*/ 1834301 w 1834301"/>
              <a:gd name="connsiteY3" fmla="*/ 995063 h 1992885"/>
              <a:gd name="connsiteX4" fmla="*/ 1124997 w 1834301"/>
              <a:gd name="connsiteY4" fmla="*/ 1949066 h 1992885"/>
              <a:gd name="connsiteX5" fmla="*/ 350 w 1834301"/>
              <a:gd name="connsiteY5" fmla="*/ 1545635 h 1992885"/>
              <a:gd name="connsiteX0" fmla="*/ 350 w 1834301"/>
              <a:gd name="connsiteY0" fmla="*/ 1545635 h 1992885"/>
              <a:gd name="connsiteX1" fmla="*/ 0 w 1834301"/>
              <a:gd name="connsiteY1" fmla="*/ 460406 h 1992885"/>
              <a:gd name="connsiteX2" fmla="*/ 1134657 w 1834301"/>
              <a:gd name="connsiteY2" fmla="*/ 50720 h 1992885"/>
              <a:gd name="connsiteX3" fmla="*/ 1834301 w 1834301"/>
              <a:gd name="connsiteY3" fmla="*/ 995063 h 1992885"/>
              <a:gd name="connsiteX4" fmla="*/ 1124997 w 1834301"/>
              <a:gd name="connsiteY4" fmla="*/ 1949066 h 1992885"/>
              <a:gd name="connsiteX5" fmla="*/ 350 w 1834301"/>
              <a:gd name="connsiteY5" fmla="*/ 1545635 h 1992885"/>
              <a:gd name="connsiteX0" fmla="*/ 350 w 1834301"/>
              <a:gd name="connsiteY0" fmla="*/ 1545635 h 1992885"/>
              <a:gd name="connsiteX1" fmla="*/ 0 w 1834301"/>
              <a:gd name="connsiteY1" fmla="*/ 460406 h 1992885"/>
              <a:gd name="connsiteX2" fmla="*/ 1134657 w 1834301"/>
              <a:gd name="connsiteY2" fmla="*/ 50720 h 1992885"/>
              <a:gd name="connsiteX3" fmla="*/ 1834301 w 1834301"/>
              <a:gd name="connsiteY3" fmla="*/ 995063 h 1992885"/>
              <a:gd name="connsiteX4" fmla="*/ 1124997 w 1834301"/>
              <a:gd name="connsiteY4" fmla="*/ 1949066 h 1992885"/>
              <a:gd name="connsiteX5" fmla="*/ 350 w 1834301"/>
              <a:gd name="connsiteY5" fmla="*/ 1545635 h 1992885"/>
              <a:gd name="connsiteX0" fmla="*/ 350 w 1827862"/>
              <a:gd name="connsiteY0" fmla="*/ 1545635 h 1992885"/>
              <a:gd name="connsiteX1" fmla="*/ 0 w 1827862"/>
              <a:gd name="connsiteY1" fmla="*/ 460406 h 1992885"/>
              <a:gd name="connsiteX2" fmla="*/ 1134657 w 1827862"/>
              <a:gd name="connsiteY2" fmla="*/ 50720 h 1992885"/>
              <a:gd name="connsiteX3" fmla="*/ 1827862 w 1827862"/>
              <a:gd name="connsiteY3" fmla="*/ 995063 h 1992885"/>
              <a:gd name="connsiteX4" fmla="*/ 1124997 w 1827862"/>
              <a:gd name="connsiteY4" fmla="*/ 1949066 h 1992885"/>
              <a:gd name="connsiteX5" fmla="*/ 350 w 1827862"/>
              <a:gd name="connsiteY5" fmla="*/ 1545635 h 19928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827862" h="1992885">
                <a:moveTo>
                  <a:pt x="350" y="1545635"/>
                </a:moveTo>
                <a:cubicBezTo>
                  <a:pt x="241611" y="1102732"/>
                  <a:pt x="132385" y="672531"/>
                  <a:pt x="0" y="460406"/>
                </a:cubicBezTo>
                <a:cubicBezTo>
                  <a:pt x="138072" y="232182"/>
                  <a:pt x="564923" y="-134981"/>
                  <a:pt x="1134657" y="50720"/>
                </a:cubicBezTo>
                <a:cubicBezTo>
                  <a:pt x="1440374" y="139829"/>
                  <a:pt x="1827862" y="452178"/>
                  <a:pt x="1827862" y="995063"/>
                </a:cubicBezTo>
                <a:cubicBezTo>
                  <a:pt x="1827862" y="1537948"/>
                  <a:pt x="1430656" y="1857304"/>
                  <a:pt x="1124997" y="1949066"/>
                </a:cubicBezTo>
                <a:cubicBezTo>
                  <a:pt x="758163" y="2085904"/>
                  <a:pt x="180874" y="1888726"/>
                  <a:pt x="350" y="1545635"/>
                </a:cubicBezTo>
                <a:close/>
              </a:path>
            </a:pathLst>
          </a:custGeo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4537920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icture Placeholder 8">
            <a:extLst>
              <a:ext uri="{FF2B5EF4-FFF2-40B4-BE49-F238E27FC236}">
                <a16:creationId xmlns:a16="http://schemas.microsoft.com/office/drawing/2014/main" id="{487B3752-30AA-42E3-8E1B-B55B57F0F6C3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034971" y="1818707"/>
            <a:ext cx="4122058" cy="255451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18242117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AF12C98F-DA34-439D-BE16-EA740BF0A2C4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6134825" y="1626247"/>
            <a:ext cx="2157329" cy="1908312"/>
          </a:xfrm>
          <a:custGeom>
            <a:avLst/>
            <a:gdLst>
              <a:gd name="connsiteX0" fmla="*/ 0 w 2157329"/>
              <a:gd name="connsiteY0" fmla="*/ 0 h 1908312"/>
              <a:gd name="connsiteX1" fmla="*/ 2157329 w 2157329"/>
              <a:gd name="connsiteY1" fmla="*/ 0 h 1908312"/>
              <a:gd name="connsiteX2" fmla="*/ 2157329 w 2157329"/>
              <a:gd name="connsiteY2" fmla="*/ 1908312 h 1908312"/>
              <a:gd name="connsiteX3" fmla="*/ 0 w 2157329"/>
              <a:gd name="connsiteY3" fmla="*/ 1908312 h 1908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57329" h="1908312">
                <a:moveTo>
                  <a:pt x="0" y="0"/>
                </a:moveTo>
                <a:lnTo>
                  <a:pt x="2157329" y="0"/>
                </a:lnTo>
                <a:lnTo>
                  <a:pt x="2157329" y="1908312"/>
                </a:lnTo>
                <a:lnTo>
                  <a:pt x="0" y="190831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3F23BD4-A36B-4AAC-AE73-020820C45FD8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3890426" y="1626247"/>
            <a:ext cx="2157329" cy="1908312"/>
          </a:xfrm>
          <a:custGeom>
            <a:avLst/>
            <a:gdLst>
              <a:gd name="connsiteX0" fmla="*/ 0 w 2157329"/>
              <a:gd name="connsiteY0" fmla="*/ 0 h 1908312"/>
              <a:gd name="connsiteX1" fmla="*/ 2157329 w 2157329"/>
              <a:gd name="connsiteY1" fmla="*/ 0 h 1908312"/>
              <a:gd name="connsiteX2" fmla="*/ 2157329 w 2157329"/>
              <a:gd name="connsiteY2" fmla="*/ 1908312 h 1908312"/>
              <a:gd name="connsiteX3" fmla="*/ 0 w 2157329"/>
              <a:gd name="connsiteY3" fmla="*/ 1908312 h 1908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57329" h="1908312">
                <a:moveTo>
                  <a:pt x="0" y="0"/>
                </a:moveTo>
                <a:lnTo>
                  <a:pt x="2157329" y="0"/>
                </a:lnTo>
                <a:lnTo>
                  <a:pt x="2157329" y="1908312"/>
                </a:lnTo>
                <a:lnTo>
                  <a:pt x="0" y="190831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AC70AB16-8456-4A35-BD3D-FF7840BF8952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1646026" y="1626247"/>
            <a:ext cx="2157329" cy="1908312"/>
          </a:xfrm>
          <a:custGeom>
            <a:avLst/>
            <a:gdLst>
              <a:gd name="connsiteX0" fmla="*/ 0 w 2157329"/>
              <a:gd name="connsiteY0" fmla="*/ 0 h 1908312"/>
              <a:gd name="connsiteX1" fmla="*/ 2157329 w 2157329"/>
              <a:gd name="connsiteY1" fmla="*/ 0 h 1908312"/>
              <a:gd name="connsiteX2" fmla="*/ 2157329 w 2157329"/>
              <a:gd name="connsiteY2" fmla="*/ 1908312 h 1908312"/>
              <a:gd name="connsiteX3" fmla="*/ 0 w 2157329"/>
              <a:gd name="connsiteY3" fmla="*/ 1908312 h 1908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57329" h="1908312">
                <a:moveTo>
                  <a:pt x="0" y="0"/>
                </a:moveTo>
                <a:lnTo>
                  <a:pt x="2157329" y="0"/>
                </a:lnTo>
                <a:lnTo>
                  <a:pt x="2157329" y="1908312"/>
                </a:lnTo>
                <a:lnTo>
                  <a:pt x="0" y="190831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ACB40DAE-6384-41BD-9056-51FAD556CFD0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379224" y="1626247"/>
            <a:ext cx="2157329" cy="1908312"/>
          </a:xfrm>
          <a:custGeom>
            <a:avLst/>
            <a:gdLst>
              <a:gd name="connsiteX0" fmla="*/ 0 w 2157329"/>
              <a:gd name="connsiteY0" fmla="*/ 0 h 1908312"/>
              <a:gd name="connsiteX1" fmla="*/ 2157329 w 2157329"/>
              <a:gd name="connsiteY1" fmla="*/ 0 h 1908312"/>
              <a:gd name="connsiteX2" fmla="*/ 2157329 w 2157329"/>
              <a:gd name="connsiteY2" fmla="*/ 1908312 h 1908312"/>
              <a:gd name="connsiteX3" fmla="*/ 0 w 2157329"/>
              <a:gd name="connsiteY3" fmla="*/ 1908312 h 1908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57329" h="1908312">
                <a:moveTo>
                  <a:pt x="0" y="0"/>
                </a:moveTo>
                <a:lnTo>
                  <a:pt x="2157329" y="0"/>
                </a:lnTo>
                <a:lnTo>
                  <a:pt x="2157329" y="1908312"/>
                </a:lnTo>
                <a:lnTo>
                  <a:pt x="0" y="190831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741486648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CBAC8D44-5E75-43A8-AE7C-98B85878F75D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38199" y="1998409"/>
            <a:ext cx="3071745" cy="1939606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5BC42ABC-21F6-431B-A949-09A501DF6345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4555618" y="1998409"/>
            <a:ext cx="3071745" cy="1939606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8">
            <a:extLst>
              <a:ext uri="{FF2B5EF4-FFF2-40B4-BE49-F238E27FC236}">
                <a16:creationId xmlns:a16="http://schemas.microsoft.com/office/drawing/2014/main" id="{E9DAD2A6-D03F-4145-AE2F-4C26FD8493F0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8282057" y="1998409"/>
            <a:ext cx="3071745" cy="1939606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310674631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4ACC8FA7-D0FA-4A1C-A97D-7E06A4223049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676399" y="1818709"/>
            <a:ext cx="2772228" cy="2709748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82E8BEE2-F0F0-4348-B522-397B44C8366B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709886" y="1818709"/>
            <a:ext cx="2772228" cy="2709748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DDB7E49E-7E3C-4066-A0D4-BCBADB67F39A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743374" y="1818709"/>
            <a:ext cx="2772228" cy="2709748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851087102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DDB7E49E-7E3C-4066-A0D4-BCBADB67F39A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311571" y="1818708"/>
            <a:ext cx="4042227" cy="3987207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8">
            <a:extLst>
              <a:ext uri="{FF2B5EF4-FFF2-40B4-BE49-F238E27FC236}">
                <a16:creationId xmlns:a16="http://schemas.microsoft.com/office/drawing/2014/main" id="{D37F1CFA-BAD8-46EA-A6D6-881E7DB66CF6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2641600" y="4005943"/>
            <a:ext cx="4455886" cy="1799972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52188462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B34F90A-301D-4692-BCA5-3C2B80B2921B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069355" y="1724004"/>
            <a:ext cx="4053288" cy="4053288"/>
          </a:xfrm>
          <a:custGeom>
            <a:avLst/>
            <a:gdLst>
              <a:gd name="connsiteX0" fmla="*/ 2026644 w 4053288"/>
              <a:gd name="connsiteY0" fmla="*/ 0 h 4053288"/>
              <a:gd name="connsiteX1" fmla="*/ 4053288 w 4053288"/>
              <a:gd name="connsiteY1" fmla="*/ 2026644 h 4053288"/>
              <a:gd name="connsiteX2" fmla="*/ 2026644 w 4053288"/>
              <a:gd name="connsiteY2" fmla="*/ 4053288 h 4053288"/>
              <a:gd name="connsiteX3" fmla="*/ 0 w 4053288"/>
              <a:gd name="connsiteY3" fmla="*/ 2026644 h 4053288"/>
              <a:gd name="connsiteX4" fmla="*/ 2026644 w 4053288"/>
              <a:gd name="connsiteY4" fmla="*/ 0 h 40532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4053288" h="4053288">
                <a:moveTo>
                  <a:pt x="2026644" y="0"/>
                </a:moveTo>
                <a:cubicBezTo>
                  <a:pt x="3145929" y="0"/>
                  <a:pt x="4053288" y="907359"/>
                  <a:pt x="4053288" y="2026644"/>
                </a:cubicBezTo>
                <a:cubicBezTo>
                  <a:pt x="4053288" y="3145929"/>
                  <a:pt x="3145929" y="4053288"/>
                  <a:pt x="2026644" y="4053288"/>
                </a:cubicBezTo>
                <a:cubicBezTo>
                  <a:pt x="907359" y="4053288"/>
                  <a:pt x="0" y="3145929"/>
                  <a:pt x="0" y="2026644"/>
                </a:cubicBezTo>
                <a:cubicBezTo>
                  <a:pt x="0" y="907359"/>
                  <a:pt x="907359" y="0"/>
                  <a:pt x="202664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893426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A3E08ECC-CA10-448B-8EC0-3C6C6F2200FD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82052" y="1720404"/>
            <a:ext cx="3907662" cy="1392816"/>
          </a:xfrm>
          <a:custGeom>
            <a:avLst/>
            <a:gdLst>
              <a:gd name="connsiteX0" fmla="*/ 0 w 3907662"/>
              <a:gd name="connsiteY0" fmla="*/ 0 h 1392816"/>
              <a:gd name="connsiteX1" fmla="*/ 3907662 w 3907662"/>
              <a:gd name="connsiteY1" fmla="*/ 0 h 1392816"/>
              <a:gd name="connsiteX2" fmla="*/ 3907662 w 3907662"/>
              <a:gd name="connsiteY2" fmla="*/ 1392816 h 1392816"/>
              <a:gd name="connsiteX3" fmla="*/ 0 w 3907662"/>
              <a:gd name="connsiteY3" fmla="*/ 1392816 h 1392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7662" h="1392816">
                <a:moveTo>
                  <a:pt x="0" y="0"/>
                </a:moveTo>
                <a:lnTo>
                  <a:pt x="3907662" y="0"/>
                </a:lnTo>
                <a:lnTo>
                  <a:pt x="3907662" y="1392816"/>
                </a:lnTo>
                <a:lnTo>
                  <a:pt x="0" y="13928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B502DB71-6FCD-4837-9461-F20E7706C10C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877389" y="1712657"/>
            <a:ext cx="3907662" cy="1392816"/>
          </a:xfrm>
          <a:custGeom>
            <a:avLst/>
            <a:gdLst>
              <a:gd name="connsiteX0" fmla="*/ 0 w 3907662"/>
              <a:gd name="connsiteY0" fmla="*/ 0 h 1392816"/>
              <a:gd name="connsiteX1" fmla="*/ 3907662 w 3907662"/>
              <a:gd name="connsiteY1" fmla="*/ 0 h 1392816"/>
              <a:gd name="connsiteX2" fmla="*/ 3907662 w 3907662"/>
              <a:gd name="connsiteY2" fmla="*/ 1392816 h 1392816"/>
              <a:gd name="connsiteX3" fmla="*/ 0 w 3907662"/>
              <a:gd name="connsiteY3" fmla="*/ 1392816 h 1392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7662" h="1392816">
                <a:moveTo>
                  <a:pt x="0" y="0"/>
                </a:moveTo>
                <a:lnTo>
                  <a:pt x="3907662" y="0"/>
                </a:lnTo>
                <a:lnTo>
                  <a:pt x="3907662" y="1392816"/>
                </a:lnTo>
                <a:lnTo>
                  <a:pt x="0" y="13928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B8823382-4A13-4F9E-82B0-8307B241A03A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872726" y="1720404"/>
            <a:ext cx="2524926" cy="1392816"/>
          </a:xfrm>
          <a:custGeom>
            <a:avLst/>
            <a:gdLst>
              <a:gd name="connsiteX0" fmla="*/ 0 w 2524926"/>
              <a:gd name="connsiteY0" fmla="*/ 0 h 1392816"/>
              <a:gd name="connsiteX1" fmla="*/ 2524926 w 2524926"/>
              <a:gd name="connsiteY1" fmla="*/ 0 h 1392816"/>
              <a:gd name="connsiteX2" fmla="*/ 2524926 w 2524926"/>
              <a:gd name="connsiteY2" fmla="*/ 1392816 h 1392816"/>
              <a:gd name="connsiteX3" fmla="*/ 0 w 2524926"/>
              <a:gd name="connsiteY3" fmla="*/ 1392816 h 1392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24926" h="1392816">
                <a:moveTo>
                  <a:pt x="0" y="0"/>
                </a:moveTo>
                <a:lnTo>
                  <a:pt x="2524926" y="0"/>
                </a:lnTo>
                <a:lnTo>
                  <a:pt x="2524926" y="1392816"/>
                </a:lnTo>
                <a:lnTo>
                  <a:pt x="0" y="13928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99827822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l">
              <a:buNone/>
              <a:defRPr sz="1000" b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280520549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6633527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F7D5D815-5A03-407E-BB59-18966FCB3A60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798286"/>
            <a:ext cx="2984055" cy="258808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EAD4348B-D7AA-4784-AAA9-6179124C53A5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069315" y="798286"/>
            <a:ext cx="2984055" cy="258808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8">
            <a:extLst>
              <a:ext uri="{FF2B5EF4-FFF2-40B4-BE49-F238E27FC236}">
                <a16:creationId xmlns:a16="http://schemas.microsoft.com/office/drawing/2014/main" id="{78FC29A7-F9D9-4EC0-AD72-E8C4DDC92B6D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138631" y="798286"/>
            <a:ext cx="2984055" cy="258808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7" name="Picture Placeholder 8">
            <a:extLst>
              <a:ext uri="{FF2B5EF4-FFF2-40B4-BE49-F238E27FC236}">
                <a16:creationId xmlns:a16="http://schemas.microsoft.com/office/drawing/2014/main" id="{4424EA67-44A6-4372-878E-1133EAEC2BE4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9207945" y="798286"/>
            <a:ext cx="2984055" cy="258808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EC48D64A-4BEF-42B7-BE24-0F01361DCDEF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0" y="3471630"/>
            <a:ext cx="2984055" cy="258808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1" name="Picture Placeholder 8">
            <a:extLst>
              <a:ext uri="{FF2B5EF4-FFF2-40B4-BE49-F238E27FC236}">
                <a16:creationId xmlns:a16="http://schemas.microsoft.com/office/drawing/2014/main" id="{62EB2FC2-84BE-4A9C-B6C0-48C8EE1AF20F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3069315" y="3471630"/>
            <a:ext cx="2984055" cy="258808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8">
            <a:extLst>
              <a:ext uri="{FF2B5EF4-FFF2-40B4-BE49-F238E27FC236}">
                <a16:creationId xmlns:a16="http://schemas.microsoft.com/office/drawing/2014/main" id="{AD1ED850-E3F7-46EB-B2D3-9BEE5161A790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6138631" y="3471630"/>
            <a:ext cx="2984055" cy="258808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8">
            <a:extLst>
              <a:ext uri="{FF2B5EF4-FFF2-40B4-BE49-F238E27FC236}">
                <a16:creationId xmlns:a16="http://schemas.microsoft.com/office/drawing/2014/main" id="{4586DB63-A8C3-4EF9-9367-33AFACD25F99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9207945" y="3471630"/>
            <a:ext cx="2984055" cy="258808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915099494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51A5062-6D57-4834-B573-DB5FBCC954FA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4194629" y="1378203"/>
            <a:ext cx="3802742" cy="1934818"/>
          </a:xfrm>
          <a:custGeom>
            <a:avLst/>
            <a:gdLst>
              <a:gd name="connsiteX0" fmla="*/ 0 w 3802742"/>
              <a:gd name="connsiteY0" fmla="*/ 0 h 1934818"/>
              <a:gd name="connsiteX1" fmla="*/ 3802742 w 3802742"/>
              <a:gd name="connsiteY1" fmla="*/ 0 h 1934818"/>
              <a:gd name="connsiteX2" fmla="*/ 3802742 w 3802742"/>
              <a:gd name="connsiteY2" fmla="*/ 1934818 h 1934818"/>
              <a:gd name="connsiteX3" fmla="*/ 0 w 3802742"/>
              <a:gd name="connsiteY3" fmla="*/ 1934818 h 19348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02742" h="1934818">
                <a:moveTo>
                  <a:pt x="0" y="0"/>
                </a:moveTo>
                <a:lnTo>
                  <a:pt x="3802742" y="0"/>
                </a:lnTo>
                <a:lnTo>
                  <a:pt x="3802742" y="1934818"/>
                </a:lnTo>
                <a:lnTo>
                  <a:pt x="0" y="193481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69928722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5808769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E60B388-B584-4E6C-8BBE-8730447437D7}"/>
              </a:ext>
            </a:extLst>
          </p:cNvPr>
          <p:cNvSpPr>
            <a:spLocks noGrp="1"/>
          </p:cNvSpPr>
          <p:nvPr>
            <p:ph type="pic" sz="quarter" idx="32"/>
          </p:nvPr>
        </p:nvSpPr>
        <p:spPr>
          <a:xfrm>
            <a:off x="569535" y="474555"/>
            <a:ext cx="3685473" cy="295444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4" name="Picture Placeholder 2">
            <a:extLst>
              <a:ext uri="{FF2B5EF4-FFF2-40B4-BE49-F238E27FC236}">
                <a16:creationId xmlns:a16="http://schemas.microsoft.com/office/drawing/2014/main" id="{E66792D2-64E2-48F8-8994-166DAEA2410D}"/>
              </a:ext>
            </a:extLst>
          </p:cNvPr>
          <p:cNvSpPr>
            <a:spLocks noGrp="1"/>
          </p:cNvSpPr>
          <p:nvPr>
            <p:ph type="pic" sz="quarter" idx="33"/>
          </p:nvPr>
        </p:nvSpPr>
        <p:spPr>
          <a:xfrm>
            <a:off x="4253263" y="474555"/>
            <a:ext cx="3685473" cy="295444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5" name="Picture Placeholder 2">
            <a:extLst>
              <a:ext uri="{FF2B5EF4-FFF2-40B4-BE49-F238E27FC236}">
                <a16:creationId xmlns:a16="http://schemas.microsoft.com/office/drawing/2014/main" id="{4AF57838-8D74-4665-92DB-9A1598D28D31}"/>
              </a:ext>
            </a:extLst>
          </p:cNvPr>
          <p:cNvSpPr>
            <a:spLocks noGrp="1"/>
          </p:cNvSpPr>
          <p:nvPr>
            <p:ph type="pic" sz="quarter" idx="34"/>
          </p:nvPr>
        </p:nvSpPr>
        <p:spPr>
          <a:xfrm>
            <a:off x="7936991" y="474555"/>
            <a:ext cx="3685473" cy="295444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6" name="Picture Placeholder 2">
            <a:extLst>
              <a:ext uri="{FF2B5EF4-FFF2-40B4-BE49-F238E27FC236}">
                <a16:creationId xmlns:a16="http://schemas.microsoft.com/office/drawing/2014/main" id="{4C0FAD4B-8861-4097-8886-DF591A290845}"/>
              </a:ext>
            </a:extLst>
          </p:cNvPr>
          <p:cNvSpPr>
            <a:spLocks noGrp="1"/>
          </p:cNvSpPr>
          <p:nvPr>
            <p:ph type="pic" sz="quarter" idx="35"/>
          </p:nvPr>
        </p:nvSpPr>
        <p:spPr>
          <a:xfrm>
            <a:off x="569535" y="3429000"/>
            <a:ext cx="7367456" cy="295444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  <p:sp>
        <p:nvSpPr>
          <p:cNvPr id="8" name="Picture Placeholder 2">
            <a:extLst>
              <a:ext uri="{FF2B5EF4-FFF2-40B4-BE49-F238E27FC236}">
                <a16:creationId xmlns:a16="http://schemas.microsoft.com/office/drawing/2014/main" id="{6B2CF99A-B1D6-4AF0-B5E0-499A7297A340}"/>
              </a:ext>
            </a:extLst>
          </p:cNvPr>
          <p:cNvSpPr>
            <a:spLocks noGrp="1"/>
          </p:cNvSpPr>
          <p:nvPr>
            <p:ph type="pic" sz="quarter" idx="37"/>
          </p:nvPr>
        </p:nvSpPr>
        <p:spPr>
          <a:xfrm>
            <a:off x="7936991" y="3429000"/>
            <a:ext cx="3685473" cy="295444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/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169289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4">
            <a:extLst>
              <a:ext uri="{FF2B5EF4-FFF2-40B4-BE49-F238E27FC236}">
                <a16:creationId xmlns:a16="http://schemas.microsoft.com/office/drawing/2014/main" id="{1F4E4810-720D-4268-8960-6BC01F6597C6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722662" y="1466850"/>
            <a:ext cx="3420838" cy="1771649"/>
          </a:xfrm>
          <a:custGeom>
            <a:avLst/>
            <a:gdLst>
              <a:gd name="connsiteX0" fmla="*/ 0 w 5099945"/>
              <a:gd name="connsiteY0" fmla="*/ 0 h 5812972"/>
              <a:gd name="connsiteX1" fmla="*/ 5099945 w 5099945"/>
              <a:gd name="connsiteY1" fmla="*/ 0 h 5812972"/>
              <a:gd name="connsiteX2" fmla="*/ 5099945 w 5099945"/>
              <a:gd name="connsiteY2" fmla="*/ 5812972 h 5812972"/>
              <a:gd name="connsiteX3" fmla="*/ 0 w 5099945"/>
              <a:gd name="connsiteY3" fmla="*/ 5812972 h 581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9945" h="5812972">
                <a:moveTo>
                  <a:pt x="0" y="0"/>
                </a:moveTo>
                <a:lnTo>
                  <a:pt x="5099945" y="0"/>
                </a:lnTo>
                <a:lnTo>
                  <a:pt x="5099945" y="5812972"/>
                </a:lnTo>
                <a:lnTo>
                  <a:pt x="0" y="581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4" name="Picture Placeholder 4">
            <a:extLst>
              <a:ext uri="{FF2B5EF4-FFF2-40B4-BE49-F238E27FC236}">
                <a16:creationId xmlns:a16="http://schemas.microsoft.com/office/drawing/2014/main" id="{09964FE6-FFEA-4C60-ACBC-F3203AA39896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22514" y="3238499"/>
            <a:ext cx="4620985" cy="3096986"/>
          </a:xfrm>
          <a:custGeom>
            <a:avLst/>
            <a:gdLst>
              <a:gd name="connsiteX0" fmla="*/ 0 w 5099945"/>
              <a:gd name="connsiteY0" fmla="*/ 0 h 5812972"/>
              <a:gd name="connsiteX1" fmla="*/ 5099945 w 5099945"/>
              <a:gd name="connsiteY1" fmla="*/ 0 h 5812972"/>
              <a:gd name="connsiteX2" fmla="*/ 5099945 w 5099945"/>
              <a:gd name="connsiteY2" fmla="*/ 5812972 h 5812972"/>
              <a:gd name="connsiteX3" fmla="*/ 0 w 5099945"/>
              <a:gd name="connsiteY3" fmla="*/ 5812972 h 581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9945" h="5812972">
                <a:moveTo>
                  <a:pt x="0" y="0"/>
                </a:moveTo>
                <a:lnTo>
                  <a:pt x="5099945" y="0"/>
                </a:lnTo>
                <a:lnTo>
                  <a:pt x="5099945" y="5812972"/>
                </a:lnTo>
                <a:lnTo>
                  <a:pt x="0" y="581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70A2766D-7EFB-4B1E-B60B-5492DE9E297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143501" y="522513"/>
            <a:ext cx="3420838" cy="4297136"/>
          </a:xfrm>
          <a:custGeom>
            <a:avLst/>
            <a:gdLst>
              <a:gd name="connsiteX0" fmla="*/ 0 w 5099945"/>
              <a:gd name="connsiteY0" fmla="*/ 0 h 5812972"/>
              <a:gd name="connsiteX1" fmla="*/ 5099945 w 5099945"/>
              <a:gd name="connsiteY1" fmla="*/ 0 h 5812972"/>
              <a:gd name="connsiteX2" fmla="*/ 5099945 w 5099945"/>
              <a:gd name="connsiteY2" fmla="*/ 5812972 h 5812972"/>
              <a:gd name="connsiteX3" fmla="*/ 0 w 5099945"/>
              <a:gd name="connsiteY3" fmla="*/ 5812972 h 581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9945" h="5812972">
                <a:moveTo>
                  <a:pt x="0" y="0"/>
                </a:moveTo>
                <a:lnTo>
                  <a:pt x="5099945" y="0"/>
                </a:lnTo>
                <a:lnTo>
                  <a:pt x="5099945" y="5812972"/>
                </a:lnTo>
                <a:lnTo>
                  <a:pt x="0" y="581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4">
            <a:extLst>
              <a:ext uri="{FF2B5EF4-FFF2-40B4-BE49-F238E27FC236}">
                <a16:creationId xmlns:a16="http://schemas.microsoft.com/office/drawing/2014/main" id="{4F1AB3B0-4482-4641-A61A-1324E8EF83C5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564339" y="522512"/>
            <a:ext cx="3105148" cy="5812971"/>
          </a:xfrm>
          <a:custGeom>
            <a:avLst/>
            <a:gdLst>
              <a:gd name="connsiteX0" fmla="*/ 0 w 5099945"/>
              <a:gd name="connsiteY0" fmla="*/ 0 h 5812972"/>
              <a:gd name="connsiteX1" fmla="*/ 5099945 w 5099945"/>
              <a:gd name="connsiteY1" fmla="*/ 0 h 5812972"/>
              <a:gd name="connsiteX2" fmla="*/ 5099945 w 5099945"/>
              <a:gd name="connsiteY2" fmla="*/ 5812972 h 5812972"/>
              <a:gd name="connsiteX3" fmla="*/ 0 w 5099945"/>
              <a:gd name="connsiteY3" fmla="*/ 5812972 h 58129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9945" h="5812972">
                <a:moveTo>
                  <a:pt x="0" y="0"/>
                </a:moveTo>
                <a:lnTo>
                  <a:pt x="5099945" y="0"/>
                </a:lnTo>
                <a:lnTo>
                  <a:pt x="5099945" y="5812972"/>
                </a:lnTo>
                <a:lnTo>
                  <a:pt x="0" y="581297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257131290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5">
            <a:extLst>
              <a:ext uri="{FF2B5EF4-FFF2-40B4-BE49-F238E27FC236}">
                <a16:creationId xmlns:a16="http://schemas.microsoft.com/office/drawing/2014/main" id="{3810F323-BAFF-4FE3-B686-B4D164B2E6A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434091" y="1993104"/>
            <a:ext cx="1484592" cy="3040857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>
              <a:buFontTx/>
              <a:buNone/>
              <a:defRPr sz="2500">
                <a:latin typeface="Montserrat" panose="000005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3D6A46FE-7FE1-42BD-A8CC-509D0041034D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7103909" y="1993104"/>
            <a:ext cx="1432914" cy="3040857"/>
          </a:xfrm>
          <a:prstGeom prst="rect">
            <a:avLst/>
          </a:prstGeom>
        </p:spPr>
        <p:txBody>
          <a:bodyPr/>
          <a:lstStyle>
            <a:lvl1pPr marL="0" indent="0">
              <a:buFontTx/>
              <a:buNone/>
              <a:defRPr sz="2500">
                <a:latin typeface="Montserrat" panose="000005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5" name="Picture Placeholder 5">
            <a:extLst>
              <a:ext uri="{FF2B5EF4-FFF2-40B4-BE49-F238E27FC236}">
                <a16:creationId xmlns:a16="http://schemas.microsoft.com/office/drawing/2014/main" id="{E6DD287B-62D7-4CA1-A57E-CC10052C3B8F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918683" y="1601266"/>
            <a:ext cx="2185224" cy="3629556"/>
          </a:xfrm>
          <a:prstGeom prst="rect">
            <a:avLst/>
          </a:prstGeom>
        </p:spPr>
        <p:txBody>
          <a:bodyPr/>
          <a:lstStyle>
            <a:lvl1pPr marL="0" indent="0">
              <a:buFontTx/>
              <a:buNone/>
              <a:defRPr sz="2500">
                <a:latin typeface="Montserrat" panose="000005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617172486"/>
      </p:ext>
    </p:extLst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C58854C5-1FA1-45F9-9282-208B8ECE939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2955284" y="0"/>
            <a:ext cx="9236717" cy="6858000"/>
          </a:xfrm>
          <a:custGeom>
            <a:avLst/>
            <a:gdLst>
              <a:gd name="connsiteX0" fmla="*/ 0 w 9236717"/>
              <a:gd name="connsiteY0" fmla="*/ 0 h 6858000"/>
              <a:gd name="connsiteX1" fmla="*/ 7470082 w 9236717"/>
              <a:gd name="connsiteY1" fmla="*/ 0 h 6858000"/>
              <a:gd name="connsiteX2" fmla="*/ 9236717 w 9236717"/>
              <a:gd name="connsiteY2" fmla="*/ 2694081 h 6858000"/>
              <a:gd name="connsiteX3" fmla="*/ 9236717 w 9236717"/>
              <a:gd name="connsiteY3" fmla="*/ 6858000 h 6858000"/>
              <a:gd name="connsiteX4" fmla="*/ 4497111 w 9236717"/>
              <a:gd name="connsiteY4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9236717" h="6858000">
                <a:moveTo>
                  <a:pt x="0" y="0"/>
                </a:moveTo>
                <a:lnTo>
                  <a:pt x="7470082" y="0"/>
                </a:lnTo>
                <a:lnTo>
                  <a:pt x="9236717" y="2694081"/>
                </a:lnTo>
                <a:lnTo>
                  <a:pt x="9236717" y="6858000"/>
                </a:lnTo>
                <a:lnTo>
                  <a:pt x="4497111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573146590"/>
      </p:ext>
    </p:extLst>
  </p:cSld>
  <p:clrMapOvr>
    <a:masterClrMapping/>
  </p:clrMapOvr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8">
            <a:extLst>
              <a:ext uri="{FF2B5EF4-FFF2-40B4-BE49-F238E27FC236}">
                <a16:creationId xmlns:a16="http://schemas.microsoft.com/office/drawing/2014/main" id="{EDEF30EC-D150-47BC-A3EF-B90B586AE0D4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4495800" y="0"/>
            <a:ext cx="7696199" cy="6858000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6472620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42355CFE-FCC8-497B-9110-69CB72C24322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38200" y="1818710"/>
            <a:ext cx="3606800" cy="2544543"/>
          </a:xfrm>
          <a:custGeom>
            <a:avLst/>
            <a:gdLst>
              <a:gd name="connsiteX0" fmla="*/ 0 w 3606800"/>
              <a:gd name="connsiteY0" fmla="*/ 0 h 2544543"/>
              <a:gd name="connsiteX1" fmla="*/ 3606800 w 3606800"/>
              <a:gd name="connsiteY1" fmla="*/ 0 h 2544543"/>
              <a:gd name="connsiteX2" fmla="*/ 3606800 w 3606800"/>
              <a:gd name="connsiteY2" fmla="*/ 2544543 h 2544543"/>
              <a:gd name="connsiteX3" fmla="*/ 0 w 3606800"/>
              <a:gd name="connsiteY3" fmla="*/ 2544543 h 25445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06800" h="2544543">
                <a:moveTo>
                  <a:pt x="0" y="0"/>
                </a:moveTo>
                <a:lnTo>
                  <a:pt x="3606800" y="0"/>
                </a:lnTo>
                <a:lnTo>
                  <a:pt x="3606800" y="2544543"/>
                </a:lnTo>
                <a:lnTo>
                  <a:pt x="0" y="25445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B8BB4A2A-503C-4345-B7FE-15B13F15F47D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635500" y="1818708"/>
            <a:ext cx="3606800" cy="2544543"/>
          </a:xfrm>
          <a:custGeom>
            <a:avLst/>
            <a:gdLst>
              <a:gd name="connsiteX0" fmla="*/ 0 w 3606800"/>
              <a:gd name="connsiteY0" fmla="*/ 0 h 2544543"/>
              <a:gd name="connsiteX1" fmla="*/ 3606800 w 3606800"/>
              <a:gd name="connsiteY1" fmla="*/ 0 h 2544543"/>
              <a:gd name="connsiteX2" fmla="*/ 3606800 w 3606800"/>
              <a:gd name="connsiteY2" fmla="*/ 2544543 h 2544543"/>
              <a:gd name="connsiteX3" fmla="*/ 0 w 3606800"/>
              <a:gd name="connsiteY3" fmla="*/ 2544543 h 25445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06800" h="2544543">
                <a:moveTo>
                  <a:pt x="0" y="0"/>
                </a:moveTo>
                <a:lnTo>
                  <a:pt x="3606800" y="0"/>
                </a:lnTo>
                <a:lnTo>
                  <a:pt x="3606800" y="2544543"/>
                </a:lnTo>
                <a:lnTo>
                  <a:pt x="0" y="25445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6904616C-FE02-4410-A497-3B078331E76B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38200" y="4528457"/>
            <a:ext cx="10515599" cy="1852657"/>
          </a:xfrm>
          <a:custGeom>
            <a:avLst/>
            <a:gdLst>
              <a:gd name="connsiteX0" fmla="*/ 0 w 10515599"/>
              <a:gd name="connsiteY0" fmla="*/ 0 h 1852657"/>
              <a:gd name="connsiteX1" fmla="*/ 10515599 w 10515599"/>
              <a:gd name="connsiteY1" fmla="*/ 0 h 1852657"/>
              <a:gd name="connsiteX2" fmla="*/ 10515599 w 10515599"/>
              <a:gd name="connsiteY2" fmla="*/ 1852657 h 1852657"/>
              <a:gd name="connsiteX3" fmla="*/ 0 w 10515599"/>
              <a:gd name="connsiteY3" fmla="*/ 1852657 h 18526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0515599" h="1852657">
                <a:moveTo>
                  <a:pt x="0" y="0"/>
                </a:moveTo>
                <a:lnTo>
                  <a:pt x="10515599" y="0"/>
                </a:lnTo>
                <a:lnTo>
                  <a:pt x="10515599" y="1852657"/>
                </a:lnTo>
                <a:lnTo>
                  <a:pt x="0" y="185265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101633728"/>
      </p:ext>
    </p:extLst>
  </p:cSld>
  <p:clrMapOvr>
    <a:masterClrMapping/>
  </p:clrMapOvr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3E62CD2E-551F-4B68-BF50-391727D0EAF1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3240358"/>
            <a:ext cx="5646720" cy="3617643"/>
          </a:xfrm>
          <a:custGeom>
            <a:avLst/>
            <a:gdLst>
              <a:gd name="connsiteX0" fmla="*/ 0 w 5646720"/>
              <a:gd name="connsiteY0" fmla="*/ 0 h 3617643"/>
              <a:gd name="connsiteX1" fmla="*/ 5646720 w 5646720"/>
              <a:gd name="connsiteY1" fmla="*/ 0 h 3617643"/>
              <a:gd name="connsiteX2" fmla="*/ 5646720 w 5646720"/>
              <a:gd name="connsiteY2" fmla="*/ 3617643 h 3617643"/>
              <a:gd name="connsiteX3" fmla="*/ 0 w 5646720"/>
              <a:gd name="connsiteY3" fmla="*/ 3617643 h 36176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646720" h="3617643">
                <a:moveTo>
                  <a:pt x="0" y="0"/>
                </a:moveTo>
                <a:lnTo>
                  <a:pt x="5646720" y="0"/>
                </a:lnTo>
                <a:lnTo>
                  <a:pt x="5646720" y="3617643"/>
                </a:lnTo>
                <a:lnTo>
                  <a:pt x="0" y="36176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5EDA0254-C9DF-4B35-A272-8EAEB116670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791200" y="3240358"/>
            <a:ext cx="6400800" cy="3617643"/>
          </a:xfrm>
          <a:custGeom>
            <a:avLst/>
            <a:gdLst>
              <a:gd name="connsiteX0" fmla="*/ 0 w 6400800"/>
              <a:gd name="connsiteY0" fmla="*/ 0 h 3617643"/>
              <a:gd name="connsiteX1" fmla="*/ 6400800 w 6400800"/>
              <a:gd name="connsiteY1" fmla="*/ 0 h 3617643"/>
              <a:gd name="connsiteX2" fmla="*/ 6400800 w 6400800"/>
              <a:gd name="connsiteY2" fmla="*/ 3617643 h 3617643"/>
              <a:gd name="connsiteX3" fmla="*/ 0 w 6400800"/>
              <a:gd name="connsiteY3" fmla="*/ 3617643 h 36176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400800" h="3617643">
                <a:moveTo>
                  <a:pt x="0" y="0"/>
                </a:moveTo>
                <a:lnTo>
                  <a:pt x="6400800" y="0"/>
                </a:lnTo>
                <a:lnTo>
                  <a:pt x="6400800" y="3617643"/>
                </a:lnTo>
                <a:lnTo>
                  <a:pt x="0" y="36176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223028004"/>
      </p:ext>
    </p:extLst>
  </p:cSld>
  <p:clrMapOvr>
    <a:masterClrMapping/>
  </p:clrMapOvr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4DA56757-20F1-49F6-96E3-9F89CAAD7C4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3380207" y="654819"/>
            <a:ext cx="2686392" cy="2722451"/>
          </a:xfrm>
          <a:custGeom>
            <a:avLst/>
            <a:gdLst>
              <a:gd name="connsiteX0" fmla="*/ 0 w 2686392"/>
              <a:gd name="connsiteY0" fmla="*/ 0 h 2722451"/>
              <a:gd name="connsiteX1" fmla="*/ 2686392 w 2686392"/>
              <a:gd name="connsiteY1" fmla="*/ 0 h 2722451"/>
              <a:gd name="connsiteX2" fmla="*/ 2686392 w 2686392"/>
              <a:gd name="connsiteY2" fmla="*/ 2722451 h 2722451"/>
              <a:gd name="connsiteX3" fmla="*/ 0 w 2686392"/>
              <a:gd name="connsiteY3" fmla="*/ 2722451 h 27224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86392" h="2722451">
                <a:moveTo>
                  <a:pt x="0" y="0"/>
                </a:moveTo>
                <a:lnTo>
                  <a:pt x="2686392" y="0"/>
                </a:lnTo>
                <a:lnTo>
                  <a:pt x="2686392" y="2722451"/>
                </a:lnTo>
                <a:lnTo>
                  <a:pt x="0" y="272245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2C9E4F84-3B67-468E-9F69-5F0D2BF5D94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13965" y="654820"/>
            <a:ext cx="2686392" cy="2722451"/>
          </a:xfrm>
          <a:custGeom>
            <a:avLst/>
            <a:gdLst>
              <a:gd name="connsiteX0" fmla="*/ 0 w 2686392"/>
              <a:gd name="connsiteY0" fmla="*/ 0 h 2722451"/>
              <a:gd name="connsiteX1" fmla="*/ 2686392 w 2686392"/>
              <a:gd name="connsiteY1" fmla="*/ 0 h 2722451"/>
              <a:gd name="connsiteX2" fmla="*/ 2686392 w 2686392"/>
              <a:gd name="connsiteY2" fmla="*/ 2722451 h 2722451"/>
              <a:gd name="connsiteX3" fmla="*/ 0 w 2686392"/>
              <a:gd name="connsiteY3" fmla="*/ 2722451 h 27224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86392" h="2722451">
                <a:moveTo>
                  <a:pt x="0" y="0"/>
                </a:moveTo>
                <a:lnTo>
                  <a:pt x="2686392" y="0"/>
                </a:lnTo>
                <a:lnTo>
                  <a:pt x="2686392" y="2722451"/>
                </a:lnTo>
                <a:lnTo>
                  <a:pt x="0" y="272245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48D7D32E-5432-4DD0-80EB-D222CB7262E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13965" y="3478191"/>
            <a:ext cx="5452634" cy="2722451"/>
          </a:xfrm>
          <a:custGeom>
            <a:avLst/>
            <a:gdLst>
              <a:gd name="connsiteX0" fmla="*/ 0 w 5452634"/>
              <a:gd name="connsiteY0" fmla="*/ 0 h 2722451"/>
              <a:gd name="connsiteX1" fmla="*/ 5452634 w 5452634"/>
              <a:gd name="connsiteY1" fmla="*/ 0 h 2722451"/>
              <a:gd name="connsiteX2" fmla="*/ 5452634 w 5452634"/>
              <a:gd name="connsiteY2" fmla="*/ 2722451 h 2722451"/>
              <a:gd name="connsiteX3" fmla="*/ 0 w 5452634"/>
              <a:gd name="connsiteY3" fmla="*/ 2722451 h 27224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452634" h="2722451">
                <a:moveTo>
                  <a:pt x="0" y="0"/>
                </a:moveTo>
                <a:lnTo>
                  <a:pt x="5452634" y="0"/>
                </a:lnTo>
                <a:lnTo>
                  <a:pt x="5452634" y="2722451"/>
                </a:lnTo>
                <a:lnTo>
                  <a:pt x="0" y="272245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133196525"/>
      </p:ext>
    </p:extLst>
  </p:cSld>
  <p:clrMapOvr>
    <a:masterClrMapping/>
  </p:clrMapOvr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Picture Placeholder 8">
            <a:extLst>
              <a:ext uri="{FF2B5EF4-FFF2-40B4-BE49-F238E27FC236}">
                <a16:creationId xmlns:a16="http://schemas.microsoft.com/office/drawing/2014/main" id="{D5FD3DBC-3546-4719-AA0A-93CB838582CB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41086" y="341083"/>
            <a:ext cx="11509828" cy="6175834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427592988"/>
      </p:ext>
    </p:extLst>
  </p:cSld>
  <p:clrMapOvr>
    <a:masterClrMapping/>
  </p:clrMapOvr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E601933-FC25-4F19-A569-A04CD5F2482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698436" y="2972340"/>
            <a:ext cx="2292626" cy="3885660"/>
          </a:xfrm>
          <a:custGeom>
            <a:avLst/>
            <a:gdLst>
              <a:gd name="connsiteX0" fmla="*/ 0 w 2292626"/>
              <a:gd name="connsiteY0" fmla="*/ 0 h 3885660"/>
              <a:gd name="connsiteX1" fmla="*/ 2292626 w 2292626"/>
              <a:gd name="connsiteY1" fmla="*/ 0 h 3885660"/>
              <a:gd name="connsiteX2" fmla="*/ 2292626 w 2292626"/>
              <a:gd name="connsiteY2" fmla="*/ 3885660 h 3885660"/>
              <a:gd name="connsiteX3" fmla="*/ 0 w 2292626"/>
              <a:gd name="connsiteY3" fmla="*/ 3885660 h 38856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92626" h="3885660">
                <a:moveTo>
                  <a:pt x="0" y="0"/>
                </a:moveTo>
                <a:lnTo>
                  <a:pt x="2292626" y="0"/>
                </a:lnTo>
                <a:lnTo>
                  <a:pt x="2292626" y="3885660"/>
                </a:lnTo>
                <a:lnTo>
                  <a:pt x="0" y="388566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0F52D02A-4EB1-490B-B2A6-75C562E418FB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698436" y="0"/>
            <a:ext cx="2292626" cy="2801258"/>
          </a:xfrm>
          <a:custGeom>
            <a:avLst/>
            <a:gdLst>
              <a:gd name="connsiteX0" fmla="*/ 0 w 2292626"/>
              <a:gd name="connsiteY0" fmla="*/ 0 h 2801258"/>
              <a:gd name="connsiteX1" fmla="*/ 2292626 w 2292626"/>
              <a:gd name="connsiteY1" fmla="*/ 0 h 2801258"/>
              <a:gd name="connsiteX2" fmla="*/ 2292626 w 2292626"/>
              <a:gd name="connsiteY2" fmla="*/ 2801258 h 2801258"/>
              <a:gd name="connsiteX3" fmla="*/ 0 w 2292626"/>
              <a:gd name="connsiteY3" fmla="*/ 2801258 h 28012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92626" h="2801258">
                <a:moveTo>
                  <a:pt x="0" y="0"/>
                </a:moveTo>
                <a:lnTo>
                  <a:pt x="2292626" y="0"/>
                </a:lnTo>
                <a:lnTo>
                  <a:pt x="2292626" y="2801258"/>
                </a:lnTo>
                <a:lnTo>
                  <a:pt x="0" y="280125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29CC92A1-203B-48ED-A437-A67592EB8A8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8165863" y="0"/>
            <a:ext cx="4026136" cy="3885660"/>
          </a:xfrm>
          <a:custGeom>
            <a:avLst/>
            <a:gdLst>
              <a:gd name="connsiteX0" fmla="*/ 0 w 4026136"/>
              <a:gd name="connsiteY0" fmla="*/ 0 h 3885660"/>
              <a:gd name="connsiteX1" fmla="*/ 4026136 w 4026136"/>
              <a:gd name="connsiteY1" fmla="*/ 0 h 3885660"/>
              <a:gd name="connsiteX2" fmla="*/ 4026136 w 4026136"/>
              <a:gd name="connsiteY2" fmla="*/ 3885660 h 3885660"/>
              <a:gd name="connsiteX3" fmla="*/ 0 w 4026136"/>
              <a:gd name="connsiteY3" fmla="*/ 3885660 h 38856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26136" h="3885660">
                <a:moveTo>
                  <a:pt x="0" y="0"/>
                </a:moveTo>
                <a:lnTo>
                  <a:pt x="4026136" y="0"/>
                </a:lnTo>
                <a:lnTo>
                  <a:pt x="4026136" y="3885660"/>
                </a:lnTo>
                <a:lnTo>
                  <a:pt x="0" y="388566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130B34D7-355E-4478-A90F-675804AFCADD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165863" y="4085178"/>
            <a:ext cx="2449127" cy="2772822"/>
          </a:xfrm>
          <a:custGeom>
            <a:avLst/>
            <a:gdLst>
              <a:gd name="connsiteX0" fmla="*/ 0 w 2449127"/>
              <a:gd name="connsiteY0" fmla="*/ 0 h 2772822"/>
              <a:gd name="connsiteX1" fmla="*/ 2449127 w 2449127"/>
              <a:gd name="connsiteY1" fmla="*/ 0 h 2772822"/>
              <a:gd name="connsiteX2" fmla="*/ 2449127 w 2449127"/>
              <a:gd name="connsiteY2" fmla="*/ 2772822 h 2772822"/>
              <a:gd name="connsiteX3" fmla="*/ 0 w 2449127"/>
              <a:gd name="connsiteY3" fmla="*/ 2772822 h 27728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49127" h="2772822">
                <a:moveTo>
                  <a:pt x="0" y="0"/>
                </a:moveTo>
                <a:lnTo>
                  <a:pt x="2449127" y="0"/>
                </a:lnTo>
                <a:lnTo>
                  <a:pt x="2449127" y="2772822"/>
                </a:lnTo>
                <a:lnTo>
                  <a:pt x="0" y="277282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034082531"/>
      </p:ext>
    </p:extLst>
  </p:cSld>
  <p:clrMapOvr>
    <a:masterClrMapping/>
  </p:clrMapOvr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DCFDDC03-79B7-414C-B380-FD3DD1221191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126946" y="1880899"/>
            <a:ext cx="1727698" cy="1395446"/>
          </a:xfrm>
          <a:custGeom>
            <a:avLst/>
            <a:gdLst>
              <a:gd name="connsiteX0" fmla="*/ 0 w 1727698"/>
              <a:gd name="connsiteY0" fmla="*/ 0 h 1395446"/>
              <a:gd name="connsiteX1" fmla="*/ 1727698 w 1727698"/>
              <a:gd name="connsiteY1" fmla="*/ 0 h 1395446"/>
              <a:gd name="connsiteX2" fmla="*/ 1727698 w 1727698"/>
              <a:gd name="connsiteY2" fmla="*/ 1395446 h 1395446"/>
              <a:gd name="connsiteX3" fmla="*/ 0 w 1727698"/>
              <a:gd name="connsiteY3" fmla="*/ 1395446 h 13954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7698" h="1395446">
                <a:moveTo>
                  <a:pt x="0" y="0"/>
                </a:moveTo>
                <a:lnTo>
                  <a:pt x="1727698" y="0"/>
                </a:lnTo>
                <a:lnTo>
                  <a:pt x="1727698" y="1395446"/>
                </a:lnTo>
                <a:lnTo>
                  <a:pt x="0" y="13954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60B68660-ED79-4F0D-AB3F-780A03C8DF3F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232152" y="1880899"/>
            <a:ext cx="1727698" cy="1395446"/>
          </a:xfrm>
          <a:custGeom>
            <a:avLst/>
            <a:gdLst>
              <a:gd name="connsiteX0" fmla="*/ 0 w 1727698"/>
              <a:gd name="connsiteY0" fmla="*/ 0 h 1395446"/>
              <a:gd name="connsiteX1" fmla="*/ 1727698 w 1727698"/>
              <a:gd name="connsiteY1" fmla="*/ 0 h 1395446"/>
              <a:gd name="connsiteX2" fmla="*/ 1727698 w 1727698"/>
              <a:gd name="connsiteY2" fmla="*/ 1395446 h 1395446"/>
              <a:gd name="connsiteX3" fmla="*/ 0 w 1727698"/>
              <a:gd name="connsiteY3" fmla="*/ 1395446 h 13954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7698" h="1395446">
                <a:moveTo>
                  <a:pt x="0" y="0"/>
                </a:moveTo>
                <a:lnTo>
                  <a:pt x="1727698" y="0"/>
                </a:lnTo>
                <a:lnTo>
                  <a:pt x="1727698" y="1395446"/>
                </a:lnTo>
                <a:lnTo>
                  <a:pt x="0" y="13954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89A8CC8F-6738-48D4-8E2A-F2368AB993B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442564" y="1880899"/>
            <a:ext cx="1727698" cy="1395446"/>
          </a:xfrm>
          <a:custGeom>
            <a:avLst/>
            <a:gdLst>
              <a:gd name="connsiteX0" fmla="*/ 0 w 1727698"/>
              <a:gd name="connsiteY0" fmla="*/ 0 h 1395446"/>
              <a:gd name="connsiteX1" fmla="*/ 1727698 w 1727698"/>
              <a:gd name="connsiteY1" fmla="*/ 0 h 1395446"/>
              <a:gd name="connsiteX2" fmla="*/ 1727698 w 1727698"/>
              <a:gd name="connsiteY2" fmla="*/ 1395446 h 1395446"/>
              <a:gd name="connsiteX3" fmla="*/ 0 w 1727698"/>
              <a:gd name="connsiteY3" fmla="*/ 1395446 h 13954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7698" h="1395446">
                <a:moveTo>
                  <a:pt x="0" y="0"/>
                </a:moveTo>
                <a:lnTo>
                  <a:pt x="1727698" y="0"/>
                </a:lnTo>
                <a:lnTo>
                  <a:pt x="1727698" y="1395446"/>
                </a:lnTo>
                <a:lnTo>
                  <a:pt x="0" y="13954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99AF765F-9DD0-42D3-A4B9-DF007D708326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3337358" y="1880899"/>
            <a:ext cx="1727698" cy="1395446"/>
          </a:xfrm>
          <a:custGeom>
            <a:avLst/>
            <a:gdLst>
              <a:gd name="connsiteX0" fmla="*/ 0 w 1727698"/>
              <a:gd name="connsiteY0" fmla="*/ 0 h 1395446"/>
              <a:gd name="connsiteX1" fmla="*/ 1727698 w 1727698"/>
              <a:gd name="connsiteY1" fmla="*/ 0 h 1395446"/>
              <a:gd name="connsiteX2" fmla="*/ 1727698 w 1727698"/>
              <a:gd name="connsiteY2" fmla="*/ 1395446 h 1395446"/>
              <a:gd name="connsiteX3" fmla="*/ 0 w 1727698"/>
              <a:gd name="connsiteY3" fmla="*/ 1395446 h 13954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7698" h="1395446">
                <a:moveTo>
                  <a:pt x="0" y="0"/>
                </a:moveTo>
                <a:lnTo>
                  <a:pt x="1727698" y="0"/>
                </a:lnTo>
                <a:lnTo>
                  <a:pt x="1727698" y="1395446"/>
                </a:lnTo>
                <a:lnTo>
                  <a:pt x="0" y="13954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F076866F-2EE4-4212-8953-39D19A4FD99B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9021738" y="1880899"/>
            <a:ext cx="1727698" cy="1395446"/>
          </a:xfrm>
          <a:custGeom>
            <a:avLst/>
            <a:gdLst>
              <a:gd name="connsiteX0" fmla="*/ 0 w 1727698"/>
              <a:gd name="connsiteY0" fmla="*/ 0 h 1395446"/>
              <a:gd name="connsiteX1" fmla="*/ 1727698 w 1727698"/>
              <a:gd name="connsiteY1" fmla="*/ 0 h 1395446"/>
              <a:gd name="connsiteX2" fmla="*/ 1727698 w 1727698"/>
              <a:gd name="connsiteY2" fmla="*/ 1395446 h 1395446"/>
              <a:gd name="connsiteX3" fmla="*/ 0 w 1727698"/>
              <a:gd name="connsiteY3" fmla="*/ 1395446 h 13954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7698" h="1395446">
                <a:moveTo>
                  <a:pt x="0" y="0"/>
                </a:moveTo>
                <a:lnTo>
                  <a:pt x="1727698" y="0"/>
                </a:lnTo>
                <a:lnTo>
                  <a:pt x="1727698" y="1395446"/>
                </a:lnTo>
                <a:lnTo>
                  <a:pt x="0" y="13954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Subtitle 2">
            <a:extLst>
              <a:ext uri="{FF2B5EF4-FFF2-40B4-BE49-F238E27FC236}">
                <a16:creationId xmlns:a16="http://schemas.microsoft.com/office/drawing/2014/main" id="{B6FE217A-626C-4D87-A7A5-22F7960C815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716EE2D3-FBB2-4A48-991C-A6DB287BDE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7327567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2">
            <a:extLst>
              <a:ext uri="{FF2B5EF4-FFF2-40B4-BE49-F238E27FC236}">
                <a16:creationId xmlns:a16="http://schemas.microsoft.com/office/drawing/2014/main" id="{DE7182A0-DEA2-4411-8F62-F244B1C976CA}"/>
              </a:ext>
            </a:extLst>
          </p:cNvPr>
          <p:cNvSpPr>
            <a:spLocks noGrp="1"/>
          </p:cNvSpPr>
          <p:nvPr>
            <p:ph type="pic" sz="quarter" idx="28"/>
          </p:nvPr>
        </p:nvSpPr>
        <p:spPr>
          <a:xfrm>
            <a:off x="8149509" y="1921008"/>
            <a:ext cx="3226414" cy="306552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2" name="Picture Placeholder 2">
            <a:extLst>
              <a:ext uri="{FF2B5EF4-FFF2-40B4-BE49-F238E27FC236}">
                <a16:creationId xmlns:a16="http://schemas.microsoft.com/office/drawing/2014/main" id="{1D14EBC9-6051-413B-85F0-94032392A0C9}"/>
              </a:ext>
            </a:extLst>
          </p:cNvPr>
          <p:cNvSpPr>
            <a:spLocks noGrp="1"/>
          </p:cNvSpPr>
          <p:nvPr>
            <p:ph type="pic" sz="quarter" idx="29"/>
          </p:nvPr>
        </p:nvSpPr>
        <p:spPr>
          <a:xfrm>
            <a:off x="4482793" y="1921008"/>
            <a:ext cx="3226414" cy="306552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3" name="Picture Placeholder 2">
            <a:extLst>
              <a:ext uri="{FF2B5EF4-FFF2-40B4-BE49-F238E27FC236}">
                <a16:creationId xmlns:a16="http://schemas.microsoft.com/office/drawing/2014/main" id="{12BEB85E-7257-4619-A5C2-C9C752974605}"/>
              </a:ext>
            </a:extLst>
          </p:cNvPr>
          <p:cNvSpPr>
            <a:spLocks noGrp="1"/>
          </p:cNvSpPr>
          <p:nvPr>
            <p:ph type="pic" sz="quarter" idx="31"/>
          </p:nvPr>
        </p:nvSpPr>
        <p:spPr>
          <a:xfrm>
            <a:off x="816077" y="1921008"/>
            <a:ext cx="3226414" cy="306552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803812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icture Placeholder 2">
            <a:extLst>
              <a:ext uri="{FF2B5EF4-FFF2-40B4-BE49-F238E27FC236}">
                <a16:creationId xmlns:a16="http://schemas.microsoft.com/office/drawing/2014/main" id="{12BEB85E-7257-4619-A5C2-C9C752974605}"/>
              </a:ext>
            </a:extLst>
          </p:cNvPr>
          <p:cNvSpPr>
            <a:spLocks noGrp="1"/>
          </p:cNvSpPr>
          <p:nvPr>
            <p:ph type="pic" sz="quarter" idx="31"/>
          </p:nvPr>
        </p:nvSpPr>
        <p:spPr>
          <a:xfrm>
            <a:off x="838199" y="1818709"/>
            <a:ext cx="2517135" cy="3458141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7" name="Picture Placeholder 2">
            <a:extLst>
              <a:ext uri="{FF2B5EF4-FFF2-40B4-BE49-F238E27FC236}">
                <a16:creationId xmlns:a16="http://schemas.microsoft.com/office/drawing/2014/main" id="{79684B8C-C080-43F3-8C7C-F486F3F6F053}"/>
              </a:ext>
            </a:extLst>
          </p:cNvPr>
          <p:cNvSpPr>
            <a:spLocks noGrp="1"/>
          </p:cNvSpPr>
          <p:nvPr>
            <p:ph type="pic" sz="quarter" idx="32"/>
          </p:nvPr>
        </p:nvSpPr>
        <p:spPr>
          <a:xfrm>
            <a:off x="3504356" y="1818709"/>
            <a:ext cx="2517135" cy="3458141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8" name="Picture Placeholder 2">
            <a:extLst>
              <a:ext uri="{FF2B5EF4-FFF2-40B4-BE49-F238E27FC236}">
                <a16:creationId xmlns:a16="http://schemas.microsoft.com/office/drawing/2014/main" id="{E8031B1A-2E31-4A3A-BEBF-C8BE0B143B44}"/>
              </a:ext>
            </a:extLst>
          </p:cNvPr>
          <p:cNvSpPr>
            <a:spLocks noGrp="1"/>
          </p:cNvSpPr>
          <p:nvPr>
            <p:ph type="pic" sz="quarter" idx="33"/>
          </p:nvPr>
        </p:nvSpPr>
        <p:spPr>
          <a:xfrm>
            <a:off x="6170511" y="1818709"/>
            <a:ext cx="2517135" cy="3458141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9" name="Picture Placeholder 2">
            <a:extLst>
              <a:ext uri="{FF2B5EF4-FFF2-40B4-BE49-F238E27FC236}">
                <a16:creationId xmlns:a16="http://schemas.microsoft.com/office/drawing/2014/main" id="{78FCCFAF-2FA6-412B-B5ED-B3BC4A3D9CE9}"/>
              </a:ext>
            </a:extLst>
          </p:cNvPr>
          <p:cNvSpPr>
            <a:spLocks noGrp="1"/>
          </p:cNvSpPr>
          <p:nvPr>
            <p:ph type="pic" sz="quarter" idx="34"/>
          </p:nvPr>
        </p:nvSpPr>
        <p:spPr>
          <a:xfrm>
            <a:off x="8836666" y="1818709"/>
            <a:ext cx="2517135" cy="3458141"/>
          </a:xfrm>
        </p:spPr>
        <p:txBody>
          <a:bodyPr anchor="ctr">
            <a:normAutofit/>
          </a:bodyPr>
          <a:lstStyle>
            <a:lvl1pPr marL="0" indent="0" algn="ctr">
              <a:buNone/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1702408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17">
            <a:extLst>
              <a:ext uri="{FF2B5EF4-FFF2-40B4-BE49-F238E27FC236}">
                <a16:creationId xmlns:a16="http://schemas.microsoft.com/office/drawing/2014/main" id="{B8B57195-ABB9-4FCD-84C5-D35C4CA05FF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4628863" y="1961864"/>
            <a:ext cx="2934274" cy="2934272"/>
          </a:xfrm>
          <a:custGeom>
            <a:avLst/>
            <a:gdLst>
              <a:gd name="connsiteX0" fmla="*/ 1467137 w 2934274"/>
              <a:gd name="connsiteY0" fmla="*/ 0 h 2934272"/>
              <a:gd name="connsiteX1" fmla="*/ 2934274 w 2934274"/>
              <a:gd name="connsiteY1" fmla="*/ 1467136 h 2934272"/>
              <a:gd name="connsiteX2" fmla="*/ 1467137 w 2934274"/>
              <a:gd name="connsiteY2" fmla="*/ 2934272 h 2934272"/>
              <a:gd name="connsiteX3" fmla="*/ 0 w 2934274"/>
              <a:gd name="connsiteY3" fmla="*/ 1467136 h 2934272"/>
              <a:gd name="connsiteX4" fmla="*/ 1467137 w 2934274"/>
              <a:gd name="connsiteY4" fmla="*/ 0 h 29342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934274" h="2934272">
                <a:moveTo>
                  <a:pt x="1467137" y="0"/>
                </a:moveTo>
                <a:cubicBezTo>
                  <a:pt x="2277414" y="0"/>
                  <a:pt x="2934274" y="656859"/>
                  <a:pt x="2934274" y="1467136"/>
                </a:cubicBezTo>
                <a:cubicBezTo>
                  <a:pt x="2934274" y="2277413"/>
                  <a:pt x="2277414" y="2934272"/>
                  <a:pt x="1467137" y="2934272"/>
                </a:cubicBezTo>
                <a:cubicBezTo>
                  <a:pt x="656860" y="2934272"/>
                  <a:pt x="0" y="2277413"/>
                  <a:pt x="0" y="1467136"/>
                </a:cubicBezTo>
                <a:cubicBezTo>
                  <a:pt x="0" y="656859"/>
                  <a:pt x="656860" y="0"/>
                  <a:pt x="146713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8">
            <a:extLst>
              <a:ext uri="{FF2B5EF4-FFF2-40B4-BE49-F238E27FC236}">
                <a16:creationId xmlns:a16="http://schemas.microsoft.com/office/drawing/2014/main" id="{A45A2BEB-C55E-4A88-B54E-65BA8F81D15F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7786591" y="1961864"/>
            <a:ext cx="2934274" cy="2934272"/>
          </a:xfrm>
          <a:custGeom>
            <a:avLst/>
            <a:gdLst>
              <a:gd name="connsiteX0" fmla="*/ 1467137 w 2934274"/>
              <a:gd name="connsiteY0" fmla="*/ 0 h 2934272"/>
              <a:gd name="connsiteX1" fmla="*/ 2934274 w 2934274"/>
              <a:gd name="connsiteY1" fmla="*/ 1467136 h 2934272"/>
              <a:gd name="connsiteX2" fmla="*/ 1467137 w 2934274"/>
              <a:gd name="connsiteY2" fmla="*/ 2934272 h 2934272"/>
              <a:gd name="connsiteX3" fmla="*/ 0 w 2934274"/>
              <a:gd name="connsiteY3" fmla="*/ 1467136 h 2934272"/>
              <a:gd name="connsiteX4" fmla="*/ 1467137 w 2934274"/>
              <a:gd name="connsiteY4" fmla="*/ 0 h 29342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934274" h="2934272">
                <a:moveTo>
                  <a:pt x="1467137" y="0"/>
                </a:moveTo>
                <a:cubicBezTo>
                  <a:pt x="2277414" y="0"/>
                  <a:pt x="2934274" y="656859"/>
                  <a:pt x="2934274" y="1467136"/>
                </a:cubicBezTo>
                <a:cubicBezTo>
                  <a:pt x="2934274" y="2277413"/>
                  <a:pt x="2277414" y="2934272"/>
                  <a:pt x="1467137" y="2934272"/>
                </a:cubicBezTo>
                <a:cubicBezTo>
                  <a:pt x="656860" y="2934272"/>
                  <a:pt x="0" y="2277413"/>
                  <a:pt x="0" y="1467136"/>
                </a:cubicBezTo>
                <a:cubicBezTo>
                  <a:pt x="0" y="656859"/>
                  <a:pt x="656860" y="0"/>
                  <a:pt x="146713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6">
            <a:extLst>
              <a:ext uri="{FF2B5EF4-FFF2-40B4-BE49-F238E27FC236}">
                <a16:creationId xmlns:a16="http://schemas.microsoft.com/office/drawing/2014/main" id="{3CBF9477-8CF0-4492-8C0B-A933FCA0E5D2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1471135" y="1961864"/>
            <a:ext cx="2934274" cy="2934272"/>
          </a:xfrm>
          <a:custGeom>
            <a:avLst/>
            <a:gdLst>
              <a:gd name="connsiteX0" fmla="*/ 1467137 w 2934274"/>
              <a:gd name="connsiteY0" fmla="*/ 0 h 2934272"/>
              <a:gd name="connsiteX1" fmla="*/ 2934274 w 2934274"/>
              <a:gd name="connsiteY1" fmla="*/ 1467136 h 2934272"/>
              <a:gd name="connsiteX2" fmla="*/ 1467137 w 2934274"/>
              <a:gd name="connsiteY2" fmla="*/ 2934272 h 2934272"/>
              <a:gd name="connsiteX3" fmla="*/ 0 w 2934274"/>
              <a:gd name="connsiteY3" fmla="*/ 1467136 h 2934272"/>
              <a:gd name="connsiteX4" fmla="*/ 1467137 w 2934274"/>
              <a:gd name="connsiteY4" fmla="*/ 0 h 293427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934274" h="2934272">
                <a:moveTo>
                  <a:pt x="1467137" y="0"/>
                </a:moveTo>
                <a:cubicBezTo>
                  <a:pt x="2277414" y="0"/>
                  <a:pt x="2934274" y="656859"/>
                  <a:pt x="2934274" y="1467136"/>
                </a:cubicBezTo>
                <a:cubicBezTo>
                  <a:pt x="2934274" y="2277413"/>
                  <a:pt x="2277414" y="2934272"/>
                  <a:pt x="1467137" y="2934272"/>
                </a:cubicBezTo>
                <a:cubicBezTo>
                  <a:pt x="656860" y="2934272"/>
                  <a:pt x="0" y="2277413"/>
                  <a:pt x="0" y="1467136"/>
                </a:cubicBezTo>
                <a:cubicBezTo>
                  <a:pt x="0" y="656859"/>
                  <a:pt x="656860" y="0"/>
                  <a:pt x="146713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1318833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5234215" y="6277024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xfrm>
            <a:off x="10915718" y="66550"/>
            <a:ext cx="464275" cy="191427"/>
          </a:xfrm>
          <a:prstGeom prst="rect">
            <a:avLst/>
          </a:prstGeom>
        </p:spPr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0" name="Picture Placeholder 8">
            <a:extLst>
              <a:ext uri="{FF2B5EF4-FFF2-40B4-BE49-F238E27FC236}">
                <a16:creationId xmlns:a16="http://schemas.microsoft.com/office/drawing/2014/main" id="{B7B21CD6-517F-4964-8744-D58DEF84029B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38200" y="1818708"/>
            <a:ext cx="3446820" cy="398720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8">
            <a:extLst>
              <a:ext uri="{FF2B5EF4-FFF2-40B4-BE49-F238E27FC236}">
                <a16:creationId xmlns:a16="http://schemas.microsoft.com/office/drawing/2014/main" id="{67730D4F-F3A3-4FD6-B3E2-C23F84030E1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372590" y="1818708"/>
            <a:ext cx="3446820" cy="398720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8">
            <a:extLst>
              <a:ext uri="{FF2B5EF4-FFF2-40B4-BE49-F238E27FC236}">
                <a16:creationId xmlns:a16="http://schemas.microsoft.com/office/drawing/2014/main" id="{AE016B47-AE9D-4DF0-A9F8-BD34E8F004F0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906980" y="1818708"/>
            <a:ext cx="3446820" cy="3987205"/>
          </a:xfrm>
        </p:spPr>
        <p:txBody>
          <a:bodyPr>
            <a:norm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9206750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F086A323-AE6E-4261-945A-CF46A430D650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476531" y="2213222"/>
            <a:ext cx="1727196" cy="1727196"/>
          </a:xfrm>
          <a:custGeom>
            <a:avLst/>
            <a:gdLst>
              <a:gd name="connsiteX0" fmla="*/ 863598 w 1727196"/>
              <a:gd name="connsiteY0" fmla="*/ 0 h 1727196"/>
              <a:gd name="connsiteX1" fmla="*/ 1727196 w 1727196"/>
              <a:gd name="connsiteY1" fmla="*/ 863598 h 1727196"/>
              <a:gd name="connsiteX2" fmla="*/ 863598 w 1727196"/>
              <a:gd name="connsiteY2" fmla="*/ 1727196 h 1727196"/>
              <a:gd name="connsiteX3" fmla="*/ 0 w 1727196"/>
              <a:gd name="connsiteY3" fmla="*/ 863598 h 1727196"/>
              <a:gd name="connsiteX4" fmla="*/ 863598 w 1727196"/>
              <a:gd name="connsiteY4" fmla="*/ 0 h 17271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27196" h="1727196">
                <a:moveTo>
                  <a:pt x="863598" y="0"/>
                </a:moveTo>
                <a:cubicBezTo>
                  <a:pt x="1340550" y="0"/>
                  <a:pt x="1727196" y="386646"/>
                  <a:pt x="1727196" y="863598"/>
                </a:cubicBezTo>
                <a:cubicBezTo>
                  <a:pt x="1727196" y="1340550"/>
                  <a:pt x="1340550" y="1727196"/>
                  <a:pt x="863598" y="1727196"/>
                </a:cubicBezTo>
                <a:cubicBezTo>
                  <a:pt x="386646" y="1727196"/>
                  <a:pt x="0" y="1340550"/>
                  <a:pt x="0" y="863598"/>
                </a:cubicBezTo>
                <a:cubicBezTo>
                  <a:pt x="0" y="386646"/>
                  <a:pt x="386646" y="0"/>
                  <a:pt x="86359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7EE3E799-6861-4FF5-AD68-C7B5B27ED6AF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981603" y="2213222"/>
            <a:ext cx="1727196" cy="1727196"/>
          </a:xfrm>
          <a:custGeom>
            <a:avLst/>
            <a:gdLst>
              <a:gd name="connsiteX0" fmla="*/ 863598 w 1727196"/>
              <a:gd name="connsiteY0" fmla="*/ 0 h 1727196"/>
              <a:gd name="connsiteX1" fmla="*/ 1727196 w 1727196"/>
              <a:gd name="connsiteY1" fmla="*/ 863598 h 1727196"/>
              <a:gd name="connsiteX2" fmla="*/ 863598 w 1727196"/>
              <a:gd name="connsiteY2" fmla="*/ 1727196 h 1727196"/>
              <a:gd name="connsiteX3" fmla="*/ 0 w 1727196"/>
              <a:gd name="connsiteY3" fmla="*/ 863598 h 1727196"/>
              <a:gd name="connsiteX4" fmla="*/ 863598 w 1727196"/>
              <a:gd name="connsiteY4" fmla="*/ 0 h 17271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27196" h="1727196">
                <a:moveTo>
                  <a:pt x="863598" y="0"/>
                </a:moveTo>
                <a:cubicBezTo>
                  <a:pt x="1340550" y="0"/>
                  <a:pt x="1727196" y="386646"/>
                  <a:pt x="1727196" y="863598"/>
                </a:cubicBezTo>
                <a:cubicBezTo>
                  <a:pt x="1727196" y="1340550"/>
                  <a:pt x="1340550" y="1727196"/>
                  <a:pt x="863598" y="1727196"/>
                </a:cubicBezTo>
                <a:cubicBezTo>
                  <a:pt x="386646" y="1727196"/>
                  <a:pt x="0" y="1340550"/>
                  <a:pt x="0" y="863598"/>
                </a:cubicBezTo>
                <a:cubicBezTo>
                  <a:pt x="0" y="386646"/>
                  <a:pt x="386646" y="0"/>
                  <a:pt x="86359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D920F180-E0B6-401F-829E-1D975CACE48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483203" y="2213222"/>
            <a:ext cx="1727196" cy="1727196"/>
          </a:xfrm>
          <a:custGeom>
            <a:avLst/>
            <a:gdLst>
              <a:gd name="connsiteX0" fmla="*/ 863598 w 1727196"/>
              <a:gd name="connsiteY0" fmla="*/ 0 h 1727196"/>
              <a:gd name="connsiteX1" fmla="*/ 1727196 w 1727196"/>
              <a:gd name="connsiteY1" fmla="*/ 863598 h 1727196"/>
              <a:gd name="connsiteX2" fmla="*/ 863598 w 1727196"/>
              <a:gd name="connsiteY2" fmla="*/ 1727196 h 1727196"/>
              <a:gd name="connsiteX3" fmla="*/ 0 w 1727196"/>
              <a:gd name="connsiteY3" fmla="*/ 863598 h 1727196"/>
              <a:gd name="connsiteX4" fmla="*/ 863598 w 1727196"/>
              <a:gd name="connsiteY4" fmla="*/ 0 h 17271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27196" h="1727196">
                <a:moveTo>
                  <a:pt x="863598" y="0"/>
                </a:moveTo>
                <a:cubicBezTo>
                  <a:pt x="1340550" y="0"/>
                  <a:pt x="1727196" y="386646"/>
                  <a:pt x="1727196" y="863598"/>
                </a:cubicBezTo>
                <a:cubicBezTo>
                  <a:pt x="1727196" y="1340550"/>
                  <a:pt x="1340550" y="1727196"/>
                  <a:pt x="863598" y="1727196"/>
                </a:cubicBezTo>
                <a:cubicBezTo>
                  <a:pt x="386646" y="1727196"/>
                  <a:pt x="0" y="1340550"/>
                  <a:pt x="0" y="863598"/>
                </a:cubicBezTo>
                <a:cubicBezTo>
                  <a:pt x="0" y="386646"/>
                  <a:pt x="386646" y="0"/>
                  <a:pt x="86359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C60A9FE-EBAD-4680-BD75-2CE9DA0FCD72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988274" y="2213222"/>
            <a:ext cx="1727196" cy="1727196"/>
          </a:xfrm>
          <a:custGeom>
            <a:avLst/>
            <a:gdLst>
              <a:gd name="connsiteX0" fmla="*/ 863598 w 1727196"/>
              <a:gd name="connsiteY0" fmla="*/ 0 h 1727196"/>
              <a:gd name="connsiteX1" fmla="*/ 1727196 w 1727196"/>
              <a:gd name="connsiteY1" fmla="*/ 863598 h 1727196"/>
              <a:gd name="connsiteX2" fmla="*/ 863598 w 1727196"/>
              <a:gd name="connsiteY2" fmla="*/ 1727196 h 1727196"/>
              <a:gd name="connsiteX3" fmla="*/ 0 w 1727196"/>
              <a:gd name="connsiteY3" fmla="*/ 863598 h 1727196"/>
              <a:gd name="connsiteX4" fmla="*/ 863598 w 1727196"/>
              <a:gd name="connsiteY4" fmla="*/ 0 h 17271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27196" h="1727196">
                <a:moveTo>
                  <a:pt x="863598" y="0"/>
                </a:moveTo>
                <a:cubicBezTo>
                  <a:pt x="1340550" y="0"/>
                  <a:pt x="1727196" y="386646"/>
                  <a:pt x="1727196" y="863598"/>
                </a:cubicBezTo>
                <a:cubicBezTo>
                  <a:pt x="1727196" y="1340550"/>
                  <a:pt x="1340550" y="1727196"/>
                  <a:pt x="863598" y="1727196"/>
                </a:cubicBezTo>
                <a:cubicBezTo>
                  <a:pt x="386646" y="1727196"/>
                  <a:pt x="0" y="1340550"/>
                  <a:pt x="0" y="863598"/>
                </a:cubicBezTo>
                <a:cubicBezTo>
                  <a:pt x="0" y="386646"/>
                  <a:pt x="386646" y="0"/>
                  <a:pt x="86359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191427"/>
          </a:xfrm>
        </p:spPr>
        <p:txBody>
          <a:bodyPr>
            <a:noAutofit/>
          </a:bodyPr>
          <a:lstStyle>
            <a:lvl1pPr marL="0" indent="0" algn="ctr">
              <a:buNone/>
              <a:defRPr sz="1000" b="0">
                <a:solidFill>
                  <a:schemeClr val="tx1"/>
                </a:solidFill>
                <a:latin typeface="Montserrat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550527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9" Type="http://schemas.openxmlformats.org/officeDocument/2006/relationships/slideLayout" Target="../slideLayouts/slideLayout39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34" Type="http://schemas.openxmlformats.org/officeDocument/2006/relationships/slideLayout" Target="../slideLayouts/slideLayout34.xml"/><Relationship Id="rId42" Type="http://schemas.openxmlformats.org/officeDocument/2006/relationships/slideLayout" Target="../slideLayouts/slideLayout42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38" Type="http://schemas.openxmlformats.org/officeDocument/2006/relationships/slideLayout" Target="../slideLayouts/slideLayout38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29" Type="http://schemas.openxmlformats.org/officeDocument/2006/relationships/slideLayout" Target="../slideLayouts/slideLayout29.xml"/><Relationship Id="rId41" Type="http://schemas.openxmlformats.org/officeDocument/2006/relationships/slideLayout" Target="../slideLayouts/slideLayout4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37" Type="http://schemas.openxmlformats.org/officeDocument/2006/relationships/slideLayout" Target="../slideLayouts/slideLayout37.xml"/><Relationship Id="rId40" Type="http://schemas.openxmlformats.org/officeDocument/2006/relationships/slideLayout" Target="../slideLayouts/slideLayout40.xml"/><Relationship Id="rId45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36" Type="http://schemas.openxmlformats.org/officeDocument/2006/relationships/slideLayout" Target="../slideLayouts/slideLayout36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slideLayout" Target="../slideLayouts/slideLayout31.xml"/><Relationship Id="rId44" Type="http://schemas.openxmlformats.org/officeDocument/2006/relationships/slideLayout" Target="../slideLayouts/slideLayout44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Relationship Id="rId35" Type="http://schemas.openxmlformats.org/officeDocument/2006/relationships/slideLayout" Target="../slideLayouts/slideLayout35.xml"/><Relationship Id="rId43" Type="http://schemas.openxmlformats.org/officeDocument/2006/relationships/slideLayout" Target="../slideLayouts/slideLayout4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4B13DFB-4D42-49ED-89E4-4F0D5E151C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8CE2F2-50B7-45A7-A752-331D60C05B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785375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5" r:id="rId1"/>
    <p:sldLayoutId id="2147483666" r:id="rId2"/>
    <p:sldLayoutId id="2147483649" r:id="rId3"/>
    <p:sldLayoutId id="2147483693" r:id="rId4"/>
    <p:sldLayoutId id="2147483699" r:id="rId5"/>
    <p:sldLayoutId id="2147483700" r:id="rId6"/>
    <p:sldLayoutId id="2147483694" r:id="rId7"/>
    <p:sldLayoutId id="2147483695" r:id="rId8"/>
    <p:sldLayoutId id="2147483691" r:id="rId9"/>
    <p:sldLayoutId id="2147483681" r:id="rId10"/>
    <p:sldLayoutId id="2147483682" r:id="rId11"/>
    <p:sldLayoutId id="2147483683" r:id="rId12"/>
    <p:sldLayoutId id="2147483686" r:id="rId13"/>
    <p:sldLayoutId id="2147483687" r:id="rId14"/>
    <p:sldLayoutId id="2147483688" r:id="rId15"/>
    <p:sldLayoutId id="2147483675" r:id="rId16"/>
    <p:sldLayoutId id="2147483670" r:id="rId17"/>
    <p:sldLayoutId id="2147483671" r:id="rId18"/>
    <p:sldLayoutId id="2147483672" r:id="rId19"/>
    <p:sldLayoutId id="2147483676" r:id="rId20"/>
    <p:sldLayoutId id="2147483677" r:id="rId21"/>
    <p:sldLayoutId id="2147483678" r:id="rId22"/>
    <p:sldLayoutId id="2147483679" r:id="rId23"/>
    <p:sldLayoutId id="2147483680" r:id="rId24"/>
    <p:sldLayoutId id="2147483673" r:id="rId25"/>
    <p:sldLayoutId id="2147483674" r:id="rId26"/>
    <p:sldLayoutId id="2147483668" r:id="rId27"/>
    <p:sldLayoutId id="2147483669" r:id="rId28"/>
    <p:sldLayoutId id="2147483667" r:id="rId29"/>
    <p:sldLayoutId id="2147483663" r:id="rId30"/>
    <p:sldLayoutId id="2147483654" r:id="rId31"/>
    <p:sldLayoutId id="2147483698" r:id="rId32"/>
    <p:sldLayoutId id="2147483651" r:id="rId33"/>
    <p:sldLayoutId id="2147483653" r:id="rId34"/>
    <p:sldLayoutId id="2147483702" r:id="rId35"/>
    <p:sldLayoutId id="2147483696" r:id="rId36"/>
    <p:sldLayoutId id="2147483692" r:id="rId37"/>
    <p:sldLayoutId id="2147483689" r:id="rId38"/>
    <p:sldLayoutId id="2147483690" r:id="rId39"/>
    <p:sldLayoutId id="2147483685" r:id="rId40"/>
    <p:sldLayoutId id="2147483684" r:id="rId41"/>
    <p:sldLayoutId id="2147483655" r:id="rId42"/>
    <p:sldLayoutId id="2147483703" r:id="rId43"/>
    <p:sldLayoutId id="2147483704" r:id="rId44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000" b="1" kern="1200" spc="0" baseline="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Montserrat" panose="00000500000000000000" pitchFamily="50" charset="0"/>
          <a:ea typeface="Open Sans" panose="020B0606030504020204" pitchFamily="34" charset="0"/>
          <a:cs typeface="Open Sans" panose="020B0606030504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0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9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A5CA64F1-EC97-40F3-98CB-54B75416737C}"/>
              </a:ext>
            </a:extLst>
          </p:cNvPr>
          <p:cNvSpPr/>
          <p:nvPr/>
        </p:nvSpPr>
        <p:spPr>
          <a:xfrm>
            <a:off x="0" y="1640114"/>
            <a:ext cx="12192000" cy="3577772"/>
          </a:xfrm>
          <a:prstGeom prst="rect">
            <a:avLst/>
          </a:prstGeom>
          <a:solidFill>
            <a:schemeClr val="bg1">
              <a:lumMod val="85000"/>
              <a:alpha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Freeform 25">
            <a:extLst>
              <a:ext uri="{FF2B5EF4-FFF2-40B4-BE49-F238E27FC236}">
                <a16:creationId xmlns:a16="http://schemas.microsoft.com/office/drawing/2014/main" id="{D1CCBE8B-8057-4EE8-BCDB-0F6F8EA2F73D}"/>
              </a:ext>
            </a:extLst>
          </p:cNvPr>
          <p:cNvSpPr>
            <a:spLocks/>
          </p:cNvSpPr>
          <p:nvPr/>
        </p:nvSpPr>
        <p:spPr bwMode="auto">
          <a:xfrm>
            <a:off x="4533900" y="2900539"/>
            <a:ext cx="3124200" cy="1175747"/>
          </a:xfrm>
          <a:custGeom>
            <a:avLst/>
            <a:gdLst>
              <a:gd name="T0" fmla="*/ 492 w 492"/>
              <a:gd name="T1" fmla="*/ 93 h 186"/>
              <a:gd name="T2" fmla="*/ 416 w 492"/>
              <a:gd name="T3" fmla="*/ 186 h 186"/>
              <a:gd name="T4" fmla="*/ 76 w 492"/>
              <a:gd name="T5" fmla="*/ 186 h 186"/>
              <a:gd name="T6" fmla="*/ 0 w 492"/>
              <a:gd name="T7" fmla="*/ 93 h 186"/>
              <a:gd name="T8" fmla="*/ 0 w 492"/>
              <a:gd name="T9" fmla="*/ 93 h 186"/>
              <a:gd name="T10" fmla="*/ 76 w 492"/>
              <a:gd name="T11" fmla="*/ 0 h 186"/>
              <a:gd name="T12" fmla="*/ 416 w 492"/>
              <a:gd name="T13" fmla="*/ 0 h 186"/>
              <a:gd name="T14" fmla="*/ 492 w 492"/>
              <a:gd name="T15" fmla="*/ 93 h 1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492" h="186">
                <a:moveTo>
                  <a:pt x="492" y="93"/>
                </a:moveTo>
                <a:cubicBezTo>
                  <a:pt x="492" y="145"/>
                  <a:pt x="458" y="186"/>
                  <a:pt x="416" y="186"/>
                </a:cubicBezTo>
                <a:cubicBezTo>
                  <a:pt x="76" y="186"/>
                  <a:pt x="76" y="186"/>
                  <a:pt x="76" y="186"/>
                </a:cubicBezTo>
                <a:cubicBezTo>
                  <a:pt x="34" y="186"/>
                  <a:pt x="0" y="145"/>
                  <a:pt x="0" y="93"/>
                </a:cubicBezTo>
                <a:cubicBezTo>
                  <a:pt x="0" y="93"/>
                  <a:pt x="0" y="93"/>
                  <a:pt x="0" y="93"/>
                </a:cubicBezTo>
                <a:cubicBezTo>
                  <a:pt x="0" y="42"/>
                  <a:pt x="34" y="0"/>
                  <a:pt x="76" y="0"/>
                </a:cubicBezTo>
                <a:cubicBezTo>
                  <a:pt x="416" y="0"/>
                  <a:pt x="416" y="0"/>
                  <a:pt x="416" y="0"/>
                </a:cubicBezTo>
                <a:cubicBezTo>
                  <a:pt x="458" y="0"/>
                  <a:pt x="492" y="42"/>
                  <a:pt x="492" y="93"/>
                </a:cubicBezTo>
                <a:close/>
              </a:path>
            </a:pathLst>
          </a:custGeom>
          <a:solidFill>
            <a:schemeClr val="bg1">
              <a:lumMod val="75000"/>
              <a:alpha val="46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2BF1666-04DD-4688-8EC7-2CCF9BADC0B1}"/>
              </a:ext>
            </a:extLst>
          </p:cNvPr>
          <p:cNvSpPr/>
          <p:nvPr/>
        </p:nvSpPr>
        <p:spPr>
          <a:xfrm>
            <a:off x="4875374" y="3045410"/>
            <a:ext cx="1234634" cy="861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5000" b="1" dirty="0">
                <a:solidFill>
                  <a:schemeClr val="tx1">
                    <a:lumMod val="75000"/>
                    <a:lumOff val="25000"/>
                  </a:schemeClr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iOS</a:t>
            </a:r>
          </a:p>
        </p:txBody>
      </p:sp>
      <p:sp>
        <p:nvSpPr>
          <p:cNvPr id="9" name="Freeform 31">
            <a:extLst>
              <a:ext uri="{FF2B5EF4-FFF2-40B4-BE49-F238E27FC236}">
                <a16:creationId xmlns:a16="http://schemas.microsoft.com/office/drawing/2014/main" id="{46DC5FCE-D6C1-4175-A830-109153BDC90F}"/>
              </a:ext>
            </a:extLst>
          </p:cNvPr>
          <p:cNvSpPr>
            <a:spLocks/>
          </p:cNvSpPr>
          <p:nvPr/>
        </p:nvSpPr>
        <p:spPr bwMode="auto">
          <a:xfrm>
            <a:off x="5767225" y="2128207"/>
            <a:ext cx="1677372" cy="2601586"/>
          </a:xfrm>
          <a:custGeom>
            <a:avLst/>
            <a:gdLst>
              <a:gd name="T0" fmla="*/ 86 w 310"/>
              <a:gd name="T1" fmla="*/ 376 h 481"/>
              <a:gd name="T2" fmla="*/ 119 w 310"/>
              <a:gd name="T3" fmla="*/ 267 h 481"/>
              <a:gd name="T4" fmla="*/ 182 w 310"/>
              <a:gd name="T5" fmla="*/ 150 h 481"/>
              <a:gd name="T6" fmla="*/ 283 w 310"/>
              <a:gd name="T7" fmla="*/ 23 h 481"/>
              <a:gd name="T8" fmla="*/ 0 w 310"/>
              <a:gd name="T9" fmla="*/ 23 h 481"/>
              <a:gd name="T10" fmla="*/ 0 w 310"/>
              <a:gd name="T11" fmla="*/ 0 h 481"/>
              <a:gd name="T12" fmla="*/ 310 w 310"/>
              <a:gd name="T13" fmla="*/ 0 h 481"/>
              <a:gd name="T14" fmla="*/ 310 w 310"/>
              <a:gd name="T15" fmla="*/ 26 h 481"/>
              <a:gd name="T16" fmla="*/ 240 w 310"/>
              <a:gd name="T17" fmla="*/ 109 h 481"/>
              <a:gd name="T18" fmla="*/ 178 w 310"/>
              <a:gd name="T19" fmla="*/ 205 h 481"/>
              <a:gd name="T20" fmla="*/ 131 w 310"/>
              <a:gd name="T21" fmla="*/ 325 h 481"/>
              <a:gd name="T22" fmla="*/ 103 w 310"/>
              <a:gd name="T23" fmla="*/ 481 h 481"/>
              <a:gd name="T24" fmla="*/ 72 w 310"/>
              <a:gd name="T25" fmla="*/ 481 h 481"/>
              <a:gd name="T26" fmla="*/ 86 w 310"/>
              <a:gd name="T27" fmla="*/ 376 h 4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</a:cxnLst>
            <a:rect l="0" t="0" r="r" b="b"/>
            <a:pathLst>
              <a:path w="310" h="481">
                <a:moveTo>
                  <a:pt x="86" y="376"/>
                </a:moveTo>
                <a:cubicBezTo>
                  <a:pt x="93" y="341"/>
                  <a:pt x="104" y="305"/>
                  <a:pt x="119" y="267"/>
                </a:cubicBezTo>
                <a:cubicBezTo>
                  <a:pt x="135" y="230"/>
                  <a:pt x="156" y="191"/>
                  <a:pt x="182" y="150"/>
                </a:cubicBezTo>
                <a:cubicBezTo>
                  <a:pt x="208" y="110"/>
                  <a:pt x="242" y="68"/>
                  <a:pt x="283" y="23"/>
                </a:cubicBezTo>
                <a:cubicBezTo>
                  <a:pt x="0" y="23"/>
                  <a:pt x="0" y="23"/>
                  <a:pt x="0" y="23"/>
                </a:cubicBezTo>
                <a:cubicBezTo>
                  <a:pt x="0" y="0"/>
                  <a:pt x="0" y="0"/>
                  <a:pt x="0" y="0"/>
                </a:cubicBezTo>
                <a:cubicBezTo>
                  <a:pt x="310" y="0"/>
                  <a:pt x="310" y="0"/>
                  <a:pt x="310" y="0"/>
                </a:cubicBezTo>
                <a:cubicBezTo>
                  <a:pt x="310" y="26"/>
                  <a:pt x="310" y="26"/>
                  <a:pt x="310" y="26"/>
                </a:cubicBezTo>
                <a:cubicBezTo>
                  <a:pt x="286" y="53"/>
                  <a:pt x="262" y="81"/>
                  <a:pt x="240" y="109"/>
                </a:cubicBezTo>
                <a:cubicBezTo>
                  <a:pt x="217" y="138"/>
                  <a:pt x="197" y="169"/>
                  <a:pt x="178" y="205"/>
                </a:cubicBezTo>
                <a:cubicBezTo>
                  <a:pt x="160" y="240"/>
                  <a:pt x="144" y="280"/>
                  <a:pt x="131" y="325"/>
                </a:cubicBezTo>
                <a:cubicBezTo>
                  <a:pt x="118" y="370"/>
                  <a:pt x="108" y="422"/>
                  <a:pt x="103" y="481"/>
                </a:cubicBezTo>
                <a:cubicBezTo>
                  <a:pt x="72" y="481"/>
                  <a:pt x="72" y="481"/>
                  <a:pt x="72" y="481"/>
                </a:cubicBezTo>
                <a:cubicBezTo>
                  <a:pt x="75" y="446"/>
                  <a:pt x="80" y="412"/>
                  <a:pt x="86" y="37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r>
              <a:rPr lang="en-US" dirty="0">
                <a:noFill/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.</a:t>
            </a:r>
          </a:p>
          <a:p>
            <a:endParaRPr lang="en-US" dirty="0">
              <a:noFill/>
              <a:latin typeface="Roboto Slab" pitchFamily="2" charset="0"/>
              <a:ea typeface="Roboto Slab" pitchFamily="2" charset="0"/>
              <a:cs typeface="Open Sans" panose="020B0606030504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174930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Rectangle 37">
            <a:extLst>
              <a:ext uri="{FF2B5EF4-FFF2-40B4-BE49-F238E27FC236}">
                <a16:creationId xmlns:a16="http://schemas.microsoft.com/office/drawing/2014/main" id="{6960C70D-598B-4969-9943-50696BB5DEA3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Subtitle 4">
            <a:extLst>
              <a:ext uri="{FF2B5EF4-FFF2-40B4-BE49-F238E27FC236}">
                <a16:creationId xmlns:a16="http://schemas.microsoft.com/office/drawing/2014/main" id="{1AE8610E-0E45-4C0B-948F-0C6F1D8E7DF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68355C87-9A6B-411E-A960-838E8A5092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7CC6032C-FE94-4CAD-B583-A966AD311000}"/>
              </a:ext>
            </a:extLst>
          </p:cNvPr>
          <p:cNvGrpSpPr/>
          <p:nvPr/>
        </p:nvGrpSpPr>
        <p:grpSpPr>
          <a:xfrm>
            <a:off x="1144738" y="4284460"/>
            <a:ext cx="2390778" cy="1038746"/>
            <a:chOff x="1395410" y="4028123"/>
            <a:chExt cx="2390778" cy="1038746"/>
          </a:xfrm>
        </p:grpSpPr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C01C8C15-BD21-459B-855E-47ECC77088D5}"/>
                </a:ext>
              </a:extLst>
            </p:cNvPr>
            <p:cNvSpPr txBox="1"/>
            <p:nvPr/>
          </p:nvSpPr>
          <p:spPr>
            <a:xfrm>
              <a:off x="1538514" y="4028123"/>
              <a:ext cx="210457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Some Text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EF70F28E-AC53-4482-B69F-54F3200872CC}"/>
                </a:ext>
              </a:extLst>
            </p:cNvPr>
            <p:cNvSpPr txBox="1"/>
            <p:nvPr/>
          </p:nvSpPr>
          <p:spPr>
            <a:xfrm>
              <a:off x="1395410" y="4397455"/>
              <a:ext cx="2390778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industry's standard dummy text to ever since the 1500s, when</a:t>
              </a:r>
            </a:p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specimen book.</a:t>
              </a: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FF35CD20-3781-4299-AC20-AB97B0627107}"/>
              </a:ext>
            </a:extLst>
          </p:cNvPr>
          <p:cNvGrpSpPr/>
          <p:nvPr/>
        </p:nvGrpSpPr>
        <p:grpSpPr>
          <a:xfrm>
            <a:off x="3648653" y="4284460"/>
            <a:ext cx="2390778" cy="1038746"/>
            <a:chOff x="1395410" y="4028123"/>
            <a:chExt cx="2390778" cy="1038746"/>
          </a:xfrm>
        </p:grpSpPr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3C5DB906-E225-430A-8202-3001F5A41465}"/>
                </a:ext>
              </a:extLst>
            </p:cNvPr>
            <p:cNvSpPr txBox="1"/>
            <p:nvPr/>
          </p:nvSpPr>
          <p:spPr>
            <a:xfrm>
              <a:off x="1538514" y="4028123"/>
              <a:ext cx="210457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Some Text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C9C9FBF9-C01D-4F5D-9F88-F6C90A487701}"/>
                </a:ext>
              </a:extLst>
            </p:cNvPr>
            <p:cNvSpPr txBox="1"/>
            <p:nvPr/>
          </p:nvSpPr>
          <p:spPr>
            <a:xfrm>
              <a:off x="1395410" y="4397455"/>
              <a:ext cx="2390778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industry's standard dummy text to ever since the 1500s, when</a:t>
              </a:r>
            </a:p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specimen book.</a:t>
              </a:r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259EB414-FB58-4C5A-B2D9-D0D99BEAD60B}"/>
              </a:ext>
            </a:extLst>
          </p:cNvPr>
          <p:cNvGrpSpPr/>
          <p:nvPr/>
        </p:nvGrpSpPr>
        <p:grpSpPr>
          <a:xfrm>
            <a:off x="6152568" y="4284460"/>
            <a:ext cx="2390778" cy="1038746"/>
            <a:chOff x="1395410" y="4028123"/>
            <a:chExt cx="2390778" cy="1038746"/>
          </a:xfrm>
        </p:grpSpPr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29E20BB3-7B4F-434B-BAF3-8883E8F48C7B}"/>
                </a:ext>
              </a:extLst>
            </p:cNvPr>
            <p:cNvSpPr txBox="1"/>
            <p:nvPr/>
          </p:nvSpPr>
          <p:spPr>
            <a:xfrm>
              <a:off x="1538514" y="4028123"/>
              <a:ext cx="210457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Some Text</a:t>
              </a:r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84AE073A-480C-40C7-9BA3-D54BD743323A}"/>
                </a:ext>
              </a:extLst>
            </p:cNvPr>
            <p:cNvSpPr txBox="1"/>
            <p:nvPr/>
          </p:nvSpPr>
          <p:spPr>
            <a:xfrm>
              <a:off x="1395410" y="4397455"/>
              <a:ext cx="2390778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industry's standard dummy text to ever since the 1500s, when</a:t>
              </a:r>
            </a:p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specimen book.</a:t>
              </a: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168C9D16-BA92-45CA-8EB5-6278B26D6BE7}"/>
              </a:ext>
            </a:extLst>
          </p:cNvPr>
          <p:cNvGrpSpPr/>
          <p:nvPr/>
        </p:nvGrpSpPr>
        <p:grpSpPr>
          <a:xfrm>
            <a:off x="8656483" y="4284460"/>
            <a:ext cx="2390778" cy="1038746"/>
            <a:chOff x="1395410" y="4028123"/>
            <a:chExt cx="2390778" cy="1038746"/>
          </a:xfrm>
        </p:grpSpPr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D0C1A911-F494-4401-99CB-9A3CD26414E7}"/>
                </a:ext>
              </a:extLst>
            </p:cNvPr>
            <p:cNvSpPr txBox="1"/>
            <p:nvPr/>
          </p:nvSpPr>
          <p:spPr>
            <a:xfrm>
              <a:off x="1538514" y="4028123"/>
              <a:ext cx="2104571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Some Text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D2B77FDB-2865-4E27-9634-822AE2DB1BDC}"/>
                </a:ext>
              </a:extLst>
            </p:cNvPr>
            <p:cNvSpPr txBox="1"/>
            <p:nvPr/>
          </p:nvSpPr>
          <p:spPr>
            <a:xfrm>
              <a:off x="1395410" y="4397455"/>
              <a:ext cx="2390778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industry's standard dummy text to ever since the 1500s, when</a:t>
              </a:r>
            </a:p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specimen book.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2DB6B49-905A-420B-A2D7-B7319442794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E2B2A3A-368D-411E-961B-FAD0D236226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3BEB5B0C-BF76-4E33-815B-9A35AA4A7AC4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3E16D6F-6150-4C88-A46C-91CA8970DF2F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145398777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1AE8610E-0E45-4C0B-948F-0C6F1D8E7DF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0" y="1052084"/>
            <a:ext cx="10515600" cy="191427"/>
          </a:xfrm>
        </p:spPr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68355C87-9A6B-411E-A960-838E8A5092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B2A6E900-3D2A-417B-8150-47970726036C}"/>
              </a:ext>
            </a:extLst>
          </p:cNvPr>
          <p:cNvSpPr/>
          <p:nvPr/>
        </p:nvSpPr>
        <p:spPr>
          <a:xfrm>
            <a:off x="1416050" y="1818710"/>
            <a:ext cx="2120900" cy="2554508"/>
          </a:xfrm>
          <a:prstGeom prst="roundRect">
            <a:avLst>
              <a:gd name="adj" fmla="val 1632"/>
            </a:avLst>
          </a:prstGeom>
          <a:solidFill>
            <a:schemeClr val="bg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7A8895D3-E142-4C8E-BD7E-EAB875842241}"/>
              </a:ext>
            </a:extLst>
          </p:cNvPr>
          <p:cNvSpPr/>
          <p:nvPr/>
        </p:nvSpPr>
        <p:spPr>
          <a:xfrm>
            <a:off x="6242050" y="1818710"/>
            <a:ext cx="2120900" cy="2554508"/>
          </a:xfrm>
          <a:prstGeom prst="roundRect">
            <a:avLst>
              <a:gd name="adj" fmla="val 1632"/>
            </a:avLst>
          </a:prstGeom>
          <a:solidFill>
            <a:schemeClr val="bg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5" name="Group 24">
            <a:extLst>
              <a:ext uri="{FF2B5EF4-FFF2-40B4-BE49-F238E27FC236}">
                <a16:creationId xmlns:a16="http://schemas.microsoft.com/office/drawing/2014/main" id="{BF22916D-0636-4496-92F7-B0D5681DA43B}"/>
              </a:ext>
            </a:extLst>
          </p:cNvPr>
          <p:cNvGrpSpPr/>
          <p:nvPr/>
        </p:nvGrpSpPr>
        <p:grpSpPr>
          <a:xfrm>
            <a:off x="1777637" y="2025884"/>
            <a:ext cx="1397726" cy="1942847"/>
            <a:chOff x="1476097" y="2410011"/>
            <a:chExt cx="1397726" cy="1942847"/>
          </a:xfrm>
        </p:grpSpPr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9AF5DB29-34F3-4207-960E-D372533E17CD}"/>
                </a:ext>
              </a:extLst>
            </p:cNvPr>
            <p:cNvGrpSpPr/>
            <p:nvPr/>
          </p:nvGrpSpPr>
          <p:grpSpPr>
            <a:xfrm>
              <a:off x="1476097" y="2410011"/>
              <a:ext cx="1247140" cy="1018989"/>
              <a:chOff x="1856193" y="2410011"/>
              <a:chExt cx="1247140" cy="1018989"/>
            </a:xfrm>
          </p:grpSpPr>
          <p:sp>
            <p:nvSpPr>
              <p:cNvPr id="28" name="TextBox 27">
                <a:extLst>
                  <a:ext uri="{FF2B5EF4-FFF2-40B4-BE49-F238E27FC236}">
                    <a16:creationId xmlns:a16="http://schemas.microsoft.com/office/drawing/2014/main" id="{B2BA6386-7B96-4E97-A849-3226AADBCEA1}"/>
                  </a:ext>
                </a:extLst>
              </p:cNvPr>
              <p:cNvSpPr txBox="1"/>
              <p:nvPr/>
            </p:nvSpPr>
            <p:spPr>
              <a:xfrm>
                <a:off x="1856193" y="2410011"/>
                <a:ext cx="630425" cy="707886"/>
              </a:xfrm>
              <a:prstGeom prst="rect">
                <a:avLst/>
              </a:prstGeom>
              <a:noFill/>
            </p:spPr>
            <p:txBody>
              <a:bodyPr wrap="square" numCol="1" spcCol="457200" rtlCol="0" anchor="ctr">
                <a:spAutoFit/>
              </a:bodyPr>
              <a:lstStyle/>
              <a:p>
                <a:r>
                  <a:rPr lang="en-US" sz="4000" dirty="0">
                    <a:solidFill>
                      <a:schemeClr val="accent4"/>
                    </a:solidFill>
                    <a:latin typeface="FontAwesome" charset="0"/>
                    <a:ea typeface="FontAwesome" charset="0"/>
                    <a:cs typeface="FontAwesome" charset="0"/>
                  </a:rPr>
                  <a:t></a:t>
                </a:r>
              </a:p>
            </p:txBody>
          </p:sp>
          <p:sp>
            <p:nvSpPr>
              <p:cNvPr id="29" name="TextBox 28">
                <a:extLst>
                  <a:ext uri="{FF2B5EF4-FFF2-40B4-BE49-F238E27FC236}">
                    <a16:creationId xmlns:a16="http://schemas.microsoft.com/office/drawing/2014/main" id="{E835C5B0-EED5-4690-87C5-9D66073E847F}"/>
                  </a:ext>
                </a:extLst>
              </p:cNvPr>
              <p:cNvSpPr txBox="1"/>
              <p:nvPr/>
            </p:nvSpPr>
            <p:spPr>
              <a:xfrm>
                <a:off x="1856193" y="3090446"/>
                <a:ext cx="124714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600" b="1" dirty="0">
                    <a:latin typeface="Roboto Slab" pitchFamily="2" charset="0"/>
                    <a:ea typeface="Roboto Slab" pitchFamily="2" charset="0"/>
                  </a:rPr>
                  <a:t>Text Here</a:t>
                </a:r>
              </a:p>
            </p:txBody>
          </p:sp>
        </p:grp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066A56B9-6FEF-4AC0-99F5-1461B7887A85}"/>
                </a:ext>
              </a:extLst>
            </p:cNvPr>
            <p:cNvSpPr txBox="1"/>
            <p:nvPr/>
          </p:nvSpPr>
          <p:spPr>
            <a:xfrm>
              <a:off x="1476097" y="3509037"/>
              <a:ext cx="1397726" cy="8438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Lorem Ipsum has been the industry's 1500stook a galley specimen book.</a:t>
              </a:r>
            </a:p>
          </p:txBody>
        </p: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E279CE15-E08C-4241-9092-E04744764A64}"/>
              </a:ext>
            </a:extLst>
          </p:cNvPr>
          <p:cNvGrpSpPr/>
          <p:nvPr/>
        </p:nvGrpSpPr>
        <p:grpSpPr>
          <a:xfrm>
            <a:off x="6603637" y="2025884"/>
            <a:ext cx="1397726" cy="1942847"/>
            <a:chOff x="1476097" y="2410011"/>
            <a:chExt cx="1397726" cy="1942847"/>
          </a:xfrm>
        </p:grpSpPr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DBC290D1-3BD8-4682-88AE-2B4FEDDDDF6D}"/>
                </a:ext>
              </a:extLst>
            </p:cNvPr>
            <p:cNvGrpSpPr/>
            <p:nvPr/>
          </p:nvGrpSpPr>
          <p:grpSpPr>
            <a:xfrm>
              <a:off x="1476097" y="2410011"/>
              <a:ext cx="1247140" cy="1018989"/>
              <a:chOff x="1856193" y="2410011"/>
              <a:chExt cx="1247140" cy="1018989"/>
            </a:xfrm>
          </p:grpSpPr>
          <p:sp>
            <p:nvSpPr>
              <p:cNvPr id="53" name="TextBox 52">
                <a:extLst>
                  <a:ext uri="{FF2B5EF4-FFF2-40B4-BE49-F238E27FC236}">
                    <a16:creationId xmlns:a16="http://schemas.microsoft.com/office/drawing/2014/main" id="{7608101D-31CA-4C4D-B68E-7BE416D6E537}"/>
                  </a:ext>
                </a:extLst>
              </p:cNvPr>
              <p:cNvSpPr txBox="1"/>
              <p:nvPr/>
            </p:nvSpPr>
            <p:spPr>
              <a:xfrm>
                <a:off x="1856193" y="2410011"/>
                <a:ext cx="630425" cy="707886"/>
              </a:xfrm>
              <a:prstGeom prst="rect">
                <a:avLst/>
              </a:prstGeom>
              <a:noFill/>
            </p:spPr>
            <p:txBody>
              <a:bodyPr wrap="square" numCol="1" spcCol="457200" rtlCol="0" anchor="ctr">
                <a:spAutoFit/>
              </a:bodyPr>
              <a:lstStyle/>
              <a:p>
                <a:r>
                  <a:rPr lang="en-US" sz="4000" dirty="0">
                    <a:solidFill>
                      <a:schemeClr val="accent4"/>
                    </a:solidFill>
                    <a:latin typeface="FontAwesome" pitchFamily="2" charset="0"/>
                  </a:rPr>
                  <a:t></a:t>
                </a:r>
                <a:endParaRPr lang="en-US" sz="4000" dirty="0">
                  <a:solidFill>
                    <a:schemeClr val="accent4"/>
                  </a:solidFill>
                  <a:latin typeface="FontAwesome" charset="0"/>
                  <a:ea typeface="FontAwesome" charset="0"/>
                  <a:cs typeface="FontAwesome" charset="0"/>
                </a:endParaRPr>
              </a:p>
            </p:txBody>
          </p:sp>
          <p:sp>
            <p:nvSpPr>
              <p:cNvPr id="54" name="TextBox 53">
                <a:extLst>
                  <a:ext uri="{FF2B5EF4-FFF2-40B4-BE49-F238E27FC236}">
                    <a16:creationId xmlns:a16="http://schemas.microsoft.com/office/drawing/2014/main" id="{2D5C0D49-AFAD-4225-B97E-7FE278B346C7}"/>
                  </a:ext>
                </a:extLst>
              </p:cNvPr>
              <p:cNvSpPr txBox="1"/>
              <p:nvPr/>
            </p:nvSpPr>
            <p:spPr>
              <a:xfrm>
                <a:off x="1856193" y="3090446"/>
                <a:ext cx="1247140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600" b="1" dirty="0">
                    <a:latin typeface="Roboto Slab" pitchFamily="2" charset="0"/>
                    <a:ea typeface="Roboto Slab" pitchFamily="2" charset="0"/>
                  </a:rPr>
                  <a:t>Text Here</a:t>
                </a:r>
              </a:p>
            </p:txBody>
          </p:sp>
        </p:grp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75D42D00-972A-4F22-8B6F-4E4AA9083092}"/>
                </a:ext>
              </a:extLst>
            </p:cNvPr>
            <p:cNvSpPr txBox="1"/>
            <p:nvPr/>
          </p:nvSpPr>
          <p:spPr>
            <a:xfrm>
              <a:off x="1476097" y="3509037"/>
              <a:ext cx="1397726" cy="8438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Lorem Ipsum has been the industry's 1500stook a galley specimen book.</a:t>
              </a:r>
            </a:p>
          </p:txBody>
        </p:sp>
      </p:grp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9169CF7-5772-4447-B811-F218AB165F89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FEFEBFE3-35B6-437C-AEFE-D56F4E4682EF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A39A8F4A-428C-4420-8466-3F619F453782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61693248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ubtitle 7">
            <a:extLst>
              <a:ext uri="{FF2B5EF4-FFF2-40B4-BE49-F238E27FC236}">
                <a16:creationId xmlns:a16="http://schemas.microsoft.com/office/drawing/2014/main" id="{35D416F6-AE58-403A-BB8F-70A45AE9BA3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 to edit Master subtitle text dummy</a:t>
            </a:r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BD24A34E-BB2F-411A-9517-F75C6C3135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Our Portfolio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105BA358-D196-41E1-8A40-79EDF5A77346}"/>
              </a:ext>
            </a:extLst>
          </p:cNvPr>
          <p:cNvSpPr txBox="1"/>
          <p:nvPr/>
        </p:nvSpPr>
        <p:spPr>
          <a:xfrm>
            <a:off x="9114971" y="1818708"/>
            <a:ext cx="2238828" cy="2544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ct val="200000"/>
              </a:lnSpc>
              <a:buClr>
                <a:schemeClr val="accent4"/>
              </a:buClr>
              <a:buFont typeface="Wingdings" charset="2"/>
              <a:buChar char="§"/>
            </a:pPr>
            <a:r>
              <a:rPr lang="en-US" sz="9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Living grass to for can't gathered </a:t>
            </a:r>
          </a:p>
          <a:p>
            <a:pPr marL="171450" indent="-171450">
              <a:lnSpc>
                <a:spcPct val="200000"/>
              </a:lnSpc>
              <a:buClr>
                <a:schemeClr val="accent4"/>
              </a:buClr>
              <a:buFont typeface="Wingdings" charset="2"/>
              <a:buChar char="§"/>
            </a:pPr>
            <a:r>
              <a:rPr lang="en-US" sz="9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Creped don't subdue which I two</a:t>
            </a:r>
          </a:p>
          <a:p>
            <a:pPr marL="171450" indent="-171450">
              <a:lnSpc>
                <a:spcPct val="200000"/>
              </a:lnSpc>
              <a:buClr>
                <a:schemeClr val="accent4"/>
              </a:buClr>
              <a:buFont typeface="Wingdings" charset="2"/>
              <a:buChar char="§"/>
            </a:pPr>
            <a:r>
              <a:rPr lang="en-US" sz="9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Fifth you'll, man wherein seas </a:t>
            </a:r>
          </a:p>
          <a:p>
            <a:pPr marL="171450" indent="-171450">
              <a:lnSpc>
                <a:spcPct val="200000"/>
              </a:lnSpc>
              <a:buClr>
                <a:schemeClr val="accent4"/>
              </a:buClr>
              <a:buFont typeface="Wingdings" charset="2"/>
              <a:buChar char="§"/>
            </a:pPr>
            <a:endParaRPr lang="en-US" sz="900" dirty="0">
              <a:solidFill>
                <a:schemeClr val="bg2"/>
              </a:solidFill>
              <a:latin typeface="Roboto Slab" pitchFamily="2" charset="0"/>
              <a:ea typeface="Roboto Slab" pitchFamily="2" charset="0"/>
              <a:cs typeface="Open Sans" panose="020B0606030504020204" pitchFamily="34" charset="0"/>
            </a:endParaRPr>
          </a:p>
          <a:p>
            <a:pPr marL="171450" indent="-171450">
              <a:lnSpc>
                <a:spcPct val="200000"/>
              </a:lnSpc>
              <a:buClr>
                <a:schemeClr val="accent4"/>
              </a:buClr>
              <a:buFont typeface="Wingdings" charset="2"/>
              <a:buChar char="§"/>
            </a:pPr>
            <a:r>
              <a:rPr lang="en-US" sz="9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Make from for seas place and won't appear him.</a:t>
            </a:r>
          </a:p>
          <a:p>
            <a:pPr marL="171450" indent="-171450">
              <a:lnSpc>
                <a:spcPct val="200000"/>
              </a:lnSpc>
              <a:buClr>
                <a:schemeClr val="accent4"/>
              </a:buClr>
              <a:buFont typeface="Wingdings" charset="2"/>
              <a:buChar char="§"/>
            </a:pPr>
            <a:r>
              <a:rPr lang="en-US" sz="9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Dry heaven she'd whose years, Bring two saying have from.</a:t>
            </a:r>
          </a:p>
          <a:p>
            <a:pPr marL="171450" indent="-171450">
              <a:lnSpc>
                <a:spcPct val="200000"/>
              </a:lnSpc>
              <a:buClr>
                <a:schemeClr val="accent4"/>
              </a:buClr>
              <a:buFont typeface="Wingdings" charset="2"/>
              <a:buChar char="§"/>
            </a:pPr>
            <a:r>
              <a:rPr lang="en-US" sz="900" dirty="0">
                <a:solidFill>
                  <a:schemeClr val="bg2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Called unto replenish given male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8149595-2969-4C71-B3E8-017B274D210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57BC6EC-A978-42D0-A7AD-A0038CEAB49F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79EFF5F-6D1D-404D-B250-F5B66AC2DE11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</p:spTree>
    <p:extLst>
      <p:ext uri="{BB962C8B-B14F-4D97-AF65-F5344CB8AC3E}">
        <p14:creationId xmlns:p14="http://schemas.microsoft.com/office/powerpoint/2010/main" val="371567628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1AE8610E-0E45-4C0B-948F-0C6F1D8E7DF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68355C87-9A6B-411E-A960-838E8A5092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Our Team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624DF983-4497-42D1-8110-28856AF5CB6B}"/>
              </a:ext>
            </a:extLst>
          </p:cNvPr>
          <p:cNvGrpSpPr/>
          <p:nvPr/>
        </p:nvGrpSpPr>
        <p:grpSpPr>
          <a:xfrm>
            <a:off x="838200" y="4119762"/>
            <a:ext cx="1516934" cy="1394746"/>
            <a:chOff x="1534923" y="4040250"/>
            <a:chExt cx="1516934" cy="1394746"/>
          </a:xfrm>
        </p:grpSpPr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F166EC42-8CC1-4BC0-8D69-555CED475FC4}"/>
                </a:ext>
              </a:extLst>
            </p:cNvPr>
            <p:cNvSpPr txBox="1"/>
            <p:nvPr/>
          </p:nvSpPr>
          <p:spPr>
            <a:xfrm>
              <a:off x="1534923" y="4040250"/>
              <a:ext cx="151693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latin typeface="Roboto Slab" pitchFamily="2" charset="0"/>
                  <a:ea typeface="Roboto Slab" pitchFamily="2" charset="0"/>
                  <a:cs typeface="Bebas" charset="0"/>
                </a:rPr>
                <a:t>Mina</a:t>
              </a:r>
            </a:p>
          </p:txBody>
        </p:sp>
        <p:sp>
          <p:nvSpPr>
            <p:cNvPr id="65" name="Subtitle 6">
              <a:extLst>
                <a:ext uri="{FF2B5EF4-FFF2-40B4-BE49-F238E27FC236}">
                  <a16:creationId xmlns:a16="http://schemas.microsoft.com/office/drawing/2014/main" id="{61BAEF86-208C-4678-9C19-36A288BC1367}"/>
                </a:ext>
              </a:extLst>
            </p:cNvPr>
            <p:cNvSpPr txBox="1">
              <a:spLocks/>
            </p:cNvSpPr>
            <p:nvPr/>
          </p:nvSpPr>
          <p:spPr>
            <a:xfrm>
              <a:off x="1593449" y="4748685"/>
              <a:ext cx="1354970" cy="686311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600"/>
                </a:lnSpc>
              </a:pPr>
              <a:r>
                <a:rPr lang="en-US" sz="10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Are many passages of lorem ipsum available.</a:t>
              </a:r>
            </a:p>
          </p:txBody>
        </p:sp>
      </p:grpSp>
      <p:grpSp>
        <p:nvGrpSpPr>
          <p:cNvPr id="10" name="Group 9">
            <a:extLst>
              <a:ext uri="{FF2B5EF4-FFF2-40B4-BE49-F238E27FC236}">
                <a16:creationId xmlns:a16="http://schemas.microsoft.com/office/drawing/2014/main" id="{B6B10880-EC99-46A0-B776-B81952707AE5}"/>
              </a:ext>
            </a:extLst>
          </p:cNvPr>
          <p:cNvGrpSpPr/>
          <p:nvPr/>
        </p:nvGrpSpPr>
        <p:grpSpPr>
          <a:xfrm>
            <a:off x="2658445" y="4119762"/>
            <a:ext cx="1516934" cy="1394746"/>
            <a:chOff x="3097506" y="4040250"/>
            <a:chExt cx="1516934" cy="1394746"/>
          </a:xfrm>
        </p:grpSpPr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40F97DE1-399D-43CD-B3BC-8F1D4BC936E2}"/>
                </a:ext>
              </a:extLst>
            </p:cNvPr>
            <p:cNvSpPr txBox="1"/>
            <p:nvPr/>
          </p:nvSpPr>
          <p:spPr>
            <a:xfrm>
              <a:off x="3097506" y="4040250"/>
              <a:ext cx="151693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latin typeface="Roboto Slab" pitchFamily="2" charset="0"/>
                  <a:ea typeface="Roboto Slab" pitchFamily="2" charset="0"/>
                  <a:cs typeface="Bebas" charset="0"/>
                </a:rPr>
                <a:t>Raju</a:t>
              </a:r>
            </a:p>
          </p:txBody>
        </p:sp>
        <p:sp>
          <p:nvSpPr>
            <p:cNvPr id="66" name="Subtitle 6">
              <a:extLst>
                <a:ext uri="{FF2B5EF4-FFF2-40B4-BE49-F238E27FC236}">
                  <a16:creationId xmlns:a16="http://schemas.microsoft.com/office/drawing/2014/main" id="{90334A52-ED4D-4217-B593-4948E0EC94C5}"/>
                </a:ext>
              </a:extLst>
            </p:cNvPr>
            <p:cNvSpPr txBox="1">
              <a:spLocks/>
            </p:cNvSpPr>
            <p:nvPr/>
          </p:nvSpPr>
          <p:spPr>
            <a:xfrm>
              <a:off x="3144456" y="4748685"/>
              <a:ext cx="1354970" cy="686311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600"/>
                </a:lnSpc>
              </a:pPr>
              <a:r>
                <a:rPr lang="en-US" sz="10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Are many passages of lorem ipsum available.</a:t>
              </a:r>
            </a:p>
          </p:txBody>
        </p:sp>
      </p:grpSp>
      <p:grpSp>
        <p:nvGrpSpPr>
          <p:cNvPr id="12" name="Group 11">
            <a:extLst>
              <a:ext uri="{FF2B5EF4-FFF2-40B4-BE49-F238E27FC236}">
                <a16:creationId xmlns:a16="http://schemas.microsoft.com/office/drawing/2014/main" id="{0931BF20-B602-4EB8-8047-8D7F2335BAC5}"/>
              </a:ext>
            </a:extLst>
          </p:cNvPr>
          <p:cNvGrpSpPr/>
          <p:nvPr/>
        </p:nvGrpSpPr>
        <p:grpSpPr>
          <a:xfrm>
            <a:off x="4478690" y="4119762"/>
            <a:ext cx="1516934" cy="1394746"/>
            <a:chOff x="4567490" y="4040250"/>
            <a:chExt cx="1516934" cy="1394746"/>
          </a:xfrm>
        </p:grpSpPr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C248AA98-0536-4785-B959-E97E11A626AE}"/>
                </a:ext>
              </a:extLst>
            </p:cNvPr>
            <p:cNvSpPr txBox="1"/>
            <p:nvPr/>
          </p:nvSpPr>
          <p:spPr>
            <a:xfrm>
              <a:off x="4567490" y="4040250"/>
              <a:ext cx="151693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latin typeface="Roboto Slab" pitchFamily="2" charset="0"/>
                  <a:ea typeface="Roboto Slab" pitchFamily="2" charset="0"/>
                  <a:cs typeface="Bebas" charset="0"/>
                </a:rPr>
                <a:t>Mito</a:t>
              </a:r>
            </a:p>
          </p:txBody>
        </p:sp>
        <p:sp>
          <p:nvSpPr>
            <p:cNvPr id="67" name="Subtitle 6">
              <a:extLst>
                <a:ext uri="{FF2B5EF4-FFF2-40B4-BE49-F238E27FC236}">
                  <a16:creationId xmlns:a16="http://schemas.microsoft.com/office/drawing/2014/main" id="{14E268A2-7F71-4003-A5C3-7E8EDD28E6F2}"/>
                </a:ext>
              </a:extLst>
            </p:cNvPr>
            <p:cNvSpPr txBox="1">
              <a:spLocks/>
            </p:cNvSpPr>
            <p:nvPr/>
          </p:nvSpPr>
          <p:spPr>
            <a:xfrm>
              <a:off x="4649166" y="4748685"/>
              <a:ext cx="1354970" cy="686311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600"/>
                </a:lnSpc>
              </a:pPr>
              <a:r>
                <a:rPr lang="en-US" sz="10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Are many passages of lorem ipsum available.</a:t>
              </a:r>
            </a:p>
          </p:txBody>
        </p:sp>
      </p:grpSp>
      <p:grpSp>
        <p:nvGrpSpPr>
          <p:cNvPr id="14" name="Group 13">
            <a:extLst>
              <a:ext uri="{FF2B5EF4-FFF2-40B4-BE49-F238E27FC236}">
                <a16:creationId xmlns:a16="http://schemas.microsoft.com/office/drawing/2014/main" id="{3DAC80B5-8652-4F1C-A0D8-6D75BDE4659A}"/>
              </a:ext>
            </a:extLst>
          </p:cNvPr>
          <p:cNvGrpSpPr/>
          <p:nvPr/>
        </p:nvGrpSpPr>
        <p:grpSpPr>
          <a:xfrm>
            <a:off x="6298935" y="4119762"/>
            <a:ext cx="1516934" cy="1394746"/>
            <a:chOff x="6130073" y="4040250"/>
            <a:chExt cx="1516934" cy="1394746"/>
          </a:xfrm>
        </p:grpSpPr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B24A1EA1-33FD-4670-862B-F9BD3095FE51}"/>
                </a:ext>
              </a:extLst>
            </p:cNvPr>
            <p:cNvSpPr txBox="1"/>
            <p:nvPr/>
          </p:nvSpPr>
          <p:spPr>
            <a:xfrm>
              <a:off x="6130073" y="4040250"/>
              <a:ext cx="151693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latin typeface="Roboto Slab" pitchFamily="2" charset="0"/>
                  <a:ea typeface="Roboto Slab" pitchFamily="2" charset="0"/>
                  <a:cs typeface="Bebas" charset="0"/>
                </a:rPr>
                <a:t>Muto</a:t>
              </a:r>
            </a:p>
          </p:txBody>
        </p:sp>
        <p:sp>
          <p:nvSpPr>
            <p:cNvPr id="68" name="Subtitle 6">
              <a:extLst>
                <a:ext uri="{FF2B5EF4-FFF2-40B4-BE49-F238E27FC236}">
                  <a16:creationId xmlns:a16="http://schemas.microsoft.com/office/drawing/2014/main" id="{A1E5E3D7-3F38-46A9-A6B8-4AD39B800DBE}"/>
                </a:ext>
              </a:extLst>
            </p:cNvPr>
            <p:cNvSpPr txBox="1">
              <a:spLocks/>
            </p:cNvSpPr>
            <p:nvPr/>
          </p:nvSpPr>
          <p:spPr>
            <a:xfrm>
              <a:off x="6200173" y="4748685"/>
              <a:ext cx="1354970" cy="686311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600"/>
                </a:lnSpc>
              </a:pPr>
              <a:r>
                <a:rPr lang="en-US" sz="10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Are many passages of lorem ipsum available.</a:t>
              </a:r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:a16="http://schemas.microsoft.com/office/drawing/2014/main" id="{B2F26AFB-6892-4ACA-98EF-FBB4D9DE0FE2}"/>
              </a:ext>
            </a:extLst>
          </p:cNvPr>
          <p:cNvGrpSpPr/>
          <p:nvPr/>
        </p:nvGrpSpPr>
        <p:grpSpPr>
          <a:xfrm>
            <a:off x="8119180" y="4119762"/>
            <a:ext cx="1516934" cy="1394746"/>
            <a:chOff x="7634781" y="4040250"/>
            <a:chExt cx="1516934" cy="1394746"/>
          </a:xfrm>
        </p:grpSpPr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299D6803-655E-498B-91C7-861F308087C7}"/>
                </a:ext>
              </a:extLst>
            </p:cNvPr>
            <p:cNvSpPr txBox="1"/>
            <p:nvPr/>
          </p:nvSpPr>
          <p:spPr>
            <a:xfrm>
              <a:off x="7634781" y="4040250"/>
              <a:ext cx="151693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>
                  <a:latin typeface="Roboto Slab" pitchFamily="2" charset="0"/>
                  <a:ea typeface="Roboto Slab" pitchFamily="2" charset="0"/>
                  <a:cs typeface="Bebas" charset="0"/>
                </a:rPr>
                <a:t>Rina</a:t>
              </a:r>
            </a:p>
          </p:txBody>
        </p:sp>
        <p:sp>
          <p:nvSpPr>
            <p:cNvPr id="69" name="Subtitle 6">
              <a:extLst>
                <a:ext uri="{FF2B5EF4-FFF2-40B4-BE49-F238E27FC236}">
                  <a16:creationId xmlns:a16="http://schemas.microsoft.com/office/drawing/2014/main" id="{BB338CE7-1F00-4606-8931-2A4D3BAF9FA5}"/>
                </a:ext>
              </a:extLst>
            </p:cNvPr>
            <p:cNvSpPr txBox="1">
              <a:spLocks/>
            </p:cNvSpPr>
            <p:nvPr/>
          </p:nvSpPr>
          <p:spPr>
            <a:xfrm>
              <a:off x="7716457" y="4748685"/>
              <a:ext cx="1354970" cy="686311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600"/>
                </a:lnSpc>
              </a:pPr>
              <a:r>
                <a:rPr lang="en-US" sz="10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Are many passages of lorem ipsum available.</a:t>
              </a: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DE5DABC7-9E1D-4311-BD0E-7908DC7D7FBC}"/>
              </a:ext>
            </a:extLst>
          </p:cNvPr>
          <p:cNvGrpSpPr/>
          <p:nvPr/>
        </p:nvGrpSpPr>
        <p:grpSpPr>
          <a:xfrm>
            <a:off x="9939424" y="4119762"/>
            <a:ext cx="1516934" cy="1394746"/>
            <a:chOff x="9197364" y="4040250"/>
            <a:chExt cx="1516934" cy="1394746"/>
          </a:xfrm>
        </p:grpSpPr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02490006-D3FF-4A87-966F-EEE52A319A63}"/>
                </a:ext>
              </a:extLst>
            </p:cNvPr>
            <p:cNvSpPr txBox="1"/>
            <p:nvPr/>
          </p:nvSpPr>
          <p:spPr>
            <a:xfrm>
              <a:off x="9197364" y="4040250"/>
              <a:ext cx="151693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dirty="0" err="1">
                  <a:latin typeface="Roboto Slab" pitchFamily="2" charset="0"/>
                  <a:ea typeface="Roboto Slab" pitchFamily="2" charset="0"/>
                  <a:cs typeface="Bebas" charset="0"/>
                </a:rPr>
                <a:t>Patlu</a:t>
              </a:r>
              <a:endParaRPr lang="en-US" sz="2000" dirty="0">
                <a:latin typeface="Roboto Slab" pitchFamily="2" charset="0"/>
                <a:ea typeface="Roboto Slab" pitchFamily="2" charset="0"/>
                <a:cs typeface="Bebas" charset="0"/>
              </a:endParaRPr>
            </a:p>
          </p:txBody>
        </p:sp>
        <p:sp>
          <p:nvSpPr>
            <p:cNvPr id="70" name="Subtitle 6">
              <a:extLst>
                <a:ext uri="{FF2B5EF4-FFF2-40B4-BE49-F238E27FC236}">
                  <a16:creationId xmlns:a16="http://schemas.microsoft.com/office/drawing/2014/main" id="{6569ACDE-751D-4FAF-9388-B02A482AF6FA}"/>
                </a:ext>
              </a:extLst>
            </p:cNvPr>
            <p:cNvSpPr txBox="1">
              <a:spLocks/>
            </p:cNvSpPr>
            <p:nvPr/>
          </p:nvSpPr>
          <p:spPr>
            <a:xfrm>
              <a:off x="9267464" y="4748685"/>
              <a:ext cx="1354970" cy="686311"/>
            </a:xfrm>
            <a:prstGeom prst="rect">
              <a:avLst/>
            </a:prstGeom>
          </p:spPr>
          <p:txBody>
            <a:bodyPr vert="horz" lIns="91440" tIns="45720" rIns="91440" bIns="45720" numCol="1" spcCol="365760" rtlCol="0" anchor="ctr">
              <a:noAutofit/>
            </a:bodyPr>
            <a:lstStyle>
              <a:lvl1pPr marL="0" indent="0" algn="ctr" defTabSz="914400" rtl="0" eaLnBrk="1" latinLnBrk="0" hangingPunct="1">
                <a:lnSpc>
                  <a:spcPct val="90000"/>
                </a:lnSpc>
                <a:spcBef>
                  <a:spcPts val="1000"/>
                </a:spcBef>
                <a:buFont typeface="Arial"/>
                <a:buNone/>
                <a:defRPr sz="1200" b="0" i="0" kern="1200">
                  <a:solidFill>
                    <a:schemeClr val="accent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1pPr>
              <a:lvl2pPr marL="457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20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2pPr>
              <a:lvl3pPr marL="914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8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3pPr>
              <a:lvl4pPr marL="1371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4pPr>
              <a:lvl5pPr marL="18288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b="0" i="0" kern="1200">
                  <a:solidFill>
                    <a:schemeClr val="tx1"/>
                  </a:solidFill>
                  <a:latin typeface="Montserrat Light" charset="0"/>
                  <a:ea typeface="Montserrat Light" charset="0"/>
                  <a:cs typeface="Montserrat Light" charset="0"/>
                </a:defRPr>
              </a:lvl5pPr>
              <a:lvl6pPr marL="22860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indent="0" algn="ctr" defTabSz="914400" rtl="0" eaLnBrk="1" latinLnBrk="0" hangingPunct="1">
                <a:lnSpc>
                  <a:spcPct val="90000"/>
                </a:lnSpc>
                <a:spcBef>
                  <a:spcPts val="500"/>
                </a:spcBef>
                <a:buFont typeface="Arial"/>
                <a:buNone/>
                <a:defRPr sz="16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lnSpc>
                  <a:spcPts val="1600"/>
                </a:lnSpc>
              </a:pPr>
              <a:r>
                <a:rPr lang="en-US" sz="1000" dirty="0">
                  <a:solidFill>
                    <a:schemeClr val="tx1"/>
                  </a:solidFill>
                  <a:latin typeface="Roboto Slab" pitchFamily="2" charset="0"/>
                  <a:ea typeface="Roboto Slab" pitchFamily="2" charset="0"/>
                  <a:cs typeface="Montserrat" charset="0"/>
                </a:rPr>
                <a:t>Are many passages of lorem ipsum available.</a:t>
              </a:r>
            </a:p>
          </p:txBody>
        </p:sp>
      </p:grp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338B5D20-F9EC-4A0C-8947-1A323DEFFE21}"/>
              </a:ext>
            </a:extLst>
          </p:cNvPr>
          <p:cNvCxnSpPr>
            <a:cxnSpLocks/>
          </p:cNvCxnSpPr>
          <p:nvPr/>
        </p:nvCxnSpPr>
        <p:spPr>
          <a:xfrm>
            <a:off x="0" y="4686223"/>
            <a:ext cx="12192000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Oval 43">
            <a:extLst>
              <a:ext uri="{FF2B5EF4-FFF2-40B4-BE49-F238E27FC236}">
                <a16:creationId xmlns:a16="http://schemas.microsoft.com/office/drawing/2014/main" id="{1FB058C0-F395-45B4-9881-30850E4C0257}"/>
              </a:ext>
            </a:extLst>
          </p:cNvPr>
          <p:cNvSpPr/>
          <p:nvPr/>
        </p:nvSpPr>
        <p:spPr>
          <a:xfrm>
            <a:off x="1454697" y="4566709"/>
            <a:ext cx="239027" cy="239027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C25DD176-9FF3-4A72-8A82-3F82770D90F7}"/>
              </a:ext>
            </a:extLst>
          </p:cNvPr>
          <p:cNvSpPr/>
          <p:nvPr/>
        </p:nvSpPr>
        <p:spPr>
          <a:xfrm>
            <a:off x="3263366" y="4566709"/>
            <a:ext cx="239027" cy="239027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48B6D72E-5D22-40CD-888D-0AC08D4139AA}"/>
              </a:ext>
            </a:extLst>
          </p:cNvPr>
          <p:cNvSpPr/>
          <p:nvPr/>
        </p:nvSpPr>
        <p:spPr>
          <a:xfrm>
            <a:off x="5113289" y="4566709"/>
            <a:ext cx="239027" cy="239027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DE545F45-A12A-4DD9-9B32-84C06C965029}"/>
              </a:ext>
            </a:extLst>
          </p:cNvPr>
          <p:cNvSpPr/>
          <p:nvPr/>
        </p:nvSpPr>
        <p:spPr>
          <a:xfrm>
            <a:off x="6937888" y="4566709"/>
            <a:ext cx="239027" cy="239027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Oval 74">
            <a:extLst>
              <a:ext uri="{FF2B5EF4-FFF2-40B4-BE49-F238E27FC236}">
                <a16:creationId xmlns:a16="http://schemas.microsoft.com/office/drawing/2014/main" id="{F6C4CD7F-A169-485F-8F87-E3ADABE92058}"/>
              </a:ext>
            </a:extLst>
          </p:cNvPr>
          <p:cNvSpPr/>
          <p:nvPr/>
        </p:nvSpPr>
        <p:spPr>
          <a:xfrm>
            <a:off x="8749425" y="4563574"/>
            <a:ext cx="239027" cy="239027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Oval 75">
            <a:extLst>
              <a:ext uri="{FF2B5EF4-FFF2-40B4-BE49-F238E27FC236}">
                <a16:creationId xmlns:a16="http://schemas.microsoft.com/office/drawing/2014/main" id="{DA418CAC-4B72-4B0C-9865-2F3B6C2CCE02}"/>
              </a:ext>
            </a:extLst>
          </p:cNvPr>
          <p:cNvSpPr/>
          <p:nvPr/>
        </p:nvSpPr>
        <p:spPr>
          <a:xfrm>
            <a:off x="10567495" y="4563574"/>
            <a:ext cx="239027" cy="239027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333D732-6670-4DCD-92E7-6001C39E470C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1F7AB64-EB63-44A9-8854-4BC75768DF6C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B312A6FD-D4F5-42EB-B891-86FE73E44008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2B4007EA-09D7-4ED6-AD62-CD4D5B66DAF2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EE949B44-68A2-4A4F-9B4F-B55BB747B67D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1F1218F8-9B86-4F3A-BF9E-571E7EF4011D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</p:spTree>
    <p:extLst>
      <p:ext uri="{BB962C8B-B14F-4D97-AF65-F5344CB8AC3E}">
        <p14:creationId xmlns:p14="http://schemas.microsoft.com/office/powerpoint/2010/main" val="255771811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1AE8610E-0E45-4C0B-948F-0C6F1D8E7DF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68355C87-9A6B-411E-A960-838E8A5092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Our Team</a:t>
            </a: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E009E519-AE78-4D41-9D64-DB529184F8D0}"/>
              </a:ext>
            </a:extLst>
          </p:cNvPr>
          <p:cNvGrpSpPr/>
          <p:nvPr/>
        </p:nvGrpSpPr>
        <p:grpSpPr>
          <a:xfrm>
            <a:off x="1389128" y="4015348"/>
            <a:ext cx="1997530" cy="1790568"/>
            <a:chOff x="1896155" y="4268421"/>
            <a:chExt cx="1997530" cy="1790568"/>
          </a:xfrm>
        </p:grpSpPr>
        <p:sp>
          <p:nvSpPr>
            <p:cNvPr id="73" name="TextBox 72">
              <a:extLst>
                <a:ext uri="{FF2B5EF4-FFF2-40B4-BE49-F238E27FC236}">
                  <a16:creationId xmlns:a16="http://schemas.microsoft.com/office/drawing/2014/main" id="{F613C2C5-5A26-4566-B5F2-43CD7FCDF629}"/>
                </a:ext>
              </a:extLst>
            </p:cNvPr>
            <p:cNvSpPr txBox="1"/>
            <p:nvPr/>
          </p:nvSpPr>
          <p:spPr>
            <a:xfrm>
              <a:off x="1896155" y="4268421"/>
              <a:ext cx="1516934" cy="6001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latin typeface="Roboto Slab" pitchFamily="2" charset="0"/>
                  <a:ea typeface="Roboto Slab" pitchFamily="2" charset="0"/>
                  <a:cs typeface="Bebas" charset="0"/>
                </a:rPr>
                <a:t>Mina</a:t>
              </a:r>
            </a:p>
            <a:p>
              <a:r>
                <a:rPr lang="en-US" sz="1300" dirty="0">
                  <a:latin typeface="Roboto Slab" pitchFamily="2" charset="0"/>
                  <a:ea typeface="Roboto Slab" pitchFamily="2" charset="0"/>
                  <a:cs typeface="Bebas" charset="0"/>
                </a:rPr>
                <a:t>SEO</a:t>
              </a:r>
            </a:p>
          </p:txBody>
        </p:sp>
        <p:sp>
          <p:nvSpPr>
            <p:cNvPr id="76" name="TextBox 75">
              <a:extLst>
                <a:ext uri="{FF2B5EF4-FFF2-40B4-BE49-F238E27FC236}">
                  <a16:creationId xmlns:a16="http://schemas.microsoft.com/office/drawing/2014/main" id="{2F763560-0CCE-4AFE-8549-970229871F35}"/>
                </a:ext>
              </a:extLst>
            </p:cNvPr>
            <p:cNvSpPr txBox="1"/>
            <p:nvPr/>
          </p:nvSpPr>
          <p:spPr>
            <a:xfrm>
              <a:off x="1896155" y="4868585"/>
              <a:ext cx="199753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Lorem Ipsum has been the industry's 1500stook a galley specimen book.</a:t>
              </a:r>
            </a:p>
          </p:txBody>
        </p:sp>
        <p:sp>
          <p:nvSpPr>
            <p:cNvPr id="77" name="Rectangle 76">
              <a:extLst>
                <a:ext uri="{FF2B5EF4-FFF2-40B4-BE49-F238E27FC236}">
                  <a16:creationId xmlns:a16="http://schemas.microsoft.com/office/drawing/2014/main" id="{46C0186D-027C-4AE3-9BB1-7DA48C9A6D53}"/>
                </a:ext>
              </a:extLst>
            </p:cNvPr>
            <p:cNvSpPr/>
            <p:nvPr/>
          </p:nvSpPr>
          <p:spPr>
            <a:xfrm>
              <a:off x="1896155" y="5720435"/>
              <a:ext cx="360996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600" dirty="0">
                  <a:latin typeface="FontAwesome" charset="0"/>
                </a:rPr>
                <a:t></a:t>
              </a:r>
              <a:endParaRPr lang="en-US" sz="1600" dirty="0"/>
            </a:p>
          </p:txBody>
        </p:sp>
        <p:sp>
          <p:nvSpPr>
            <p:cNvPr id="78" name="Rectangle 77">
              <a:extLst>
                <a:ext uri="{FF2B5EF4-FFF2-40B4-BE49-F238E27FC236}">
                  <a16:creationId xmlns:a16="http://schemas.microsoft.com/office/drawing/2014/main" id="{0008C8C3-58EB-4A79-BD1E-68808AE0E73A}"/>
                </a:ext>
              </a:extLst>
            </p:cNvPr>
            <p:cNvSpPr/>
            <p:nvPr/>
          </p:nvSpPr>
          <p:spPr>
            <a:xfrm>
              <a:off x="2429501" y="5720435"/>
              <a:ext cx="375424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600" dirty="0">
                  <a:latin typeface="FontAwesome" charset="0"/>
                </a:rPr>
                <a:t></a:t>
              </a:r>
              <a:endParaRPr lang="en-US" sz="1600" dirty="0"/>
            </a:p>
          </p:txBody>
        </p:sp>
        <p:sp>
          <p:nvSpPr>
            <p:cNvPr id="79" name="Rectangle 78">
              <a:extLst>
                <a:ext uri="{FF2B5EF4-FFF2-40B4-BE49-F238E27FC236}">
                  <a16:creationId xmlns:a16="http://schemas.microsoft.com/office/drawing/2014/main" id="{1158CC2B-2A4A-43CE-AA76-0B17259A9374}"/>
                </a:ext>
              </a:extLst>
            </p:cNvPr>
            <p:cNvSpPr/>
            <p:nvPr/>
          </p:nvSpPr>
          <p:spPr>
            <a:xfrm>
              <a:off x="2977274" y="5720435"/>
              <a:ext cx="449162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600" dirty="0">
                  <a:latin typeface="FontAwesome" charset="0"/>
                </a:rPr>
                <a:t></a:t>
              </a:r>
              <a:endParaRPr lang="en-US" sz="1600" dirty="0"/>
            </a:p>
          </p:txBody>
        </p: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52B1CA57-AE8A-4526-B0F4-7938A1D5CE28}"/>
                </a:ext>
              </a:extLst>
            </p:cNvPr>
            <p:cNvCxnSpPr>
              <a:cxnSpLocks/>
            </p:cNvCxnSpPr>
            <p:nvPr/>
          </p:nvCxnSpPr>
          <p:spPr>
            <a:xfrm>
              <a:off x="1978025" y="5584292"/>
              <a:ext cx="1902960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0BB8A2D6-C536-4230-A7B7-1D1FFE5C6422}"/>
              </a:ext>
            </a:extLst>
          </p:cNvPr>
          <p:cNvGrpSpPr/>
          <p:nvPr/>
        </p:nvGrpSpPr>
        <p:grpSpPr>
          <a:xfrm>
            <a:off x="5097235" y="4015348"/>
            <a:ext cx="1997530" cy="1790568"/>
            <a:chOff x="1896155" y="4268421"/>
            <a:chExt cx="1997530" cy="1790568"/>
          </a:xfrm>
        </p:grpSpPr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E6BBBAA5-4F96-48BF-804C-1A8B0EA3C7D9}"/>
                </a:ext>
              </a:extLst>
            </p:cNvPr>
            <p:cNvSpPr txBox="1"/>
            <p:nvPr/>
          </p:nvSpPr>
          <p:spPr>
            <a:xfrm>
              <a:off x="1896155" y="4268421"/>
              <a:ext cx="1516934" cy="6001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latin typeface="Roboto Slab" pitchFamily="2" charset="0"/>
                  <a:ea typeface="Roboto Slab" pitchFamily="2" charset="0"/>
                  <a:cs typeface="Bebas" charset="0"/>
                </a:rPr>
                <a:t>Mito</a:t>
              </a:r>
            </a:p>
            <a:p>
              <a:r>
                <a:rPr lang="en-US" sz="1300" dirty="0">
                  <a:latin typeface="Roboto Slab" pitchFamily="2" charset="0"/>
                  <a:ea typeface="Roboto Slab" pitchFamily="2" charset="0"/>
                  <a:cs typeface="Bebas" charset="0"/>
                </a:rPr>
                <a:t>SEO</a:t>
              </a:r>
            </a:p>
          </p:txBody>
        </p:sp>
        <p:sp>
          <p:nvSpPr>
            <p:cNvPr id="84" name="TextBox 83">
              <a:extLst>
                <a:ext uri="{FF2B5EF4-FFF2-40B4-BE49-F238E27FC236}">
                  <a16:creationId xmlns:a16="http://schemas.microsoft.com/office/drawing/2014/main" id="{32F73788-0190-4070-916C-C93F9F5626A7}"/>
                </a:ext>
              </a:extLst>
            </p:cNvPr>
            <p:cNvSpPr txBox="1"/>
            <p:nvPr/>
          </p:nvSpPr>
          <p:spPr>
            <a:xfrm>
              <a:off x="1896155" y="4868585"/>
              <a:ext cx="199753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Lorem Ipsum has been the industry's 1500stook a galley specimen book.</a:t>
              </a:r>
            </a:p>
          </p:txBody>
        </p:sp>
        <p:sp>
          <p:nvSpPr>
            <p:cNvPr id="85" name="Rectangle 84">
              <a:extLst>
                <a:ext uri="{FF2B5EF4-FFF2-40B4-BE49-F238E27FC236}">
                  <a16:creationId xmlns:a16="http://schemas.microsoft.com/office/drawing/2014/main" id="{6E2E83B0-EC80-4650-BB4C-64E321C79EC3}"/>
                </a:ext>
              </a:extLst>
            </p:cNvPr>
            <p:cNvSpPr/>
            <p:nvPr/>
          </p:nvSpPr>
          <p:spPr>
            <a:xfrm>
              <a:off x="1896155" y="5720435"/>
              <a:ext cx="360996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600" dirty="0">
                  <a:latin typeface="FontAwesome" charset="0"/>
                </a:rPr>
                <a:t></a:t>
              </a:r>
              <a:endParaRPr lang="en-US" sz="1600" dirty="0"/>
            </a:p>
          </p:txBody>
        </p:sp>
        <p:sp>
          <p:nvSpPr>
            <p:cNvPr id="86" name="Rectangle 85">
              <a:extLst>
                <a:ext uri="{FF2B5EF4-FFF2-40B4-BE49-F238E27FC236}">
                  <a16:creationId xmlns:a16="http://schemas.microsoft.com/office/drawing/2014/main" id="{13E0BAD8-7A84-43AA-96ED-ED47BDE9F7B1}"/>
                </a:ext>
              </a:extLst>
            </p:cNvPr>
            <p:cNvSpPr/>
            <p:nvPr/>
          </p:nvSpPr>
          <p:spPr>
            <a:xfrm>
              <a:off x="2429501" y="5720435"/>
              <a:ext cx="375424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600" dirty="0">
                  <a:latin typeface="FontAwesome" charset="0"/>
                </a:rPr>
                <a:t></a:t>
              </a:r>
              <a:endParaRPr lang="en-US" sz="1600" dirty="0"/>
            </a:p>
          </p:txBody>
        </p:sp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5121A121-F3AA-4C0F-9D55-6249638F4BEB}"/>
                </a:ext>
              </a:extLst>
            </p:cNvPr>
            <p:cNvSpPr/>
            <p:nvPr/>
          </p:nvSpPr>
          <p:spPr>
            <a:xfrm>
              <a:off x="2977274" y="5720435"/>
              <a:ext cx="449162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600" dirty="0">
                  <a:latin typeface="FontAwesome" charset="0"/>
                </a:rPr>
                <a:t></a:t>
              </a:r>
              <a:endParaRPr lang="en-US" sz="1600" dirty="0"/>
            </a:p>
          </p:txBody>
        </p:sp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F9A8D108-0952-493D-8ECE-80C636C1FE0A}"/>
                </a:ext>
              </a:extLst>
            </p:cNvPr>
            <p:cNvCxnSpPr>
              <a:cxnSpLocks/>
            </p:cNvCxnSpPr>
            <p:nvPr/>
          </p:nvCxnSpPr>
          <p:spPr>
            <a:xfrm>
              <a:off x="1978025" y="5584292"/>
              <a:ext cx="1902960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9" name="Group 88">
            <a:extLst>
              <a:ext uri="{FF2B5EF4-FFF2-40B4-BE49-F238E27FC236}">
                <a16:creationId xmlns:a16="http://schemas.microsoft.com/office/drawing/2014/main" id="{8D6FBD72-EC72-4AB7-AEF8-36769B232E43}"/>
              </a:ext>
            </a:extLst>
          </p:cNvPr>
          <p:cNvGrpSpPr/>
          <p:nvPr/>
        </p:nvGrpSpPr>
        <p:grpSpPr>
          <a:xfrm>
            <a:off x="8805342" y="4015348"/>
            <a:ext cx="1997530" cy="1790568"/>
            <a:chOff x="1896155" y="4268421"/>
            <a:chExt cx="1997530" cy="1790568"/>
          </a:xfrm>
        </p:grpSpPr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690666CD-151E-4AD9-8096-BF443B7F1B32}"/>
                </a:ext>
              </a:extLst>
            </p:cNvPr>
            <p:cNvSpPr txBox="1"/>
            <p:nvPr/>
          </p:nvSpPr>
          <p:spPr>
            <a:xfrm>
              <a:off x="1896155" y="4268421"/>
              <a:ext cx="1516934" cy="6001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b="1" dirty="0">
                  <a:latin typeface="Roboto Slab" pitchFamily="2" charset="0"/>
                  <a:ea typeface="Roboto Slab" pitchFamily="2" charset="0"/>
                  <a:cs typeface="Bebas" charset="0"/>
                </a:rPr>
                <a:t>Raju</a:t>
              </a:r>
            </a:p>
            <a:p>
              <a:r>
                <a:rPr lang="en-US" sz="1300" dirty="0">
                  <a:latin typeface="Roboto Slab" pitchFamily="2" charset="0"/>
                  <a:ea typeface="Roboto Slab" pitchFamily="2" charset="0"/>
                  <a:cs typeface="Bebas" charset="0"/>
                </a:rPr>
                <a:t>SEO</a:t>
              </a:r>
            </a:p>
          </p:txBody>
        </p:sp>
        <p:sp>
          <p:nvSpPr>
            <p:cNvPr id="91" name="TextBox 90">
              <a:extLst>
                <a:ext uri="{FF2B5EF4-FFF2-40B4-BE49-F238E27FC236}">
                  <a16:creationId xmlns:a16="http://schemas.microsoft.com/office/drawing/2014/main" id="{F7033784-83D2-4E70-8020-46DAB249C500}"/>
                </a:ext>
              </a:extLst>
            </p:cNvPr>
            <p:cNvSpPr txBox="1"/>
            <p:nvPr/>
          </p:nvSpPr>
          <p:spPr>
            <a:xfrm>
              <a:off x="1896155" y="4868585"/>
              <a:ext cx="199753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Lorem Ipsum has been the industry's 1500stook a galley specimen book.</a:t>
              </a:r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A67A5BD9-3A79-4E2A-9723-B0937A79D261}"/>
                </a:ext>
              </a:extLst>
            </p:cNvPr>
            <p:cNvSpPr/>
            <p:nvPr/>
          </p:nvSpPr>
          <p:spPr>
            <a:xfrm>
              <a:off x="1896155" y="5720435"/>
              <a:ext cx="360996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600" dirty="0">
                  <a:latin typeface="FontAwesome" charset="0"/>
                </a:rPr>
                <a:t></a:t>
              </a:r>
              <a:endParaRPr lang="en-US" sz="1600" dirty="0"/>
            </a:p>
          </p:txBody>
        </p:sp>
        <p:sp>
          <p:nvSpPr>
            <p:cNvPr id="93" name="Rectangle 92">
              <a:extLst>
                <a:ext uri="{FF2B5EF4-FFF2-40B4-BE49-F238E27FC236}">
                  <a16:creationId xmlns:a16="http://schemas.microsoft.com/office/drawing/2014/main" id="{C521A573-5989-4097-88EF-463CFD2D901D}"/>
                </a:ext>
              </a:extLst>
            </p:cNvPr>
            <p:cNvSpPr/>
            <p:nvPr/>
          </p:nvSpPr>
          <p:spPr>
            <a:xfrm>
              <a:off x="2429501" y="5720435"/>
              <a:ext cx="375424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600" dirty="0">
                  <a:latin typeface="FontAwesome" charset="0"/>
                </a:rPr>
                <a:t></a:t>
              </a:r>
              <a:endParaRPr lang="en-US" sz="1600" dirty="0"/>
            </a:p>
          </p:txBody>
        </p:sp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E11532D1-4BA0-495C-989A-615DCC1AB82F}"/>
                </a:ext>
              </a:extLst>
            </p:cNvPr>
            <p:cNvSpPr/>
            <p:nvPr/>
          </p:nvSpPr>
          <p:spPr>
            <a:xfrm>
              <a:off x="2977274" y="5720435"/>
              <a:ext cx="449162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1600" dirty="0">
                  <a:latin typeface="FontAwesome" charset="0"/>
                </a:rPr>
                <a:t></a:t>
              </a:r>
              <a:endParaRPr lang="en-US" sz="1600" dirty="0"/>
            </a:p>
          </p:txBody>
        </p:sp>
        <p:cxnSp>
          <p:nvCxnSpPr>
            <p:cNvPr id="96" name="Straight Connector 95">
              <a:extLst>
                <a:ext uri="{FF2B5EF4-FFF2-40B4-BE49-F238E27FC236}">
                  <a16:creationId xmlns:a16="http://schemas.microsoft.com/office/drawing/2014/main" id="{415BA5B2-7C67-4698-AC34-168D0DE1375B}"/>
                </a:ext>
              </a:extLst>
            </p:cNvPr>
            <p:cNvCxnSpPr>
              <a:cxnSpLocks/>
            </p:cNvCxnSpPr>
            <p:nvPr/>
          </p:nvCxnSpPr>
          <p:spPr>
            <a:xfrm>
              <a:off x="1978025" y="5584292"/>
              <a:ext cx="1902960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F9F31374-9A8F-4660-B3AF-E68AA01E94F4}"/>
              </a:ext>
            </a:extLst>
          </p:cNvPr>
          <p:cNvCxnSpPr/>
          <p:nvPr/>
        </p:nvCxnSpPr>
        <p:spPr>
          <a:xfrm>
            <a:off x="4174434" y="4108174"/>
            <a:ext cx="0" cy="1697742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7784076A-14E7-474B-8083-B56A924068D5}"/>
              </a:ext>
            </a:extLst>
          </p:cNvPr>
          <p:cNvCxnSpPr/>
          <p:nvPr/>
        </p:nvCxnSpPr>
        <p:spPr>
          <a:xfrm>
            <a:off x="7871790" y="4108174"/>
            <a:ext cx="0" cy="1697742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09F7665-E4E5-4FCD-8D9D-3AB9947B8824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D7F4D70-E94F-40A2-BDDA-05C062BF278E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ACDE9A2F-4C33-4C0B-9345-3FE9626B296B}"/>
              </a:ext>
            </a:extLst>
          </p:cNvPr>
          <p:cNvSpPr>
            <a:spLocks noGrp="1"/>
          </p:cNvSpPr>
          <p:nvPr>
            <p:ph type="pic" sz="quarter" idx="21"/>
          </p:nvPr>
        </p:nvSpPr>
        <p:spPr/>
      </p:sp>
    </p:spTree>
    <p:extLst>
      <p:ext uri="{BB962C8B-B14F-4D97-AF65-F5344CB8AC3E}">
        <p14:creationId xmlns:p14="http://schemas.microsoft.com/office/powerpoint/2010/main" val="235489889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ubtitle 7">
            <a:extLst>
              <a:ext uri="{FF2B5EF4-FFF2-40B4-BE49-F238E27FC236}">
                <a16:creationId xmlns:a16="http://schemas.microsoft.com/office/drawing/2014/main" id="{35D416F6-AE58-403A-BB8F-70A45AE9BA3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BD24A34E-BB2F-411A-9517-F75C6C3135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Company History / Timeline</a:t>
            </a:r>
          </a:p>
        </p:txBody>
      </p: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CA2859BB-B4DC-4F8F-9972-9223B7330CAC}"/>
              </a:ext>
            </a:extLst>
          </p:cNvPr>
          <p:cNvCxnSpPr>
            <a:cxnSpLocks/>
          </p:cNvCxnSpPr>
          <p:nvPr/>
        </p:nvCxnSpPr>
        <p:spPr>
          <a:xfrm>
            <a:off x="3459228" y="3442870"/>
            <a:ext cx="2430571" cy="0"/>
          </a:xfrm>
          <a:prstGeom prst="line">
            <a:avLst/>
          </a:prstGeom>
          <a:ln w="1270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" name="Group 9">
            <a:extLst>
              <a:ext uri="{FF2B5EF4-FFF2-40B4-BE49-F238E27FC236}">
                <a16:creationId xmlns:a16="http://schemas.microsoft.com/office/drawing/2014/main" id="{14D8F166-85B9-48E5-B9C3-74B9FAA5D7FD}"/>
              </a:ext>
            </a:extLst>
          </p:cNvPr>
          <p:cNvGrpSpPr/>
          <p:nvPr/>
        </p:nvGrpSpPr>
        <p:grpSpPr>
          <a:xfrm>
            <a:off x="4640119" y="2194074"/>
            <a:ext cx="3032760" cy="2391433"/>
            <a:chOff x="4579620" y="2233283"/>
            <a:chExt cx="3032760" cy="2391433"/>
          </a:xfrm>
        </p:grpSpPr>
        <p:sp>
          <p:nvSpPr>
            <p:cNvPr id="34" name="Freeform 53">
              <a:extLst>
                <a:ext uri="{FF2B5EF4-FFF2-40B4-BE49-F238E27FC236}">
                  <a16:creationId xmlns:a16="http://schemas.microsoft.com/office/drawing/2014/main" id="{F6000625-2FBA-4139-BC93-57247942256F}"/>
                </a:ext>
              </a:extLst>
            </p:cNvPr>
            <p:cNvSpPr>
              <a:spLocks/>
            </p:cNvSpPr>
            <p:nvPr/>
          </p:nvSpPr>
          <p:spPr bwMode="auto">
            <a:xfrm>
              <a:off x="6530806" y="2339458"/>
              <a:ext cx="839276" cy="1142629"/>
            </a:xfrm>
            <a:custGeom>
              <a:avLst/>
              <a:gdLst>
                <a:gd name="T0" fmla="*/ 10 w 33"/>
                <a:gd name="T1" fmla="*/ 12 h 45"/>
                <a:gd name="T2" fmla="*/ 11 w 33"/>
                <a:gd name="T3" fmla="*/ 13 h 45"/>
                <a:gd name="T4" fmla="*/ 8 w 33"/>
                <a:gd name="T5" fmla="*/ 15 h 45"/>
                <a:gd name="T6" fmla="*/ 6 w 33"/>
                <a:gd name="T7" fmla="*/ 11 h 45"/>
                <a:gd name="T8" fmla="*/ 22 w 33"/>
                <a:gd name="T9" fmla="*/ 2 h 45"/>
                <a:gd name="T10" fmla="*/ 22 w 33"/>
                <a:gd name="T11" fmla="*/ 26 h 45"/>
                <a:gd name="T12" fmla="*/ 6 w 33"/>
                <a:gd name="T13" fmla="*/ 36 h 45"/>
                <a:gd name="T14" fmla="*/ 11 w 33"/>
                <a:gd name="T15" fmla="*/ 36 h 45"/>
                <a:gd name="T16" fmla="*/ 10 w 33"/>
                <a:gd name="T17" fmla="*/ 35 h 45"/>
                <a:gd name="T18" fmla="*/ 14 w 33"/>
                <a:gd name="T19" fmla="*/ 34 h 45"/>
                <a:gd name="T20" fmla="*/ 14 w 33"/>
                <a:gd name="T21" fmla="*/ 37 h 45"/>
                <a:gd name="T22" fmla="*/ 1 w 33"/>
                <a:gd name="T23" fmla="*/ 35 h 45"/>
                <a:gd name="T24" fmla="*/ 25 w 33"/>
                <a:gd name="T25" fmla="*/ 13 h 45"/>
                <a:gd name="T26" fmla="*/ 10 w 33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3" h="45">
                  <a:moveTo>
                    <a:pt x="10" y="12"/>
                  </a:moveTo>
                  <a:cubicBezTo>
                    <a:pt x="12" y="12"/>
                    <a:pt x="12" y="12"/>
                    <a:pt x="11" y="13"/>
                  </a:cubicBezTo>
                  <a:cubicBezTo>
                    <a:pt x="9" y="14"/>
                    <a:pt x="8" y="15"/>
                    <a:pt x="8" y="15"/>
                  </a:cubicBezTo>
                  <a:cubicBezTo>
                    <a:pt x="7" y="15"/>
                    <a:pt x="6" y="11"/>
                    <a:pt x="6" y="11"/>
                  </a:cubicBezTo>
                  <a:cubicBezTo>
                    <a:pt x="6" y="11"/>
                    <a:pt x="8" y="0"/>
                    <a:pt x="22" y="2"/>
                  </a:cubicBezTo>
                  <a:cubicBezTo>
                    <a:pt x="33" y="4"/>
                    <a:pt x="33" y="19"/>
                    <a:pt x="22" y="26"/>
                  </a:cubicBezTo>
                  <a:cubicBezTo>
                    <a:pt x="11" y="32"/>
                    <a:pt x="4" y="32"/>
                    <a:pt x="6" y="36"/>
                  </a:cubicBezTo>
                  <a:cubicBezTo>
                    <a:pt x="7" y="41"/>
                    <a:pt x="11" y="37"/>
                    <a:pt x="11" y="36"/>
                  </a:cubicBezTo>
                  <a:cubicBezTo>
                    <a:pt x="10" y="35"/>
                    <a:pt x="11" y="36"/>
                    <a:pt x="10" y="35"/>
                  </a:cubicBezTo>
                  <a:cubicBezTo>
                    <a:pt x="10" y="34"/>
                    <a:pt x="13" y="32"/>
                    <a:pt x="14" y="34"/>
                  </a:cubicBezTo>
                  <a:cubicBezTo>
                    <a:pt x="15" y="35"/>
                    <a:pt x="15" y="38"/>
                    <a:pt x="14" y="37"/>
                  </a:cubicBezTo>
                  <a:cubicBezTo>
                    <a:pt x="12" y="42"/>
                    <a:pt x="3" y="45"/>
                    <a:pt x="1" y="35"/>
                  </a:cubicBezTo>
                  <a:cubicBezTo>
                    <a:pt x="0" y="26"/>
                    <a:pt x="22" y="28"/>
                    <a:pt x="25" y="13"/>
                  </a:cubicBezTo>
                  <a:cubicBezTo>
                    <a:pt x="27" y="4"/>
                    <a:pt x="12" y="3"/>
                    <a:pt x="10" y="12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54">
              <a:extLst>
                <a:ext uri="{FF2B5EF4-FFF2-40B4-BE49-F238E27FC236}">
                  <a16:creationId xmlns:a16="http://schemas.microsoft.com/office/drawing/2014/main" id="{6273A482-C159-44DE-B6E8-1FACA3D3737B}"/>
                </a:ext>
              </a:extLst>
            </p:cNvPr>
            <p:cNvSpPr>
              <a:spLocks/>
            </p:cNvSpPr>
            <p:nvPr/>
          </p:nvSpPr>
          <p:spPr bwMode="auto">
            <a:xfrm>
              <a:off x="4821918" y="2339458"/>
              <a:ext cx="864557" cy="1142629"/>
            </a:xfrm>
            <a:custGeom>
              <a:avLst/>
              <a:gdLst>
                <a:gd name="T0" fmla="*/ 24 w 34"/>
                <a:gd name="T1" fmla="*/ 12 h 45"/>
                <a:gd name="T2" fmla="*/ 23 w 34"/>
                <a:gd name="T3" fmla="*/ 13 h 45"/>
                <a:gd name="T4" fmla="*/ 26 w 34"/>
                <a:gd name="T5" fmla="*/ 15 h 45"/>
                <a:gd name="T6" fmla="*/ 27 w 34"/>
                <a:gd name="T7" fmla="*/ 11 h 45"/>
                <a:gd name="T8" fmla="*/ 12 w 34"/>
                <a:gd name="T9" fmla="*/ 2 h 45"/>
                <a:gd name="T10" fmla="*/ 11 w 34"/>
                <a:gd name="T11" fmla="*/ 26 h 45"/>
                <a:gd name="T12" fmla="*/ 28 w 34"/>
                <a:gd name="T13" fmla="*/ 36 h 45"/>
                <a:gd name="T14" fmla="*/ 22 w 34"/>
                <a:gd name="T15" fmla="*/ 36 h 45"/>
                <a:gd name="T16" fmla="*/ 23 w 34"/>
                <a:gd name="T17" fmla="*/ 35 h 45"/>
                <a:gd name="T18" fmla="*/ 19 w 34"/>
                <a:gd name="T19" fmla="*/ 34 h 45"/>
                <a:gd name="T20" fmla="*/ 20 w 34"/>
                <a:gd name="T21" fmla="*/ 37 h 45"/>
                <a:gd name="T22" fmla="*/ 32 w 34"/>
                <a:gd name="T23" fmla="*/ 35 h 45"/>
                <a:gd name="T24" fmla="*/ 8 w 34"/>
                <a:gd name="T25" fmla="*/ 13 h 45"/>
                <a:gd name="T26" fmla="*/ 24 w 34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4" h="45">
                  <a:moveTo>
                    <a:pt x="24" y="12"/>
                  </a:moveTo>
                  <a:cubicBezTo>
                    <a:pt x="21" y="12"/>
                    <a:pt x="21" y="12"/>
                    <a:pt x="23" y="13"/>
                  </a:cubicBezTo>
                  <a:cubicBezTo>
                    <a:pt x="24" y="14"/>
                    <a:pt x="25" y="15"/>
                    <a:pt x="26" y="15"/>
                  </a:cubicBezTo>
                  <a:cubicBezTo>
                    <a:pt x="26" y="15"/>
                    <a:pt x="27" y="11"/>
                    <a:pt x="27" y="11"/>
                  </a:cubicBezTo>
                  <a:cubicBezTo>
                    <a:pt x="27" y="11"/>
                    <a:pt x="26" y="0"/>
                    <a:pt x="12" y="2"/>
                  </a:cubicBezTo>
                  <a:cubicBezTo>
                    <a:pt x="0" y="4"/>
                    <a:pt x="0" y="19"/>
                    <a:pt x="11" y="26"/>
                  </a:cubicBezTo>
                  <a:cubicBezTo>
                    <a:pt x="22" y="32"/>
                    <a:pt x="29" y="32"/>
                    <a:pt x="28" y="36"/>
                  </a:cubicBezTo>
                  <a:cubicBezTo>
                    <a:pt x="26" y="41"/>
                    <a:pt x="23" y="37"/>
                    <a:pt x="22" y="36"/>
                  </a:cubicBezTo>
                  <a:cubicBezTo>
                    <a:pt x="23" y="35"/>
                    <a:pt x="23" y="36"/>
                    <a:pt x="23" y="35"/>
                  </a:cubicBezTo>
                  <a:cubicBezTo>
                    <a:pt x="24" y="34"/>
                    <a:pt x="20" y="32"/>
                    <a:pt x="19" y="34"/>
                  </a:cubicBezTo>
                  <a:cubicBezTo>
                    <a:pt x="18" y="35"/>
                    <a:pt x="18" y="38"/>
                    <a:pt x="20" y="37"/>
                  </a:cubicBezTo>
                  <a:cubicBezTo>
                    <a:pt x="21" y="42"/>
                    <a:pt x="30" y="45"/>
                    <a:pt x="32" y="35"/>
                  </a:cubicBezTo>
                  <a:cubicBezTo>
                    <a:pt x="34" y="26"/>
                    <a:pt x="11" y="28"/>
                    <a:pt x="8" y="13"/>
                  </a:cubicBezTo>
                  <a:cubicBezTo>
                    <a:pt x="6" y="4"/>
                    <a:pt x="21" y="3"/>
                    <a:pt x="24" y="12"/>
                  </a:cubicBezTo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56">
              <a:extLst>
                <a:ext uri="{FF2B5EF4-FFF2-40B4-BE49-F238E27FC236}">
                  <a16:creationId xmlns:a16="http://schemas.microsoft.com/office/drawing/2014/main" id="{460604A8-C428-47C7-BC64-A3DE7BEDC0DD}"/>
                </a:ext>
              </a:extLst>
            </p:cNvPr>
            <p:cNvSpPr>
              <a:spLocks/>
            </p:cNvSpPr>
            <p:nvPr/>
          </p:nvSpPr>
          <p:spPr bwMode="auto">
            <a:xfrm>
              <a:off x="5458959" y="2233283"/>
              <a:ext cx="1274082" cy="1451039"/>
            </a:xfrm>
            <a:custGeom>
              <a:avLst/>
              <a:gdLst>
                <a:gd name="T0" fmla="*/ 5 w 50"/>
                <a:gd name="T1" fmla="*/ 0 h 57"/>
                <a:gd name="T2" fmla="*/ 0 w 50"/>
                <a:gd name="T3" fmla="*/ 10 h 57"/>
                <a:gd name="T4" fmla="*/ 24 w 50"/>
                <a:gd name="T5" fmla="*/ 57 h 57"/>
                <a:gd name="T6" fmla="*/ 26 w 50"/>
                <a:gd name="T7" fmla="*/ 57 h 57"/>
                <a:gd name="T8" fmla="*/ 50 w 50"/>
                <a:gd name="T9" fmla="*/ 10 h 57"/>
                <a:gd name="T10" fmla="*/ 45 w 50"/>
                <a:gd name="T11" fmla="*/ 0 h 57"/>
                <a:gd name="T12" fmla="*/ 5 w 50"/>
                <a:gd name="T13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57">
                  <a:moveTo>
                    <a:pt x="5" y="0"/>
                  </a:moveTo>
                  <a:cubicBezTo>
                    <a:pt x="0" y="0"/>
                    <a:pt x="0" y="3"/>
                    <a:pt x="0" y="10"/>
                  </a:cubicBezTo>
                  <a:cubicBezTo>
                    <a:pt x="0" y="26"/>
                    <a:pt x="9" y="57"/>
                    <a:pt x="24" y="57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41" y="57"/>
                    <a:pt x="50" y="26"/>
                    <a:pt x="50" y="10"/>
                  </a:cubicBezTo>
                  <a:cubicBezTo>
                    <a:pt x="50" y="3"/>
                    <a:pt x="50" y="0"/>
                    <a:pt x="45" y="0"/>
                  </a:cubicBezTo>
                  <a:lnTo>
                    <a:pt x="5" y="0"/>
                  </a:lnTo>
                  <a:close/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57">
              <a:extLst>
                <a:ext uri="{FF2B5EF4-FFF2-40B4-BE49-F238E27FC236}">
                  <a16:creationId xmlns:a16="http://schemas.microsoft.com/office/drawing/2014/main" id="{7675557C-7884-4B1D-BBF8-5B9D563AF73B}"/>
                </a:ext>
              </a:extLst>
            </p:cNvPr>
            <p:cNvSpPr>
              <a:spLocks/>
            </p:cNvSpPr>
            <p:nvPr/>
          </p:nvSpPr>
          <p:spPr bwMode="auto">
            <a:xfrm>
              <a:off x="5560077" y="4341587"/>
              <a:ext cx="1021288" cy="131453"/>
            </a:xfrm>
            <a:custGeom>
              <a:avLst/>
              <a:gdLst>
                <a:gd name="T0" fmla="*/ 40 w 40"/>
                <a:gd name="T1" fmla="*/ 3 h 5"/>
                <a:gd name="T2" fmla="*/ 37 w 40"/>
                <a:gd name="T3" fmla="*/ 5 h 5"/>
                <a:gd name="T4" fmla="*/ 3 w 40"/>
                <a:gd name="T5" fmla="*/ 5 h 5"/>
                <a:gd name="T6" fmla="*/ 0 w 40"/>
                <a:gd name="T7" fmla="*/ 3 h 5"/>
                <a:gd name="T8" fmla="*/ 3 w 40"/>
                <a:gd name="T9" fmla="*/ 0 h 5"/>
                <a:gd name="T10" fmla="*/ 37 w 40"/>
                <a:gd name="T11" fmla="*/ 0 h 5"/>
                <a:gd name="T12" fmla="*/ 40 w 40"/>
                <a:gd name="T13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5">
                  <a:moveTo>
                    <a:pt x="40" y="3"/>
                  </a:moveTo>
                  <a:cubicBezTo>
                    <a:pt x="40" y="4"/>
                    <a:pt x="39" y="5"/>
                    <a:pt x="37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2" y="5"/>
                    <a:pt x="0" y="4"/>
                    <a:pt x="0" y="3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9" y="0"/>
                    <a:pt x="40" y="1"/>
                    <a:pt x="40" y="3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58">
              <a:extLst>
                <a:ext uri="{FF2B5EF4-FFF2-40B4-BE49-F238E27FC236}">
                  <a16:creationId xmlns:a16="http://schemas.microsoft.com/office/drawing/2014/main" id="{85F871E6-3F81-4EDF-BAC0-2CDD0F8212C5}"/>
                </a:ext>
              </a:extLst>
            </p:cNvPr>
            <p:cNvSpPr>
              <a:spLocks/>
            </p:cNvSpPr>
            <p:nvPr/>
          </p:nvSpPr>
          <p:spPr bwMode="auto">
            <a:xfrm>
              <a:off x="5534799" y="4473040"/>
              <a:ext cx="1071847" cy="151676"/>
            </a:xfrm>
            <a:custGeom>
              <a:avLst/>
              <a:gdLst>
                <a:gd name="T0" fmla="*/ 0 w 42"/>
                <a:gd name="T1" fmla="*/ 3 h 6"/>
                <a:gd name="T2" fmla="*/ 3 w 42"/>
                <a:gd name="T3" fmla="*/ 0 h 6"/>
                <a:gd name="T4" fmla="*/ 39 w 42"/>
                <a:gd name="T5" fmla="*/ 0 h 6"/>
                <a:gd name="T6" fmla="*/ 42 w 42"/>
                <a:gd name="T7" fmla="*/ 3 h 6"/>
                <a:gd name="T8" fmla="*/ 39 w 42"/>
                <a:gd name="T9" fmla="*/ 6 h 6"/>
                <a:gd name="T10" fmla="*/ 3 w 42"/>
                <a:gd name="T11" fmla="*/ 6 h 6"/>
                <a:gd name="T12" fmla="*/ 0 w 42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6">
                  <a:moveTo>
                    <a:pt x="0" y="3"/>
                  </a:moveTo>
                  <a:cubicBezTo>
                    <a:pt x="0" y="2"/>
                    <a:pt x="2" y="0"/>
                    <a:pt x="3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1" y="0"/>
                    <a:pt x="42" y="2"/>
                    <a:pt x="42" y="3"/>
                  </a:cubicBezTo>
                  <a:cubicBezTo>
                    <a:pt x="42" y="5"/>
                    <a:pt x="41" y="6"/>
                    <a:pt x="39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2" y="6"/>
                    <a:pt x="0" y="5"/>
                    <a:pt x="0" y="3"/>
                  </a:cubicBezTo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59">
              <a:extLst>
                <a:ext uri="{FF2B5EF4-FFF2-40B4-BE49-F238E27FC236}">
                  <a16:creationId xmlns:a16="http://schemas.microsoft.com/office/drawing/2014/main" id="{BB8FD59F-6FCF-4ADD-BA19-046F4AA46AE7}"/>
                </a:ext>
              </a:extLst>
            </p:cNvPr>
            <p:cNvSpPr>
              <a:spLocks/>
            </p:cNvSpPr>
            <p:nvPr/>
          </p:nvSpPr>
          <p:spPr bwMode="auto">
            <a:xfrm>
              <a:off x="5610635" y="4189910"/>
              <a:ext cx="945451" cy="151676"/>
            </a:xfrm>
            <a:custGeom>
              <a:avLst/>
              <a:gdLst>
                <a:gd name="T0" fmla="*/ 37 w 37"/>
                <a:gd name="T1" fmla="*/ 3 h 6"/>
                <a:gd name="T2" fmla="*/ 34 w 37"/>
                <a:gd name="T3" fmla="*/ 0 h 6"/>
                <a:gd name="T4" fmla="*/ 2 w 37"/>
                <a:gd name="T5" fmla="*/ 0 h 6"/>
                <a:gd name="T6" fmla="*/ 0 w 37"/>
                <a:gd name="T7" fmla="*/ 3 h 6"/>
                <a:gd name="T8" fmla="*/ 2 w 37"/>
                <a:gd name="T9" fmla="*/ 6 h 6"/>
                <a:gd name="T10" fmla="*/ 34 w 37"/>
                <a:gd name="T11" fmla="*/ 6 h 6"/>
                <a:gd name="T12" fmla="*/ 37 w 37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7" h="6">
                  <a:moveTo>
                    <a:pt x="37" y="3"/>
                  </a:moveTo>
                  <a:cubicBezTo>
                    <a:pt x="37" y="2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2"/>
                    <a:pt x="0" y="3"/>
                  </a:cubicBezTo>
                  <a:cubicBezTo>
                    <a:pt x="0" y="5"/>
                    <a:pt x="1" y="6"/>
                    <a:pt x="2" y="6"/>
                  </a:cubicBezTo>
                  <a:cubicBezTo>
                    <a:pt x="34" y="6"/>
                    <a:pt x="34" y="6"/>
                    <a:pt x="34" y="6"/>
                  </a:cubicBezTo>
                  <a:cubicBezTo>
                    <a:pt x="35" y="6"/>
                    <a:pt x="37" y="5"/>
                    <a:pt x="37" y="3"/>
                  </a:cubicBezTo>
                </a:path>
              </a:pathLst>
            </a:custGeom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60">
              <a:extLst>
                <a:ext uri="{FF2B5EF4-FFF2-40B4-BE49-F238E27FC236}">
                  <a16:creationId xmlns:a16="http://schemas.microsoft.com/office/drawing/2014/main" id="{3AFEE7B5-6AE4-4761-A058-BC246EB34337}"/>
                </a:ext>
              </a:extLst>
            </p:cNvPr>
            <p:cNvSpPr>
              <a:spLocks/>
            </p:cNvSpPr>
            <p:nvPr/>
          </p:nvSpPr>
          <p:spPr bwMode="auto">
            <a:xfrm>
              <a:off x="6070722" y="2233283"/>
              <a:ext cx="662322" cy="1451039"/>
            </a:xfrm>
            <a:custGeom>
              <a:avLst/>
              <a:gdLst>
                <a:gd name="T0" fmla="*/ 21 w 26"/>
                <a:gd name="T1" fmla="*/ 0 h 57"/>
                <a:gd name="T2" fmla="*/ 0 w 26"/>
                <a:gd name="T3" fmla="*/ 0 h 57"/>
                <a:gd name="T4" fmla="*/ 0 w 26"/>
                <a:gd name="T5" fmla="*/ 57 h 57"/>
                <a:gd name="T6" fmla="*/ 2 w 26"/>
                <a:gd name="T7" fmla="*/ 57 h 57"/>
                <a:gd name="T8" fmla="*/ 26 w 26"/>
                <a:gd name="T9" fmla="*/ 10 h 57"/>
                <a:gd name="T10" fmla="*/ 21 w 26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" h="57">
                  <a:moveTo>
                    <a:pt x="2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57"/>
                    <a:pt x="0" y="57"/>
                    <a:pt x="0" y="57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17" y="57"/>
                    <a:pt x="26" y="26"/>
                    <a:pt x="26" y="10"/>
                  </a:cubicBezTo>
                  <a:cubicBezTo>
                    <a:pt x="26" y="3"/>
                    <a:pt x="26" y="0"/>
                    <a:pt x="21" y="0"/>
                  </a:cubicBezTo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61">
              <a:extLst>
                <a:ext uri="{FF2B5EF4-FFF2-40B4-BE49-F238E27FC236}">
                  <a16:creationId xmlns:a16="http://schemas.microsoft.com/office/drawing/2014/main" id="{9CDDB7BF-2AE7-4AD1-B9B2-791F9168CCEB}"/>
                </a:ext>
              </a:extLst>
            </p:cNvPr>
            <p:cNvSpPr>
              <a:spLocks/>
            </p:cNvSpPr>
            <p:nvPr/>
          </p:nvSpPr>
          <p:spPr bwMode="auto">
            <a:xfrm>
              <a:off x="6197118" y="2516412"/>
              <a:ext cx="384247" cy="1016234"/>
            </a:xfrm>
            <a:custGeom>
              <a:avLst/>
              <a:gdLst>
                <a:gd name="T0" fmla="*/ 12 w 15"/>
                <a:gd name="T1" fmla="*/ 0 h 40"/>
                <a:gd name="T2" fmla="*/ 0 w 15"/>
                <a:gd name="T3" fmla="*/ 40 h 40"/>
                <a:gd name="T4" fmla="*/ 12 w 15"/>
                <a:gd name="T5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" h="40">
                  <a:moveTo>
                    <a:pt x="12" y="0"/>
                  </a:moveTo>
                  <a:cubicBezTo>
                    <a:pt x="12" y="16"/>
                    <a:pt x="6" y="37"/>
                    <a:pt x="0" y="40"/>
                  </a:cubicBezTo>
                  <a:cubicBezTo>
                    <a:pt x="8" y="39"/>
                    <a:pt x="15" y="17"/>
                    <a:pt x="12" y="0"/>
                  </a:cubicBezTo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" name="Rectangle 4">
              <a:extLst>
                <a:ext uri="{FF2B5EF4-FFF2-40B4-BE49-F238E27FC236}">
                  <a16:creationId xmlns:a16="http://schemas.microsoft.com/office/drawing/2014/main" id="{713D1761-6CDF-468C-AAF8-703DE98F336E}"/>
                </a:ext>
              </a:extLst>
            </p:cNvPr>
            <p:cNvSpPr/>
            <p:nvPr/>
          </p:nvSpPr>
          <p:spPr>
            <a:xfrm>
              <a:off x="5105400" y="3709600"/>
              <a:ext cx="1981200" cy="45503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FBA51529-37D1-4B7A-ABD8-4EC5DDE767A4}"/>
                </a:ext>
              </a:extLst>
            </p:cNvPr>
            <p:cNvSpPr txBox="1"/>
            <p:nvPr/>
          </p:nvSpPr>
          <p:spPr>
            <a:xfrm>
              <a:off x="5105400" y="3741422"/>
              <a:ext cx="195072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2000" b="1" dirty="0">
                  <a:latin typeface="Roboto Slab" pitchFamily="2" charset="0"/>
                  <a:ea typeface="Roboto Slab" pitchFamily="2" charset="0"/>
                </a:rPr>
                <a:t>WINNER</a:t>
              </a:r>
            </a:p>
          </p:txBody>
        </p: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CDAB2541-410A-4AFC-8CA1-7BA12DEBB8C6}"/>
                </a:ext>
              </a:extLst>
            </p:cNvPr>
            <p:cNvSpPr/>
            <p:nvPr/>
          </p:nvSpPr>
          <p:spPr>
            <a:xfrm>
              <a:off x="7127081" y="3786188"/>
              <a:ext cx="485299" cy="30185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615519F0-CECA-48FB-8F45-B88D9AAC99A4}"/>
                </a:ext>
              </a:extLst>
            </p:cNvPr>
            <p:cNvSpPr/>
            <p:nvPr/>
          </p:nvSpPr>
          <p:spPr>
            <a:xfrm>
              <a:off x="4579620" y="3786188"/>
              <a:ext cx="485299" cy="301854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Isosceles Triangle 8">
              <a:extLst>
                <a:ext uri="{FF2B5EF4-FFF2-40B4-BE49-F238E27FC236}">
                  <a16:creationId xmlns:a16="http://schemas.microsoft.com/office/drawing/2014/main" id="{83C4D954-A26D-49C4-9270-3802DAB78148}"/>
                </a:ext>
              </a:extLst>
            </p:cNvPr>
            <p:cNvSpPr/>
            <p:nvPr/>
          </p:nvSpPr>
          <p:spPr>
            <a:xfrm rot="16200000">
              <a:off x="7365632" y="3841293"/>
              <a:ext cx="301855" cy="191641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Isosceles Triangle 52">
              <a:extLst>
                <a:ext uri="{FF2B5EF4-FFF2-40B4-BE49-F238E27FC236}">
                  <a16:creationId xmlns:a16="http://schemas.microsoft.com/office/drawing/2014/main" id="{F2D6591D-BBE9-46AC-8D1C-201CFBC87DDC}"/>
                </a:ext>
              </a:extLst>
            </p:cNvPr>
            <p:cNvSpPr/>
            <p:nvPr/>
          </p:nvSpPr>
          <p:spPr>
            <a:xfrm rot="5400000">
              <a:off x="4524513" y="3841293"/>
              <a:ext cx="301855" cy="191641"/>
            </a:xfrm>
            <a:prstGeom prst="triangl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5BFFF7AD-9D13-4E4F-8906-DA428C481770}"/>
              </a:ext>
            </a:extLst>
          </p:cNvPr>
          <p:cNvCxnSpPr>
            <a:stCxn id="47" idx="3"/>
          </p:cNvCxnSpPr>
          <p:nvPr/>
        </p:nvCxnSpPr>
        <p:spPr>
          <a:xfrm flipH="1">
            <a:off x="4882417" y="4226539"/>
            <a:ext cx="788717" cy="604306"/>
          </a:xfrm>
          <a:prstGeom prst="line">
            <a:avLst/>
          </a:prstGeom>
          <a:ln w="1270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C5C5A55B-E751-456B-85D5-5178DCC3CA31}"/>
              </a:ext>
            </a:extLst>
          </p:cNvPr>
          <p:cNvCxnSpPr>
            <a:stCxn id="35" idx="4"/>
          </p:cNvCxnSpPr>
          <p:nvPr/>
        </p:nvCxnSpPr>
        <p:spPr>
          <a:xfrm flipH="1" flipV="1">
            <a:off x="4882417" y="2054911"/>
            <a:ext cx="305138" cy="296122"/>
          </a:xfrm>
          <a:prstGeom prst="line">
            <a:avLst/>
          </a:prstGeom>
          <a:ln w="1270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Straight Connector 83">
            <a:extLst>
              <a:ext uri="{FF2B5EF4-FFF2-40B4-BE49-F238E27FC236}">
                <a16:creationId xmlns:a16="http://schemas.microsoft.com/office/drawing/2014/main" id="{E8257D39-CA63-45FB-84F3-3381E46225F7}"/>
              </a:ext>
            </a:extLst>
          </p:cNvPr>
          <p:cNvCxnSpPr/>
          <p:nvPr/>
        </p:nvCxnSpPr>
        <p:spPr>
          <a:xfrm>
            <a:off x="3459228" y="4830845"/>
            <a:ext cx="1423541" cy="0"/>
          </a:xfrm>
          <a:prstGeom prst="line">
            <a:avLst/>
          </a:prstGeom>
          <a:ln w="1270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>
            <a:extLst>
              <a:ext uri="{FF2B5EF4-FFF2-40B4-BE49-F238E27FC236}">
                <a16:creationId xmlns:a16="http://schemas.microsoft.com/office/drawing/2014/main" id="{3D36CC72-2A2B-40A0-A4FA-7209CDC659CF}"/>
              </a:ext>
            </a:extLst>
          </p:cNvPr>
          <p:cNvCxnSpPr/>
          <p:nvPr/>
        </p:nvCxnSpPr>
        <p:spPr>
          <a:xfrm>
            <a:off x="3459228" y="2054911"/>
            <a:ext cx="1423541" cy="0"/>
          </a:xfrm>
          <a:prstGeom prst="line">
            <a:avLst/>
          </a:prstGeom>
          <a:ln w="12700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Oval 88">
            <a:extLst>
              <a:ext uri="{FF2B5EF4-FFF2-40B4-BE49-F238E27FC236}">
                <a16:creationId xmlns:a16="http://schemas.microsoft.com/office/drawing/2014/main" id="{CFAD01C7-93BA-4023-A6B1-571B2E87C4B7}"/>
              </a:ext>
            </a:extLst>
          </p:cNvPr>
          <p:cNvSpPr/>
          <p:nvPr/>
        </p:nvSpPr>
        <p:spPr>
          <a:xfrm>
            <a:off x="3343994" y="1996791"/>
            <a:ext cx="115058" cy="115058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Oval 89">
            <a:extLst>
              <a:ext uri="{FF2B5EF4-FFF2-40B4-BE49-F238E27FC236}">
                <a16:creationId xmlns:a16="http://schemas.microsoft.com/office/drawing/2014/main" id="{4E207360-AF59-4128-9CE4-CD21E53B320B}"/>
              </a:ext>
            </a:extLst>
          </p:cNvPr>
          <p:cNvSpPr/>
          <p:nvPr/>
        </p:nvSpPr>
        <p:spPr>
          <a:xfrm>
            <a:off x="3343994" y="3385933"/>
            <a:ext cx="115058" cy="115058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Oval 90">
            <a:extLst>
              <a:ext uri="{FF2B5EF4-FFF2-40B4-BE49-F238E27FC236}">
                <a16:creationId xmlns:a16="http://schemas.microsoft.com/office/drawing/2014/main" id="{817DAE4F-A5FB-48FA-A090-F8B437FBCC43}"/>
              </a:ext>
            </a:extLst>
          </p:cNvPr>
          <p:cNvSpPr/>
          <p:nvPr/>
        </p:nvSpPr>
        <p:spPr>
          <a:xfrm>
            <a:off x="3343994" y="4773891"/>
            <a:ext cx="115058" cy="115058"/>
          </a:xfrm>
          <a:prstGeom prst="ellipse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37" name="Group 136">
            <a:extLst>
              <a:ext uri="{FF2B5EF4-FFF2-40B4-BE49-F238E27FC236}">
                <a16:creationId xmlns:a16="http://schemas.microsoft.com/office/drawing/2014/main" id="{36D7867E-E0CA-4D5A-9E37-249CEC4DBB74}"/>
              </a:ext>
            </a:extLst>
          </p:cNvPr>
          <p:cNvGrpSpPr/>
          <p:nvPr/>
        </p:nvGrpSpPr>
        <p:grpSpPr>
          <a:xfrm>
            <a:off x="873673" y="1784695"/>
            <a:ext cx="2293286" cy="3951145"/>
            <a:chOff x="778643" y="1770825"/>
            <a:chExt cx="2293286" cy="3951145"/>
          </a:xfrm>
        </p:grpSpPr>
        <p:grpSp>
          <p:nvGrpSpPr>
            <p:cNvPr id="113" name="Group 112">
              <a:extLst>
                <a:ext uri="{FF2B5EF4-FFF2-40B4-BE49-F238E27FC236}">
                  <a16:creationId xmlns:a16="http://schemas.microsoft.com/office/drawing/2014/main" id="{A35500E9-C998-46B1-9D7B-209E669FC4BA}"/>
                </a:ext>
              </a:extLst>
            </p:cNvPr>
            <p:cNvGrpSpPr/>
            <p:nvPr/>
          </p:nvGrpSpPr>
          <p:grpSpPr>
            <a:xfrm>
              <a:off x="778643" y="4543581"/>
              <a:ext cx="2293286" cy="1178389"/>
              <a:chOff x="778643" y="4199136"/>
              <a:chExt cx="2293286" cy="1178389"/>
            </a:xfrm>
          </p:grpSpPr>
          <p:sp>
            <p:nvSpPr>
              <p:cNvPr id="110" name="TextBox 109">
                <a:extLst>
                  <a:ext uri="{FF2B5EF4-FFF2-40B4-BE49-F238E27FC236}">
                    <a16:creationId xmlns:a16="http://schemas.microsoft.com/office/drawing/2014/main" id="{CB7D03C3-3413-47F6-9057-699734BC4E45}"/>
                  </a:ext>
                </a:extLst>
              </p:cNvPr>
              <p:cNvSpPr txBox="1"/>
              <p:nvPr/>
            </p:nvSpPr>
            <p:spPr>
              <a:xfrm>
                <a:off x="1163180" y="4199136"/>
                <a:ext cx="1754114" cy="4603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3200"/>
                  </a:lnSpc>
                </a:pPr>
                <a:r>
                  <a:rPr lang="en-US" sz="2000" b="1" spc="300" dirty="0">
                    <a:solidFill>
                      <a:schemeClr val="accent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2018</a:t>
                </a:r>
              </a:p>
            </p:txBody>
          </p:sp>
          <p:sp>
            <p:nvSpPr>
              <p:cNvPr id="111" name="Right Triangle 110">
                <a:extLst>
                  <a:ext uri="{FF2B5EF4-FFF2-40B4-BE49-F238E27FC236}">
                    <a16:creationId xmlns:a16="http://schemas.microsoft.com/office/drawing/2014/main" id="{DAD90CD0-79CF-43A9-A8B7-8955DD345329}"/>
                  </a:ext>
                </a:extLst>
              </p:cNvPr>
              <p:cNvSpPr/>
              <p:nvPr/>
            </p:nvSpPr>
            <p:spPr>
              <a:xfrm rot="13500000">
                <a:off x="2917294" y="4397667"/>
                <a:ext cx="154635" cy="154635"/>
              </a:xfrm>
              <a:prstGeom prst="rt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2" name="TextBox 111">
                <a:extLst>
                  <a:ext uri="{FF2B5EF4-FFF2-40B4-BE49-F238E27FC236}">
                    <a16:creationId xmlns:a16="http://schemas.microsoft.com/office/drawing/2014/main" id="{22BA0CEE-1245-4239-8064-3682B8DA5B00}"/>
                  </a:ext>
                </a:extLst>
              </p:cNvPr>
              <p:cNvSpPr txBox="1"/>
              <p:nvPr/>
            </p:nvSpPr>
            <p:spPr>
              <a:xfrm>
                <a:off x="778643" y="4669639"/>
                <a:ext cx="2087851" cy="707886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 algn="r">
                  <a:lnSpc>
                    <a:spcPts val="1600"/>
                  </a:lnSpc>
                </a:pPr>
                <a:r>
                  <a:rPr lang="en-US" sz="1000" i="1" dirty="0">
                    <a:latin typeface="Roboto Slab" pitchFamily="2" charset="0"/>
                    <a:ea typeface="Roboto Slab" pitchFamily="2" charset="0"/>
                  </a:rPr>
                  <a:t>Lorem Ipsum has been the printer took a galley of type 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god air fish land. </a:t>
                </a:r>
              </a:p>
            </p:txBody>
          </p:sp>
        </p:grpSp>
        <p:grpSp>
          <p:nvGrpSpPr>
            <p:cNvPr id="129" name="Group 128">
              <a:extLst>
                <a:ext uri="{FF2B5EF4-FFF2-40B4-BE49-F238E27FC236}">
                  <a16:creationId xmlns:a16="http://schemas.microsoft.com/office/drawing/2014/main" id="{167C6D58-FBE7-4A11-A81F-C59B2DAFD1AC}"/>
                </a:ext>
              </a:extLst>
            </p:cNvPr>
            <p:cNvGrpSpPr/>
            <p:nvPr/>
          </p:nvGrpSpPr>
          <p:grpSpPr>
            <a:xfrm>
              <a:off x="778643" y="3157203"/>
              <a:ext cx="2293286" cy="1178389"/>
              <a:chOff x="778643" y="4199136"/>
              <a:chExt cx="2293286" cy="1178389"/>
            </a:xfrm>
          </p:grpSpPr>
          <p:sp>
            <p:nvSpPr>
              <p:cNvPr id="130" name="TextBox 129">
                <a:extLst>
                  <a:ext uri="{FF2B5EF4-FFF2-40B4-BE49-F238E27FC236}">
                    <a16:creationId xmlns:a16="http://schemas.microsoft.com/office/drawing/2014/main" id="{5BAF5A75-A991-40AE-A4FE-8A465A296E44}"/>
                  </a:ext>
                </a:extLst>
              </p:cNvPr>
              <p:cNvSpPr txBox="1"/>
              <p:nvPr/>
            </p:nvSpPr>
            <p:spPr>
              <a:xfrm>
                <a:off x="1163180" y="4199136"/>
                <a:ext cx="1754114" cy="4603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3200"/>
                  </a:lnSpc>
                </a:pPr>
                <a:r>
                  <a:rPr lang="en-US" sz="2000" b="1" spc="300" dirty="0">
                    <a:solidFill>
                      <a:schemeClr val="accent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2018</a:t>
                </a:r>
              </a:p>
            </p:txBody>
          </p:sp>
          <p:sp>
            <p:nvSpPr>
              <p:cNvPr id="131" name="Right Triangle 130">
                <a:extLst>
                  <a:ext uri="{FF2B5EF4-FFF2-40B4-BE49-F238E27FC236}">
                    <a16:creationId xmlns:a16="http://schemas.microsoft.com/office/drawing/2014/main" id="{3D606AB9-8AC9-4C77-B523-3D2B18691AE6}"/>
                  </a:ext>
                </a:extLst>
              </p:cNvPr>
              <p:cNvSpPr/>
              <p:nvPr/>
            </p:nvSpPr>
            <p:spPr>
              <a:xfrm rot="13500000">
                <a:off x="2917294" y="4397667"/>
                <a:ext cx="154635" cy="154635"/>
              </a:xfrm>
              <a:prstGeom prst="rt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2" name="TextBox 131">
                <a:extLst>
                  <a:ext uri="{FF2B5EF4-FFF2-40B4-BE49-F238E27FC236}">
                    <a16:creationId xmlns:a16="http://schemas.microsoft.com/office/drawing/2014/main" id="{E791C1BF-3013-4900-8FC0-A687E2969784}"/>
                  </a:ext>
                </a:extLst>
              </p:cNvPr>
              <p:cNvSpPr txBox="1"/>
              <p:nvPr/>
            </p:nvSpPr>
            <p:spPr>
              <a:xfrm>
                <a:off x="778643" y="4669639"/>
                <a:ext cx="2087851" cy="707886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 algn="r">
                  <a:lnSpc>
                    <a:spcPts val="1600"/>
                  </a:lnSpc>
                </a:pPr>
                <a:r>
                  <a:rPr lang="en-US" sz="1000" i="1" dirty="0">
                    <a:latin typeface="Roboto Slab" pitchFamily="2" charset="0"/>
                    <a:ea typeface="Roboto Slab" pitchFamily="2" charset="0"/>
                  </a:rPr>
                  <a:t>Lorem Ipsum has been the printer took a galley of type 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god air fish land. </a:t>
                </a:r>
              </a:p>
            </p:txBody>
          </p:sp>
        </p:grpSp>
        <p:grpSp>
          <p:nvGrpSpPr>
            <p:cNvPr id="133" name="Group 132">
              <a:extLst>
                <a:ext uri="{FF2B5EF4-FFF2-40B4-BE49-F238E27FC236}">
                  <a16:creationId xmlns:a16="http://schemas.microsoft.com/office/drawing/2014/main" id="{69105D55-16A4-432E-B2B7-E2D1E2B9D9F4}"/>
                </a:ext>
              </a:extLst>
            </p:cNvPr>
            <p:cNvGrpSpPr/>
            <p:nvPr/>
          </p:nvGrpSpPr>
          <p:grpSpPr>
            <a:xfrm>
              <a:off x="778643" y="1770825"/>
              <a:ext cx="2293286" cy="1178389"/>
              <a:chOff x="778643" y="4199136"/>
              <a:chExt cx="2293286" cy="1178389"/>
            </a:xfrm>
          </p:grpSpPr>
          <p:sp>
            <p:nvSpPr>
              <p:cNvPr id="134" name="TextBox 133">
                <a:extLst>
                  <a:ext uri="{FF2B5EF4-FFF2-40B4-BE49-F238E27FC236}">
                    <a16:creationId xmlns:a16="http://schemas.microsoft.com/office/drawing/2014/main" id="{DB5347B5-9B3B-4C6B-9CDF-88FD96C52023}"/>
                  </a:ext>
                </a:extLst>
              </p:cNvPr>
              <p:cNvSpPr txBox="1"/>
              <p:nvPr/>
            </p:nvSpPr>
            <p:spPr>
              <a:xfrm>
                <a:off x="1163180" y="4199136"/>
                <a:ext cx="1754114" cy="4603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3200"/>
                  </a:lnSpc>
                </a:pPr>
                <a:r>
                  <a:rPr lang="en-US" sz="2000" b="1" spc="300" dirty="0">
                    <a:solidFill>
                      <a:schemeClr val="accent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2018</a:t>
                </a:r>
              </a:p>
            </p:txBody>
          </p:sp>
          <p:sp>
            <p:nvSpPr>
              <p:cNvPr id="135" name="Right Triangle 134">
                <a:extLst>
                  <a:ext uri="{FF2B5EF4-FFF2-40B4-BE49-F238E27FC236}">
                    <a16:creationId xmlns:a16="http://schemas.microsoft.com/office/drawing/2014/main" id="{A1DA3681-2D25-4CBB-B95D-E335AFD73F29}"/>
                  </a:ext>
                </a:extLst>
              </p:cNvPr>
              <p:cNvSpPr/>
              <p:nvPr/>
            </p:nvSpPr>
            <p:spPr>
              <a:xfrm rot="13500000">
                <a:off x="2917294" y="4397667"/>
                <a:ext cx="154635" cy="154635"/>
              </a:xfrm>
              <a:prstGeom prst="rt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36" name="TextBox 135">
                <a:extLst>
                  <a:ext uri="{FF2B5EF4-FFF2-40B4-BE49-F238E27FC236}">
                    <a16:creationId xmlns:a16="http://schemas.microsoft.com/office/drawing/2014/main" id="{6FB6A661-9CB4-4CAB-87F2-A37412FB4CA9}"/>
                  </a:ext>
                </a:extLst>
              </p:cNvPr>
              <p:cNvSpPr txBox="1"/>
              <p:nvPr/>
            </p:nvSpPr>
            <p:spPr>
              <a:xfrm>
                <a:off x="778643" y="4669639"/>
                <a:ext cx="2087851" cy="707886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 algn="r">
                  <a:lnSpc>
                    <a:spcPts val="1600"/>
                  </a:lnSpc>
                </a:pPr>
                <a:r>
                  <a:rPr lang="en-US" sz="1000" i="1" dirty="0">
                    <a:latin typeface="Roboto Slab" pitchFamily="2" charset="0"/>
                    <a:ea typeface="Roboto Slab" pitchFamily="2" charset="0"/>
                  </a:rPr>
                  <a:t>Lorem Ipsum has been the printer took a galley of type 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god air fish land. 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A1A22A1-9AA9-438E-9E57-F27153DAF75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1405380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Rectangle 132">
            <a:extLst>
              <a:ext uri="{FF2B5EF4-FFF2-40B4-BE49-F238E27FC236}">
                <a16:creationId xmlns:a16="http://schemas.microsoft.com/office/drawing/2014/main" id="{C02C0156-C7E6-4AF1-8B4A-BE5E022ECC6F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565F9060-8CF5-4293-A270-185E601B2A39}"/>
              </a:ext>
            </a:extLst>
          </p:cNvPr>
          <p:cNvGrpSpPr/>
          <p:nvPr/>
        </p:nvGrpSpPr>
        <p:grpSpPr>
          <a:xfrm>
            <a:off x="1039360" y="4261202"/>
            <a:ext cx="10113280" cy="1459398"/>
            <a:chOff x="1039360" y="4522458"/>
            <a:chExt cx="10113280" cy="1459398"/>
          </a:xfrm>
        </p:grpSpPr>
        <p:sp>
          <p:nvSpPr>
            <p:cNvPr id="91" name="Oval 90">
              <a:extLst>
                <a:ext uri="{FF2B5EF4-FFF2-40B4-BE49-F238E27FC236}">
                  <a16:creationId xmlns:a16="http://schemas.microsoft.com/office/drawing/2014/main" id="{B4C89B77-C93C-4B86-956C-18728FB5831D}"/>
                </a:ext>
              </a:extLst>
            </p:cNvPr>
            <p:cNvSpPr/>
            <p:nvPr/>
          </p:nvSpPr>
          <p:spPr>
            <a:xfrm>
              <a:off x="3352514" y="4522458"/>
              <a:ext cx="1459398" cy="1459398"/>
            </a:xfrm>
            <a:prstGeom prst="ellipse">
              <a:avLst/>
            </a:prstGeom>
            <a:solidFill>
              <a:schemeClr val="accent1"/>
            </a:solidFill>
            <a:ln w="127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4F63AC6B-2ECE-42C6-9569-F9524C294CD5}"/>
                </a:ext>
              </a:extLst>
            </p:cNvPr>
            <p:cNvSpPr/>
            <p:nvPr/>
          </p:nvSpPr>
          <p:spPr>
            <a:xfrm>
              <a:off x="3669280" y="4816557"/>
              <a:ext cx="825867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latin typeface="FontAwesome" charset="0"/>
                </a:rPr>
                <a:t></a:t>
              </a:r>
              <a:endParaRPr lang="en-US" sz="5000" dirty="0"/>
            </a:p>
          </p:txBody>
        </p:sp>
        <p:sp>
          <p:nvSpPr>
            <p:cNvPr id="89" name="Oval 88">
              <a:extLst>
                <a:ext uri="{FF2B5EF4-FFF2-40B4-BE49-F238E27FC236}">
                  <a16:creationId xmlns:a16="http://schemas.microsoft.com/office/drawing/2014/main" id="{9EDA1821-7FF5-43DD-9456-98AA313F0C3C}"/>
                </a:ext>
              </a:extLst>
            </p:cNvPr>
            <p:cNvSpPr/>
            <p:nvPr/>
          </p:nvSpPr>
          <p:spPr>
            <a:xfrm>
              <a:off x="7380088" y="4522458"/>
              <a:ext cx="1459398" cy="1459398"/>
            </a:xfrm>
            <a:prstGeom prst="ellipse">
              <a:avLst/>
            </a:prstGeom>
            <a:solidFill>
              <a:schemeClr val="accent1"/>
            </a:solidFill>
            <a:ln w="127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90" name="Rectangle 89">
              <a:extLst>
                <a:ext uri="{FF2B5EF4-FFF2-40B4-BE49-F238E27FC236}">
                  <a16:creationId xmlns:a16="http://schemas.microsoft.com/office/drawing/2014/main" id="{111DF2CD-9C90-41E7-B486-F1548A18FE5A}"/>
                </a:ext>
              </a:extLst>
            </p:cNvPr>
            <p:cNvSpPr/>
            <p:nvPr/>
          </p:nvSpPr>
          <p:spPr>
            <a:xfrm>
              <a:off x="7720096" y="4816557"/>
              <a:ext cx="779380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latin typeface="FontAwesome" charset="0"/>
                </a:rPr>
                <a:t></a:t>
              </a:r>
              <a:endParaRPr lang="en-US" sz="5000" dirty="0"/>
            </a:p>
          </p:txBody>
        </p:sp>
        <p:grpSp>
          <p:nvGrpSpPr>
            <p:cNvPr id="130" name="Group 129">
              <a:extLst>
                <a:ext uri="{FF2B5EF4-FFF2-40B4-BE49-F238E27FC236}">
                  <a16:creationId xmlns:a16="http://schemas.microsoft.com/office/drawing/2014/main" id="{1FB8F93D-71F4-4E5F-9CD3-9EAF2B1366B6}"/>
                </a:ext>
              </a:extLst>
            </p:cNvPr>
            <p:cNvGrpSpPr/>
            <p:nvPr/>
          </p:nvGrpSpPr>
          <p:grpSpPr>
            <a:xfrm>
              <a:off x="5908638" y="5064795"/>
              <a:ext cx="374724" cy="374724"/>
              <a:chOff x="2266076" y="4053416"/>
              <a:chExt cx="374724" cy="374724"/>
            </a:xfrm>
          </p:grpSpPr>
          <p:sp>
            <p:nvSpPr>
              <p:cNvPr id="131" name="Oval 130">
                <a:extLst>
                  <a:ext uri="{FF2B5EF4-FFF2-40B4-BE49-F238E27FC236}">
                    <a16:creationId xmlns:a16="http://schemas.microsoft.com/office/drawing/2014/main" id="{98165E4C-5234-4399-872F-6C356F945D48}"/>
                  </a:ext>
                </a:extLst>
              </p:cNvPr>
              <p:cNvSpPr/>
              <p:nvPr/>
            </p:nvSpPr>
            <p:spPr>
              <a:xfrm>
                <a:off x="2266076" y="4053416"/>
                <a:ext cx="374724" cy="374724"/>
              </a:xfrm>
              <a:prstGeom prst="ellipse">
                <a:avLst/>
              </a:prstGeom>
              <a:solidFill>
                <a:schemeClr val="accent1"/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32" name="TextBox 131">
                <a:extLst>
                  <a:ext uri="{FF2B5EF4-FFF2-40B4-BE49-F238E27FC236}">
                    <a16:creationId xmlns:a16="http://schemas.microsoft.com/office/drawing/2014/main" id="{E68D684B-B081-46EB-A46C-2F0DDA388F99}"/>
                  </a:ext>
                </a:extLst>
              </p:cNvPr>
              <p:cNvSpPr txBox="1"/>
              <p:nvPr/>
            </p:nvSpPr>
            <p:spPr>
              <a:xfrm>
                <a:off x="2320760" y="4079196"/>
                <a:ext cx="265357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b="1" dirty="0">
                    <a:solidFill>
                      <a:srgbClr val="010101"/>
                    </a:solidFill>
                    <a:latin typeface="Montserrat" charset="0"/>
                    <a:ea typeface="Montserrat" charset="0"/>
                    <a:cs typeface="Montserrat" charset="0"/>
                  </a:rPr>
                  <a:t>2</a:t>
                </a:r>
              </a:p>
            </p:txBody>
          </p:sp>
        </p:grpSp>
        <p:grpSp>
          <p:nvGrpSpPr>
            <p:cNvPr id="138" name="Group 137">
              <a:extLst>
                <a:ext uri="{FF2B5EF4-FFF2-40B4-BE49-F238E27FC236}">
                  <a16:creationId xmlns:a16="http://schemas.microsoft.com/office/drawing/2014/main" id="{15F5D5CA-8A52-4123-9DA3-B48DB70AF460}"/>
                </a:ext>
              </a:extLst>
            </p:cNvPr>
            <p:cNvGrpSpPr/>
            <p:nvPr/>
          </p:nvGrpSpPr>
          <p:grpSpPr>
            <a:xfrm>
              <a:off x="9110565" y="4662963"/>
              <a:ext cx="2042075" cy="1178389"/>
              <a:chOff x="9508238" y="4879293"/>
              <a:chExt cx="2042075" cy="1178389"/>
            </a:xfrm>
          </p:grpSpPr>
          <p:sp>
            <p:nvSpPr>
              <p:cNvPr id="139" name="TextBox 138">
                <a:extLst>
                  <a:ext uri="{FF2B5EF4-FFF2-40B4-BE49-F238E27FC236}">
                    <a16:creationId xmlns:a16="http://schemas.microsoft.com/office/drawing/2014/main" id="{B16BF943-D980-4289-81BE-2BC209BFD835}"/>
                  </a:ext>
                </a:extLst>
              </p:cNvPr>
              <p:cNvSpPr txBox="1"/>
              <p:nvPr/>
            </p:nvSpPr>
            <p:spPr>
              <a:xfrm>
                <a:off x="9723179" y="5349796"/>
                <a:ext cx="1827134" cy="707886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000" dirty="0">
                    <a:solidFill>
                      <a:srgbClr val="FEFEFE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Also he his male air bring is Signs first . Creepiest god air fish land. </a:t>
                </a:r>
              </a:p>
            </p:txBody>
          </p:sp>
          <p:sp>
            <p:nvSpPr>
              <p:cNvPr id="140" name="TextBox 139">
                <a:extLst>
                  <a:ext uri="{FF2B5EF4-FFF2-40B4-BE49-F238E27FC236}">
                    <a16:creationId xmlns:a16="http://schemas.microsoft.com/office/drawing/2014/main" id="{EA83057C-C35B-4ED1-A791-01D26CF07A11}"/>
                  </a:ext>
                </a:extLst>
              </p:cNvPr>
              <p:cNvSpPr txBox="1"/>
              <p:nvPr/>
            </p:nvSpPr>
            <p:spPr>
              <a:xfrm>
                <a:off x="9694899" y="4879293"/>
                <a:ext cx="1754114" cy="4603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3200"/>
                  </a:lnSpc>
                </a:pPr>
                <a:r>
                  <a:rPr lang="en-US" sz="2000" b="1" spc="300" dirty="0">
                    <a:solidFill>
                      <a:schemeClr val="accent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2018</a:t>
                </a:r>
              </a:p>
            </p:txBody>
          </p:sp>
          <p:sp>
            <p:nvSpPr>
              <p:cNvPr id="141" name="Right Triangle 140">
                <a:extLst>
                  <a:ext uri="{FF2B5EF4-FFF2-40B4-BE49-F238E27FC236}">
                    <a16:creationId xmlns:a16="http://schemas.microsoft.com/office/drawing/2014/main" id="{32857B9F-B451-4EED-8244-FA59B1D780F7}"/>
                  </a:ext>
                </a:extLst>
              </p:cNvPr>
              <p:cNvSpPr/>
              <p:nvPr/>
            </p:nvSpPr>
            <p:spPr>
              <a:xfrm rot="2700000">
                <a:off x="9508238" y="5077824"/>
                <a:ext cx="154635" cy="154635"/>
              </a:xfrm>
              <a:prstGeom prst="rt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5" name="Group 154">
              <a:extLst>
                <a:ext uri="{FF2B5EF4-FFF2-40B4-BE49-F238E27FC236}">
                  <a16:creationId xmlns:a16="http://schemas.microsoft.com/office/drawing/2014/main" id="{D15650E0-01EE-4940-9EE5-031396A8730A}"/>
                </a:ext>
              </a:extLst>
            </p:cNvPr>
            <p:cNvGrpSpPr/>
            <p:nvPr/>
          </p:nvGrpSpPr>
          <p:grpSpPr>
            <a:xfrm>
              <a:off x="1039360" y="4662963"/>
              <a:ext cx="2032569" cy="1178389"/>
              <a:chOff x="14841145" y="1480475"/>
              <a:chExt cx="2032569" cy="1178389"/>
            </a:xfrm>
          </p:grpSpPr>
          <p:grpSp>
            <p:nvGrpSpPr>
              <p:cNvPr id="156" name="Group 155">
                <a:extLst>
                  <a:ext uri="{FF2B5EF4-FFF2-40B4-BE49-F238E27FC236}">
                    <a16:creationId xmlns:a16="http://schemas.microsoft.com/office/drawing/2014/main" id="{7EC66911-E685-48EE-909A-03CE11D31D7E}"/>
                  </a:ext>
                </a:extLst>
              </p:cNvPr>
              <p:cNvGrpSpPr/>
              <p:nvPr/>
            </p:nvGrpSpPr>
            <p:grpSpPr>
              <a:xfrm>
                <a:off x="14841145" y="1480475"/>
                <a:ext cx="1877934" cy="1178389"/>
                <a:chOff x="14499285" y="1480475"/>
                <a:chExt cx="1877934" cy="1178389"/>
              </a:xfrm>
            </p:grpSpPr>
            <p:sp>
              <p:nvSpPr>
                <p:cNvPr id="158" name="TextBox 157">
                  <a:extLst>
                    <a:ext uri="{FF2B5EF4-FFF2-40B4-BE49-F238E27FC236}">
                      <a16:creationId xmlns:a16="http://schemas.microsoft.com/office/drawing/2014/main" id="{E4D012D5-C0DB-424D-8047-2392B3114DF6}"/>
                    </a:ext>
                  </a:extLst>
                </p:cNvPr>
                <p:cNvSpPr txBox="1"/>
                <p:nvPr/>
              </p:nvSpPr>
              <p:spPr>
                <a:xfrm>
                  <a:off x="14499285" y="1950978"/>
                  <a:ext cx="1827134" cy="707886"/>
                </a:xfrm>
                <a:prstGeom prst="rect">
                  <a:avLst/>
                </a:prstGeom>
                <a:noFill/>
              </p:spPr>
              <p:txBody>
                <a:bodyPr wrap="square" numCol="1" spcCol="457200" rtlCol="0">
                  <a:spAutoFit/>
                </a:bodyPr>
                <a:lstStyle/>
                <a:p>
                  <a:pPr algn="r">
                    <a:lnSpc>
                      <a:spcPts val="1600"/>
                    </a:lnSpc>
                  </a:pPr>
                  <a:r>
                    <a:rPr lang="en-US" sz="1000" dirty="0">
                      <a:solidFill>
                        <a:srgbClr val="FEFEFE"/>
                      </a:solidFill>
                      <a:latin typeface="Roboto Slab" pitchFamily="2" charset="0"/>
                      <a:ea typeface="Roboto Slab" pitchFamily="2" charset="0"/>
                      <a:cs typeface="Montserrat Light" charset="0"/>
                    </a:rPr>
                    <a:t>Also he his male air bring is Signs first . Creepiest god air fish land. </a:t>
                  </a:r>
                </a:p>
              </p:txBody>
            </p:sp>
            <p:sp>
              <p:nvSpPr>
                <p:cNvPr id="159" name="TextBox 158">
                  <a:extLst>
                    <a:ext uri="{FF2B5EF4-FFF2-40B4-BE49-F238E27FC236}">
                      <a16:creationId xmlns:a16="http://schemas.microsoft.com/office/drawing/2014/main" id="{EBEA37BC-D14B-4E8F-B111-49B5CE18C1F4}"/>
                    </a:ext>
                  </a:extLst>
                </p:cNvPr>
                <p:cNvSpPr txBox="1"/>
                <p:nvPr/>
              </p:nvSpPr>
              <p:spPr>
                <a:xfrm>
                  <a:off x="14623105" y="1480475"/>
                  <a:ext cx="1754114" cy="46038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r">
                    <a:lnSpc>
                      <a:spcPts val="3200"/>
                    </a:lnSpc>
                  </a:pPr>
                  <a:r>
                    <a:rPr lang="en-US" sz="2000" b="1" spc="300" dirty="0">
                      <a:solidFill>
                        <a:schemeClr val="accent1"/>
                      </a:solidFill>
                      <a:latin typeface="Roboto Slab" pitchFamily="2" charset="0"/>
                      <a:ea typeface="Roboto Slab" pitchFamily="2" charset="0"/>
                      <a:cs typeface="Montserrat" charset="0"/>
                    </a:rPr>
                    <a:t>2017</a:t>
                  </a:r>
                </a:p>
              </p:txBody>
            </p:sp>
          </p:grpSp>
          <p:sp>
            <p:nvSpPr>
              <p:cNvPr id="157" name="Right Triangle 156">
                <a:extLst>
                  <a:ext uri="{FF2B5EF4-FFF2-40B4-BE49-F238E27FC236}">
                    <a16:creationId xmlns:a16="http://schemas.microsoft.com/office/drawing/2014/main" id="{750D1B9D-D241-4D9E-AED4-F6FA3CEC7A02}"/>
                  </a:ext>
                </a:extLst>
              </p:cNvPr>
              <p:cNvSpPr/>
              <p:nvPr/>
            </p:nvSpPr>
            <p:spPr>
              <a:xfrm rot="13500000">
                <a:off x="16719079" y="1679006"/>
                <a:ext cx="154635" cy="154635"/>
              </a:xfrm>
              <a:prstGeom prst="rt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70" name="Group 169">
              <a:extLst>
                <a:ext uri="{FF2B5EF4-FFF2-40B4-BE49-F238E27FC236}">
                  <a16:creationId xmlns:a16="http://schemas.microsoft.com/office/drawing/2014/main" id="{7A927B23-97A2-4E60-B5A9-AC59E12DDEE1}"/>
                </a:ext>
              </a:extLst>
            </p:cNvPr>
            <p:cNvGrpSpPr/>
            <p:nvPr/>
          </p:nvGrpSpPr>
          <p:grpSpPr>
            <a:xfrm>
              <a:off x="4951201" y="5252157"/>
              <a:ext cx="2289598" cy="0"/>
              <a:chOff x="4951201" y="4788330"/>
              <a:chExt cx="2289598" cy="0"/>
            </a:xfrm>
          </p:grpSpPr>
          <p:cxnSp>
            <p:nvCxnSpPr>
              <p:cNvPr id="95" name="Straight Connector 94">
                <a:extLst>
                  <a:ext uri="{FF2B5EF4-FFF2-40B4-BE49-F238E27FC236}">
                    <a16:creationId xmlns:a16="http://schemas.microsoft.com/office/drawing/2014/main" id="{DD73A643-D71A-439B-A874-E819030EE3C6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6422651" y="4788330"/>
                <a:ext cx="818148" cy="0"/>
              </a:xfrm>
              <a:prstGeom prst="line">
                <a:avLst/>
              </a:prstGeom>
              <a:ln w="12700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69" name="Straight Connector 168">
                <a:extLst>
                  <a:ext uri="{FF2B5EF4-FFF2-40B4-BE49-F238E27FC236}">
                    <a16:creationId xmlns:a16="http://schemas.microsoft.com/office/drawing/2014/main" id="{D4FBAFF3-CB13-4DDC-83C8-737FD7E76849}"/>
                  </a:ext>
                </a:extLst>
              </p:cNvPr>
              <p:cNvCxnSpPr>
                <a:cxnSpLocks/>
              </p:cNvCxnSpPr>
              <p:nvPr/>
            </p:nvCxnSpPr>
            <p:spPr>
              <a:xfrm flipH="1">
                <a:off x="4951201" y="4788330"/>
                <a:ext cx="818148" cy="0"/>
              </a:xfrm>
              <a:prstGeom prst="line">
                <a:avLst/>
              </a:prstGeom>
              <a:ln w="12700"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8EBBB9AE-5FFD-499F-8A7B-A8F0677F2C75}"/>
              </a:ext>
            </a:extLst>
          </p:cNvPr>
          <p:cNvGrpSpPr/>
          <p:nvPr/>
        </p:nvGrpSpPr>
        <p:grpSpPr>
          <a:xfrm>
            <a:off x="1039360" y="1831679"/>
            <a:ext cx="10113280" cy="1459398"/>
            <a:chOff x="1039360" y="1803797"/>
            <a:chExt cx="10113280" cy="1459398"/>
          </a:xfrm>
        </p:grpSpPr>
        <p:sp>
          <p:nvSpPr>
            <p:cNvPr id="22" name="Oval 21">
              <a:extLst>
                <a:ext uri="{FF2B5EF4-FFF2-40B4-BE49-F238E27FC236}">
                  <a16:creationId xmlns:a16="http://schemas.microsoft.com/office/drawing/2014/main" id="{CE704ABE-39EB-43EB-A844-AB3D2E84EEC7}"/>
                </a:ext>
              </a:extLst>
            </p:cNvPr>
            <p:cNvSpPr/>
            <p:nvPr/>
          </p:nvSpPr>
          <p:spPr>
            <a:xfrm>
              <a:off x="3352514" y="1803797"/>
              <a:ext cx="1459398" cy="1459398"/>
            </a:xfrm>
            <a:prstGeom prst="ellipse">
              <a:avLst/>
            </a:prstGeom>
            <a:solidFill>
              <a:schemeClr val="accent1"/>
            </a:solidFill>
            <a:ln w="127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23" name="Rectangle 22">
              <a:extLst>
                <a:ext uri="{FF2B5EF4-FFF2-40B4-BE49-F238E27FC236}">
                  <a16:creationId xmlns:a16="http://schemas.microsoft.com/office/drawing/2014/main" id="{5440666C-54A8-40AD-B2D8-99885039A9E6}"/>
                </a:ext>
              </a:extLst>
            </p:cNvPr>
            <p:cNvSpPr/>
            <p:nvPr/>
          </p:nvSpPr>
          <p:spPr>
            <a:xfrm>
              <a:off x="3692522" y="2102609"/>
              <a:ext cx="779380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latin typeface="FontAwesome" charset="0"/>
                </a:rPr>
                <a:t></a:t>
              </a:r>
              <a:endParaRPr lang="en-US" sz="5000" dirty="0"/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7412BBDE-6FE2-409E-9E18-9F0CF1FBECDA}"/>
                </a:ext>
              </a:extLst>
            </p:cNvPr>
            <p:cNvSpPr/>
            <p:nvPr/>
          </p:nvSpPr>
          <p:spPr>
            <a:xfrm>
              <a:off x="7380088" y="1803797"/>
              <a:ext cx="1459398" cy="1459398"/>
            </a:xfrm>
            <a:prstGeom prst="ellipse">
              <a:avLst/>
            </a:prstGeom>
            <a:solidFill>
              <a:schemeClr val="accent1"/>
            </a:solidFill>
            <a:ln w="127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bg1"/>
                </a:solidFill>
              </a:endParaRPr>
            </a:p>
          </p:txBody>
        </p:sp>
        <p:sp>
          <p:nvSpPr>
            <p:cNvPr id="68" name="Rectangle 67">
              <a:extLst>
                <a:ext uri="{FF2B5EF4-FFF2-40B4-BE49-F238E27FC236}">
                  <a16:creationId xmlns:a16="http://schemas.microsoft.com/office/drawing/2014/main" id="{135F5479-3066-45E1-A0AF-3DF171EB7BBD}"/>
                </a:ext>
              </a:extLst>
            </p:cNvPr>
            <p:cNvSpPr/>
            <p:nvPr/>
          </p:nvSpPr>
          <p:spPr>
            <a:xfrm>
              <a:off x="7651167" y="2097896"/>
              <a:ext cx="917238" cy="86177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5000" dirty="0">
                  <a:latin typeface="FontAwesome" charset="0"/>
                </a:rPr>
                <a:t></a:t>
              </a:r>
              <a:endParaRPr lang="en-US" sz="5000" dirty="0"/>
            </a:p>
          </p:txBody>
        </p:sp>
        <p:grpSp>
          <p:nvGrpSpPr>
            <p:cNvPr id="124" name="Group 123">
              <a:extLst>
                <a:ext uri="{FF2B5EF4-FFF2-40B4-BE49-F238E27FC236}">
                  <a16:creationId xmlns:a16="http://schemas.microsoft.com/office/drawing/2014/main" id="{889EDFF6-D66C-43C1-A042-81BC0C87F7AB}"/>
                </a:ext>
              </a:extLst>
            </p:cNvPr>
            <p:cNvGrpSpPr/>
            <p:nvPr/>
          </p:nvGrpSpPr>
          <p:grpSpPr>
            <a:xfrm>
              <a:off x="5908638" y="2341421"/>
              <a:ext cx="374724" cy="374724"/>
              <a:chOff x="2266076" y="4053416"/>
              <a:chExt cx="374724" cy="374724"/>
            </a:xfrm>
          </p:grpSpPr>
          <p:sp>
            <p:nvSpPr>
              <p:cNvPr id="125" name="Oval 124">
                <a:extLst>
                  <a:ext uri="{FF2B5EF4-FFF2-40B4-BE49-F238E27FC236}">
                    <a16:creationId xmlns:a16="http://schemas.microsoft.com/office/drawing/2014/main" id="{B35B998B-3C51-423E-ACDB-E4D343360118}"/>
                  </a:ext>
                </a:extLst>
              </p:cNvPr>
              <p:cNvSpPr/>
              <p:nvPr/>
            </p:nvSpPr>
            <p:spPr>
              <a:xfrm>
                <a:off x="2266076" y="4053416"/>
                <a:ext cx="374724" cy="374724"/>
              </a:xfrm>
              <a:prstGeom prst="ellipse">
                <a:avLst/>
              </a:prstGeom>
              <a:solidFill>
                <a:schemeClr val="accent1"/>
              </a:solidFill>
              <a:ln w="127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26" name="TextBox 125">
                <a:extLst>
                  <a:ext uri="{FF2B5EF4-FFF2-40B4-BE49-F238E27FC236}">
                    <a16:creationId xmlns:a16="http://schemas.microsoft.com/office/drawing/2014/main" id="{01382A4B-0A81-45F9-AB5C-07AF2FFCA6C0}"/>
                  </a:ext>
                </a:extLst>
              </p:cNvPr>
              <p:cNvSpPr txBox="1"/>
              <p:nvPr/>
            </p:nvSpPr>
            <p:spPr>
              <a:xfrm>
                <a:off x="2320760" y="4079196"/>
                <a:ext cx="265357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500" b="1" dirty="0">
                    <a:solidFill>
                      <a:srgbClr val="010101"/>
                    </a:solidFill>
                    <a:latin typeface="Montserrat" charset="0"/>
                    <a:ea typeface="Montserrat" charset="0"/>
                    <a:cs typeface="Montserrat" charset="0"/>
                  </a:rPr>
                  <a:t>1</a:t>
                </a:r>
              </a:p>
            </p:txBody>
          </p:sp>
        </p:grp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7E83AE58-B746-4DA9-9768-DB4BD487E554}"/>
                </a:ext>
              </a:extLst>
            </p:cNvPr>
            <p:cNvGrpSpPr/>
            <p:nvPr/>
          </p:nvGrpSpPr>
          <p:grpSpPr>
            <a:xfrm>
              <a:off x="9110565" y="1944302"/>
              <a:ext cx="2042075" cy="1178389"/>
              <a:chOff x="9508238" y="4879293"/>
              <a:chExt cx="2042075" cy="1178389"/>
            </a:xfrm>
          </p:grpSpPr>
          <p:sp>
            <p:nvSpPr>
              <p:cNvPr id="135" name="TextBox 134">
                <a:extLst>
                  <a:ext uri="{FF2B5EF4-FFF2-40B4-BE49-F238E27FC236}">
                    <a16:creationId xmlns:a16="http://schemas.microsoft.com/office/drawing/2014/main" id="{B042A6D3-E73E-46BC-A5F3-93ED005391D6}"/>
                  </a:ext>
                </a:extLst>
              </p:cNvPr>
              <p:cNvSpPr txBox="1"/>
              <p:nvPr/>
            </p:nvSpPr>
            <p:spPr>
              <a:xfrm>
                <a:off x="9723179" y="5349796"/>
                <a:ext cx="1827134" cy="707886"/>
              </a:xfrm>
              <a:prstGeom prst="rect">
                <a:avLst/>
              </a:prstGeom>
              <a:noFill/>
            </p:spPr>
            <p:txBody>
              <a:bodyPr wrap="square" numCol="1" spcCol="457200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000" dirty="0">
                    <a:solidFill>
                      <a:srgbClr val="FEFEFE"/>
                    </a:solidFill>
                    <a:latin typeface="Roboto Slab" pitchFamily="2" charset="0"/>
                    <a:ea typeface="Roboto Slab" pitchFamily="2" charset="0"/>
                    <a:cs typeface="Montserrat Light" charset="0"/>
                  </a:rPr>
                  <a:t>Also he his male air bring is Signs first . Creepiest god air fish land. </a:t>
                </a:r>
              </a:p>
            </p:txBody>
          </p:sp>
          <p:sp>
            <p:nvSpPr>
              <p:cNvPr id="136" name="TextBox 135">
                <a:extLst>
                  <a:ext uri="{FF2B5EF4-FFF2-40B4-BE49-F238E27FC236}">
                    <a16:creationId xmlns:a16="http://schemas.microsoft.com/office/drawing/2014/main" id="{7B981652-2510-4935-ACB9-51C8DEC30EC8}"/>
                  </a:ext>
                </a:extLst>
              </p:cNvPr>
              <p:cNvSpPr txBox="1"/>
              <p:nvPr/>
            </p:nvSpPr>
            <p:spPr>
              <a:xfrm>
                <a:off x="9694899" y="4879293"/>
                <a:ext cx="1754114" cy="4603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3200"/>
                  </a:lnSpc>
                </a:pPr>
                <a:r>
                  <a:rPr lang="en-US" sz="2000" b="1" spc="300" dirty="0">
                    <a:solidFill>
                      <a:schemeClr val="accent1"/>
                    </a:solidFill>
                    <a:latin typeface="Roboto Slab" pitchFamily="2" charset="0"/>
                    <a:ea typeface="Roboto Slab" pitchFamily="2" charset="0"/>
                    <a:cs typeface="Montserrat" charset="0"/>
                  </a:rPr>
                  <a:t>2016</a:t>
                </a:r>
              </a:p>
            </p:txBody>
          </p:sp>
          <p:sp>
            <p:nvSpPr>
              <p:cNvPr id="137" name="Right Triangle 136">
                <a:extLst>
                  <a:ext uri="{FF2B5EF4-FFF2-40B4-BE49-F238E27FC236}">
                    <a16:creationId xmlns:a16="http://schemas.microsoft.com/office/drawing/2014/main" id="{AA5053F0-C411-49B6-944A-8419187077C9}"/>
                  </a:ext>
                </a:extLst>
              </p:cNvPr>
              <p:cNvSpPr/>
              <p:nvPr/>
            </p:nvSpPr>
            <p:spPr>
              <a:xfrm rot="2700000">
                <a:off x="9508238" y="5077824"/>
                <a:ext cx="154635" cy="154635"/>
              </a:xfrm>
              <a:prstGeom prst="rt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154" name="Group 153">
              <a:extLst>
                <a:ext uri="{FF2B5EF4-FFF2-40B4-BE49-F238E27FC236}">
                  <a16:creationId xmlns:a16="http://schemas.microsoft.com/office/drawing/2014/main" id="{18A737E7-3F9F-4912-8F6B-81676592DA66}"/>
                </a:ext>
              </a:extLst>
            </p:cNvPr>
            <p:cNvGrpSpPr/>
            <p:nvPr/>
          </p:nvGrpSpPr>
          <p:grpSpPr>
            <a:xfrm>
              <a:off x="1039360" y="1944302"/>
              <a:ext cx="2032569" cy="1178389"/>
              <a:chOff x="14841145" y="1480475"/>
              <a:chExt cx="2032569" cy="1178389"/>
            </a:xfrm>
          </p:grpSpPr>
          <p:grpSp>
            <p:nvGrpSpPr>
              <p:cNvPr id="153" name="Group 152">
                <a:extLst>
                  <a:ext uri="{FF2B5EF4-FFF2-40B4-BE49-F238E27FC236}">
                    <a16:creationId xmlns:a16="http://schemas.microsoft.com/office/drawing/2014/main" id="{243F09FC-0B73-4658-84D9-09C9E84525C2}"/>
                  </a:ext>
                </a:extLst>
              </p:cNvPr>
              <p:cNvGrpSpPr/>
              <p:nvPr/>
            </p:nvGrpSpPr>
            <p:grpSpPr>
              <a:xfrm>
                <a:off x="14841145" y="1480475"/>
                <a:ext cx="1877934" cy="1178389"/>
                <a:chOff x="14499285" y="1480475"/>
                <a:chExt cx="1877934" cy="1178389"/>
              </a:xfrm>
            </p:grpSpPr>
            <p:sp>
              <p:nvSpPr>
                <p:cNvPr id="148" name="TextBox 147">
                  <a:extLst>
                    <a:ext uri="{FF2B5EF4-FFF2-40B4-BE49-F238E27FC236}">
                      <a16:creationId xmlns:a16="http://schemas.microsoft.com/office/drawing/2014/main" id="{2C6316EF-4842-4CB0-A3FC-8EBED56AE181}"/>
                    </a:ext>
                  </a:extLst>
                </p:cNvPr>
                <p:cNvSpPr txBox="1"/>
                <p:nvPr/>
              </p:nvSpPr>
              <p:spPr>
                <a:xfrm>
                  <a:off x="14499285" y="1950978"/>
                  <a:ext cx="1827134" cy="707886"/>
                </a:xfrm>
                <a:prstGeom prst="rect">
                  <a:avLst/>
                </a:prstGeom>
                <a:noFill/>
              </p:spPr>
              <p:txBody>
                <a:bodyPr wrap="square" numCol="1" spcCol="457200" rtlCol="0">
                  <a:spAutoFit/>
                </a:bodyPr>
                <a:lstStyle/>
                <a:p>
                  <a:pPr algn="r">
                    <a:lnSpc>
                      <a:spcPts val="1600"/>
                    </a:lnSpc>
                  </a:pPr>
                  <a:r>
                    <a:rPr lang="en-US" sz="1000" dirty="0">
                      <a:solidFill>
                        <a:srgbClr val="FEFEFE"/>
                      </a:solidFill>
                      <a:latin typeface="Roboto Slab" pitchFamily="2" charset="0"/>
                      <a:ea typeface="Roboto Slab" pitchFamily="2" charset="0"/>
                      <a:cs typeface="Montserrat Light" charset="0"/>
                    </a:rPr>
                    <a:t>Also he his male air bring is Signs first . Creepiest god air fish land. </a:t>
                  </a:r>
                </a:p>
              </p:txBody>
            </p:sp>
            <p:sp>
              <p:nvSpPr>
                <p:cNvPr id="149" name="TextBox 148">
                  <a:extLst>
                    <a:ext uri="{FF2B5EF4-FFF2-40B4-BE49-F238E27FC236}">
                      <a16:creationId xmlns:a16="http://schemas.microsoft.com/office/drawing/2014/main" id="{1E9C5044-9DE3-4685-841B-1772DA30A28B}"/>
                    </a:ext>
                  </a:extLst>
                </p:cNvPr>
                <p:cNvSpPr txBox="1"/>
                <p:nvPr/>
              </p:nvSpPr>
              <p:spPr>
                <a:xfrm>
                  <a:off x="14623105" y="1480475"/>
                  <a:ext cx="1754114" cy="460382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r">
                    <a:lnSpc>
                      <a:spcPts val="3200"/>
                    </a:lnSpc>
                  </a:pPr>
                  <a:r>
                    <a:rPr lang="en-US" sz="2000" b="1" spc="300" dirty="0">
                      <a:solidFill>
                        <a:schemeClr val="accent1"/>
                      </a:solidFill>
                      <a:latin typeface="Roboto Slab" pitchFamily="2" charset="0"/>
                      <a:ea typeface="Roboto Slab" pitchFamily="2" charset="0"/>
                      <a:cs typeface="Montserrat" charset="0"/>
                    </a:rPr>
                    <a:t>2015</a:t>
                  </a:r>
                </a:p>
              </p:txBody>
            </p:sp>
          </p:grpSp>
          <p:sp>
            <p:nvSpPr>
              <p:cNvPr id="150" name="Right Triangle 149">
                <a:extLst>
                  <a:ext uri="{FF2B5EF4-FFF2-40B4-BE49-F238E27FC236}">
                    <a16:creationId xmlns:a16="http://schemas.microsoft.com/office/drawing/2014/main" id="{6FB8FB89-224A-4E39-AAA5-6B4833BED1D5}"/>
                  </a:ext>
                </a:extLst>
              </p:cNvPr>
              <p:cNvSpPr/>
              <p:nvPr/>
            </p:nvSpPr>
            <p:spPr>
              <a:xfrm rot="13500000">
                <a:off x="16719079" y="1679006"/>
                <a:ext cx="154635" cy="154635"/>
              </a:xfrm>
              <a:prstGeom prst="rtTriangle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cxnSp>
          <p:nvCxnSpPr>
            <p:cNvPr id="172" name="Straight Connector 171">
              <a:extLst>
                <a:ext uri="{FF2B5EF4-FFF2-40B4-BE49-F238E27FC236}">
                  <a16:creationId xmlns:a16="http://schemas.microsoft.com/office/drawing/2014/main" id="{EF88AAE0-02CD-4397-9C13-AFAA9659F207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6422651" y="2533496"/>
              <a:ext cx="818148" cy="0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>
              <a:extLst>
                <a:ext uri="{FF2B5EF4-FFF2-40B4-BE49-F238E27FC236}">
                  <a16:creationId xmlns:a16="http://schemas.microsoft.com/office/drawing/2014/main" id="{920CD67C-2AC9-475C-81EE-7285638E08CF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4951201" y="2533496"/>
              <a:ext cx="818148" cy="0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TextBox 3">
            <a:extLst>
              <a:ext uri="{FF2B5EF4-FFF2-40B4-BE49-F238E27FC236}">
                <a16:creationId xmlns:a16="http://schemas.microsoft.com/office/drawing/2014/main" id="{74F42DA3-D45F-4C4F-AE4A-81F4FEF636CC}"/>
              </a:ext>
            </a:extLst>
          </p:cNvPr>
          <p:cNvSpPr txBox="1"/>
          <p:nvPr/>
        </p:nvSpPr>
        <p:spPr>
          <a:xfrm>
            <a:off x="5047476" y="578408"/>
            <a:ext cx="2097048" cy="6309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Bebas" charset="0"/>
              </a:rPr>
              <a:t>Timeline</a:t>
            </a:r>
            <a:endParaRPr lang="en-US" sz="3500" dirty="0">
              <a:latin typeface="Roboto Slab" pitchFamily="2" charset="0"/>
              <a:ea typeface="Roboto Slab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2622291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67FF1318-0737-4BA3-B379-3A288FC3DE99}"/>
              </a:ext>
            </a:extLst>
          </p:cNvPr>
          <p:cNvSpPr/>
          <p:nvPr/>
        </p:nvSpPr>
        <p:spPr>
          <a:xfrm>
            <a:off x="6171463" y="654819"/>
            <a:ext cx="5406572" cy="547914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83B4FB07-98DB-465E-9648-39877A8221E3}"/>
              </a:ext>
            </a:extLst>
          </p:cNvPr>
          <p:cNvSpPr/>
          <p:nvPr/>
        </p:nvSpPr>
        <p:spPr>
          <a:xfrm>
            <a:off x="4523638" y="1214493"/>
            <a:ext cx="3295652" cy="79828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9743D5E4-2B16-41C4-BF8E-E354C6343EAF}"/>
              </a:ext>
            </a:extLst>
          </p:cNvPr>
          <p:cNvSpPr txBox="1"/>
          <p:nvPr/>
        </p:nvSpPr>
        <p:spPr>
          <a:xfrm>
            <a:off x="4095919" y="1298165"/>
            <a:ext cx="4151087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Bebas" charset="0"/>
              </a:rPr>
              <a:t>Our History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4F8EF0C-629D-4919-8516-C60D1653BC34}"/>
              </a:ext>
            </a:extLst>
          </p:cNvPr>
          <p:cNvSpPr txBox="1"/>
          <p:nvPr/>
        </p:nvSpPr>
        <p:spPr>
          <a:xfrm>
            <a:off x="6587843" y="2213104"/>
            <a:ext cx="211908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latin typeface="Roboto Slab" pitchFamily="2" charset="0"/>
                <a:ea typeface="Roboto Slab" pitchFamily="2" charset="0"/>
              </a:rPr>
              <a:t>Some Text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BEC3B226-890E-44A0-A5C8-0215FBE0033E}"/>
              </a:ext>
            </a:extLst>
          </p:cNvPr>
          <p:cNvCxnSpPr>
            <a:cxnSpLocks/>
          </p:cNvCxnSpPr>
          <p:nvPr/>
        </p:nvCxnSpPr>
        <p:spPr>
          <a:xfrm>
            <a:off x="6692708" y="2698584"/>
            <a:ext cx="4364083" cy="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>
            <a:extLst>
              <a:ext uri="{FF2B5EF4-FFF2-40B4-BE49-F238E27FC236}">
                <a16:creationId xmlns:a16="http://schemas.microsoft.com/office/drawing/2014/main" id="{9465CDB0-2777-43C3-A5E3-E4DC993C2BC5}"/>
              </a:ext>
            </a:extLst>
          </p:cNvPr>
          <p:cNvSpPr txBox="1"/>
          <p:nvPr/>
        </p:nvSpPr>
        <p:spPr>
          <a:xfrm>
            <a:off x="6587843" y="3612976"/>
            <a:ext cx="4468948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i="1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0FBAAE6D-1C61-439F-BE63-643ADED03725}"/>
              </a:ext>
            </a:extLst>
          </p:cNvPr>
          <p:cNvSpPr txBox="1"/>
          <p:nvPr/>
        </p:nvSpPr>
        <p:spPr>
          <a:xfrm>
            <a:off x="6956143" y="3230679"/>
            <a:ext cx="41006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latin typeface="Roboto Slab" pitchFamily="2" charset="0"/>
                <a:ea typeface="Roboto Slab" pitchFamily="2" charset="0"/>
              </a:rPr>
              <a:t>LOREM IPSUM HAS BEEN  INDUSTRY'S</a:t>
            </a:r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E98E90BF-8BEA-44AE-A416-8D8E3E30CA93}"/>
              </a:ext>
            </a:extLst>
          </p:cNvPr>
          <p:cNvSpPr/>
          <p:nvPr/>
        </p:nvSpPr>
        <p:spPr>
          <a:xfrm>
            <a:off x="6652446" y="3268146"/>
            <a:ext cx="248230" cy="24823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4C39DC72-F7D4-478C-A7D0-B36012F76CDE}"/>
              </a:ext>
            </a:extLst>
          </p:cNvPr>
          <p:cNvGrpSpPr/>
          <p:nvPr/>
        </p:nvGrpSpPr>
        <p:grpSpPr>
          <a:xfrm>
            <a:off x="6697011" y="3337492"/>
            <a:ext cx="159101" cy="109538"/>
            <a:chOff x="5148706" y="2457450"/>
            <a:chExt cx="159101" cy="109538"/>
          </a:xfrm>
          <a:solidFill>
            <a:schemeClr val="accent1"/>
          </a:solidFill>
        </p:grpSpPr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3EB7D221-6BAF-43DB-9E85-EA66F3E2DBF9}"/>
                </a:ext>
              </a:extLst>
            </p:cNvPr>
            <p:cNvCxnSpPr>
              <a:cxnSpLocks/>
            </p:cNvCxnSpPr>
            <p:nvPr/>
          </p:nvCxnSpPr>
          <p:spPr>
            <a:xfrm>
              <a:off x="5148706" y="2504251"/>
              <a:ext cx="52739" cy="62737"/>
            </a:xfrm>
            <a:prstGeom prst="line">
              <a:avLst/>
            </a:prstGeom>
            <a:grpFill/>
            <a:ln w="28575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7649353C-A9C5-4208-8EB0-99906850F71B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201793" y="2457450"/>
              <a:ext cx="106014" cy="92868"/>
            </a:xfrm>
            <a:prstGeom prst="line">
              <a:avLst/>
            </a:prstGeom>
            <a:grpFill/>
            <a:ln w="28575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4" name="TextBox 83">
            <a:extLst>
              <a:ext uri="{FF2B5EF4-FFF2-40B4-BE49-F238E27FC236}">
                <a16:creationId xmlns:a16="http://schemas.microsoft.com/office/drawing/2014/main" id="{C60C5171-3B70-4F86-87B4-D19847B2E63E}"/>
              </a:ext>
            </a:extLst>
          </p:cNvPr>
          <p:cNvSpPr txBox="1"/>
          <p:nvPr/>
        </p:nvSpPr>
        <p:spPr>
          <a:xfrm>
            <a:off x="6587843" y="4712515"/>
            <a:ext cx="446894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i="1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for and scrambled it to make a type specimen book. It was </a:t>
            </a:r>
            <a:r>
              <a:rPr lang="en-US" sz="1000" i="1" dirty="0" err="1">
                <a:latin typeface="Roboto Slab" pitchFamily="2" charset="0"/>
                <a:ea typeface="Roboto Slab" pitchFamily="2" charset="0"/>
              </a:rPr>
              <a:t>popularised</a:t>
            </a:r>
            <a:r>
              <a:rPr lang="en-US" sz="1000" i="1" dirty="0">
                <a:latin typeface="Roboto Slab" pitchFamily="2" charset="0"/>
                <a:ea typeface="Roboto Slab" pitchFamily="2" charset="0"/>
              </a:rPr>
              <a:t> in the 1960s with the release of </a:t>
            </a:r>
            <a:r>
              <a:rPr lang="en-US" sz="1000" i="1" dirty="0" err="1">
                <a:latin typeface="Roboto Slab" pitchFamily="2" charset="0"/>
                <a:ea typeface="Roboto Slab" pitchFamily="2" charset="0"/>
              </a:rPr>
              <a:t>Letraset</a:t>
            </a:r>
            <a:r>
              <a:rPr lang="en-US" sz="1000" i="1" dirty="0">
                <a:latin typeface="Roboto Slab" pitchFamily="2" charset="0"/>
                <a:ea typeface="Roboto Slab" pitchFamily="2" charset="0"/>
              </a:rPr>
              <a:t> sheets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ACEA2640-CA84-43D7-B3C8-BD844019AF16}"/>
              </a:ext>
            </a:extLst>
          </p:cNvPr>
          <p:cNvSpPr txBox="1"/>
          <p:nvPr/>
        </p:nvSpPr>
        <p:spPr>
          <a:xfrm>
            <a:off x="6956143" y="4330218"/>
            <a:ext cx="41006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latin typeface="Roboto Slab" pitchFamily="2" charset="0"/>
                <a:ea typeface="Roboto Slab" pitchFamily="2" charset="0"/>
              </a:rPr>
              <a:t>LOREM IPSUM HAS BEEN  INDUSTRY'S</a:t>
            </a:r>
          </a:p>
        </p:txBody>
      </p:sp>
      <p:sp>
        <p:nvSpPr>
          <p:cNvPr id="86" name="Oval 85">
            <a:extLst>
              <a:ext uri="{FF2B5EF4-FFF2-40B4-BE49-F238E27FC236}">
                <a16:creationId xmlns:a16="http://schemas.microsoft.com/office/drawing/2014/main" id="{55136D86-EE78-4CE4-BF97-0788B6973BAC}"/>
              </a:ext>
            </a:extLst>
          </p:cNvPr>
          <p:cNvSpPr/>
          <p:nvPr/>
        </p:nvSpPr>
        <p:spPr>
          <a:xfrm>
            <a:off x="6652446" y="4367685"/>
            <a:ext cx="248230" cy="24823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7" name="Group 86">
            <a:extLst>
              <a:ext uri="{FF2B5EF4-FFF2-40B4-BE49-F238E27FC236}">
                <a16:creationId xmlns:a16="http://schemas.microsoft.com/office/drawing/2014/main" id="{4B508C59-6DC7-4855-92AD-8526E117F1B2}"/>
              </a:ext>
            </a:extLst>
          </p:cNvPr>
          <p:cNvGrpSpPr/>
          <p:nvPr/>
        </p:nvGrpSpPr>
        <p:grpSpPr>
          <a:xfrm>
            <a:off x="6697011" y="4437031"/>
            <a:ext cx="159101" cy="109538"/>
            <a:chOff x="5148706" y="2457450"/>
            <a:chExt cx="159101" cy="109538"/>
          </a:xfrm>
        </p:grpSpPr>
        <p:cxnSp>
          <p:nvCxnSpPr>
            <p:cNvPr id="88" name="Straight Connector 87">
              <a:extLst>
                <a:ext uri="{FF2B5EF4-FFF2-40B4-BE49-F238E27FC236}">
                  <a16:creationId xmlns:a16="http://schemas.microsoft.com/office/drawing/2014/main" id="{D9683230-F242-4134-88B6-2D9BDB07043A}"/>
                </a:ext>
              </a:extLst>
            </p:cNvPr>
            <p:cNvCxnSpPr>
              <a:cxnSpLocks/>
            </p:cNvCxnSpPr>
            <p:nvPr/>
          </p:nvCxnSpPr>
          <p:spPr>
            <a:xfrm>
              <a:off x="5148706" y="2504251"/>
              <a:ext cx="52739" cy="62737"/>
            </a:xfrm>
            <a:prstGeom prst="line">
              <a:avLst/>
            </a:prstGeom>
            <a:ln w="28575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>
              <a:extLst>
                <a:ext uri="{FF2B5EF4-FFF2-40B4-BE49-F238E27FC236}">
                  <a16:creationId xmlns:a16="http://schemas.microsoft.com/office/drawing/2014/main" id="{17FE0001-7FAF-4127-B114-44CEC3D46B83}"/>
                </a:ext>
              </a:extLst>
            </p:cNvPr>
            <p:cNvCxnSpPr>
              <a:cxnSpLocks/>
            </p:cNvCxnSpPr>
            <p:nvPr/>
          </p:nvCxnSpPr>
          <p:spPr>
            <a:xfrm flipH="1">
              <a:off x="5201793" y="2457450"/>
              <a:ext cx="106014" cy="92868"/>
            </a:xfrm>
            <a:prstGeom prst="line">
              <a:avLst/>
            </a:prstGeom>
            <a:ln w="28575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01F989C-77BC-4974-BB6D-C7D3F9FD133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376E9688-A17E-4F10-8D2F-C996EB7B733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0A825377-AB5F-4766-9C8C-D00F4175D0DE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36608394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5">
            <a:extLst>
              <a:ext uri="{FF2B5EF4-FFF2-40B4-BE49-F238E27FC236}">
                <a16:creationId xmlns:a16="http://schemas.microsoft.com/office/drawing/2014/main" id="{1323948D-A2EE-4C2A-8B32-610E833B2A97}"/>
              </a:ext>
            </a:extLst>
          </p:cNvPr>
          <p:cNvSpPr txBox="1">
            <a:spLocks/>
          </p:cNvSpPr>
          <p:nvPr/>
        </p:nvSpPr>
        <p:spPr>
          <a:xfrm>
            <a:off x="3008176" y="1396604"/>
            <a:ext cx="6175648" cy="548678"/>
          </a:xfrm>
          <a:prstGeom prst="rect">
            <a:avLst/>
          </a:prstGeom>
        </p:spPr>
        <p:txBody>
          <a:bodyPr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000" kern="1200">
                <a:solidFill>
                  <a:schemeClr val="tx1"/>
                </a:solidFill>
                <a:latin typeface="Bebas" charset="0"/>
                <a:ea typeface="Bebas" charset="0"/>
                <a:cs typeface="Bebas" charset="0"/>
              </a:defRPr>
            </a:lvl1pPr>
          </a:lstStyle>
          <a:p>
            <a:pPr>
              <a:lnSpc>
                <a:spcPct val="100000"/>
              </a:lnSpc>
            </a:pPr>
            <a:r>
              <a:rPr lang="en-US" sz="3000" b="1" spc="500" dirty="0">
                <a:latin typeface="Roboto Slab" pitchFamily="2" charset="0"/>
                <a:ea typeface="Roboto Slab" pitchFamily="2" charset="0"/>
              </a:rPr>
              <a:t>Our </a:t>
            </a:r>
            <a:r>
              <a:rPr lang="en-US" sz="3000" b="1" spc="500" dirty="0">
                <a:solidFill>
                  <a:schemeClr val="accent1"/>
                </a:solidFill>
                <a:latin typeface="Roboto Slab" pitchFamily="2" charset="0"/>
                <a:ea typeface="Roboto Slab" pitchFamily="2" charset="0"/>
              </a:rPr>
              <a:t>Mission</a:t>
            </a:r>
            <a:r>
              <a:rPr lang="en-US" sz="3000" b="1" spc="500" dirty="0">
                <a:latin typeface="Roboto Slab" pitchFamily="2" charset="0"/>
                <a:ea typeface="Roboto Slab" pitchFamily="2" charset="0"/>
              </a:rPr>
              <a:t> &amp; </a:t>
            </a:r>
            <a:r>
              <a:rPr lang="en-US" sz="3000" b="1" spc="500" dirty="0">
                <a:solidFill>
                  <a:schemeClr val="accent1"/>
                </a:solidFill>
                <a:latin typeface="Roboto Slab" pitchFamily="2" charset="0"/>
                <a:ea typeface="Roboto Slab" pitchFamily="2" charset="0"/>
              </a:rPr>
              <a:t>Vision</a:t>
            </a: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93C20194-4BA8-4D00-A838-88F30D49BE00}"/>
              </a:ext>
            </a:extLst>
          </p:cNvPr>
          <p:cNvSpPr/>
          <p:nvPr/>
        </p:nvSpPr>
        <p:spPr>
          <a:xfrm>
            <a:off x="5646720" y="380941"/>
            <a:ext cx="898560" cy="1015663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6000" b="1" dirty="0">
                <a:solidFill>
                  <a:schemeClr val="accent1"/>
                </a:solidFill>
                <a:latin typeface="FontAwesome" charset="0"/>
                <a:ea typeface="FontAwesome" charset="0"/>
                <a:cs typeface="FontAwesome" charset="0"/>
              </a:rPr>
              <a:t>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275A374F-6B57-490F-A234-AB35C6E9915B}"/>
              </a:ext>
            </a:extLst>
          </p:cNvPr>
          <p:cNvSpPr txBox="1"/>
          <p:nvPr/>
        </p:nvSpPr>
        <p:spPr>
          <a:xfrm>
            <a:off x="1760879" y="2035314"/>
            <a:ext cx="867024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scrambled it to make a type specimen book. It was </a:t>
            </a:r>
            <a:r>
              <a:rPr lang="en-US" sz="1000" dirty="0" err="1">
                <a:latin typeface="Roboto Slab" pitchFamily="2" charset="0"/>
                <a:ea typeface="Roboto Slab" pitchFamily="2" charset="0"/>
              </a:rPr>
              <a:t>popularised</a:t>
            </a:r>
            <a:r>
              <a:rPr lang="en-US" sz="1000" dirty="0">
                <a:latin typeface="Roboto Slab" pitchFamily="2" charset="0"/>
                <a:ea typeface="Roboto Slab" pitchFamily="2" charset="0"/>
              </a:rPr>
              <a:t> in the 1960s with the release of </a:t>
            </a:r>
            <a:r>
              <a:rPr lang="en-US" sz="1000" dirty="0" err="1">
                <a:latin typeface="Roboto Slab" pitchFamily="2" charset="0"/>
                <a:ea typeface="Roboto Slab" pitchFamily="2" charset="0"/>
              </a:rPr>
              <a:t>Letraset</a:t>
            </a:r>
            <a:r>
              <a:rPr lang="en-US" sz="1000" dirty="0">
                <a:latin typeface="Roboto Slab" pitchFamily="2" charset="0"/>
                <a:ea typeface="Roboto Slab" pitchFamily="2" charset="0"/>
              </a:rPr>
              <a:t> sheets containing Lorem Ipsum passages, and more recently with desktop publishing software like Aldus PageMaker including 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0821A50-CD22-4BE2-AADA-84FE9816564E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DDC6D5D1-EE7E-4168-B859-DF1FD19A83EC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61779570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ubtitle 7">
            <a:extLst>
              <a:ext uri="{FF2B5EF4-FFF2-40B4-BE49-F238E27FC236}">
                <a16:creationId xmlns:a16="http://schemas.microsoft.com/office/drawing/2014/main" id="{35D416F6-AE58-403A-BB8F-70A45AE9BA3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 to edit Master subtitle text dummy</a:t>
            </a:r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BD24A34E-BB2F-411A-9517-F75C6C3135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lnSpc>
                <a:spcPct val="100000"/>
              </a:lnSpc>
            </a:pPr>
            <a:r>
              <a:rPr lang="en-US" spc="500" dirty="0">
                <a:latin typeface="Roboto Slab" pitchFamily="2" charset="0"/>
                <a:ea typeface="Roboto Slab" pitchFamily="2" charset="0"/>
              </a:rPr>
              <a:t>Infographic</a:t>
            </a:r>
            <a:endParaRPr lang="en-US" spc="500" dirty="0">
              <a:solidFill>
                <a:schemeClr val="accent4"/>
              </a:solidFill>
              <a:latin typeface="Roboto Slab" pitchFamily="2" charset="0"/>
              <a:ea typeface="Roboto Slab" pitchFamily="2" charset="0"/>
            </a:endParaRP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063C85B1-BC6C-4DE6-9708-21EDC7204C26}"/>
              </a:ext>
            </a:extLst>
          </p:cNvPr>
          <p:cNvGrpSpPr/>
          <p:nvPr/>
        </p:nvGrpSpPr>
        <p:grpSpPr>
          <a:xfrm>
            <a:off x="940225" y="2034526"/>
            <a:ext cx="1757333" cy="3720979"/>
            <a:chOff x="869334" y="1818709"/>
            <a:chExt cx="1757333" cy="3720979"/>
          </a:xfrm>
        </p:grpSpPr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8CACDA21-DA2D-4E16-9F3A-3EB159632954}"/>
                </a:ext>
              </a:extLst>
            </p:cNvPr>
            <p:cNvGrpSpPr/>
            <p:nvPr/>
          </p:nvGrpSpPr>
          <p:grpSpPr>
            <a:xfrm>
              <a:off x="956003" y="1818709"/>
              <a:ext cx="1618477" cy="1895254"/>
              <a:chOff x="2859764" y="1920833"/>
              <a:chExt cx="1272149" cy="1489699"/>
            </a:xfrm>
          </p:grpSpPr>
          <p:sp>
            <p:nvSpPr>
              <p:cNvPr id="52" name="Rectangle 51">
                <a:extLst>
                  <a:ext uri="{FF2B5EF4-FFF2-40B4-BE49-F238E27FC236}">
                    <a16:creationId xmlns:a16="http://schemas.microsoft.com/office/drawing/2014/main" id="{00C9057C-CF18-4A2D-A0B5-81FE944E6D7C}"/>
                  </a:ext>
                </a:extLst>
              </p:cNvPr>
              <p:cNvSpPr/>
              <p:nvPr/>
            </p:nvSpPr>
            <p:spPr>
              <a:xfrm>
                <a:off x="3195375" y="2592495"/>
                <a:ext cx="592445" cy="37497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/>
                <a:r>
                  <a:rPr lang="en-US" sz="2500" b="1" dirty="0">
                    <a:solidFill>
                      <a:schemeClr val="accent1"/>
                    </a:solidFill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75%</a:t>
                </a:r>
              </a:p>
            </p:txBody>
          </p:sp>
          <p:grpSp>
            <p:nvGrpSpPr>
              <p:cNvPr id="53" name="Group 52">
                <a:extLst>
                  <a:ext uri="{FF2B5EF4-FFF2-40B4-BE49-F238E27FC236}">
                    <a16:creationId xmlns:a16="http://schemas.microsoft.com/office/drawing/2014/main" id="{1E8EC71A-D91B-49C8-B3AE-2A45A29600F0}"/>
                  </a:ext>
                </a:extLst>
              </p:cNvPr>
              <p:cNvGrpSpPr/>
              <p:nvPr/>
            </p:nvGrpSpPr>
            <p:grpSpPr>
              <a:xfrm>
                <a:off x="2859764" y="2165486"/>
                <a:ext cx="1245046" cy="1245046"/>
                <a:chOff x="6525110" y="2578565"/>
                <a:chExt cx="1245046" cy="1245046"/>
              </a:xfrm>
            </p:grpSpPr>
            <p:sp>
              <p:nvSpPr>
                <p:cNvPr id="58" name="Freeform: Shape 57">
                  <a:extLst>
                    <a:ext uri="{FF2B5EF4-FFF2-40B4-BE49-F238E27FC236}">
                      <a16:creationId xmlns:a16="http://schemas.microsoft.com/office/drawing/2014/main" id="{9DBC28E7-709D-4A58-840A-FEF0B1D4642C}"/>
                    </a:ext>
                  </a:extLst>
                </p:cNvPr>
                <p:cNvSpPr/>
                <p:nvPr/>
              </p:nvSpPr>
              <p:spPr>
                <a:xfrm>
                  <a:off x="6525110" y="2578565"/>
                  <a:ext cx="1245046" cy="1245046"/>
                </a:xfrm>
                <a:custGeom>
                  <a:avLst/>
                  <a:gdLst>
                    <a:gd name="connsiteX0" fmla="*/ 622523 w 1245046"/>
                    <a:gd name="connsiteY0" fmla="*/ 0 h 1245046"/>
                    <a:gd name="connsiteX1" fmla="*/ 1245046 w 1245046"/>
                    <a:gd name="connsiteY1" fmla="*/ 622523 h 1245046"/>
                    <a:gd name="connsiteX2" fmla="*/ 622523 w 1245046"/>
                    <a:gd name="connsiteY2" fmla="*/ 1245046 h 1245046"/>
                    <a:gd name="connsiteX3" fmla="*/ 0 w 1245046"/>
                    <a:gd name="connsiteY3" fmla="*/ 622523 h 1245046"/>
                    <a:gd name="connsiteX4" fmla="*/ 622523 w 1245046"/>
                    <a:gd name="connsiteY4" fmla="*/ 0 h 1245046"/>
                    <a:gd name="connsiteX5" fmla="*/ 622523 w 1245046"/>
                    <a:gd name="connsiteY5" fmla="*/ 176203 h 1245046"/>
                    <a:gd name="connsiteX6" fmla="*/ 176203 w 1245046"/>
                    <a:gd name="connsiteY6" fmla="*/ 622523 h 1245046"/>
                    <a:gd name="connsiteX7" fmla="*/ 622523 w 1245046"/>
                    <a:gd name="connsiteY7" fmla="*/ 1068843 h 1245046"/>
                    <a:gd name="connsiteX8" fmla="*/ 1068843 w 1245046"/>
                    <a:gd name="connsiteY8" fmla="*/ 622523 h 1245046"/>
                    <a:gd name="connsiteX9" fmla="*/ 622523 w 1245046"/>
                    <a:gd name="connsiteY9" fmla="*/ 176203 h 12450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245046" h="1245046">
                      <a:moveTo>
                        <a:pt x="622523" y="0"/>
                      </a:moveTo>
                      <a:cubicBezTo>
                        <a:pt x="966333" y="0"/>
                        <a:pt x="1245046" y="278713"/>
                        <a:pt x="1245046" y="622523"/>
                      </a:cubicBezTo>
                      <a:cubicBezTo>
                        <a:pt x="1245046" y="966333"/>
                        <a:pt x="966333" y="1245046"/>
                        <a:pt x="622523" y="1245046"/>
                      </a:cubicBezTo>
                      <a:cubicBezTo>
                        <a:pt x="278713" y="1245046"/>
                        <a:pt x="0" y="966333"/>
                        <a:pt x="0" y="622523"/>
                      </a:cubicBezTo>
                      <a:cubicBezTo>
                        <a:pt x="0" y="278713"/>
                        <a:pt x="278713" y="0"/>
                        <a:pt x="622523" y="0"/>
                      </a:cubicBezTo>
                      <a:close/>
                      <a:moveTo>
                        <a:pt x="622523" y="176203"/>
                      </a:moveTo>
                      <a:cubicBezTo>
                        <a:pt x="376027" y="176203"/>
                        <a:pt x="176203" y="376027"/>
                        <a:pt x="176203" y="622523"/>
                      </a:cubicBezTo>
                      <a:cubicBezTo>
                        <a:pt x="176203" y="869019"/>
                        <a:pt x="376027" y="1068843"/>
                        <a:pt x="622523" y="1068843"/>
                      </a:cubicBezTo>
                      <a:cubicBezTo>
                        <a:pt x="869019" y="1068843"/>
                        <a:pt x="1068843" y="869019"/>
                        <a:pt x="1068843" y="622523"/>
                      </a:cubicBezTo>
                      <a:cubicBezTo>
                        <a:pt x="1068843" y="376027"/>
                        <a:pt x="869019" y="176203"/>
                        <a:pt x="622523" y="176203"/>
                      </a:cubicBezTo>
                      <a:close/>
                    </a:path>
                  </a:pathLst>
                </a:custGeom>
                <a:solidFill>
                  <a:schemeClr val="tx1">
                    <a:lumMod val="50000"/>
                    <a:lumOff val="50000"/>
                    <a:alpha val="32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60" name="Freeform: Shape 59">
                  <a:extLst>
                    <a:ext uri="{FF2B5EF4-FFF2-40B4-BE49-F238E27FC236}">
                      <a16:creationId xmlns:a16="http://schemas.microsoft.com/office/drawing/2014/main" id="{277703CF-CDAB-42D1-B199-3DFC54DFB71D}"/>
                    </a:ext>
                  </a:extLst>
                </p:cNvPr>
                <p:cNvSpPr/>
                <p:nvPr/>
              </p:nvSpPr>
              <p:spPr>
                <a:xfrm>
                  <a:off x="6525182" y="2578565"/>
                  <a:ext cx="1244903" cy="1245046"/>
                </a:xfrm>
                <a:custGeom>
                  <a:avLst/>
                  <a:gdLst>
                    <a:gd name="connsiteX0" fmla="*/ 622523 w 1244903"/>
                    <a:gd name="connsiteY0" fmla="*/ 0 h 1245046"/>
                    <a:gd name="connsiteX1" fmla="*/ 630196 w 1244903"/>
                    <a:gd name="connsiteY1" fmla="*/ 774 h 1245046"/>
                    <a:gd name="connsiteX2" fmla="*/ 630196 w 1244903"/>
                    <a:gd name="connsiteY2" fmla="*/ 176977 h 1245046"/>
                    <a:gd name="connsiteX3" fmla="*/ 622523 w 1244903"/>
                    <a:gd name="connsiteY3" fmla="*/ 176203 h 1245046"/>
                    <a:gd name="connsiteX4" fmla="*/ 176203 w 1244903"/>
                    <a:gd name="connsiteY4" fmla="*/ 622523 h 1245046"/>
                    <a:gd name="connsiteX5" fmla="*/ 622523 w 1244903"/>
                    <a:gd name="connsiteY5" fmla="*/ 1068843 h 1245046"/>
                    <a:gd name="connsiteX6" fmla="*/ 1059775 w 1244903"/>
                    <a:gd name="connsiteY6" fmla="*/ 712472 h 1245046"/>
                    <a:gd name="connsiteX7" fmla="*/ 1068699 w 1244903"/>
                    <a:gd name="connsiteY7" fmla="*/ 623949 h 1245046"/>
                    <a:gd name="connsiteX8" fmla="*/ 1244903 w 1244903"/>
                    <a:gd name="connsiteY8" fmla="*/ 623949 h 1245046"/>
                    <a:gd name="connsiteX9" fmla="*/ 1232399 w 1244903"/>
                    <a:gd name="connsiteY9" fmla="*/ 747983 h 1245046"/>
                    <a:gd name="connsiteX10" fmla="*/ 622523 w 1244903"/>
                    <a:gd name="connsiteY10" fmla="*/ 1245046 h 1245046"/>
                    <a:gd name="connsiteX11" fmla="*/ 0 w 1244903"/>
                    <a:gd name="connsiteY11" fmla="*/ 622523 h 1245046"/>
                    <a:gd name="connsiteX12" fmla="*/ 622523 w 1244903"/>
                    <a:gd name="connsiteY12" fmla="*/ 0 h 12450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44903" h="1245046">
                      <a:moveTo>
                        <a:pt x="622523" y="0"/>
                      </a:moveTo>
                      <a:lnTo>
                        <a:pt x="630196" y="774"/>
                      </a:lnTo>
                      <a:lnTo>
                        <a:pt x="630196" y="176977"/>
                      </a:lnTo>
                      <a:lnTo>
                        <a:pt x="622523" y="176203"/>
                      </a:lnTo>
                      <a:cubicBezTo>
                        <a:pt x="376027" y="176203"/>
                        <a:pt x="176203" y="376027"/>
                        <a:pt x="176203" y="622523"/>
                      </a:cubicBezTo>
                      <a:cubicBezTo>
                        <a:pt x="176203" y="869019"/>
                        <a:pt x="376027" y="1068843"/>
                        <a:pt x="622523" y="1068843"/>
                      </a:cubicBezTo>
                      <a:cubicBezTo>
                        <a:pt x="838207" y="1068843"/>
                        <a:pt x="1018158" y="915853"/>
                        <a:pt x="1059775" y="712472"/>
                      </a:cubicBezTo>
                      <a:lnTo>
                        <a:pt x="1068699" y="623949"/>
                      </a:lnTo>
                      <a:lnTo>
                        <a:pt x="1244903" y="623949"/>
                      </a:lnTo>
                      <a:lnTo>
                        <a:pt x="1232399" y="747983"/>
                      </a:lnTo>
                      <a:cubicBezTo>
                        <a:pt x="1174351" y="1031656"/>
                        <a:pt x="923357" y="1245046"/>
                        <a:pt x="622523" y="1245046"/>
                      </a:cubicBezTo>
                      <a:cubicBezTo>
                        <a:pt x="278713" y="1245046"/>
                        <a:pt x="0" y="966333"/>
                        <a:pt x="0" y="622523"/>
                      </a:cubicBezTo>
                      <a:cubicBezTo>
                        <a:pt x="0" y="278713"/>
                        <a:pt x="278713" y="0"/>
                        <a:pt x="622523" y="0"/>
                      </a:cubicBez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55" name="Freeform 65">
                <a:extLst>
                  <a:ext uri="{FF2B5EF4-FFF2-40B4-BE49-F238E27FC236}">
                    <a16:creationId xmlns:a16="http://schemas.microsoft.com/office/drawing/2014/main" id="{259ED2B5-88B3-4EFE-9EF5-F3D124C9BE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1376" y="1920833"/>
                <a:ext cx="503292" cy="356133"/>
              </a:xfrm>
              <a:custGeom>
                <a:avLst/>
                <a:gdLst>
                  <a:gd name="T0" fmla="*/ 920 w 920"/>
                  <a:gd name="T1" fmla="*/ 0 h 651"/>
                  <a:gd name="T2" fmla="*/ 0 w 920"/>
                  <a:gd name="T3" fmla="*/ 0 h 651"/>
                  <a:gd name="T4" fmla="*/ 0 w 920"/>
                  <a:gd name="T5" fmla="*/ 394 h 651"/>
                  <a:gd name="T6" fmla="*/ 139 w 920"/>
                  <a:gd name="T7" fmla="*/ 394 h 651"/>
                  <a:gd name="T8" fmla="*/ 73 w 920"/>
                  <a:gd name="T9" fmla="*/ 651 h 651"/>
                  <a:gd name="T10" fmla="*/ 345 w 920"/>
                  <a:gd name="T11" fmla="*/ 394 h 651"/>
                  <a:gd name="T12" fmla="*/ 920 w 920"/>
                  <a:gd name="T13" fmla="*/ 394 h 651"/>
                  <a:gd name="T14" fmla="*/ 920 w 920"/>
                  <a:gd name="T15" fmla="*/ 0 h 6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920" h="651">
                    <a:moveTo>
                      <a:pt x="920" y="0"/>
                    </a:moveTo>
                    <a:lnTo>
                      <a:pt x="0" y="0"/>
                    </a:lnTo>
                    <a:lnTo>
                      <a:pt x="0" y="394"/>
                    </a:lnTo>
                    <a:lnTo>
                      <a:pt x="139" y="394"/>
                    </a:lnTo>
                    <a:lnTo>
                      <a:pt x="73" y="651"/>
                    </a:lnTo>
                    <a:lnTo>
                      <a:pt x="345" y="394"/>
                    </a:lnTo>
                    <a:lnTo>
                      <a:pt x="920" y="394"/>
                    </a:lnTo>
                    <a:lnTo>
                      <a:pt x="920" y="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56" name="Rectangle 55">
                <a:extLst>
                  <a:ext uri="{FF2B5EF4-FFF2-40B4-BE49-F238E27FC236}">
                    <a16:creationId xmlns:a16="http://schemas.microsoft.com/office/drawing/2014/main" id="{C69F9218-DF4F-4DE3-A246-9E27203C8129}"/>
                  </a:ext>
                </a:extLst>
              </p:cNvPr>
              <p:cNvSpPr/>
              <p:nvPr/>
            </p:nvSpPr>
            <p:spPr>
              <a:xfrm>
                <a:off x="3573596" y="1928459"/>
                <a:ext cx="558317" cy="19353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75/95%</a:t>
                </a:r>
              </a:p>
            </p:txBody>
          </p:sp>
        </p:grp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E43AFCC1-C07E-45A2-AE44-6406FED4A1C0}"/>
                </a:ext>
              </a:extLst>
            </p:cNvPr>
            <p:cNvGrpSpPr/>
            <p:nvPr/>
          </p:nvGrpSpPr>
          <p:grpSpPr>
            <a:xfrm>
              <a:off x="869334" y="4154189"/>
              <a:ext cx="1757333" cy="1385499"/>
              <a:chOff x="342228" y="4570053"/>
              <a:chExt cx="1757333" cy="1385499"/>
            </a:xfrm>
          </p:grpSpPr>
          <p:grpSp>
            <p:nvGrpSpPr>
              <p:cNvPr id="63" name="Group 62">
                <a:extLst>
                  <a:ext uri="{FF2B5EF4-FFF2-40B4-BE49-F238E27FC236}">
                    <a16:creationId xmlns:a16="http://schemas.microsoft.com/office/drawing/2014/main" id="{B9F85781-82FC-4056-976C-D53F847D3B0D}"/>
                  </a:ext>
                </a:extLst>
              </p:cNvPr>
              <p:cNvGrpSpPr/>
              <p:nvPr/>
            </p:nvGrpSpPr>
            <p:grpSpPr>
              <a:xfrm>
                <a:off x="460031" y="4570053"/>
                <a:ext cx="1639530" cy="230832"/>
                <a:chOff x="5467259" y="4271318"/>
                <a:chExt cx="1639530" cy="230832"/>
              </a:xfrm>
            </p:grpSpPr>
            <p:sp>
              <p:nvSpPr>
                <p:cNvPr id="65" name="Rectangle 16">
                  <a:extLst>
                    <a:ext uri="{FF2B5EF4-FFF2-40B4-BE49-F238E27FC236}">
                      <a16:creationId xmlns:a16="http://schemas.microsoft.com/office/drawing/2014/main" id="{FAC439A4-01FB-48F0-A782-E774529FAA1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6299013" y="4313409"/>
                  <a:ext cx="143866" cy="146650"/>
                </a:xfrm>
                <a:prstGeom prst="rect">
                  <a:avLst/>
                </a:prstGeom>
                <a:solidFill>
                  <a:schemeClr val="bg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6" name="Rectangle 15">
                  <a:extLst>
                    <a:ext uri="{FF2B5EF4-FFF2-40B4-BE49-F238E27FC236}">
                      <a16:creationId xmlns:a16="http://schemas.microsoft.com/office/drawing/2014/main" id="{931FE8F2-91BD-4587-86E6-CF19BAC7FB4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467259" y="4313409"/>
                  <a:ext cx="142010" cy="146650"/>
                </a:xfrm>
                <a:prstGeom prst="rect">
                  <a:avLst/>
                </a:pr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69" name="Rectangle 68">
                  <a:extLst>
                    <a:ext uri="{FF2B5EF4-FFF2-40B4-BE49-F238E27FC236}">
                      <a16:creationId xmlns:a16="http://schemas.microsoft.com/office/drawing/2014/main" id="{F7F9167E-FCDB-4C24-B472-72F55C8DDCF9}"/>
                    </a:ext>
                  </a:extLst>
                </p:cNvPr>
                <p:cNvSpPr/>
                <p:nvPr/>
              </p:nvSpPr>
              <p:spPr>
                <a:xfrm>
                  <a:off x="5568137" y="4271318"/>
                  <a:ext cx="692818" cy="230832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900" b="1" dirty="0">
                      <a:latin typeface="Roboto Slab" pitchFamily="2" charset="0"/>
                      <a:ea typeface="Roboto Slab" pitchFamily="2" charset="0"/>
                      <a:cs typeface="Open Sans" panose="020B0606030504020204" pitchFamily="34" charset="0"/>
                    </a:rPr>
                    <a:t>Fact One</a:t>
                  </a:r>
                </a:p>
              </p:txBody>
            </p:sp>
            <p:sp>
              <p:nvSpPr>
                <p:cNvPr id="70" name="Rectangle 69">
                  <a:extLst>
                    <a:ext uri="{FF2B5EF4-FFF2-40B4-BE49-F238E27FC236}">
                      <a16:creationId xmlns:a16="http://schemas.microsoft.com/office/drawing/2014/main" id="{8F10B5C9-765C-4C39-9A70-808BAD07AF30}"/>
                    </a:ext>
                  </a:extLst>
                </p:cNvPr>
                <p:cNvSpPr/>
                <p:nvPr/>
              </p:nvSpPr>
              <p:spPr>
                <a:xfrm>
                  <a:off x="6410765" y="4271318"/>
                  <a:ext cx="696024" cy="230832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900" b="1" dirty="0">
                      <a:latin typeface="Roboto Slab" pitchFamily="2" charset="0"/>
                      <a:ea typeface="Roboto Slab" pitchFamily="2" charset="0"/>
                      <a:cs typeface="Open Sans" panose="020B0606030504020204" pitchFamily="34" charset="0"/>
                    </a:rPr>
                    <a:t>Fact Two</a:t>
                  </a:r>
                </a:p>
              </p:txBody>
            </p:sp>
          </p:grpSp>
          <p:sp>
            <p:nvSpPr>
              <p:cNvPr id="71" name="Rectangle 70">
                <a:extLst>
                  <a:ext uri="{FF2B5EF4-FFF2-40B4-BE49-F238E27FC236}">
                    <a16:creationId xmlns:a16="http://schemas.microsoft.com/office/drawing/2014/main" id="{E2E9E040-A6E7-4BDC-968C-319B341D5944}"/>
                  </a:ext>
                </a:extLst>
              </p:cNvPr>
              <p:cNvSpPr/>
              <p:nvPr/>
            </p:nvSpPr>
            <p:spPr>
              <a:xfrm>
                <a:off x="342228" y="4845791"/>
                <a:ext cx="1701616" cy="323165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1500" b="1" dirty="0">
                    <a:solidFill>
                      <a:schemeClr val="accent1"/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Ipsum dolor sit</a:t>
                </a:r>
              </a:p>
            </p:txBody>
          </p:sp>
          <p:sp>
            <p:nvSpPr>
              <p:cNvPr id="73" name="TextBox 72">
                <a:extLst>
                  <a:ext uri="{FF2B5EF4-FFF2-40B4-BE49-F238E27FC236}">
                    <a16:creationId xmlns:a16="http://schemas.microsoft.com/office/drawing/2014/main" id="{1EDD74F8-CCA7-4A33-A0BA-6E52AAE76C71}"/>
                  </a:ext>
                </a:extLst>
              </p:cNvPr>
              <p:cNvSpPr txBox="1"/>
              <p:nvPr/>
            </p:nvSpPr>
            <p:spPr>
              <a:xfrm>
                <a:off x="342228" y="5247666"/>
                <a:ext cx="170161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to Lorem Ipsum is not simply and</a:t>
                </a:r>
              </a:p>
            </p:txBody>
          </p:sp>
        </p:grp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E06B4EF7-5E6E-41F7-89F6-7C97FC40282F}"/>
              </a:ext>
            </a:extLst>
          </p:cNvPr>
          <p:cNvGrpSpPr/>
          <p:nvPr/>
        </p:nvGrpSpPr>
        <p:grpSpPr>
          <a:xfrm>
            <a:off x="9596467" y="2034526"/>
            <a:ext cx="1757333" cy="3720979"/>
            <a:chOff x="869334" y="1818709"/>
            <a:chExt cx="1757333" cy="3720979"/>
          </a:xfrm>
        </p:grpSpPr>
        <p:grpSp>
          <p:nvGrpSpPr>
            <p:cNvPr id="95" name="Group 94">
              <a:extLst>
                <a:ext uri="{FF2B5EF4-FFF2-40B4-BE49-F238E27FC236}">
                  <a16:creationId xmlns:a16="http://schemas.microsoft.com/office/drawing/2014/main" id="{195552A2-5359-4180-A6E5-5C1BED1760BA}"/>
                </a:ext>
              </a:extLst>
            </p:cNvPr>
            <p:cNvGrpSpPr/>
            <p:nvPr/>
          </p:nvGrpSpPr>
          <p:grpSpPr>
            <a:xfrm>
              <a:off x="956003" y="1818709"/>
              <a:ext cx="1618477" cy="1895254"/>
              <a:chOff x="2859764" y="1920833"/>
              <a:chExt cx="1272149" cy="1489699"/>
            </a:xfrm>
          </p:grpSpPr>
          <p:sp>
            <p:nvSpPr>
              <p:cNvPr id="104" name="Rectangle 103">
                <a:extLst>
                  <a:ext uri="{FF2B5EF4-FFF2-40B4-BE49-F238E27FC236}">
                    <a16:creationId xmlns:a16="http://schemas.microsoft.com/office/drawing/2014/main" id="{D4B208A1-B96A-444B-A0EE-4B27B2D01359}"/>
                  </a:ext>
                </a:extLst>
              </p:cNvPr>
              <p:cNvSpPr/>
              <p:nvPr/>
            </p:nvSpPr>
            <p:spPr>
              <a:xfrm>
                <a:off x="3195375" y="2592495"/>
                <a:ext cx="592445" cy="37497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pPr algn="ctr"/>
                <a:r>
                  <a:rPr lang="en-US" sz="2500" b="1" dirty="0"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75%</a:t>
                </a:r>
              </a:p>
            </p:txBody>
          </p:sp>
          <p:grpSp>
            <p:nvGrpSpPr>
              <p:cNvPr id="105" name="Group 104">
                <a:extLst>
                  <a:ext uri="{FF2B5EF4-FFF2-40B4-BE49-F238E27FC236}">
                    <a16:creationId xmlns:a16="http://schemas.microsoft.com/office/drawing/2014/main" id="{92C5C47F-57F0-4F15-9A50-58F9CB64E767}"/>
                  </a:ext>
                </a:extLst>
              </p:cNvPr>
              <p:cNvGrpSpPr/>
              <p:nvPr/>
            </p:nvGrpSpPr>
            <p:grpSpPr>
              <a:xfrm>
                <a:off x="2859764" y="2165486"/>
                <a:ext cx="1245046" cy="1245046"/>
                <a:chOff x="6525110" y="2578565"/>
                <a:chExt cx="1245046" cy="1245046"/>
              </a:xfrm>
            </p:grpSpPr>
            <p:sp>
              <p:nvSpPr>
                <p:cNvPr id="108" name="Freeform: Shape 107">
                  <a:extLst>
                    <a:ext uri="{FF2B5EF4-FFF2-40B4-BE49-F238E27FC236}">
                      <a16:creationId xmlns:a16="http://schemas.microsoft.com/office/drawing/2014/main" id="{FA7A4A36-EC05-430B-B3F4-0571B4E40238}"/>
                    </a:ext>
                  </a:extLst>
                </p:cNvPr>
                <p:cNvSpPr/>
                <p:nvPr/>
              </p:nvSpPr>
              <p:spPr>
                <a:xfrm>
                  <a:off x="6525110" y="2578565"/>
                  <a:ext cx="1245046" cy="1245046"/>
                </a:xfrm>
                <a:custGeom>
                  <a:avLst/>
                  <a:gdLst>
                    <a:gd name="connsiteX0" fmla="*/ 622523 w 1245046"/>
                    <a:gd name="connsiteY0" fmla="*/ 0 h 1245046"/>
                    <a:gd name="connsiteX1" fmla="*/ 1245046 w 1245046"/>
                    <a:gd name="connsiteY1" fmla="*/ 622523 h 1245046"/>
                    <a:gd name="connsiteX2" fmla="*/ 622523 w 1245046"/>
                    <a:gd name="connsiteY2" fmla="*/ 1245046 h 1245046"/>
                    <a:gd name="connsiteX3" fmla="*/ 0 w 1245046"/>
                    <a:gd name="connsiteY3" fmla="*/ 622523 h 1245046"/>
                    <a:gd name="connsiteX4" fmla="*/ 622523 w 1245046"/>
                    <a:gd name="connsiteY4" fmla="*/ 0 h 1245046"/>
                    <a:gd name="connsiteX5" fmla="*/ 622523 w 1245046"/>
                    <a:gd name="connsiteY5" fmla="*/ 176203 h 1245046"/>
                    <a:gd name="connsiteX6" fmla="*/ 176203 w 1245046"/>
                    <a:gd name="connsiteY6" fmla="*/ 622523 h 1245046"/>
                    <a:gd name="connsiteX7" fmla="*/ 622523 w 1245046"/>
                    <a:gd name="connsiteY7" fmla="*/ 1068843 h 1245046"/>
                    <a:gd name="connsiteX8" fmla="*/ 1068843 w 1245046"/>
                    <a:gd name="connsiteY8" fmla="*/ 622523 h 1245046"/>
                    <a:gd name="connsiteX9" fmla="*/ 622523 w 1245046"/>
                    <a:gd name="connsiteY9" fmla="*/ 176203 h 12450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245046" h="1245046">
                      <a:moveTo>
                        <a:pt x="622523" y="0"/>
                      </a:moveTo>
                      <a:cubicBezTo>
                        <a:pt x="966333" y="0"/>
                        <a:pt x="1245046" y="278713"/>
                        <a:pt x="1245046" y="622523"/>
                      </a:cubicBezTo>
                      <a:cubicBezTo>
                        <a:pt x="1245046" y="966333"/>
                        <a:pt x="966333" y="1245046"/>
                        <a:pt x="622523" y="1245046"/>
                      </a:cubicBezTo>
                      <a:cubicBezTo>
                        <a:pt x="278713" y="1245046"/>
                        <a:pt x="0" y="966333"/>
                        <a:pt x="0" y="622523"/>
                      </a:cubicBezTo>
                      <a:cubicBezTo>
                        <a:pt x="0" y="278713"/>
                        <a:pt x="278713" y="0"/>
                        <a:pt x="622523" y="0"/>
                      </a:cubicBezTo>
                      <a:close/>
                      <a:moveTo>
                        <a:pt x="622523" y="176203"/>
                      </a:moveTo>
                      <a:cubicBezTo>
                        <a:pt x="376027" y="176203"/>
                        <a:pt x="176203" y="376027"/>
                        <a:pt x="176203" y="622523"/>
                      </a:cubicBezTo>
                      <a:cubicBezTo>
                        <a:pt x="176203" y="869019"/>
                        <a:pt x="376027" y="1068843"/>
                        <a:pt x="622523" y="1068843"/>
                      </a:cubicBezTo>
                      <a:cubicBezTo>
                        <a:pt x="869019" y="1068843"/>
                        <a:pt x="1068843" y="869019"/>
                        <a:pt x="1068843" y="622523"/>
                      </a:cubicBezTo>
                      <a:cubicBezTo>
                        <a:pt x="1068843" y="376027"/>
                        <a:pt x="869019" y="176203"/>
                        <a:pt x="622523" y="176203"/>
                      </a:cubicBezTo>
                      <a:close/>
                    </a:path>
                  </a:pathLst>
                </a:custGeom>
                <a:solidFill>
                  <a:schemeClr val="tx1">
                    <a:lumMod val="50000"/>
                    <a:lumOff val="50000"/>
                    <a:alpha val="32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09" name="Freeform: Shape 108">
                  <a:extLst>
                    <a:ext uri="{FF2B5EF4-FFF2-40B4-BE49-F238E27FC236}">
                      <a16:creationId xmlns:a16="http://schemas.microsoft.com/office/drawing/2014/main" id="{9B88976A-C18F-4B00-BD2B-AB11420BBD85}"/>
                    </a:ext>
                  </a:extLst>
                </p:cNvPr>
                <p:cNvSpPr/>
                <p:nvPr/>
              </p:nvSpPr>
              <p:spPr>
                <a:xfrm>
                  <a:off x="6525182" y="2578565"/>
                  <a:ext cx="1244903" cy="1245046"/>
                </a:xfrm>
                <a:custGeom>
                  <a:avLst/>
                  <a:gdLst>
                    <a:gd name="connsiteX0" fmla="*/ 622523 w 1244903"/>
                    <a:gd name="connsiteY0" fmla="*/ 0 h 1245046"/>
                    <a:gd name="connsiteX1" fmla="*/ 630196 w 1244903"/>
                    <a:gd name="connsiteY1" fmla="*/ 774 h 1245046"/>
                    <a:gd name="connsiteX2" fmla="*/ 630196 w 1244903"/>
                    <a:gd name="connsiteY2" fmla="*/ 176977 h 1245046"/>
                    <a:gd name="connsiteX3" fmla="*/ 622523 w 1244903"/>
                    <a:gd name="connsiteY3" fmla="*/ 176203 h 1245046"/>
                    <a:gd name="connsiteX4" fmla="*/ 176203 w 1244903"/>
                    <a:gd name="connsiteY4" fmla="*/ 622523 h 1245046"/>
                    <a:gd name="connsiteX5" fmla="*/ 622523 w 1244903"/>
                    <a:gd name="connsiteY5" fmla="*/ 1068843 h 1245046"/>
                    <a:gd name="connsiteX6" fmla="*/ 1059775 w 1244903"/>
                    <a:gd name="connsiteY6" fmla="*/ 712472 h 1245046"/>
                    <a:gd name="connsiteX7" fmla="*/ 1068699 w 1244903"/>
                    <a:gd name="connsiteY7" fmla="*/ 623949 h 1245046"/>
                    <a:gd name="connsiteX8" fmla="*/ 1244903 w 1244903"/>
                    <a:gd name="connsiteY8" fmla="*/ 623949 h 1245046"/>
                    <a:gd name="connsiteX9" fmla="*/ 1232399 w 1244903"/>
                    <a:gd name="connsiteY9" fmla="*/ 747983 h 1245046"/>
                    <a:gd name="connsiteX10" fmla="*/ 622523 w 1244903"/>
                    <a:gd name="connsiteY10" fmla="*/ 1245046 h 1245046"/>
                    <a:gd name="connsiteX11" fmla="*/ 0 w 1244903"/>
                    <a:gd name="connsiteY11" fmla="*/ 622523 h 1245046"/>
                    <a:gd name="connsiteX12" fmla="*/ 622523 w 1244903"/>
                    <a:gd name="connsiteY12" fmla="*/ 0 h 12450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</a:cxnLst>
                  <a:rect l="l" t="t" r="r" b="b"/>
                  <a:pathLst>
                    <a:path w="1244903" h="1245046">
                      <a:moveTo>
                        <a:pt x="622523" y="0"/>
                      </a:moveTo>
                      <a:lnTo>
                        <a:pt x="630196" y="774"/>
                      </a:lnTo>
                      <a:lnTo>
                        <a:pt x="630196" y="176977"/>
                      </a:lnTo>
                      <a:lnTo>
                        <a:pt x="622523" y="176203"/>
                      </a:lnTo>
                      <a:cubicBezTo>
                        <a:pt x="376027" y="176203"/>
                        <a:pt x="176203" y="376027"/>
                        <a:pt x="176203" y="622523"/>
                      </a:cubicBezTo>
                      <a:cubicBezTo>
                        <a:pt x="176203" y="869019"/>
                        <a:pt x="376027" y="1068843"/>
                        <a:pt x="622523" y="1068843"/>
                      </a:cubicBezTo>
                      <a:cubicBezTo>
                        <a:pt x="838207" y="1068843"/>
                        <a:pt x="1018158" y="915853"/>
                        <a:pt x="1059775" y="712472"/>
                      </a:cubicBezTo>
                      <a:lnTo>
                        <a:pt x="1068699" y="623949"/>
                      </a:lnTo>
                      <a:lnTo>
                        <a:pt x="1244903" y="623949"/>
                      </a:lnTo>
                      <a:lnTo>
                        <a:pt x="1232399" y="747983"/>
                      </a:lnTo>
                      <a:cubicBezTo>
                        <a:pt x="1174351" y="1031656"/>
                        <a:pt x="923357" y="1245046"/>
                        <a:pt x="622523" y="1245046"/>
                      </a:cubicBezTo>
                      <a:cubicBezTo>
                        <a:pt x="278713" y="1245046"/>
                        <a:pt x="0" y="966333"/>
                        <a:pt x="0" y="622523"/>
                      </a:cubicBezTo>
                      <a:cubicBezTo>
                        <a:pt x="0" y="278713"/>
                        <a:pt x="278713" y="0"/>
                        <a:pt x="622523" y="0"/>
                      </a:cubicBezTo>
                      <a:close/>
                    </a:path>
                  </a:pathLst>
                </a:custGeom>
                <a:solidFill>
                  <a:schemeClr val="bg2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</p:grpSp>
          <p:sp>
            <p:nvSpPr>
              <p:cNvPr id="106" name="Freeform 65">
                <a:extLst>
                  <a:ext uri="{FF2B5EF4-FFF2-40B4-BE49-F238E27FC236}">
                    <a16:creationId xmlns:a16="http://schemas.microsoft.com/office/drawing/2014/main" id="{9D5D75FC-9F51-44D8-AC86-ECB57919244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01376" y="1920833"/>
                <a:ext cx="503292" cy="356133"/>
              </a:xfrm>
              <a:custGeom>
                <a:avLst/>
                <a:gdLst>
                  <a:gd name="T0" fmla="*/ 920 w 920"/>
                  <a:gd name="T1" fmla="*/ 0 h 651"/>
                  <a:gd name="T2" fmla="*/ 0 w 920"/>
                  <a:gd name="T3" fmla="*/ 0 h 651"/>
                  <a:gd name="T4" fmla="*/ 0 w 920"/>
                  <a:gd name="T5" fmla="*/ 394 h 651"/>
                  <a:gd name="T6" fmla="*/ 139 w 920"/>
                  <a:gd name="T7" fmla="*/ 394 h 651"/>
                  <a:gd name="T8" fmla="*/ 73 w 920"/>
                  <a:gd name="T9" fmla="*/ 651 h 651"/>
                  <a:gd name="T10" fmla="*/ 345 w 920"/>
                  <a:gd name="T11" fmla="*/ 394 h 651"/>
                  <a:gd name="T12" fmla="*/ 920 w 920"/>
                  <a:gd name="T13" fmla="*/ 394 h 651"/>
                  <a:gd name="T14" fmla="*/ 920 w 920"/>
                  <a:gd name="T15" fmla="*/ 0 h 6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920" h="651">
                    <a:moveTo>
                      <a:pt x="920" y="0"/>
                    </a:moveTo>
                    <a:lnTo>
                      <a:pt x="0" y="0"/>
                    </a:lnTo>
                    <a:lnTo>
                      <a:pt x="0" y="394"/>
                    </a:lnTo>
                    <a:lnTo>
                      <a:pt x="139" y="394"/>
                    </a:lnTo>
                    <a:lnTo>
                      <a:pt x="73" y="651"/>
                    </a:lnTo>
                    <a:lnTo>
                      <a:pt x="345" y="394"/>
                    </a:lnTo>
                    <a:lnTo>
                      <a:pt x="920" y="394"/>
                    </a:lnTo>
                    <a:lnTo>
                      <a:pt x="920" y="0"/>
                    </a:lnTo>
                    <a:close/>
                  </a:path>
                </a:pathLst>
              </a:custGeom>
              <a:solidFill>
                <a:schemeClr val="bg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107" name="Rectangle 106">
                <a:extLst>
                  <a:ext uri="{FF2B5EF4-FFF2-40B4-BE49-F238E27FC236}">
                    <a16:creationId xmlns:a16="http://schemas.microsoft.com/office/drawing/2014/main" id="{FDD14797-3C5F-4D49-B282-649F1DD8D850}"/>
                  </a:ext>
                </a:extLst>
              </p:cNvPr>
              <p:cNvSpPr/>
              <p:nvPr/>
            </p:nvSpPr>
            <p:spPr>
              <a:xfrm>
                <a:off x="3573596" y="1928459"/>
                <a:ext cx="558317" cy="193534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pPr algn="ctr"/>
                <a:r>
                  <a:rPr lang="en-US" sz="10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</a:rPr>
                  <a:t>75/95%</a:t>
                </a:r>
              </a:p>
            </p:txBody>
          </p:sp>
        </p:grpSp>
        <p:grpSp>
          <p:nvGrpSpPr>
            <p:cNvPr id="96" name="Group 95">
              <a:extLst>
                <a:ext uri="{FF2B5EF4-FFF2-40B4-BE49-F238E27FC236}">
                  <a16:creationId xmlns:a16="http://schemas.microsoft.com/office/drawing/2014/main" id="{7D33BEAA-C9FA-4B56-811A-30F64FCBE5A8}"/>
                </a:ext>
              </a:extLst>
            </p:cNvPr>
            <p:cNvGrpSpPr/>
            <p:nvPr/>
          </p:nvGrpSpPr>
          <p:grpSpPr>
            <a:xfrm>
              <a:off x="869334" y="4154189"/>
              <a:ext cx="1757333" cy="1385499"/>
              <a:chOff x="342228" y="4570053"/>
              <a:chExt cx="1757333" cy="1385499"/>
            </a:xfrm>
          </p:grpSpPr>
          <p:grpSp>
            <p:nvGrpSpPr>
              <p:cNvPr id="97" name="Group 96">
                <a:extLst>
                  <a:ext uri="{FF2B5EF4-FFF2-40B4-BE49-F238E27FC236}">
                    <a16:creationId xmlns:a16="http://schemas.microsoft.com/office/drawing/2014/main" id="{4845BE43-ED6E-4A9A-8C9C-F9191EB45AE2}"/>
                  </a:ext>
                </a:extLst>
              </p:cNvPr>
              <p:cNvGrpSpPr/>
              <p:nvPr/>
            </p:nvGrpSpPr>
            <p:grpSpPr>
              <a:xfrm>
                <a:off x="460031" y="4570053"/>
                <a:ext cx="1639530" cy="230832"/>
                <a:chOff x="5467259" y="4271318"/>
                <a:chExt cx="1639530" cy="230832"/>
              </a:xfrm>
            </p:grpSpPr>
            <p:sp>
              <p:nvSpPr>
                <p:cNvPr id="100" name="Rectangle 16">
                  <a:extLst>
                    <a:ext uri="{FF2B5EF4-FFF2-40B4-BE49-F238E27FC236}">
                      <a16:creationId xmlns:a16="http://schemas.microsoft.com/office/drawing/2014/main" id="{D3E7FE1E-9D6B-489E-B36E-AA08D504DB0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6299013" y="4313409"/>
                  <a:ext cx="143866" cy="146650"/>
                </a:xfrm>
                <a:prstGeom prst="rect">
                  <a:avLst/>
                </a:prstGeom>
                <a:solidFill>
                  <a:schemeClr val="bg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1" name="Rectangle 15">
                  <a:extLst>
                    <a:ext uri="{FF2B5EF4-FFF2-40B4-BE49-F238E27FC236}">
                      <a16:creationId xmlns:a16="http://schemas.microsoft.com/office/drawing/2014/main" id="{73D1FA80-B082-493B-AE49-49265D40C75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467259" y="4313409"/>
                  <a:ext cx="142010" cy="146650"/>
                </a:xfrm>
                <a:prstGeom prst="rect">
                  <a:avLst/>
                </a:pr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02" name="Rectangle 101">
                  <a:extLst>
                    <a:ext uri="{FF2B5EF4-FFF2-40B4-BE49-F238E27FC236}">
                      <a16:creationId xmlns:a16="http://schemas.microsoft.com/office/drawing/2014/main" id="{3B8F83FA-51F2-4EFE-B8AC-39DA6EABD574}"/>
                    </a:ext>
                  </a:extLst>
                </p:cNvPr>
                <p:cNvSpPr/>
                <p:nvPr/>
              </p:nvSpPr>
              <p:spPr>
                <a:xfrm>
                  <a:off x="5568137" y="4271318"/>
                  <a:ext cx="692818" cy="230832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900" b="1" dirty="0">
                      <a:latin typeface="Roboto Slab" pitchFamily="2" charset="0"/>
                      <a:ea typeface="Roboto Slab" pitchFamily="2" charset="0"/>
                      <a:cs typeface="Open Sans" panose="020B0606030504020204" pitchFamily="34" charset="0"/>
                    </a:rPr>
                    <a:t>Fact One</a:t>
                  </a:r>
                </a:p>
              </p:txBody>
            </p:sp>
            <p:sp>
              <p:nvSpPr>
                <p:cNvPr id="103" name="Rectangle 102">
                  <a:extLst>
                    <a:ext uri="{FF2B5EF4-FFF2-40B4-BE49-F238E27FC236}">
                      <a16:creationId xmlns:a16="http://schemas.microsoft.com/office/drawing/2014/main" id="{979F4994-A3BC-465B-9C14-EB54F4C685BA}"/>
                    </a:ext>
                  </a:extLst>
                </p:cNvPr>
                <p:cNvSpPr/>
                <p:nvPr/>
              </p:nvSpPr>
              <p:spPr>
                <a:xfrm>
                  <a:off x="6410765" y="4271318"/>
                  <a:ext cx="696024" cy="230832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900" b="1" dirty="0">
                      <a:latin typeface="Roboto Slab" pitchFamily="2" charset="0"/>
                      <a:ea typeface="Roboto Slab" pitchFamily="2" charset="0"/>
                      <a:cs typeface="Open Sans" panose="020B0606030504020204" pitchFamily="34" charset="0"/>
                    </a:rPr>
                    <a:t>Fact Two</a:t>
                  </a:r>
                </a:p>
              </p:txBody>
            </p:sp>
          </p:grpSp>
          <p:sp>
            <p:nvSpPr>
              <p:cNvPr id="98" name="Rectangle 97">
                <a:extLst>
                  <a:ext uri="{FF2B5EF4-FFF2-40B4-BE49-F238E27FC236}">
                    <a16:creationId xmlns:a16="http://schemas.microsoft.com/office/drawing/2014/main" id="{712E9D90-06ED-4D5F-92FB-F8F84CE30384}"/>
                  </a:ext>
                </a:extLst>
              </p:cNvPr>
              <p:cNvSpPr/>
              <p:nvPr/>
            </p:nvSpPr>
            <p:spPr>
              <a:xfrm>
                <a:off x="342228" y="4845791"/>
                <a:ext cx="1701616" cy="323165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1500" b="1" dirty="0">
                    <a:solidFill>
                      <a:schemeClr val="accent1"/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Ipsum dolor sit</a:t>
                </a:r>
              </a:p>
            </p:txBody>
          </p:sp>
          <p:sp>
            <p:nvSpPr>
              <p:cNvPr id="99" name="TextBox 98">
                <a:extLst>
                  <a:ext uri="{FF2B5EF4-FFF2-40B4-BE49-F238E27FC236}">
                    <a16:creationId xmlns:a16="http://schemas.microsoft.com/office/drawing/2014/main" id="{1F744DE8-208F-4D7D-8C84-795738D81F6E}"/>
                  </a:ext>
                </a:extLst>
              </p:cNvPr>
              <p:cNvSpPr txBox="1"/>
              <p:nvPr/>
            </p:nvSpPr>
            <p:spPr>
              <a:xfrm>
                <a:off x="342228" y="5247666"/>
                <a:ext cx="1701616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000" dirty="0"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to Lorem Ipsum is not simply and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C971529-3A05-4E67-A015-96207CBBBB6E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C11EF097-9BA0-4A44-B3F4-C150D051D456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12280122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>
            <a:extLst>
              <a:ext uri="{FF2B5EF4-FFF2-40B4-BE49-F238E27FC236}">
                <a16:creationId xmlns:a16="http://schemas.microsoft.com/office/drawing/2014/main" id="{5CBE40AA-CB48-48B5-A173-F8207B27455D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tx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6AF1B94E-DD78-4616-A034-28B6457F8AA8}"/>
              </a:ext>
            </a:extLst>
          </p:cNvPr>
          <p:cNvGrpSpPr/>
          <p:nvPr/>
        </p:nvGrpSpPr>
        <p:grpSpPr>
          <a:xfrm>
            <a:off x="1189362" y="3474304"/>
            <a:ext cx="9813277" cy="2723823"/>
            <a:chOff x="1054748" y="3429000"/>
            <a:chExt cx="9813277" cy="2723823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ED92F24D-76A5-48BE-87D5-2F777EA58EB5}"/>
                </a:ext>
              </a:extLst>
            </p:cNvPr>
            <p:cNvSpPr txBox="1"/>
            <p:nvPr/>
          </p:nvSpPr>
          <p:spPr>
            <a:xfrm>
              <a:off x="1054748" y="3682915"/>
              <a:ext cx="806826" cy="147732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sz="9000" b="1" i="1" spc="-400" dirty="0">
                  <a:solidFill>
                    <a:schemeClr val="accent1"/>
                  </a:solidFill>
                  <a:latin typeface="Montserrat Thin" panose="00000300000000000000" pitchFamily="50" charset="0"/>
                  <a:ea typeface="Montserrat Black" charset="0"/>
                  <a:cs typeface="Montserrat Black" charset="0"/>
                </a:rPr>
                <a:t>“</a:t>
              </a:r>
              <a:endParaRPr lang="en-US" sz="9000" i="1" spc="-400" dirty="0">
                <a:solidFill>
                  <a:schemeClr val="accent1"/>
                </a:solidFill>
                <a:latin typeface="Montserrat Thin" panose="00000300000000000000" pitchFamily="50" charset="0"/>
                <a:ea typeface="Montserrat Hairline" charset="0"/>
                <a:cs typeface="Montserrat Hairline" charset="0"/>
              </a:endParaRP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3ACC6B62-E9CA-4890-8581-98D93A900A42}"/>
                </a:ext>
              </a:extLst>
            </p:cNvPr>
            <p:cNvSpPr txBox="1"/>
            <p:nvPr/>
          </p:nvSpPr>
          <p:spPr>
            <a:xfrm rot="10800000">
              <a:off x="10061199" y="4675495"/>
              <a:ext cx="806826" cy="1477328"/>
            </a:xfrm>
            <a:prstGeom prst="rect">
              <a:avLst/>
            </a:prstGeom>
            <a:noFill/>
          </p:spPr>
          <p:txBody>
            <a:bodyPr wrap="square" rtlCol="0" anchor="ctr">
              <a:spAutoFit/>
            </a:bodyPr>
            <a:lstStyle/>
            <a:p>
              <a:pPr algn="ctr"/>
              <a:r>
                <a:rPr lang="en-US" sz="9000" b="1" i="1" spc="-400" dirty="0">
                  <a:solidFill>
                    <a:schemeClr val="accent1"/>
                  </a:solidFill>
                  <a:latin typeface="Montserrat Thin" panose="00000300000000000000" pitchFamily="50" charset="0"/>
                  <a:ea typeface="Montserrat Black" charset="0"/>
                  <a:cs typeface="Montserrat Black" charset="0"/>
                </a:rPr>
                <a:t>“</a:t>
              </a:r>
              <a:endParaRPr lang="en-US" sz="9000" i="1" spc="-400" dirty="0">
                <a:solidFill>
                  <a:schemeClr val="accent1"/>
                </a:solidFill>
                <a:latin typeface="Montserrat Thin" panose="00000300000000000000" pitchFamily="50" charset="0"/>
                <a:ea typeface="Montserrat Hairline" charset="0"/>
                <a:cs typeface="Montserrat Hairline" charset="0"/>
              </a:endParaRPr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EE195B84-853E-44C5-B44E-AC859806A045}"/>
                </a:ext>
              </a:extLst>
            </p:cNvPr>
            <p:cNvSpPr txBox="1"/>
            <p:nvPr/>
          </p:nvSpPr>
          <p:spPr>
            <a:xfrm>
              <a:off x="4657725" y="3429000"/>
              <a:ext cx="287655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WELCOME</a:t>
              </a:r>
            </a:p>
          </p:txBody>
        </p:sp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0F560097-3936-4D81-BFDA-19051B20C80E}"/>
                </a:ext>
              </a:extLst>
            </p:cNvPr>
            <p:cNvSpPr txBox="1"/>
            <p:nvPr/>
          </p:nvSpPr>
          <p:spPr>
            <a:xfrm>
              <a:off x="1841124" y="4167664"/>
              <a:ext cx="8509752" cy="124649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3000"/>
                </a:lnSpc>
              </a:pPr>
              <a:r>
                <a:rPr lang="en-US" sz="20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Lorem Ipsum </a:t>
              </a:r>
              <a:r>
                <a:rPr lang="en-US" sz="2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has been the industry's standard dummy text ever since the 1500s, when an unknown printer took a galley of type and scrambled it to make a type specimen book.</a:t>
              </a:r>
            </a:p>
          </p:txBody>
        </p:sp>
      </p:grp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B2458E2D-A3E6-4564-9DE7-716FDDEA9FA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28172120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ubtitle 7">
            <a:extLst>
              <a:ext uri="{FF2B5EF4-FFF2-40B4-BE49-F238E27FC236}">
                <a16:creationId xmlns:a16="http://schemas.microsoft.com/office/drawing/2014/main" id="{35D416F6-AE58-403A-BB8F-70A45AE9BA3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Click to edit Master subtitle style lorem ipsum dummy to edit Master subtitle text dummy</a:t>
            </a:r>
          </a:p>
        </p:txBody>
      </p:sp>
      <p:sp>
        <p:nvSpPr>
          <p:cNvPr id="7" name="Title 6">
            <a:extLst>
              <a:ext uri="{FF2B5EF4-FFF2-40B4-BE49-F238E27FC236}">
                <a16:creationId xmlns:a16="http://schemas.microsoft.com/office/drawing/2014/main" id="{BD24A34E-BB2F-411A-9517-F75C6C3135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spc="500" dirty="0">
                <a:latin typeface="Roboto Slab" pitchFamily="2" charset="0"/>
                <a:ea typeface="Roboto Slab" pitchFamily="2" charset="0"/>
              </a:rPr>
              <a:t>Infographic</a:t>
            </a:r>
            <a:endParaRPr lang="en-US" dirty="0"/>
          </a:p>
        </p:txBody>
      </p:sp>
      <p:grpSp>
        <p:nvGrpSpPr>
          <p:cNvPr id="3" name="Group 2">
            <a:extLst>
              <a:ext uri="{FF2B5EF4-FFF2-40B4-BE49-F238E27FC236}">
                <a16:creationId xmlns:a16="http://schemas.microsoft.com/office/drawing/2014/main" id="{D5105EC8-763B-49D6-B389-9F3987641F04}"/>
              </a:ext>
            </a:extLst>
          </p:cNvPr>
          <p:cNvGrpSpPr/>
          <p:nvPr/>
        </p:nvGrpSpPr>
        <p:grpSpPr>
          <a:xfrm>
            <a:off x="791510" y="1818709"/>
            <a:ext cx="10611678" cy="4296951"/>
            <a:chOff x="838200" y="1627200"/>
            <a:chExt cx="10611678" cy="4296951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734CA15B-18BD-4C6F-A8EC-44499389F596}"/>
                </a:ext>
              </a:extLst>
            </p:cNvPr>
            <p:cNvSpPr/>
            <p:nvPr/>
          </p:nvSpPr>
          <p:spPr>
            <a:xfrm>
              <a:off x="7508803" y="1627200"/>
              <a:ext cx="3941075" cy="4296951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FB8A7E1A-E419-4225-85A3-B67E58BB3EE4}"/>
                </a:ext>
              </a:extLst>
            </p:cNvPr>
            <p:cNvGrpSpPr/>
            <p:nvPr/>
          </p:nvGrpSpPr>
          <p:grpSpPr>
            <a:xfrm>
              <a:off x="838200" y="1968147"/>
              <a:ext cx="10515600" cy="3584241"/>
              <a:chOff x="838200" y="1967415"/>
              <a:chExt cx="10515600" cy="3584241"/>
            </a:xfrm>
          </p:grpSpPr>
          <p:grpSp>
            <p:nvGrpSpPr>
              <p:cNvPr id="63" name="Group 62">
                <a:extLst>
                  <a:ext uri="{FF2B5EF4-FFF2-40B4-BE49-F238E27FC236}">
                    <a16:creationId xmlns:a16="http://schemas.microsoft.com/office/drawing/2014/main" id="{36BFCEF5-C94D-4E7C-968E-51ACFFD0F62A}"/>
                  </a:ext>
                </a:extLst>
              </p:cNvPr>
              <p:cNvGrpSpPr/>
              <p:nvPr/>
            </p:nvGrpSpPr>
            <p:grpSpPr>
              <a:xfrm>
                <a:off x="838200" y="1967415"/>
                <a:ext cx="6234370" cy="3584241"/>
                <a:chOff x="934954" y="1591891"/>
                <a:chExt cx="6234370" cy="3584241"/>
              </a:xfrm>
            </p:grpSpPr>
            <p:grpSp>
              <p:nvGrpSpPr>
                <p:cNvPr id="65" name="Group 64">
                  <a:extLst>
                    <a:ext uri="{FF2B5EF4-FFF2-40B4-BE49-F238E27FC236}">
                      <a16:creationId xmlns:a16="http://schemas.microsoft.com/office/drawing/2014/main" id="{9F0AA919-6D98-47EF-B77F-9AC59464E19A}"/>
                    </a:ext>
                  </a:extLst>
                </p:cNvPr>
                <p:cNvGrpSpPr/>
                <p:nvPr/>
              </p:nvGrpSpPr>
              <p:grpSpPr>
                <a:xfrm rot="900000">
                  <a:off x="3387135" y="4103665"/>
                  <a:ext cx="3551558" cy="857223"/>
                  <a:chOff x="3617766" y="3000389"/>
                  <a:chExt cx="3551558" cy="857223"/>
                </a:xfrm>
              </p:grpSpPr>
              <p:grpSp>
                <p:nvGrpSpPr>
                  <p:cNvPr id="108" name="Group 107">
                    <a:extLst>
                      <a:ext uri="{FF2B5EF4-FFF2-40B4-BE49-F238E27FC236}">
                        <a16:creationId xmlns:a16="http://schemas.microsoft.com/office/drawing/2014/main" id="{517B912E-1CEC-47BF-A3A5-705F694C1308}"/>
                      </a:ext>
                    </a:extLst>
                  </p:cNvPr>
                  <p:cNvGrpSpPr/>
                  <p:nvPr/>
                </p:nvGrpSpPr>
                <p:grpSpPr>
                  <a:xfrm>
                    <a:off x="4603924" y="3000389"/>
                    <a:ext cx="2565400" cy="857223"/>
                    <a:chOff x="5486400" y="2774977"/>
                    <a:chExt cx="2565400" cy="857223"/>
                  </a:xfrm>
                </p:grpSpPr>
                <p:sp>
                  <p:nvSpPr>
                    <p:cNvPr id="121" name="Rectangle: Rounded Corners 120">
                      <a:extLst>
                        <a:ext uri="{FF2B5EF4-FFF2-40B4-BE49-F238E27FC236}">
                          <a16:creationId xmlns:a16="http://schemas.microsoft.com/office/drawing/2014/main" id="{750D1A3A-E9F9-4421-89FE-C50279296EA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486400" y="2774977"/>
                      <a:ext cx="2565400" cy="857223"/>
                    </a:xfrm>
                    <a:prstGeom prst="roundRect">
                      <a:avLst>
                        <a:gd name="adj" fmla="val 26727"/>
                      </a:avLst>
                    </a:prstGeom>
                    <a:solidFill>
                      <a:schemeClr val="accent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124" name="Oval 123">
                      <a:extLst>
                        <a:ext uri="{FF2B5EF4-FFF2-40B4-BE49-F238E27FC236}">
                          <a16:creationId xmlns:a16="http://schemas.microsoft.com/office/drawing/2014/main" id="{B68BFBF7-2577-4970-8E22-2EB623113A94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765800" y="3038488"/>
                      <a:ext cx="330200" cy="330200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127" name="TextBox 126">
                      <a:extLst>
                        <a:ext uri="{FF2B5EF4-FFF2-40B4-BE49-F238E27FC236}">
                          <a16:creationId xmlns:a16="http://schemas.microsoft.com/office/drawing/2014/main" id="{8FF76955-AD0F-4BA0-940B-7E6A3C035C6B}"/>
                        </a:ext>
                      </a:extLst>
                    </p:cNvPr>
                    <p:cNvSpPr txBox="1"/>
                    <p:nvPr/>
                  </p:nvSpPr>
                  <p:spPr>
                    <a:xfrm>
                      <a:off x="6235700" y="3033178"/>
                      <a:ext cx="1384300" cy="338554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r>
                        <a:rPr lang="en-US" sz="1600" b="1" dirty="0">
                          <a:latin typeface="Roboto Slab" pitchFamily="2" charset="0"/>
                          <a:ea typeface="Roboto Slab" pitchFamily="2" charset="0"/>
                        </a:rPr>
                        <a:t>Text Here</a:t>
                      </a:r>
                    </a:p>
                  </p:txBody>
                </p:sp>
              </p:grpSp>
              <p:cxnSp>
                <p:nvCxnSpPr>
                  <p:cNvPr id="109" name="Straight Connector 108">
                    <a:extLst>
                      <a:ext uri="{FF2B5EF4-FFF2-40B4-BE49-F238E27FC236}">
                        <a16:creationId xmlns:a16="http://schemas.microsoft.com/office/drawing/2014/main" id="{56C94BC8-CC9D-4E19-B188-ABC669BA9432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rot="1289433" flipH="1">
                    <a:off x="3617766" y="3163868"/>
                    <a:ext cx="1341052" cy="527998"/>
                  </a:xfrm>
                  <a:prstGeom prst="line">
                    <a:avLst/>
                  </a:prstGeom>
                  <a:ln w="28575">
                    <a:solidFill>
                      <a:schemeClr val="bg2">
                        <a:lumMod val="50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66" name="Group 65">
                  <a:extLst>
                    <a:ext uri="{FF2B5EF4-FFF2-40B4-BE49-F238E27FC236}">
                      <a16:creationId xmlns:a16="http://schemas.microsoft.com/office/drawing/2014/main" id="{68814D9B-D16E-442F-BB7B-4BB04F15E2D5}"/>
                    </a:ext>
                  </a:extLst>
                </p:cNvPr>
                <p:cNvGrpSpPr/>
                <p:nvPr/>
              </p:nvGrpSpPr>
              <p:grpSpPr>
                <a:xfrm rot="20310567">
                  <a:off x="3370276" y="1884522"/>
                  <a:ext cx="3551558" cy="857223"/>
                  <a:chOff x="3617766" y="3000389"/>
                  <a:chExt cx="3551558" cy="857223"/>
                </a:xfrm>
              </p:grpSpPr>
              <p:grpSp>
                <p:nvGrpSpPr>
                  <p:cNvPr id="103" name="Group 102">
                    <a:extLst>
                      <a:ext uri="{FF2B5EF4-FFF2-40B4-BE49-F238E27FC236}">
                        <a16:creationId xmlns:a16="http://schemas.microsoft.com/office/drawing/2014/main" id="{CA84CC38-67C9-4D32-8351-612ACD918A92}"/>
                      </a:ext>
                    </a:extLst>
                  </p:cNvPr>
                  <p:cNvGrpSpPr/>
                  <p:nvPr/>
                </p:nvGrpSpPr>
                <p:grpSpPr>
                  <a:xfrm>
                    <a:off x="4603924" y="3000389"/>
                    <a:ext cx="2565400" cy="857223"/>
                    <a:chOff x="5486400" y="2774977"/>
                    <a:chExt cx="2565400" cy="857223"/>
                  </a:xfrm>
                </p:grpSpPr>
                <p:sp>
                  <p:nvSpPr>
                    <p:cNvPr id="105" name="Rectangle: Rounded Corners 104">
                      <a:extLst>
                        <a:ext uri="{FF2B5EF4-FFF2-40B4-BE49-F238E27FC236}">
                          <a16:creationId xmlns:a16="http://schemas.microsoft.com/office/drawing/2014/main" id="{37517237-BC5E-4DB3-A046-9285CA6CB349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486400" y="2774977"/>
                      <a:ext cx="2565400" cy="857223"/>
                    </a:xfrm>
                    <a:prstGeom prst="roundRect">
                      <a:avLst>
                        <a:gd name="adj" fmla="val 26727"/>
                      </a:avLst>
                    </a:prstGeom>
                    <a:solidFill>
                      <a:schemeClr val="accent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106" name="Oval 105">
                      <a:extLst>
                        <a:ext uri="{FF2B5EF4-FFF2-40B4-BE49-F238E27FC236}">
                          <a16:creationId xmlns:a16="http://schemas.microsoft.com/office/drawing/2014/main" id="{F589B9B3-7FC0-4456-9895-E236BD226D40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765800" y="3038488"/>
                      <a:ext cx="330200" cy="330200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107" name="TextBox 106">
                      <a:extLst>
                        <a:ext uri="{FF2B5EF4-FFF2-40B4-BE49-F238E27FC236}">
                          <a16:creationId xmlns:a16="http://schemas.microsoft.com/office/drawing/2014/main" id="{D56C3E94-3A1B-460C-A2A7-1607EF9EC9C5}"/>
                        </a:ext>
                      </a:extLst>
                    </p:cNvPr>
                    <p:cNvSpPr txBox="1"/>
                    <p:nvPr/>
                  </p:nvSpPr>
                  <p:spPr>
                    <a:xfrm>
                      <a:off x="6235700" y="3033178"/>
                      <a:ext cx="1384300" cy="338554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r>
                        <a:rPr lang="en-US" sz="1600" b="1" dirty="0">
                          <a:latin typeface="Roboto Slab" pitchFamily="2" charset="0"/>
                          <a:ea typeface="Roboto Slab" pitchFamily="2" charset="0"/>
                        </a:rPr>
                        <a:t>Text Here</a:t>
                      </a:r>
                    </a:p>
                  </p:txBody>
                </p:sp>
              </p:grpSp>
              <p:cxnSp>
                <p:nvCxnSpPr>
                  <p:cNvPr id="104" name="Straight Connector 103">
                    <a:extLst>
                      <a:ext uri="{FF2B5EF4-FFF2-40B4-BE49-F238E27FC236}">
                        <a16:creationId xmlns:a16="http://schemas.microsoft.com/office/drawing/2014/main" id="{72C41061-A78C-40FE-A0E1-43402DD28EDB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rot="1289433" flipH="1">
                    <a:off x="3617766" y="3163868"/>
                    <a:ext cx="1341052" cy="527998"/>
                  </a:xfrm>
                  <a:prstGeom prst="line">
                    <a:avLst/>
                  </a:prstGeom>
                  <a:ln w="28575">
                    <a:solidFill>
                      <a:schemeClr val="bg2">
                        <a:lumMod val="50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68" name="Group 67">
                  <a:extLst>
                    <a:ext uri="{FF2B5EF4-FFF2-40B4-BE49-F238E27FC236}">
                      <a16:creationId xmlns:a16="http://schemas.microsoft.com/office/drawing/2014/main" id="{E8CCDF40-28A0-4838-AF67-8E92A7A53202}"/>
                    </a:ext>
                  </a:extLst>
                </p:cNvPr>
                <p:cNvGrpSpPr/>
                <p:nvPr/>
              </p:nvGrpSpPr>
              <p:grpSpPr>
                <a:xfrm>
                  <a:off x="3643389" y="3000389"/>
                  <a:ext cx="3525935" cy="857223"/>
                  <a:chOff x="3643389" y="3000389"/>
                  <a:chExt cx="3525935" cy="857223"/>
                </a:xfrm>
              </p:grpSpPr>
              <p:grpSp>
                <p:nvGrpSpPr>
                  <p:cNvPr id="98" name="Group 97">
                    <a:extLst>
                      <a:ext uri="{FF2B5EF4-FFF2-40B4-BE49-F238E27FC236}">
                        <a16:creationId xmlns:a16="http://schemas.microsoft.com/office/drawing/2014/main" id="{7F66F175-FD1C-4A28-AE7D-9279E2FB02D0}"/>
                      </a:ext>
                    </a:extLst>
                  </p:cNvPr>
                  <p:cNvGrpSpPr/>
                  <p:nvPr/>
                </p:nvGrpSpPr>
                <p:grpSpPr>
                  <a:xfrm>
                    <a:off x="4603924" y="3000389"/>
                    <a:ext cx="2565400" cy="857223"/>
                    <a:chOff x="5486400" y="2774977"/>
                    <a:chExt cx="2565400" cy="857223"/>
                  </a:xfrm>
                </p:grpSpPr>
                <p:sp>
                  <p:nvSpPr>
                    <p:cNvPr id="100" name="Rectangle: Rounded Corners 99">
                      <a:extLst>
                        <a:ext uri="{FF2B5EF4-FFF2-40B4-BE49-F238E27FC236}">
                          <a16:creationId xmlns:a16="http://schemas.microsoft.com/office/drawing/2014/main" id="{E1B41627-908B-4E1E-A04F-B5A698CE3862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486400" y="2774977"/>
                      <a:ext cx="2565400" cy="857223"/>
                    </a:xfrm>
                    <a:prstGeom prst="roundRect">
                      <a:avLst>
                        <a:gd name="adj" fmla="val 26727"/>
                      </a:avLst>
                    </a:prstGeom>
                    <a:solidFill>
                      <a:schemeClr val="accent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101" name="Oval 100">
                      <a:extLst>
                        <a:ext uri="{FF2B5EF4-FFF2-40B4-BE49-F238E27FC236}">
                          <a16:creationId xmlns:a16="http://schemas.microsoft.com/office/drawing/2014/main" id="{5ADC0A5D-88BB-4D8C-9E49-42D5A8A5883D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765800" y="3038488"/>
                      <a:ext cx="330200" cy="330200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102" name="TextBox 101">
                      <a:extLst>
                        <a:ext uri="{FF2B5EF4-FFF2-40B4-BE49-F238E27FC236}">
                          <a16:creationId xmlns:a16="http://schemas.microsoft.com/office/drawing/2014/main" id="{F5B31C49-F092-4B22-8159-91F5F2F04824}"/>
                        </a:ext>
                      </a:extLst>
                    </p:cNvPr>
                    <p:cNvSpPr txBox="1"/>
                    <p:nvPr/>
                  </p:nvSpPr>
                  <p:spPr>
                    <a:xfrm>
                      <a:off x="6235700" y="3033178"/>
                      <a:ext cx="1384300" cy="338554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r>
                        <a:rPr lang="en-US" sz="1600" b="1" dirty="0">
                          <a:latin typeface="Roboto Slab" pitchFamily="2" charset="0"/>
                          <a:ea typeface="Roboto Slab" pitchFamily="2" charset="0"/>
                        </a:rPr>
                        <a:t>Text Here</a:t>
                      </a:r>
                    </a:p>
                  </p:txBody>
                </p:sp>
              </p:grpSp>
              <p:cxnSp>
                <p:nvCxnSpPr>
                  <p:cNvPr id="99" name="Straight Connector 98">
                    <a:extLst>
                      <a:ext uri="{FF2B5EF4-FFF2-40B4-BE49-F238E27FC236}">
                        <a16:creationId xmlns:a16="http://schemas.microsoft.com/office/drawing/2014/main" id="{CCDAE790-59A3-44BB-9757-1449335FBBC0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3643389" y="3427867"/>
                    <a:ext cx="1365527" cy="0"/>
                  </a:xfrm>
                  <a:prstGeom prst="line">
                    <a:avLst/>
                  </a:prstGeom>
                  <a:ln w="28575">
                    <a:solidFill>
                      <a:schemeClr val="bg2">
                        <a:lumMod val="50000"/>
                      </a:schemeClr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69" name="Group 68">
                  <a:extLst>
                    <a:ext uri="{FF2B5EF4-FFF2-40B4-BE49-F238E27FC236}">
                      <a16:creationId xmlns:a16="http://schemas.microsoft.com/office/drawing/2014/main" id="{5EDBDB76-F712-4111-B8E1-4F42A8C8214F}"/>
                    </a:ext>
                  </a:extLst>
                </p:cNvPr>
                <p:cNvGrpSpPr/>
                <p:nvPr/>
              </p:nvGrpSpPr>
              <p:grpSpPr>
                <a:xfrm>
                  <a:off x="934954" y="1591891"/>
                  <a:ext cx="3348739" cy="3584241"/>
                  <a:chOff x="4135354" y="2348575"/>
                  <a:chExt cx="3348739" cy="3584241"/>
                </a:xfrm>
              </p:grpSpPr>
              <p:sp>
                <p:nvSpPr>
                  <p:cNvPr id="70" name="Shape 8">
                    <a:extLst>
                      <a:ext uri="{FF2B5EF4-FFF2-40B4-BE49-F238E27FC236}">
                        <a16:creationId xmlns:a16="http://schemas.microsoft.com/office/drawing/2014/main" id="{8E26CA6F-0661-4CEF-AA85-08911D36E746}"/>
                      </a:ext>
                    </a:extLst>
                  </p:cNvPr>
                  <p:cNvSpPr/>
                  <p:nvPr/>
                </p:nvSpPr>
                <p:spPr>
                  <a:xfrm>
                    <a:off x="4135354" y="3135841"/>
                    <a:ext cx="2797103" cy="2796975"/>
                  </a:xfrm>
                  <a:custGeom>
                    <a:avLst/>
                    <a:gdLst/>
                    <a:ahLst/>
                    <a:cxnLst>
                      <a:cxn ang="0">
                        <a:pos x="wd2" y="hd2"/>
                      </a:cxn>
                      <a:cxn ang="5400000">
                        <a:pos x="wd2" y="hd2"/>
                      </a:cxn>
                      <a:cxn ang="10800000">
                        <a:pos x="wd2" y="hd2"/>
                      </a:cxn>
                      <a:cxn ang="16200000">
                        <a:pos x="wd2" y="hd2"/>
                      </a:cxn>
                    </a:cxnLst>
                    <a:rect l="0" t="0" r="r" b="b"/>
                    <a:pathLst>
                      <a:path w="21600" h="21600" extrusionOk="0">
                        <a:moveTo>
                          <a:pt x="21600" y="10802"/>
                        </a:moveTo>
                        <a:cubicBezTo>
                          <a:pt x="21600" y="16765"/>
                          <a:pt x="16764" y="21600"/>
                          <a:pt x="10802" y="21600"/>
                        </a:cubicBezTo>
                        <a:cubicBezTo>
                          <a:pt x="4837" y="21600"/>
                          <a:pt x="0" y="16765"/>
                          <a:pt x="0" y="10802"/>
                        </a:cubicBezTo>
                        <a:cubicBezTo>
                          <a:pt x="0" y="4836"/>
                          <a:pt x="4837" y="0"/>
                          <a:pt x="10802" y="0"/>
                        </a:cubicBezTo>
                        <a:cubicBezTo>
                          <a:pt x="16764" y="0"/>
                          <a:pt x="21600" y="4836"/>
                          <a:pt x="21600" y="10802"/>
                        </a:cubicBezTo>
                        <a:close/>
                      </a:path>
                    </a:pathLst>
                  </a:custGeom>
                  <a:solidFill>
                    <a:schemeClr val="bg2">
                      <a:lumMod val="50000"/>
                    </a:schemeClr>
                  </a:solidFill>
                  <a:ln w="12700">
                    <a:miter lim="400000"/>
                  </a:ln>
                </p:spPr>
                <p:txBody>
                  <a:bodyPr lIns="0" tIns="0" rIns="0" bIns="0" anchor="ctr"/>
                  <a:lstStyle/>
                  <a:p>
                    <a:pPr lvl="0">
                      <a:defRPr sz="3000">
                        <a:solidFill>
                          <a:srgbClr val="FFFFFF"/>
                        </a:solidFill>
                        <a:effectLst>
                          <a:outerShdw blurRad="38100" dist="12700" dir="5400000" rotWithShape="0">
                            <a:srgbClr val="000000">
                              <a:alpha val="50000"/>
                            </a:srgbClr>
                          </a:outerShdw>
                        </a:effectLst>
                      </a:defRPr>
                    </a:pPr>
                    <a:endParaRPr/>
                  </a:p>
                </p:txBody>
              </p:sp>
              <p:sp>
                <p:nvSpPr>
                  <p:cNvPr id="71" name="Shape 9">
                    <a:extLst>
                      <a:ext uri="{FF2B5EF4-FFF2-40B4-BE49-F238E27FC236}">
                        <a16:creationId xmlns:a16="http://schemas.microsoft.com/office/drawing/2014/main" id="{5F341BC0-DC77-46F6-9E7A-13E226AE5CC4}"/>
                      </a:ext>
                    </a:extLst>
                  </p:cNvPr>
                  <p:cNvSpPr/>
                  <p:nvPr/>
                </p:nvSpPr>
                <p:spPr>
                  <a:xfrm>
                    <a:off x="4387154" y="3445747"/>
                    <a:ext cx="2456635" cy="2456516"/>
                  </a:xfrm>
                  <a:custGeom>
                    <a:avLst/>
                    <a:gdLst/>
                    <a:ahLst/>
                    <a:cxnLst>
                      <a:cxn ang="0">
                        <a:pos x="wd2" y="hd2"/>
                      </a:cxn>
                      <a:cxn ang="5400000">
                        <a:pos x="wd2" y="hd2"/>
                      </a:cxn>
                      <a:cxn ang="10800000">
                        <a:pos x="wd2" y="hd2"/>
                      </a:cxn>
                      <a:cxn ang="16200000">
                        <a:pos x="wd2" y="hd2"/>
                      </a:cxn>
                    </a:cxnLst>
                    <a:rect l="0" t="0" r="r" b="b"/>
                    <a:pathLst>
                      <a:path w="21600" h="21600" extrusionOk="0">
                        <a:moveTo>
                          <a:pt x="21600" y="10802"/>
                        </a:moveTo>
                        <a:cubicBezTo>
                          <a:pt x="21600" y="16765"/>
                          <a:pt x="16765" y="21600"/>
                          <a:pt x="10802" y="21600"/>
                        </a:cubicBezTo>
                        <a:cubicBezTo>
                          <a:pt x="4837" y="21600"/>
                          <a:pt x="0" y="16765"/>
                          <a:pt x="0" y="10802"/>
                        </a:cubicBezTo>
                        <a:cubicBezTo>
                          <a:pt x="0" y="4836"/>
                          <a:pt x="4837" y="0"/>
                          <a:pt x="10802" y="0"/>
                        </a:cubicBezTo>
                        <a:cubicBezTo>
                          <a:pt x="16765" y="0"/>
                          <a:pt x="21600" y="4836"/>
                          <a:pt x="21600" y="10802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85000"/>
                      <a:lumOff val="15000"/>
                    </a:schemeClr>
                  </a:solidFill>
                  <a:ln w="12700">
                    <a:miter lim="400000"/>
                  </a:ln>
                </p:spPr>
                <p:txBody>
                  <a:bodyPr lIns="0" tIns="0" rIns="0" bIns="0" anchor="ctr"/>
                  <a:lstStyle/>
                  <a:p>
                    <a:pPr lvl="0">
                      <a:defRPr sz="3000">
                        <a:solidFill>
                          <a:srgbClr val="FFFFFF"/>
                        </a:solidFill>
                        <a:effectLst>
                          <a:outerShdw blurRad="38100" dist="12700" dir="5400000" rotWithShape="0">
                            <a:srgbClr val="000000">
                              <a:alpha val="50000"/>
                            </a:srgbClr>
                          </a:outerShdw>
                        </a:effectLst>
                      </a:defRPr>
                    </a:pPr>
                    <a:endParaRPr dirty="0"/>
                  </a:p>
                </p:txBody>
              </p:sp>
              <p:sp>
                <p:nvSpPr>
                  <p:cNvPr id="73" name="Shape 10">
                    <a:extLst>
                      <a:ext uri="{FF2B5EF4-FFF2-40B4-BE49-F238E27FC236}">
                        <a16:creationId xmlns:a16="http://schemas.microsoft.com/office/drawing/2014/main" id="{689887AF-EE49-4DC0-93C4-9C1838DC2F77}"/>
                      </a:ext>
                    </a:extLst>
                  </p:cNvPr>
                  <p:cNvSpPr/>
                  <p:nvPr/>
                </p:nvSpPr>
                <p:spPr>
                  <a:xfrm>
                    <a:off x="4454946" y="3445747"/>
                    <a:ext cx="2167013" cy="2166909"/>
                  </a:xfrm>
                  <a:custGeom>
                    <a:avLst/>
                    <a:gdLst/>
                    <a:ahLst/>
                    <a:cxnLst>
                      <a:cxn ang="0">
                        <a:pos x="wd2" y="hd2"/>
                      </a:cxn>
                      <a:cxn ang="5400000">
                        <a:pos x="wd2" y="hd2"/>
                      </a:cxn>
                      <a:cxn ang="10800000">
                        <a:pos x="wd2" y="hd2"/>
                      </a:cxn>
                      <a:cxn ang="16200000">
                        <a:pos x="wd2" y="hd2"/>
                      </a:cxn>
                    </a:cxnLst>
                    <a:rect l="0" t="0" r="r" b="b"/>
                    <a:pathLst>
                      <a:path w="21600" h="21600" extrusionOk="0">
                        <a:moveTo>
                          <a:pt x="21600" y="10802"/>
                        </a:moveTo>
                        <a:cubicBezTo>
                          <a:pt x="21600" y="16765"/>
                          <a:pt x="16765" y="21600"/>
                          <a:pt x="10802" y="21600"/>
                        </a:cubicBezTo>
                        <a:cubicBezTo>
                          <a:pt x="4837" y="21600"/>
                          <a:pt x="0" y="16765"/>
                          <a:pt x="0" y="10802"/>
                        </a:cubicBezTo>
                        <a:cubicBezTo>
                          <a:pt x="0" y="4836"/>
                          <a:pt x="4837" y="0"/>
                          <a:pt x="10802" y="0"/>
                        </a:cubicBezTo>
                        <a:cubicBezTo>
                          <a:pt x="16765" y="0"/>
                          <a:pt x="21600" y="4836"/>
                          <a:pt x="21600" y="10802"/>
                        </a:cubicBezTo>
                        <a:close/>
                      </a:path>
                    </a:pathLst>
                  </a:custGeom>
                  <a:solidFill>
                    <a:schemeClr val="bg2">
                      <a:lumMod val="75000"/>
                    </a:schemeClr>
                  </a:solidFill>
                  <a:ln w="12700">
                    <a:miter lim="400000"/>
                  </a:ln>
                </p:spPr>
                <p:txBody>
                  <a:bodyPr lIns="0" tIns="0" rIns="0" bIns="0" anchor="ctr"/>
                  <a:lstStyle/>
                  <a:p>
                    <a:pPr lvl="0">
                      <a:defRPr sz="3000">
                        <a:solidFill>
                          <a:srgbClr val="FFFFFF"/>
                        </a:solidFill>
                        <a:effectLst>
                          <a:outerShdw blurRad="38100" dist="12700" dir="5400000" rotWithShape="0">
                            <a:srgbClr val="000000">
                              <a:alpha val="50000"/>
                            </a:srgbClr>
                          </a:outerShdw>
                        </a:effectLst>
                      </a:defRPr>
                    </a:pPr>
                    <a:endParaRPr dirty="0"/>
                  </a:p>
                </p:txBody>
              </p:sp>
              <p:sp>
                <p:nvSpPr>
                  <p:cNvPr id="84" name="Shape 11">
                    <a:extLst>
                      <a:ext uri="{FF2B5EF4-FFF2-40B4-BE49-F238E27FC236}">
                        <a16:creationId xmlns:a16="http://schemas.microsoft.com/office/drawing/2014/main" id="{20C46D2D-4319-4799-BC4B-D0182D20F293}"/>
                      </a:ext>
                    </a:extLst>
                  </p:cNvPr>
                  <p:cNvSpPr/>
                  <p:nvPr/>
                </p:nvSpPr>
                <p:spPr>
                  <a:xfrm>
                    <a:off x="4735800" y="3726601"/>
                    <a:ext cx="1602358" cy="1602337"/>
                  </a:xfrm>
                  <a:custGeom>
                    <a:avLst/>
                    <a:gdLst/>
                    <a:ahLst/>
                    <a:cxnLst>
                      <a:cxn ang="0">
                        <a:pos x="wd2" y="hd2"/>
                      </a:cxn>
                      <a:cxn ang="5400000">
                        <a:pos x="wd2" y="hd2"/>
                      </a:cxn>
                      <a:cxn ang="10800000">
                        <a:pos x="wd2" y="hd2"/>
                      </a:cxn>
                      <a:cxn ang="16200000">
                        <a:pos x="wd2" y="hd2"/>
                      </a:cxn>
                    </a:cxnLst>
                    <a:rect l="0" t="0" r="r" b="b"/>
                    <a:pathLst>
                      <a:path w="21600" h="21600" extrusionOk="0">
                        <a:moveTo>
                          <a:pt x="21600" y="10802"/>
                        </a:moveTo>
                        <a:cubicBezTo>
                          <a:pt x="21600" y="16764"/>
                          <a:pt x="16764" y="21600"/>
                          <a:pt x="10801" y="21600"/>
                        </a:cubicBezTo>
                        <a:cubicBezTo>
                          <a:pt x="4834" y="21600"/>
                          <a:pt x="0" y="16764"/>
                          <a:pt x="0" y="10802"/>
                        </a:cubicBezTo>
                        <a:cubicBezTo>
                          <a:pt x="0" y="4834"/>
                          <a:pt x="4834" y="0"/>
                          <a:pt x="10801" y="0"/>
                        </a:cubicBezTo>
                        <a:cubicBezTo>
                          <a:pt x="16764" y="0"/>
                          <a:pt x="21600" y="4834"/>
                          <a:pt x="21600" y="10802"/>
                        </a:cubicBezTo>
                        <a:close/>
                      </a:path>
                    </a:pathLst>
                  </a:custGeom>
                  <a:solidFill>
                    <a:schemeClr val="bg2">
                      <a:lumMod val="60000"/>
                      <a:lumOff val="40000"/>
                    </a:schemeClr>
                  </a:solidFill>
                  <a:ln w="12700">
                    <a:miter lim="400000"/>
                  </a:ln>
                </p:spPr>
                <p:txBody>
                  <a:bodyPr lIns="0" tIns="0" rIns="0" bIns="0" anchor="ctr"/>
                  <a:lstStyle/>
                  <a:p>
                    <a:pPr lvl="0">
                      <a:defRPr sz="3000">
                        <a:solidFill>
                          <a:srgbClr val="FFFFFF"/>
                        </a:solidFill>
                        <a:effectLst>
                          <a:outerShdw blurRad="38100" dist="12700" dir="5400000" rotWithShape="0">
                            <a:srgbClr val="000000">
                              <a:alpha val="50000"/>
                            </a:srgbClr>
                          </a:outerShdw>
                        </a:effectLst>
                      </a:defRPr>
                    </a:pPr>
                    <a:endParaRPr/>
                  </a:p>
                </p:txBody>
              </p:sp>
              <p:sp>
                <p:nvSpPr>
                  <p:cNvPr id="94" name="Shape 12">
                    <a:extLst>
                      <a:ext uri="{FF2B5EF4-FFF2-40B4-BE49-F238E27FC236}">
                        <a16:creationId xmlns:a16="http://schemas.microsoft.com/office/drawing/2014/main" id="{802B5EB0-1023-4C54-B26B-EE15A3857F53}"/>
                      </a:ext>
                    </a:extLst>
                  </p:cNvPr>
                  <p:cNvSpPr/>
                  <p:nvPr/>
                </p:nvSpPr>
                <p:spPr>
                  <a:xfrm>
                    <a:off x="5016651" y="4007452"/>
                    <a:ext cx="1037651" cy="1037591"/>
                  </a:xfrm>
                  <a:custGeom>
                    <a:avLst/>
                    <a:gdLst/>
                    <a:ahLst/>
                    <a:cxnLst>
                      <a:cxn ang="0">
                        <a:pos x="wd2" y="hd2"/>
                      </a:cxn>
                      <a:cxn ang="5400000">
                        <a:pos x="wd2" y="hd2"/>
                      </a:cxn>
                      <a:cxn ang="10800000">
                        <a:pos x="wd2" y="hd2"/>
                      </a:cxn>
                      <a:cxn ang="16200000">
                        <a:pos x="wd2" y="hd2"/>
                      </a:cxn>
                    </a:cxnLst>
                    <a:rect l="0" t="0" r="r" b="b"/>
                    <a:pathLst>
                      <a:path w="21600" h="21600" extrusionOk="0">
                        <a:moveTo>
                          <a:pt x="21600" y="10804"/>
                        </a:moveTo>
                        <a:cubicBezTo>
                          <a:pt x="21600" y="16765"/>
                          <a:pt x="16764" y="21600"/>
                          <a:pt x="10804" y="21600"/>
                        </a:cubicBezTo>
                        <a:cubicBezTo>
                          <a:pt x="4837" y="21600"/>
                          <a:pt x="0" y="16765"/>
                          <a:pt x="0" y="10804"/>
                        </a:cubicBezTo>
                        <a:cubicBezTo>
                          <a:pt x="0" y="4837"/>
                          <a:pt x="4837" y="0"/>
                          <a:pt x="10804" y="0"/>
                        </a:cubicBezTo>
                        <a:cubicBezTo>
                          <a:pt x="16764" y="0"/>
                          <a:pt x="21600" y="4837"/>
                          <a:pt x="21600" y="10804"/>
                        </a:cubicBezTo>
                        <a:close/>
                      </a:path>
                    </a:pathLst>
                  </a:custGeom>
                  <a:solidFill>
                    <a:schemeClr val="bg2">
                      <a:lumMod val="20000"/>
                      <a:lumOff val="80000"/>
                    </a:schemeClr>
                  </a:solidFill>
                  <a:ln w="12700">
                    <a:miter lim="400000"/>
                  </a:ln>
                </p:spPr>
                <p:txBody>
                  <a:bodyPr lIns="0" tIns="0" rIns="0" bIns="0" anchor="ctr"/>
                  <a:lstStyle/>
                  <a:p>
                    <a:pPr lvl="0">
                      <a:defRPr sz="3000">
                        <a:solidFill>
                          <a:srgbClr val="FFFFFF"/>
                        </a:solidFill>
                        <a:effectLst>
                          <a:outerShdw blurRad="38100" dist="12700" dir="5400000" rotWithShape="0">
                            <a:srgbClr val="000000">
                              <a:alpha val="50000"/>
                            </a:srgbClr>
                          </a:outerShdw>
                        </a:effectLst>
                      </a:defRPr>
                    </a:pPr>
                    <a:endParaRPr/>
                  </a:p>
                </p:txBody>
              </p:sp>
              <p:sp>
                <p:nvSpPr>
                  <p:cNvPr id="95" name="Shape 13">
                    <a:extLst>
                      <a:ext uri="{FF2B5EF4-FFF2-40B4-BE49-F238E27FC236}">
                        <a16:creationId xmlns:a16="http://schemas.microsoft.com/office/drawing/2014/main" id="{81353CE7-E064-47DE-96DE-1211C1B47050}"/>
                      </a:ext>
                    </a:extLst>
                  </p:cNvPr>
                  <p:cNvSpPr/>
                  <p:nvPr/>
                </p:nvSpPr>
                <p:spPr>
                  <a:xfrm>
                    <a:off x="5297506" y="4297990"/>
                    <a:ext cx="473078" cy="472940"/>
                  </a:xfrm>
                  <a:custGeom>
                    <a:avLst/>
                    <a:gdLst/>
                    <a:ahLst/>
                    <a:cxnLst>
                      <a:cxn ang="0">
                        <a:pos x="wd2" y="hd2"/>
                      </a:cxn>
                      <a:cxn ang="5400000">
                        <a:pos x="wd2" y="hd2"/>
                      </a:cxn>
                      <a:cxn ang="10800000">
                        <a:pos x="wd2" y="hd2"/>
                      </a:cxn>
                      <a:cxn ang="16200000">
                        <a:pos x="wd2" y="hd2"/>
                      </a:cxn>
                    </a:cxnLst>
                    <a:rect l="0" t="0" r="r" b="b"/>
                    <a:pathLst>
                      <a:path w="21600" h="21600" extrusionOk="0">
                        <a:moveTo>
                          <a:pt x="21600" y="10809"/>
                        </a:moveTo>
                        <a:cubicBezTo>
                          <a:pt x="21600" y="16771"/>
                          <a:pt x="16765" y="21600"/>
                          <a:pt x="10807" y="21600"/>
                        </a:cubicBezTo>
                        <a:cubicBezTo>
                          <a:pt x="4834" y="21600"/>
                          <a:pt x="0" y="16771"/>
                          <a:pt x="0" y="10809"/>
                        </a:cubicBezTo>
                        <a:cubicBezTo>
                          <a:pt x="0" y="4835"/>
                          <a:pt x="4834" y="0"/>
                          <a:pt x="10807" y="0"/>
                        </a:cubicBezTo>
                        <a:cubicBezTo>
                          <a:pt x="16765" y="0"/>
                          <a:pt x="21600" y="4835"/>
                          <a:pt x="21600" y="10809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12700">
                    <a:miter lim="400000"/>
                  </a:ln>
                </p:spPr>
                <p:txBody>
                  <a:bodyPr lIns="0" tIns="0" rIns="0" bIns="0" anchor="ctr"/>
                  <a:lstStyle/>
                  <a:p>
                    <a:pPr lvl="0">
                      <a:defRPr sz="3000">
                        <a:solidFill>
                          <a:srgbClr val="FFFFFF"/>
                        </a:solidFill>
                        <a:effectLst>
                          <a:outerShdw blurRad="38100" dist="12700" dir="5400000" rotWithShape="0">
                            <a:srgbClr val="000000">
                              <a:alpha val="50000"/>
                            </a:srgbClr>
                          </a:outerShdw>
                        </a:effectLst>
                      </a:defRPr>
                    </a:pPr>
                    <a:endParaRPr dirty="0"/>
                  </a:p>
                </p:txBody>
              </p:sp>
              <p:sp>
                <p:nvSpPr>
                  <p:cNvPr id="96" name="Shape 14">
                    <a:extLst>
                      <a:ext uri="{FF2B5EF4-FFF2-40B4-BE49-F238E27FC236}">
                        <a16:creationId xmlns:a16="http://schemas.microsoft.com/office/drawing/2014/main" id="{0361DD50-0F0C-40BE-8825-DD8BDBDFE736}"/>
                      </a:ext>
                    </a:extLst>
                  </p:cNvPr>
                  <p:cNvSpPr/>
                  <p:nvPr/>
                </p:nvSpPr>
                <p:spPr>
                  <a:xfrm rot="21209569">
                    <a:off x="5384025" y="2348575"/>
                    <a:ext cx="2100068" cy="2100470"/>
                  </a:xfrm>
                  <a:custGeom>
                    <a:avLst/>
                    <a:gdLst/>
                    <a:ahLst/>
                    <a:cxnLst>
                      <a:cxn ang="0">
                        <a:pos x="wd2" y="hd2"/>
                      </a:cxn>
                      <a:cxn ang="5400000">
                        <a:pos x="wd2" y="hd2"/>
                      </a:cxn>
                      <a:cxn ang="10800000">
                        <a:pos x="wd2" y="hd2"/>
                      </a:cxn>
                      <a:cxn ang="16200000">
                        <a:pos x="wd2" y="hd2"/>
                      </a:cxn>
                    </a:cxnLst>
                    <a:rect l="0" t="0" r="r" b="b"/>
                    <a:pathLst>
                      <a:path w="21600" h="21600" extrusionOk="0">
                        <a:moveTo>
                          <a:pt x="18372" y="7845"/>
                        </a:moveTo>
                        <a:lnTo>
                          <a:pt x="21600" y="4612"/>
                        </a:lnTo>
                        <a:lnTo>
                          <a:pt x="17962" y="3640"/>
                        </a:lnTo>
                        <a:lnTo>
                          <a:pt x="16992" y="0"/>
                        </a:lnTo>
                        <a:lnTo>
                          <a:pt x="13760" y="3233"/>
                        </a:lnTo>
                        <a:lnTo>
                          <a:pt x="14548" y="6180"/>
                        </a:lnTo>
                        <a:lnTo>
                          <a:pt x="3582" y="17152"/>
                        </a:lnTo>
                        <a:lnTo>
                          <a:pt x="2027" y="14044"/>
                        </a:lnTo>
                        <a:lnTo>
                          <a:pt x="1014" y="17822"/>
                        </a:lnTo>
                        <a:lnTo>
                          <a:pt x="0" y="21600"/>
                        </a:lnTo>
                        <a:lnTo>
                          <a:pt x="3779" y="20586"/>
                        </a:lnTo>
                        <a:lnTo>
                          <a:pt x="7556" y="19577"/>
                        </a:lnTo>
                        <a:lnTo>
                          <a:pt x="4452" y="18018"/>
                        </a:lnTo>
                        <a:lnTo>
                          <a:pt x="15420" y="7054"/>
                        </a:lnTo>
                        <a:cubicBezTo>
                          <a:pt x="15420" y="7054"/>
                          <a:pt x="18372" y="7845"/>
                          <a:pt x="18372" y="7845"/>
                        </a:cubicBezTo>
                        <a:close/>
                      </a:path>
                    </a:pathLst>
                  </a:custGeom>
                  <a:solidFill>
                    <a:schemeClr val="accent1">
                      <a:lumMod val="40000"/>
                      <a:lumOff val="60000"/>
                    </a:schemeClr>
                  </a:solidFill>
                  <a:ln w="12700">
                    <a:miter lim="400000"/>
                  </a:ln>
                </p:spPr>
                <p:txBody>
                  <a:bodyPr lIns="0" tIns="0" rIns="0" bIns="0" anchor="ctr"/>
                  <a:lstStyle/>
                  <a:p>
                    <a:pPr lvl="0">
                      <a:defRPr sz="3000">
                        <a:solidFill>
                          <a:srgbClr val="FFFFFF"/>
                        </a:solidFill>
                        <a:effectLst>
                          <a:outerShdw blurRad="38100" dist="12700" dir="5400000" rotWithShape="0">
                            <a:srgbClr val="000000">
                              <a:alpha val="50000"/>
                            </a:srgbClr>
                          </a:outerShdw>
                        </a:effectLst>
                      </a:defRPr>
                    </a:pPr>
                    <a:endParaRPr dirty="0"/>
                  </a:p>
                </p:txBody>
              </p:sp>
              <p:sp>
                <p:nvSpPr>
                  <p:cNvPr id="97" name="Shape 15">
                    <a:extLst>
                      <a:ext uri="{FF2B5EF4-FFF2-40B4-BE49-F238E27FC236}">
                        <a16:creationId xmlns:a16="http://schemas.microsoft.com/office/drawing/2014/main" id="{527A776E-08B8-4557-8DEE-1600BF5B772B}"/>
                      </a:ext>
                    </a:extLst>
                  </p:cNvPr>
                  <p:cNvSpPr/>
                  <p:nvPr/>
                </p:nvSpPr>
                <p:spPr>
                  <a:xfrm rot="21209569">
                    <a:off x="5384025" y="2348575"/>
                    <a:ext cx="1746365" cy="2100470"/>
                  </a:xfrm>
                  <a:custGeom>
                    <a:avLst/>
                    <a:gdLst/>
                    <a:ahLst/>
                    <a:cxnLst>
                      <a:cxn ang="0">
                        <a:pos x="wd2" y="hd2"/>
                      </a:cxn>
                      <a:cxn ang="5400000">
                        <a:pos x="wd2" y="hd2"/>
                      </a:cxn>
                      <a:cxn ang="10800000">
                        <a:pos x="wd2" y="hd2"/>
                      </a:cxn>
                      <a:cxn ang="16200000">
                        <a:pos x="wd2" y="hd2"/>
                      </a:cxn>
                    </a:cxnLst>
                    <a:rect l="0" t="0" r="r" b="b"/>
                    <a:pathLst>
                      <a:path w="21600" h="21600" extrusionOk="0">
                        <a:moveTo>
                          <a:pt x="21600" y="3640"/>
                        </a:moveTo>
                        <a:lnTo>
                          <a:pt x="20433" y="0"/>
                        </a:lnTo>
                        <a:lnTo>
                          <a:pt x="16546" y="3233"/>
                        </a:lnTo>
                        <a:lnTo>
                          <a:pt x="17500" y="6180"/>
                        </a:lnTo>
                        <a:lnTo>
                          <a:pt x="4302" y="17152"/>
                        </a:lnTo>
                        <a:lnTo>
                          <a:pt x="2438" y="14044"/>
                        </a:lnTo>
                        <a:lnTo>
                          <a:pt x="1219" y="17822"/>
                        </a:lnTo>
                        <a:lnTo>
                          <a:pt x="0" y="21600"/>
                        </a:lnTo>
                        <a:cubicBezTo>
                          <a:pt x="0" y="21600"/>
                          <a:pt x="21600" y="3640"/>
                          <a:pt x="21600" y="3640"/>
                        </a:cubicBezTo>
                        <a:close/>
                      </a:path>
                    </a:pathLst>
                  </a:custGeom>
                  <a:solidFill>
                    <a:schemeClr val="accent1"/>
                  </a:solidFill>
                  <a:ln w="12700">
                    <a:miter lim="400000"/>
                  </a:ln>
                </p:spPr>
                <p:txBody>
                  <a:bodyPr lIns="0" tIns="0" rIns="0" bIns="0" anchor="ctr"/>
                  <a:lstStyle/>
                  <a:p>
                    <a:pPr lvl="0">
                      <a:defRPr sz="3000">
                        <a:solidFill>
                          <a:srgbClr val="FFFFFF"/>
                        </a:solidFill>
                        <a:effectLst>
                          <a:outerShdw blurRad="38100" dist="12700" dir="5400000" rotWithShape="0">
                            <a:srgbClr val="000000">
                              <a:alpha val="50000"/>
                            </a:srgbClr>
                          </a:outerShdw>
                        </a:effectLst>
                      </a:defRPr>
                    </a:pPr>
                    <a:endParaRPr dirty="0"/>
                  </a:p>
                </p:txBody>
              </p:sp>
            </p:grpSp>
          </p:grpSp>
          <p:grpSp>
            <p:nvGrpSpPr>
              <p:cNvPr id="14" name="Group 13">
                <a:extLst>
                  <a:ext uri="{FF2B5EF4-FFF2-40B4-BE49-F238E27FC236}">
                    <a16:creationId xmlns:a16="http://schemas.microsoft.com/office/drawing/2014/main" id="{9F814B4C-4AD0-44A2-9BB8-8853E673FE37}"/>
                  </a:ext>
                </a:extLst>
              </p:cNvPr>
              <p:cNvGrpSpPr/>
              <p:nvPr/>
            </p:nvGrpSpPr>
            <p:grpSpPr>
              <a:xfrm>
                <a:off x="7693253" y="1967415"/>
                <a:ext cx="1021976" cy="1021976"/>
                <a:chOff x="7937651" y="1975207"/>
                <a:chExt cx="1021976" cy="1021976"/>
              </a:xfrm>
            </p:grpSpPr>
            <p:sp>
              <p:nvSpPr>
                <p:cNvPr id="172" name="Oval 171">
                  <a:extLst>
                    <a:ext uri="{FF2B5EF4-FFF2-40B4-BE49-F238E27FC236}">
                      <a16:creationId xmlns:a16="http://schemas.microsoft.com/office/drawing/2014/main" id="{82F834FB-51D7-45AC-B3C1-FBE6543D7FB2}"/>
                    </a:ext>
                  </a:extLst>
                </p:cNvPr>
                <p:cNvSpPr/>
                <p:nvPr/>
              </p:nvSpPr>
              <p:spPr>
                <a:xfrm>
                  <a:off x="7937651" y="1975207"/>
                  <a:ext cx="1021976" cy="1021976"/>
                </a:xfrm>
                <a:prstGeom prst="ellipse">
                  <a:avLst/>
                </a:prstGeom>
                <a:solidFill>
                  <a:schemeClr val="accent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173" name="Rectangle 172">
                  <a:extLst>
                    <a:ext uri="{FF2B5EF4-FFF2-40B4-BE49-F238E27FC236}">
                      <a16:creationId xmlns:a16="http://schemas.microsoft.com/office/drawing/2014/main" id="{79C9476E-D15F-4306-A22C-AFD1FEDAC36D}"/>
                    </a:ext>
                  </a:extLst>
                </p:cNvPr>
                <p:cNvSpPr/>
                <p:nvPr/>
              </p:nvSpPr>
              <p:spPr>
                <a:xfrm>
                  <a:off x="8132365" y="2145119"/>
                  <a:ext cx="660757" cy="707886"/>
                </a:xfrm>
                <a:prstGeom prst="rect">
                  <a:avLst/>
                </a:prstGeom>
              </p:spPr>
              <p:txBody>
                <a:bodyPr wrap="none" anchor="ctr">
                  <a:spAutoFit/>
                </a:bodyPr>
                <a:lstStyle/>
                <a:p>
                  <a:pPr algn="ctr"/>
                  <a:r>
                    <a:rPr lang="en-US" sz="4000" dirty="0">
                      <a:solidFill>
                        <a:srgbClr val="000000"/>
                      </a:solidFill>
                      <a:latin typeface="FontAwesome" charset="0"/>
                    </a:rPr>
                    <a:t></a:t>
                  </a:r>
                  <a:endParaRPr lang="en-US" sz="4000" dirty="0">
                    <a:solidFill>
                      <a:srgbClr val="000000"/>
                    </a:solidFill>
                  </a:endParaRPr>
                </a:p>
              </p:txBody>
            </p:sp>
          </p:grpSp>
          <p:grpSp>
            <p:nvGrpSpPr>
              <p:cNvPr id="9" name="Group 8">
                <a:extLst>
                  <a:ext uri="{FF2B5EF4-FFF2-40B4-BE49-F238E27FC236}">
                    <a16:creationId xmlns:a16="http://schemas.microsoft.com/office/drawing/2014/main" id="{E98ABCE8-2A2D-4975-B720-B981C3896715}"/>
                  </a:ext>
                </a:extLst>
              </p:cNvPr>
              <p:cNvGrpSpPr/>
              <p:nvPr/>
            </p:nvGrpSpPr>
            <p:grpSpPr>
              <a:xfrm>
                <a:off x="7693253" y="3248547"/>
                <a:ext cx="1021976" cy="1021976"/>
                <a:chOff x="8633013" y="3281065"/>
                <a:chExt cx="1021976" cy="1021976"/>
              </a:xfrm>
            </p:grpSpPr>
            <p:sp>
              <p:nvSpPr>
                <p:cNvPr id="174" name="Oval 173">
                  <a:extLst>
                    <a:ext uri="{FF2B5EF4-FFF2-40B4-BE49-F238E27FC236}">
                      <a16:creationId xmlns:a16="http://schemas.microsoft.com/office/drawing/2014/main" id="{40BE54CB-0E7F-4029-B909-6F66299DE5D8}"/>
                    </a:ext>
                  </a:extLst>
                </p:cNvPr>
                <p:cNvSpPr/>
                <p:nvPr/>
              </p:nvSpPr>
              <p:spPr>
                <a:xfrm>
                  <a:off x="8633013" y="3281065"/>
                  <a:ext cx="1021976" cy="1021976"/>
                </a:xfrm>
                <a:prstGeom prst="ellipse">
                  <a:avLst/>
                </a:prstGeom>
                <a:solidFill>
                  <a:schemeClr val="bg2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76" name="Rectangle 175">
                  <a:extLst>
                    <a:ext uri="{FF2B5EF4-FFF2-40B4-BE49-F238E27FC236}">
                      <a16:creationId xmlns:a16="http://schemas.microsoft.com/office/drawing/2014/main" id="{EA9AD718-BAB8-401C-97E6-87CDFB8A1F40}"/>
                    </a:ext>
                  </a:extLst>
                </p:cNvPr>
                <p:cNvSpPr/>
                <p:nvPr/>
              </p:nvSpPr>
              <p:spPr>
                <a:xfrm>
                  <a:off x="8928988" y="3453519"/>
                  <a:ext cx="478016" cy="707886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4000">
                      <a:solidFill>
                        <a:schemeClr val="bg1"/>
                      </a:solidFill>
                      <a:latin typeface="FontAwesome" charset="0"/>
                    </a:rPr>
                    <a:t></a:t>
                  </a:r>
                  <a:endParaRPr lang="en-US" sz="4000">
                    <a:solidFill>
                      <a:schemeClr val="bg1"/>
                    </a:solidFill>
                  </a:endParaRPr>
                </a:p>
              </p:txBody>
            </p:sp>
          </p:grpSp>
          <p:grpSp>
            <p:nvGrpSpPr>
              <p:cNvPr id="6" name="Group 5">
                <a:extLst>
                  <a:ext uri="{FF2B5EF4-FFF2-40B4-BE49-F238E27FC236}">
                    <a16:creationId xmlns:a16="http://schemas.microsoft.com/office/drawing/2014/main" id="{F8E8CDE4-7A31-4741-BCB4-6F4C4E3B848B}"/>
                  </a:ext>
                </a:extLst>
              </p:cNvPr>
              <p:cNvGrpSpPr/>
              <p:nvPr/>
            </p:nvGrpSpPr>
            <p:grpSpPr>
              <a:xfrm>
                <a:off x="7693253" y="4529680"/>
                <a:ext cx="1021976" cy="1021976"/>
                <a:chOff x="9923931" y="4733348"/>
                <a:chExt cx="1021976" cy="1021976"/>
              </a:xfrm>
            </p:grpSpPr>
            <p:sp>
              <p:nvSpPr>
                <p:cNvPr id="175" name="Oval 174">
                  <a:extLst>
                    <a:ext uri="{FF2B5EF4-FFF2-40B4-BE49-F238E27FC236}">
                      <a16:creationId xmlns:a16="http://schemas.microsoft.com/office/drawing/2014/main" id="{48C65CC8-C44C-4071-8CD2-CCCA6BE03E71}"/>
                    </a:ext>
                  </a:extLst>
                </p:cNvPr>
                <p:cNvSpPr/>
                <p:nvPr/>
              </p:nvSpPr>
              <p:spPr>
                <a:xfrm>
                  <a:off x="9923931" y="4733348"/>
                  <a:ext cx="1021976" cy="1021976"/>
                </a:xfrm>
                <a:prstGeom prst="ellipse">
                  <a:avLst/>
                </a:prstGeom>
                <a:solidFill>
                  <a:schemeClr val="accent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77" name="Rectangle 176">
                  <a:extLst>
                    <a:ext uri="{FF2B5EF4-FFF2-40B4-BE49-F238E27FC236}">
                      <a16:creationId xmlns:a16="http://schemas.microsoft.com/office/drawing/2014/main" id="{B319E07C-AF4B-4A11-9615-A2BB9C420023}"/>
                    </a:ext>
                  </a:extLst>
                </p:cNvPr>
                <p:cNvSpPr/>
                <p:nvPr/>
              </p:nvSpPr>
              <p:spPr>
                <a:xfrm>
                  <a:off x="10078302" y="4889813"/>
                  <a:ext cx="660758" cy="707886"/>
                </a:xfrm>
                <a:prstGeom prst="rect">
                  <a:avLst/>
                </a:prstGeom>
              </p:spPr>
              <p:txBody>
                <a:bodyPr wrap="none">
                  <a:spAutoFit/>
                </a:bodyPr>
                <a:lstStyle/>
                <a:p>
                  <a:r>
                    <a:rPr lang="en-US" sz="4000" dirty="0">
                      <a:latin typeface="FontAwesome" charset="0"/>
                    </a:rPr>
                    <a:t></a:t>
                  </a:r>
                  <a:endParaRPr lang="en-US" sz="4000" dirty="0"/>
                </a:p>
              </p:txBody>
            </p:sp>
          </p:grpSp>
          <p:grpSp>
            <p:nvGrpSpPr>
              <p:cNvPr id="15" name="Group 14">
                <a:extLst>
                  <a:ext uri="{FF2B5EF4-FFF2-40B4-BE49-F238E27FC236}">
                    <a16:creationId xmlns:a16="http://schemas.microsoft.com/office/drawing/2014/main" id="{863298E8-FD9E-4BC4-904E-5ED86BBA36F2}"/>
                  </a:ext>
                </a:extLst>
              </p:cNvPr>
              <p:cNvGrpSpPr/>
              <p:nvPr/>
            </p:nvGrpSpPr>
            <p:grpSpPr>
              <a:xfrm>
                <a:off x="8909943" y="2074819"/>
                <a:ext cx="2443857" cy="859351"/>
                <a:chOff x="6512379" y="3265288"/>
                <a:chExt cx="2443857" cy="859351"/>
              </a:xfrm>
            </p:grpSpPr>
            <p:sp>
              <p:nvSpPr>
                <p:cNvPr id="183" name="TextBox 182">
                  <a:extLst>
                    <a:ext uri="{FF2B5EF4-FFF2-40B4-BE49-F238E27FC236}">
                      <a16:creationId xmlns:a16="http://schemas.microsoft.com/office/drawing/2014/main" id="{3DCC621A-C318-4566-9EC1-72B538904158}"/>
                    </a:ext>
                  </a:extLst>
                </p:cNvPr>
                <p:cNvSpPr txBox="1"/>
                <p:nvPr/>
              </p:nvSpPr>
              <p:spPr>
                <a:xfrm>
                  <a:off x="6512379" y="3647585"/>
                  <a:ext cx="2443857" cy="47705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500"/>
                    </a:lnSpc>
                  </a:pPr>
                  <a:r>
                    <a:rPr lang="en-US" sz="1000" i="1" dirty="0">
                      <a:latin typeface="Roboto Slab" pitchFamily="2" charset="0"/>
                      <a:ea typeface="Roboto Slab" pitchFamily="2" charset="0"/>
                    </a:rPr>
                    <a:t>Lorem Ipsum has been the industry's standard dummy text</a:t>
                  </a:r>
                </a:p>
              </p:txBody>
            </p:sp>
            <p:sp>
              <p:nvSpPr>
                <p:cNvPr id="184" name="TextBox 183">
                  <a:extLst>
                    <a:ext uri="{FF2B5EF4-FFF2-40B4-BE49-F238E27FC236}">
                      <a16:creationId xmlns:a16="http://schemas.microsoft.com/office/drawing/2014/main" id="{BFE29A3B-7A95-4117-BEE4-608DD238660D}"/>
                    </a:ext>
                  </a:extLst>
                </p:cNvPr>
                <p:cNvSpPr txBox="1"/>
                <p:nvPr/>
              </p:nvSpPr>
              <p:spPr>
                <a:xfrm>
                  <a:off x="6880679" y="3265288"/>
                  <a:ext cx="2075557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500" b="1" dirty="0">
                      <a:latin typeface="Roboto Slab" pitchFamily="2" charset="0"/>
                      <a:ea typeface="Roboto Slab" pitchFamily="2" charset="0"/>
                    </a:rPr>
                    <a:t>LOREM IPSUM</a:t>
                  </a:r>
                </a:p>
              </p:txBody>
            </p:sp>
            <p:sp>
              <p:nvSpPr>
                <p:cNvPr id="185" name="Oval 184">
                  <a:extLst>
                    <a:ext uri="{FF2B5EF4-FFF2-40B4-BE49-F238E27FC236}">
                      <a16:creationId xmlns:a16="http://schemas.microsoft.com/office/drawing/2014/main" id="{0A7A4FB6-5D21-48F5-8ED1-8F298A6E49BB}"/>
                    </a:ext>
                  </a:extLst>
                </p:cNvPr>
                <p:cNvSpPr/>
                <p:nvPr/>
              </p:nvSpPr>
              <p:spPr>
                <a:xfrm>
                  <a:off x="6576982" y="3302755"/>
                  <a:ext cx="248230" cy="248230"/>
                </a:xfrm>
                <a:prstGeom prst="ellipse">
                  <a:avLst/>
                </a:prstGeom>
                <a:solidFill>
                  <a:schemeClr val="accent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186" name="Group 185">
                  <a:extLst>
                    <a:ext uri="{FF2B5EF4-FFF2-40B4-BE49-F238E27FC236}">
                      <a16:creationId xmlns:a16="http://schemas.microsoft.com/office/drawing/2014/main" id="{D5DACBD4-A3AF-4E99-9B0B-9D24EDA40804}"/>
                    </a:ext>
                  </a:extLst>
                </p:cNvPr>
                <p:cNvGrpSpPr/>
                <p:nvPr/>
              </p:nvGrpSpPr>
              <p:grpSpPr>
                <a:xfrm>
                  <a:off x="6621547" y="3372101"/>
                  <a:ext cx="159101" cy="109538"/>
                  <a:chOff x="5148706" y="2457450"/>
                  <a:chExt cx="159101" cy="109538"/>
                </a:xfrm>
              </p:grpSpPr>
              <p:cxnSp>
                <p:nvCxnSpPr>
                  <p:cNvPr id="187" name="Straight Connector 186">
                    <a:extLst>
                      <a:ext uri="{FF2B5EF4-FFF2-40B4-BE49-F238E27FC236}">
                        <a16:creationId xmlns:a16="http://schemas.microsoft.com/office/drawing/2014/main" id="{249E6B24-0694-4422-BD94-EBA1C91B316B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148706" y="2504251"/>
                    <a:ext cx="52739" cy="62737"/>
                  </a:xfrm>
                  <a:prstGeom prst="line">
                    <a:avLst/>
                  </a:prstGeom>
                  <a:ln w="28575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88" name="Straight Connector 187">
                    <a:extLst>
                      <a:ext uri="{FF2B5EF4-FFF2-40B4-BE49-F238E27FC236}">
                        <a16:creationId xmlns:a16="http://schemas.microsoft.com/office/drawing/2014/main" id="{1F6BD342-30B9-4E60-AD7C-CE0EEBC6E0A3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201793" y="2457450"/>
                    <a:ext cx="106014" cy="92868"/>
                  </a:xfrm>
                  <a:prstGeom prst="line">
                    <a:avLst/>
                  </a:prstGeom>
                  <a:ln w="28575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grpSp>
            <p:nvGrpSpPr>
              <p:cNvPr id="189" name="Group 188">
                <a:extLst>
                  <a:ext uri="{FF2B5EF4-FFF2-40B4-BE49-F238E27FC236}">
                    <a16:creationId xmlns:a16="http://schemas.microsoft.com/office/drawing/2014/main" id="{1EED59BD-A6C9-4FF1-9F3C-0698D2422DEE}"/>
                  </a:ext>
                </a:extLst>
              </p:cNvPr>
              <p:cNvGrpSpPr/>
              <p:nvPr/>
            </p:nvGrpSpPr>
            <p:grpSpPr>
              <a:xfrm>
                <a:off x="8909943" y="3332552"/>
                <a:ext cx="2443857" cy="859351"/>
                <a:chOff x="6512379" y="3265288"/>
                <a:chExt cx="2443857" cy="859351"/>
              </a:xfrm>
            </p:grpSpPr>
            <p:sp>
              <p:nvSpPr>
                <p:cNvPr id="190" name="TextBox 189">
                  <a:extLst>
                    <a:ext uri="{FF2B5EF4-FFF2-40B4-BE49-F238E27FC236}">
                      <a16:creationId xmlns:a16="http://schemas.microsoft.com/office/drawing/2014/main" id="{317065A4-3F98-4451-8803-D9EFD18AC284}"/>
                    </a:ext>
                  </a:extLst>
                </p:cNvPr>
                <p:cNvSpPr txBox="1"/>
                <p:nvPr/>
              </p:nvSpPr>
              <p:spPr>
                <a:xfrm>
                  <a:off x="6512379" y="3647585"/>
                  <a:ext cx="2443857" cy="47705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500"/>
                    </a:lnSpc>
                  </a:pPr>
                  <a:r>
                    <a:rPr lang="en-US" sz="1000" i="1" dirty="0">
                      <a:latin typeface="Roboto Slab" pitchFamily="2" charset="0"/>
                      <a:ea typeface="Roboto Slab" pitchFamily="2" charset="0"/>
                    </a:rPr>
                    <a:t>Lorem Ipsum has been the industry's standard dummy text</a:t>
                  </a:r>
                </a:p>
              </p:txBody>
            </p:sp>
            <p:sp>
              <p:nvSpPr>
                <p:cNvPr id="191" name="TextBox 190">
                  <a:extLst>
                    <a:ext uri="{FF2B5EF4-FFF2-40B4-BE49-F238E27FC236}">
                      <a16:creationId xmlns:a16="http://schemas.microsoft.com/office/drawing/2014/main" id="{BF02BC36-3DFB-4BDD-8DC4-BD2C06AB6E66}"/>
                    </a:ext>
                  </a:extLst>
                </p:cNvPr>
                <p:cNvSpPr txBox="1"/>
                <p:nvPr/>
              </p:nvSpPr>
              <p:spPr>
                <a:xfrm>
                  <a:off x="6880679" y="3265288"/>
                  <a:ext cx="2075557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500" b="1" dirty="0">
                      <a:latin typeface="Roboto Slab" pitchFamily="2" charset="0"/>
                      <a:ea typeface="Roboto Slab" pitchFamily="2" charset="0"/>
                    </a:rPr>
                    <a:t>LOREM IPSUM</a:t>
                  </a:r>
                </a:p>
              </p:txBody>
            </p:sp>
            <p:sp>
              <p:nvSpPr>
                <p:cNvPr id="192" name="Oval 191">
                  <a:extLst>
                    <a:ext uri="{FF2B5EF4-FFF2-40B4-BE49-F238E27FC236}">
                      <a16:creationId xmlns:a16="http://schemas.microsoft.com/office/drawing/2014/main" id="{37681EF6-3EC9-4A9D-968D-2324235B0234}"/>
                    </a:ext>
                  </a:extLst>
                </p:cNvPr>
                <p:cNvSpPr/>
                <p:nvPr/>
              </p:nvSpPr>
              <p:spPr>
                <a:xfrm>
                  <a:off x="6576982" y="3302755"/>
                  <a:ext cx="248230" cy="248230"/>
                </a:xfrm>
                <a:prstGeom prst="ellipse">
                  <a:avLst/>
                </a:prstGeom>
                <a:solidFill>
                  <a:schemeClr val="bg2">
                    <a:lumMod val="50000"/>
                  </a:schemeClr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193" name="Group 192">
                  <a:extLst>
                    <a:ext uri="{FF2B5EF4-FFF2-40B4-BE49-F238E27FC236}">
                      <a16:creationId xmlns:a16="http://schemas.microsoft.com/office/drawing/2014/main" id="{F3BABD62-02AA-4789-9248-C58E09686E81}"/>
                    </a:ext>
                  </a:extLst>
                </p:cNvPr>
                <p:cNvGrpSpPr/>
                <p:nvPr/>
              </p:nvGrpSpPr>
              <p:grpSpPr>
                <a:xfrm>
                  <a:off x="6621547" y="3372101"/>
                  <a:ext cx="159101" cy="109538"/>
                  <a:chOff x="5148706" y="2457450"/>
                  <a:chExt cx="159101" cy="109538"/>
                </a:xfrm>
              </p:grpSpPr>
              <p:cxnSp>
                <p:nvCxnSpPr>
                  <p:cNvPr id="194" name="Straight Connector 193">
                    <a:extLst>
                      <a:ext uri="{FF2B5EF4-FFF2-40B4-BE49-F238E27FC236}">
                        <a16:creationId xmlns:a16="http://schemas.microsoft.com/office/drawing/2014/main" id="{3A96BF06-C4AE-44E7-A8D4-E33916E0D577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148706" y="2504251"/>
                    <a:ext cx="52739" cy="62737"/>
                  </a:xfrm>
                  <a:prstGeom prst="line">
                    <a:avLst/>
                  </a:prstGeom>
                  <a:ln w="28575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95" name="Straight Connector 194">
                    <a:extLst>
                      <a:ext uri="{FF2B5EF4-FFF2-40B4-BE49-F238E27FC236}">
                        <a16:creationId xmlns:a16="http://schemas.microsoft.com/office/drawing/2014/main" id="{91F51F92-5701-430E-9C72-97224CC427FD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201793" y="2457450"/>
                    <a:ext cx="106014" cy="92868"/>
                  </a:xfrm>
                  <a:prstGeom prst="line">
                    <a:avLst/>
                  </a:prstGeom>
                  <a:ln w="28575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  <p:grpSp>
            <p:nvGrpSpPr>
              <p:cNvPr id="196" name="Group 195">
                <a:extLst>
                  <a:ext uri="{FF2B5EF4-FFF2-40B4-BE49-F238E27FC236}">
                    <a16:creationId xmlns:a16="http://schemas.microsoft.com/office/drawing/2014/main" id="{FF952FA1-8A91-4858-995B-65C7918389C2}"/>
                  </a:ext>
                </a:extLst>
              </p:cNvPr>
              <p:cNvGrpSpPr/>
              <p:nvPr/>
            </p:nvGrpSpPr>
            <p:grpSpPr>
              <a:xfrm>
                <a:off x="8909943" y="4591006"/>
                <a:ext cx="2443857" cy="859351"/>
                <a:chOff x="6512379" y="3265288"/>
                <a:chExt cx="2443857" cy="859351"/>
              </a:xfrm>
            </p:grpSpPr>
            <p:sp>
              <p:nvSpPr>
                <p:cNvPr id="197" name="TextBox 196">
                  <a:extLst>
                    <a:ext uri="{FF2B5EF4-FFF2-40B4-BE49-F238E27FC236}">
                      <a16:creationId xmlns:a16="http://schemas.microsoft.com/office/drawing/2014/main" id="{D0A27E7F-B1DD-4778-AF77-2CA3782BC59F}"/>
                    </a:ext>
                  </a:extLst>
                </p:cNvPr>
                <p:cNvSpPr txBox="1"/>
                <p:nvPr/>
              </p:nvSpPr>
              <p:spPr>
                <a:xfrm>
                  <a:off x="6512379" y="3647585"/>
                  <a:ext cx="2443857" cy="477054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>
                    <a:lnSpc>
                      <a:spcPts val="1500"/>
                    </a:lnSpc>
                  </a:pPr>
                  <a:r>
                    <a:rPr lang="en-US" sz="1000" i="1" dirty="0">
                      <a:latin typeface="Roboto Slab" pitchFamily="2" charset="0"/>
                      <a:ea typeface="Roboto Slab" pitchFamily="2" charset="0"/>
                    </a:rPr>
                    <a:t>Lorem Ipsum has been the industry's standard dummy text</a:t>
                  </a:r>
                </a:p>
              </p:txBody>
            </p:sp>
            <p:sp>
              <p:nvSpPr>
                <p:cNvPr id="198" name="TextBox 197">
                  <a:extLst>
                    <a:ext uri="{FF2B5EF4-FFF2-40B4-BE49-F238E27FC236}">
                      <a16:creationId xmlns:a16="http://schemas.microsoft.com/office/drawing/2014/main" id="{31781AF2-C89E-43D9-B2D5-5B935021CFAF}"/>
                    </a:ext>
                  </a:extLst>
                </p:cNvPr>
                <p:cNvSpPr txBox="1"/>
                <p:nvPr/>
              </p:nvSpPr>
              <p:spPr>
                <a:xfrm>
                  <a:off x="6880679" y="3265288"/>
                  <a:ext cx="2075557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500" b="1" dirty="0">
                      <a:latin typeface="Roboto Slab" pitchFamily="2" charset="0"/>
                      <a:ea typeface="Roboto Slab" pitchFamily="2" charset="0"/>
                    </a:rPr>
                    <a:t>LOREM IPSUM</a:t>
                  </a:r>
                </a:p>
              </p:txBody>
            </p:sp>
            <p:sp>
              <p:nvSpPr>
                <p:cNvPr id="199" name="Oval 198">
                  <a:extLst>
                    <a:ext uri="{FF2B5EF4-FFF2-40B4-BE49-F238E27FC236}">
                      <a16:creationId xmlns:a16="http://schemas.microsoft.com/office/drawing/2014/main" id="{B75F3062-E582-4806-8211-7E4C907EF024}"/>
                    </a:ext>
                  </a:extLst>
                </p:cNvPr>
                <p:cNvSpPr/>
                <p:nvPr/>
              </p:nvSpPr>
              <p:spPr>
                <a:xfrm>
                  <a:off x="6576982" y="3302755"/>
                  <a:ext cx="248230" cy="248230"/>
                </a:xfrm>
                <a:prstGeom prst="ellipse">
                  <a:avLst/>
                </a:prstGeom>
                <a:solidFill>
                  <a:schemeClr val="accent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grpSp>
              <p:nvGrpSpPr>
                <p:cNvPr id="200" name="Group 199">
                  <a:extLst>
                    <a:ext uri="{FF2B5EF4-FFF2-40B4-BE49-F238E27FC236}">
                      <a16:creationId xmlns:a16="http://schemas.microsoft.com/office/drawing/2014/main" id="{B6ECDCD2-25A0-4EAC-92A8-D2DEC93E3B06}"/>
                    </a:ext>
                  </a:extLst>
                </p:cNvPr>
                <p:cNvGrpSpPr/>
                <p:nvPr/>
              </p:nvGrpSpPr>
              <p:grpSpPr>
                <a:xfrm>
                  <a:off x="6621547" y="3372101"/>
                  <a:ext cx="159101" cy="109538"/>
                  <a:chOff x="5148706" y="2457450"/>
                  <a:chExt cx="159101" cy="109538"/>
                </a:xfrm>
              </p:grpSpPr>
              <p:cxnSp>
                <p:nvCxnSpPr>
                  <p:cNvPr id="201" name="Straight Connector 200">
                    <a:extLst>
                      <a:ext uri="{FF2B5EF4-FFF2-40B4-BE49-F238E27FC236}">
                        <a16:creationId xmlns:a16="http://schemas.microsoft.com/office/drawing/2014/main" id="{37832F42-E703-4228-8F62-8E9D200E4554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5148706" y="2504251"/>
                    <a:ext cx="52739" cy="62737"/>
                  </a:xfrm>
                  <a:prstGeom prst="line">
                    <a:avLst/>
                  </a:prstGeom>
                  <a:ln w="28575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02" name="Straight Connector 201">
                    <a:extLst>
                      <a:ext uri="{FF2B5EF4-FFF2-40B4-BE49-F238E27FC236}">
                        <a16:creationId xmlns:a16="http://schemas.microsoft.com/office/drawing/2014/main" id="{3065D568-1FBC-460D-AA1E-2DB925D8836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201793" y="2457450"/>
                    <a:ext cx="106014" cy="92868"/>
                  </a:xfrm>
                  <a:prstGeom prst="line">
                    <a:avLst/>
                  </a:prstGeom>
                  <a:ln w="28575">
                    <a:solidFill>
                      <a:schemeClr val="bg1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</p:grpSp>
    </p:spTree>
    <p:extLst>
      <p:ext uri="{BB962C8B-B14F-4D97-AF65-F5344CB8AC3E}">
        <p14:creationId xmlns:p14="http://schemas.microsoft.com/office/powerpoint/2010/main" val="192605988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>
            <a:extLst>
              <a:ext uri="{FF2B5EF4-FFF2-40B4-BE49-F238E27FC236}">
                <a16:creationId xmlns:a16="http://schemas.microsoft.com/office/drawing/2014/main" id="{1E3E920A-F963-4F7F-ADA2-56475C7995C4}"/>
              </a:ext>
            </a:extLst>
          </p:cNvPr>
          <p:cNvSpPr/>
          <p:nvPr/>
        </p:nvSpPr>
        <p:spPr>
          <a:xfrm>
            <a:off x="812800" y="781050"/>
            <a:ext cx="10566400" cy="52959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EC95CFDE-2A8F-4081-B8E5-B89E653EB2B9}"/>
              </a:ext>
            </a:extLst>
          </p:cNvPr>
          <p:cNvGrpSpPr/>
          <p:nvPr/>
        </p:nvGrpSpPr>
        <p:grpSpPr>
          <a:xfrm>
            <a:off x="4310743" y="2654758"/>
            <a:ext cx="3570514" cy="1548484"/>
            <a:chOff x="4310743" y="2714171"/>
            <a:chExt cx="3570514" cy="1548484"/>
          </a:xfrm>
        </p:grpSpPr>
        <p:sp>
          <p:nvSpPr>
            <p:cNvPr id="16" name="Freeform 25">
              <a:extLst>
                <a:ext uri="{FF2B5EF4-FFF2-40B4-BE49-F238E27FC236}">
                  <a16:creationId xmlns:a16="http://schemas.microsoft.com/office/drawing/2014/main" id="{4E34854B-EBA1-4A89-8A32-6499D17A01F0}"/>
                </a:ext>
              </a:extLst>
            </p:cNvPr>
            <p:cNvSpPr>
              <a:spLocks/>
            </p:cNvSpPr>
            <p:nvPr/>
          </p:nvSpPr>
          <p:spPr bwMode="auto">
            <a:xfrm>
              <a:off x="4310743" y="2714171"/>
              <a:ext cx="3570514" cy="1548484"/>
            </a:xfrm>
            <a:custGeom>
              <a:avLst/>
              <a:gdLst>
                <a:gd name="T0" fmla="*/ 492 w 492"/>
                <a:gd name="T1" fmla="*/ 93 h 186"/>
                <a:gd name="T2" fmla="*/ 416 w 492"/>
                <a:gd name="T3" fmla="*/ 186 h 186"/>
                <a:gd name="T4" fmla="*/ 76 w 492"/>
                <a:gd name="T5" fmla="*/ 186 h 186"/>
                <a:gd name="T6" fmla="*/ 0 w 492"/>
                <a:gd name="T7" fmla="*/ 93 h 186"/>
                <a:gd name="T8" fmla="*/ 0 w 492"/>
                <a:gd name="T9" fmla="*/ 93 h 186"/>
                <a:gd name="T10" fmla="*/ 76 w 492"/>
                <a:gd name="T11" fmla="*/ 0 h 186"/>
                <a:gd name="T12" fmla="*/ 416 w 492"/>
                <a:gd name="T13" fmla="*/ 0 h 186"/>
                <a:gd name="T14" fmla="*/ 492 w 492"/>
                <a:gd name="T15" fmla="*/ 93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92" h="186">
                  <a:moveTo>
                    <a:pt x="492" y="93"/>
                  </a:moveTo>
                  <a:cubicBezTo>
                    <a:pt x="492" y="145"/>
                    <a:pt x="458" y="186"/>
                    <a:pt x="416" y="186"/>
                  </a:cubicBezTo>
                  <a:cubicBezTo>
                    <a:pt x="76" y="186"/>
                    <a:pt x="76" y="186"/>
                    <a:pt x="76" y="186"/>
                  </a:cubicBezTo>
                  <a:cubicBezTo>
                    <a:pt x="34" y="186"/>
                    <a:pt x="0" y="145"/>
                    <a:pt x="0" y="93"/>
                  </a:cubicBezTo>
                  <a:cubicBezTo>
                    <a:pt x="0" y="93"/>
                    <a:pt x="0" y="93"/>
                    <a:pt x="0" y="93"/>
                  </a:cubicBezTo>
                  <a:cubicBezTo>
                    <a:pt x="0" y="42"/>
                    <a:pt x="34" y="0"/>
                    <a:pt x="76" y="0"/>
                  </a:cubicBezTo>
                  <a:cubicBezTo>
                    <a:pt x="416" y="0"/>
                    <a:pt x="416" y="0"/>
                    <a:pt x="416" y="0"/>
                  </a:cubicBezTo>
                  <a:cubicBezTo>
                    <a:pt x="458" y="0"/>
                    <a:pt x="492" y="42"/>
                    <a:pt x="492" y="93"/>
                  </a:cubicBezTo>
                  <a:close/>
                </a:path>
              </a:pathLst>
            </a:custGeom>
            <a:solidFill>
              <a:schemeClr val="accent1">
                <a:lumMod val="50000"/>
                <a:alpha val="46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2A73814B-DAD2-40BF-A38D-F29DF3EBB88E}"/>
                </a:ext>
              </a:extLst>
            </p:cNvPr>
            <p:cNvSpPr txBox="1"/>
            <p:nvPr/>
          </p:nvSpPr>
          <p:spPr>
            <a:xfrm>
              <a:off x="4867138" y="3134470"/>
              <a:ext cx="2457725" cy="707886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40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</a:rPr>
                <a:t>THE END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970293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TextBox 16">
            <a:extLst>
              <a:ext uri="{FF2B5EF4-FFF2-40B4-BE49-F238E27FC236}">
                <a16:creationId xmlns:a16="http://schemas.microsoft.com/office/drawing/2014/main" id="{62C5B5FC-82CB-4507-A70A-7B413F5EB3FA}"/>
              </a:ext>
            </a:extLst>
          </p:cNvPr>
          <p:cNvSpPr txBox="1"/>
          <p:nvPr/>
        </p:nvSpPr>
        <p:spPr>
          <a:xfrm>
            <a:off x="2628900" y="3608182"/>
            <a:ext cx="6934200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b="1" dirty="0">
                <a:latin typeface="Roboto Slab" pitchFamily="2" charset="0"/>
                <a:ea typeface="Roboto Slab" pitchFamily="2" charset="0"/>
              </a:rPr>
              <a:t>CREATIVE POWERPOINT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1A2D6F1B-0A07-4926-B09A-617E5913664F}"/>
              </a:ext>
            </a:extLst>
          </p:cNvPr>
          <p:cNvSpPr txBox="1"/>
          <p:nvPr/>
        </p:nvSpPr>
        <p:spPr>
          <a:xfrm>
            <a:off x="3733800" y="4211120"/>
            <a:ext cx="472440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Roboto Slab" pitchFamily="2" charset="0"/>
                <a:ea typeface="Roboto Slab" pitchFamily="2" charset="0"/>
              </a:rPr>
              <a:t>START CREATIVE PRESENTATION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CABB3F95-0782-4624-BB64-CC0DF9AF19EB}"/>
              </a:ext>
            </a:extLst>
          </p:cNvPr>
          <p:cNvSpPr txBox="1"/>
          <p:nvPr/>
        </p:nvSpPr>
        <p:spPr>
          <a:xfrm>
            <a:off x="2628900" y="4771911"/>
            <a:ext cx="6934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1960s with the release of </a:t>
            </a:r>
            <a:r>
              <a:rPr lang="en-US" sz="1000" dirty="0" err="1">
                <a:latin typeface="Roboto Slab" pitchFamily="2" charset="0"/>
                <a:ea typeface="Roboto Slab" pitchFamily="2" charset="0"/>
              </a:rPr>
              <a:t>Letraset</a:t>
            </a:r>
            <a:r>
              <a:rPr lang="en-US" sz="1000" dirty="0">
                <a:latin typeface="Roboto Slab" pitchFamily="2" charset="0"/>
                <a:ea typeface="Roboto Slab" pitchFamily="2" charset="0"/>
              </a:rPr>
              <a:t> sheets containing Lorem Ipsum passages, and more recently with desktop publishing software like Aldus PageMaker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9F8B020-8BFE-4FB4-B57B-FA3D0CEBFE3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73859944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>
            <a:extLst>
              <a:ext uri="{FF2B5EF4-FFF2-40B4-BE49-F238E27FC236}">
                <a16:creationId xmlns:a16="http://schemas.microsoft.com/office/drawing/2014/main" id="{97832484-7B6E-481F-AC17-43FD49F0F1B6}"/>
              </a:ext>
            </a:extLst>
          </p:cNvPr>
          <p:cNvGrpSpPr/>
          <p:nvPr/>
        </p:nvGrpSpPr>
        <p:grpSpPr>
          <a:xfrm>
            <a:off x="819564" y="1423118"/>
            <a:ext cx="4476750" cy="3995844"/>
            <a:chOff x="885825" y="1138582"/>
            <a:chExt cx="4476750" cy="3995844"/>
          </a:xfrm>
        </p:grpSpPr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6C7BCEB6-E373-44AE-BA2D-1F5C40284445}"/>
                </a:ext>
              </a:extLst>
            </p:cNvPr>
            <p:cNvSpPr txBox="1"/>
            <p:nvPr/>
          </p:nvSpPr>
          <p:spPr>
            <a:xfrm>
              <a:off x="885825" y="1138582"/>
              <a:ext cx="4476750" cy="182357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4500"/>
                </a:lnSpc>
              </a:pPr>
              <a:r>
                <a:rPr lang="en-US" sz="2000" spc="500" dirty="0">
                  <a:solidFill>
                    <a:schemeClr val="accent1"/>
                  </a:solidFill>
                  <a:latin typeface="Roboto Slab" pitchFamily="2" charset="0"/>
                  <a:ea typeface="Roboto Slab" pitchFamily="2" charset="0"/>
                </a:rPr>
                <a:t>BUSINESS</a:t>
              </a:r>
            </a:p>
            <a:p>
              <a:pPr>
                <a:lnSpc>
                  <a:spcPts val="4500"/>
                </a:lnSpc>
              </a:pPr>
              <a:r>
                <a:rPr lang="en-US" sz="4500" b="1" dirty="0">
                  <a:latin typeface="Roboto Slab" pitchFamily="2" charset="0"/>
                  <a:ea typeface="Roboto Slab" pitchFamily="2" charset="0"/>
                </a:rPr>
                <a:t>POWERPOINT</a:t>
              </a:r>
            </a:p>
            <a:p>
              <a:pPr>
                <a:lnSpc>
                  <a:spcPts val="4500"/>
                </a:lnSpc>
              </a:pPr>
              <a:r>
                <a:rPr lang="en-US" sz="4500" b="1" dirty="0">
                  <a:latin typeface="Roboto Slab" pitchFamily="2" charset="0"/>
                  <a:ea typeface="Roboto Slab" pitchFamily="2" charset="0"/>
                </a:rPr>
                <a:t>STARTING</a:t>
              </a:r>
            </a:p>
          </p:txBody>
        </p:sp>
        <p:sp>
          <p:nvSpPr>
            <p:cNvPr id="2" name="Oval 1">
              <a:extLst>
                <a:ext uri="{FF2B5EF4-FFF2-40B4-BE49-F238E27FC236}">
                  <a16:creationId xmlns:a16="http://schemas.microsoft.com/office/drawing/2014/main" id="{7FD3FF12-6DA2-45F7-BE36-0F347840139A}"/>
                </a:ext>
              </a:extLst>
            </p:cNvPr>
            <p:cNvSpPr/>
            <p:nvPr/>
          </p:nvSpPr>
          <p:spPr>
            <a:xfrm>
              <a:off x="993775" y="3127666"/>
              <a:ext cx="215900" cy="21590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330EB253-DD71-4816-9D80-49028AB95E4E}"/>
                </a:ext>
              </a:extLst>
            </p:cNvPr>
            <p:cNvSpPr/>
            <p:nvPr/>
          </p:nvSpPr>
          <p:spPr>
            <a:xfrm>
              <a:off x="1279525" y="3127666"/>
              <a:ext cx="215900" cy="21590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B4DB8737-A424-4EFC-B8CE-E9CB3A1EB1F5}"/>
                </a:ext>
              </a:extLst>
            </p:cNvPr>
            <p:cNvSpPr/>
            <p:nvPr/>
          </p:nvSpPr>
          <p:spPr>
            <a:xfrm>
              <a:off x="1565275" y="3127666"/>
              <a:ext cx="215900" cy="21590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grpSp>
          <p:nvGrpSpPr>
            <p:cNvPr id="3" name="Group 2">
              <a:extLst>
                <a:ext uri="{FF2B5EF4-FFF2-40B4-BE49-F238E27FC236}">
                  <a16:creationId xmlns:a16="http://schemas.microsoft.com/office/drawing/2014/main" id="{26C92800-1B69-452E-AF50-4D248EB1B315}"/>
                </a:ext>
              </a:extLst>
            </p:cNvPr>
            <p:cNvGrpSpPr/>
            <p:nvPr/>
          </p:nvGrpSpPr>
          <p:grpSpPr>
            <a:xfrm>
              <a:off x="885825" y="3810987"/>
              <a:ext cx="4476750" cy="1323439"/>
              <a:chOff x="885825" y="3704971"/>
              <a:chExt cx="4476750" cy="1323439"/>
            </a:xfrm>
          </p:grpSpPr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3DC0FAF3-5A41-45D7-A5C1-28392E86C44F}"/>
                  </a:ext>
                </a:extLst>
              </p:cNvPr>
              <p:cNvSpPr txBox="1"/>
              <p:nvPr/>
            </p:nvSpPr>
            <p:spPr>
              <a:xfrm>
                <a:off x="885825" y="3704971"/>
                <a:ext cx="2895146" cy="132343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just">
                  <a:lnSpc>
                    <a:spcPts val="1600"/>
                  </a:lnSpc>
                </a:pPr>
                <a:r>
                  <a:rPr lang="en-US" sz="1000" dirty="0">
                    <a:latin typeface="Roboto Slab" pitchFamily="2" charset="0"/>
                    <a:ea typeface="Roboto Slab" pitchFamily="2" charset="0"/>
                  </a:rPr>
                  <a:t>Lorem Ipsum has been the industry's standard dummy text ever since the 1500s, when an unknown printer took a galley of type and scrambled it to make a type specimen book. It was </a:t>
                </a:r>
                <a:r>
                  <a:rPr lang="en-US" sz="1000" dirty="0" err="1">
                    <a:latin typeface="Roboto Slab" pitchFamily="2" charset="0"/>
                    <a:ea typeface="Roboto Slab" pitchFamily="2" charset="0"/>
                  </a:rPr>
                  <a:t>popularised</a:t>
                </a:r>
                <a:r>
                  <a:rPr lang="en-US" sz="1000" dirty="0">
                    <a:latin typeface="Roboto Slab" pitchFamily="2" charset="0"/>
                    <a:ea typeface="Roboto Slab" pitchFamily="2" charset="0"/>
                  </a:rPr>
                  <a:t> in the 1960s with the release of </a:t>
                </a:r>
                <a:r>
                  <a:rPr lang="en-US" sz="1000" dirty="0" err="1">
                    <a:latin typeface="Roboto Slab" pitchFamily="2" charset="0"/>
                    <a:ea typeface="Roboto Slab" pitchFamily="2" charset="0"/>
                  </a:rPr>
                  <a:t>Letraset</a:t>
                </a:r>
                <a:endParaRPr lang="en-US" sz="1000" dirty="0">
                  <a:latin typeface="Roboto Slab" pitchFamily="2" charset="0"/>
                  <a:ea typeface="Roboto Slab" pitchFamily="2" charset="0"/>
                </a:endParaRPr>
              </a:p>
            </p:txBody>
          </p:sp>
          <p:sp>
            <p:nvSpPr>
              <p:cNvPr id="92" name="Rectangle 91">
                <a:extLst>
                  <a:ext uri="{FF2B5EF4-FFF2-40B4-BE49-F238E27FC236}">
                    <a16:creationId xmlns:a16="http://schemas.microsoft.com/office/drawing/2014/main" id="{8409C0AE-70AD-4C5C-8BC3-2F91A4454840}"/>
                  </a:ext>
                </a:extLst>
              </p:cNvPr>
              <p:cNvSpPr/>
              <p:nvPr/>
            </p:nvSpPr>
            <p:spPr>
              <a:xfrm>
                <a:off x="4034064" y="3808344"/>
                <a:ext cx="1328511" cy="1116693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62" name="Group 61">
                <a:extLst>
                  <a:ext uri="{FF2B5EF4-FFF2-40B4-BE49-F238E27FC236}">
                    <a16:creationId xmlns:a16="http://schemas.microsoft.com/office/drawing/2014/main" id="{D54C6F37-833D-48E7-95FF-8FED3576634F}"/>
                  </a:ext>
                </a:extLst>
              </p:cNvPr>
              <p:cNvGrpSpPr/>
              <p:nvPr/>
            </p:nvGrpSpPr>
            <p:grpSpPr>
              <a:xfrm>
                <a:off x="4197651" y="3982417"/>
                <a:ext cx="1001335" cy="768545"/>
                <a:chOff x="1717454" y="2634924"/>
                <a:chExt cx="1001335" cy="768545"/>
              </a:xfrm>
            </p:grpSpPr>
            <p:sp>
              <p:nvSpPr>
                <p:cNvPr id="63" name="TextBox 62">
                  <a:extLst>
                    <a:ext uri="{FF2B5EF4-FFF2-40B4-BE49-F238E27FC236}">
                      <a16:creationId xmlns:a16="http://schemas.microsoft.com/office/drawing/2014/main" id="{BA01C92D-D30F-4EF3-ACA1-EFA7028B1B69}"/>
                    </a:ext>
                  </a:extLst>
                </p:cNvPr>
                <p:cNvSpPr txBox="1"/>
                <p:nvPr/>
              </p:nvSpPr>
              <p:spPr>
                <a:xfrm>
                  <a:off x="1717455" y="2849471"/>
                  <a:ext cx="1001334" cy="55399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3000" b="1" dirty="0">
                      <a:latin typeface="Roboto Slab" pitchFamily="2" charset="0"/>
                      <a:ea typeface="Roboto Slab" pitchFamily="2" charset="0"/>
                    </a:rPr>
                    <a:t>85%</a:t>
                  </a:r>
                </a:p>
              </p:txBody>
            </p:sp>
            <p:sp>
              <p:nvSpPr>
                <p:cNvPr id="93" name="TextBox 92">
                  <a:extLst>
                    <a:ext uri="{FF2B5EF4-FFF2-40B4-BE49-F238E27FC236}">
                      <a16:creationId xmlns:a16="http://schemas.microsoft.com/office/drawing/2014/main" id="{BC7CD4C3-06FD-4420-BD6E-B70E3E3D46DF}"/>
                    </a:ext>
                  </a:extLst>
                </p:cNvPr>
                <p:cNvSpPr txBox="1"/>
                <p:nvPr/>
              </p:nvSpPr>
              <p:spPr>
                <a:xfrm>
                  <a:off x="1717454" y="2634924"/>
                  <a:ext cx="1001334" cy="276999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r>
                    <a:rPr lang="en-US" sz="1200" dirty="0">
                      <a:latin typeface="Roboto Slab" pitchFamily="2" charset="0"/>
                      <a:ea typeface="Roboto Slab" pitchFamily="2" charset="0"/>
                    </a:rPr>
                    <a:t>Some text</a:t>
                  </a:r>
                </a:p>
              </p:txBody>
            </p:sp>
          </p:grpSp>
        </p:grpSp>
      </p:grp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DB178AC9-7BDF-47D4-8E97-8B1A059C668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CD30E0C4-D07C-42A4-99A1-9BAA41CF163D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04D06401-BBCB-4FF5-A822-8AE5B319AD77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EE279A23-445C-4C72-BC3C-D7D2B823FCC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9102926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1AE8610E-0E45-4C0B-948F-0C6F1D8E7DF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68355C87-9A6B-411E-A960-838E8A5092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General Topic</a:t>
            </a: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47783E2-E70B-42B9-999F-105307140343}"/>
              </a:ext>
            </a:extLst>
          </p:cNvPr>
          <p:cNvSpPr/>
          <p:nvPr/>
        </p:nvSpPr>
        <p:spPr>
          <a:xfrm>
            <a:off x="882052" y="3802193"/>
            <a:ext cx="1661001" cy="1392816"/>
          </a:xfrm>
          <a:prstGeom prst="rect">
            <a:avLst/>
          </a:prstGeom>
          <a:solidFill>
            <a:schemeClr val="accent1"/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FE087668-183E-4CA8-980D-DEEDC06302AA}"/>
              </a:ext>
            </a:extLst>
          </p:cNvPr>
          <p:cNvSpPr/>
          <p:nvPr/>
        </p:nvSpPr>
        <p:spPr>
          <a:xfrm>
            <a:off x="2652972" y="3802193"/>
            <a:ext cx="1661001" cy="1392816"/>
          </a:xfrm>
          <a:prstGeom prst="rect">
            <a:avLst/>
          </a:prstGeom>
          <a:solidFill>
            <a:schemeClr val="accent1"/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Rectangle 50">
            <a:extLst>
              <a:ext uri="{FF2B5EF4-FFF2-40B4-BE49-F238E27FC236}">
                <a16:creationId xmlns:a16="http://schemas.microsoft.com/office/drawing/2014/main" id="{9C7C5E42-630E-48E0-8AAC-B58182F233B6}"/>
              </a:ext>
            </a:extLst>
          </p:cNvPr>
          <p:cNvSpPr/>
          <p:nvPr/>
        </p:nvSpPr>
        <p:spPr>
          <a:xfrm>
            <a:off x="4423892" y="3802193"/>
            <a:ext cx="1661001" cy="1392816"/>
          </a:xfrm>
          <a:prstGeom prst="rect">
            <a:avLst/>
          </a:prstGeom>
          <a:solidFill>
            <a:schemeClr val="accent1"/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Rectangle 62">
            <a:extLst>
              <a:ext uri="{FF2B5EF4-FFF2-40B4-BE49-F238E27FC236}">
                <a16:creationId xmlns:a16="http://schemas.microsoft.com/office/drawing/2014/main" id="{A2F68B88-5724-4678-AADA-264F1A901BBE}"/>
              </a:ext>
            </a:extLst>
          </p:cNvPr>
          <p:cNvSpPr/>
          <p:nvPr/>
        </p:nvSpPr>
        <p:spPr>
          <a:xfrm>
            <a:off x="6194812" y="3802193"/>
            <a:ext cx="1661001" cy="1392816"/>
          </a:xfrm>
          <a:prstGeom prst="rect">
            <a:avLst/>
          </a:prstGeom>
          <a:solidFill>
            <a:schemeClr val="accent1"/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Rectangle 63">
            <a:extLst>
              <a:ext uri="{FF2B5EF4-FFF2-40B4-BE49-F238E27FC236}">
                <a16:creationId xmlns:a16="http://schemas.microsoft.com/office/drawing/2014/main" id="{E36AEAC0-3584-4EAD-B219-5F92255A310A}"/>
              </a:ext>
            </a:extLst>
          </p:cNvPr>
          <p:cNvSpPr/>
          <p:nvPr/>
        </p:nvSpPr>
        <p:spPr>
          <a:xfrm>
            <a:off x="7965731" y="3802193"/>
            <a:ext cx="1661001" cy="1392816"/>
          </a:xfrm>
          <a:prstGeom prst="rect">
            <a:avLst/>
          </a:prstGeom>
          <a:solidFill>
            <a:schemeClr val="accent1"/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Rectangle 64">
            <a:extLst>
              <a:ext uri="{FF2B5EF4-FFF2-40B4-BE49-F238E27FC236}">
                <a16:creationId xmlns:a16="http://schemas.microsoft.com/office/drawing/2014/main" id="{19C2E904-7309-4258-B403-D8957EC9AAC0}"/>
              </a:ext>
            </a:extLst>
          </p:cNvPr>
          <p:cNvSpPr/>
          <p:nvPr/>
        </p:nvSpPr>
        <p:spPr>
          <a:xfrm>
            <a:off x="9736651" y="3802193"/>
            <a:ext cx="1661001" cy="1392816"/>
          </a:xfrm>
          <a:prstGeom prst="rect">
            <a:avLst/>
          </a:prstGeom>
          <a:solidFill>
            <a:schemeClr val="accent1"/>
          </a:solidFill>
          <a:ln w="28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>
            <a:extLst>
              <a:ext uri="{FF2B5EF4-FFF2-40B4-BE49-F238E27FC236}">
                <a16:creationId xmlns:a16="http://schemas.microsoft.com/office/drawing/2014/main" id="{CAF0A0D8-7C56-462A-8CA4-8B729D90CBE5}"/>
              </a:ext>
            </a:extLst>
          </p:cNvPr>
          <p:cNvSpPr/>
          <p:nvPr/>
        </p:nvSpPr>
        <p:spPr>
          <a:xfrm>
            <a:off x="1125533" y="4144658"/>
            <a:ext cx="1174038" cy="707886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4000" dirty="0">
                <a:latin typeface="FontAwesome" charset="0"/>
                <a:ea typeface="FontAwesome" charset="0"/>
                <a:cs typeface="FontAwesome" charset="0"/>
              </a:rPr>
              <a:t></a:t>
            </a:r>
          </a:p>
        </p:txBody>
      </p:sp>
      <p:sp>
        <p:nvSpPr>
          <p:cNvPr id="72" name="Rectangle 71">
            <a:extLst>
              <a:ext uri="{FF2B5EF4-FFF2-40B4-BE49-F238E27FC236}">
                <a16:creationId xmlns:a16="http://schemas.microsoft.com/office/drawing/2014/main" id="{286C4AD7-21EC-4F15-92EE-29CF1FD886DC}"/>
              </a:ext>
            </a:extLst>
          </p:cNvPr>
          <p:cNvSpPr/>
          <p:nvPr/>
        </p:nvSpPr>
        <p:spPr>
          <a:xfrm>
            <a:off x="2896453" y="4144658"/>
            <a:ext cx="1174038" cy="707886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4000" dirty="0">
                <a:latin typeface="FontAwesome" charset="0"/>
                <a:ea typeface="FontAwesome" charset="0"/>
                <a:cs typeface="FontAwesome" charset="0"/>
              </a:rPr>
              <a:t>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8F573768-85F1-47DC-B2A7-CF504845BD35}"/>
              </a:ext>
            </a:extLst>
          </p:cNvPr>
          <p:cNvSpPr/>
          <p:nvPr/>
        </p:nvSpPr>
        <p:spPr>
          <a:xfrm>
            <a:off x="4667373" y="4144658"/>
            <a:ext cx="1174038" cy="707886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4000" dirty="0">
                <a:latin typeface="FontAwesome" charset="0"/>
                <a:ea typeface="FontAwesome" charset="0"/>
                <a:cs typeface="FontAwesome" charset="0"/>
              </a:rPr>
              <a:t></a:t>
            </a:r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1F4B3750-8635-4A2C-B609-9C7573E3540E}"/>
              </a:ext>
            </a:extLst>
          </p:cNvPr>
          <p:cNvSpPr/>
          <p:nvPr/>
        </p:nvSpPr>
        <p:spPr>
          <a:xfrm>
            <a:off x="6438293" y="4144658"/>
            <a:ext cx="1174038" cy="707886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4000" dirty="0">
                <a:latin typeface="FontAwesome" charset="0"/>
                <a:ea typeface="FontAwesome" charset="0"/>
                <a:cs typeface="FontAwesome" charset="0"/>
              </a:rPr>
              <a:t></a:t>
            </a:r>
          </a:p>
        </p:txBody>
      </p:sp>
      <p:sp>
        <p:nvSpPr>
          <p:cNvPr id="75" name="Rectangle 74">
            <a:extLst>
              <a:ext uri="{FF2B5EF4-FFF2-40B4-BE49-F238E27FC236}">
                <a16:creationId xmlns:a16="http://schemas.microsoft.com/office/drawing/2014/main" id="{074B3F3E-D34E-41A7-B46A-3C789E3E82EA}"/>
              </a:ext>
            </a:extLst>
          </p:cNvPr>
          <p:cNvSpPr/>
          <p:nvPr/>
        </p:nvSpPr>
        <p:spPr>
          <a:xfrm>
            <a:off x="8209212" y="4144658"/>
            <a:ext cx="1174038" cy="707886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4000" dirty="0">
                <a:latin typeface="FontAwesome" charset="0"/>
                <a:ea typeface="FontAwesome" charset="0"/>
                <a:cs typeface="FontAwesome" charset="0"/>
              </a:rPr>
              <a:t>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7B8AFBA6-8BCE-44B7-92FD-1B00C98B654C}"/>
              </a:ext>
            </a:extLst>
          </p:cNvPr>
          <p:cNvSpPr/>
          <p:nvPr/>
        </p:nvSpPr>
        <p:spPr>
          <a:xfrm>
            <a:off x="9980132" y="4144658"/>
            <a:ext cx="1174038" cy="707886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4000" dirty="0">
                <a:latin typeface="FontAwesome" charset="0"/>
                <a:ea typeface="FontAwesome" charset="0"/>
                <a:cs typeface="FontAwesome" charset="0"/>
              </a:rPr>
              <a:t></a:t>
            </a:r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A9449356-1A83-4211-B5C5-72CA92D502AA}"/>
              </a:ext>
            </a:extLst>
          </p:cNvPr>
          <p:cNvSpPr txBox="1"/>
          <p:nvPr/>
        </p:nvSpPr>
        <p:spPr>
          <a:xfrm>
            <a:off x="794349" y="3433424"/>
            <a:ext cx="151693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spc="300" dirty="0">
                <a:latin typeface="Roboto Slab" pitchFamily="2" charset="0"/>
                <a:ea typeface="Roboto Slab" pitchFamily="2" charset="0"/>
                <a:cs typeface="Bebas" charset="0"/>
              </a:rPr>
              <a:t>ABOUT</a:t>
            </a:r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43626B0D-60C1-4537-9E31-7BF8426A98EE}"/>
              </a:ext>
            </a:extLst>
          </p:cNvPr>
          <p:cNvSpPr txBox="1"/>
          <p:nvPr/>
        </p:nvSpPr>
        <p:spPr>
          <a:xfrm>
            <a:off x="2557517" y="3433424"/>
            <a:ext cx="151693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spc="300" dirty="0">
                <a:latin typeface="Roboto Slab" pitchFamily="2" charset="0"/>
                <a:ea typeface="Roboto Slab" pitchFamily="2" charset="0"/>
                <a:cs typeface="Bebas" charset="0"/>
              </a:rPr>
              <a:t>SERVICE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85A2FA15-B3F6-4B76-8B6D-19FED894076B}"/>
              </a:ext>
            </a:extLst>
          </p:cNvPr>
          <p:cNvSpPr txBox="1"/>
          <p:nvPr/>
        </p:nvSpPr>
        <p:spPr>
          <a:xfrm>
            <a:off x="4330349" y="3433424"/>
            <a:ext cx="151693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spc="300" dirty="0">
                <a:latin typeface="Roboto Slab" pitchFamily="2" charset="0"/>
                <a:ea typeface="Roboto Slab" pitchFamily="2" charset="0"/>
                <a:cs typeface="Bebas" charset="0"/>
              </a:rPr>
              <a:t>TEAM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815B3114-7AAE-45E0-A2B3-7A836790891F}"/>
              </a:ext>
            </a:extLst>
          </p:cNvPr>
          <p:cNvSpPr txBox="1"/>
          <p:nvPr/>
        </p:nvSpPr>
        <p:spPr>
          <a:xfrm>
            <a:off x="5997714" y="3433424"/>
            <a:ext cx="151693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spc="300" dirty="0">
                <a:latin typeface="Roboto Slab" pitchFamily="2" charset="0"/>
                <a:ea typeface="Roboto Slab" pitchFamily="2" charset="0"/>
                <a:cs typeface="Bebas" charset="0"/>
              </a:rPr>
              <a:t>HISTORY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FA997CF3-312A-4B23-9153-4A65D80F5277}"/>
              </a:ext>
            </a:extLst>
          </p:cNvPr>
          <p:cNvSpPr txBox="1"/>
          <p:nvPr/>
        </p:nvSpPr>
        <p:spPr>
          <a:xfrm>
            <a:off x="7878037" y="3433424"/>
            <a:ext cx="1516934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spc="300" dirty="0">
                <a:latin typeface="Roboto Slab" pitchFamily="2" charset="0"/>
                <a:ea typeface="Roboto Slab" pitchFamily="2" charset="0"/>
                <a:cs typeface="Bebas" charset="0"/>
              </a:rPr>
              <a:t>VISION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5C757BA5-2C2E-4DB3-AF9F-A48181B8406A}"/>
              </a:ext>
            </a:extLst>
          </p:cNvPr>
          <p:cNvSpPr txBox="1"/>
          <p:nvPr/>
        </p:nvSpPr>
        <p:spPr>
          <a:xfrm>
            <a:off x="9629518" y="3433424"/>
            <a:ext cx="173677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spc="300" dirty="0">
                <a:latin typeface="Roboto Slab" pitchFamily="2" charset="0"/>
                <a:ea typeface="Roboto Slab" pitchFamily="2" charset="0"/>
                <a:cs typeface="Bebas" charset="0"/>
              </a:rPr>
              <a:t>PORTFOLIO</a:t>
            </a: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DE6DCEC3-B52B-4EDD-9332-0104979000F0}"/>
              </a:ext>
            </a:extLst>
          </p:cNvPr>
          <p:cNvSpPr txBox="1"/>
          <p:nvPr/>
        </p:nvSpPr>
        <p:spPr>
          <a:xfrm>
            <a:off x="794349" y="5418172"/>
            <a:ext cx="168993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the 1500s, when an </a:t>
            </a:r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592EB047-4BDD-4AD7-9D9C-CD1FF2DA7D4E}"/>
              </a:ext>
            </a:extLst>
          </p:cNvPr>
          <p:cNvSpPr txBox="1"/>
          <p:nvPr/>
        </p:nvSpPr>
        <p:spPr>
          <a:xfrm>
            <a:off x="2577023" y="5418172"/>
            <a:ext cx="168993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the 1500s, when an </a:t>
            </a:r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941DA76D-02CE-45E4-8ACC-76F33D4BC14C}"/>
              </a:ext>
            </a:extLst>
          </p:cNvPr>
          <p:cNvSpPr txBox="1"/>
          <p:nvPr/>
        </p:nvSpPr>
        <p:spPr>
          <a:xfrm>
            <a:off x="4359697" y="5418172"/>
            <a:ext cx="168993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the 1500s, when an 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59D777E4-02F6-4B74-86B3-D62D79249DFE}"/>
              </a:ext>
            </a:extLst>
          </p:cNvPr>
          <p:cNvSpPr txBox="1"/>
          <p:nvPr/>
        </p:nvSpPr>
        <p:spPr>
          <a:xfrm>
            <a:off x="6142371" y="5418172"/>
            <a:ext cx="168993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the 1500s, when an 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A2373CED-2591-4833-A61D-86E3DF84AE84}"/>
              </a:ext>
            </a:extLst>
          </p:cNvPr>
          <p:cNvSpPr txBox="1"/>
          <p:nvPr/>
        </p:nvSpPr>
        <p:spPr>
          <a:xfrm>
            <a:off x="7925045" y="5418172"/>
            <a:ext cx="168993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the 1500s, when an 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17D137CF-04F0-47B9-947F-0BCA09491672}"/>
              </a:ext>
            </a:extLst>
          </p:cNvPr>
          <p:cNvSpPr txBox="1"/>
          <p:nvPr/>
        </p:nvSpPr>
        <p:spPr>
          <a:xfrm>
            <a:off x="9707720" y="5418172"/>
            <a:ext cx="1689932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the 1500s, when an 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B3AAD39B-6CF7-4D39-9A2C-9CD5C418C798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4043F984-0780-4820-AB8B-C555104855F4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F1ABF9C-70A9-47B3-B4A8-5E111248CDF1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29570385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1AE8610E-0E45-4C0B-948F-0C6F1D8E7DF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68355C87-9A6B-411E-A960-838E8A5092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0798FA53-47CA-41B9-8291-FC0229628F68}"/>
              </a:ext>
            </a:extLst>
          </p:cNvPr>
          <p:cNvCxnSpPr/>
          <p:nvPr/>
        </p:nvCxnSpPr>
        <p:spPr>
          <a:xfrm>
            <a:off x="852486" y="4112067"/>
            <a:ext cx="10487028" cy="0"/>
          </a:xfrm>
          <a:prstGeom prst="line">
            <a:avLst/>
          </a:prstGeom>
          <a:ln w="28575">
            <a:solidFill>
              <a:schemeClr val="bg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Oval 25">
            <a:extLst>
              <a:ext uri="{FF2B5EF4-FFF2-40B4-BE49-F238E27FC236}">
                <a16:creationId xmlns:a16="http://schemas.microsoft.com/office/drawing/2014/main" id="{184E7764-C6CA-4AD6-9E9C-73379E8D6E40}"/>
              </a:ext>
            </a:extLst>
          </p:cNvPr>
          <p:cNvSpPr/>
          <p:nvPr/>
        </p:nvSpPr>
        <p:spPr>
          <a:xfrm>
            <a:off x="1879601" y="3686256"/>
            <a:ext cx="853624" cy="853622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5" name="Rectangle 54">
            <a:extLst>
              <a:ext uri="{FF2B5EF4-FFF2-40B4-BE49-F238E27FC236}">
                <a16:creationId xmlns:a16="http://schemas.microsoft.com/office/drawing/2014/main" id="{A74BBA99-BF21-46ED-A270-DA2DE8A7DF63}"/>
              </a:ext>
            </a:extLst>
          </p:cNvPr>
          <p:cNvSpPr/>
          <p:nvPr/>
        </p:nvSpPr>
        <p:spPr>
          <a:xfrm>
            <a:off x="1859947" y="3820193"/>
            <a:ext cx="892932" cy="553998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3000" dirty="0">
                <a:latin typeface="FontAwesome" charset="0"/>
              </a:rPr>
              <a:t></a:t>
            </a:r>
            <a:endParaRPr lang="en-US" sz="3000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30AA3333-2FF4-43C1-B554-9DDB4EA2166F}"/>
              </a:ext>
            </a:extLst>
          </p:cNvPr>
          <p:cNvSpPr txBox="1"/>
          <p:nvPr/>
        </p:nvSpPr>
        <p:spPr>
          <a:xfrm>
            <a:off x="1570856" y="4806561"/>
            <a:ext cx="1471114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500"/>
              </a:lnSpc>
            </a:pPr>
            <a:r>
              <a:rPr lang="en-US" sz="2000" dirty="0">
                <a:latin typeface="Roboto Slab" pitchFamily="2" charset="0"/>
                <a:ea typeface="Roboto Slab" pitchFamily="2" charset="0"/>
              </a:rPr>
              <a:t>Awesome</a:t>
            </a:r>
          </a:p>
          <a:p>
            <a:pPr algn="ctr">
              <a:lnSpc>
                <a:spcPts val="2500"/>
              </a:lnSpc>
            </a:pPr>
            <a:r>
              <a:rPr lang="en-US" sz="2000" dirty="0">
                <a:latin typeface="Roboto Slab" pitchFamily="2" charset="0"/>
                <a:ea typeface="Roboto Slab" pitchFamily="2" charset="0"/>
              </a:rPr>
              <a:t>Text</a:t>
            </a:r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8BF66110-7373-4F96-9915-185B2CFE0910}"/>
              </a:ext>
            </a:extLst>
          </p:cNvPr>
          <p:cNvSpPr/>
          <p:nvPr/>
        </p:nvSpPr>
        <p:spPr>
          <a:xfrm>
            <a:off x="3778075" y="3686256"/>
            <a:ext cx="853624" cy="853622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6EE79505-E8E0-436E-AC98-2ECEAB5EBB45}"/>
              </a:ext>
            </a:extLst>
          </p:cNvPr>
          <p:cNvSpPr/>
          <p:nvPr/>
        </p:nvSpPr>
        <p:spPr>
          <a:xfrm>
            <a:off x="3701761" y="3836068"/>
            <a:ext cx="998890" cy="553998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3000" dirty="0">
                <a:latin typeface="FontAwesome" charset="0"/>
                <a:ea typeface="FontAwesome" charset="0"/>
                <a:cs typeface="FontAwesome" charset="0"/>
              </a:rPr>
              <a:t></a:t>
            </a: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ABD1A156-BDA3-4EDE-B728-C47D8CA6A485}"/>
              </a:ext>
            </a:extLst>
          </p:cNvPr>
          <p:cNvSpPr/>
          <p:nvPr/>
        </p:nvSpPr>
        <p:spPr>
          <a:xfrm>
            <a:off x="5669188" y="3686256"/>
            <a:ext cx="853624" cy="853622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B97B255C-8ED9-4803-A5FD-7CF6B20C56D2}"/>
              </a:ext>
            </a:extLst>
          </p:cNvPr>
          <p:cNvSpPr/>
          <p:nvPr/>
        </p:nvSpPr>
        <p:spPr>
          <a:xfrm>
            <a:off x="5596555" y="3820193"/>
            <a:ext cx="998890" cy="553998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3000" dirty="0">
                <a:latin typeface="FontAwesome" charset="0"/>
                <a:ea typeface="FontAwesome" charset="0"/>
                <a:cs typeface="FontAwesome" charset="0"/>
              </a:rPr>
              <a:t></a:t>
            </a: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BFAFFBC5-D7A2-4B00-B00B-0CF7DA20EB1C}"/>
              </a:ext>
            </a:extLst>
          </p:cNvPr>
          <p:cNvSpPr/>
          <p:nvPr/>
        </p:nvSpPr>
        <p:spPr>
          <a:xfrm>
            <a:off x="7567099" y="3686256"/>
            <a:ext cx="853624" cy="853622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>
            <a:extLst>
              <a:ext uri="{FF2B5EF4-FFF2-40B4-BE49-F238E27FC236}">
                <a16:creationId xmlns:a16="http://schemas.microsoft.com/office/drawing/2014/main" id="{194E78FA-02BF-4032-84C2-52B557E74572}"/>
              </a:ext>
            </a:extLst>
          </p:cNvPr>
          <p:cNvSpPr/>
          <p:nvPr/>
        </p:nvSpPr>
        <p:spPr>
          <a:xfrm>
            <a:off x="7494466" y="3820193"/>
            <a:ext cx="998890" cy="553998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3000" dirty="0">
                <a:latin typeface="FontAwesome" charset="0"/>
                <a:ea typeface="FontAwesome" charset="0"/>
                <a:cs typeface="FontAwesome" charset="0"/>
              </a:rPr>
              <a:t></a:t>
            </a:r>
          </a:p>
        </p:txBody>
      </p:sp>
      <p:sp>
        <p:nvSpPr>
          <p:cNvPr id="36" name="Oval 35">
            <a:extLst>
              <a:ext uri="{FF2B5EF4-FFF2-40B4-BE49-F238E27FC236}">
                <a16:creationId xmlns:a16="http://schemas.microsoft.com/office/drawing/2014/main" id="{28C773F9-488E-4EB5-8200-5D8B00DE38C9}"/>
              </a:ext>
            </a:extLst>
          </p:cNvPr>
          <p:cNvSpPr/>
          <p:nvPr/>
        </p:nvSpPr>
        <p:spPr>
          <a:xfrm>
            <a:off x="9458775" y="3686256"/>
            <a:ext cx="853624" cy="853622"/>
          </a:xfrm>
          <a:prstGeom prst="ellipse">
            <a:avLst/>
          </a:prstGeom>
          <a:solidFill>
            <a:schemeClr val="bg1"/>
          </a:solidFill>
          <a:ln w="28575"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6" name="Rectangle 55">
            <a:extLst>
              <a:ext uri="{FF2B5EF4-FFF2-40B4-BE49-F238E27FC236}">
                <a16:creationId xmlns:a16="http://schemas.microsoft.com/office/drawing/2014/main" id="{A7934A71-C4F1-4106-BD73-0450E0CAC578}"/>
              </a:ext>
            </a:extLst>
          </p:cNvPr>
          <p:cNvSpPr/>
          <p:nvPr/>
        </p:nvSpPr>
        <p:spPr>
          <a:xfrm>
            <a:off x="9402803" y="3836068"/>
            <a:ext cx="965568" cy="553998"/>
          </a:xfrm>
          <a:prstGeom prst="rect">
            <a:avLst/>
          </a:prstGeom>
        </p:spPr>
        <p:txBody>
          <a:bodyPr wrap="square" anchor="ctr">
            <a:spAutoFit/>
          </a:bodyPr>
          <a:lstStyle/>
          <a:p>
            <a:pPr algn="ctr"/>
            <a:r>
              <a:rPr lang="en-US" sz="3000" dirty="0">
                <a:latin typeface="FontAwesome" charset="0"/>
              </a:rPr>
              <a:t></a:t>
            </a:r>
            <a:endParaRPr lang="en-US" sz="3000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9978B786-9E45-43FE-B2D7-52FE001752E0}"/>
              </a:ext>
            </a:extLst>
          </p:cNvPr>
          <p:cNvSpPr txBox="1"/>
          <p:nvPr/>
        </p:nvSpPr>
        <p:spPr>
          <a:xfrm>
            <a:off x="3465649" y="4806561"/>
            <a:ext cx="1471114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500"/>
              </a:lnSpc>
            </a:pPr>
            <a:r>
              <a:rPr lang="en-US" sz="2000" dirty="0">
                <a:latin typeface="Roboto Slab" pitchFamily="2" charset="0"/>
                <a:ea typeface="Roboto Slab" pitchFamily="2" charset="0"/>
              </a:rPr>
              <a:t>Awesome Text</a:t>
            </a:r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EFE68678-F53D-4ECD-97E2-90327BCC5D58}"/>
              </a:ext>
            </a:extLst>
          </p:cNvPr>
          <p:cNvSpPr txBox="1"/>
          <p:nvPr/>
        </p:nvSpPr>
        <p:spPr>
          <a:xfrm>
            <a:off x="5360443" y="4806561"/>
            <a:ext cx="1471114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500"/>
              </a:lnSpc>
            </a:pPr>
            <a:r>
              <a:rPr lang="en-US" sz="2000" dirty="0">
                <a:latin typeface="Roboto Slab" pitchFamily="2" charset="0"/>
                <a:ea typeface="Roboto Slab" pitchFamily="2" charset="0"/>
              </a:rPr>
              <a:t>Awesome Text</a:t>
            </a: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DD9A0D40-00A0-4595-B716-4DB939376A13}"/>
              </a:ext>
            </a:extLst>
          </p:cNvPr>
          <p:cNvSpPr txBox="1"/>
          <p:nvPr/>
        </p:nvSpPr>
        <p:spPr>
          <a:xfrm>
            <a:off x="7252871" y="4806561"/>
            <a:ext cx="1471114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500"/>
              </a:lnSpc>
            </a:pPr>
            <a:r>
              <a:rPr lang="en-US" sz="2000" dirty="0">
                <a:latin typeface="Roboto Slab" pitchFamily="2" charset="0"/>
                <a:ea typeface="Roboto Slab" pitchFamily="2" charset="0"/>
              </a:rPr>
              <a:t>Awesome Text</a:t>
            </a: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BD961CE8-3292-47B8-95D8-0995A2C79C90}"/>
              </a:ext>
            </a:extLst>
          </p:cNvPr>
          <p:cNvSpPr txBox="1"/>
          <p:nvPr/>
        </p:nvSpPr>
        <p:spPr>
          <a:xfrm>
            <a:off x="9150030" y="4806561"/>
            <a:ext cx="1471114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500"/>
              </a:lnSpc>
            </a:pPr>
            <a:r>
              <a:rPr lang="en-US" sz="2000" dirty="0">
                <a:latin typeface="Roboto Slab" pitchFamily="2" charset="0"/>
                <a:ea typeface="Roboto Slab" pitchFamily="2" charset="0"/>
              </a:rPr>
              <a:t>Awesome Text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05B9752-313F-4AA0-ABE5-84A9D614E1E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72D09EFE-5571-436D-B938-33235075C80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BEF3D6C-6E5B-44E9-8734-244D0E43A4D8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5DD25758-C09B-4223-82BA-0D765B2C5948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294643D8-D212-459C-8BC4-4CA23ECF229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34039081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1AE8610E-0E45-4C0B-948F-0C6F1D8E7DF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68355C87-9A6B-411E-A960-838E8A5092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C38B1F1F-7367-47D3-A344-14C6FEBF9E42}"/>
              </a:ext>
            </a:extLst>
          </p:cNvPr>
          <p:cNvSpPr txBox="1"/>
          <p:nvPr/>
        </p:nvSpPr>
        <p:spPr>
          <a:xfrm>
            <a:off x="7044871" y="2064657"/>
            <a:ext cx="3538220" cy="24070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4500"/>
              </a:lnSpc>
            </a:pPr>
            <a:r>
              <a:rPr lang="en-US" sz="5000" b="1" dirty="0">
                <a:solidFill>
                  <a:schemeClr val="accent1"/>
                </a:solidFill>
                <a:latin typeface="Montserrat" panose="00000500000000000000" pitchFamily="50" charset="0"/>
              </a:rPr>
              <a:t>WE</a:t>
            </a:r>
          </a:p>
          <a:p>
            <a:pPr>
              <a:lnSpc>
                <a:spcPts val="4500"/>
              </a:lnSpc>
            </a:pPr>
            <a:r>
              <a:rPr lang="en-US" sz="5000" b="1" dirty="0">
                <a:solidFill>
                  <a:schemeClr val="accent1"/>
                </a:solidFill>
                <a:latin typeface="Montserrat" panose="00000500000000000000" pitchFamily="50" charset="0"/>
              </a:rPr>
              <a:t>AWE</a:t>
            </a:r>
          </a:p>
          <a:p>
            <a:pPr>
              <a:lnSpc>
                <a:spcPts val="4500"/>
              </a:lnSpc>
            </a:pPr>
            <a:r>
              <a:rPr lang="en-US" sz="5000" b="1" dirty="0">
                <a:solidFill>
                  <a:schemeClr val="accent1"/>
                </a:solidFill>
                <a:latin typeface="Montserrat" panose="00000500000000000000" pitchFamily="50" charset="0"/>
              </a:rPr>
              <a:t>CREATIVE</a:t>
            </a:r>
          </a:p>
          <a:p>
            <a:pPr>
              <a:lnSpc>
                <a:spcPts val="4500"/>
              </a:lnSpc>
            </a:pPr>
            <a:r>
              <a:rPr lang="en-US" sz="5000" b="1" dirty="0">
                <a:solidFill>
                  <a:schemeClr val="accent1"/>
                </a:solidFill>
                <a:latin typeface="Montserrat" panose="00000500000000000000" pitchFamily="50" charset="0"/>
              </a:rPr>
              <a:t>PEOPLE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CBB07C3-0696-467A-8B4C-2907126C5BD4}"/>
              </a:ext>
            </a:extLst>
          </p:cNvPr>
          <p:cNvGrpSpPr/>
          <p:nvPr/>
        </p:nvGrpSpPr>
        <p:grpSpPr>
          <a:xfrm>
            <a:off x="722087" y="2064657"/>
            <a:ext cx="5373914" cy="1436914"/>
            <a:chOff x="722086" y="1826441"/>
            <a:chExt cx="5373914" cy="1436914"/>
          </a:xfrm>
        </p:grpSpPr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4BDABCC7-8F38-4A2B-AFEA-11980EA20E6E}"/>
                </a:ext>
              </a:extLst>
            </p:cNvPr>
            <p:cNvSpPr/>
            <p:nvPr/>
          </p:nvSpPr>
          <p:spPr>
            <a:xfrm>
              <a:off x="722086" y="1826441"/>
              <a:ext cx="1436914" cy="1436914"/>
            </a:xfrm>
            <a:prstGeom prst="ellipse">
              <a:avLst/>
            </a:prstGeom>
            <a:solidFill>
              <a:schemeClr val="bg2">
                <a:lumMod val="40000"/>
                <a:lumOff val="60000"/>
              </a:schemeClr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E9754BCB-39FB-408B-BC9C-EF01D3C6AF46}"/>
                </a:ext>
              </a:extLst>
            </p:cNvPr>
            <p:cNvSpPr/>
            <p:nvPr/>
          </p:nvSpPr>
          <p:spPr>
            <a:xfrm>
              <a:off x="2690586" y="1826441"/>
              <a:ext cx="1436914" cy="1436914"/>
            </a:xfrm>
            <a:prstGeom prst="ellipse">
              <a:avLst/>
            </a:prstGeom>
            <a:solidFill>
              <a:schemeClr val="accent1"/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B6FC0F21-5D48-4D93-9289-525E4A17C6A1}"/>
                </a:ext>
              </a:extLst>
            </p:cNvPr>
            <p:cNvSpPr/>
            <p:nvPr/>
          </p:nvSpPr>
          <p:spPr>
            <a:xfrm>
              <a:off x="4659086" y="1826441"/>
              <a:ext cx="1436914" cy="1436914"/>
            </a:xfrm>
            <a:prstGeom prst="ellipse">
              <a:avLst/>
            </a:prstGeom>
            <a:solidFill>
              <a:schemeClr val="bg2">
                <a:lumMod val="40000"/>
                <a:lumOff val="60000"/>
              </a:schemeClr>
            </a:solidFill>
            <a:ln w="381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TextBox 77">
              <a:extLst>
                <a:ext uri="{FF2B5EF4-FFF2-40B4-BE49-F238E27FC236}">
                  <a16:creationId xmlns:a16="http://schemas.microsoft.com/office/drawing/2014/main" id="{B0AAC09B-9C1B-4AD9-8C56-0838CAB909D0}"/>
                </a:ext>
              </a:extLst>
            </p:cNvPr>
            <p:cNvSpPr txBox="1"/>
            <p:nvPr/>
          </p:nvSpPr>
          <p:spPr>
            <a:xfrm>
              <a:off x="793206" y="2267899"/>
              <a:ext cx="1294674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dirty="0">
                  <a:latin typeface="Roboto Slab" pitchFamily="2" charset="0"/>
                  <a:ea typeface="Roboto Slab" pitchFamily="2" charset="0"/>
                </a:rPr>
                <a:t>75%</a:t>
              </a:r>
            </a:p>
          </p:txBody>
        </p:sp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E127CD19-06CE-4273-875A-4A9B2A28574E}"/>
                </a:ext>
              </a:extLst>
            </p:cNvPr>
            <p:cNvSpPr txBox="1"/>
            <p:nvPr/>
          </p:nvSpPr>
          <p:spPr>
            <a:xfrm>
              <a:off x="2761706" y="2229427"/>
              <a:ext cx="1294674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dirty="0">
                  <a:latin typeface="Roboto Slab" pitchFamily="2" charset="0"/>
                  <a:ea typeface="Roboto Slab" pitchFamily="2" charset="0"/>
                </a:rPr>
                <a:t>85%</a:t>
              </a: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714FAEED-77C9-4CFB-8C2D-B0D1659FA5D5}"/>
                </a:ext>
              </a:extLst>
            </p:cNvPr>
            <p:cNvSpPr txBox="1"/>
            <p:nvPr/>
          </p:nvSpPr>
          <p:spPr>
            <a:xfrm>
              <a:off x="4730206" y="2229427"/>
              <a:ext cx="1294674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dirty="0">
                  <a:latin typeface="Roboto Slab" pitchFamily="2" charset="0"/>
                  <a:ea typeface="Roboto Slab" pitchFamily="2" charset="0"/>
                </a:rPr>
                <a:t>95%</a:t>
              </a:r>
            </a:p>
          </p:txBody>
        </p:sp>
      </p:grpSp>
      <p:sp>
        <p:nvSpPr>
          <p:cNvPr id="17" name="TextBox 16">
            <a:extLst>
              <a:ext uri="{FF2B5EF4-FFF2-40B4-BE49-F238E27FC236}">
                <a16:creationId xmlns:a16="http://schemas.microsoft.com/office/drawing/2014/main" id="{49F21BC3-9903-4C4C-A97E-8A48C6061184}"/>
              </a:ext>
            </a:extLst>
          </p:cNvPr>
          <p:cNvSpPr txBox="1"/>
          <p:nvPr/>
        </p:nvSpPr>
        <p:spPr>
          <a:xfrm>
            <a:off x="7044871" y="4702639"/>
            <a:ext cx="4425043" cy="8933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1960s with the release of </a:t>
            </a:r>
            <a:r>
              <a:rPr lang="en-US" sz="1000" dirty="0" err="1">
                <a:latin typeface="Roboto Slab" pitchFamily="2" charset="0"/>
                <a:ea typeface="Roboto Slab" pitchFamily="2" charset="0"/>
              </a:rPr>
              <a:t>Letraset</a:t>
            </a:r>
            <a:r>
              <a:rPr lang="en-US" sz="1000" dirty="0">
                <a:latin typeface="Roboto Slab" pitchFamily="2" charset="0"/>
                <a:ea typeface="Roboto Slab" pitchFamily="2" charset="0"/>
              </a:rPr>
              <a:t> sheets containing Lorem Ipsum passages, and more recently with desktop publishing software like Aldus PageMaker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CDC54E1-B769-487B-8F15-461A3695511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25878598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1AE8610E-0E45-4C0B-948F-0C6F1D8E7DF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68355C87-9A6B-411E-A960-838E8A5092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About Us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951DC09D-6C5F-4556-9AEB-5AACF05CB484}"/>
              </a:ext>
            </a:extLst>
          </p:cNvPr>
          <p:cNvSpPr/>
          <p:nvPr/>
        </p:nvSpPr>
        <p:spPr>
          <a:xfrm>
            <a:off x="4362449" y="2082702"/>
            <a:ext cx="3467102" cy="3335892"/>
          </a:xfrm>
          <a:prstGeom prst="rect">
            <a:avLst/>
          </a:prstGeom>
          <a:noFill/>
          <a:ln w="28575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0" name="Group 9">
            <a:extLst>
              <a:ext uri="{FF2B5EF4-FFF2-40B4-BE49-F238E27FC236}">
                <a16:creationId xmlns:a16="http://schemas.microsoft.com/office/drawing/2014/main" id="{54A0A412-5738-41FB-AAF9-AE2B3E8C79BF}"/>
              </a:ext>
            </a:extLst>
          </p:cNvPr>
          <p:cNvGrpSpPr/>
          <p:nvPr/>
        </p:nvGrpSpPr>
        <p:grpSpPr>
          <a:xfrm>
            <a:off x="8350186" y="2367396"/>
            <a:ext cx="3003614" cy="852289"/>
            <a:chOff x="8350186" y="2734660"/>
            <a:chExt cx="3003614" cy="852289"/>
          </a:xfrm>
        </p:grpSpPr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82017F5C-63AD-411B-87C0-4A17EFB08552}"/>
                </a:ext>
              </a:extLst>
            </p:cNvPr>
            <p:cNvSpPr/>
            <p:nvPr/>
          </p:nvSpPr>
          <p:spPr>
            <a:xfrm>
              <a:off x="8350186" y="2734660"/>
              <a:ext cx="623889" cy="707886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4000" dirty="0">
                  <a:latin typeface="FontAwesome" pitchFamily="2" charset="0"/>
                </a:rPr>
                <a:t></a:t>
              </a:r>
            </a:p>
          </p:txBody>
        </p: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B3436169-A17B-4ED9-ABBA-199721016B07}"/>
                </a:ext>
              </a:extLst>
            </p:cNvPr>
            <p:cNvSpPr txBox="1"/>
            <p:nvPr/>
          </p:nvSpPr>
          <p:spPr>
            <a:xfrm>
              <a:off x="9632954" y="2917535"/>
              <a:ext cx="1720846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Lorem Ipsum has been the industry's standard dummy text ever since</a:t>
              </a:r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A64D60FC-505B-4314-A274-7A64EC50F242}"/>
              </a:ext>
            </a:extLst>
          </p:cNvPr>
          <p:cNvGrpSpPr/>
          <p:nvPr/>
        </p:nvGrpSpPr>
        <p:grpSpPr>
          <a:xfrm>
            <a:off x="8350186" y="4270696"/>
            <a:ext cx="3003614" cy="852289"/>
            <a:chOff x="8350186" y="3769823"/>
            <a:chExt cx="3003614" cy="852289"/>
          </a:xfrm>
        </p:grpSpPr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163E9E2E-A1BD-4E9F-BB12-3ED2F75B6AEF}"/>
                </a:ext>
              </a:extLst>
            </p:cNvPr>
            <p:cNvSpPr/>
            <p:nvPr/>
          </p:nvSpPr>
          <p:spPr>
            <a:xfrm>
              <a:off x="8350186" y="3769823"/>
              <a:ext cx="623889" cy="707886"/>
            </a:xfrm>
            <a:prstGeom prst="rect">
              <a:avLst/>
            </a:prstGeom>
            <a:solidFill>
              <a:schemeClr val="accent1"/>
            </a:solidFill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4000" dirty="0">
                  <a:latin typeface="FontAwesome" pitchFamily="2" charset="0"/>
                </a:rPr>
                <a:t></a:t>
              </a:r>
            </a:p>
          </p:txBody>
        </p:sp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070BDE9F-215A-4659-9E6F-C170588C1AAA}"/>
                </a:ext>
              </a:extLst>
            </p:cNvPr>
            <p:cNvSpPr txBox="1"/>
            <p:nvPr/>
          </p:nvSpPr>
          <p:spPr>
            <a:xfrm>
              <a:off x="9632954" y="3952698"/>
              <a:ext cx="1720846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Lorem Ipsum has been the industry's standard dummy text ever since</a:t>
              </a:r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8591CC8C-AD6B-4E77-881A-92F0ECF7EA94}"/>
              </a:ext>
            </a:extLst>
          </p:cNvPr>
          <p:cNvGrpSpPr/>
          <p:nvPr/>
        </p:nvGrpSpPr>
        <p:grpSpPr>
          <a:xfrm>
            <a:off x="838200" y="2483812"/>
            <a:ext cx="2988951" cy="735873"/>
            <a:chOff x="838200" y="2851076"/>
            <a:chExt cx="2988951" cy="735873"/>
          </a:xfrm>
        </p:grpSpPr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0986F45F-0BEA-4553-AD84-53116C2AE0AD}"/>
                </a:ext>
              </a:extLst>
            </p:cNvPr>
            <p:cNvSpPr txBox="1"/>
            <p:nvPr/>
          </p:nvSpPr>
          <p:spPr>
            <a:xfrm>
              <a:off x="3196726" y="2851076"/>
              <a:ext cx="630425" cy="707886"/>
            </a:xfrm>
            <a:prstGeom prst="rect">
              <a:avLst/>
            </a:prstGeom>
            <a:solidFill>
              <a:schemeClr val="accent1"/>
            </a:solidFill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4000" dirty="0">
                  <a:latin typeface="FontAwesome" charset="0"/>
                  <a:ea typeface="FontAwesome" charset="0"/>
                  <a:cs typeface="FontAwesome" charset="0"/>
                </a:rPr>
                <a:t></a:t>
              </a:r>
            </a:p>
          </p:txBody>
        </p:sp>
        <p:sp>
          <p:nvSpPr>
            <p:cNvPr id="66" name="TextBox 65">
              <a:extLst>
                <a:ext uri="{FF2B5EF4-FFF2-40B4-BE49-F238E27FC236}">
                  <a16:creationId xmlns:a16="http://schemas.microsoft.com/office/drawing/2014/main" id="{63421891-01C4-4665-9348-DB662998BEA0}"/>
                </a:ext>
              </a:extLst>
            </p:cNvPr>
            <p:cNvSpPr txBox="1"/>
            <p:nvPr/>
          </p:nvSpPr>
          <p:spPr>
            <a:xfrm>
              <a:off x="838200" y="2917535"/>
              <a:ext cx="1720846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5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Lorem Ipsum has been the industry's standard dummy text ever since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CFE4EB3E-0ECF-46CB-A1D4-34B977084EB6}"/>
              </a:ext>
            </a:extLst>
          </p:cNvPr>
          <p:cNvGrpSpPr/>
          <p:nvPr/>
        </p:nvGrpSpPr>
        <p:grpSpPr>
          <a:xfrm>
            <a:off x="838200" y="4387112"/>
            <a:ext cx="2988951" cy="735873"/>
            <a:chOff x="838200" y="3886239"/>
            <a:chExt cx="2988951" cy="735873"/>
          </a:xfrm>
        </p:grpSpPr>
        <p:sp>
          <p:nvSpPr>
            <p:cNvPr id="50" name="TextBox 49">
              <a:extLst>
                <a:ext uri="{FF2B5EF4-FFF2-40B4-BE49-F238E27FC236}">
                  <a16:creationId xmlns:a16="http://schemas.microsoft.com/office/drawing/2014/main" id="{EBFA050A-C155-4D97-BA26-AADCC5B57120}"/>
                </a:ext>
              </a:extLst>
            </p:cNvPr>
            <p:cNvSpPr txBox="1"/>
            <p:nvPr/>
          </p:nvSpPr>
          <p:spPr>
            <a:xfrm>
              <a:off x="3196726" y="3886239"/>
              <a:ext cx="630425" cy="707886"/>
            </a:xfrm>
            <a:prstGeom prst="rect">
              <a:avLst/>
            </a:prstGeom>
            <a:noFill/>
            <a:ln w="19050">
              <a:noFill/>
            </a:ln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4000" dirty="0">
                  <a:latin typeface="FontAwesome" charset="0"/>
                  <a:ea typeface="FontAwesome" charset="0"/>
                  <a:cs typeface="FontAwesome" charset="0"/>
                </a:rPr>
                <a:t></a:t>
              </a:r>
            </a:p>
          </p:txBody>
        </p:sp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C9A2BE19-E3F1-4E2D-B052-AF9A5484F2C3}"/>
                </a:ext>
              </a:extLst>
            </p:cNvPr>
            <p:cNvSpPr txBox="1"/>
            <p:nvPr/>
          </p:nvSpPr>
          <p:spPr>
            <a:xfrm>
              <a:off x="838200" y="3952698"/>
              <a:ext cx="1720846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5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</a:rPr>
                <a:t>Lorem Ipsum has been the industry's standard dummy text ever since</a:t>
              </a:r>
            </a:p>
          </p:txBody>
        </p:sp>
      </p:grp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5A0F1C28-B17A-45CC-AE30-A00B20F830A4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324134863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ubtitle 4">
            <a:extLst>
              <a:ext uri="{FF2B5EF4-FFF2-40B4-BE49-F238E27FC236}">
                <a16:creationId xmlns:a16="http://schemas.microsoft.com/office/drawing/2014/main" id="{1AE8610E-0E45-4C0B-948F-0C6F1D8E7DF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0" y="1052084"/>
            <a:ext cx="10515600" cy="191427"/>
          </a:xfrm>
        </p:spPr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Click to edit Master subtitle style lorem ipsum dummy</a:t>
            </a:r>
          </a:p>
        </p:txBody>
      </p:sp>
      <p:sp>
        <p:nvSpPr>
          <p:cNvPr id="4" name="Title 3">
            <a:extLst>
              <a:ext uri="{FF2B5EF4-FFF2-40B4-BE49-F238E27FC236}">
                <a16:creationId xmlns:a16="http://schemas.microsoft.com/office/drawing/2014/main" id="{68355C87-9A6B-411E-A960-838E8A5092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dirty="0">
                <a:latin typeface="Roboto Slab" pitchFamily="2" charset="0"/>
                <a:ea typeface="Roboto Slab" pitchFamily="2" charset="0"/>
              </a:rPr>
              <a:t>Our Service</a:t>
            </a:r>
          </a:p>
        </p:txBody>
      </p: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0E31364D-8D12-44B1-85F7-72FCC97DDEF2}"/>
              </a:ext>
            </a:extLst>
          </p:cNvPr>
          <p:cNvGrpSpPr/>
          <p:nvPr/>
        </p:nvGrpSpPr>
        <p:grpSpPr>
          <a:xfrm>
            <a:off x="6333126" y="4230077"/>
            <a:ext cx="822236" cy="822234"/>
            <a:chOff x="3391625" y="1775116"/>
            <a:chExt cx="822236" cy="822234"/>
          </a:xfrm>
        </p:grpSpPr>
        <p:sp>
          <p:nvSpPr>
            <p:cNvPr id="103" name="Oval 102">
              <a:extLst>
                <a:ext uri="{FF2B5EF4-FFF2-40B4-BE49-F238E27FC236}">
                  <a16:creationId xmlns:a16="http://schemas.microsoft.com/office/drawing/2014/main" id="{F682A5AC-A736-4D68-9AE1-F7B61DF1B9EE}"/>
                </a:ext>
              </a:extLst>
            </p:cNvPr>
            <p:cNvSpPr/>
            <p:nvPr/>
          </p:nvSpPr>
          <p:spPr>
            <a:xfrm>
              <a:off x="3391625" y="1775116"/>
              <a:ext cx="822236" cy="822234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4" name="TextBox 103">
              <a:extLst>
                <a:ext uri="{FF2B5EF4-FFF2-40B4-BE49-F238E27FC236}">
                  <a16:creationId xmlns:a16="http://schemas.microsoft.com/office/drawing/2014/main" id="{8E05EC02-C720-4897-9BD5-87DF1D670CFC}"/>
                </a:ext>
              </a:extLst>
            </p:cNvPr>
            <p:cNvSpPr txBox="1"/>
            <p:nvPr/>
          </p:nvSpPr>
          <p:spPr>
            <a:xfrm>
              <a:off x="3487530" y="1909233"/>
              <a:ext cx="630425" cy="553998"/>
            </a:xfrm>
            <a:prstGeom prst="rect">
              <a:avLst/>
            </a:prstGeom>
            <a:noFill/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3000" dirty="0">
                  <a:latin typeface="FontAwesome" charset="0"/>
                  <a:ea typeface="FontAwesome" charset="0"/>
                  <a:cs typeface="FontAwesome" charset="0"/>
                </a:rPr>
                <a:t></a:t>
              </a:r>
            </a:p>
          </p:txBody>
        </p:sp>
      </p:grpSp>
      <p:sp>
        <p:nvSpPr>
          <p:cNvPr id="102" name="TextBox 101">
            <a:extLst>
              <a:ext uri="{FF2B5EF4-FFF2-40B4-BE49-F238E27FC236}">
                <a16:creationId xmlns:a16="http://schemas.microsoft.com/office/drawing/2014/main" id="{2D758279-F3C4-4933-A8B9-7B8A2AB22E43}"/>
              </a:ext>
            </a:extLst>
          </p:cNvPr>
          <p:cNvSpPr txBox="1"/>
          <p:nvPr/>
        </p:nvSpPr>
        <p:spPr>
          <a:xfrm>
            <a:off x="7311969" y="4301960"/>
            <a:ext cx="3583361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specimen book.</a:t>
            </a:r>
          </a:p>
        </p:txBody>
      </p:sp>
      <p:grpSp>
        <p:nvGrpSpPr>
          <p:cNvPr id="97" name="Group 96">
            <a:extLst>
              <a:ext uri="{FF2B5EF4-FFF2-40B4-BE49-F238E27FC236}">
                <a16:creationId xmlns:a16="http://schemas.microsoft.com/office/drawing/2014/main" id="{C999AE54-E7DB-4C62-9FAD-FA998309ADEB}"/>
              </a:ext>
            </a:extLst>
          </p:cNvPr>
          <p:cNvGrpSpPr/>
          <p:nvPr/>
        </p:nvGrpSpPr>
        <p:grpSpPr>
          <a:xfrm>
            <a:off x="6333126" y="5251145"/>
            <a:ext cx="822236" cy="822234"/>
            <a:chOff x="3391625" y="2935243"/>
            <a:chExt cx="822236" cy="822234"/>
          </a:xfrm>
        </p:grpSpPr>
        <p:sp>
          <p:nvSpPr>
            <p:cNvPr id="99" name="Oval 98">
              <a:extLst>
                <a:ext uri="{FF2B5EF4-FFF2-40B4-BE49-F238E27FC236}">
                  <a16:creationId xmlns:a16="http://schemas.microsoft.com/office/drawing/2014/main" id="{AC99F6C9-19A8-480E-A1F9-3881E8FBE6F6}"/>
                </a:ext>
              </a:extLst>
            </p:cNvPr>
            <p:cNvSpPr/>
            <p:nvPr/>
          </p:nvSpPr>
          <p:spPr>
            <a:xfrm>
              <a:off x="3391625" y="2935243"/>
              <a:ext cx="822236" cy="822234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A076428F-A309-421D-9E81-FC226EF7F496}"/>
                </a:ext>
              </a:extLst>
            </p:cNvPr>
            <p:cNvSpPr txBox="1"/>
            <p:nvPr/>
          </p:nvSpPr>
          <p:spPr>
            <a:xfrm>
              <a:off x="3487531" y="3069361"/>
              <a:ext cx="630425" cy="553998"/>
            </a:xfrm>
            <a:prstGeom prst="rect">
              <a:avLst/>
            </a:prstGeom>
            <a:noFill/>
            <a:ln w="19050">
              <a:noFill/>
            </a:ln>
          </p:spPr>
          <p:txBody>
            <a:bodyPr wrap="square" numCol="1" spcCol="457200" rtlCol="0" anchor="ctr">
              <a:spAutoFit/>
            </a:bodyPr>
            <a:lstStyle/>
            <a:p>
              <a:pPr algn="ctr"/>
              <a:r>
                <a:rPr lang="en-US" sz="3000" dirty="0">
                  <a:latin typeface="FontAwesome" charset="0"/>
                  <a:ea typeface="FontAwesome" charset="0"/>
                  <a:cs typeface="FontAwesome" charset="0"/>
                </a:rPr>
                <a:t></a:t>
              </a:r>
            </a:p>
          </p:txBody>
        </p:sp>
      </p:grpSp>
      <p:sp>
        <p:nvSpPr>
          <p:cNvPr id="98" name="TextBox 97">
            <a:extLst>
              <a:ext uri="{FF2B5EF4-FFF2-40B4-BE49-F238E27FC236}">
                <a16:creationId xmlns:a16="http://schemas.microsoft.com/office/drawing/2014/main" id="{5BBC1EE9-0832-403E-ABF2-10806D6C0373}"/>
              </a:ext>
            </a:extLst>
          </p:cNvPr>
          <p:cNvSpPr txBox="1"/>
          <p:nvPr/>
        </p:nvSpPr>
        <p:spPr>
          <a:xfrm>
            <a:off x="7311969" y="5327555"/>
            <a:ext cx="3583361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specimen book.</a:t>
            </a:r>
          </a:p>
        </p:txBody>
      </p:sp>
      <p:grpSp>
        <p:nvGrpSpPr>
          <p:cNvPr id="92" name="Group 91">
            <a:extLst>
              <a:ext uri="{FF2B5EF4-FFF2-40B4-BE49-F238E27FC236}">
                <a16:creationId xmlns:a16="http://schemas.microsoft.com/office/drawing/2014/main" id="{0EC374C7-A5A6-4789-868E-8DCF8EF385AC}"/>
              </a:ext>
            </a:extLst>
          </p:cNvPr>
          <p:cNvGrpSpPr/>
          <p:nvPr/>
        </p:nvGrpSpPr>
        <p:grpSpPr>
          <a:xfrm>
            <a:off x="5036637" y="4230077"/>
            <a:ext cx="822236" cy="822234"/>
            <a:chOff x="3391625" y="3872269"/>
            <a:chExt cx="822236" cy="822234"/>
          </a:xfrm>
        </p:grpSpPr>
        <p:sp>
          <p:nvSpPr>
            <p:cNvPr id="95" name="Oval 94">
              <a:extLst>
                <a:ext uri="{FF2B5EF4-FFF2-40B4-BE49-F238E27FC236}">
                  <a16:creationId xmlns:a16="http://schemas.microsoft.com/office/drawing/2014/main" id="{69C27D10-9768-4BF3-B822-D2169C88586D}"/>
                </a:ext>
              </a:extLst>
            </p:cNvPr>
            <p:cNvSpPr/>
            <p:nvPr/>
          </p:nvSpPr>
          <p:spPr>
            <a:xfrm>
              <a:off x="3391625" y="3872269"/>
              <a:ext cx="822236" cy="822234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9E51FE88-F66B-40C0-83E4-66AAE26322F2}"/>
                </a:ext>
              </a:extLst>
            </p:cNvPr>
            <p:cNvSpPr/>
            <p:nvPr/>
          </p:nvSpPr>
          <p:spPr>
            <a:xfrm>
              <a:off x="3545301" y="4006387"/>
              <a:ext cx="514885" cy="553998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pPr algn="ctr"/>
              <a:r>
                <a:rPr lang="en-US" sz="3000" dirty="0">
                  <a:latin typeface="FontAwesome" pitchFamily="2" charset="0"/>
                </a:rPr>
                <a:t></a:t>
              </a:r>
            </a:p>
          </p:txBody>
        </p:sp>
      </p:grpSp>
      <p:sp>
        <p:nvSpPr>
          <p:cNvPr id="93" name="TextBox 92">
            <a:extLst>
              <a:ext uri="{FF2B5EF4-FFF2-40B4-BE49-F238E27FC236}">
                <a16:creationId xmlns:a16="http://schemas.microsoft.com/office/drawing/2014/main" id="{BBE9AF92-CF51-49D6-8208-39F2306C26CD}"/>
              </a:ext>
            </a:extLst>
          </p:cNvPr>
          <p:cNvSpPr txBox="1"/>
          <p:nvPr/>
        </p:nvSpPr>
        <p:spPr>
          <a:xfrm>
            <a:off x="1296669" y="4306487"/>
            <a:ext cx="3583361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specimen book.</a:t>
            </a:r>
          </a:p>
        </p:txBody>
      </p:sp>
      <p:grpSp>
        <p:nvGrpSpPr>
          <p:cNvPr id="88" name="Group 87">
            <a:extLst>
              <a:ext uri="{FF2B5EF4-FFF2-40B4-BE49-F238E27FC236}">
                <a16:creationId xmlns:a16="http://schemas.microsoft.com/office/drawing/2014/main" id="{B2A89641-4050-42C0-92AE-DCABDA0040A4}"/>
              </a:ext>
            </a:extLst>
          </p:cNvPr>
          <p:cNvGrpSpPr/>
          <p:nvPr/>
        </p:nvGrpSpPr>
        <p:grpSpPr>
          <a:xfrm>
            <a:off x="5036637" y="5251146"/>
            <a:ext cx="822236" cy="822234"/>
            <a:chOff x="3391625" y="5041519"/>
            <a:chExt cx="822236" cy="822234"/>
          </a:xfrm>
        </p:grpSpPr>
        <p:sp>
          <p:nvSpPr>
            <p:cNvPr id="90" name="Oval 89">
              <a:extLst>
                <a:ext uri="{FF2B5EF4-FFF2-40B4-BE49-F238E27FC236}">
                  <a16:creationId xmlns:a16="http://schemas.microsoft.com/office/drawing/2014/main" id="{B7912484-0350-46B8-A001-FAE87622AD7E}"/>
                </a:ext>
              </a:extLst>
            </p:cNvPr>
            <p:cNvSpPr/>
            <p:nvPr/>
          </p:nvSpPr>
          <p:spPr>
            <a:xfrm>
              <a:off x="3391625" y="5041519"/>
              <a:ext cx="822236" cy="822234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05A2FDD8-73AC-4915-A261-7B8D0E0107E8}"/>
                </a:ext>
              </a:extLst>
            </p:cNvPr>
            <p:cNvSpPr/>
            <p:nvPr/>
          </p:nvSpPr>
          <p:spPr>
            <a:xfrm>
              <a:off x="3545301" y="5175637"/>
              <a:ext cx="514885" cy="553998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3000" dirty="0">
                  <a:latin typeface="FontAwesome" pitchFamily="2" charset="0"/>
                </a:rPr>
                <a:t></a:t>
              </a:r>
            </a:p>
          </p:txBody>
        </p:sp>
      </p:grpSp>
      <p:sp>
        <p:nvSpPr>
          <p:cNvPr id="89" name="TextBox 88">
            <a:extLst>
              <a:ext uri="{FF2B5EF4-FFF2-40B4-BE49-F238E27FC236}">
                <a16:creationId xmlns:a16="http://schemas.microsoft.com/office/drawing/2014/main" id="{6832F83B-C68B-47FE-9E11-425A9EB6A644}"/>
              </a:ext>
            </a:extLst>
          </p:cNvPr>
          <p:cNvSpPr txBox="1"/>
          <p:nvPr/>
        </p:nvSpPr>
        <p:spPr>
          <a:xfrm>
            <a:off x="1296669" y="5327556"/>
            <a:ext cx="3583361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500"/>
              </a:lnSpc>
            </a:pPr>
            <a:r>
              <a:rPr lang="en-US" sz="1000" dirty="0">
                <a:latin typeface="Roboto Slab" pitchFamily="2" charset="0"/>
                <a:ea typeface="Roboto Slab" pitchFamily="2" charset="0"/>
              </a:rPr>
              <a:t>Lorem Ipsum has been the industry's standard dummy text ever since the 1500s, when an unknown printer took a galley of type and specimen book.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91F1FED-C85C-4456-BF1D-D102E19F295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11F5C4A7-EDAF-4E4C-ADF9-86A759DF0E91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C18E284-629B-4B55-8546-7028F8D9DB3F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79F98375-1119-4009-AD75-97A06BFAFFD7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34791177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6">
      <a:dk1>
        <a:sysClr val="windowText" lastClr="000000"/>
      </a:dk1>
      <a:lt1>
        <a:sysClr val="window" lastClr="FFFFFF"/>
      </a:lt1>
      <a:dk2>
        <a:srgbClr val="6491C8"/>
      </a:dk2>
      <a:lt2>
        <a:srgbClr val="7D8287"/>
      </a:lt2>
      <a:accent1>
        <a:srgbClr val="14B4EB"/>
      </a:accent1>
      <a:accent2>
        <a:srgbClr val="3CBEB4"/>
      </a:accent2>
      <a:accent3>
        <a:srgbClr val="96C83C"/>
      </a:accent3>
      <a:accent4>
        <a:srgbClr val="FFB900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14211</TotalTime>
  <Words>1207</Words>
  <Application>Microsoft Office PowerPoint</Application>
  <PresentationFormat>Widescreen</PresentationFormat>
  <Paragraphs>205</Paragraphs>
  <Slides>21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36" baseType="lpstr">
      <vt:lpstr>Arial</vt:lpstr>
      <vt:lpstr>Bebas</vt:lpstr>
      <vt:lpstr>Calibri</vt:lpstr>
      <vt:lpstr>FontAwesome</vt:lpstr>
      <vt:lpstr>Montserrat</vt:lpstr>
      <vt:lpstr>Montserrat Black</vt:lpstr>
      <vt:lpstr>Montserrat Hairline</vt:lpstr>
      <vt:lpstr>Montserrat Light</vt:lpstr>
      <vt:lpstr>Montserrat Thin</vt:lpstr>
      <vt:lpstr>Open Sans</vt:lpstr>
      <vt:lpstr>Open Sans Extrabold</vt:lpstr>
      <vt:lpstr>Raleway</vt:lpstr>
      <vt:lpstr>Roboto Slab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General Topic</vt:lpstr>
      <vt:lpstr>About Us</vt:lpstr>
      <vt:lpstr>About Us</vt:lpstr>
      <vt:lpstr>About Us</vt:lpstr>
      <vt:lpstr>Our Service</vt:lpstr>
      <vt:lpstr>Our Service</vt:lpstr>
      <vt:lpstr>Our Service</vt:lpstr>
      <vt:lpstr>Our Portfolio</vt:lpstr>
      <vt:lpstr>Our Team</vt:lpstr>
      <vt:lpstr>Our Team</vt:lpstr>
      <vt:lpstr>Company History / Timeline</vt:lpstr>
      <vt:lpstr>PowerPoint Presentation</vt:lpstr>
      <vt:lpstr>PowerPoint Presentation</vt:lpstr>
      <vt:lpstr>PowerPoint Presentation</vt:lpstr>
      <vt:lpstr>Infographic</vt:lpstr>
      <vt:lpstr>Infographic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Shopon Ahmed</dc:creator>
  <cp:lastModifiedBy>Suman Sunar</cp:lastModifiedBy>
  <cp:revision>2084</cp:revision>
  <dcterms:created xsi:type="dcterms:W3CDTF">2017-09-28T05:04:55Z</dcterms:created>
  <dcterms:modified xsi:type="dcterms:W3CDTF">2018-10-26T16:10:42Z</dcterms:modified>
</cp:coreProperties>
</file>

<file path=docProps/thumbnail.jpeg>
</file>