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6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E5174"/>
    <a:srgbClr val="003757"/>
    <a:srgbClr val="022D48"/>
    <a:srgbClr val="7A9FC9"/>
    <a:srgbClr val="BA9657"/>
    <a:srgbClr val="EC212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6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1002" y="210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2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6FEE419-C219-43EA-972D-AD38FC63B7B3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4926330" y="4349298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E8E53618-C0CE-4193-B78A-B6F3D399209C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3035300" y="2993574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2605994-7C06-4A77-A997-23A2F0DBD8EE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6838950" y="3006274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2CB31080-069B-4E4A-8B77-D0F8F14282A3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874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46B6EAE-2DE7-4D10-A4FC-38BA89AFFFFB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493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85EECFB-448F-4454-854C-4B16CAAC50D6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756650" y="4349298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E51D30-290B-402E-8A92-47FD91005C5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-374650" y="3265037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507FB64-CEFE-462F-9BEA-B1A69346866D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1537970" y="4615681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3CDB346-8E55-4ED8-ADE1-0E53FE76F277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23950" y="1650550"/>
            <a:ext cx="3810000" cy="2552700"/>
          </a:xfrm>
          <a:custGeom>
            <a:avLst/>
            <a:gdLst>
              <a:gd name="connsiteX0" fmla="*/ 1905000 w 3810000"/>
              <a:gd name="connsiteY0" fmla="*/ 0 h 2552700"/>
              <a:gd name="connsiteX1" fmla="*/ 3810000 w 3810000"/>
              <a:gd name="connsiteY1" fmla="*/ 1276350 h 2552700"/>
              <a:gd name="connsiteX2" fmla="*/ 1905000 w 3810000"/>
              <a:gd name="connsiteY2" fmla="*/ 2552700 h 2552700"/>
              <a:gd name="connsiteX3" fmla="*/ 0 w 3810000"/>
              <a:gd name="connsiteY3" fmla="*/ 1276350 h 255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0000" h="2552700">
                <a:moveTo>
                  <a:pt x="1905000" y="0"/>
                </a:moveTo>
                <a:lnTo>
                  <a:pt x="3810000" y="1276350"/>
                </a:lnTo>
                <a:lnTo>
                  <a:pt x="1905000" y="2552700"/>
                </a:lnTo>
                <a:lnTo>
                  <a:pt x="0" y="1276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6684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D638F2E-0CAE-4BC2-B465-8CB99144DF8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7358270" y="2033588"/>
            <a:ext cx="4833731" cy="2405891"/>
          </a:xfrm>
          <a:custGeom>
            <a:avLst/>
            <a:gdLst>
              <a:gd name="connsiteX0" fmla="*/ 0 w 4833731"/>
              <a:gd name="connsiteY0" fmla="*/ 0 h 2405891"/>
              <a:gd name="connsiteX1" fmla="*/ 4833731 w 4833731"/>
              <a:gd name="connsiteY1" fmla="*/ 0 h 2405891"/>
              <a:gd name="connsiteX2" fmla="*/ 4833731 w 4833731"/>
              <a:gd name="connsiteY2" fmla="*/ 2405891 h 2405891"/>
              <a:gd name="connsiteX3" fmla="*/ 0 w 4833731"/>
              <a:gd name="connsiteY3" fmla="*/ 2405891 h 2405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3731" h="2405891">
                <a:moveTo>
                  <a:pt x="0" y="0"/>
                </a:moveTo>
                <a:lnTo>
                  <a:pt x="4833731" y="0"/>
                </a:lnTo>
                <a:lnTo>
                  <a:pt x="4833731" y="2405891"/>
                </a:lnTo>
                <a:lnTo>
                  <a:pt x="0" y="24058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B817C7-C377-49FB-8A9D-3D0DD03FA679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38200" y="2033589"/>
            <a:ext cx="3057939" cy="2554977"/>
          </a:xfrm>
          <a:custGeom>
            <a:avLst/>
            <a:gdLst>
              <a:gd name="connsiteX0" fmla="*/ 0 w 3057939"/>
              <a:gd name="connsiteY0" fmla="*/ 0 h 2554977"/>
              <a:gd name="connsiteX1" fmla="*/ 3057939 w 3057939"/>
              <a:gd name="connsiteY1" fmla="*/ 0 h 2554977"/>
              <a:gd name="connsiteX2" fmla="*/ 3057939 w 3057939"/>
              <a:gd name="connsiteY2" fmla="*/ 2554977 h 2554977"/>
              <a:gd name="connsiteX3" fmla="*/ 0 w 3057939"/>
              <a:gd name="connsiteY3" fmla="*/ 2554977 h 2554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939" h="2554977">
                <a:moveTo>
                  <a:pt x="0" y="0"/>
                </a:moveTo>
                <a:lnTo>
                  <a:pt x="3057939" y="0"/>
                </a:lnTo>
                <a:lnTo>
                  <a:pt x="3057939" y="2554977"/>
                </a:lnTo>
                <a:lnTo>
                  <a:pt x="0" y="25549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BA7875-E70D-40F4-BAA5-2C31B4954766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031973" y="2033587"/>
            <a:ext cx="3190462" cy="4343400"/>
          </a:xfrm>
          <a:custGeom>
            <a:avLst/>
            <a:gdLst>
              <a:gd name="connsiteX0" fmla="*/ 0 w 3190462"/>
              <a:gd name="connsiteY0" fmla="*/ 0 h 4343400"/>
              <a:gd name="connsiteX1" fmla="*/ 3190462 w 3190462"/>
              <a:gd name="connsiteY1" fmla="*/ 0 h 4343400"/>
              <a:gd name="connsiteX2" fmla="*/ 3190462 w 3190462"/>
              <a:gd name="connsiteY2" fmla="*/ 4343400 h 4343400"/>
              <a:gd name="connsiteX3" fmla="*/ 0 w 3190462"/>
              <a:gd name="connsiteY3" fmla="*/ 434340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0462" h="4343400">
                <a:moveTo>
                  <a:pt x="0" y="0"/>
                </a:moveTo>
                <a:lnTo>
                  <a:pt x="3190462" y="0"/>
                </a:lnTo>
                <a:lnTo>
                  <a:pt x="3190462" y="4343400"/>
                </a:lnTo>
                <a:lnTo>
                  <a:pt x="0" y="4343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40568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81E4084-3EBC-4F40-A6D7-29E12A8A40B8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046074" y="1606937"/>
            <a:ext cx="2092442" cy="2092442"/>
          </a:xfrm>
          <a:custGeom>
            <a:avLst/>
            <a:gdLst>
              <a:gd name="connsiteX0" fmla="*/ 1046221 w 2092442"/>
              <a:gd name="connsiteY0" fmla="*/ 0 h 2092442"/>
              <a:gd name="connsiteX1" fmla="*/ 2092442 w 2092442"/>
              <a:gd name="connsiteY1" fmla="*/ 1046221 h 2092442"/>
              <a:gd name="connsiteX2" fmla="*/ 1046221 w 2092442"/>
              <a:gd name="connsiteY2" fmla="*/ 2092442 h 2092442"/>
              <a:gd name="connsiteX3" fmla="*/ 0 w 2092442"/>
              <a:gd name="connsiteY3" fmla="*/ 1046221 h 2092442"/>
              <a:gd name="connsiteX4" fmla="*/ 1046221 w 2092442"/>
              <a:gd name="connsiteY4" fmla="*/ 0 h 20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442" h="2092442">
                <a:moveTo>
                  <a:pt x="1046221" y="0"/>
                </a:moveTo>
                <a:cubicBezTo>
                  <a:pt x="1624033" y="0"/>
                  <a:pt x="2092442" y="468409"/>
                  <a:pt x="2092442" y="1046221"/>
                </a:cubicBezTo>
                <a:cubicBezTo>
                  <a:pt x="2092442" y="1624033"/>
                  <a:pt x="1624033" y="2092442"/>
                  <a:pt x="1046221" y="2092442"/>
                </a:cubicBezTo>
                <a:cubicBezTo>
                  <a:pt x="468409" y="2092442"/>
                  <a:pt x="0" y="1624033"/>
                  <a:pt x="0" y="1046221"/>
                </a:cubicBezTo>
                <a:cubicBezTo>
                  <a:pt x="0" y="468409"/>
                  <a:pt x="468409" y="0"/>
                  <a:pt x="104622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20917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B2C01DA-A83A-42D2-9E67-A37752806189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054600" y="1837492"/>
            <a:ext cx="2082800" cy="2082800"/>
          </a:xfrm>
          <a:custGeom>
            <a:avLst/>
            <a:gdLst>
              <a:gd name="connsiteX0" fmla="*/ 1041400 w 2082800"/>
              <a:gd name="connsiteY0" fmla="*/ 0 h 2082800"/>
              <a:gd name="connsiteX1" fmla="*/ 2082800 w 2082800"/>
              <a:gd name="connsiteY1" fmla="*/ 1041400 h 2082800"/>
              <a:gd name="connsiteX2" fmla="*/ 1041400 w 2082800"/>
              <a:gd name="connsiteY2" fmla="*/ 2082800 h 2082800"/>
              <a:gd name="connsiteX3" fmla="*/ 0 w 2082800"/>
              <a:gd name="connsiteY3" fmla="*/ 1041400 h 2082800"/>
              <a:gd name="connsiteX4" fmla="*/ 1041400 w 2082800"/>
              <a:gd name="connsiteY4" fmla="*/ 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800" h="2082800">
                <a:moveTo>
                  <a:pt x="1041400" y="0"/>
                </a:moveTo>
                <a:cubicBezTo>
                  <a:pt x="1616549" y="0"/>
                  <a:pt x="2082800" y="466251"/>
                  <a:pt x="2082800" y="1041400"/>
                </a:cubicBezTo>
                <a:cubicBezTo>
                  <a:pt x="2082800" y="1616549"/>
                  <a:pt x="1616549" y="2082800"/>
                  <a:pt x="1041400" y="2082800"/>
                </a:cubicBezTo>
                <a:cubicBezTo>
                  <a:pt x="466251" y="2082800"/>
                  <a:pt x="0" y="1616549"/>
                  <a:pt x="0" y="1041400"/>
                </a:cubicBezTo>
                <a:cubicBezTo>
                  <a:pt x="0" y="466251"/>
                  <a:pt x="466251" y="0"/>
                  <a:pt x="10414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36">
            <a:extLst>
              <a:ext uri="{FF2B5EF4-FFF2-40B4-BE49-F238E27FC236}">
                <a16:creationId xmlns:a16="http://schemas.microsoft.com/office/drawing/2014/main" id="{CC43C052-F289-4326-8B63-147461E7AF8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60819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83F954-E0C8-4546-8788-57F970911508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241773" y="2309891"/>
            <a:ext cx="5118723" cy="3277168"/>
          </a:xfrm>
          <a:custGeom>
            <a:avLst/>
            <a:gdLst>
              <a:gd name="connsiteX0" fmla="*/ 0 w 5118723"/>
              <a:gd name="connsiteY0" fmla="*/ 0 h 3277168"/>
              <a:gd name="connsiteX1" fmla="*/ 5118723 w 5118723"/>
              <a:gd name="connsiteY1" fmla="*/ 0 h 3277168"/>
              <a:gd name="connsiteX2" fmla="*/ 5118723 w 5118723"/>
              <a:gd name="connsiteY2" fmla="*/ 3277168 h 3277168"/>
              <a:gd name="connsiteX3" fmla="*/ 0 w 5118723"/>
              <a:gd name="connsiteY3" fmla="*/ 3277168 h 327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8723" h="3277168">
                <a:moveTo>
                  <a:pt x="0" y="0"/>
                </a:moveTo>
                <a:lnTo>
                  <a:pt x="5118723" y="0"/>
                </a:lnTo>
                <a:lnTo>
                  <a:pt x="5118723" y="3277168"/>
                </a:lnTo>
                <a:lnTo>
                  <a:pt x="0" y="3277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695B10-A66D-41A5-95C1-CFD296F091D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4076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3587517-FA56-4BAF-8E59-5BBF253FFFBC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4071187" y="2131384"/>
            <a:ext cx="2301976" cy="2301976"/>
          </a:xfrm>
          <a:custGeom>
            <a:avLst/>
            <a:gdLst>
              <a:gd name="connsiteX0" fmla="*/ 1150988 w 2301976"/>
              <a:gd name="connsiteY0" fmla="*/ 0 h 2301976"/>
              <a:gd name="connsiteX1" fmla="*/ 2301976 w 2301976"/>
              <a:gd name="connsiteY1" fmla="*/ 1150988 h 2301976"/>
              <a:gd name="connsiteX2" fmla="*/ 1150988 w 2301976"/>
              <a:gd name="connsiteY2" fmla="*/ 2301976 h 2301976"/>
              <a:gd name="connsiteX3" fmla="*/ 0 w 2301976"/>
              <a:gd name="connsiteY3" fmla="*/ 1150988 h 2301976"/>
              <a:gd name="connsiteX4" fmla="*/ 1150988 w 2301976"/>
              <a:gd name="connsiteY4" fmla="*/ 0 h 230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1976" h="2301976">
                <a:moveTo>
                  <a:pt x="1150988" y="0"/>
                </a:moveTo>
                <a:cubicBezTo>
                  <a:pt x="1786661" y="0"/>
                  <a:pt x="2301976" y="515315"/>
                  <a:pt x="2301976" y="1150988"/>
                </a:cubicBezTo>
                <a:cubicBezTo>
                  <a:pt x="2301976" y="1786661"/>
                  <a:pt x="1786661" y="2301976"/>
                  <a:pt x="1150988" y="2301976"/>
                </a:cubicBezTo>
                <a:cubicBezTo>
                  <a:pt x="515315" y="2301976"/>
                  <a:pt x="0" y="1786661"/>
                  <a:pt x="0" y="1150988"/>
                </a:cubicBezTo>
                <a:cubicBezTo>
                  <a:pt x="0" y="515315"/>
                  <a:pt x="515315" y="0"/>
                  <a:pt x="11509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F454FBA-67ED-4015-9765-68E20B4FDA2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" y="0"/>
            <a:ext cx="6310313" cy="6858000"/>
          </a:xfrm>
          <a:custGeom>
            <a:avLst/>
            <a:gdLst>
              <a:gd name="connsiteX0" fmla="*/ 0 w 6310313"/>
              <a:gd name="connsiteY0" fmla="*/ 0 h 6858000"/>
              <a:gd name="connsiteX1" fmla="*/ 3800476 w 6310313"/>
              <a:gd name="connsiteY1" fmla="*/ 0 h 6858000"/>
              <a:gd name="connsiteX2" fmla="*/ 6310313 w 6310313"/>
              <a:gd name="connsiteY2" fmla="*/ 6858000 h 6858000"/>
              <a:gd name="connsiteX3" fmla="*/ 0 w 631031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0313" h="6858000">
                <a:moveTo>
                  <a:pt x="0" y="0"/>
                </a:moveTo>
                <a:lnTo>
                  <a:pt x="3800476" y="0"/>
                </a:lnTo>
                <a:lnTo>
                  <a:pt x="63103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86521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36E0C6C-F247-4E0E-A0F8-D62C2A24D23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665245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AC66E8-6B56-4155-82AE-07C41D391198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731657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B010CDE-99AA-4652-8E7F-B00C2AECE71C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798069" y="1814516"/>
            <a:ext cx="2728686" cy="2728680"/>
          </a:xfrm>
          <a:custGeom>
            <a:avLst/>
            <a:gdLst>
              <a:gd name="connsiteX0" fmla="*/ 942738 w 2728686"/>
              <a:gd name="connsiteY0" fmla="*/ 0 h 2728680"/>
              <a:gd name="connsiteX1" fmla="*/ 1785948 w 2728686"/>
              <a:gd name="connsiteY1" fmla="*/ 0 h 2728680"/>
              <a:gd name="connsiteX2" fmla="*/ 2468120 w 2728686"/>
              <a:gd name="connsiteY2" fmla="*/ 521131 h 2728680"/>
              <a:gd name="connsiteX3" fmla="*/ 2728686 w 2728686"/>
              <a:gd name="connsiteY3" fmla="*/ 1364340 h 2728680"/>
              <a:gd name="connsiteX4" fmla="*/ 2468120 w 2728686"/>
              <a:gd name="connsiteY4" fmla="*/ 2207549 h 2728680"/>
              <a:gd name="connsiteX5" fmla="*/ 1785948 w 2728686"/>
              <a:gd name="connsiteY5" fmla="*/ 2728680 h 2728680"/>
              <a:gd name="connsiteX6" fmla="*/ 942738 w 2728686"/>
              <a:gd name="connsiteY6" fmla="*/ 2728680 h 2728680"/>
              <a:gd name="connsiteX7" fmla="*/ 260566 w 2728686"/>
              <a:gd name="connsiteY7" fmla="*/ 2207549 h 2728680"/>
              <a:gd name="connsiteX8" fmla="*/ 0 w 2728686"/>
              <a:gd name="connsiteY8" fmla="*/ 1364340 h 2728680"/>
              <a:gd name="connsiteX9" fmla="*/ 260566 w 2728686"/>
              <a:gd name="connsiteY9" fmla="*/ 521131 h 2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8686" h="2728680">
                <a:moveTo>
                  <a:pt x="942738" y="0"/>
                </a:moveTo>
                <a:lnTo>
                  <a:pt x="1785948" y="0"/>
                </a:lnTo>
                <a:lnTo>
                  <a:pt x="2468120" y="521131"/>
                </a:lnTo>
                <a:lnTo>
                  <a:pt x="2728686" y="1364340"/>
                </a:lnTo>
                <a:lnTo>
                  <a:pt x="2468120" y="2207549"/>
                </a:lnTo>
                <a:lnTo>
                  <a:pt x="1785948" y="2728680"/>
                </a:lnTo>
                <a:lnTo>
                  <a:pt x="942738" y="2728680"/>
                </a:lnTo>
                <a:lnTo>
                  <a:pt x="260566" y="2207549"/>
                </a:lnTo>
                <a:lnTo>
                  <a:pt x="0" y="1364340"/>
                </a:lnTo>
                <a:lnTo>
                  <a:pt x="260566" y="521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9638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97C65E0-B89F-4BA6-910E-65B3DEED839E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86409" y="3914559"/>
            <a:ext cx="2317236" cy="2406262"/>
          </a:xfrm>
          <a:custGeom>
            <a:avLst/>
            <a:gdLst>
              <a:gd name="connsiteX0" fmla="*/ 0 w 2317236"/>
              <a:gd name="connsiteY0" fmla="*/ 0 h 2406262"/>
              <a:gd name="connsiteX1" fmla="*/ 2317236 w 2317236"/>
              <a:gd name="connsiteY1" fmla="*/ 0 h 2406262"/>
              <a:gd name="connsiteX2" fmla="*/ 2317236 w 2317236"/>
              <a:gd name="connsiteY2" fmla="*/ 2406262 h 2406262"/>
              <a:gd name="connsiteX3" fmla="*/ 0 w 2317236"/>
              <a:gd name="connsiteY3" fmla="*/ 2406262 h 2406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406262">
                <a:moveTo>
                  <a:pt x="0" y="0"/>
                </a:moveTo>
                <a:lnTo>
                  <a:pt x="2317236" y="0"/>
                </a:lnTo>
                <a:lnTo>
                  <a:pt x="2317236" y="2406262"/>
                </a:lnTo>
                <a:lnTo>
                  <a:pt x="0" y="2406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63283B9-0E5D-42A9-AB56-ED4DEAC55C8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586409" y="1814513"/>
            <a:ext cx="2317236" cy="2033219"/>
          </a:xfrm>
          <a:custGeom>
            <a:avLst/>
            <a:gdLst>
              <a:gd name="connsiteX0" fmla="*/ 0 w 2317236"/>
              <a:gd name="connsiteY0" fmla="*/ 0 h 2033219"/>
              <a:gd name="connsiteX1" fmla="*/ 2317236 w 2317236"/>
              <a:gd name="connsiteY1" fmla="*/ 0 h 2033219"/>
              <a:gd name="connsiteX2" fmla="*/ 2317236 w 2317236"/>
              <a:gd name="connsiteY2" fmla="*/ 2033219 h 2033219"/>
              <a:gd name="connsiteX3" fmla="*/ 0 w 2317236"/>
              <a:gd name="connsiteY3" fmla="*/ 2033219 h 2033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033219">
                <a:moveTo>
                  <a:pt x="0" y="0"/>
                </a:moveTo>
                <a:lnTo>
                  <a:pt x="2317236" y="0"/>
                </a:lnTo>
                <a:lnTo>
                  <a:pt x="2317236" y="2033219"/>
                </a:lnTo>
                <a:lnTo>
                  <a:pt x="0" y="20332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D7542C0-9E0E-4C58-A89D-FEC0EE37EDEE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2996409" y="1814513"/>
            <a:ext cx="2680491" cy="4506308"/>
          </a:xfrm>
          <a:custGeom>
            <a:avLst/>
            <a:gdLst>
              <a:gd name="connsiteX0" fmla="*/ 0 w 2680491"/>
              <a:gd name="connsiteY0" fmla="*/ 0 h 4506308"/>
              <a:gd name="connsiteX1" fmla="*/ 2680491 w 2680491"/>
              <a:gd name="connsiteY1" fmla="*/ 0 h 4506308"/>
              <a:gd name="connsiteX2" fmla="*/ 2680491 w 2680491"/>
              <a:gd name="connsiteY2" fmla="*/ 4506308 h 4506308"/>
              <a:gd name="connsiteX3" fmla="*/ 0 w 2680491"/>
              <a:gd name="connsiteY3" fmla="*/ 4506308 h 45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491" h="4506308">
                <a:moveTo>
                  <a:pt x="0" y="0"/>
                </a:moveTo>
                <a:lnTo>
                  <a:pt x="2680491" y="0"/>
                </a:lnTo>
                <a:lnTo>
                  <a:pt x="2680491" y="4506308"/>
                </a:lnTo>
                <a:lnTo>
                  <a:pt x="0" y="4506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5A0B64-418F-4FF9-989F-271017FAECF8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5769664" y="1814514"/>
            <a:ext cx="2317236" cy="2455923"/>
          </a:xfrm>
          <a:custGeom>
            <a:avLst/>
            <a:gdLst>
              <a:gd name="connsiteX0" fmla="*/ 0 w 2317236"/>
              <a:gd name="connsiteY0" fmla="*/ 0 h 2455923"/>
              <a:gd name="connsiteX1" fmla="*/ 2317236 w 2317236"/>
              <a:gd name="connsiteY1" fmla="*/ 0 h 2455923"/>
              <a:gd name="connsiteX2" fmla="*/ 2317236 w 2317236"/>
              <a:gd name="connsiteY2" fmla="*/ 2455923 h 2455923"/>
              <a:gd name="connsiteX3" fmla="*/ 0 w 2317236"/>
              <a:gd name="connsiteY3" fmla="*/ 2455923 h 245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2455923">
                <a:moveTo>
                  <a:pt x="0" y="0"/>
                </a:moveTo>
                <a:lnTo>
                  <a:pt x="2317236" y="0"/>
                </a:lnTo>
                <a:lnTo>
                  <a:pt x="2317236" y="2455923"/>
                </a:lnTo>
                <a:lnTo>
                  <a:pt x="0" y="24559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38D084-93EE-41F4-80D8-08F16B7ADCF1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179664" y="1814513"/>
            <a:ext cx="3425929" cy="4506308"/>
          </a:xfrm>
          <a:custGeom>
            <a:avLst/>
            <a:gdLst>
              <a:gd name="connsiteX0" fmla="*/ 0 w 3425929"/>
              <a:gd name="connsiteY0" fmla="*/ 0 h 4506308"/>
              <a:gd name="connsiteX1" fmla="*/ 3425929 w 3425929"/>
              <a:gd name="connsiteY1" fmla="*/ 0 h 4506308"/>
              <a:gd name="connsiteX2" fmla="*/ 3425929 w 3425929"/>
              <a:gd name="connsiteY2" fmla="*/ 4506308 h 4506308"/>
              <a:gd name="connsiteX3" fmla="*/ 0 w 3425929"/>
              <a:gd name="connsiteY3" fmla="*/ 4506308 h 450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5929" h="4506308">
                <a:moveTo>
                  <a:pt x="0" y="0"/>
                </a:moveTo>
                <a:lnTo>
                  <a:pt x="3425929" y="0"/>
                </a:lnTo>
                <a:lnTo>
                  <a:pt x="3425929" y="4506308"/>
                </a:lnTo>
                <a:lnTo>
                  <a:pt x="0" y="45063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B4AE3DD-780A-47EA-BB27-FD45B16A10E3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5769664" y="4366351"/>
            <a:ext cx="2317236" cy="1954470"/>
          </a:xfrm>
          <a:custGeom>
            <a:avLst/>
            <a:gdLst>
              <a:gd name="connsiteX0" fmla="*/ 0 w 2317236"/>
              <a:gd name="connsiteY0" fmla="*/ 0 h 1954470"/>
              <a:gd name="connsiteX1" fmla="*/ 2317236 w 2317236"/>
              <a:gd name="connsiteY1" fmla="*/ 0 h 1954470"/>
              <a:gd name="connsiteX2" fmla="*/ 2317236 w 2317236"/>
              <a:gd name="connsiteY2" fmla="*/ 1954470 h 1954470"/>
              <a:gd name="connsiteX3" fmla="*/ 0 w 2317236"/>
              <a:gd name="connsiteY3" fmla="*/ 1954470 h 195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7236" h="1954470">
                <a:moveTo>
                  <a:pt x="0" y="0"/>
                </a:moveTo>
                <a:lnTo>
                  <a:pt x="2317236" y="0"/>
                </a:lnTo>
                <a:lnTo>
                  <a:pt x="2317236" y="1954470"/>
                </a:lnTo>
                <a:lnTo>
                  <a:pt x="0" y="19544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730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76657B93-4AE4-438F-9461-200E9865CB91}"/>
              </a:ext>
            </a:extLst>
          </p:cNvPr>
          <p:cNvSpPr>
            <a:spLocks noGrp="1"/>
          </p:cNvSpPr>
          <p:nvPr>
            <p:ph type="pic" sz="quarter" idx="218" hasCustomPrompt="1"/>
          </p:nvPr>
        </p:nvSpPr>
        <p:spPr>
          <a:xfrm>
            <a:off x="5935178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B2CE5F7F-2AF1-42A0-BCBF-D46FD731A03F}"/>
              </a:ext>
            </a:extLst>
          </p:cNvPr>
          <p:cNvSpPr>
            <a:spLocks noGrp="1"/>
          </p:cNvSpPr>
          <p:nvPr>
            <p:ph type="pic" sz="quarter" idx="216" hasCustomPrompt="1"/>
          </p:nvPr>
        </p:nvSpPr>
        <p:spPr>
          <a:xfrm>
            <a:off x="3405670" y="295247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7CC21AF0-CB00-471D-BA23-A5FDDE4C253F}"/>
              </a:ext>
            </a:extLst>
          </p:cNvPr>
          <p:cNvSpPr>
            <a:spLocks noGrp="1"/>
          </p:cNvSpPr>
          <p:nvPr>
            <p:ph type="pic" sz="quarter" idx="213" hasCustomPrompt="1"/>
          </p:nvPr>
        </p:nvSpPr>
        <p:spPr>
          <a:xfrm>
            <a:off x="2121866" y="166329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237AC9AC-918D-4A8B-A85D-957DE665CEAB}"/>
              </a:ext>
            </a:extLst>
          </p:cNvPr>
          <p:cNvSpPr>
            <a:spLocks noGrp="1"/>
          </p:cNvSpPr>
          <p:nvPr>
            <p:ph type="pic" sz="quarter" idx="212" hasCustomPrompt="1"/>
          </p:nvPr>
        </p:nvSpPr>
        <p:spPr>
          <a:xfrm>
            <a:off x="-136801" y="1984715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500421A4-94E7-44E9-ADE5-4A1BC7E6A3F0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-117751" y="459019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6EB511F-9A22-4A7F-BC7B-EBE2DA0412AD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-1415163" y="330447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A451CD10-6B5E-4B12-BF95-05B918D36575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4651374" y="162240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3BD5A83D-1962-4383-9C2C-1CDD5B5059DB}"/>
              </a:ext>
            </a:extLst>
          </p:cNvPr>
          <p:cNvSpPr>
            <a:spLocks noGrp="1"/>
          </p:cNvSpPr>
          <p:nvPr>
            <p:ph type="pic" sz="quarter" idx="220" hasCustomPrompt="1"/>
          </p:nvPr>
        </p:nvSpPr>
        <p:spPr>
          <a:xfrm>
            <a:off x="9815165" y="1612884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DBDA7A7F-8C60-4A8E-A1F8-8448EC148797}"/>
              </a:ext>
            </a:extLst>
          </p:cNvPr>
          <p:cNvSpPr>
            <a:spLocks noGrp="1"/>
          </p:cNvSpPr>
          <p:nvPr>
            <p:ph type="pic" sz="quarter" idx="221" hasCustomPrompt="1"/>
          </p:nvPr>
        </p:nvSpPr>
        <p:spPr>
          <a:xfrm>
            <a:off x="8521836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7" name="Picture Placeholder 56">
            <a:extLst>
              <a:ext uri="{FF2B5EF4-FFF2-40B4-BE49-F238E27FC236}">
                <a16:creationId xmlns:a16="http://schemas.microsoft.com/office/drawing/2014/main" id="{DBA69E16-45B3-4808-B51E-7819BAE84BC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11108494" y="2921121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A2401371-4E92-4909-8483-2A0362642D8B}"/>
              </a:ext>
            </a:extLst>
          </p:cNvPr>
          <p:cNvSpPr>
            <a:spLocks noGrp="1"/>
          </p:cNvSpPr>
          <p:nvPr>
            <p:ph type="pic" sz="quarter" idx="222" hasCustomPrompt="1"/>
          </p:nvPr>
        </p:nvSpPr>
        <p:spPr>
          <a:xfrm>
            <a:off x="7218982" y="4219833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8093BC10-8245-46D6-9217-D7632FE066B4}"/>
              </a:ext>
            </a:extLst>
          </p:cNvPr>
          <p:cNvSpPr>
            <a:spLocks noGrp="1"/>
          </p:cNvSpPr>
          <p:nvPr>
            <p:ph type="pic" sz="quarter" idx="219" hasCustomPrompt="1"/>
          </p:nvPr>
        </p:nvSpPr>
        <p:spPr>
          <a:xfrm>
            <a:off x="7218982" y="162240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3BF93300-F797-4A25-AC3C-AD7DA08DBED4}"/>
              </a:ext>
            </a:extLst>
          </p:cNvPr>
          <p:cNvSpPr>
            <a:spLocks noGrp="1"/>
          </p:cNvSpPr>
          <p:nvPr>
            <p:ph type="pic" sz="quarter" idx="215" hasCustomPrompt="1"/>
          </p:nvPr>
        </p:nvSpPr>
        <p:spPr>
          <a:xfrm>
            <a:off x="1166053" y="3273902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29EBBCC8-1FB6-4EE6-A513-368C432D0D4A}"/>
              </a:ext>
            </a:extLst>
          </p:cNvPr>
          <p:cNvSpPr>
            <a:spLocks noGrp="1"/>
          </p:cNvSpPr>
          <p:nvPr>
            <p:ph type="pic" sz="quarter" idx="217" hasCustomPrompt="1"/>
          </p:nvPr>
        </p:nvSpPr>
        <p:spPr>
          <a:xfrm>
            <a:off x="4689474" y="4270714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8" name="Picture Placeholder 57">
            <a:extLst>
              <a:ext uri="{FF2B5EF4-FFF2-40B4-BE49-F238E27FC236}">
                <a16:creationId xmlns:a16="http://schemas.microsoft.com/office/drawing/2014/main" id="{1F96E4CA-030F-402D-990C-0067FE9E3037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9815165" y="422935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15553D30-252D-4A29-A88E-7190248C9BDE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8521836" y="5516418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EE900B5C-670B-4D46-A2EF-6B160871EDC0}"/>
              </a:ext>
            </a:extLst>
          </p:cNvPr>
          <p:cNvSpPr>
            <a:spLocks noGrp="1"/>
          </p:cNvSpPr>
          <p:nvPr>
            <p:ph type="pic" sz="quarter" idx="214" hasCustomPrompt="1"/>
          </p:nvPr>
        </p:nvSpPr>
        <p:spPr>
          <a:xfrm>
            <a:off x="2449857" y="4590199"/>
            <a:ext cx="2491408" cy="2491408"/>
          </a:xfrm>
          <a:custGeom>
            <a:avLst/>
            <a:gdLst>
              <a:gd name="connsiteX0" fmla="*/ 1245704 w 2491408"/>
              <a:gd name="connsiteY0" fmla="*/ 0 h 2491408"/>
              <a:gd name="connsiteX1" fmla="*/ 2491408 w 2491408"/>
              <a:gd name="connsiteY1" fmla="*/ 1245704 h 2491408"/>
              <a:gd name="connsiteX2" fmla="*/ 1245704 w 2491408"/>
              <a:gd name="connsiteY2" fmla="*/ 2491408 h 2491408"/>
              <a:gd name="connsiteX3" fmla="*/ 0 w 2491408"/>
              <a:gd name="connsiteY3" fmla="*/ 1245704 h 249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408" h="2491408">
                <a:moveTo>
                  <a:pt x="1245704" y="0"/>
                </a:moveTo>
                <a:lnTo>
                  <a:pt x="2491408" y="1245704"/>
                </a:lnTo>
                <a:lnTo>
                  <a:pt x="1245704" y="2491408"/>
                </a:lnTo>
                <a:lnTo>
                  <a:pt x="0" y="1245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2257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45D2805-369E-49C8-9AFA-9223625A17EC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1147970" y="1722216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7361AA2-7DD6-46AF-8EAF-0043C64C9666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3679135" y="1722216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BC96B8A-35E6-49CB-84CB-38C1769EC65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6210301" y="1722215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81F479E-8944-4EA5-8843-3E9B7A0F5A76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741464" y="1722214"/>
            <a:ext cx="2302565" cy="4343399"/>
          </a:xfrm>
          <a:custGeom>
            <a:avLst/>
            <a:gdLst>
              <a:gd name="connsiteX0" fmla="*/ 0 w 2302565"/>
              <a:gd name="connsiteY0" fmla="*/ 0 h 4343399"/>
              <a:gd name="connsiteX1" fmla="*/ 2302565 w 2302565"/>
              <a:gd name="connsiteY1" fmla="*/ 0 h 4343399"/>
              <a:gd name="connsiteX2" fmla="*/ 2302565 w 2302565"/>
              <a:gd name="connsiteY2" fmla="*/ 4343399 h 4343399"/>
              <a:gd name="connsiteX3" fmla="*/ 0 w 2302565"/>
              <a:gd name="connsiteY3" fmla="*/ 4343399 h 4343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2565" h="4343399">
                <a:moveTo>
                  <a:pt x="0" y="0"/>
                </a:moveTo>
                <a:lnTo>
                  <a:pt x="2302565" y="0"/>
                </a:lnTo>
                <a:lnTo>
                  <a:pt x="2302565" y="4343399"/>
                </a:lnTo>
                <a:lnTo>
                  <a:pt x="0" y="43433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2496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EEACDBD-509F-466D-BF93-8D39C2EE2F99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1" y="1886957"/>
            <a:ext cx="4746171" cy="3084086"/>
          </a:xfrm>
          <a:custGeom>
            <a:avLst/>
            <a:gdLst>
              <a:gd name="connsiteX0" fmla="*/ 0 w 4746171"/>
              <a:gd name="connsiteY0" fmla="*/ 0 h 3084086"/>
              <a:gd name="connsiteX1" fmla="*/ 4746171 w 4746171"/>
              <a:gd name="connsiteY1" fmla="*/ 0 h 3084086"/>
              <a:gd name="connsiteX2" fmla="*/ 4746171 w 4746171"/>
              <a:gd name="connsiteY2" fmla="*/ 3084086 h 3084086"/>
              <a:gd name="connsiteX3" fmla="*/ 0 w 4746171"/>
              <a:gd name="connsiteY3" fmla="*/ 3084086 h 308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6171" h="3084086">
                <a:moveTo>
                  <a:pt x="0" y="0"/>
                </a:moveTo>
                <a:lnTo>
                  <a:pt x="4746171" y="0"/>
                </a:lnTo>
                <a:lnTo>
                  <a:pt x="4746171" y="3084086"/>
                </a:lnTo>
                <a:lnTo>
                  <a:pt x="0" y="3084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2DA93F8-D0C8-4E13-94D7-B227DCE458D2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862287" y="1886957"/>
            <a:ext cx="7329713" cy="3084086"/>
          </a:xfrm>
          <a:custGeom>
            <a:avLst/>
            <a:gdLst>
              <a:gd name="connsiteX0" fmla="*/ 0 w 7329713"/>
              <a:gd name="connsiteY0" fmla="*/ 0 h 3084086"/>
              <a:gd name="connsiteX1" fmla="*/ 7329713 w 7329713"/>
              <a:gd name="connsiteY1" fmla="*/ 0 h 3084086"/>
              <a:gd name="connsiteX2" fmla="*/ 7329713 w 7329713"/>
              <a:gd name="connsiteY2" fmla="*/ 3084086 h 3084086"/>
              <a:gd name="connsiteX3" fmla="*/ 0 w 7329713"/>
              <a:gd name="connsiteY3" fmla="*/ 3084086 h 308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713" h="3084086">
                <a:moveTo>
                  <a:pt x="0" y="0"/>
                </a:moveTo>
                <a:lnTo>
                  <a:pt x="7329713" y="0"/>
                </a:lnTo>
                <a:lnTo>
                  <a:pt x="7329713" y="3084086"/>
                </a:lnTo>
                <a:lnTo>
                  <a:pt x="0" y="3084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0321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A98C0D-84A8-49EB-BCF3-1DA0AB761D91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90600" y="1503139"/>
            <a:ext cx="4843463" cy="5226050"/>
          </a:xfrm>
          <a:custGeom>
            <a:avLst/>
            <a:gdLst>
              <a:gd name="connsiteX0" fmla="*/ 4487863 w 4843463"/>
              <a:gd name="connsiteY0" fmla="*/ 1257300 h 5226050"/>
              <a:gd name="connsiteX1" fmla="*/ 4843463 w 4843463"/>
              <a:gd name="connsiteY1" fmla="*/ 1460500 h 5226050"/>
              <a:gd name="connsiteX2" fmla="*/ 3152776 w 4843463"/>
              <a:gd name="connsiteY2" fmla="*/ 4392613 h 5226050"/>
              <a:gd name="connsiteX3" fmla="*/ 2798763 w 4843463"/>
              <a:gd name="connsiteY3" fmla="*/ 4189413 h 5226050"/>
              <a:gd name="connsiteX4" fmla="*/ 4019551 w 4843463"/>
              <a:gd name="connsiteY4" fmla="*/ 982662 h 5226050"/>
              <a:gd name="connsiteX5" fmla="*/ 4430713 w 4843463"/>
              <a:gd name="connsiteY5" fmla="*/ 1217612 h 5226050"/>
              <a:gd name="connsiteX6" fmla="*/ 2120901 w 4843463"/>
              <a:gd name="connsiteY6" fmla="*/ 5226050 h 5226050"/>
              <a:gd name="connsiteX7" fmla="*/ 1709738 w 4843463"/>
              <a:gd name="connsiteY7" fmla="*/ 4991100 h 5226050"/>
              <a:gd name="connsiteX8" fmla="*/ 3603625 w 4843463"/>
              <a:gd name="connsiteY8" fmla="*/ 742950 h 5226050"/>
              <a:gd name="connsiteX9" fmla="*/ 3959225 w 4843463"/>
              <a:gd name="connsiteY9" fmla="*/ 946150 h 5226050"/>
              <a:gd name="connsiteX10" fmla="*/ 2268538 w 4843463"/>
              <a:gd name="connsiteY10" fmla="*/ 3878263 h 5226050"/>
              <a:gd name="connsiteX11" fmla="*/ 1914525 w 4843463"/>
              <a:gd name="connsiteY11" fmla="*/ 3673476 h 5226050"/>
              <a:gd name="connsiteX12" fmla="*/ 3192463 w 4843463"/>
              <a:gd name="connsiteY12" fmla="*/ 498475 h 5226050"/>
              <a:gd name="connsiteX13" fmla="*/ 3548063 w 4843463"/>
              <a:gd name="connsiteY13" fmla="*/ 701675 h 5226050"/>
              <a:gd name="connsiteX14" fmla="*/ 1701801 w 4843463"/>
              <a:gd name="connsiteY14" fmla="*/ 3905250 h 5226050"/>
              <a:gd name="connsiteX15" fmla="*/ 1347788 w 4843463"/>
              <a:gd name="connsiteY15" fmla="*/ 3702050 h 5226050"/>
              <a:gd name="connsiteX16" fmla="*/ 2779714 w 4843463"/>
              <a:gd name="connsiteY16" fmla="*/ 265112 h 5226050"/>
              <a:gd name="connsiteX17" fmla="*/ 3133726 w 4843463"/>
              <a:gd name="connsiteY17" fmla="*/ 468312 h 5226050"/>
              <a:gd name="connsiteX18" fmla="*/ 1141413 w 4843463"/>
              <a:gd name="connsiteY18" fmla="*/ 3927475 h 5226050"/>
              <a:gd name="connsiteX19" fmla="*/ 785813 w 4843463"/>
              <a:gd name="connsiteY19" fmla="*/ 3725863 h 5226050"/>
              <a:gd name="connsiteX20" fmla="*/ 2308225 w 4843463"/>
              <a:gd name="connsiteY20" fmla="*/ 0 h 5226050"/>
              <a:gd name="connsiteX21" fmla="*/ 2720975 w 4843463"/>
              <a:gd name="connsiteY21" fmla="*/ 236538 h 5226050"/>
              <a:gd name="connsiteX22" fmla="*/ 411163 w 4843463"/>
              <a:gd name="connsiteY22" fmla="*/ 4244975 h 5226050"/>
              <a:gd name="connsiteX23" fmla="*/ 0 w 4843463"/>
              <a:gd name="connsiteY23" fmla="*/ 4010025 h 522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43463" h="5226050">
                <a:moveTo>
                  <a:pt x="4487863" y="1257300"/>
                </a:moveTo>
                <a:lnTo>
                  <a:pt x="4843463" y="1460500"/>
                </a:lnTo>
                <a:lnTo>
                  <a:pt x="3152776" y="4392613"/>
                </a:lnTo>
                <a:lnTo>
                  <a:pt x="2798763" y="4189413"/>
                </a:lnTo>
                <a:close/>
                <a:moveTo>
                  <a:pt x="4019551" y="982662"/>
                </a:moveTo>
                <a:lnTo>
                  <a:pt x="4430713" y="1217612"/>
                </a:lnTo>
                <a:lnTo>
                  <a:pt x="2120901" y="5226050"/>
                </a:lnTo>
                <a:lnTo>
                  <a:pt x="1709738" y="4991100"/>
                </a:lnTo>
                <a:close/>
                <a:moveTo>
                  <a:pt x="3603625" y="742950"/>
                </a:moveTo>
                <a:lnTo>
                  <a:pt x="3959225" y="946150"/>
                </a:lnTo>
                <a:lnTo>
                  <a:pt x="2268538" y="3878263"/>
                </a:lnTo>
                <a:lnTo>
                  <a:pt x="1914525" y="3673476"/>
                </a:lnTo>
                <a:close/>
                <a:moveTo>
                  <a:pt x="3192463" y="498475"/>
                </a:moveTo>
                <a:lnTo>
                  <a:pt x="3548063" y="701675"/>
                </a:lnTo>
                <a:lnTo>
                  <a:pt x="1701801" y="3905250"/>
                </a:lnTo>
                <a:lnTo>
                  <a:pt x="1347788" y="3702050"/>
                </a:lnTo>
                <a:close/>
                <a:moveTo>
                  <a:pt x="2779714" y="265112"/>
                </a:moveTo>
                <a:lnTo>
                  <a:pt x="3133726" y="468312"/>
                </a:lnTo>
                <a:lnTo>
                  <a:pt x="1141413" y="3927475"/>
                </a:lnTo>
                <a:lnTo>
                  <a:pt x="785813" y="3725863"/>
                </a:lnTo>
                <a:close/>
                <a:moveTo>
                  <a:pt x="2308225" y="0"/>
                </a:moveTo>
                <a:lnTo>
                  <a:pt x="2720975" y="236538"/>
                </a:lnTo>
                <a:lnTo>
                  <a:pt x="411163" y="4244975"/>
                </a:lnTo>
                <a:lnTo>
                  <a:pt x="0" y="4010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 err="1"/>
              <a:t>Picturez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DF98B3-EB4B-41FC-A5D1-7E0436A7D082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8035283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6EA8B8A-CB9F-4EDA-8EAE-BC265765EB5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432858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EBF0275-9F40-4798-9C41-FF4B6E64542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4234071" y="1741714"/>
            <a:ext cx="3723861" cy="3143874"/>
          </a:xfrm>
          <a:custGeom>
            <a:avLst/>
            <a:gdLst>
              <a:gd name="connsiteX0" fmla="*/ 0 w 3723861"/>
              <a:gd name="connsiteY0" fmla="*/ 0 h 3143874"/>
              <a:gd name="connsiteX1" fmla="*/ 3723861 w 3723861"/>
              <a:gd name="connsiteY1" fmla="*/ 0 h 3143874"/>
              <a:gd name="connsiteX2" fmla="*/ 3723861 w 3723861"/>
              <a:gd name="connsiteY2" fmla="*/ 3143874 h 3143874"/>
              <a:gd name="connsiteX3" fmla="*/ 0 w 3723861"/>
              <a:gd name="connsiteY3" fmla="*/ 3143874 h 3143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3861" h="3143874">
                <a:moveTo>
                  <a:pt x="0" y="0"/>
                </a:moveTo>
                <a:lnTo>
                  <a:pt x="3723861" y="0"/>
                </a:lnTo>
                <a:lnTo>
                  <a:pt x="3723861" y="3143874"/>
                </a:lnTo>
                <a:lnTo>
                  <a:pt x="0" y="31438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062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DC10660-6DE6-41D2-9CEB-17A1C6002430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2873829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CE55A7B-1D2B-4E8F-835E-D45D68ECD2D2}"/>
              </a:ext>
            </a:extLst>
          </p:cNvPr>
          <p:cNvSpPr>
            <a:spLocks noGrp="1"/>
          </p:cNvSpPr>
          <p:nvPr>
            <p:ph type="pic" sz="quarter" idx="210" hasCustomPrompt="1"/>
          </p:nvPr>
        </p:nvSpPr>
        <p:spPr>
          <a:xfrm>
            <a:off x="7170057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BAEEE9C-F025-4483-9EAB-A0BE3BBD15B5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0" y="342900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38C1A8C-031E-4257-9EDE-F30E72EDC9E6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5021943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43199F-9012-4A91-B1CA-70CD616294FE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725715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CC313A8-5B45-4340-86AB-A6ADA0CDC0D9}"/>
              </a:ext>
            </a:extLst>
          </p:cNvPr>
          <p:cNvSpPr>
            <a:spLocks noGrp="1"/>
          </p:cNvSpPr>
          <p:nvPr>
            <p:ph type="pic" sz="quarter" idx="211" hasCustomPrompt="1"/>
          </p:nvPr>
        </p:nvSpPr>
        <p:spPr>
          <a:xfrm>
            <a:off x="9318171" y="1814515"/>
            <a:ext cx="2148114" cy="2148110"/>
          </a:xfrm>
          <a:custGeom>
            <a:avLst/>
            <a:gdLst>
              <a:gd name="connsiteX0" fmla="*/ 742155 w 2148114"/>
              <a:gd name="connsiteY0" fmla="*/ 0 h 2148110"/>
              <a:gd name="connsiteX1" fmla="*/ 1405959 w 2148114"/>
              <a:gd name="connsiteY1" fmla="*/ 0 h 2148110"/>
              <a:gd name="connsiteX2" fmla="*/ 1942987 w 2148114"/>
              <a:gd name="connsiteY2" fmla="*/ 410253 h 2148110"/>
              <a:gd name="connsiteX3" fmla="*/ 2148114 w 2148114"/>
              <a:gd name="connsiteY3" fmla="*/ 1074055 h 2148110"/>
              <a:gd name="connsiteX4" fmla="*/ 1942987 w 2148114"/>
              <a:gd name="connsiteY4" fmla="*/ 1737857 h 2148110"/>
              <a:gd name="connsiteX5" fmla="*/ 1405959 w 2148114"/>
              <a:gd name="connsiteY5" fmla="*/ 2148110 h 2148110"/>
              <a:gd name="connsiteX6" fmla="*/ 742155 w 2148114"/>
              <a:gd name="connsiteY6" fmla="*/ 2148110 h 2148110"/>
              <a:gd name="connsiteX7" fmla="*/ 205127 w 2148114"/>
              <a:gd name="connsiteY7" fmla="*/ 1737857 h 2148110"/>
              <a:gd name="connsiteX8" fmla="*/ 0 w 2148114"/>
              <a:gd name="connsiteY8" fmla="*/ 1074055 h 2148110"/>
              <a:gd name="connsiteX9" fmla="*/ 205127 w 2148114"/>
              <a:gd name="connsiteY9" fmla="*/ 410253 h 21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48114" h="2148110">
                <a:moveTo>
                  <a:pt x="742155" y="0"/>
                </a:moveTo>
                <a:lnTo>
                  <a:pt x="1405959" y="0"/>
                </a:lnTo>
                <a:lnTo>
                  <a:pt x="1942987" y="410253"/>
                </a:lnTo>
                <a:lnTo>
                  <a:pt x="2148114" y="1074055"/>
                </a:lnTo>
                <a:lnTo>
                  <a:pt x="1942987" y="1737857"/>
                </a:lnTo>
                <a:lnTo>
                  <a:pt x="1405959" y="2148110"/>
                </a:lnTo>
                <a:lnTo>
                  <a:pt x="742155" y="2148110"/>
                </a:lnTo>
                <a:lnTo>
                  <a:pt x="205127" y="1737857"/>
                </a:lnTo>
                <a:lnTo>
                  <a:pt x="0" y="1074055"/>
                </a:lnTo>
                <a:lnTo>
                  <a:pt x="205127" y="4102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8076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10CCE13-ABE6-43D4-9A1B-B53AE58179EB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5753100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BD4B6F1-F53E-4AA4-82F6-E122D72A7E23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818242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FEFA9DF-ABEE-4FE5-8280-F749BD917A1B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3285671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8B2428-C695-41DE-A656-CBB2BCE0EBA4}"/>
              </a:ext>
            </a:extLst>
          </p:cNvPr>
          <p:cNvSpPr>
            <a:spLocks noGrp="1"/>
          </p:cNvSpPr>
          <p:nvPr>
            <p:ph type="pic" sz="quarter" idx="209" hasCustomPrompt="1"/>
          </p:nvPr>
        </p:nvSpPr>
        <p:spPr>
          <a:xfrm>
            <a:off x="8220529" y="1661886"/>
            <a:ext cx="3153229" cy="3534228"/>
          </a:xfrm>
          <a:custGeom>
            <a:avLst/>
            <a:gdLst>
              <a:gd name="connsiteX0" fmla="*/ 788307 w 3153229"/>
              <a:gd name="connsiteY0" fmla="*/ 0 h 3534228"/>
              <a:gd name="connsiteX1" fmla="*/ 3153229 w 3153229"/>
              <a:gd name="connsiteY1" fmla="*/ 0 h 3534228"/>
              <a:gd name="connsiteX2" fmla="*/ 2364922 w 3153229"/>
              <a:gd name="connsiteY2" fmla="*/ 3534228 h 3534228"/>
              <a:gd name="connsiteX3" fmla="*/ 0 w 3153229"/>
              <a:gd name="connsiteY3" fmla="*/ 3534228 h 353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3229" h="3534228">
                <a:moveTo>
                  <a:pt x="788307" y="0"/>
                </a:moveTo>
                <a:lnTo>
                  <a:pt x="3153229" y="0"/>
                </a:lnTo>
                <a:lnTo>
                  <a:pt x="2364922" y="3534228"/>
                </a:lnTo>
                <a:lnTo>
                  <a:pt x="0" y="3534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095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713" r:id="rId4"/>
    <p:sldLayoutId id="2147483723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6" r:id="rId12"/>
    <p:sldLayoutId id="2147484377" r:id="rId13"/>
    <p:sldLayoutId id="2147484378" r:id="rId14"/>
    <p:sldLayoutId id="2147484379" r:id="rId15"/>
    <p:sldLayoutId id="2147484380" r:id="rId16"/>
    <p:sldLayoutId id="2147484381" r:id="rId17"/>
    <p:sldLayoutId id="2147484382" r:id="rId18"/>
    <p:sldLayoutId id="2147484383" r:id="rId19"/>
    <p:sldLayoutId id="2147484384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7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13.jpeg"/><Relationship Id="rId18" Type="http://schemas.openxmlformats.org/officeDocument/2006/relationships/image" Target="../media/image1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7.jp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eg"/><Relationship Id="rId11" Type="http://schemas.openxmlformats.org/officeDocument/2006/relationships/image" Target="../media/image18.jpeg"/><Relationship Id="rId5" Type="http://schemas.openxmlformats.org/officeDocument/2006/relationships/image" Target="../media/image22.jpeg"/><Relationship Id="rId15" Type="http://schemas.openxmlformats.org/officeDocument/2006/relationships/image" Target="../media/image29.jpeg"/><Relationship Id="rId10" Type="http://schemas.openxmlformats.org/officeDocument/2006/relationships/image" Target="../media/image11.jpeg"/><Relationship Id="rId19" Type="http://schemas.openxmlformats.org/officeDocument/2006/relationships/image" Target="../media/image3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8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359B331-73F8-4DC5-9D15-A2C00FD26098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77D8F60-0811-4E9E-8BCB-38054D706E9F}"/>
              </a:ext>
            </a:extLst>
          </p:cNvPr>
          <p:cNvSpPr/>
          <p:nvPr/>
        </p:nvSpPr>
        <p:spPr>
          <a:xfrm>
            <a:off x="0" y="-1"/>
            <a:ext cx="12192000" cy="6861175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69A9A1-BA51-40A1-95D7-55EC2F803E8B}"/>
              </a:ext>
            </a:extLst>
          </p:cNvPr>
          <p:cNvGrpSpPr/>
          <p:nvPr/>
        </p:nvGrpSpPr>
        <p:grpSpPr>
          <a:xfrm>
            <a:off x="5892800" y="0"/>
            <a:ext cx="406400" cy="6858000"/>
            <a:chOff x="5892800" y="0"/>
            <a:chExt cx="4064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A4D024-529B-4E40-860C-46C0259F11B1}"/>
                </a:ext>
              </a:extLst>
            </p:cNvPr>
            <p:cNvSpPr/>
            <p:nvPr/>
          </p:nvSpPr>
          <p:spPr>
            <a:xfrm>
              <a:off x="5892800" y="0"/>
              <a:ext cx="406400" cy="145542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600F67-5F4C-4E76-9DED-84EAD8B36B6F}"/>
                </a:ext>
              </a:extLst>
            </p:cNvPr>
            <p:cNvSpPr/>
            <p:nvPr/>
          </p:nvSpPr>
          <p:spPr>
            <a:xfrm>
              <a:off x="5892800" y="4797287"/>
              <a:ext cx="406400" cy="206071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3AEE835-3685-492E-A208-9D55BE7461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B7043112-CB6D-4F56-B0E1-61C2CA993DD0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9" r="19329"/>
          <a:stretch>
            <a:fillRect/>
          </a:stretch>
        </p:blipFill>
        <p:spPr/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C0B4368D-2639-4F58-8EB6-1B3CE19E4D1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6310313" cy="6858000"/>
          </a:xfrm>
          <a:custGeom>
            <a:avLst/>
            <a:gdLst>
              <a:gd name="T0" fmla="*/ 0 w 3975"/>
              <a:gd name="T1" fmla="*/ 0 h 4320"/>
              <a:gd name="T2" fmla="*/ 0 w 3975"/>
              <a:gd name="T3" fmla="*/ 4320 h 4320"/>
              <a:gd name="T4" fmla="*/ 3975 w 3975"/>
              <a:gd name="T5" fmla="*/ 4320 h 4320"/>
              <a:gd name="T6" fmla="*/ 2394 w 3975"/>
              <a:gd name="T7" fmla="*/ 0 h 4320"/>
              <a:gd name="T8" fmla="*/ 0 w 3975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5" h="4320">
                <a:moveTo>
                  <a:pt x="0" y="0"/>
                </a:moveTo>
                <a:lnTo>
                  <a:pt x="0" y="4320"/>
                </a:lnTo>
                <a:lnTo>
                  <a:pt x="3975" y="4320"/>
                </a:lnTo>
                <a:lnTo>
                  <a:pt x="239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7605AD-2193-4D4C-B5BC-F339B51593E7}"/>
              </a:ext>
            </a:extLst>
          </p:cNvPr>
          <p:cNvSpPr/>
          <p:nvPr/>
        </p:nvSpPr>
        <p:spPr>
          <a:xfrm>
            <a:off x="3959433" y="2019630"/>
            <a:ext cx="2525484" cy="2525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3C5C2737-92A6-462E-93F3-3D7998AAA109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2" r="10988" b="24888"/>
          <a:stretch/>
        </p:blipFill>
        <p:spPr>
          <a:xfrm>
            <a:off x="4071187" y="2131384"/>
            <a:ext cx="2301976" cy="230197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6555E2-AF45-4FC0-B9FD-4C9D2BA58B14}"/>
              </a:ext>
            </a:extLst>
          </p:cNvPr>
          <p:cNvGrpSpPr/>
          <p:nvPr/>
        </p:nvGrpSpPr>
        <p:grpSpPr>
          <a:xfrm>
            <a:off x="537311" y="2227117"/>
            <a:ext cx="3182905" cy="2403766"/>
            <a:chOff x="601924" y="2064860"/>
            <a:chExt cx="3182905" cy="24037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E0A31E4-AA55-4DBB-9D19-6DAF1278DBB4}"/>
                </a:ext>
              </a:extLst>
            </p:cNvPr>
            <p:cNvSpPr/>
            <p:nvPr/>
          </p:nvSpPr>
          <p:spPr>
            <a:xfrm>
              <a:off x="601924" y="2064860"/>
              <a:ext cx="1906291" cy="11568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</a:t>
              </a:r>
            </a:p>
            <a:p>
              <a:pPr>
                <a:lnSpc>
                  <a:spcPts val="4000"/>
                </a:lnSpc>
              </a:pPr>
              <a:r>
                <a:rPr lang="en-US" sz="5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Team</a:t>
              </a:r>
              <a:endParaRPr lang="en-US" sz="5000" dirty="0">
                <a:solidFill>
                  <a:schemeClr val="bg1"/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707A3F6-6837-40B7-9D32-040AE1744129}"/>
                </a:ext>
              </a:extLst>
            </p:cNvPr>
            <p:cNvSpPr/>
            <p:nvPr/>
          </p:nvSpPr>
          <p:spPr>
            <a:xfrm>
              <a:off x="601924" y="3120115"/>
              <a:ext cx="3182905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scrambled it to make a type specimen book. It has survived not only five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CE564B6-4261-44CC-8F94-D75E9B993AB2}"/>
              </a:ext>
            </a:extLst>
          </p:cNvPr>
          <p:cNvSpPr txBox="1"/>
          <p:nvPr/>
        </p:nvSpPr>
        <p:spPr>
          <a:xfrm>
            <a:off x="6847624" y="2185083"/>
            <a:ext cx="2525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Roboto Slab" pitchFamily="2" charset="0"/>
                <a:ea typeface="Roboto Slab" pitchFamily="2" charset="0"/>
              </a:rPr>
              <a:t>Dr. Jacky Chan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FDF673D-8DE1-42FC-B2E4-E6A72CCC895E}"/>
              </a:ext>
            </a:extLst>
          </p:cNvPr>
          <p:cNvGrpSpPr/>
          <p:nvPr/>
        </p:nvGrpSpPr>
        <p:grpSpPr>
          <a:xfrm>
            <a:off x="6971114" y="3910278"/>
            <a:ext cx="1068437" cy="290165"/>
            <a:chOff x="5899707" y="2229364"/>
            <a:chExt cx="812243" cy="22058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CE7E434-EF9C-4ABA-B4C2-2377D8EAAE94}"/>
                </a:ext>
              </a:extLst>
            </p:cNvPr>
            <p:cNvSpPr/>
            <p:nvPr/>
          </p:nvSpPr>
          <p:spPr>
            <a:xfrm>
              <a:off x="5899707" y="2229364"/>
              <a:ext cx="812243" cy="220588"/>
            </a:xfrm>
            <a:prstGeom prst="rect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4A451A9-BDAC-4E4F-9060-6F11D79AA8CD}"/>
                </a:ext>
              </a:extLst>
            </p:cNvPr>
            <p:cNvGrpSpPr/>
            <p:nvPr/>
          </p:nvGrpSpPr>
          <p:grpSpPr>
            <a:xfrm>
              <a:off x="6042303" y="2271001"/>
              <a:ext cx="527051" cy="137313"/>
              <a:chOff x="1871822" y="5616406"/>
              <a:chExt cx="610631" cy="159087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878700A3-D0FA-495A-A715-A8E483930049}"/>
                  </a:ext>
                </a:extLst>
              </p:cNvPr>
              <p:cNvGrpSpPr/>
              <p:nvPr/>
            </p:nvGrpSpPr>
            <p:grpSpPr>
              <a:xfrm>
                <a:off x="1871822" y="5616406"/>
                <a:ext cx="159086" cy="159087"/>
                <a:chOff x="1324575" y="5760204"/>
                <a:chExt cx="305861" cy="305861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9AF3D967-17DC-4006-9CF1-2720C7DC297C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2" name="AutoShape 1">
                  <a:extLst>
                    <a:ext uri="{FF2B5EF4-FFF2-40B4-BE49-F238E27FC236}">
                      <a16:creationId xmlns:a16="http://schemas.microsoft.com/office/drawing/2014/main" id="{572A386E-6F9E-4383-AB47-373B8D7B38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8F784F0D-7AF2-4EBA-84C0-8188A7DDABBA}"/>
                  </a:ext>
                </a:extLst>
              </p:cNvPr>
              <p:cNvGrpSpPr/>
              <p:nvPr/>
            </p:nvGrpSpPr>
            <p:grpSpPr>
              <a:xfrm>
                <a:off x="2097594" y="5616406"/>
                <a:ext cx="159086" cy="159087"/>
                <a:chOff x="1684215" y="5760204"/>
                <a:chExt cx="305861" cy="305861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4C4D178D-1366-4EC3-B155-CD72A8886658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9" name="AutoShape 21">
                  <a:extLst>
                    <a:ext uri="{FF2B5EF4-FFF2-40B4-BE49-F238E27FC236}">
                      <a16:creationId xmlns:a16="http://schemas.microsoft.com/office/drawing/2014/main" id="{D62875F8-A988-432A-99B3-2B545D1A1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75481600-B3F3-4FDF-9C22-6C91CFBB8687}"/>
                  </a:ext>
                </a:extLst>
              </p:cNvPr>
              <p:cNvGrpSpPr/>
              <p:nvPr/>
            </p:nvGrpSpPr>
            <p:grpSpPr>
              <a:xfrm>
                <a:off x="2323367" y="5616406"/>
                <a:ext cx="159086" cy="159087"/>
                <a:chOff x="2177216" y="5760204"/>
                <a:chExt cx="305861" cy="305861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DA70A818-5FBE-465A-8F10-899A40B7170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7" name="AutoShape 18">
                  <a:extLst>
                    <a:ext uri="{FF2B5EF4-FFF2-40B4-BE49-F238E27FC236}">
                      <a16:creationId xmlns:a16="http://schemas.microsoft.com/office/drawing/2014/main" id="{CEE3933A-061B-4C40-83E1-CBB7EB9E0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39F345E8-BB8C-4AF4-AE55-8E439C304AF6}"/>
              </a:ext>
            </a:extLst>
          </p:cNvPr>
          <p:cNvSpPr/>
          <p:nvPr/>
        </p:nvSpPr>
        <p:spPr>
          <a:xfrm>
            <a:off x="6847624" y="2646748"/>
            <a:ext cx="4045466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scrambled it to make a type specimen book. It has survived not only five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Placeholder 86">
            <a:extLst>
              <a:ext uri="{FF2B5EF4-FFF2-40B4-BE49-F238E27FC236}">
                <a16:creationId xmlns:a16="http://schemas.microsoft.com/office/drawing/2014/main" id="{BDB19F7E-43E1-4436-9542-319BDFDB661C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0" r="12049" b="27432"/>
          <a:stretch/>
        </p:blipFill>
        <p:spPr>
          <a:xfrm>
            <a:off x="8665245" y="1814516"/>
            <a:ext cx="2728686" cy="272868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C90E34C-9BC8-486C-958F-882B78572AC2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0" t="13843" r="27158" b="19403"/>
          <a:stretch/>
        </p:blipFill>
        <p:spPr>
          <a:xfrm>
            <a:off x="4731657" y="1814516"/>
            <a:ext cx="2728686" cy="2728680"/>
          </a:xfrm>
        </p:spPr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E9DD21E-A973-48BB-B780-93E9F44E7837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6" r="11468" b="30930"/>
          <a:stretch/>
        </p:blipFill>
        <p:spPr>
          <a:xfrm>
            <a:off x="798069" y="1814516"/>
            <a:ext cx="2728686" cy="2728680"/>
          </a:xfr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1A98F4-7A6B-4D28-A1A1-0B9F1AFBF269}"/>
              </a:ext>
            </a:extLst>
          </p:cNvPr>
          <p:cNvGrpSpPr/>
          <p:nvPr/>
        </p:nvGrpSpPr>
        <p:grpSpPr>
          <a:xfrm>
            <a:off x="618947" y="5104950"/>
            <a:ext cx="3086930" cy="921189"/>
            <a:chOff x="518013" y="4999962"/>
            <a:chExt cx="3086930" cy="921189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55B4F2A-858C-4BB7-B00F-ACCBE9A124CE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68B6478-3D7F-47BA-A6E7-438B5E1C6AB9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BFFE7D0-2BB2-410E-B6AE-4C7CE63C1192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97E98A59-D2FF-4F11-A45A-4B420C0B61B1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7FCD2FA3-FBE9-4177-B126-982D18F85E76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5" name="AutoShape 1">
                    <a:extLst>
                      <a:ext uri="{FF2B5EF4-FFF2-40B4-BE49-F238E27FC236}">
                        <a16:creationId xmlns:a16="http://schemas.microsoft.com/office/drawing/2014/main" id="{E8B02E34-98A7-4744-A3ED-B22BA3793F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E208BD55-7C39-4099-805E-B15BC96D0DA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B39235AC-4191-4FA8-B35C-B5F6AE33F6DE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3" name="AutoShape 21">
                    <a:extLst>
                      <a:ext uri="{FF2B5EF4-FFF2-40B4-BE49-F238E27FC236}">
                        <a16:creationId xmlns:a16="http://schemas.microsoft.com/office/drawing/2014/main" id="{E0B3B270-CD1E-4B3F-9966-4F5595AFCC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19A0399D-EE1C-401E-9D38-C842A43CE3D5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0" name="Oval 39">
                    <a:extLst>
                      <a:ext uri="{FF2B5EF4-FFF2-40B4-BE49-F238E27FC236}">
                        <a16:creationId xmlns:a16="http://schemas.microsoft.com/office/drawing/2014/main" id="{35E10A07-EC53-4B35-A4E4-F19EFA95E82E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1" name="AutoShape 18">
                    <a:extLst>
                      <a:ext uri="{FF2B5EF4-FFF2-40B4-BE49-F238E27FC236}">
                        <a16:creationId xmlns:a16="http://schemas.microsoft.com/office/drawing/2014/main" id="{16577CEC-5698-417B-B284-6D5357182B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F5B9C7-4C49-4AAA-BAA3-540CA2C9F1CD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34" name="Rectangle 9">
              <a:extLst>
                <a:ext uri="{FF2B5EF4-FFF2-40B4-BE49-F238E27FC236}">
                  <a16:creationId xmlns:a16="http://schemas.microsoft.com/office/drawing/2014/main" id="{5848D831-6AB0-4869-AD7C-70BD498D8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EE17391-3AFD-44E0-AC30-ED7A184EC729}"/>
              </a:ext>
            </a:extLst>
          </p:cNvPr>
          <p:cNvGrpSpPr/>
          <p:nvPr/>
        </p:nvGrpSpPr>
        <p:grpSpPr>
          <a:xfrm>
            <a:off x="4552535" y="5104950"/>
            <a:ext cx="3086930" cy="921189"/>
            <a:chOff x="518013" y="4999962"/>
            <a:chExt cx="3086930" cy="92118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170884F-D1C8-48D6-8E4C-120421608DEF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186818B-DDA8-4CFC-9FB0-C1543E607E72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A82F235A-B145-4322-9202-3BC36E065BE0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FFDA4D58-2F8E-434F-BDFD-318B7A8FFB9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73B93764-9A84-4EBE-9B90-9EE5FA0483EB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0" name="AutoShape 1">
                    <a:extLst>
                      <a:ext uri="{FF2B5EF4-FFF2-40B4-BE49-F238E27FC236}">
                        <a16:creationId xmlns:a16="http://schemas.microsoft.com/office/drawing/2014/main" id="{48963078-60DF-4E01-95B0-8C613A95C9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59219AA0-B1B3-4566-B449-EEBE739D6C7A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C382B995-8BB0-41EB-9538-3C8972FE0B14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8" name="AutoShape 21">
                    <a:extLst>
                      <a:ext uri="{FF2B5EF4-FFF2-40B4-BE49-F238E27FC236}">
                        <a16:creationId xmlns:a16="http://schemas.microsoft.com/office/drawing/2014/main" id="{231C5549-4825-4A73-BC09-0AF493D338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4" name="Group 53">
                  <a:extLst>
                    <a:ext uri="{FF2B5EF4-FFF2-40B4-BE49-F238E27FC236}">
                      <a16:creationId xmlns:a16="http://schemas.microsoft.com/office/drawing/2014/main" id="{AD4A7194-BC9F-4A12-BD69-62E37A3CF4D1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5" name="Oval 54">
                    <a:extLst>
                      <a:ext uri="{FF2B5EF4-FFF2-40B4-BE49-F238E27FC236}">
                        <a16:creationId xmlns:a16="http://schemas.microsoft.com/office/drawing/2014/main" id="{0B31D9AC-49E4-49A0-A05D-2E05DF1461DF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6" name="AutoShape 18">
                    <a:extLst>
                      <a:ext uri="{FF2B5EF4-FFF2-40B4-BE49-F238E27FC236}">
                        <a16:creationId xmlns:a16="http://schemas.microsoft.com/office/drawing/2014/main" id="{5C023D6B-E524-4702-A8A6-B4AD408BE6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D7BD0AC-710A-4CFB-8136-15C940AFA321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2AF521CC-9870-4464-86ED-0D4A3860C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4027AC7-1F78-43C6-90EF-F1ECE58828B4}"/>
              </a:ext>
            </a:extLst>
          </p:cNvPr>
          <p:cNvGrpSpPr/>
          <p:nvPr/>
        </p:nvGrpSpPr>
        <p:grpSpPr>
          <a:xfrm>
            <a:off x="8486123" y="5104950"/>
            <a:ext cx="3086930" cy="921189"/>
            <a:chOff x="518013" y="4999962"/>
            <a:chExt cx="3086930" cy="92118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13DA5F8-C190-4042-ADF9-B8F62C6EA584}"/>
                </a:ext>
              </a:extLst>
            </p:cNvPr>
            <p:cNvGrpSpPr/>
            <p:nvPr/>
          </p:nvGrpSpPr>
          <p:grpSpPr>
            <a:xfrm>
              <a:off x="1527260" y="5630986"/>
              <a:ext cx="1068437" cy="290165"/>
              <a:chOff x="5899707" y="2229364"/>
              <a:chExt cx="812243" cy="220588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0B0517EB-2A43-434C-B682-FDE4D5DC4612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95D2A790-3ABD-4737-9C68-A8650121340D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8A04157E-95B9-4C6A-9D30-E29C33FC7CAE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id="{803A558F-ACF4-4F46-AA0F-E5B3730C775D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6" name="AutoShape 1">
                    <a:extLst>
                      <a:ext uri="{FF2B5EF4-FFF2-40B4-BE49-F238E27FC236}">
                        <a16:creationId xmlns:a16="http://schemas.microsoft.com/office/drawing/2014/main" id="{3E3D27E0-0A48-40E8-A284-CB2A061862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B803DAF5-FDCF-43B8-8B35-6B905959B0E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6A36971C-58ED-496C-8863-721C7D5DD47F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21">
                    <a:extLst>
                      <a:ext uri="{FF2B5EF4-FFF2-40B4-BE49-F238E27FC236}">
                        <a16:creationId xmlns:a16="http://schemas.microsoft.com/office/drawing/2014/main" id="{2FE01426-D31D-4184-80E6-26E0CE7BD4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77F890C2-0A31-4ACF-9D1C-EDD3AA36405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3C75E3EC-E601-4D36-885F-5AA8A87D1F2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1" name="AutoShape 18">
                    <a:extLst>
                      <a:ext uri="{FF2B5EF4-FFF2-40B4-BE49-F238E27FC236}">
                        <a16:creationId xmlns:a16="http://schemas.microsoft.com/office/drawing/2014/main" id="{7350166C-A6A7-43C7-B937-2F81B7E03A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4DE9800-5838-4437-AFFE-9C812A38C9C9}"/>
                </a:ext>
              </a:extLst>
            </p:cNvPr>
            <p:cNvSpPr txBox="1"/>
            <p:nvPr/>
          </p:nvSpPr>
          <p:spPr>
            <a:xfrm>
              <a:off x="1114931" y="4999962"/>
              <a:ext cx="189309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C3E768FF-4AE6-478C-8960-F57EE7AEB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013" y="5336769"/>
              <a:ext cx="3086930" cy="167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lorem ipsum your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mejurity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to lorem to text dummy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2AB113CA-90BA-4365-8DA8-CF91DDF07A20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8" r="17898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62A3A5CA-0E10-4711-9E54-78BC4D278CC8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9" r="12009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EA4AC909-2839-429B-B1C4-D37A410A8F8F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9" r="27719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5D1433D5-CF32-466E-952D-0FD3B4AAC119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1" r="1854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C262FD4F-6CB4-4C51-B550-6B2F97699B81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4" r="20374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33E9F7DB-5D2C-4999-BDA9-956731FB08C7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8" r="10498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1F041A63-59F2-4515-83BF-8ADB3F6CDFCF}"/>
              </a:ext>
            </a:extLst>
          </p:cNvPr>
          <p:cNvPicPr>
            <a:picLocks noGrp="1" noChangeAspect="1"/>
          </p:cNvPicPr>
          <p:nvPr>
            <p:ph type="pic" sz="quarter" idx="2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47CC340C-9EEC-46BB-8FA5-6BAAF2EDD1C4}"/>
              </a:ext>
            </a:extLst>
          </p:cNvPr>
          <p:cNvPicPr>
            <a:picLocks noGrp="1" noChangeAspect="1"/>
          </p:cNvPicPr>
          <p:nvPr>
            <p:ph type="pic" sz="quarter" idx="2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9" r="16709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92E17DB-9823-4231-9599-16CDED596379}"/>
              </a:ext>
            </a:extLst>
          </p:cNvPr>
          <p:cNvPicPr>
            <a:picLocks noGrp="1" noChangeAspect="1"/>
          </p:cNvPicPr>
          <p:nvPr>
            <p:ph type="pic" sz="quarter" idx="2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4" r="24564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5ABB5434-AF14-48AF-A15E-A35C5F5074F8}"/>
              </a:ext>
            </a:extLst>
          </p:cNvPr>
          <p:cNvPicPr>
            <a:picLocks noGrp="1" noChangeAspect="1"/>
          </p:cNvPicPr>
          <p:nvPr>
            <p:ph type="pic" sz="quarter" idx="2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1" r="16751"/>
          <a:stretch>
            <a:fillRect/>
          </a:stretch>
        </p:blipFill>
        <p:spPr/>
      </p:pic>
      <p:pic>
        <p:nvPicPr>
          <p:cNvPr id="63" name="Picture Placeholder 62">
            <a:extLst>
              <a:ext uri="{FF2B5EF4-FFF2-40B4-BE49-F238E27FC236}">
                <a16:creationId xmlns:a16="http://schemas.microsoft.com/office/drawing/2014/main" id="{00A82168-FB6C-411F-8AD4-C20DC1A45FD9}"/>
              </a:ext>
            </a:extLst>
          </p:cNvPr>
          <p:cNvPicPr>
            <a:picLocks noGrp="1" noChangeAspect="1"/>
          </p:cNvPicPr>
          <p:nvPr>
            <p:ph type="pic" sz="quarter" idx="20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8" r="16688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B08AC32-C1A3-4C83-B678-7E919D7570A1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2F99377-BDC9-452C-BA88-3A91CD6FFBF0}"/>
              </a:ext>
            </a:extLst>
          </p:cNvPr>
          <p:cNvPicPr>
            <a:picLocks noGrp="1" noChangeAspect="1"/>
          </p:cNvPicPr>
          <p:nvPr>
            <p:ph type="pic" sz="quarter" idx="22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1A51A3EE-AE34-47BE-910E-2301F6153723}"/>
              </a:ext>
            </a:extLst>
          </p:cNvPr>
          <p:cNvPicPr>
            <a:picLocks noGrp="1" noChangeAspect="1"/>
          </p:cNvPicPr>
          <p:nvPr>
            <p:ph type="pic" sz="quarter" idx="22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7572A6CD-C9BF-437B-90EE-B5AA4A1891F8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r="11000"/>
          <a:stretch>
            <a:fillRect/>
          </a:stretch>
        </p:blipFill>
        <p:spPr/>
      </p:pic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2BAE3CE0-49DB-448F-AB49-EE3F5890CB18}"/>
              </a:ext>
            </a:extLst>
          </p:cNvPr>
          <p:cNvPicPr>
            <a:picLocks noGrp="1" noChangeAspect="1"/>
          </p:cNvPicPr>
          <p:nvPr>
            <p:ph type="pic" sz="quarter" idx="222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F7A696B-174C-42E0-B563-674D5A5F01F2}"/>
              </a:ext>
            </a:extLst>
          </p:cNvPr>
          <p:cNvPicPr>
            <a:picLocks noGrp="1" noChangeAspect="1"/>
          </p:cNvPicPr>
          <p:nvPr>
            <p:ph type="pic" sz="quarter" idx="219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5" r="16645"/>
          <a:stretch>
            <a:fillRect/>
          </a:stretch>
        </p:blipFill>
        <p:spPr/>
      </p:pic>
      <p:pic>
        <p:nvPicPr>
          <p:cNvPr id="61" name="Picture Placeholder 60">
            <a:extLst>
              <a:ext uri="{FF2B5EF4-FFF2-40B4-BE49-F238E27FC236}">
                <a16:creationId xmlns:a16="http://schemas.microsoft.com/office/drawing/2014/main" id="{8B68EE6F-A71C-4C98-BEAB-10F5940101C8}"/>
              </a:ext>
            </a:extLst>
          </p:cNvPr>
          <p:cNvPicPr>
            <a:picLocks noGrp="1" noChangeAspect="1"/>
          </p:cNvPicPr>
          <p:nvPr>
            <p:ph type="pic" sz="quarter" idx="215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3" b="16693"/>
          <a:stretch>
            <a:fillRect/>
          </a:stretch>
        </p:blipFill>
        <p:spPr/>
      </p:pic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CE7D2700-BF9E-493E-8B97-3122B636D143}"/>
              </a:ext>
            </a:extLst>
          </p:cNvPr>
          <p:cNvPicPr>
            <a:picLocks noGrp="1" noChangeAspect="1"/>
          </p:cNvPicPr>
          <p:nvPr>
            <p:ph type="pic" sz="quarter" idx="217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8" r="16688"/>
          <a:stretch>
            <a:fillRect/>
          </a:stretch>
        </p:blipFill>
        <p:spPr/>
      </p:pic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A9FC464E-8F7C-4F87-82DA-D7C0889ED9B4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1" r="21701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52F61CA1-4B16-4080-809B-3FF82AF18162}"/>
              </a:ext>
            </a:extLst>
          </p:cNvPr>
          <p:cNvPicPr>
            <a:picLocks noGrp="1" noChangeAspect="1"/>
          </p:cNvPicPr>
          <p:nvPr>
            <p:ph type="pic" sz="quarter" idx="214"/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954C4971-A7C3-47CD-A23E-31ECAEF123A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1" name="Picture Placeholder 140">
            <a:extLst>
              <a:ext uri="{FF2B5EF4-FFF2-40B4-BE49-F238E27FC236}">
                <a16:creationId xmlns:a16="http://schemas.microsoft.com/office/drawing/2014/main" id="{7D29FB18-0426-48B1-B077-8FB8ABE79532}"/>
              </a:ext>
            </a:extLst>
          </p:cNvPr>
          <p:cNvPicPr>
            <a:picLocks noGrp="1" noChangeAspect="1"/>
          </p:cNvPicPr>
          <p:nvPr>
            <p:ph type="pic" sz="quarter" idx="211"/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35FD7DD-EEFA-4F09-AB97-C67A1C2ECD68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2" r="3232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F7598D1-5869-4293-95E5-4DF6C9660FA2}"/>
              </a:ext>
            </a:extLst>
          </p:cNvPr>
          <p:cNvPicPr>
            <a:picLocks noGrp="1" noChangeAspect="1"/>
          </p:cNvPicPr>
          <p:nvPr>
            <p:ph type="pic" sz="quarter" idx="2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3" r="35113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06D950D-6916-4DD0-8D4B-364111A805ED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4" r="32334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C163551-8CBA-47DF-99C3-49D5E13DE68C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0" r="2933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7886B521-5DB6-45CB-A252-A66855FF5D80}"/>
              </a:ext>
            </a:extLst>
          </p:cNvPr>
          <p:cNvSpPr/>
          <p:nvPr/>
        </p:nvSpPr>
        <p:spPr>
          <a:xfrm>
            <a:off x="1147970" y="4068885"/>
            <a:ext cx="2302565" cy="1996729"/>
          </a:xfrm>
          <a:prstGeom prst="flowChartProcess">
            <a:avLst/>
          </a:prstGeom>
          <a:solidFill>
            <a:schemeClr val="accent3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B4D0C1E5-FF99-4490-B28B-DF40C970BE2D}"/>
              </a:ext>
            </a:extLst>
          </p:cNvPr>
          <p:cNvSpPr/>
          <p:nvPr/>
        </p:nvSpPr>
        <p:spPr>
          <a:xfrm>
            <a:off x="3679135" y="1722215"/>
            <a:ext cx="2302565" cy="1996729"/>
          </a:xfrm>
          <a:prstGeom prst="flowChartProcess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Process 12">
            <a:extLst>
              <a:ext uri="{FF2B5EF4-FFF2-40B4-BE49-F238E27FC236}">
                <a16:creationId xmlns:a16="http://schemas.microsoft.com/office/drawing/2014/main" id="{B5071F30-44C5-4320-AC29-96C24B1F13ED}"/>
              </a:ext>
            </a:extLst>
          </p:cNvPr>
          <p:cNvSpPr/>
          <p:nvPr/>
        </p:nvSpPr>
        <p:spPr>
          <a:xfrm>
            <a:off x="6210300" y="4068884"/>
            <a:ext cx="2302565" cy="1996729"/>
          </a:xfrm>
          <a:prstGeom prst="flowChartProcess">
            <a:avLst/>
          </a:pr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B45EE474-251D-402A-BEB2-C5ED13D054E1}"/>
              </a:ext>
            </a:extLst>
          </p:cNvPr>
          <p:cNvSpPr/>
          <p:nvPr/>
        </p:nvSpPr>
        <p:spPr>
          <a:xfrm>
            <a:off x="8741464" y="1722213"/>
            <a:ext cx="2302565" cy="1996729"/>
          </a:xfrm>
          <a:prstGeom prst="flowChartProcess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F5D562-7DEC-4274-AEC7-58F782743673}"/>
              </a:ext>
            </a:extLst>
          </p:cNvPr>
          <p:cNvSpPr/>
          <p:nvPr/>
        </p:nvSpPr>
        <p:spPr>
          <a:xfrm>
            <a:off x="1404455" y="4392994"/>
            <a:ext cx="1789594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scrambled it to make a type specimen book.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405F89-F900-4413-A4F7-4ED8BACC112A}"/>
              </a:ext>
            </a:extLst>
          </p:cNvPr>
          <p:cNvSpPr/>
          <p:nvPr/>
        </p:nvSpPr>
        <p:spPr>
          <a:xfrm>
            <a:off x="3935620" y="2046324"/>
            <a:ext cx="1789594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scrambled it to make a type specimen book.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6723D0-3900-4500-9759-624E982CFC07}"/>
              </a:ext>
            </a:extLst>
          </p:cNvPr>
          <p:cNvSpPr/>
          <p:nvPr/>
        </p:nvSpPr>
        <p:spPr>
          <a:xfrm>
            <a:off x="6466785" y="4392993"/>
            <a:ext cx="1789594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scrambled it to make a type specimen book.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AA82E72-9210-4088-A728-A593A088238C}"/>
              </a:ext>
            </a:extLst>
          </p:cNvPr>
          <p:cNvSpPr/>
          <p:nvPr/>
        </p:nvSpPr>
        <p:spPr>
          <a:xfrm>
            <a:off x="8997949" y="2046322"/>
            <a:ext cx="1789594" cy="1348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scrambled it to make a type specimen book.</a:t>
            </a: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53B8060-AB58-49C7-AC48-44C2C7C2ED15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" b="1009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36B2BBE-DAFD-4D1B-82E6-8846E5FF04D8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4" t="38689" r="20777" b="38689"/>
          <a:stretch/>
        </p:blipFill>
        <p:spPr>
          <a:xfrm>
            <a:off x="4862287" y="1886957"/>
            <a:ext cx="7329713" cy="3084086"/>
          </a:xfrm>
        </p:spPr>
      </p:pic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926A47-0A5F-4083-8303-62E1739CA982}"/>
              </a:ext>
            </a:extLst>
          </p:cNvPr>
          <p:cNvSpPr/>
          <p:nvPr/>
        </p:nvSpPr>
        <p:spPr>
          <a:xfrm>
            <a:off x="3120645" y="5189695"/>
            <a:ext cx="7329713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type and scrambled it to make a type specimen book. It has software like Aldus PageMaker including versions of Lorem Ipsum.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0F5AD1-44B3-452A-9FDD-F21A6F5CD15B}"/>
              </a:ext>
            </a:extLst>
          </p:cNvPr>
          <p:cNvSpPr/>
          <p:nvPr/>
        </p:nvSpPr>
        <p:spPr>
          <a:xfrm>
            <a:off x="571500" y="3754595"/>
            <a:ext cx="2362200" cy="2270650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342AA4-95BB-4D7C-815C-C7BA9E724DFE}"/>
              </a:ext>
            </a:extLst>
          </p:cNvPr>
          <p:cNvSpPr txBox="1"/>
          <p:nvPr/>
        </p:nvSpPr>
        <p:spPr>
          <a:xfrm>
            <a:off x="1183037" y="4335922"/>
            <a:ext cx="11391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FontAwesome" pitchFamily="50" charset="0"/>
              </a:rPr>
              <a:t></a:t>
            </a:r>
            <a:endParaRPr lang="en-US" sz="6600" dirty="0">
              <a:solidFill>
                <a:schemeClr val="bg1"/>
              </a:solidFill>
              <a:latin typeface="FontAwesom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5B9D35-34BC-42CC-83A2-3DAFB163F62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0" r="4780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5A84F4A-E7FB-4BE3-B244-D725FB0823A1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5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560822-7636-4841-AFF4-10CC2A700E93}"/>
              </a:ext>
            </a:extLst>
          </p:cNvPr>
          <p:cNvSpPr txBox="1"/>
          <p:nvPr/>
        </p:nvSpPr>
        <p:spPr>
          <a:xfrm>
            <a:off x="4926449" y="2470885"/>
            <a:ext cx="2339102" cy="1916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36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</a:t>
            </a:r>
          </a:p>
          <a:p>
            <a:pPr>
              <a:lnSpc>
                <a:spcPts val="7000"/>
              </a:lnSpc>
            </a:pPr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END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8B73D0-FE05-4691-9779-0BF0421EAA6A}"/>
              </a:ext>
            </a:extLst>
          </p:cNvPr>
          <p:cNvSpPr/>
          <p:nvPr/>
        </p:nvSpPr>
        <p:spPr>
          <a:xfrm>
            <a:off x="5084417" y="4134678"/>
            <a:ext cx="406400" cy="272332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1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A58F76E-CF80-46D6-BE73-8EB700C568D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1" b="7491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E1B8D1-1537-4ED4-B48D-7A70BE1879B7}"/>
              </a:ext>
            </a:extLst>
          </p:cNvPr>
          <p:cNvSpPr/>
          <p:nvPr/>
        </p:nvSpPr>
        <p:spPr>
          <a:xfrm>
            <a:off x="3490686" y="-14514"/>
            <a:ext cx="5210628" cy="6872514"/>
          </a:xfrm>
          <a:prstGeom prst="rect">
            <a:avLst/>
          </a:prstGeom>
          <a:solidFill>
            <a:schemeClr val="accent6">
              <a:lumMod val="5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7E29CE-86BF-4672-ADD7-D4B814A2E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8082343-4279-4D6D-9C4B-739BD6303B0A}"/>
              </a:ext>
            </a:extLst>
          </p:cNvPr>
          <p:cNvSpPr/>
          <p:nvPr/>
        </p:nvSpPr>
        <p:spPr>
          <a:xfrm>
            <a:off x="2766707" y="397"/>
            <a:ext cx="3139096" cy="3114425"/>
          </a:xfrm>
          <a:custGeom>
            <a:avLst/>
            <a:gdLst>
              <a:gd name="connsiteX0" fmla="*/ 1795345 w 3139096"/>
              <a:gd name="connsiteY0" fmla="*/ 1511162 h 3114425"/>
              <a:gd name="connsiteX1" fmla="*/ 3139096 w 3139096"/>
              <a:gd name="connsiteY1" fmla="*/ 2931749 h 3114425"/>
              <a:gd name="connsiteX2" fmla="*/ 2945974 w 3139096"/>
              <a:gd name="connsiteY2" fmla="*/ 3114425 h 3114425"/>
              <a:gd name="connsiteX3" fmla="*/ 1450580 w 3139096"/>
              <a:gd name="connsiteY3" fmla="*/ 1533524 h 3114425"/>
              <a:gd name="connsiteX4" fmla="*/ 1450580 w 3139096"/>
              <a:gd name="connsiteY4" fmla="*/ 1533524 h 3114425"/>
              <a:gd name="connsiteX5" fmla="*/ 1450581 w 3139096"/>
              <a:gd name="connsiteY5" fmla="*/ 1533525 h 3114425"/>
              <a:gd name="connsiteX6" fmla="*/ 1795345 w 3139096"/>
              <a:gd name="connsiteY6" fmla="*/ 1533525 h 3114425"/>
              <a:gd name="connsiteX7" fmla="*/ 0 w 3139096"/>
              <a:gd name="connsiteY7" fmla="*/ 0 h 3114425"/>
              <a:gd name="connsiteX8" fmla="*/ 365918 w 3139096"/>
              <a:gd name="connsiteY8" fmla="*/ 0 h 3114425"/>
              <a:gd name="connsiteX9" fmla="*/ 1795345 w 3139096"/>
              <a:gd name="connsiteY9" fmla="*/ 1511162 h 3114425"/>
              <a:gd name="connsiteX10" fmla="*/ 1795345 w 3139096"/>
              <a:gd name="connsiteY10" fmla="*/ 1511162 h 3114425"/>
              <a:gd name="connsiteX11" fmla="*/ 1795344 w 3139096"/>
              <a:gd name="connsiteY11" fmla="*/ 1511161 h 3114425"/>
              <a:gd name="connsiteX12" fmla="*/ 1795344 w 3139096"/>
              <a:gd name="connsiteY12" fmla="*/ 1533524 h 3114425"/>
              <a:gd name="connsiteX13" fmla="*/ 1450580 w 3139096"/>
              <a:gd name="connsiteY13" fmla="*/ 1533524 h 311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39096" h="3114425">
                <a:moveTo>
                  <a:pt x="1795345" y="1511162"/>
                </a:moveTo>
                <a:lnTo>
                  <a:pt x="3139096" y="2931749"/>
                </a:lnTo>
                <a:lnTo>
                  <a:pt x="2945974" y="3114425"/>
                </a:lnTo>
                <a:lnTo>
                  <a:pt x="1450580" y="1533524"/>
                </a:lnTo>
                <a:lnTo>
                  <a:pt x="1450580" y="1533524"/>
                </a:lnTo>
                <a:lnTo>
                  <a:pt x="1450581" y="1533525"/>
                </a:lnTo>
                <a:lnTo>
                  <a:pt x="1795345" y="1533525"/>
                </a:lnTo>
                <a:close/>
                <a:moveTo>
                  <a:pt x="0" y="0"/>
                </a:moveTo>
                <a:lnTo>
                  <a:pt x="365918" y="0"/>
                </a:lnTo>
                <a:lnTo>
                  <a:pt x="1795345" y="1511162"/>
                </a:lnTo>
                <a:lnTo>
                  <a:pt x="1795345" y="1511162"/>
                </a:lnTo>
                <a:lnTo>
                  <a:pt x="1795344" y="1511161"/>
                </a:lnTo>
                <a:lnTo>
                  <a:pt x="1795344" y="1533524"/>
                </a:lnTo>
                <a:lnTo>
                  <a:pt x="1450580" y="15335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77FFCF8-6760-4DFC-BDFD-99E718B27270}"/>
              </a:ext>
            </a:extLst>
          </p:cNvPr>
          <p:cNvSpPr/>
          <p:nvPr/>
        </p:nvSpPr>
        <p:spPr>
          <a:xfrm>
            <a:off x="6294645" y="-1"/>
            <a:ext cx="3243631" cy="3197348"/>
          </a:xfrm>
          <a:custGeom>
            <a:avLst/>
            <a:gdLst>
              <a:gd name="connsiteX0" fmla="*/ 2876172 w 3243631"/>
              <a:gd name="connsiteY0" fmla="*/ 0 h 3197348"/>
              <a:gd name="connsiteX1" fmla="*/ 3243631 w 3243631"/>
              <a:gd name="connsiteY1" fmla="*/ 0 h 3197348"/>
              <a:gd name="connsiteX2" fmla="*/ 1440990 w 3243631"/>
              <a:gd name="connsiteY2" fmla="*/ 1888911 h 3197348"/>
              <a:gd name="connsiteX3" fmla="*/ 192312 w 3243631"/>
              <a:gd name="connsiteY3" fmla="*/ 3197348 h 3197348"/>
              <a:gd name="connsiteX4" fmla="*/ 0 w 3243631"/>
              <a:gd name="connsiteY4" fmla="*/ 3013819 h 3197348"/>
              <a:gd name="connsiteX5" fmla="*/ 1440990 w 3243631"/>
              <a:gd name="connsiteY5" fmla="*/ 1503867 h 3197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3631" h="3197348">
                <a:moveTo>
                  <a:pt x="2876172" y="0"/>
                </a:moveTo>
                <a:lnTo>
                  <a:pt x="3243631" y="0"/>
                </a:lnTo>
                <a:lnTo>
                  <a:pt x="1440990" y="1888911"/>
                </a:lnTo>
                <a:lnTo>
                  <a:pt x="192312" y="3197348"/>
                </a:lnTo>
                <a:lnTo>
                  <a:pt x="0" y="3013819"/>
                </a:lnTo>
                <a:lnTo>
                  <a:pt x="1440990" y="15038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72E4057-1D1D-42F6-9B60-63E4097B5625}"/>
              </a:ext>
            </a:extLst>
          </p:cNvPr>
          <p:cNvSpPr/>
          <p:nvPr/>
        </p:nvSpPr>
        <p:spPr>
          <a:xfrm>
            <a:off x="4837795" y="1398658"/>
            <a:ext cx="2509000" cy="2509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56D47C-C01D-4258-8829-C93B7C927ED0}"/>
              </a:ext>
            </a:extLst>
          </p:cNvPr>
          <p:cNvGrpSpPr/>
          <p:nvPr/>
        </p:nvGrpSpPr>
        <p:grpSpPr>
          <a:xfrm>
            <a:off x="1435175" y="4353922"/>
            <a:ext cx="9321650" cy="1465767"/>
            <a:chOff x="1309799" y="4436890"/>
            <a:chExt cx="9321650" cy="146576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85B0A7B-F5FF-41DF-9704-F9DD2EBCDB7E}"/>
                </a:ext>
              </a:extLst>
            </p:cNvPr>
            <p:cNvSpPr txBox="1"/>
            <p:nvPr/>
          </p:nvSpPr>
          <p:spPr>
            <a:xfrm>
              <a:off x="4802732" y="4436890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FE3FE3-148F-448F-95BE-D29AF54599EB}"/>
                </a:ext>
              </a:extLst>
            </p:cNvPr>
            <p:cNvSpPr/>
            <p:nvPr/>
          </p:nvSpPr>
          <p:spPr>
            <a:xfrm>
              <a:off x="1309799" y="4996575"/>
              <a:ext cx="9321650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12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99F3EF1-4C8C-4D2C-9116-883CB18122DC}"/>
              </a:ext>
            </a:extLst>
          </p:cNvPr>
          <p:cNvSpPr/>
          <p:nvPr/>
        </p:nvSpPr>
        <p:spPr>
          <a:xfrm>
            <a:off x="517616" y="1438556"/>
            <a:ext cx="3308919" cy="9173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200"/>
              </a:lnSpc>
            </a:pPr>
            <a:r>
              <a:rPr lang="en-US" sz="54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sz="3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Message</a:t>
            </a:r>
            <a:endParaRPr lang="en-US" sz="32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F33F0AB-53B4-448E-99BA-D86C7AF99C70}"/>
              </a:ext>
            </a:extLst>
          </p:cNvPr>
          <p:cNvSpPr/>
          <p:nvPr/>
        </p:nvSpPr>
        <p:spPr>
          <a:xfrm>
            <a:off x="517616" y="2364028"/>
            <a:ext cx="3687650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 is simply dummy text of the printing and typesetting industry. Lorem Ipsum has been the industry's PageMaker including versions of Lorem Ipsum.</a:t>
            </a:r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24AB11EE-E46B-4C71-A9D1-934E78013AE4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6" t="14127" r="26532" b="22719"/>
          <a:stretch/>
        </p:blipFill>
        <p:spPr>
          <a:xfrm>
            <a:off x="5046074" y="1606937"/>
            <a:ext cx="2092442" cy="2092442"/>
          </a:xfrm>
        </p:spPr>
      </p:pic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237E3FB-88DC-4BE1-A1B7-EA0D12D6841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73AD0B4-1A6D-4E28-9446-C23DD4A21A37}"/>
              </a:ext>
            </a:extLst>
          </p:cNvPr>
          <p:cNvSpPr/>
          <p:nvPr/>
        </p:nvSpPr>
        <p:spPr>
          <a:xfrm>
            <a:off x="0" y="3744686"/>
            <a:ext cx="12192000" cy="3113313"/>
          </a:xfrm>
          <a:prstGeom prst="rect">
            <a:avLst/>
          </a:prstGeom>
          <a:solidFill>
            <a:schemeClr val="accent6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A60E233-5F3A-499A-BCCF-AA6E30B3AD43}"/>
              </a:ext>
            </a:extLst>
          </p:cNvPr>
          <p:cNvSpPr/>
          <p:nvPr/>
        </p:nvSpPr>
        <p:spPr>
          <a:xfrm>
            <a:off x="4900387" y="1683279"/>
            <a:ext cx="2391226" cy="23912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97922059-9E31-4889-8105-070DA92F738E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7" t="28643" r="11146" b="28643"/>
          <a:stretch/>
        </p:blipFill>
        <p:spPr>
          <a:xfrm>
            <a:off x="5054600" y="1837492"/>
            <a:ext cx="2082800" cy="2082800"/>
          </a:xfrm>
        </p:spPr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2FCC0DF4-1B30-4257-A99D-C6B376B7EF3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78F80E-3B0B-4610-9D34-98C92981A0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BD46DC7-FF42-4B69-BBAB-D5FD509E0EC6}"/>
              </a:ext>
            </a:extLst>
          </p:cNvPr>
          <p:cNvGrpSpPr/>
          <p:nvPr/>
        </p:nvGrpSpPr>
        <p:grpSpPr>
          <a:xfrm>
            <a:off x="1435175" y="4441837"/>
            <a:ext cx="9321650" cy="1395235"/>
            <a:chOff x="1309799" y="4436890"/>
            <a:chExt cx="9321650" cy="139523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ED9E50B-5D73-49A4-9ADE-5937D50AA2CC}"/>
                </a:ext>
              </a:extLst>
            </p:cNvPr>
            <p:cNvSpPr txBox="1"/>
            <p:nvPr/>
          </p:nvSpPr>
          <p:spPr>
            <a:xfrm>
              <a:off x="4802732" y="4436890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7871805-8C57-4DA6-A168-9AAD2C186732}"/>
                </a:ext>
              </a:extLst>
            </p:cNvPr>
            <p:cNvSpPr/>
            <p:nvPr/>
          </p:nvSpPr>
          <p:spPr>
            <a:xfrm>
              <a:off x="1309799" y="4996575"/>
              <a:ext cx="9321650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50A5831-8B1C-4E2D-88F9-AFB16708361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157D53DB-AC05-411B-A8B6-C17296CC6C1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000">
                <a:schemeClr val="accent6"/>
              </a:gs>
              <a:gs pos="100000">
                <a:schemeClr val="accent4">
                  <a:alpha val="8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2148F8-02A5-4869-BC0F-8AFFDAD456F2}"/>
              </a:ext>
            </a:extLst>
          </p:cNvPr>
          <p:cNvGrpSpPr/>
          <p:nvPr/>
        </p:nvGrpSpPr>
        <p:grpSpPr>
          <a:xfrm>
            <a:off x="4412343" y="1346200"/>
            <a:ext cx="3367314" cy="1117600"/>
            <a:chOff x="4194629" y="1872343"/>
            <a:chExt cx="3367314" cy="11176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6881167-02D6-4817-8D47-96560D23CFB6}"/>
                </a:ext>
              </a:extLst>
            </p:cNvPr>
            <p:cNvSpPr/>
            <p:nvPr/>
          </p:nvSpPr>
          <p:spPr>
            <a:xfrm>
              <a:off x="4554045" y="2046423"/>
              <a:ext cx="2648482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4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About Us</a:t>
              </a:r>
              <a:endParaRPr lang="en-US" sz="4400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5E0CE2-FC12-4DD0-9A5F-E563069CA6E7}"/>
                </a:ext>
              </a:extLst>
            </p:cNvPr>
            <p:cNvSpPr/>
            <p:nvPr/>
          </p:nvSpPr>
          <p:spPr>
            <a:xfrm>
              <a:off x="4194629" y="1872343"/>
              <a:ext cx="3367314" cy="1117600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FFAC347-03EB-44E9-B3D2-6C6EAEE74A7C}"/>
              </a:ext>
            </a:extLst>
          </p:cNvPr>
          <p:cNvSpPr/>
          <p:nvPr/>
        </p:nvSpPr>
        <p:spPr>
          <a:xfrm>
            <a:off x="0" y="3810000"/>
            <a:ext cx="12192000" cy="2365513"/>
          </a:xfrm>
          <a:prstGeom prst="rect">
            <a:avLst/>
          </a:prstGeom>
          <a:solidFill>
            <a:schemeClr val="accent6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296D4EC-F166-458A-87E1-9A7F9A485DC1}"/>
              </a:ext>
            </a:extLst>
          </p:cNvPr>
          <p:cNvGrpSpPr/>
          <p:nvPr/>
        </p:nvGrpSpPr>
        <p:grpSpPr>
          <a:xfrm>
            <a:off x="884434" y="4442770"/>
            <a:ext cx="10423133" cy="1099972"/>
            <a:chOff x="1051999" y="4411828"/>
            <a:chExt cx="10423133" cy="109997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9FC5366-8608-4A72-A310-93502F568E12}"/>
                </a:ext>
              </a:extLst>
            </p:cNvPr>
            <p:cNvGrpSpPr/>
            <p:nvPr/>
          </p:nvGrpSpPr>
          <p:grpSpPr>
            <a:xfrm>
              <a:off x="1051999" y="4411828"/>
              <a:ext cx="4807856" cy="1099972"/>
              <a:chOff x="6847812" y="2559967"/>
              <a:chExt cx="4807856" cy="1099972"/>
            </a:xfrm>
          </p:grpSpPr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EE34259-C7FC-44A5-ACF9-67BBFF28CAB5}"/>
                  </a:ext>
                </a:extLst>
              </p:cNvPr>
              <p:cNvSpPr/>
              <p:nvPr/>
            </p:nvSpPr>
            <p:spPr>
              <a:xfrm>
                <a:off x="7666623" y="2894921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0C37929-1A8F-41AA-9555-5E534A849A22}"/>
                  </a:ext>
                </a:extLst>
              </p:cNvPr>
              <p:cNvSpPr txBox="1"/>
              <p:nvPr/>
            </p:nvSpPr>
            <p:spPr>
              <a:xfrm>
                <a:off x="6847812" y="2567662"/>
                <a:ext cx="769763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bg1"/>
                    </a:solidFill>
                    <a:latin typeface="FontAwesome" pitchFamily="50" charset="0"/>
                  </a:rPr>
                  <a:t></a:t>
                </a:r>
                <a:endParaRPr lang="en-US" sz="4500" dirty="0">
                  <a:solidFill>
                    <a:schemeClr val="bg1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130984-8762-448F-A46B-E4B4B2C7E3A3}"/>
                  </a:ext>
                </a:extLst>
              </p:cNvPr>
              <p:cNvSpPr txBox="1"/>
              <p:nvPr/>
            </p:nvSpPr>
            <p:spPr>
              <a:xfrm>
                <a:off x="7666623" y="2559967"/>
                <a:ext cx="154401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 01 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1AD20CC-53C2-4304-A3CD-D1B4F6D375E1}"/>
                </a:ext>
              </a:extLst>
            </p:cNvPr>
            <p:cNvGrpSpPr/>
            <p:nvPr/>
          </p:nvGrpSpPr>
          <p:grpSpPr>
            <a:xfrm>
              <a:off x="6507405" y="4411828"/>
              <a:ext cx="4967727" cy="1056945"/>
              <a:chOff x="6687941" y="4266110"/>
              <a:chExt cx="4967727" cy="1056945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4D8A41D5-DB39-45CE-ADE7-D51193C25C96}"/>
                  </a:ext>
                </a:extLst>
              </p:cNvPr>
              <p:cNvSpPr/>
              <p:nvPr/>
            </p:nvSpPr>
            <p:spPr>
              <a:xfrm>
                <a:off x="7666623" y="4558037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A664D50-BE51-4928-9294-81A0746687D5}"/>
                  </a:ext>
                </a:extLst>
              </p:cNvPr>
              <p:cNvSpPr txBox="1"/>
              <p:nvPr/>
            </p:nvSpPr>
            <p:spPr>
              <a:xfrm>
                <a:off x="6687941" y="4319622"/>
                <a:ext cx="934871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bg1"/>
                    </a:solidFill>
                    <a:latin typeface="FontAwesome" pitchFamily="50" charset="0"/>
                  </a:rPr>
                  <a:t></a:t>
                </a:r>
                <a:endParaRPr lang="en-US" sz="4500" dirty="0">
                  <a:solidFill>
                    <a:schemeClr val="bg1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44F7FE5-B7D2-4F37-9C0C-9A58BDCE2793}"/>
                  </a:ext>
                </a:extLst>
              </p:cNvPr>
              <p:cNvSpPr txBox="1"/>
              <p:nvPr/>
            </p:nvSpPr>
            <p:spPr>
              <a:xfrm>
                <a:off x="7666623" y="4266110"/>
                <a:ext cx="15440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 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B7CC94F-667C-4E74-8F8E-D5633F135351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76A5990-379E-4820-9DA4-5F536864B4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>
                  <a:alpha val="72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3AF6B220-A5C2-43EF-BF7F-0DD6CD468471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" b="198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DD1368-C56B-4D29-BF27-AA2AF79F1C9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C33A6ED-4901-4BB1-B29D-9B85C0751DB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7A8EA4-2327-4F5F-B252-5B14EFF32FAC}"/>
              </a:ext>
            </a:extLst>
          </p:cNvPr>
          <p:cNvGrpSpPr/>
          <p:nvPr/>
        </p:nvGrpSpPr>
        <p:grpSpPr>
          <a:xfrm>
            <a:off x="844897" y="2480185"/>
            <a:ext cx="4880426" cy="2936580"/>
            <a:chOff x="844897" y="2431404"/>
            <a:chExt cx="4880426" cy="293658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807909F-7517-42EA-8065-42EF748FF39D}"/>
                </a:ext>
              </a:extLst>
            </p:cNvPr>
            <p:cNvGrpSpPr/>
            <p:nvPr/>
          </p:nvGrpSpPr>
          <p:grpSpPr>
            <a:xfrm>
              <a:off x="844897" y="2431404"/>
              <a:ext cx="4880426" cy="1099972"/>
              <a:chOff x="5773722" y="2631344"/>
              <a:chExt cx="4880426" cy="1099972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3284F45-67FE-45F2-9962-2148C22C4DF7}"/>
                  </a:ext>
                </a:extLst>
              </p:cNvPr>
              <p:cNvSpPr/>
              <p:nvPr/>
            </p:nvSpPr>
            <p:spPr>
              <a:xfrm>
                <a:off x="6665103" y="2966298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42106F5-CEE7-4541-9A91-A5FD8FAB09B0}"/>
                  </a:ext>
                </a:extLst>
              </p:cNvPr>
              <p:cNvSpPr txBox="1"/>
              <p:nvPr/>
            </p:nvSpPr>
            <p:spPr>
              <a:xfrm>
                <a:off x="5773722" y="2639039"/>
                <a:ext cx="769763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bg1"/>
                    </a:solidFill>
                    <a:latin typeface="FontAwesome" pitchFamily="50" charset="0"/>
                  </a:rPr>
                  <a:t></a:t>
                </a:r>
                <a:endParaRPr lang="en-US" sz="4500" dirty="0">
                  <a:solidFill>
                    <a:schemeClr val="bg1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0A0DB5E-D8C9-4EDE-BB66-1210E3EAF2A4}"/>
                  </a:ext>
                </a:extLst>
              </p:cNvPr>
              <p:cNvSpPr txBox="1"/>
              <p:nvPr/>
            </p:nvSpPr>
            <p:spPr>
              <a:xfrm>
                <a:off x="6665103" y="2631344"/>
                <a:ext cx="15792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 01 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69CC528-089A-4FAD-A729-5034B8B55E23}"/>
                </a:ext>
              </a:extLst>
            </p:cNvPr>
            <p:cNvGrpSpPr/>
            <p:nvPr/>
          </p:nvGrpSpPr>
          <p:grpSpPr>
            <a:xfrm>
              <a:off x="844897" y="4311039"/>
              <a:ext cx="4880426" cy="1056945"/>
              <a:chOff x="5773722" y="4433485"/>
              <a:chExt cx="4880426" cy="105694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5147608-659D-42F8-B510-CBFBC233B8E6}"/>
                  </a:ext>
                </a:extLst>
              </p:cNvPr>
              <p:cNvSpPr/>
              <p:nvPr/>
            </p:nvSpPr>
            <p:spPr>
              <a:xfrm>
                <a:off x="6665103" y="4725412"/>
                <a:ext cx="3989045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 is simply dummy text of the printing and typesetting industry. Lorem Ipsum has been the industry's printer book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158543-DB7E-423C-9E09-CD212D6B032D}"/>
                  </a:ext>
                </a:extLst>
              </p:cNvPr>
              <p:cNvSpPr txBox="1"/>
              <p:nvPr/>
            </p:nvSpPr>
            <p:spPr>
              <a:xfrm>
                <a:off x="5773722" y="4486997"/>
                <a:ext cx="934871" cy="7848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500" b="1" dirty="0">
                    <a:solidFill>
                      <a:schemeClr val="bg1"/>
                    </a:solidFill>
                    <a:latin typeface="FontAwesome" pitchFamily="50" charset="0"/>
                  </a:rPr>
                  <a:t></a:t>
                </a:r>
                <a:endParaRPr lang="en-US" sz="4500" dirty="0">
                  <a:solidFill>
                    <a:schemeClr val="bg1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EA3E2D3-921D-4BD6-80EB-75350600DFA2}"/>
                  </a:ext>
                </a:extLst>
              </p:cNvPr>
              <p:cNvSpPr txBox="1"/>
              <p:nvPr/>
            </p:nvSpPr>
            <p:spPr>
              <a:xfrm>
                <a:off x="6665103" y="4433485"/>
                <a:ext cx="16065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Printing 02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CB2C7351-83A3-4DD9-A463-DB55052413E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7" b="6527"/>
          <a:stretch>
            <a:fillRect/>
          </a:stretch>
        </p:blipFill>
        <p:spPr/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83F7820-E75B-472D-90B6-626C8513B5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48000">
                <a:schemeClr val="accent4">
                  <a:lumMod val="75000"/>
                </a:schemeClr>
              </a:gs>
              <a:gs pos="100000">
                <a:schemeClr val="accent4">
                  <a:lumMod val="40000"/>
                  <a:lumOff val="60000"/>
                  <a:alpha val="74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500F91-9784-4922-805F-BB44CC94EB1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55EA4-D944-412A-89EA-BC6EE27902C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32C8AC-2C15-4795-9905-38F02401F082}"/>
              </a:ext>
            </a:extLst>
          </p:cNvPr>
          <p:cNvSpPr/>
          <p:nvPr/>
        </p:nvSpPr>
        <p:spPr>
          <a:xfrm>
            <a:off x="1889086" y="2550885"/>
            <a:ext cx="2699656" cy="269965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5C6593-E7CF-4777-8367-A7DF87DC22A3}"/>
              </a:ext>
            </a:extLst>
          </p:cNvPr>
          <p:cNvGrpSpPr/>
          <p:nvPr/>
        </p:nvGrpSpPr>
        <p:grpSpPr>
          <a:xfrm>
            <a:off x="2144210" y="2968289"/>
            <a:ext cx="2189408" cy="1864848"/>
            <a:chOff x="-4084883" y="1866216"/>
            <a:chExt cx="2189408" cy="186484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7F1955-A728-4922-8222-EB2EAC307C5C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1092DD2-29DD-487A-90D3-C31E0FD4D48D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1078251"/>
              <a:chOff x="-4084883" y="2652813"/>
              <a:chExt cx="2189408" cy="107825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2AA3BE7-F350-4F7C-927C-12E6AEF6453B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2C72B6D-1EA1-4E14-BE78-64594006BE08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919B686D-8DD6-487B-9CC4-931526AA11B7}"/>
              </a:ext>
            </a:extLst>
          </p:cNvPr>
          <p:cNvSpPr/>
          <p:nvPr/>
        </p:nvSpPr>
        <p:spPr>
          <a:xfrm>
            <a:off x="4746172" y="2550885"/>
            <a:ext cx="2699656" cy="26996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73644F5-750A-4E15-82F9-BB15C1C8A424}"/>
              </a:ext>
            </a:extLst>
          </p:cNvPr>
          <p:cNvSpPr/>
          <p:nvPr/>
        </p:nvSpPr>
        <p:spPr>
          <a:xfrm>
            <a:off x="7603258" y="2550885"/>
            <a:ext cx="2699656" cy="269965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5DCCE7A-B261-4408-A260-AEF4A4D5E0EC}"/>
              </a:ext>
            </a:extLst>
          </p:cNvPr>
          <p:cNvGrpSpPr/>
          <p:nvPr/>
        </p:nvGrpSpPr>
        <p:grpSpPr>
          <a:xfrm>
            <a:off x="5001296" y="2972099"/>
            <a:ext cx="2189408" cy="1857228"/>
            <a:chOff x="-1928423" y="2392057"/>
            <a:chExt cx="2189408" cy="18572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9AE0438-EDE8-451E-9A59-C3B8C5AF6541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80BC17-E7EC-4672-A441-646A5B798BA9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1078251"/>
              <a:chOff x="-4084883" y="2652813"/>
              <a:chExt cx="2189408" cy="1078251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6018E10-5D8A-4B8C-AF7D-AF0781F1531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7650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dummy text of the has been the industry's printer book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A9354F5-615D-499E-9BE5-527E05C9AB79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03A5733F-F703-4604-A31C-07E64183D053}"/>
              </a:ext>
            </a:extLst>
          </p:cNvPr>
          <p:cNvSpPr txBox="1"/>
          <p:nvPr/>
        </p:nvSpPr>
        <p:spPr>
          <a:xfrm>
            <a:off x="8543879" y="2968289"/>
            <a:ext cx="81144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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D722B2-D32E-40F9-97C8-8FCF7C4FF9AE}"/>
              </a:ext>
            </a:extLst>
          </p:cNvPr>
          <p:cNvGrpSpPr/>
          <p:nvPr/>
        </p:nvGrpSpPr>
        <p:grpSpPr>
          <a:xfrm>
            <a:off x="7858382" y="3754886"/>
            <a:ext cx="2189408" cy="1078251"/>
            <a:chOff x="-4084883" y="2652813"/>
            <a:chExt cx="2189408" cy="107825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B5DE8F-2F3B-4A0D-93A7-F9DBE2E0E9D1}"/>
                </a:ext>
              </a:extLst>
            </p:cNvPr>
            <p:cNvSpPr/>
            <p:nvPr/>
          </p:nvSpPr>
          <p:spPr>
            <a:xfrm>
              <a:off x="-4084883" y="2966046"/>
              <a:ext cx="2189408" cy="76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dummy text of the has been the industry's printer book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AC961DC-FC25-4B5E-AAD0-55DEBD8BA8B7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E0FB71B-2CF6-4599-BEDF-118D41BDBAC5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3F0760-CAE7-484E-AF38-ABBDB0C0BEC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80000"/>
                </a:schemeClr>
              </a:gs>
              <a:gs pos="100000">
                <a:schemeClr val="accent6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ubtitle 13">
            <a:extLst>
              <a:ext uri="{FF2B5EF4-FFF2-40B4-BE49-F238E27FC236}">
                <a16:creationId xmlns:a16="http://schemas.microsoft.com/office/drawing/2014/main" id="{BC7D16B7-54BE-4C2C-9354-88C2833B607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F8618D5E-099D-4869-B433-D0D8CDD12C4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631FFE-4592-4E4E-88F1-647B9A604B2E}"/>
              </a:ext>
            </a:extLst>
          </p:cNvPr>
          <p:cNvSpPr/>
          <p:nvPr/>
        </p:nvSpPr>
        <p:spPr>
          <a:xfrm>
            <a:off x="862829" y="2032233"/>
            <a:ext cx="2289846" cy="2061446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A0036E-FB3E-44B0-91E5-2EA93757B176}"/>
              </a:ext>
            </a:extLst>
          </p:cNvPr>
          <p:cNvSpPr/>
          <p:nvPr/>
        </p:nvSpPr>
        <p:spPr>
          <a:xfrm>
            <a:off x="3152675" y="4093679"/>
            <a:ext cx="2289846" cy="2061446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E6D9F8-D243-4F03-9622-046A531DABD1}"/>
              </a:ext>
            </a:extLst>
          </p:cNvPr>
          <p:cNvSpPr/>
          <p:nvPr/>
        </p:nvSpPr>
        <p:spPr>
          <a:xfrm>
            <a:off x="6749479" y="2032233"/>
            <a:ext cx="2289846" cy="2061446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E0DB75-E522-4AF4-8BAC-CE4E71D213E3}"/>
              </a:ext>
            </a:extLst>
          </p:cNvPr>
          <p:cNvSpPr/>
          <p:nvPr/>
        </p:nvSpPr>
        <p:spPr>
          <a:xfrm>
            <a:off x="9039325" y="4093679"/>
            <a:ext cx="2289846" cy="2061446"/>
          </a:xfrm>
          <a:prstGeom prst="rect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D20CD7-3E07-4F66-82B2-972C05399B17}"/>
              </a:ext>
            </a:extLst>
          </p:cNvPr>
          <p:cNvGrpSpPr/>
          <p:nvPr/>
        </p:nvGrpSpPr>
        <p:grpSpPr>
          <a:xfrm>
            <a:off x="913048" y="2245948"/>
            <a:ext cx="2189408" cy="1634015"/>
            <a:chOff x="-4084883" y="1866216"/>
            <a:chExt cx="2189408" cy="163401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0813D6-C78D-40E4-BEE8-BEC89F4314A1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1BF6A8F-0734-4E00-AB26-477B1EF22B64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847418"/>
              <a:chOff x="-4084883" y="2652813"/>
              <a:chExt cx="2189408" cy="84741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83A6F38-620E-4076-BB49-07466E390C08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6E5F203-991C-424D-86F1-A8681A77F5A3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99C557A-0A62-4FAD-98E9-BDE9B4F5E6D9}"/>
              </a:ext>
            </a:extLst>
          </p:cNvPr>
          <p:cNvGrpSpPr/>
          <p:nvPr/>
        </p:nvGrpSpPr>
        <p:grpSpPr>
          <a:xfrm>
            <a:off x="3202894" y="4311204"/>
            <a:ext cx="2189408" cy="1626395"/>
            <a:chOff x="-1928423" y="2392057"/>
            <a:chExt cx="2189408" cy="162639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1C4FEDC-B605-4AE7-9235-709D1BCB3993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D8CF1D7-1A92-46A3-828A-5F947F432BA3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687538-28BD-4E1C-B0AB-CBF365EBD46C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CE0EBAD-6785-43C3-AF62-0C200ECEAF49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91AE5C5-02BE-4225-B750-D6007FB95C5E}"/>
              </a:ext>
            </a:extLst>
          </p:cNvPr>
          <p:cNvSpPr txBox="1"/>
          <p:nvPr/>
        </p:nvSpPr>
        <p:spPr>
          <a:xfrm>
            <a:off x="7426967" y="2249758"/>
            <a:ext cx="81144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FontAwesome" pitchFamily="50" charset="0"/>
              </a:rPr>
              <a:t></a:t>
            </a:r>
            <a:endParaRPr lang="en-US" sz="45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89A38C-B8BC-4368-95F8-3D8BD432BE06}"/>
              </a:ext>
            </a:extLst>
          </p:cNvPr>
          <p:cNvGrpSpPr/>
          <p:nvPr/>
        </p:nvGrpSpPr>
        <p:grpSpPr>
          <a:xfrm>
            <a:off x="6799698" y="3028735"/>
            <a:ext cx="2189408" cy="847418"/>
            <a:chOff x="-4084883" y="2652813"/>
            <a:chExt cx="2189408" cy="84741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5BFEF88-3F80-48E0-9787-30C791A00117}"/>
                </a:ext>
              </a:extLst>
            </p:cNvPr>
            <p:cNvSpPr/>
            <p:nvPr/>
          </p:nvSpPr>
          <p:spPr>
            <a:xfrm>
              <a:off x="-4084883" y="2966046"/>
              <a:ext cx="2189408" cy="5341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 is simply the industry's printer book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5B9EC15-2ABF-4760-9A2C-5126982EC08D}"/>
                </a:ext>
              </a:extLst>
            </p:cNvPr>
            <p:cNvSpPr txBox="1"/>
            <p:nvPr/>
          </p:nvSpPr>
          <p:spPr>
            <a:xfrm>
              <a:off x="-3846622" y="2652813"/>
              <a:ext cx="170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Web Services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5C1ABB5-858F-4CEC-BC88-B56574CA21C1}"/>
              </a:ext>
            </a:extLst>
          </p:cNvPr>
          <p:cNvGrpSpPr/>
          <p:nvPr/>
        </p:nvGrpSpPr>
        <p:grpSpPr>
          <a:xfrm>
            <a:off x="9089544" y="4273173"/>
            <a:ext cx="2189408" cy="1634015"/>
            <a:chOff x="9089544" y="4273173"/>
            <a:chExt cx="2189408" cy="163401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3BBC4EC-E074-492B-B744-9E316EBF5B1B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0F5C965-6F6B-4F52-B92F-F0EB67E66433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83B264F-6088-44B7-B764-C4FECFA2F8DF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F36F6B1-97EB-4511-B04A-961E4FD84E68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2455EEF-01F0-47BB-9316-642A700D196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1" b="974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D3099193-5524-4661-9EBE-32AB2202ACFB}"/>
              </a:ext>
            </a:extLst>
          </p:cNvPr>
          <p:cNvSpPr/>
          <p:nvPr/>
        </p:nvSpPr>
        <p:spPr>
          <a:xfrm>
            <a:off x="1" y="1"/>
            <a:ext cx="12191999" cy="4572867"/>
          </a:xfrm>
          <a:prstGeom prst="rect">
            <a:avLst/>
          </a:prstGeom>
          <a:solidFill>
            <a:schemeClr val="accent6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8B8A83-8211-47CC-AFDF-BCD6A1769FA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2CCF7E-5283-4448-AE73-22634FCFAC5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D936AA-6B6C-4802-B897-C6C2E1F42626}"/>
              </a:ext>
            </a:extLst>
          </p:cNvPr>
          <p:cNvSpPr/>
          <p:nvPr/>
        </p:nvSpPr>
        <p:spPr>
          <a:xfrm>
            <a:off x="0" y="1787203"/>
            <a:ext cx="2977627" cy="27856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564FC51-8827-4284-8DEC-74B002DEEEDA}"/>
              </a:ext>
            </a:extLst>
          </p:cNvPr>
          <p:cNvSpPr/>
          <p:nvPr/>
        </p:nvSpPr>
        <p:spPr>
          <a:xfrm>
            <a:off x="3071458" y="1787203"/>
            <a:ext cx="2977627" cy="27856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5E3ABCD-2180-4F42-A525-23AE1594449C}"/>
              </a:ext>
            </a:extLst>
          </p:cNvPr>
          <p:cNvSpPr/>
          <p:nvPr/>
        </p:nvSpPr>
        <p:spPr>
          <a:xfrm>
            <a:off x="6142916" y="1787203"/>
            <a:ext cx="2977627" cy="27856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1FBCDD-C285-4DB9-996F-DB83045F18B6}"/>
              </a:ext>
            </a:extLst>
          </p:cNvPr>
          <p:cNvSpPr/>
          <p:nvPr/>
        </p:nvSpPr>
        <p:spPr>
          <a:xfrm>
            <a:off x="9214373" y="1787203"/>
            <a:ext cx="2977627" cy="278566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9A3272-7D0C-4D30-B8DC-80803A5AE965}"/>
              </a:ext>
            </a:extLst>
          </p:cNvPr>
          <p:cNvGrpSpPr/>
          <p:nvPr/>
        </p:nvGrpSpPr>
        <p:grpSpPr>
          <a:xfrm>
            <a:off x="394109" y="2363028"/>
            <a:ext cx="2189408" cy="1634015"/>
            <a:chOff x="-4084883" y="1866216"/>
            <a:chExt cx="2189408" cy="1634015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53BF3A-136D-4B6E-8D56-83FE45F9D730}"/>
                </a:ext>
              </a:extLst>
            </p:cNvPr>
            <p:cNvSpPr txBox="1"/>
            <p:nvPr/>
          </p:nvSpPr>
          <p:spPr>
            <a:xfrm>
              <a:off x="-3375060" y="1866216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DE32C27-E4E1-4164-A7DA-2611CDD666BC}"/>
                </a:ext>
              </a:extLst>
            </p:cNvPr>
            <p:cNvGrpSpPr/>
            <p:nvPr/>
          </p:nvGrpSpPr>
          <p:grpSpPr>
            <a:xfrm>
              <a:off x="-4084883" y="2652813"/>
              <a:ext cx="2189408" cy="847418"/>
              <a:chOff x="-4084883" y="2652813"/>
              <a:chExt cx="2189408" cy="847418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37E59B8-C522-4EAE-BCF5-1088DB6154A6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2882051-D163-4847-9F5D-5F805A541A7F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59485E-636E-4334-B0B7-40DBEAB1CE21}"/>
              </a:ext>
            </a:extLst>
          </p:cNvPr>
          <p:cNvGrpSpPr/>
          <p:nvPr/>
        </p:nvGrpSpPr>
        <p:grpSpPr>
          <a:xfrm>
            <a:off x="3465567" y="2366838"/>
            <a:ext cx="2189408" cy="1626395"/>
            <a:chOff x="-1928423" y="2392057"/>
            <a:chExt cx="2189408" cy="162639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B63F6FC-726B-4567-8B61-19D0B6AC299C}"/>
                </a:ext>
              </a:extLst>
            </p:cNvPr>
            <p:cNvSpPr txBox="1"/>
            <p:nvPr/>
          </p:nvSpPr>
          <p:spPr>
            <a:xfrm>
              <a:off x="-1301154" y="2392057"/>
              <a:ext cx="93487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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90E0B3D-02DF-40DA-96CD-4A3ABBE027AE}"/>
                </a:ext>
              </a:extLst>
            </p:cNvPr>
            <p:cNvGrpSpPr/>
            <p:nvPr/>
          </p:nvGrpSpPr>
          <p:grpSpPr>
            <a:xfrm>
              <a:off x="-1928423" y="3171034"/>
              <a:ext cx="2189408" cy="847418"/>
              <a:chOff x="-4084883" y="2652813"/>
              <a:chExt cx="2189408" cy="84741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FF00688C-C48D-4D31-AFFA-6330664991DE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372CA6A-DE91-4DFF-BD16-AB1C3F264E66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2B9AA6-5FE8-440A-B5B9-D6BB4E49EFDD}"/>
              </a:ext>
            </a:extLst>
          </p:cNvPr>
          <p:cNvGrpSpPr/>
          <p:nvPr/>
        </p:nvGrpSpPr>
        <p:grpSpPr>
          <a:xfrm>
            <a:off x="6537025" y="2366838"/>
            <a:ext cx="2189408" cy="1626395"/>
            <a:chOff x="6799698" y="2249758"/>
            <a:chExt cx="2189408" cy="162639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612C022-0AF7-41B8-B85D-4BA474B376C3}"/>
                </a:ext>
              </a:extLst>
            </p:cNvPr>
            <p:cNvSpPr txBox="1"/>
            <p:nvPr/>
          </p:nvSpPr>
          <p:spPr>
            <a:xfrm>
              <a:off x="7426967" y="2249758"/>
              <a:ext cx="811441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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9A2BD0B-AB09-4A4F-AED0-4CCE4843DC87}"/>
                </a:ext>
              </a:extLst>
            </p:cNvPr>
            <p:cNvGrpSpPr/>
            <p:nvPr/>
          </p:nvGrpSpPr>
          <p:grpSpPr>
            <a:xfrm>
              <a:off x="6799698" y="3028735"/>
              <a:ext cx="2189408" cy="847418"/>
              <a:chOff x="-4084883" y="2652813"/>
              <a:chExt cx="2189408" cy="847418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A6D9598-04CA-4499-9464-60C1656142EF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872B982-F005-40BB-A4D2-E795608602D9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029E191-BF72-4A58-B4BB-F10E9DCC6DF8}"/>
              </a:ext>
            </a:extLst>
          </p:cNvPr>
          <p:cNvGrpSpPr/>
          <p:nvPr/>
        </p:nvGrpSpPr>
        <p:grpSpPr>
          <a:xfrm>
            <a:off x="9608482" y="2363028"/>
            <a:ext cx="2189408" cy="1634015"/>
            <a:chOff x="9089544" y="4273173"/>
            <a:chExt cx="2189408" cy="1634015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8B8B35D-28C8-4AD6-9A73-70A21347E859}"/>
                </a:ext>
              </a:extLst>
            </p:cNvPr>
            <p:cNvSpPr txBox="1"/>
            <p:nvPr/>
          </p:nvSpPr>
          <p:spPr>
            <a:xfrm>
              <a:off x="9799367" y="4273173"/>
              <a:ext cx="76976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500" b="1" dirty="0">
                  <a:solidFill>
                    <a:schemeClr val="bg1"/>
                  </a:solidFill>
                  <a:latin typeface="FontAwesome" pitchFamily="50" charset="0"/>
                </a:rPr>
                <a:t></a:t>
              </a:r>
              <a:endParaRPr lang="en-US" sz="4500" dirty="0">
                <a:solidFill>
                  <a:schemeClr val="bg1"/>
                </a:solidFill>
                <a:latin typeface="FontAwesome" pitchFamily="50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E760D64-7B07-499C-9B70-82DDCDFD0DD2}"/>
                </a:ext>
              </a:extLst>
            </p:cNvPr>
            <p:cNvGrpSpPr/>
            <p:nvPr/>
          </p:nvGrpSpPr>
          <p:grpSpPr>
            <a:xfrm>
              <a:off x="9089544" y="5059770"/>
              <a:ext cx="2189408" cy="847418"/>
              <a:chOff x="-4084883" y="2652813"/>
              <a:chExt cx="2189408" cy="847418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5580F15-0674-41F8-920C-7232795EB650}"/>
                  </a:ext>
                </a:extLst>
              </p:cNvPr>
              <p:cNvSpPr/>
              <p:nvPr/>
            </p:nvSpPr>
            <p:spPr>
              <a:xfrm>
                <a:off x="-4084883" y="2966046"/>
                <a:ext cx="2189408" cy="5341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Lorem Ipsum is simply the industry's printer book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F4F24E-0939-4962-9A8D-32A83C7DB36B}"/>
                  </a:ext>
                </a:extLst>
              </p:cNvPr>
              <p:cNvSpPr txBox="1"/>
              <p:nvPr/>
            </p:nvSpPr>
            <p:spPr>
              <a:xfrm>
                <a:off x="-3846622" y="2652813"/>
                <a:ext cx="1705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Web Services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22282</TotalTime>
  <Words>384</Words>
  <Application>Microsoft Office PowerPoint</Application>
  <PresentationFormat>Widescreen</PresentationFormat>
  <Paragraphs>123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FontAwesome</vt:lpstr>
      <vt:lpstr>Lato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Welcome Message</vt:lpstr>
      <vt:lpstr>PowerPoint Presentation</vt:lpstr>
      <vt:lpstr>Our About Us</vt:lpstr>
      <vt:lpstr>Our Services</vt:lpstr>
      <vt:lpstr>Our Services</vt:lpstr>
      <vt:lpstr>Our Services</vt:lpstr>
      <vt:lpstr>PowerPoint Presentation</vt:lpstr>
      <vt:lpstr>Our Team</vt:lpstr>
      <vt:lpstr>Our Portfolilo</vt:lpstr>
      <vt:lpstr>Our Portfolio</vt:lpstr>
      <vt:lpstr>Our Portfolio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3387</cp:revision>
  <dcterms:created xsi:type="dcterms:W3CDTF">2017-07-18T09:08:44Z</dcterms:created>
  <dcterms:modified xsi:type="dcterms:W3CDTF">2018-08-02T08:25:26Z</dcterms:modified>
</cp:coreProperties>
</file>