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 varScale="1">
        <p:scale>
          <a:sx n="72" d="100"/>
          <a:sy n="72" d="100"/>
        </p:scale>
        <p:origin x="4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EB-4F91-AB6F-F32E45D63A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EB-4F91-AB6F-F32E45D63A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EB-4F91-AB6F-F32E45D63A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72705952"/>
        <c:axId val="472706608"/>
      </c:barChart>
      <c:catAx>
        <c:axId val="472705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706608"/>
        <c:crosses val="autoZero"/>
        <c:auto val="1"/>
        <c:lblAlgn val="ctr"/>
        <c:lblOffset val="100"/>
        <c:noMultiLvlLbl val="0"/>
      </c:catAx>
      <c:valAx>
        <c:axId val="47270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70595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395583" y="2251865"/>
            <a:ext cx="2199050" cy="2199050"/>
          </a:xfrm>
          <a:custGeom>
            <a:avLst/>
            <a:gdLst>
              <a:gd name="connsiteX0" fmla="*/ 1099525 w 2199050"/>
              <a:gd name="connsiteY0" fmla="*/ 0 h 2199050"/>
              <a:gd name="connsiteX1" fmla="*/ 2199050 w 2199050"/>
              <a:gd name="connsiteY1" fmla="*/ 1099525 h 2199050"/>
              <a:gd name="connsiteX2" fmla="*/ 1099525 w 2199050"/>
              <a:gd name="connsiteY2" fmla="*/ 2199050 h 2199050"/>
              <a:gd name="connsiteX3" fmla="*/ 0 w 2199050"/>
              <a:gd name="connsiteY3" fmla="*/ 1099525 h 2199050"/>
              <a:gd name="connsiteX4" fmla="*/ 1099525 w 2199050"/>
              <a:gd name="connsiteY4" fmla="*/ 0 h 219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050" h="2199050">
                <a:moveTo>
                  <a:pt x="1099525" y="0"/>
                </a:moveTo>
                <a:cubicBezTo>
                  <a:pt x="1706776" y="0"/>
                  <a:pt x="2199050" y="492274"/>
                  <a:pt x="2199050" y="1099525"/>
                </a:cubicBezTo>
                <a:cubicBezTo>
                  <a:pt x="2199050" y="1706776"/>
                  <a:pt x="1706776" y="2199050"/>
                  <a:pt x="1099525" y="2199050"/>
                </a:cubicBezTo>
                <a:cubicBezTo>
                  <a:pt x="492274" y="2199050"/>
                  <a:pt x="0" y="1706776"/>
                  <a:pt x="0" y="1099525"/>
                </a:cubicBezTo>
                <a:cubicBezTo>
                  <a:pt x="0" y="492274"/>
                  <a:pt x="492274" y="0"/>
                  <a:pt x="1099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170819" y="2213626"/>
            <a:ext cx="1786370" cy="1786370"/>
          </a:xfrm>
          <a:custGeom>
            <a:avLst/>
            <a:gdLst>
              <a:gd name="connsiteX0" fmla="*/ 893185 w 1786370"/>
              <a:gd name="connsiteY0" fmla="*/ 0 h 1786370"/>
              <a:gd name="connsiteX1" fmla="*/ 1786370 w 1786370"/>
              <a:gd name="connsiteY1" fmla="*/ 893185 h 1786370"/>
              <a:gd name="connsiteX2" fmla="*/ 893185 w 1786370"/>
              <a:gd name="connsiteY2" fmla="*/ 1786370 h 1786370"/>
              <a:gd name="connsiteX3" fmla="*/ 0 w 1786370"/>
              <a:gd name="connsiteY3" fmla="*/ 893185 h 1786370"/>
              <a:gd name="connsiteX4" fmla="*/ 893185 w 1786370"/>
              <a:gd name="connsiteY4" fmla="*/ 0 h 178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370" h="1786370">
                <a:moveTo>
                  <a:pt x="893185" y="0"/>
                </a:moveTo>
                <a:cubicBezTo>
                  <a:pt x="1386477" y="0"/>
                  <a:pt x="1786370" y="399893"/>
                  <a:pt x="1786370" y="893185"/>
                </a:cubicBezTo>
                <a:cubicBezTo>
                  <a:pt x="1786370" y="1386477"/>
                  <a:pt x="1386477" y="1786370"/>
                  <a:pt x="893185" y="1786370"/>
                </a:cubicBezTo>
                <a:cubicBezTo>
                  <a:pt x="399893" y="1786370"/>
                  <a:pt x="0" y="1386477"/>
                  <a:pt x="0" y="893185"/>
                </a:cubicBezTo>
                <a:cubicBezTo>
                  <a:pt x="0" y="399893"/>
                  <a:pt x="399893" y="0"/>
                  <a:pt x="8931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1257788" y="2251865"/>
            <a:ext cx="2199050" cy="2199050"/>
          </a:xfrm>
          <a:custGeom>
            <a:avLst/>
            <a:gdLst>
              <a:gd name="connsiteX0" fmla="*/ 1099525 w 2199050"/>
              <a:gd name="connsiteY0" fmla="*/ 0 h 2199050"/>
              <a:gd name="connsiteX1" fmla="*/ 2199050 w 2199050"/>
              <a:gd name="connsiteY1" fmla="*/ 1099525 h 2199050"/>
              <a:gd name="connsiteX2" fmla="*/ 1099525 w 2199050"/>
              <a:gd name="connsiteY2" fmla="*/ 2199050 h 2199050"/>
              <a:gd name="connsiteX3" fmla="*/ 0 w 2199050"/>
              <a:gd name="connsiteY3" fmla="*/ 1099525 h 2199050"/>
              <a:gd name="connsiteX4" fmla="*/ 1099525 w 2199050"/>
              <a:gd name="connsiteY4" fmla="*/ 0 h 219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050" h="2199050">
                <a:moveTo>
                  <a:pt x="1099525" y="0"/>
                </a:moveTo>
                <a:cubicBezTo>
                  <a:pt x="1706776" y="0"/>
                  <a:pt x="2199050" y="492274"/>
                  <a:pt x="2199050" y="1099525"/>
                </a:cubicBezTo>
                <a:cubicBezTo>
                  <a:pt x="2199050" y="1706776"/>
                  <a:pt x="1706776" y="2199050"/>
                  <a:pt x="1099525" y="2199050"/>
                </a:cubicBezTo>
                <a:cubicBezTo>
                  <a:pt x="492274" y="2199050"/>
                  <a:pt x="0" y="1706776"/>
                  <a:pt x="0" y="1099525"/>
                </a:cubicBezTo>
                <a:cubicBezTo>
                  <a:pt x="0" y="492274"/>
                  <a:pt x="492274" y="0"/>
                  <a:pt x="1099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033025" y="2213626"/>
            <a:ext cx="1786370" cy="1786370"/>
          </a:xfrm>
          <a:custGeom>
            <a:avLst/>
            <a:gdLst>
              <a:gd name="connsiteX0" fmla="*/ 893185 w 1786370"/>
              <a:gd name="connsiteY0" fmla="*/ 0 h 1786370"/>
              <a:gd name="connsiteX1" fmla="*/ 1786370 w 1786370"/>
              <a:gd name="connsiteY1" fmla="*/ 893185 h 1786370"/>
              <a:gd name="connsiteX2" fmla="*/ 893185 w 1786370"/>
              <a:gd name="connsiteY2" fmla="*/ 1786370 h 1786370"/>
              <a:gd name="connsiteX3" fmla="*/ 0 w 1786370"/>
              <a:gd name="connsiteY3" fmla="*/ 893185 h 1786370"/>
              <a:gd name="connsiteX4" fmla="*/ 893185 w 1786370"/>
              <a:gd name="connsiteY4" fmla="*/ 0 h 178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370" h="1786370">
                <a:moveTo>
                  <a:pt x="893185" y="0"/>
                </a:moveTo>
                <a:cubicBezTo>
                  <a:pt x="1386477" y="0"/>
                  <a:pt x="1786370" y="399893"/>
                  <a:pt x="1786370" y="893185"/>
                </a:cubicBezTo>
                <a:cubicBezTo>
                  <a:pt x="1786370" y="1386477"/>
                  <a:pt x="1386477" y="1786370"/>
                  <a:pt x="893185" y="1786370"/>
                </a:cubicBezTo>
                <a:cubicBezTo>
                  <a:pt x="399893" y="1786370"/>
                  <a:pt x="0" y="1386477"/>
                  <a:pt x="0" y="893185"/>
                </a:cubicBezTo>
                <a:cubicBezTo>
                  <a:pt x="0" y="399893"/>
                  <a:pt x="399893" y="0"/>
                  <a:pt x="89318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4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342573" y="4216399"/>
            <a:ext cx="9506857" cy="2295978"/>
          </a:xfrm>
          <a:custGeom>
            <a:avLst/>
            <a:gdLst>
              <a:gd name="connsiteX0" fmla="*/ 0 w 9506857"/>
              <a:gd name="connsiteY0" fmla="*/ 0 h 2295978"/>
              <a:gd name="connsiteX1" fmla="*/ 9506857 w 9506857"/>
              <a:gd name="connsiteY1" fmla="*/ 0 h 2295978"/>
              <a:gd name="connsiteX2" fmla="*/ 9506857 w 9506857"/>
              <a:gd name="connsiteY2" fmla="*/ 2295978 h 2295978"/>
              <a:gd name="connsiteX3" fmla="*/ 0 w 9506857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06857" h="2295978">
                <a:moveTo>
                  <a:pt x="0" y="0"/>
                </a:moveTo>
                <a:lnTo>
                  <a:pt x="9506857" y="0"/>
                </a:lnTo>
                <a:lnTo>
                  <a:pt x="9506857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197812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098906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0" y="1814513"/>
            <a:ext cx="3994188" cy="2295978"/>
          </a:xfrm>
          <a:custGeom>
            <a:avLst/>
            <a:gdLst>
              <a:gd name="connsiteX0" fmla="*/ 0 w 3994188"/>
              <a:gd name="connsiteY0" fmla="*/ 0 h 2295978"/>
              <a:gd name="connsiteX1" fmla="*/ 3994188 w 3994188"/>
              <a:gd name="connsiteY1" fmla="*/ 0 h 2295978"/>
              <a:gd name="connsiteX2" fmla="*/ 3994188 w 3994188"/>
              <a:gd name="connsiteY2" fmla="*/ 2295978 h 2295978"/>
              <a:gd name="connsiteX3" fmla="*/ 0 w 3994188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4188" h="2295978">
                <a:moveTo>
                  <a:pt x="0" y="0"/>
                </a:moveTo>
                <a:lnTo>
                  <a:pt x="3994188" y="0"/>
                </a:lnTo>
                <a:lnTo>
                  <a:pt x="3994188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71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3176815" y="1535565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838201" y="2265812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342573" y="8338457"/>
            <a:ext cx="9506857" cy="2295978"/>
          </a:xfrm>
          <a:custGeom>
            <a:avLst/>
            <a:gdLst>
              <a:gd name="connsiteX0" fmla="*/ 0 w 9506857"/>
              <a:gd name="connsiteY0" fmla="*/ 0 h 2295978"/>
              <a:gd name="connsiteX1" fmla="*/ 9506857 w 9506857"/>
              <a:gd name="connsiteY1" fmla="*/ 0 h 2295978"/>
              <a:gd name="connsiteX2" fmla="*/ 9506857 w 9506857"/>
              <a:gd name="connsiteY2" fmla="*/ 2295978 h 2295978"/>
              <a:gd name="connsiteX3" fmla="*/ 0 w 9506857"/>
              <a:gd name="connsiteY3" fmla="*/ 2295978 h 229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06857" h="2295978">
                <a:moveTo>
                  <a:pt x="0" y="0"/>
                </a:moveTo>
                <a:lnTo>
                  <a:pt x="9506857" y="0"/>
                </a:lnTo>
                <a:lnTo>
                  <a:pt x="9506857" y="2295978"/>
                </a:lnTo>
                <a:lnTo>
                  <a:pt x="0" y="22959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733471" y="3104923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2351315" y="3835170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-163285" y="4326842"/>
            <a:ext cx="2674257" cy="2674257"/>
          </a:xfrm>
          <a:custGeom>
            <a:avLst/>
            <a:gdLst>
              <a:gd name="connsiteX0" fmla="*/ 1337129 w 2674257"/>
              <a:gd name="connsiteY0" fmla="*/ 0 h 2674257"/>
              <a:gd name="connsiteX1" fmla="*/ 2674257 w 2674257"/>
              <a:gd name="connsiteY1" fmla="*/ 1337129 h 2674257"/>
              <a:gd name="connsiteX2" fmla="*/ 1337129 w 2674257"/>
              <a:gd name="connsiteY2" fmla="*/ 2674257 h 2674257"/>
              <a:gd name="connsiteX3" fmla="*/ 0 w 2674257"/>
              <a:gd name="connsiteY3" fmla="*/ 1337129 h 267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257" h="2674257">
                <a:moveTo>
                  <a:pt x="1337129" y="0"/>
                </a:moveTo>
                <a:lnTo>
                  <a:pt x="2674257" y="1337129"/>
                </a:lnTo>
                <a:lnTo>
                  <a:pt x="1337129" y="2674257"/>
                </a:lnTo>
                <a:lnTo>
                  <a:pt x="0" y="13371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52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2411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0859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3963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51543" y="1814513"/>
            <a:ext cx="2554514" cy="2554514"/>
          </a:xfrm>
          <a:custGeom>
            <a:avLst/>
            <a:gdLst>
              <a:gd name="connsiteX0" fmla="*/ 1277257 w 2554514"/>
              <a:gd name="connsiteY0" fmla="*/ 0 h 2554514"/>
              <a:gd name="connsiteX1" fmla="*/ 2554514 w 2554514"/>
              <a:gd name="connsiteY1" fmla="*/ 1277257 h 2554514"/>
              <a:gd name="connsiteX2" fmla="*/ 1277257 w 2554514"/>
              <a:gd name="connsiteY2" fmla="*/ 2554514 h 2554514"/>
              <a:gd name="connsiteX3" fmla="*/ 0 w 2554514"/>
              <a:gd name="connsiteY3" fmla="*/ 1277257 h 2554514"/>
              <a:gd name="connsiteX4" fmla="*/ 1277257 w 2554514"/>
              <a:gd name="connsiteY4" fmla="*/ 0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4514" h="2554514">
                <a:moveTo>
                  <a:pt x="1277257" y="0"/>
                </a:moveTo>
                <a:cubicBezTo>
                  <a:pt x="1982667" y="0"/>
                  <a:pt x="2554514" y="571847"/>
                  <a:pt x="2554514" y="1277257"/>
                </a:cubicBezTo>
                <a:cubicBezTo>
                  <a:pt x="2554514" y="1982667"/>
                  <a:pt x="1982667" y="2554514"/>
                  <a:pt x="1277257" y="2554514"/>
                </a:cubicBezTo>
                <a:cubicBezTo>
                  <a:pt x="571847" y="2554514"/>
                  <a:pt x="0" y="1982667"/>
                  <a:pt x="0" y="1277257"/>
                </a:cubicBezTo>
                <a:cubicBezTo>
                  <a:pt x="0" y="571847"/>
                  <a:pt x="571847" y="0"/>
                  <a:pt x="12772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48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7000898" y="0"/>
            <a:ext cx="5191102" cy="6863643"/>
          </a:xfrm>
          <a:custGeom>
            <a:avLst/>
            <a:gdLst>
              <a:gd name="connsiteX0" fmla="*/ 3680723 w 5191102"/>
              <a:gd name="connsiteY0" fmla="*/ 0 h 6863643"/>
              <a:gd name="connsiteX1" fmla="*/ 5191102 w 5191102"/>
              <a:gd name="connsiteY1" fmla="*/ 0 h 6863643"/>
              <a:gd name="connsiteX2" fmla="*/ 5191102 w 5191102"/>
              <a:gd name="connsiteY2" fmla="*/ 6863643 h 6863643"/>
              <a:gd name="connsiteX3" fmla="*/ 0 w 5191102"/>
              <a:gd name="connsiteY3" fmla="*/ 6863643 h 686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1102" h="6863643">
                <a:moveTo>
                  <a:pt x="3680723" y="0"/>
                </a:moveTo>
                <a:lnTo>
                  <a:pt x="5191102" y="0"/>
                </a:lnTo>
                <a:lnTo>
                  <a:pt x="5191102" y="6863643"/>
                </a:lnTo>
                <a:lnTo>
                  <a:pt x="0" y="68636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573487" y="-1"/>
            <a:ext cx="5108135" cy="3659982"/>
          </a:xfrm>
          <a:custGeom>
            <a:avLst/>
            <a:gdLst>
              <a:gd name="connsiteX0" fmla="*/ 0 w 5108135"/>
              <a:gd name="connsiteY0" fmla="*/ 0 h 3659982"/>
              <a:gd name="connsiteX1" fmla="*/ 5108135 w 5108135"/>
              <a:gd name="connsiteY1" fmla="*/ 0 h 3659982"/>
              <a:gd name="connsiteX2" fmla="*/ 3145208 w 5108135"/>
              <a:gd name="connsiteY2" fmla="*/ 3659982 h 36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08135" h="3659982">
                <a:moveTo>
                  <a:pt x="0" y="0"/>
                </a:moveTo>
                <a:lnTo>
                  <a:pt x="5108135" y="0"/>
                </a:lnTo>
                <a:lnTo>
                  <a:pt x="3145208" y="36599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11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5127218" y="1793135"/>
            <a:ext cx="1937564" cy="1937564"/>
          </a:xfrm>
          <a:custGeom>
            <a:avLst/>
            <a:gdLst>
              <a:gd name="connsiteX0" fmla="*/ 968782 w 1937564"/>
              <a:gd name="connsiteY0" fmla="*/ 0 h 1937564"/>
              <a:gd name="connsiteX1" fmla="*/ 1937564 w 1937564"/>
              <a:gd name="connsiteY1" fmla="*/ 968782 h 1937564"/>
              <a:gd name="connsiteX2" fmla="*/ 968782 w 1937564"/>
              <a:gd name="connsiteY2" fmla="*/ 1937564 h 1937564"/>
              <a:gd name="connsiteX3" fmla="*/ 0 w 1937564"/>
              <a:gd name="connsiteY3" fmla="*/ 968782 h 1937564"/>
              <a:gd name="connsiteX4" fmla="*/ 968782 w 1937564"/>
              <a:gd name="connsiteY4" fmla="*/ 0 h 1937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7564" h="1937564">
                <a:moveTo>
                  <a:pt x="968782" y="0"/>
                </a:moveTo>
                <a:cubicBezTo>
                  <a:pt x="1503826" y="0"/>
                  <a:pt x="1937564" y="433738"/>
                  <a:pt x="1937564" y="968782"/>
                </a:cubicBezTo>
                <a:cubicBezTo>
                  <a:pt x="1937564" y="1503826"/>
                  <a:pt x="1503826" y="1937564"/>
                  <a:pt x="968782" y="1937564"/>
                </a:cubicBezTo>
                <a:cubicBezTo>
                  <a:pt x="433738" y="1937564"/>
                  <a:pt x="0" y="1503826"/>
                  <a:pt x="0" y="968782"/>
                </a:cubicBezTo>
                <a:cubicBezTo>
                  <a:pt x="0" y="433738"/>
                  <a:pt x="433738" y="0"/>
                  <a:pt x="968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90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5001621" y="1070129"/>
            <a:ext cx="2188756" cy="2188756"/>
          </a:xfrm>
          <a:custGeom>
            <a:avLst/>
            <a:gdLst>
              <a:gd name="connsiteX0" fmla="*/ 1094378 w 2188756"/>
              <a:gd name="connsiteY0" fmla="*/ 0 h 2188756"/>
              <a:gd name="connsiteX1" fmla="*/ 2188756 w 2188756"/>
              <a:gd name="connsiteY1" fmla="*/ 1094378 h 2188756"/>
              <a:gd name="connsiteX2" fmla="*/ 1094378 w 2188756"/>
              <a:gd name="connsiteY2" fmla="*/ 2188756 h 2188756"/>
              <a:gd name="connsiteX3" fmla="*/ 0 w 2188756"/>
              <a:gd name="connsiteY3" fmla="*/ 1094378 h 2188756"/>
              <a:gd name="connsiteX4" fmla="*/ 1094378 w 2188756"/>
              <a:gd name="connsiteY4" fmla="*/ 0 h 2188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8756" h="2188756">
                <a:moveTo>
                  <a:pt x="1094378" y="0"/>
                </a:moveTo>
                <a:cubicBezTo>
                  <a:pt x="1698786" y="0"/>
                  <a:pt x="2188756" y="489970"/>
                  <a:pt x="2188756" y="1094378"/>
                </a:cubicBezTo>
                <a:cubicBezTo>
                  <a:pt x="2188756" y="1698786"/>
                  <a:pt x="1698786" y="2188756"/>
                  <a:pt x="1094378" y="2188756"/>
                </a:cubicBezTo>
                <a:cubicBezTo>
                  <a:pt x="489970" y="2188756"/>
                  <a:pt x="0" y="1698786"/>
                  <a:pt x="0" y="1094378"/>
                </a:cubicBezTo>
                <a:cubicBezTo>
                  <a:pt x="0" y="489970"/>
                  <a:pt x="489970" y="0"/>
                  <a:pt x="10943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97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1722214"/>
            <a:ext cx="5917853" cy="5135786"/>
          </a:xfrm>
          <a:custGeom>
            <a:avLst/>
            <a:gdLst>
              <a:gd name="connsiteX0" fmla="*/ 1599420 w 5917853"/>
              <a:gd name="connsiteY0" fmla="*/ 0 h 5135786"/>
              <a:gd name="connsiteX1" fmla="*/ 5917853 w 5917853"/>
              <a:gd name="connsiteY1" fmla="*/ 4310867 h 5135786"/>
              <a:gd name="connsiteX2" fmla="*/ 5837882 w 5917853"/>
              <a:gd name="connsiteY2" fmla="*/ 5135786 h 5135786"/>
              <a:gd name="connsiteX3" fmla="*/ 0 w 5917853"/>
              <a:gd name="connsiteY3" fmla="*/ 5135786 h 5135786"/>
              <a:gd name="connsiteX4" fmla="*/ 0 w 5917853"/>
              <a:gd name="connsiteY4" fmla="*/ 306019 h 5135786"/>
              <a:gd name="connsiteX5" fmla="*/ 1599420 w 5917853"/>
              <a:gd name="connsiteY5" fmla="*/ 0 h 513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17853" h="5135786">
                <a:moveTo>
                  <a:pt x="1599420" y="0"/>
                </a:moveTo>
                <a:cubicBezTo>
                  <a:pt x="3985221" y="0"/>
                  <a:pt x="5917853" y="1929246"/>
                  <a:pt x="5917853" y="4310867"/>
                </a:cubicBezTo>
                <a:cubicBezTo>
                  <a:pt x="5917853" y="4590275"/>
                  <a:pt x="5891196" y="4869683"/>
                  <a:pt x="5837882" y="5135786"/>
                </a:cubicBezTo>
                <a:lnTo>
                  <a:pt x="0" y="5135786"/>
                </a:lnTo>
                <a:cubicBezTo>
                  <a:pt x="0" y="5135786"/>
                  <a:pt x="0" y="5135786"/>
                  <a:pt x="0" y="306019"/>
                </a:cubicBezTo>
                <a:cubicBezTo>
                  <a:pt x="493154" y="106441"/>
                  <a:pt x="1032959" y="0"/>
                  <a:pt x="15994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25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2032233"/>
            <a:ext cx="7010400" cy="2879972"/>
          </a:xfrm>
          <a:custGeom>
            <a:avLst/>
            <a:gdLst>
              <a:gd name="connsiteX0" fmla="*/ 0 w 7010400"/>
              <a:gd name="connsiteY0" fmla="*/ 0 h 2879972"/>
              <a:gd name="connsiteX1" fmla="*/ 7010400 w 7010400"/>
              <a:gd name="connsiteY1" fmla="*/ 0 h 2879972"/>
              <a:gd name="connsiteX2" fmla="*/ 7010400 w 7010400"/>
              <a:gd name="connsiteY2" fmla="*/ 2879972 h 2879972"/>
              <a:gd name="connsiteX3" fmla="*/ 0 w 7010400"/>
              <a:gd name="connsiteY3" fmla="*/ 2879972 h 287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0400" h="2879972">
                <a:moveTo>
                  <a:pt x="0" y="0"/>
                </a:moveTo>
                <a:lnTo>
                  <a:pt x="7010400" y="0"/>
                </a:lnTo>
                <a:lnTo>
                  <a:pt x="7010400" y="2879972"/>
                </a:lnTo>
                <a:lnTo>
                  <a:pt x="0" y="2879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19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189992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272620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355249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7878" y="2006475"/>
            <a:ext cx="2601686" cy="2691146"/>
          </a:xfrm>
          <a:custGeom>
            <a:avLst/>
            <a:gdLst>
              <a:gd name="connsiteX0" fmla="*/ 0 w 2601686"/>
              <a:gd name="connsiteY0" fmla="*/ 0 h 2691146"/>
              <a:gd name="connsiteX1" fmla="*/ 2601686 w 2601686"/>
              <a:gd name="connsiteY1" fmla="*/ 0 h 2691146"/>
              <a:gd name="connsiteX2" fmla="*/ 2601686 w 2601686"/>
              <a:gd name="connsiteY2" fmla="*/ 2691146 h 2691146"/>
              <a:gd name="connsiteX3" fmla="*/ 0 w 2601686"/>
              <a:gd name="connsiteY3" fmla="*/ 2691146 h 2691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1686" h="2691146">
                <a:moveTo>
                  <a:pt x="0" y="0"/>
                </a:moveTo>
                <a:lnTo>
                  <a:pt x="2601686" y="0"/>
                </a:lnTo>
                <a:lnTo>
                  <a:pt x="2601686" y="2691146"/>
                </a:lnTo>
                <a:lnTo>
                  <a:pt x="0" y="26911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7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335887" y="4183179"/>
            <a:ext cx="3520226" cy="2285835"/>
          </a:xfrm>
          <a:custGeom>
            <a:avLst/>
            <a:gdLst>
              <a:gd name="connsiteX0" fmla="*/ 0 w 3520226"/>
              <a:gd name="connsiteY0" fmla="*/ 0 h 2285835"/>
              <a:gd name="connsiteX1" fmla="*/ 3520226 w 3520226"/>
              <a:gd name="connsiteY1" fmla="*/ 0 h 2285835"/>
              <a:gd name="connsiteX2" fmla="*/ 3520226 w 3520226"/>
              <a:gd name="connsiteY2" fmla="*/ 2285835 h 2285835"/>
              <a:gd name="connsiteX3" fmla="*/ 0 w 3520226"/>
              <a:gd name="connsiteY3" fmla="*/ 2285835 h 228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0226" h="2285835">
                <a:moveTo>
                  <a:pt x="0" y="0"/>
                </a:moveTo>
                <a:lnTo>
                  <a:pt x="3520226" y="0"/>
                </a:lnTo>
                <a:lnTo>
                  <a:pt x="3520226" y="2285835"/>
                </a:lnTo>
                <a:lnTo>
                  <a:pt x="0" y="2285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1814514"/>
            <a:ext cx="12192000" cy="2109747"/>
          </a:xfrm>
          <a:custGeom>
            <a:avLst/>
            <a:gdLst>
              <a:gd name="connsiteX0" fmla="*/ 0 w 12192000"/>
              <a:gd name="connsiteY0" fmla="*/ 0 h 2109747"/>
              <a:gd name="connsiteX1" fmla="*/ 12192000 w 12192000"/>
              <a:gd name="connsiteY1" fmla="*/ 0 h 2109747"/>
              <a:gd name="connsiteX2" fmla="*/ 12192000 w 12192000"/>
              <a:gd name="connsiteY2" fmla="*/ 2109747 h 2109747"/>
              <a:gd name="connsiteX3" fmla="*/ 0 w 12192000"/>
              <a:gd name="connsiteY3" fmla="*/ 2109747 h 210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09747">
                <a:moveTo>
                  <a:pt x="0" y="0"/>
                </a:moveTo>
                <a:lnTo>
                  <a:pt x="12192000" y="0"/>
                </a:lnTo>
                <a:lnTo>
                  <a:pt x="12192000" y="2109747"/>
                </a:lnTo>
                <a:lnTo>
                  <a:pt x="0" y="21097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72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017907" y="4383234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394777" y="4383233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4383233"/>
            <a:ext cx="3335893" cy="1495053"/>
          </a:xfrm>
          <a:custGeom>
            <a:avLst/>
            <a:gdLst>
              <a:gd name="connsiteX0" fmla="*/ 0 w 3335893"/>
              <a:gd name="connsiteY0" fmla="*/ 0 h 1495053"/>
              <a:gd name="connsiteX1" fmla="*/ 3335893 w 3335893"/>
              <a:gd name="connsiteY1" fmla="*/ 0 h 1495053"/>
              <a:gd name="connsiteX2" fmla="*/ 3335893 w 3335893"/>
              <a:gd name="connsiteY2" fmla="*/ 1495053 h 1495053"/>
              <a:gd name="connsiteX3" fmla="*/ 0 w 3335893"/>
              <a:gd name="connsiteY3" fmla="*/ 1495053 h 1495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5893" h="1495053">
                <a:moveTo>
                  <a:pt x="0" y="0"/>
                </a:moveTo>
                <a:lnTo>
                  <a:pt x="3335893" y="0"/>
                </a:lnTo>
                <a:lnTo>
                  <a:pt x="3335893" y="1495053"/>
                </a:lnTo>
                <a:lnTo>
                  <a:pt x="0" y="1495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29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796214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03008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609802" y="2110964"/>
            <a:ext cx="1785984" cy="1785984"/>
          </a:xfrm>
          <a:custGeom>
            <a:avLst/>
            <a:gdLst>
              <a:gd name="connsiteX0" fmla="*/ 0 w 1785984"/>
              <a:gd name="connsiteY0" fmla="*/ 0 h 1785984"/>
              <a:gd name="connsiteX1" fmla="*/ 1785984 w 1785984"/>
              <a:gd name="connsiteY1" fmla="*/ 0 h 1785984"/>
              <a:gd name="connsiteX2" fmla="*/ 1785984 w 1785984"/>
              <a:gd name="connsiteY2" fmla="*/ 1785984 h 1785984"/>
              <a:gd name="connsiteX3" fmla="*/ 0 w 1785984"/>
              <a:gd name="connsiteY3" fmla="*/ 1785984 h 178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984" h="1785984">
                <a:moveTo>
                  <a:pt x="0" y="0"/>
                </a:moveTo>
                <a:lnTo>
                  <a:pt x="1785984" y="0"/>
                </a:lnTo>
                <a:lnTo>
                  <a:pt x="1785984" y="1785984"/>
                </a:lnTo>
                <a:lnTo>
                  <a:pt x="0" y="17859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4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505849" y="2033589"/>
            <a:ext cx="3697103" cy="4180221"/>
          </a:xfrm>
          <a:custGeom>
            <a:avLst/>
            <a:gdLst>
              <a:gd name="connsiteX0" fmla="*/ 0 w 3697103"/>
              <a:gd name="connsiteY0" fmla="*/ 0 h 4180221"/>
              <a:gd name="connsiteX1" fmla="*/ 3697103 w 3697103"/>
              <a:gd name="connsiteY1" fmla="*/ 0 h 4180221"/>
              <a:gd name="connsiteX2" fmla="*/ 3697103 w 3697103"/>
              <a:gd name="connsiteY2" fmla="*/ 4180221 h 4180221"/>
              <a:gd name="connsiteX3" fmla="*/ 0 w 3697103"/>
              <a:gd name="connsiteY3" fmla="*/ 4180221 h 418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7103" h="4180221">
                <a:moveTo>
                  <a:pt x="0" y="0"/>
                </a:moveTo>
                <a:lnTo>
                  <a:pt x="3697103" y="0"/>
                </a:lnTo>
                <a:lnTo>
                  <a:pt x="3697103" y="4180221"/>
                </a:lnTo>
                <a:lnTo>
                  <a:pt x="0" y="4180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32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483275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277102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070929" y="2033589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864756" y="2033589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58583" y="2033588"/>
            <a:ext cx="2039258" cy="2538413"/>
          </a:xfrm>
          <a:custGeom>
            <a:avLst/>
            <a:gdLst>
              <a:gd name="connsiteX0" fmla="*/ 0 w 2039258"/>
              <a:gd name="connsiteY0" fmla="*/ 0 h 2538413"/>
              <a:gd name="connsiteX1" fmla="*/ 2039258 w 2039258"/>
              <a:gd name="connsiteY1" fmla="*/ 0 h 2538413"/>
              <a:gd name="connsiteX2" fmla="*/ 2039258 w 2039258"/>
              <a:gd name="connsiteY2" fmla="*/ 2538413 h 2538413"/>
              <a:gd name="connsiteX3" fmla="*/ 0 w 2039258"/>
              <a:gd name="connsiteY3" fmla="*/ 2538413 h 253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58" h="2538413">
                <a:moveTo>
                  <a:pt x="0" y="0"/>
                </a:moveTo>
                <a:lnTo>
                  <a:pt x="2039258" y="0"/>
                </a:lnTo>
                <a:lnTo>
                  <a:pt x="2039258" y="2538413"/>
                </a:lnTo>
                <a:lnTo>
                  <a:pt x="0" y="2538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33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09C6AEAB-811B-41A2-8E5E-AD6BB491F6D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01810" y="2371825"/>
            <a:ext cx="2690190" cy="2249714"/>
          </a:xfrm>
          <a:custGeom>
            <a:avLst/>
            <a:gdLst>
              <a:gd name="connsiteX0" fmla="*/ 0 w 2690190"/>
              <a:gd name="connsiteY0" fmla="*/ 0 h 2249714"/>
              <a:gd name="connsiteX1" fmla="*/ 2690190 w 2690190"/>
              <a:gd name="connsiteY1" fmla="*/ 0 h 2249714"/>
              <a:gd name="connsiteX2" fmla="*/ 2690190 w 2690190"/>
              <a:gd name="connsiteY2" fmla="*/ 2249714 h 2249714"/>
              <a:gd name="connsiteX3" fmla="*/ 0 w 2690190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190" h="2249714">
                <a:moveTo>
                  <a:pt x="0" y="0"/>
                </a:moveTo>
                <a:lnTo>
                  <a:pt x="2690190" y="0"/>
                </a:lnTo>
                <a:lnTo>
                  <a:pt x="2690190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BDDB233-7E95-4487-82CD-F099A72B132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604886" y="4743650"/>
            <a:ext cx="3587115" cy="2114350"/>
          </a:xfrm>
          <a:custGeom>
            <a:avLst/>
            <a:gdLst>
              <a:gd name="connsiteX0" fmla="*/ 0 w 3587115"/>
              <a:gd name="connsiteY0" fmla="*/ 0 h 2114350"/>
              <a:gd name="connsiteX1" fmla="*/ 3587115 w 3587115"/>
              <a:gd name="connsiteY1" fmla="*/ 0 h 2114350"/>
              <a:gd name="connsiteX2" fmla="*/ 3587115 w 3587115"/>
              <a:gd name="connsiteY2" fmla="*/ 2114350 h 2114350"/>
              <a:gd name="connsiteX3" fmla="*/ 0 w 3587115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7115" h="2114350">
                <a:moveTo>
                  <a:pt x="0" y="0"/>
                </a:moveTo>
                <a:lnTo>
                  <a:pt x="3587115" y="0"/>
                </a:lnTo>
                <a:lnTo>
                  <a:pt x="3587115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F4277654-25E6-4DA0-916C-638118AE7B5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736589" y="4743650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5E694342-3143-4DFD-81C7-6345A7E7E07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868294" y="4745238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A3E86D0-2E8C-4D98-AA53-5EBC6FEBA45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4743650"/>
            <a:ext cx="2699657" cy="2114350"/>
          </a:xfrm>
          <a:custGeom>
            <a:avLst/>
            <a:gdLst>
              <a:gd name="connsiteX0" fmla="*/ 0 w 2699657"/>
              <a:gd name="connsiteY0" fmla="*/ 0 h 2114350"/>
              <a:gd name="connsiteX1" fmla="*/ 2699657 w 2699657"/>
              <a:gd name="connsiteY1" fmla="*/ 0 h 2114350"/>
              <a:gd name="connsiteX2" fmla="*/ 2699657 w 2699657"/>
              <a:gd name="connsiteY2" fmla="*/ 2114350 h 2114350"/>
              <a:gd name="connsiteX3" fmla="*/ 0 w 2699657"/>
              <a:gd name="connsiteY3" fmla="*/ 2114350 h 21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9657" h="2114350">
                <a:moveTo>
                  <a:pt x="0" y="0"/>
                </a:moveTo>
                <a:lnTo>
                  <a:pt x="2699657" y="0"/>
                </a:lnTo>
                <a:lnTo>
                  <a:pt x="2699657" y="2114350"/>
                </a:lnTo>
                <a:lnTo>
                  <a:pt x="0" y="2114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9AABE9E-9330-4591-868A-0E707ABB21A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211768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1DD85DF-FBEF-41B2-A1AA-A73E9ACEFE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C66FD96-5B3E-4DBE-B9E2-1F35F9AA889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105884" y="0"/>
            <a:ext cx="3980232" cy="2249714"/>
          </a:xfrm>
          <a:custGeom>
            <a:avLst/>
            <a:gdLst>
              <a:gd name="connsiteX0" fmla="*/ 0 w 3980232"/>
              <a:gd name="connsiteY0" fmla="*/ 0 h 2249714"/>
              <a:gd name="connsiteX1" fmla="*/ 3980232 w 3980232"/>
              <a:gd name="connsiteY1" fmla="*/ 0 h 2249714"/>
              <a:gd name="connsiteX2" fmla="*/ 3980232 w 3980232"/>
              <a:gd name="connsiteY2" fmla="*/ 2249714 h 2249714"/>
              <a:gd name="connsiteX3" fmla="*/ 0 w 3980232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0232" h="2249714">
                <a:moveTo>
                  <a:pt x="0" y="0"/>
                </a:moveTo>
                <a:lnTo>
                  <a:pt x="3980232" y="0"/>
                </a:lnTo>
                <a:lnTo>
                  <a:pt x="3980232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76A5A08-D7B7-4057-9CA3-BB156D1921C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D0DF5B-7018-4046-872A-FB305450F2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727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48F411C-C96E-4359-A079-0628F37D3BE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34540" y="2371825"/>
            <a:ext cx="3021496" cy="2249714"/>
          </a:xfrm>
          <a:custGeom>
            <a:avLst/>
            <a:gdLst>
              <a:gd name="connsiteX0" fmla="*/ 0 w 3021496"/>
              <a:gd name="connsiteY0" fmla="*/ 0 h 2249714"/>
              <a:gd name="connsiteX1" fmla="*/ 3021496 w 3021496"/>
              <a:gd name="connsiteY1" fmla="*/ 0 h 2249714"/>
              <a:gd name="connsiteX2" fmla="*/ 3021496 w 3021496"/>
              <a:gd name="connsiteY2" fmla="*/ 2249714 h 2249714"/>
              <a:gd name="connsiteX3" fmla="*/ 0 w 3021496"/>
              <a:gd name="connsiteY3" fmla="*/ 2249714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6" h="2249714">
                <a:moveTo>
                  <a:pt x="0" y="0"/>
                </a:moveTo>
                <a:lnTo>
                  <a:pt x="3021496" y="0"/>
                </a:lnTo>
                <a:lnTo>
                  <a:pt x="3021496" y="2249714"/>
                </a:lnTo>
                <a:lnTo>
                  <a:pt x="0" y="224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98480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2D36D07-E73D-4956-815F-CA63CDB34AB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65400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CE0F3B5-B991-430F-A31C-9AEF01228AB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886" y="3466079"/>
            <a:ext cx="2427514" cy="1698397"/>
          </a:xfrm>
          <a:custGeom>
            <a:avLst/>
            <a:gdLst>
              <a:gd name="connsiteX0" fmla="*/ 0 w 2427514"/>
              <a:gd name="connsiteY0" fmla="*/ 0 h 1698397"/>
              <a:gd name="connsiteX1" fmla="*/ 2427514 w 2427514"/>
              <a:gd name="connsiteY1" fmla="*/ 0 h 1698397"/>
              <a:gd name="connsiteX2" fmla="*/ 2427514 w 2427514"/>
              <a:gd name="connsiteY2" fmla="*/ 1698397 h 1698397"/>
              <a:gd name="connsiteX3" fmla="*/ 0 w 2427514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514" h="1698397">
                <a:moveTo>
                  <a:pt x="0" y="0"/>
                </a:moveTo>
                <a:lnTo>
                  <a:pt x="2427514" y="0"/>
                </a:lnTo>
                <a:lnTo>
                  <a:pt x="2427514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794DB50-15DB-4294-8184-CF30821AD33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886" y="1666189"/>
            <a:ext cx="12192000" cy="1698398"/>
          </a:xfrm>
          <a:custGeom>
            <a:avLst/>
            <a:gdLst>
              <a:gd name="connsiteX0" fmla="*/ 0 w 12192000"/>
              <a:gd name="connsiteY0" fmla="*/ 0 h 1698398"/>
              <a:gd name="connsiteX1" fmla="*/ 12192000 w 12192000"/>
              <a:gd name="connsiteY1" fmla="*/ 0 h 1698398"/>
              <a:gd name="connsiteX2" fmla="*/ 12192000 w 12192000"/>
              <a:gd name="connsiteY2" fmla="*/ 1698398 h 1698398"/>
              <a:gd name="connsiteX3" fmla="*/ 0 w 12192000"/>
              <a:gd name="connsiteY3" fmla="*/ 1698398 h 169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98398">
                <a:moveTo>
                  <a:pt x="0" y="0"/>
                </a:moveTo>
                <a:lnTo>
                  <a:pt x="12192000" y="0"/>
                </a:lnTo>
                <a:lnTo>
                  <a:pt x="12192000" y="1698398"/>
                </a:lnTo>
                <a:lnTo>
                  <a:pt x="0" y="1698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EFB8B8C-78E4-4376-84ED-0062EBBD60E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119914" y="5304747"/>
            <a:ext cx="7082972" cy="1553253"/>
          </a:xfrm>
          <a:custGeom>
            <a:avLst/>
            <a:gdLst>
              <a:gd name="connsiteX0" fmla="*/ 0 w 7082972"/>
              <a:gd name="connsiteY0" fmla="*/ 0 h 1553253"/>
              <a:gd name="connsiteX1" fmla="*/ 7082972 w 7082972"/>
              <a:gd name="connsiteY1" fmla="*/ 0 h 1553253"/>
              <a:gd name="connsiteX2" fmla="*/ 7082972 w 7082972"/>
              <a:gd name="connsiteY2" fmla="*/ 1553253 h 1553253"/>
              <a:gd name="connsiteX3" fmla="*/ 0 w 7082972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82972" h="1553253">
                <a:moveTo>
                  <a:pt x="0" y="0"/>
                </a:moveTo>
                <a:lnTo>
                  <a:pt x="7082972" y="0"/>
                </a:lnTo>
                <a:lnTo>
                  <a:pt x="7082972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5BCFDBAF-A558-493F-B804-F3F962B5EC1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119914" y="3466079"/>
            <a:ext cx="3675743" cy="1698397"/>
          </a:xfrm>
          <a:custGeom>
            <a:avLst/>
            <a:gdLst>
              <a:gd name="connsiteX0" fmla="*/ 0 w 3675743"/>
              <a:gd name="connsiteY0" fmla="*/ 0 h 1698397"/>
              <a:gd name="connsiteX1" fmla="*/ 3675743 w 3675743"/>
              <a:gd name="connsiteY1" fmla="*/ 0 h 1698397"/>
              <a:gd name="connsiteX2" fmla="*/ 3675743 w 3675743"/>
              <a:gd name="connsiteY2" fmla="*/ 1698397 h 1698397"/>
              <a:gd name="connsiteX3" fmla="*/ 0 w 3675743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5743" h="1698397">
                <a:moveTo>
                  <a:pt x="0" y="0"/>
                </a:moveTo>
                <a:lnTo>
                  <a:pt x="3675743" y="0"/>
                </a:lnTo>
                <a:lnTo>
                  <a:pt x="3675743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6EE0209-510F-4E1A-AE16-A0BA3C4CDB68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0" y="5304747"/>
            <a:ext cx="4992914" cy="1553253"/>
          </a:xfrm>
          <a:custGeom>
            <a:avLst/>
            <a:gdLst>
              <a:gd name="connsiteX0" fmla="*/ 0 w 4992914"/>
              <a:gd name="connsiteY0" fmla="*/ 0 h 1553253"/>
              <a:gd name="connsiteX1" fmla="*/ 4992914 w 4992914"/>
              <a:gd name="connsiteY1" fmla="*/ 0 h 1553253"/>
              <a:gd name="connsiteX2" fmla="*/ 4992914 w 4992914"/>
              <a:gd name="connsiteY2" fmla="*/ 1553253 h 1553253"/>
              <a:gd name="connsiteX3" fmla="*/ 0 w 4992914"/>
              <a:gd name="connsiteY3" fmla="*/ 1553253 h 1553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2914" h="1553253">
                <a:moveTo>
                  <a:pt x="0" y="0"/>
                </a:moveTo>
                <a:lnTo>
                  <a:pt x="4992914" y="0"/>
                </a:lnTo>
                <a:lnTo>
                  <a:pt x="4992914" y="1553253"/>
                </a:lnTo>
                <a:lnTo>
                  <a:pt x="0" y="1553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22F3B63-E4B5-4660-BC94-24BE3FF95E88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922655" y="3466079"/>
            <a:ext cx="3280231" cy="1698397"/>
          </a:xfrm>
          <a:custGeom>
            <a:avLst/>
            <a:gdLst>
              <a:gd name="connsiteX0" fmla="*/ 0 w 3280231"/>
              <a:gd name="connsiteY0" fmla="*/ 0 h 1698397"/>
              <a:gd name="connsiteX1" fmla="*/ 3280231 w 3280231"/>
              <a:gd name="connsiteY1" fmla="*/ 0 h 1698397"/>
              <a:gd name="connsiteX2" fmla="*/ 3280231 w 3280231"/>
              <a:gd name="connsiteY2" fmla="*/ 1698397 h 1698397"/>
              <a:gd name="connsiteX3" fmla="*/ 0 w 3280231"/>
              <a:gd name="connsiteY3" fmla="*/ 1698397 h 1698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31" h="1698397">
                <a:moveTo>
                  <a:pt x="0" y="0"/>
                </a:moveTo>
                <a:lnTo>
                  <a:pt x="3280231" y="0"/>
                </a:lnTo>
                <a:lnTo>
                  <a:pt x="3280231" y="1698397"/>
                </a:lnTo>
                <a:lnTo>
                  <a:pt x="0" y="1698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86325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F86F22-5B59-44A3-999A-95E6CCD17B4E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392057" y="1"/>
            <a:ext cx="1407886" cy="6858000"/>
          </a:xfrm>
          <a:custGeom>
            <a:avLst/>
            <a:gdLst>
              <a:gd name="connsiteX0" fmla="*/ 0 w 1407886"/>
              <a:gd name="connsiteY0" fmla="*/ 0 h 6858000"/>
              <a:gd name="connsiteX1" fmla="*/ 1407886 w 1407886"/>
              <a:gd name="connsiteY1" fmla="*/ 0 h 6858000"/>
              <a:gd name="connsiteX2" fmla="*/ 1407886 w 1407886"/>
              <a:gd name="connsiteY2" fmla="*/ 6858000 h 6858000"/>
              <a:gd name="connsiteX3" fmla="*/ 0 w 14078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86" h="6858000">
                <a:moveTo>
                  <a:pt x="0" y="0"/>
                </a:moveTo>
                <a:lnTo>
                  <a:pt x="1407886" y="0"/>
                </a:lnTo>
                <a:lnTo>
                  <a:pt x="14078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94FECB-1495-43A2-87BF-1667574EDCF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178419" y="1366173"/>
            <a:ext cx="4125654" cy="4125654"/>
          </a:xfrm>
          <a:custGeom>
            <a:avLst/>
            <a:gdLst>
              <a:gd name="connsiteX0" fmla="*/ 2062827 w 4125654"/>
              <a:gd name="connsiteY0" fmla="*/ 0 h 4125654"/>
              <a:gd name="connsiteX1" fmla="*/ 4125654 w 4125654"/>
              <a:gd name="connsiteY1" fmla="*/ 2062827 h 4125654"/>
              <a:gd name="connsiteX2" fmla="*/ 2062827 w 4125654"/>
              <a:gd name="connsiteY2" fmla="*/ 4125654 h 4125654"/>
              <a:gd name="connsiteX3" fmla="*/ 0 w 4125654"/>
              <a:gd name="connsiteY3" fmla="*/ 2062827 h 4125654"/>
              <a:gd name="connsiteX4" fmla="*/ 2062827 w 4125654"/>
              <a:gd name="connsiteY4" fmla="*/ 0 h 412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5654" h="4125654">
                <a:moveTo>
                  <a:pt x="2062827" y="0"/>
                </a:moveTo>
                <a:cubicBezTo>
                  <a:pt x="3202095" y="0"/>
                  <a:pt x="4125654" y="923559"/>
                  <a:pt x="4125654" y="2062827"/>
                </a:cubicBezTo>
                <a:cubicBezTo>
                  <a:pt x="4125654" y="3202095"/>
                  <a:pt x="3202095" y="4125654"/>
                  <a:pt x="2062827" y="4125654"/>
                </a:cubicBezTo>
                <a:cubicBezTo>
                  <a:pt x="923559" y="4125654"/>
                  <a:pt x="0" y="3202095"/>
                  <a:pt x="0" y="2062827"/>
                </a:cubicBezTo>
                <a:cubicBezTo>
                  <a:pt x="0" y="923559"/>
                  <a:pt x="923559" y="0"/>
                  <a:pt x="206282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95626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FE92F9C-483B-4AAA-9644-E2EDCF1C458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4754" y="4174018"/>
            <a:ext cx="5257801" cy="1979614"/>
          </a:xfrm>
          <a:custGeom>
            <a:avLst/>
            <a:gdLst>
              <a:gd name="connsiteX0" fmla="*/ 0 w 5257801"/>
              <a:gd name="connsiteY0" fmla="*/ 0 h 1979614"/>
              <a:gd name="connsiteX1" fmla="*/ 5257801 w 5257801"/>
              <a:gd name="connsiteY1" fmla="*/ 0 h 1979614"/>
              <a:gd name="connsiteX2" fmla="*/ 5257801 w 5257801"/>
              <a:gd name="connsiteY2" fmla="*/ 1979614 h 1979614"/>
              <a:gd name="connsiteX3" fmla="*/ 0 w 5257801"/>
              <a:gd name="connsiteY3" fmla="*/ 1979614 h 197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801" h="1979614">
                <a:moveTo>
                  <a:pt x="0" y="0"/>
                </a:moveTo>
                <a:lnTo>
                  <a:pt x="5257801" y="0"/>
                </a:lnTo>
                <a:lnTo>
                  <a:pt x="5257801" y="1979614"/>
                </a:lnTo>
                <a:lnTo>
                  <a:pt x="0" y="19796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E6ECC8-8117-4AE2-80D1-FEE22DD83F5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461448" y="2033588"/>
            <a:ext cx="2544493" cy="4120045"/>
          </a:xfrm>
          <a:custGeom>
            <a:avLst/>
            <a:gdLst>
              <a:gd name="connsiteX0" fmla="*/ 0 w 2544493"/>
              <a:gd name="connsiteY0" fmla="*/ 0 h 4120045"/>
              <a:gd name="connsiteX1" fmla="*/ 2544493 w 2544493"/>
              <a:gd name="connsiteY1" fmla="*/ 0 h 4120045"/>
              <a:gd name="connsiteX2" fmla="*/ 2544493 w 2544493"/>
              <a:gd name="connsiteY2" fmla="*/ 4120045 h 4120045"/>
              <a:gd name="connsiteX3" fmla="*/ 0 w 2544493"/>
              <a:gd name="connsiteY3" fmla="*/ 4120045 h 412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93" h="4120045">
                <a:moveTo>
                  <a:pt x="0" y="0"/>
                </a:moveTo>
                <a:lnTo>
                  <a:pt x="2544493" y="0"/>
                </a:lnTo>
                <a:lnTo>
                  <a:pt x="2544493" y="4120045"/>
                </a:lnTo>
                <a:lnTo>
                  <a:pt x="0" y="4120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213DF83-0485-460B-A411-A17A6A35FB5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48141" y="2033588"/>
            <a:ext cx="2544493" cy="4120045"/>
          </a:xfrm>
          <a:custGeom>
            <a:avLst/>
            <a:gdLst>
              <a:gd name="connsiteX0" fmla="*/ 0 w 2544493"/>
              <a:gd name="connsiteY0" fmla="*/ 0 h 4120045"/>
              <a:gd name="connsiteX1" fmla="*/ 2544493 w 2544493"/>
              <a:gd name="connsiteY1" fmla="*/ 0 h 4120045"/>
              <a:gd name="connsiteX2" fmla="*/ 2544493 w 2544493"/>
              <a:gd name="connsiteY2" fmla="*/ 4120045 h 4120045"/>
              <a:gd name="connsiteX3" fmla="*/ 0 w 2544493"/>
              <a:gd name="connsiteY3" fmla="*/ 4120045 h 412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4493" h="4120045">
                <a:moveTo>
                  <a:pt x="0" y="0"/>
                </a:moveTo>
                <a:lnTo>
                  <a:pt x="2544493" y="0"/>
                </a:lnTo>
                <a:lnTo>
                  <a:pt x="2544493" y="4120045"/>
                </a:lnTo>
                <a:lnTo>
                  <a:pt x="0" y="4120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8346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7F97300-C938-4B01-B81A-7A1C68D4FFA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533886" y="1883203"/>
            <a:ext cx="3124226" cy="3124226"/>
          </a:xfrm>
          <a:custGeom>
            <a:avLst/>
            <a:gdLst>
              <a:gd name="connsiteX0" fmla="*/ 1562113 w 3124226"/>
              <a:gd name="connsiteY0" fmla="*/ 0 h 3124226"/>
              <a:gd name="connsiteX1" fmla="*/ 3124226 w 3124226"/>
              <a:gd name="connsiteY1" fmla="*/ 1562113 h 3124226"/>
              <a:gd name="connsiteX2" fmla="*/ 1562113 w 3124226"/>
              <a:gd name="connsiteY2" fmla="*/ 3124226 h 3124226"/>
              <a:gd name="connsiteX3" fmla="*/ 0 w 3124226"/>
              <a:gd name="connsiteY3" fmla="*/ 1562113 h 3124226"/>
              <a:gd name="connsiteX4" fmla="*/ 1562113 w 3124226"/>
              <a:gd name="connsiteY4" fmla="*/ 0 h 312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4226" h="3124226">
                <a:moveTo>
                  <a:pt x="1562113" y="0"/>
                </a:moveTo>
                <a:cubicBezTo>
                  <a:pt x="2424844" y="0"/>
                  <a:pt x="3124226" y="699382"/>
                  <a:pt x="3124226" y="1562113"/>
                </a:cubicBezTo>
                <a:cubicBezTo>
                  <a:pt x="3124226" y="2424844"/>
                  <a:pt x="2424844" y="3124226"/>
                  <a:pt x="1562113" y="3124226"/>
                </a:cubicBezTo>
                <a:cubicBezTo>
                  <a:pt x="699382" y="3124226"/>
                  <a:pt x="0" y="2424844"/>
                  <a:pt x="0" y="1562113"/>
                </a:cubicBezTo>
                <a:cubicBezTo>
                  <a:pt x="0" y="699382"/>
                  <a:pt x="699382" y="0"/>
                  <a:pt x="15621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764A225-DE19-45FC-88D1-9F4D88E1AAF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-1" y="2240631"/>
            <a:ext cx="12192001" cy="2409371"/>
          </a:xfrm>
          <a:custGeom>
            <a:avLst/>
            <a:gdLst>
              <a:gd name="connsiteX0" fmla="*/ 0 w 12192001"/>
              <a:gd name="connsiteY0" fmla="*/ 0 h 2409371"/>
              <a:gd name="connsiteX1" fmla="*/ 12192001 w 12192001"/>
              <a:gd name="connsiteY1" fmla="*/ 0 h 2409371"/>
              <a:gd name="connsiteX2" fmla="*/ 12192001 w 12192001"/>
              <a:gd name="connsiteY2" fmla="*/ 2409371 h 2409371"/>
              <a:gd name="connsiteX3" fmla="*/ 0 w 12192001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409371">
                <a:moveTo>
                  <a:pt x="0" y="0"/>
                </a:moveTo>
                <a:lnTo>
                  <a:pt x="12192001" y="0"/>
                </a:lnTo>
                <a:lnTo>
                  <a:pt x="12192001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4500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1977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5027053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62129" y="2033588"/>
            <a:ext cx="2137894" cy="2274620"/>
          </a:xfrm>
          <a:custGeom>
            <a:avLst/>
            <a:gdLst>
              <a:gd name="connsiteX0" fmla="*/ 0 w 2137894"/>
              <a:gd name="connsiteY0" fmla="*/ 0 h 2274620"/>
              <a:gd name="connsiteX1" fmla="*/ 2137894 w 2137894"/>
              <a:gd name="connsiteY1" fmla="*/ 0 h 2274620"/>
              <a:gd name="connsiteX2" fmla="*/ 2137894 w 2137894"/>
              <a:gd name="connsiteY2" fmla="*/ 2274620 h 2274620"/>
              <a:gd name="connsiteX3" fmla="*/ 0 w 2137894"/>
              <a:gd name="connsiteY3" fmla="*/ 2274620 h 227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894" h="2274620">
                <a:moveTo>
                  <a:pt x="0" y="0"/>
                </a:moveTo>
                <a:lnTo>
                  <a:pt x="2137894" y="0"/>
                </a:lnTo>
                <a:lnTo>
                  <a:pt x="2137894" y="2274620"/>
                </a:lnTo>
                <a:lnTo>
                  <a:pt x="0" y="227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84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817163" y="1814513"/>
            <a:ext cx="3249770" cy="4494727"/>
          </a:xfrm>
          <a:custGeom>
            <a:avLst/>
            <a:gdLst>
              <a:gd name="connsiteX0" fmla="*/ 0 w 3249770"/>
              <a:gd name="connsiteY0" fmla="*/ 0 h 4494727"/>
              <a:gd name="connsiteX1" fmla="*/ 3249770 w 3249770"/>
              <a:gd name="connsiteY1" fmla="*/ 0 h 4494727"/>
              <a:gd name="connsiteX2" fmla="*/ 3249770 w 3249770"/>
              <a:gd name="connsiteY2" fmla="*/ 4494727 h 4494727"/>
              <a:gd name="connsiteX3" fmla="*/ 0 w 3249770"/>
              <a:gd name="connsiteY3" fmla="*/ 4494727 h 4494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9770" h="4494727">
                <a:moveTo>
                  <a:pt x="0" y="0"/>
                </a:moveTo>
                <a:lnTo>
                  <a:pt x="3249770" y="0"/>
                </a:lnTo>
                <a:lnTo>
                  <a:pt x="3249770" y="4494727"/>
                </a:lnTo>
                <a:lnTo>
                  <a:pt x="0" y="44947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628088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328713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029337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927463" y="2004560"/>
            <a:ext cx="2409372" cy="2409372"/>
          </a:xfrm>
          <a:custGeom>
            <a:avLst/>
            <a:gdLst>
              <a:gd name="connsiteX0" fmla="*/ 1204686 w 2409372"/>
              <a:gd name="connsiteY0" fmla="*/ 0 h 2409372"/>
              <a:gd name="connsiteX1" fmla="*/ 2409372 w 2409372"/>
              <a:gd name="connsiteY1" fmla="*/ 1204686 h 2409372"/>
              <a:gd name="connsiteX2" fmla="*/ 1204686 w 2409372"/>
              <a:gd name="connsiteY2" fmla="*/ 2409372 h 2409372"/>
              <a:gd name="connsiteX3" fmla="*/ 0 w 2409372"/>
              <a:gd name="connsiteY3" fmla="*/ 1204686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409372">
                <a:moveTo>
                  <a:pt x="1204686" y="0"/>
                </a:moveTo>
                <a:lnTo>
                  <a:pt x="2409372" y="1204686"/>
                </a:lnTo>
                <a:lnTo>
                  <a:pt x="1204686" y="2409372"/>
                </a:lnTo>
                <a:lnTo>
                  <a:pt x="0" y="12046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2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  <p:sldLayoutId id="2147484049" r:id="rId13"/>
    <p:sldLayoutId id="2147484050" r:id="rId14"/>
    <p:sldLayoutId id="2147484051" r:id="rId15"/>
    <p:sldLayoutId id="2147484052" r:id="rId16"/>
    <p:sldLayoutId id="2147484054" r:id="rId17"/>
    <p:sldLayoutId id="2147484053" r:id="rId18"/>
    <p:sldLayoutId id="2147484055" r:id="rId19"/>
    <p:sldLayoutId id="2147484056" r:id="rId20"/>
    <p:sldLayoutId id="2147484057" r:id="rId21"/>
    <p:sldLayoutId id="2147484058" r:id="rId22"/>
    <p:sldLayoutId id="2147484059" r:id="rId23"/>
    <p:sldLayoutId id="2147484060" r:id="rId24"/>
    <p:sldLayoutId id="2147484061" r:id="rId25"/>
    <p:sldLayoutId id="2147484062" r:id="rId26"/>
    <p:sldLayoutId id="2147484063" r:id="rId27"/>
    <p:sldLayoutId id="2147484064" r:id="rId28"/>
    <p:sldLayoutId id="2147484065" r:id="rId2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6" Type="http://schemas.microsoft.com/office/2007/relationships/hdphoto" Target="../media/hdphoto15.wdp"/><Relationship Id="rId5" Type="http://schemas.openxmlformats.org/officeDocument/2006/relationships/image" Target="../media/image15.png"/><Relationship Id="rId4" Type="http://schemas.microsoft.com/office/2007/relationships/hdphoto" Target="../media/hdphoto10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png"/><Relationship Id="rId5" Type="http://schemas.microsoft.com/office/2007/relationships/hdphoto" Target="../media/hdphoto17.wdp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9.wdp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12" Type="http://schemas.microsoft.com/office/2007/relationships/hdphoto" Target="../media/hdphoto20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10.wdp"/><Relationship Id="rId11" Type="http://schemas.openxmlformats.org/officeDocument/2006/relationships/image" Target="../media/image20.png"/><Relationship Id="rId5" Type="http://schemas.openxmlformats.org/officeDocument/2006/relationships/image" Target="../media/image10.png"/><Relationship Id="rId10" Type="http://schemas.microsoft.com/office/2007/relationships/hdphoto" Target="../media/hdphoto8.wdp"/><Relationship Id="rId4" Type="http://schemas.microsoft.com/office/2007/relationships/hdphoto" Target="../media/hdphoto18.wdp"/><Relationship Id="rId9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13" Type="http://schemas.openxmlformats.org/officeDocument/2006/relationships/image" Target="../media/image8.png"/><Relationship Id="rId18" Type="http://schemas.microsoft.com/office/2007/relationships/hdphoto" Target="../media/hdphoto14.wdp"/><Relationship Id="rId3" Type="http://schemas.openxmlformats.org/officeDocument/2006/relationships/image" Target="../media/image18.png"/><Relationship Id="rId21" Type="http://schemas.openxmlformats.org/officeDocument/2006/relationships/image" Target="../media/image26.png"/><Relationship Id="rId7" Type="http://schemas.openxmlformats.org/officeDocument/2006/relationships/image" Target="../media/image22.png"/><Relationship Id="rId12" Type="http://schemas.microsoft.com/office/2007/relationships/hdphoto" Target="../media/hdphoto2.wdp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6" Type="http://schemas.microsoft.com/office/2007/relationships/hdphoto" Target="../media/hdphoto24.wdp"/><Relationship Id="rId20" Type="http://schemas.microsoft.com/office/2007/relationships/hdphoto" Target="../media/hdphoto25.wdp"/><Relationship Id="rId1" Type="http://schemas.openxmlformats.org/officeDocument/2006/relationships/slideLayout" Target="../slideLayouts/slideLayout25.xml"/><Relationship Id="rId6" Type="http://schemas.microsoft.com/office/2007/relationships/hdphoto" Target="../media/hdphoto21.wdp"/><Relationship Id="rId11" Type="http://schemas.openxmlformats.org/officeDocument/2006/relationships/image" Target="../media/image2.png"/><Relationship Id="rId24" Type="http://schemas.microsoft.com/office/2007/relationships/hdphoto" Target="../media/hdphoto11.wdp"/><Relationship Id="rId5" Type="http://schemas.openxmlformats.org/officeDocument/2006/relationships/image" Target="../media/image21.png"/><Relationship Id="rId15" Type="http://schemas.openxmlformats.org/officeDocument/2006/relationships/image" Target="../media/image24.png"/><Relationship Id="rId23" Type="http://schemas.openxmlformats.org/officeDocument/2006/relationships/image" Target="../media/image11.png"/><Relationship Id="rId10" Type="http://schemas.microsoft.com/office/2007/relationships/hdphoto" Target="../media/hdphoto23.wdp"/><Relationship Id="rId19" Type="http://schemas.openxmlformats.org/officeDocument/2006/relationships/image" Target="../media/image25.png"/><Relationship Id="rId4" Type="http://schemas.microsoft.com/office/2007/relationships/hdphoto" Target="../media/hdphoto18.wdp"/><Relationship Id="rId9" Type="http://schemas.openxmlformats.org/officeDocument/2006/relationships/image" Target="../media/image23.png"/><Relationship Id="rId14" Type="http://schemas.microsoft.com/office/2007/relationships/hdphoto" Target="../media/hdphoto8.wdp"/><Relationship Id="rId22" Type="http://schemas.microsoft.com/office/2007/relationships/hdphoto" Target="../media/hdphoto26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0.png"/><Relationship Id="rId3" Type="http://schemas.openxmlformats.org/officeDocument/2006/relationships/image" Target="../media/image27.png"/><Relationship Id="rId7" Type="http://schemas.openxmlformats.org/officeDocument/2006/relationships/image" Target="../media/image2.png"/><Relationship Id="rId12" Type="http://schemas.microsoft.com/office/2007/relationships/hdphoto" Target="../media/hdphoto29.wdp"/><Relationship Id="rId2" Type="http://schemas.openxmlformats.org/officeDocument/2006/relationships/notesSlide" Target="../notesSlides/notesSlide13.xml"/><Relationship Id="rId16" Type="http://schemas.microsoft.com/office/2007/relationships/hdphoto" Target="../media/hdphoto18.wdp"/><Relationship Id="rId1" Type="http://schemas.openxmlformats.org/officeDocument/2006/relationships/slideLayout" Target="../slideLayouts/slideLayout26.xml"/><Relationship Id="rId6" Type="http://schemas.microsoft.com/office/2007/relationships/hdphoto" Target="../media/hdphoto26.wdp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5" Type="http://schemas.openxmlformats.org/officeDocument/2006/relationships/image" Target="../media/image18.png"/><Relationship Id="rId10" Type="http://schemas.microsoft.com/office/2007/relationships/hdphoto" Target="../media/hdphoto28.wdp"/><Relationship Id="rId4" Type="http://schemas.microsoft.com/office/2007/relationships/hdphoto" Target="../media/hdphoto27.wdp"/><Relationship Id="rId9" Type="http://schemas.openxmlformats.org/officeDocument/2006/relationships/image" Target="../media/image28.png"/><Relationship Id="rId14" Type="http://schemas.microsoft.com/office/2007/relationships/hdphoto" Target="../media/hdphoto10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Relationship Id="rId6" Type="http://schemas.microsoft.com/office/2007/relationships/hdphoto" Target="../media/hdphoto30.wdp"/><Relationship Id="rId5" Type="http://schemas.openxmlformats.org/officeDocument/2006/relationships/image" Target="../media/image30.png"/><Relationship Id="rId4" Type="http://schemas.microsoft.com/office/2007/relationships/hdphoto" Target="../media/hdphoto10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microsoft.com/office/2007/relationships/hdphoto" Target="../media/hdphoto30.wdp"/><Relationship Id="rId5" Type="http://schemas.openxmlformats.org/officeDocument/2006/relationships/image" Target="../media/image30.png"/><Relationship Id="rId4" Type="http://schemas.microsoft.com/office/2007/relationships/hdphoto" Target="../media/hdphoto13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microsoft.com/office/2007/relationships/hdphoto" Target="../media/hdphoto3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microsoft.com/office/2007/relationships/hdphoto" Target="../media/hdphoto5.wdp"/><Relationship Id="rId5" Type="http://schemas.openxmlformats.org/officeDocument/2006/relationships/image" Target="../media/image5.png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microsoft.com/office/2007/relationships/hdphoto" Target="../media/hdphoto9.wdp"/><Relationship Id="rId5" Type="http://schemas.openxmlformats.org/officeDocument/2006/relationships/image" Target="../media/image9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microsoft.com/office/2007/relationships/hdphoto" Target="../media/hdphoto8.wdp"/><Relationship Id="rId5" Type="http://schemas.openxmlformats.org/officeDocument/2006/relationships/image" Target="../media/image8.png"/><Relationship Id="rId10" Type="http://schemas.microsoft.com/office/2007/relationships/hdphoto" Target="../media/hdphoto10.wdp"/><Relationship Id="rId4" Type="http://schemas.microsoft.com/office/2007/relationships/hdphoto" Target="../media/hdphoto11.wdp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microsoft.com/office/2007/relationships/hdphoto" Target="../media/hdphoto14.wdp"/><Relationship Id="rId5" Type="http://schemas.openxmlformats.org/officeDocument/2006/relationships/image" Target="../media/image14.png"/><Relationship Id="rId4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33" b="5933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2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115" b="10115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26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241" b="2124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1649" y="1883797"/>
            <a:ext cx="3402444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94777" y="1883797"/>
            <a:ext cx="3402444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017906" y="1883797"/>
            <a:ext cx="3402444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3" t="32334" r="15171" b="21830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304397" y="2894938"/>
            <a:ext cx="4372189" cy="2339102"/>
            <a:chOff x="5400875" y="2669236"/>
            <a:chExt cx="4372189" cy="2339102"/>
          </a:xfrm>
        </p:grpSpPr>
        <p:sp>
          <p:nvSpPr>
            <p:cNvPr id="97" name="Rectangle 96"/>
            <p:cNvSpPr/>
            <p:nvPr/>
          </p:nvSpPr>
          <p:spPr>
            <a:xfrm>
              <a:off x="5400875" y="3120642"/>
              <a:ext cx="4372189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400875" y="2669236"/>
              <a:ext cx="2335294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8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Placeholder 81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2" t="32318" r="21476" b="36946"/>
          <a:stretch/>
        </p:blipFill>
        <p:spPr/>
      </p:pic>
      <p:pic>
        <p:nvPicPr>
          <p:cNvPr id="81" name="Picture Placeholder 80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024" t="13986" r="34269" b="44568"/>
          <a:stretch/>
        </p:blipFill>
        <p:spPr/>
      </p:pic>
      <p:pic>
        <p:nvPicPr>
          <p:cNvPr id="80" name="Picture Placeholder 79"/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6" t="6271" r="23390" b="55187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8" name="Rectangle 7"/>
          <p:cNvSpPr/>
          <p:nvPr/>
        </p:nvSpPr>
        <p:spPr>
          <a:xfrm>
            <a:off x="1457884" y="1959046"/>
            <a:ext cx="2089820" cy="20898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410867" y="4197583"/>
            <a:ext cx="2183855" cy="1918428"/>
            <a:chOff x="1511007" y="4275326"/>
            <a:chExt cx="2183855" cy="191842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D2ED735-0844-4318-9134-5DEFE81B6C84}"/>
                </a:ext>
              </a:extLst>
            </p:cNvPr>
            <p:cNvGrpSpPr/>
            <p:nvPr/>
          </p:nvGrpSpPr>
          <p:grpSpPr>
            <a:xfrm>
              <a:off x="1596475" y="5342983"/>
              <a:ext cx="2012919" cy="850771"/>
              <a:chOff x="892838" y="8466076"/>
              <a:chExt cx="2012919" cy="85077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E427173-E9FB-4548-B0B4-A7E9350EFE71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4E6B8563-4742-4E46-9644-DA6770F09BAB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5" name="AutoShape 1">
                  <a:extLst>
                    <a:ext uri="{FF2B5EF4-FFF2-40B4-BE49-F238E27FC236}">
                      <a16:creationId xmlns:a16="http://schemas.microsoft.com/office/drawing/2014/main" id="{BE67ED2E-0B2D-42B4-BA95-A5041388C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B79C1F18-22D9-413D-9E09-613400016289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7" name="AutoShape 21">
                  <a:extLst>
                    <a:ext uri="{FF2B5EF4-FFF2-40B4-BE49-F238E27FC236}">
                      <a16:creationId xmlns:a16="http://schemas.microsoft.com/office/drawing/2014/main" id="{63B5AA7C-9CC4-4480-B8F0-DCDCB6628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B3CDBBCE-A24E-42FE-A0EB-E05D4AA3B552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9" name="AutoShape 18">
                  <a:extLst>
                    <a:ext uri="{FF2B5EF4-FFF2-40B4-BE49-F238E27FC236}">
                      <a16:creationId xmlns:a16="http://schemas.microsoft.com/office/drawing/2014/main" id="{32A2037E-46A7-45E3-84E6-6742BEEE7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sp>
            <p:nvSpPr>
              <p:cNvPr id="23" name="Rectangle 9">
                <a:extLst>
                  <a:ext uri="{FF2B5EF4-FFF2-40B4-BE49-F238E27FC236}">
                    <a16:creationId xmlns:a16="http://schemas.microsoft.com/office/drawing/2014/main" id="{10E485B2-0A6B-4CF7-96E3-743925842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E74A252-0961-46D7-A6B6-9EC2BE85FF7D}"/>
                </a:ext>
              </a:extLst>
            </p:cNvPr>
            <p:cNvGrpSpPr/>
            <p:nvPr/>
          </p:nvGrpSpPr>
          <p:grpSpPr>
            <a:xfrm>
              <a:off x="1511007" y="4275326"/>
              <a:ext cx="2183855" cy="857981"/>
              <a:chOff x="1077909" y="3966965"/>
              <a:chExt cx="2183855" cy="857981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0E276F-CE20-4352-B072-2CDC77B2AB65}"/>
                  </a:ext>
                </a:extLst>
              </p:cNvPr>
              <p:cNvSpPr txBox="1"/>
              <p:nvPr/>
            </p:nvSpPr>
            <p:spPr>
              <a:xfrm>
                <a:off x="1303741" y="3966965"/>
                <a:ext cx="1732192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sz="13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JOHN DEO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POST TITLE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6C999E1-1A04-4D12-9323-A18FB4BC765A}"/>
                  </a:ext>
                </a:extLst>
              </p:cNvPr>
              <p:cNvCxnSpPr/>
              <p:nvPr/>
            </p:nvCxnSpPr>
            <p:spPr>
              <a:xfrm flipH="1">
                <a:off x="1077909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3FA797A-6677-424B-83BE-1AF807765C22}"/>
                  </a:ext>
                </a:extLst>
              </p:cNvPr>
              <p:cNvCxnSpPr/>
              <p:nvPr/>
            </p:nvCxnSpPr>
            <p:spPr>
              <a:xfrm flipH="1">
                <a:off x="2782338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1C5EEA2-0C77-43E1-A84D-79F80E021769}"/>
                  </a:ext>
                </a:extLst>
              </p:cNvPr>
              <p:cNvCxnSpPr/>
              <p:nvPr/>
            </p:nvCxnSpPr>
            <p:spPr>
              <a:xfrm flipH="1">
                <a:off x="1548081" y="4824946"/>
                <a:ext cx="12435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5" name="Rectangle 54"/>
          <p:cNvSpPr/>
          <p:nvPr/>
        </p:nvSpPr>
        <p:spPr>
          <a:xfrm>
            <a:off x="5051090" y="1959046"/>
            <a:ext cx="2089820" cy="20898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5004073" y="4197583"/>
            <a:ext cx="2183855" cy="1918428"/>
            <a:chOff x="1511007" y="4275326"/>
            <a:chExt cx="2183855" cy="191842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D2ED735-0844-4318-9134-5DEFE81B6C84}"/>
                </a:ext>
              </a:extLst>
            </p:cNvPr>
            <p:cNvGrpSpPr/>
            <p:nvPr/>
          </p:nvGrpSpPr>
          <p:grpSpPr>
            <a:xfrm>
              <a:off x="1596475" y="5342983"/>
              <a:ext cx="2012919" cy="850771"/>
              <a:chOff x="892838" y="8466076"/>
              <a:chExt cx="2012919" cy="850771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DE427173-E9FB-4548-B0B4-A7E9350EFE71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4E6B8563-4742-4E46-9644-DA6770F09BAB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49" name="AutoShape 1">
                  <a:extLst>
                    <a:ext uri="{FF2B5EF4-FFF2-40B4-BE49-F238E27FC236}">
                      <a16:creationId xmlns:a16="http://schemas.microsoft.com/office/drawing/2014/main" id="{BE67ED2E-0B2D-42B4-BA95-A5041388C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B79C1F18-22D9-413D-9E09-613400016289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51" name="AutoShape 21">
                  <a:extLst>
                    <a:ext uri="{FF2B5EF4-FFF2-40B4-BE49-F238E27FC236}">
                      <a16:creationId xmlns:a16="http://schemas.microsoft.com/office/drawing/2014/main" id="{63B5AA7C-9CC4-4480-B8F0-DCDCB6628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B3CDBBCE-A24E-42FE-A0EB-E05D4AA3B552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53" name="AutoShape 18">
                  <a:extLst>
                    <a:ext uri="{FF2B5EF4-FFF2-40B4-BE49-F238E27FC236}">
                      <a16:creationId xmlns:a16="http://schemas.microsoft.com/office/drawing/2014/main" id="{32A2037E-46A7-45E3-84E6-6742BEEE7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sp>
            <p:nvSpPr>
              <p:cNvPr id="47" name="Rectangle 9">
                <a:extLst>
                  <a:ext uri="{FF2B5EF4-FFF2-40B4-BE49-F238E27FC236}">
                    <a16:creationId xmlns:a16="http://schemas.microsoft.com/office/drawing/2014/main" id="{10E485B2-0A6B-4CF7-96E3-743925842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E74A252-0961-46D7-A6B6-9EC2BE85FF7D}"/>
                </a:ext>
              </a:extLst>
            </p:cNvPr>
            <p:cNvGrpSpPr/>
            <p:nvPr/>
          </p:nvGrpSpPr>
          <p:grpSpPr>
            <a:xfrm>
              <a:off x="1511007" y="4275326"/>
              <a:ext cx="2183855" cy="857981"/>
              <a:chOff x="1077909" y="3966965"/>
              <a:chExt cx="2183855" cy="857981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70E276F-CE20-4352-B072-2CDC77B2AB65}"/>
                  </a:ext>
                </a:extLst>
              </p:cNvPr>
              <p:cNvSpPr txBox="1"/>
              <p:nvPr/>
            </p:nvSpPr>
            <p:spPr>
              <a:xfrm>
                <a:off x="1303741" y="3966965"/>
                <a:ext cx="1732192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sz="13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JOHN DEO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POST TITLE</a:t>
                </a: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6C999E1-1A04-4D12-9323-A18FB4BC765A}"/>
                  </a:ext>
                </a:extLst>
              </p:cNvPr>
              <p:cNvCxnSpPr/>
              <p:nvPr/>
            </p:nvCxnSpPr>
            <p:spPr>
              <a:xfrm flipH="1">
                <a:off x="1077909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C3FA797A-6677-424B-83BE-1AF807765C22}"/>
                  </a:ext>
                </a:extLst>
              </p:cNvPr>
              <p:cNvCxnSpPr/>
              <p:nvPr/>
            </p:nvCxnSpPr>
            <p:spPr>
              <a:xfrm flipH="1">
                <a:off x="2782338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71C5EEA2-0C77-43E1-A84D-79F80E021769}"/>
                  </a:ext>
                </a:extLst>
              </p:cNvPr>
              <p:cNvCxnSpPr/>
              <p:nvPr/>
            </p:nvCxnSpPr>
            <p:spPr>
              <a:xfrm flipH="1">
                <a:off x="1548081" y="4824946"/>
                <a:ext cx="12435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Rectangle 73"/>
          <p:cNvSpPr/>
          <p:nvPr/>
        </p:nvSpPr>
        <p:spPr>
          <a:xfrm>
            <a:off x="8644296" y="1959046"/>
            <a:ext cx="2089820" cy="20898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8597279" y="4197583"/>
            <a:ext cx="2183855" cy="1918428"/>
            <a:chOff x="1511007" y="4275326"/>
            <a:chExt cx="2183855" cy="191842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D2ED735-0844-4318-9134-5DEFE81B6C84}"/>
                </a:ext>
              </a:extLst>
            </p:cNvPr>
            <p:cNvGrpSpPr/>
            <p:nvPr/>
          </p:nvGrpSpPr>
          <p:grpSpPr>
            <a:xfrm>
              <a:off x="1596475" y="5342983"/>
              <a:ext cx="2012919" cy="850771"/>
              <a:chOff x="892838" y="8466076"/>
              <a:chExt cx="2012919" cy="850771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DE427173-E9FB-4548-B0B4-A7E9350EFE71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4E6B8563-4742-4E46-9644-DA6770F09BAB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68" name="AutoShape 1">
                  <a:extLst>
                    <a:ext uri="{FF2B5EF4-FFF2-40B4-BE49-F238E27FC236}">
                      <a16:creationId xmlns:a16="http://schemas.microsoft.com/office/drawing/2014/main" id="{BE67ED2E-0B2D-42B4-BA95-A5041388C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B79C1F18-22D9-413D-9E09-613400016289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70" name="AutoShape 21">
                  <a:extLst>
                    <a:ext uri="{FF2B5EF4-FFF2-40B4-BE49-F238E27FC236}">
                      <a16:creationId xmlns:a16="http://schemas.microsoft.com/office/drawing/2014/main" id="{63B5AA7C-9CC4-4480-B8F0-DCDCB6628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B3CDBBCE-A24E-42FE-A0EB-E05D4AA3B552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72" name="AutoShape 18">
                  <a:extLst>
                    <a:ext uri="{FF2B5EF4-FFF2-40B4-BE49-F238E27FC236}">
                      <a16:creationId xmlns:a16="http://schemas.microsoft.com/office/drawing/2014/main" id="{32A2037E-46A7-45E3-84E6-6742BEEE7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sp>
            <p:nvSpPr>
              <p:cNvPr id="66" name="Rectangle 9">
                <a:extLst>
                  <a:ext uri="{FF2B5EF4-FFF2-40B4-BE49-F238E27FC236}">
                    <a16:creationId xmlns:a16="http://schemas.microsoft.com/office/drawing/2014/main" id="{10E485B2-0A6B-4CF7-96E3-743925842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E74A252-0961-46D7-A6B6-9EC2BE85FF7D}"/>
                </a:ext>
              </a:extLst>
            </p:cNvPr>
            <p:cNvGrpSpPr/>
            <p:nvPr/>
          </p:nvGrpSpPr>
          <p:grpSpPr>
            <a:xfrm>
              <a:off x="1511007" y="4275326"/>
              <a:ext cx="2183855" cy="857981"/>
              <a:chOff x="1077909" y="3966965"/>
              <a:chExt cx="2183855" cy="857981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70E276F-CE20-4352-B072-2CDC77B2AB65}"/>
                  </a:ext>
                </a:extLst>
              </p:cNvPr>
              <p:cNvSpPr txBox="1"/>
              <p:nvPr/>
            </p:nvSpPr>
            <p:spPr>
              <a:xfrm>
                <a:off x="1303741" y="3966965"/>
                <a:ext cx="1732192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sz="13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JOHN DEO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POST TITLE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6C999E1-1A04-4D12-9323-A18FB4BC765A}"/>
                  </a:ext>
                </a:extLst>
              </p:cNvPr>
              <p:cNvCxnSpPr/>
              <p:nvPr/>
            </p:nvCxnSpPr>
            <p:spPr>
              <a:xfrm flipH="1">
                <a:off x="1077909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C3FA797A-6677-424B-83BE-1AF807765C22}"/>
                  </a:ext>
                </a:extLst>
              </p:cNvPr>
              <p:cNvCxnSpPr/>
              <p:nvPr/>
            </p:nvCxnSpPr>
            <p:spPr>
              <a:xfrm flipH="1">
                <a:off x="2782338" y="4224144"/>
                <a:ext cx="4794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1C5EEA2-0C77-43E1-A84D-79F80E021769}"/>
                  </a:ext>
                </a:extLst>
              </p:cNvPr>
              <p:cNvCxnSpPr/>
              <p:nvPr/>
            </p:nvCxnSpPr>
            <p:spPr>
              <a:xfrm flipH="1">
                <a:off x="1548081" y="4824946"/>
                <a:ext cx="12435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/>
          <p:cNvPicPr>
            <a:picLocks noGrp="1" noChangeAspect="1"/>
          </p:cNvPicPr>
          <p:nvPr>
            <p:ph type="pic" sz="quarter" idx="3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33" r="23233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30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59" r="29559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29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65" r="23365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28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33" r="23233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27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84" r="2328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09924" y="5124447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F43F3D0C-403F-4608-8C68-EE79D3FCBF54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09" b="7609"/>
          <a:stretch>
            <a:fillRect/>
          </a:stretch>
        </p:blipFill>
        <p:spPr/>
      </p:pic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2632D553-4646-4024-9333-FF28506804E2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27" r="10127"/>
          <a:stretch>
            <a:fillRect/>
          </a:stretch>
        </p:blipFill>
        <p:spPr/>
      </p:pic>
      <p:pic>
        <p:nvPicPr>
          <p:cNvPr id="145" name="Picture Placeholder 144">
            <a:extLst>
              <a:ext uri="{FF2B5EF4-FFF2-40B4-BE49-F238E27FC236}">
                <a16:creationId xmlns:a16="http://schemas.microsoft.com/office/drawing/2014/main" id="{5F627375-4723-4693-85F2-61CE786E12B6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80" b="10680"/>
          <a:stretch>
            <a:fillRect/>
          </a:stretch>
        </p:blipFill>
        <p:spPr/>
      </p:pic>
      <p:pic>
        <p:nvPicPr>
          <p:cNvPr id="143" name="Picture Placeholder 142">
            <a:extLst>
              <a:ext uri="{FF2B5EF4-FFF2-40B4-BE49-F238E27FC236}">
                <a16:creationId xmlns:a16="http://schemas.microsoft.com/office/drawing/2014/main" id="{870B322A-9B0A-4853-AEEB-8B3B6CB8E9EA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7" r="7457"/>
          <a:stretch>
            <a:fillRect/>
          </a:stretch>
        </p:blipFill>
        <p:spPr/>
      </p:pic>
      <p:pic>
        <p:nvPicPr>
          <p:cNvPr id="140" name="Picture Placeholder 139">
            <a:extLst>
              <a:ext uri="{FF2B5EF4-FFF2-40B4-BE49-F238E27FC236}">
                <a16:creationId xmlns:a16="http://schemas.microsoft.com/office/drawing/2014/main" id="{2C6F569B-177A-43FD-8ED6-6A07030521D3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57" r="7457"/>
          <a:stretch>
            <a:fillRect/>
          </a:stretch>
        </p:blipFill>
        <p:spPr/>
      </p:pic>
      <p:pic>
        <p:nvPicPr>
          <p:cNvPr id="138" name="Picture Placeholder 137">
            <a:extLst>
              <a:ext uri="{FF2B5EF4-FFF2-40B4-BE49-F238E27FC236}">
                <a16:creationId xmlns:a16="http://schemas.microsoft.com/office/drawing/2014/main" id="{1B62D09B-AF32-4D60-9AB8-96A361657EBE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32" r="743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D59BDFC-66E7-4A98-89C7-10FBFBAE9FF6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09" b="7609"/>
          <a:stretch>
            <a:fillRect/>
          </a:stretch>
        </p:blipFill>
        <p:spPr/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C1D210FD-62AD-4964-B92D-C7CBDF93A10D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34" r="5234"/>
          <a:stretch>
            <a:fillRect/>
          </a:stretch>
        </p:blipFill>
        <p:spPr/>
      </p:pic>
      <p:pic>
        <p:nvPicPr>
          <p:cNvPr id="134" name="Picture Placeholder 133">
            <a:extLst>
              <a:ext uri="{FF2B5EF4-FFF2-40B4-BE49-F238E27FC236}">
                <a16:creationId xmlns:a16="http://schemas.microsoft.com/office/drawing/2014/main" id="{ACD649DB-6CAB-4D53-970A-B851D7927053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34" r="5234"/>
          <a:stretch>
            <a:fillRect/>
          </a:stretch>
        </p:blipFill>
        <p:spPr/>
      </p:pic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C750F98F-DA2D-4072-AABF-0F1BD7B47C94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45" b="7545"/>
          <a:stretch>
            <a:fillRect/>
          </a:stretch>
        </p:blipFill>
        <p:spPr/>
      </p:pic>
      <p:pic>
        <p:nvPicPr>
          <p:cNvPr id="136" name="Picture Placeholder 135">
            <a:extLst>
              <a:ext uri="{FF2B5EF4-FFF2-40B4-BE49-F238E27FC236}">
                <a16:creationId xmlns:a16="http://schemas.microsoft.com/office/drawing/2014/main" id="{613CE90F-8432-4354-AE01-9DD1F43EE539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11" r="5211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99B3C5-2770-4706-B048-530C4EE617BD}"/>
              </a:ext>
            </a:extLst>
          </p:cNvPr>
          <p:cNvSpPr/>
          <p:nvPr/>
        </p:nvSpPr>
        <p:spPr>
          <a:xfrm>
            <a:off x="4039286" y="1897159"/>
            <a:ext cx="4113428" cy="3063682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F6F547-BD14-4836-91BC-7900E8F57317}"/>
              </a:ext>
            </a:extLst>
          </p:cNvPr>
          <p:cNvSpPr/>
          <p:nvPr/>
        </p:nvSpPr>
        <p:spPr>
          <a:xfrm>
            <a:off x="4575392" y="2794468"/>
            <a:ext cx="3041217" cy="1269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</a:t>
            </a:r>
          </a:p>
          <a:p>
            <a:pPr>
              <a:lnSpc>
                <a:spcPts val="4500"/>
              </a:lnSpc>
            </a:pPr>
            <a:r>
              <a:rPr lang="en-US" sz="5000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Portfolilo</a:t>
            </a:r>
            <a:endParaRPr lang="en-US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69A0EE9-AE55-4842-864A-189C50861932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561" b="39561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58F2331-768D-4C47-A086-5ED7E67D92FE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8" r="245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5443" y="1666189"/>
            <a:ext cx="12192000" cy="1698398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CC9BDD0E-4799-4576-907E-302256CBFE22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8" r="2368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20CB7673-AAA0-4DBF-B8E6-853D436A95F1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3561" b="33561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3885BE2-701E-48CC-A69F-2256D306F59C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178" b="19178"/>
          <a:stretch>
            <a:fillRect/>
          </a:stretch>
        </p:blipFill>
        <p:spPr/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648B785B-CC12-44A9-B454-F8759D094D68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436" b="1943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0D450E8C-16EF-4E5F-90F9-4846C1889880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11157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3643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3643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255976" y="2132879"/>
            <a:ext cx="7690934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3643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3643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A508EF-BE22-4848-A550-B2F1C68B130C}"/>
              </a:ext>
            </a:extLst>
          </p:cNvPr>
          <p:cNvGrpSpPr/>
          <p:nvPr/>
        </p:nvGrpSpPr>
        <p:grpSpPr>
          <a:xfrm>
            <a:off x="1054074" y="2178731"/>
            <a:ext cx="10083853" cy="2916166"/>
            <a:chOff x="1041252" y="2033588"/>
            <a:chExt cx="10083853" cy="2916166"/>
          </a:xfrm>
        </p:grpSpPr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A93654AE-2ACC-4EC9-BA3B-26D2F63A5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596" y="2033589"/>
              <a:ext cx="2270454" cy="1539875"/>
            </a:xfrm>
            <a:custGeom>
              <a:avLst/>
              <a:gdLst>
                <a:gd name="T0" fmla="*/ 727 w 840"/>
                <a:gd name="T1" fmla="*/ 508 h 508"/>
                <a:gd name="T2" fmla="*/ 840 w 840"/>
                <a:gd name="T3" fmla="*/ 508 h 508"/>
                <a:gd name="T4" fmla="*/ 0 w 840"/>
                <a:gd name="T5" fmla="*/ 508 h 508"/>
                <a:gd name="T6" fmla="*/ 121 w 840"/>
                <a:gd name="T7" fmla="*/ 508 h 508"/>
                <a:gd name="T8" fmla="*/ 727 w 840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508">
                  <a:moveTo>
                    <a:pt x="727" y="508"/>
                  </a:moveTo>
                  <a:cubicBezTo>
                    <a:pt x="777" y="508"/>
                    <a:pt x="814" y="508"/>
                    <a:pt x="840" y="508"/>
                  </a:cubicBezTo>
                  <a:cubicBezTo>
                    <a:pt x="700" y="318"/>
                    <a:pt x="372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7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48C19C9A-8081-4A6A-8EA0-E05B1EFB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6070" y="2033589"/>
              <a:ext cx="2269035" cy="1539875"/>
            </a:xfrm>
            <a:custGeom>
              <a:avLst/>
              <a:gdLst>
                <a:gd name="T0" fmla="*/ 727 w 840"/>
                <a:gd name="T1" fmla="*/ 508 h 508"/>
                <a:gd name="T2" fmla="*/ 840 w 840"/>
                <a:gd name="T3" fmla="*/ 508 h 508"/>
                <a:gd name="T4" fmla="*/ 0 w 840"/>
                <a:gd name="T5" fmla="*/ 508 h 508"/>
                <a:gd name="T6" fmla="*/ 121 w 840"/>
                <a:gd name="T7" fmla="*/ 508 h 508"/>
                <a:gd name="T8" fmla="*/ 727 w 840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508">
                  <a:moveTo>
                    <a:pt x="727" y="508"/>
                  </a:moveTo>
                  <a:cubicBezTo>
                    <a:pt x="777" y="508"/>
                    <a:pt x="814" y="508"/>
                    <a:pt x="840" y="508"/>
                  </a:cubicBezTo>
                  <a:cubicBezTo>
                    <a:pt x="700" y="318"/>
                    <a:pt x="372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7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D0CB697D-CBF9-4D19-A766-5DC53FDD4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252" y="2033588"/>
              <a:ext cx="2271872" cy="1539875"/>
            </a:xfrm>
            <a:custGeom>
              <a:avLst/>
              <a:gdLst>
                <a:gd name="T0" fmla="*/ 728 w 841"/>
                <a:gd name="T1" fmla="*/ 508 h 508"/>
                <a:gd name="T2" fmla="*/ 841 w 841"/>
                <a:gd name="T3" fmla="*/ 508 h 508"/>
                <a:gd name="T4" fmla="*/ 0 w 841"/>
                <a:gd name="T5" fmla="*/ 508 h 508"/>
                <a:gd name="T6" fmla="*/ 121 w 841"/>
                <a:gd name="T7" fmla="*/ 508 h 508"/>
                <a:gd name="T8" fmla="*/ 728 w 84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508">
                  <a:moveTo>
                    <a:pt x="728" y="508"/>
                  </a:moveTo>
                  <a:cubicBezTo>
                    <a:pt x="778" y="508"/>
                    <a:pt x="814" y="508"/>
                    <a:pt x="841" y="508"/>
                  </a:cubicBezTo>
                  <a:cubicBezTo>
                    <a:pt x="701" y="318"/>
                    <a:pt x="373" y="0"/>
                    <a:pt x="0" y="508"/>
                  </a:cubicBezTo>
                  <a:cubicBezTo>
                    <a:pt x="121" y="508"/>
                    <a:pt x="121" y="508"/>
                    <a:pt x="121" y="508"/>
                  </a:cubicBezTo>
                  <a:cubicBezTo>
                    <a:pt x="121" y="508"/>
                    <a:pt x="385" y="42"/>
                    <a:pt x="728" y="50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52E17F85-C3F4-4225-8DEE-9D3AE9857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7528" y="452796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4217031-5FDB-4171-AC43-ECC23C4CFD09}"/>
                </a:ext>
              </a:extLst>
            </p:cNvPr>
            <p:cNvSpPr txBox="1"/>
            <p:nvPr/>
          </p:nvSpPr>
          <p:spPr>
            <a:xfrm>
              <a:off x="1427983" y="4200071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93EB920-0919-4F3A-A23B-166D2A337D87}"/>
                </a:ext>
              </a:extLst>
            </p:cNvPr>
            <p:cNvSpPr/>
            <p:nvPr/>
          </p:nvSpPr>
          <p:spPr>
            <a:xfrm>
              <a:off x="1740123" y="3159713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AutoShape 62">
              <a:extLst>
                <a:ext uri="{FF2B5EF4-FFF2-40B4-BE49-F238E27FC236}">
                  <a16:creationId xmlns:a16="http://schemas.microsoft.com/office/drawing/2014/main" id="{F3B329A6-CB17-4CC7-BD1E-94C1577FB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9747" y="3329337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EEE77459-A35C-4ED6-993F-FBA2707A6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480" y="452796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5D5294-BD21-4B7C-B598-847AEFDE0CEC}"/>
                </a:ext>
              </a:extLst>
            </p:cNvPr>
            <p:cNvSpPr txBox="1"/>
            <p:nvPr/>
          </p:nvSpPr>
          <p:spPr>
            <a:xfrm>
              <a:off x="5357935" y="4200071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04CCA15-228B-4E15-A235-BAEE8EF4D1B1}"/>
                </a:ext>
              </a:extLst>
            </p:cNvPr>
            <p:cNvSpPr/>
            <p:nvPr/>
          </p:nvSpPr>
          <p:spPr>
            <a:xfrm>
              <a:off x="9717697" y="3159713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AutoShape 23">
              <a:extLst>
                <a:ext uri="{FF2B5EF4-FFF2-40B4-BE49-F238E27FC236}">
                  <a16:creationId xmlns:a16="http://schemas.microsoft.com/office/drawing/2014/main" id="{E2E252C2-95D2-48E5-AE2F-147F80E0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7709" y="3298091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9F1E4C6E-D88D-4622-86D7-7EC80C05A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02" y="452796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35BD99B-A499-4974-B1DB-691A315E4A3F}"/>
                </a:ext>
              </a:extLst>
            </p:cNvPr>
            <p:cNvSpPr txBox="1"/>
            <p:nvPr/>
          </p:nvSpPr>
          <p:spPr>
            <a:xfrm>
              <a:off x="9405557" y="4200071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1DC6661-68C5-4A6E-95D9-C5F305294FC9}"/>
                </a:ext>
              </a:extLst>
            </p:cNvPr>
            <p:cNvSpPr txBox="1"/>
            <p:nvPr/>
          </p:nvSpPr>
          <p:spPr>
            <a:xfrm>
              <a:off x="3672863" y="3149526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5B47BB9-B3C4-49C8-863A-2F207BA58DD3}"/>
                </a:ext>
              </a:extLst>
            </p:cNvPr>
            <p:cNvSpPr txBox="1"/>
            <p:nvPr/>
          </p:nvSpPr>
          <p:spPr>
            <a:xfrm>
              <a:off x="7634738" y="3098036"/>
              <a:ext cx="7232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6D00A3-2FBF-4CC5-AABC-9BC9AEEA8BCD}"/>
                </a:ext>
              </a:extLst>
            </p:cNvPr>
            <p:cNvSpPr/>
            <p:nvPr/>
          </p:nvSpPr>
          <p:spPr>
            <a:xfrm>
              <a:off x="5670075" y="3159713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AutoShape 9">
              <a:extLst>
                <a:ext uri="{FF2B5EF4-FFF2-40B4-BE49-F238E27FC236}">
                  <a16:creationId xmlns:a16="http://schemas.microsoft.com/office/drawing/2014/main" id="{E9E87158-C203-4B85-B470-65BD9ABDB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0712" y="3280448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3643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3643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0C10EA-37B9-4A7B-A8A0-3C560393F057}"/>
              </a:ext>
            </a:extLst>
          </p:cNvPr>
          <p:cNvGrpSpPr/>
          <p:nvPr/>
        </p:nvGrpSpPr>
        <p:grpSpPr>
          <a:xfrm>
            <a:off x="1054074" y="2807750"/>
            <a:ext cx="10083853" cy="2167754"/>
            <a:chOff x="1025046" y="2720664"/>
            <a:chExt cx="10083853" cy="216775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0C31307-3227-46B3-ABC1-566959F3073C}"/>
                </a:ext>
              </a:extLst>
            </p:cNvPr>
            <p:cNvGrpSpPr/>
            <p:nvPr/>
          </p:nvGrpSpPr>
          <p:grpSpPr>
            <a:xfrm rot="10800000">
              <a:off x="1025046" y="2972209"/>
              <a:ext cx="10083853" cy="1539876"/>
              <a:chOff x="1054074" y="2178731"/>
              <a:chExt cx="10083853" cy="1539876"/>
            </a:xfrm>
          </p:grpSpPr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id="{A93654AE-2ACC-4EC9-BA3B-26D2F63A5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3418" y="2178732"/>
                <a:ext cx="2270454" cy="1539875"/>
              </a:xfrm>
              <a:custGeom>
                <a:avLst/>
                <a:gdLst>
                  <a:gd name="T0" fmla="*/ 727 w 840"/>
                  <a:gd name="T1" fmla="*/ 508 h 508"/>
                  <a:gd name="T2" fmla="*/ 840 w 840"/>
                  <a:gd name="T3" fmla="*/ 508 h 508"/>
                  <a:gd name="T4" fmla="*/ 0 w 840"/>
                  <a:gd name="T5" fmla="*/ 508 h 508"/>
                  <a:gd name="T6" fmla="*/ 121 w 840"/>
                  <a:gd name="T7" fmla="*/ 508 h 508"/>
                  <a:gd name="T8" fmla="*/ 727 w 840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508">
                    <a:moveTo>
                      <a:pt x="727" y="508"/>
                    </a:moveTo>
                    <a:cubicBezTo>
                      <a:pt x="777" y="508"/>
                      <a:pt x="814" y="508"/>
                      <a:pt x="840" y="508"/>
                    </a:cubicBezTo>
                    <a:cubicBezTo>
                      <a:pt x="700" y="318"/>
                      <a:pt x="372" y="0"/>
                      <a:pt x="0" y="508"/>
                    </a:cubicBezTo>
                    <a:cubicBezTo>
                      <a:pt x="121" y="508"/>
                      <a:pt x="121" y="508"/>
                      <a:pt x="121" y="508"/>
                    </a:cubicBezTo>
                    <a:cubicBezTo>
                      <a:pt x="121" y="508"/>
                      <a:pt x="385" y="42"/>
                      <a:pt x="727" y="5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id="{48C19C9A-8081-4A6A-8EA0-E05B1EFB9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8892" y="2178732"/>
                <a:ext cx="2269035" cy="1539875"/>
              </a:xfrm>
              <a:custGeom>
                <a:avLst/>
                <a:gdLst>
                  <a:gd name="T0" fmla="*/ 727 w 840"/>
                  <a:gd name="T1" fmla="*/ 508 h 508"/>
                  <a:gd name="T2" fmla="*/ 840 w 840"/>
                  <a:gd name="T3" fmla="*/ 508 h 508"/>
                  <a:gd name="T4" fmla="*/ 0 w 840"/>
                  <a:gd name="T5" fmla="*/ 508 h 508"/>
                  <a:gd name="T6" fmla="*/ 121 w 840"/>
                  <a:gd name="T7" fmla="*/ 508 h 508"/>
                  <a:gd name="T8" fmla="*/ 727 w 840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508">
                    <a:moveTo>
                      <a:pt x="727" y="508"/>
                    </a:moveTo>
                    <a:cubicBezTo>
                      <a:pt x="777" y="508"/>
                      <a:pt x="814" y="508"/>
                      <a:pt x="840" y="508"/>
                    </a:cubicBezTo>
                    <a:cubicBezTo>
                      <a:pt x="700" y="318"/>
                      <a:pt x="372" y="0"/>
                      <a:pt x="0" y="508"/>
                    </a:cubicBezTo>
                    <a:cubicBezTo>
                      <a:pt x="121" y="508"/>
                      <a:pt x="121" y="508"/>
                      <a:pt x="121" y="508"/>
                    </a:cubicBezTo>
                    <a:cubicBezTo>
                      <a:pt x="121" y="508"/>
                      <a:pt x="385" y="42"/>
                      <a:pt x="727" y="5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D0CB697D-CBF9-4D19-A766-5DC53FDD4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074" y="2178731"/>
                <a:ext cx="2271872" cy="1539875"/>
              </a:xfrm>
              <a:custGeom>
                <a:avLst/>
                <a:gdLst>
                  <a:gd name="T0" fmla="*/ 728 w 841"/>
                  <a:gd name="T1" fmla="*/ 508 h 508"/>
                  <a:gd name="T2" fmla="*/ 841 w 841"/>
                  <a:gd name="T3" fmla="*/ 508 h 508"/>
                  <a:gd name="T4" fmla="*/ 0 w 841"/>
                  <a:gd name="T5" fmla="*/ 508 h 508"/>
                  <a:gd name="T6" fmla="*/ 121 w 841"/>
                  <a:gd name="T7" fmla="*/ 508 h 508"/>
                  <a:gd name="T8" fmla="*/ 728 w 841"/>
                  <a:gd name="T9" fmla="*/ 508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1" h="508">
                    <a:moveTo>
                      <a:pt x="728" y="508"/>
                    </a:moveTo>
                    <a:cubicBezTo>
                      <a:pt x="778" y="508"/>
                      <a:pt x="814" y="508"/>
                      <a:pt x="841" y="508"/>
                    </a:cubicBezTo>
                    <a:cubicBezTo>
                      <a:pt x="701" y="318"/>
                      <a:pt x="373" y="0"/>
                      <a:pt x="0" y="508"/>
                    </a:cubicBezTo>
                    <a:cubicBezTo>
                      <a:pt x="121" y="508"/>
                      <a:pt x="121" y="508"/>
                      <a:pt x="121" y="508"/>
                    </a:cubicBezTo>
                    <a:cubicBezTo>
                      <a:pt x="121" y="508"/>
                      <a:pt x="385" y="42"/>
                      <a:pt x="728" y="5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52E17F85-C3F4-4225-8DEE-9D3AE9857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350" y="446662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4217031-5FDB-4171-AC43-ECC23C4CFD09}"/>
                </a:ext>
              </a:extLst>
            </p:cNvPr>
            <p:cNvSpPr txBox="1"/>
            <p:nvPr/>
          </p:nvSpPr>
          <p:spPr>
            <a:xfrm>
              <a:off x="1440805" y="4138735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93EB920-0919-4F3A-A23B-166D2A337D87}"/>
                </a:ext>
              </a:extLst>
            </p:cNvPr>
            <p:cNvSpPr/>
            <p:nvPr/>
          </p:nvSpPr>
          <p:spPr>
            <a:xfrm>
              <a:off x="1752945" y="2782341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AutoShape 62">
              <a:extLst>
                <a:ext uri="{FF2B5EF4-FFF2-40B4-BE49-F238E27FC236}">
                  <a16:creationId xmlns:a16="http://schemas.microsoft.com/office/drawing/2014/main" id="{F3B329A6-CB17-4CC7-BD1E-94C1577FB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569" y="295196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EEE77459-A35C-4ED6-993F-FBA2707A6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302" y="446662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5D5294-BD21-4B7C-B598-847AEFDE0CEC}"/>
                </a:ext>
              </a:extLst>
            </p:cNvPr>
            <p:cNvSpPr txBox="1"/>
            <p:nvPr/>
          </p:nvSpPr>
          <p:spPr>
            <a:xfrm>
              <a:off x="5370757" y="4138735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04CCA15-228B-4E15-A235-BAEE8EF4D1B1}"/>
                </a:ext>
              </a:extLst>
            </p:cNvPr>
            <p:cNvSpPr/>
            <p:nvPr/>
          </p:nvSpPr>
          <p:spPr>
            <a:xfrm>
              <a:off x="9730519" y="2782341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AutoShape 23">
              <a:extLst>
                <a:ext uri="{FF2B5EF4-FFF2-40B4-BE49-F238E27FC236}">
                  <a16:creationId xmlns:a16="http://schemas.microsoft.com/office/drawing/2014/main" id="{E2E252C2-95D2-48E5-AE2F-147F80E0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0531" y="2920719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9F1E4C6E-D88D-4622-86D7-7EC80C05A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924" y="446662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35BD99B-A499-4974-B1DB-691A315E4A3F}"/>
                </a:ext>
              </a:extLst>
            </p:cNvPr>
            <p:cNvSpPr txBox="1"/>
            <p:nvPr/>
          </p:nvSpPr>
          <p:spPr>
            <a:xfrm>
              <a:off x="9418379" y="4138735"/>
              <a:ext cx="135646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TLTLE TEXT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1DC6661-68C5-4A6E-95D9-C5F305294FC9}"/>
                </a:ext>
              </a:extLst>
            </p:cNvPr>
            <p:cNvSpPr txBox="1"/>
            <p:nvPr/>
          </p:nvSpPr>
          <p:spPr>
            <a:xfrm>
              <a:off x="3685685" y="2772154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5B47BB9-B3C4-49C8-863A-2F207BA58DD3}"/>
                </a:ext>
              </a:extLst>
            </p:cNvPr>
            <p:cNvSpPr txBox="1"/>
            <p:nvPr/>
          </p:nvSpPr>
          <p:spPr>
            <a:xfrm>
              <a:off x="7647560" y="2720664"/>
              <a:ext cx="7232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66D00A3-2FBF-4CC5-AABC-9BC9AEEA8BCD}"/>
                </a:ext>
              </a:extLst>
            </p:cNvPr>
            <p:cNvSpPr/>
            <p:nvPr/>
          </p:nvSpPr>
          <p:spPr>
            <a:xfrm>
              <a:off x="5682897" y="2782341"/>
              <a:ext cx="732183" cy="73218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AutoShape 9">
              <a:extLst>
                <a:ext uri="{FF2B5EF4-FFF2-40B4-BE49-F238E27FC236}">
                  <a16:creationId xmlns:a16="http://schemas.microsoft.com/office/drawing/2014/main" id="{E9E87158-C203-4B85-B470-65BD9ABDB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534" y="2903076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3643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3643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3C80867E-49BE-4D6B-A5A8-10BE9A8269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3957193"/>
              </p:ext>
            </p:extLst>
          </p:nvPr>
        </p:nvGraphicFramePr>
        <p:xfrm>
          <a:off x="838199" y="1899377"/>
          <a:ext cx="10571449" cy="292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E8408FA6-B6B2-433B-B874-7CD09056AEF2}"/>
              </a:ext>
            </a:extLst>
          </p:cNvPr>
          <p:cNvSpPr/>
          <p:nvPr/>
        </p:nvSpPr>
        <p:spPr>
          <a:xfrm>
            <a:off x="864325" y="5305162"/>
            <a:ext cx="104633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3ED9BF2-26C2-43BD-8A14-421BB057040F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83" r="44783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74A3DB-2507-4521-9579-1F0814AE8FB3}"/>
              </a:ext>
            </a:extLst>
          </p:cNvPr>
          <p:cNvSpPr/>
          <p:nvPr/>
        </p:nvSpPr>
        <p:spPr>
          <a:xfrm>
            <a:off x="5392057" y="1"/>
            <a:ext cx="1407886" cy="6858000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99242" y="2067378"/>
            <a:ext cx="3843730" cy="2723246"/>
            <a:chOff x="704842" y="2611636"/>
            <a:chExt cx="3843730" cy="2723246"/>
          </a:xfrm>
        </p:grpSpPr>
        <p:sp>
          <p:nvSpPr>
            <p:cNvPr id="9" name="Rectangle 8"/>
            <p:cNvSpPr/>
            <p:nvPr/>
          </p:nvSpPr>
          <p:spPr>
            <a:xfrm>
              <a:off x="704842" y="2611636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842" y="3473410"/>
              <a:ext cx="3843730" cy="1861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D7FB211-E5E3-4CFB-873D-BFF8EAFCD70D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163" t="36168" r="36163" b="36168"/>
          <a:stretch/>
        </p:blipFill>
        <p:spPr>
          <a:xfrm>
            <a:off x="7178419" y="1366173"/>
            <a:ext cx="4125654" cy="4125654"/>
          </a:xfrm>
        </p:spPr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1001486" y="994229"/>
            <a:ext cx="10189028" cy="4869542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41E2C7E-59FD-4FF8-B310-F479C663A565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5176" b="35176"/>
          <a:stretch>
            <a:fillRect/>
          </a:stretch>
        </p:blipFill>
        <p:spPr>
          <a:xfrm>
            <a:off x="0" y="2239963"/>
            <a:ext cx="12192000" cy="2409825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E1DFE8D-C741-417C-8203-C6CA7E9590EA}"/>
              </a:ext>
            </a:extLst>
          </p:cNvPr>
          <p:cNvSpPr/>
          <p:nvPr/>
        </p:nvSpPr>
        <p:spPr>
          <a:xfrm>
            <a:off x="0" y="2239964"/>
            <a:ext cx="12192001" cy="2462124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F93A528-B620-4116-B4EC-51D885CCA1B2}"/>
              </a:ext>
            </a:extLst>
          </p:cNvPr>
          <p:cNvSpPr/>
          <p:nvPr/>
        </p:nvSpPr>
        <p:spPr>
          <a:xfrm>
            <a:off x="4316339" y="1665656"/>
            <a:ext cx="3559320" cy="35593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64324" y="5364857"/>
            <a:ext cx="10463350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3593EA9-5E12-4D61-B0C5-2B67A5B1C152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543" t="37673" r="37543" b="37413"/>
          <a:stretch/>
        </p:blipFill>
        <p:spPr>
          <a:xfrm>
            <a:off x="4533886" y="1883203"/>
            <a:ext cx="3124226" cy="312422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F8827CE-6C48-4143-A266-ED9F4E2A92D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1A628265-F4EE-4019-8932-604A286D51E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8F9F71D-E339-470B-9ABE-D23F3F7ABB2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27" b="652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1939469"/>
            <a:ext cx="12192000" cy="2979062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E29992-5E13-4462-8DA6-93E0A92A772F}"/>
              </a:ext>
            </a:extLst>
          </p:cNvPr>
          <p:cNvGrpSpPr/>
          <p:nvPr/>
        </p:nvGrpSpPr>
        <p:grpSpPr>
          <a:xfrm>
            <a:off x="1309924" y="2682642"/>
            <a:ext cx="9572152" cy="1492716"/>
            <a:chOff x="1309924" y="2798058"/>
            <a:chExt cx="9572152" cy="149271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95120E0-06EB-4D56-8558-C5BAD74BD559}"/>
                </a:ext>
              </a:extLst>
            </p:cNvPr>
            <p:cNvSpPr txBox="1"/>
            <p:nvPr/>
          </p:nvSpPr>
          <p:spPr>
            <a:xfrm>
              <a:off x="5007401" y="2798058"/>
              <a:ext cx="2177199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END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4B1441-946F-4E6D-A223-D198698AA5C9}"/>
                </a:ext>
              </a:extLst>
            </p:cNvPr>
            <p:cNvSpPr/>
            <p:nvPr/>
          </p:nvSpPr>
          <p:spPr>
            <a:xfrm>
              <a:off x="1309924" y="3429000"/>
              <a:ext cx="957215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/>
          <p:cNvSpPr/>
          <p:nvPr/>
        </p:nvSpPr>
        <p:spPr>
          <a:xfrm>
            <a:off x="4990311" y="1656228"/>
            <a:ext cx="2211378" cy="22113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44" t="31170" r="14616" b="28488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2" name="Title 4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</a:p>
        </p:txBody>
      </p:sp>
      <p:sp>
        <p:nvSpPr>
          <p:cNvPr id="43" name="Subtitle 4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" name="Rectangle 2"/>
          <p:cNvSpPr/>
          <p:nvPr/>
        </p:nvSpPr>
        <p:spPr>
          <a:xfrm>
            <a:off x="5143656" y="4041845"/>
            <a:ext cx="190468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latin typeface="Roboto Slab" pitchFamily="2" charset="0"/>
                <a:ea typeface="Roboto Slab" pitchFamily="2" charset="0"/>
              </a:rPr>
              <a:t>John </a:t>
            </a:r>
            <a:r>
              <a:rPr lang="en-US" sz="3000" b="1" dirty="0" err="1">
                <a:latin typeface="Roboto Slab" pitchFamily="2" charset="0"/>
                <a:ea typeface="Roboto Slab" pitchFamily="2" charset="0"/>
              </a:rPr>
              <a:t>Deo</a:t>
            </a:r>
            <a:endParaRPr lang="en-US" sz="3000" b="1" dirty="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FDF1BD31-2CD3-4FEB-B5B2-00927335B6AC}"/>
              </a:ext>
            </a:extLst>
          </p:cNvPr>
          <p:cNvSpPr>
            <a:spLocks/>
          </p:cNvSpPr>
          <p:nvPr/>
        </p:nvSpPr>
        <p:spPr bwMode="auto">
          <a:xfrm>
            <a:off x="708796" y="4770083"/>
            <a:ext cx="10774408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>
              <a:lnSpc>
                <a:spcPct val="120000"/>
              </a:lnSpc>
            </a:pPr>
            <a:endParaRPr lang="en-US" sz="1200" b="1" dirty="0">
              <a:latin typeface="Roboto Slab" pitchFamily="2" charset="0"/>
              <a:ea typeface="Roboto Slab" pitchFamily="2" charset="0"/>
              <a:cs typeface="Lato" panose="020F0502020204030203" pitchFamily="34" charset="0"/>
              <a:sym typeface="Montserrat-Regular" charset="0"/>
            </a:endParaRPr>
          </a:p>
          <a:p>
            <a:pPr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831506" y="900014"/>
            <a:ext cx="2528986" cy="25289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Placeholder 31"/>
          <p:cNvPicPr>
            <a:picLocks noGrp="1" noChangeAspect="1"/>
          </p:cNvPicPr>
          <p:nvPr>
            <p:ph type="pic" sz="quarter" idx="118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84" t="4993" r="16640" b="35863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42616" y="3914713"/>
            <a:ext cx="3106769" cy="682781"/>
            <a:chOff x="4297993" y="8534028"/>
            <a:chExt cx="3106769" cy="68278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8FFDFE-92F1-4381-93CE-0D463EE948F5}"/>
                </a:ext>
              </a:extLst>
            </p:cNvPr>
            <p:cNvSpPr txBox="1"/>
            <p:nvPr/>
          </p:nvSpPr>
          <p:spPr>
            <a:xfrm>
              <a:off x="5016070" y="8534028"/>
              <a:ext cx="1670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HELLO”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352520-C39E-454D-B8BD-842B31D8B996}"/>
                </a:ext>
              </a:extLst>
            </p:cNvPr>
            <p:cNvSpPr txBox="1"/>
            <p:nvPr/>
          </p:nvSpPr>
          <p:spPr>
            <a:xfrm>
              <a:off x="4297993" y="8878255"/>
              <a:ext cx="31067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6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309924" y="4718521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33" r="1333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Rectangle 3"/>
          <p:cNvSpPr/>
          <p:nvPr/>
        </p:nvSpPr>
        <p:spPr>
          <a:xfrm>
            <a:off x="7187483" y="2941019"/>
            <a:ext cx="169309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Printing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87483" y="3495017"/>
            <a:ext cx="3823135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Placeholder 57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192" b="191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7336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7336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9060" y="5338581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218222" y="2032233"/>
            <a:ext cx="2382978" cy="2879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809022" y="2032233"/>
            <a:ext cx="2382978" cy="2879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7610064" y="2750697"/>
            <a:ext cx="1599294" cy="1443044"/>
            <a:chOff x="2949665" y="7024442"/>
            <a:chExt cx="1599294" cy="1443044"/>
          </a:xfrm>
        </p:grpSpPr>
        <p:grpSp>
          <p:nvGrpSpPr>
            <p:cNvPr id="40" name="Group 39"/>
            <p:cNvGrpSpPr/>
            <p:nvPr/>
          </p:nvGrpSpPr>
          <p:grpSpPr>
            <a:xfrm>
              <a:off x="2949665" y="7550151"/>
              <a:ext cx="1599294" cy="917335"/>
              <a:chOff x="2949665" y="7550151"/>
              <a:chExt cx="1599294" cy="917335"/>
            </a:xfrm>
          </p:grpSpPr>
          <p:sp>
            <p:nvSpPr>
              <p:cNvPr id="42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665" y="7871094"/>
                <a:ext cx="1599294" cy="596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43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666" y="7550151"/>
                <a:ext cx="1599293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</a:t>
                </a:r>
                <a:endPara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2128" y="7024442"/>
              <a:ext cx="434369" cy="44474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200864" y="2740086"/>
            <a:ext cx="1599294" cy="1464266"/>
            <a:chOff x="4818563" y="7528180"/>
            <a:chExt cx="1599294" cy="146426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5444760" y="7528180"/>
              <a:ext cx="346901" cy="44474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818563" y="8046650"/>
              <a:ext cx="1599294" cy="945796"/>
              <a:chOff x="2949665" y="7550151"/>
              <a:chExt cx="1599294" cy="945796"/>
            </a:xfrm>
          </p:grpSpPr>
          <p:sp>
            <p:nvSpPr>
              <p:cNvPr id="35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665" y="7899555"/>
                <a:ext cx="1599294" cy="596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36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666" y="7550151"/>
                <a:ext cx="1599293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</a:t>
                </a:r>
                <a:endPara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7DE92ADC-2DC5-4A1B-9CA3-E526FCEA736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762" b="21762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DAA22EAC-62B2-4839-B9D3-667FBACCE62B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09" r="2940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F9733E1-3C19-4FC9-857A-5DC82A6034C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287" r="34287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8D20E16-E217-47ED-BE16-1B69DEAE3041}"/>
              </a:ext>
            </a:extLst>
          </p:cNvPr>
          <p:cNvSpPr/>
          <p:nvPr/>
        </p:nvSpPr>
        <p:spPr>
          <a:xfrm>
            <a:off x="6174755" y="2033587"/>
            <a:ext cx="2544493" cy="1979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7C861A-E5A6-4D15-8F19-BF5E3F5AE261}"/>
              </a:ext>
            </a:extLst>
          </p:cNvPr>
          <p:cNvSpPr/>
          <p:nvPr/>
        </p:nvSpPr>
        <p:spPr>
          <a:xfrm>
            <a:off x="8888062" y="2033587"/>
            <a:ext cx="2544493" cy="1979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6647354" y="2827581"/>
            <a:ext cx="1599294" cy="917335"/>
            <a:chOff x="2949665" y="7550151"/>
            <a:chExt cx="1599294" cy="917335"/>
          </a:xfrm>
        </p:grpSpPr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665" y="7871094"/>
              <a:ext cx="1599294" cy="596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43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666" y="7550151"/>
              <a:ext cx="1599293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  <p:sp>
        <p:nvSpPr>
          <p:cNvPr id="41" name="Freeform 9">
            <a:extLst>
              <a:ext uri="{FF2B5EF4-FFF2-40B4-BE49-F238E27FC236}">
                <a16:creationId xmlns:a16="http://schemas.microsoft.com/office/drawing/2014/main" id="{5EA064FA-6FE1-4C84-8535-FB466371F81E}"/>
              </a:ext>
            </a:extLst>
          </p:cNvPr>
          <p:cNvSpPr>
            <a:spLocks noEditPoints="1"/>
          </p:cNvSpPr>
          <p:nvPr/>
        </p:nvSpPr>
        <p:spPr bwMode="auto">
          <a:xfrm>
            <a:off x="7229817" y="2301872"/>
            <a:ext cx="434369" cy="444744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EC45167-39FC-4250-9C44-3C58ADAD9A06}"/>
              </a:ext>
            </a:extLst>
          </p:cNvPr>
          <p:cNvGrpSpPr/>
          <p:nvPr/>
        </p:nvGrpSpPr>
        <p:grpSpPr>
          <a:xfrm>
            <a:off x="9986858" y="2291261"/>
            <a:ext cx="346901" cy="444744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CF8D3F0E-7F51-48D5-B38E-15009280C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CB0EE858-0DC4-4375-8125-E3A925DE6D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7">
              <a:extLst>
                <a:ext uri="{FF2B5EF4-FFF2-40B4-BE49-F238E27FC236}">
                  <a16:creationId xmlns:a16="http://schemas.microsoft.com/office/drawing/2014/main" id="{93D83DEA-70AD-4F31-B889-8538D860F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60661" y="2809731"/>
            <a:ext cx="1599294" cy="945796"/>
            <a:chOff x="2949665" y="7550151"/>
            <a:chExt cx="1599294" cy="945796"/>
          </a:xfrm>
        </p:grpSpPr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665" y="7899555"/>
              <a:ext cx="1599294" cy="596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6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9666" y="7550151"/>
              <a:ext cx="1599293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2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68" r="17768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2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68" r="17768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6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88" r="17788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25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04" r="2540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Subtitle 10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09924" y="5294707"/>
            <a:ext cx="95721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07" b="130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238478" y="4183179"/>
            <a:ext cx="2585089" cy="797508"/>
            <a:chOff x="8240179" y="2232828"/>
            <a:chExt cx="2585089" cy="797508"/>
          </a:xfrm>
        </p:grpSpPr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79" y="26806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917" y="2232828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16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8240179" y="23621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CE20B0-BFAA-4F1C-A36E-EF7C497CBC5B}"/>
              </a:ext>
            </a:extLst>
          </p:cNvPr>
          <p:cNvGrpSpPr/>
          <p:nvPr/>
        </p:nvGrpSpPr>
        <p:grpSpPr>
          <a:xfrm>
            <a:off x="8368434" y="4183179"/>
            <a:ext cx="2585089" cy="731661"/>
            <a:chOff x="9149711" y="3613875"/>
            <a:chExt cx="2585089" cy="731661"/>
          </a:xfrm>
        </p:grpSpPr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2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08058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368434" y="5444604"/>
            <a:ext cx="2535878" cy="731661"/>
            <a:chOff x="5914937" y="5084415"/>
            <a:chExt cx="2535878" cy="73166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6" y="5084415"/>
              <a:ext cx="1117196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38478" y="5444604"/>
            <a:ext cx="2585089" cy="797508"/>
            <a:chOff x="8240179" y="2232828"/>
            <a:chExt cx="2585089" cy="797508"/>
          </a:xfrm>
        </p:grpSpPr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79" y="26806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9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917" y="2232828"/>
              <a:ext cx="89897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3000"/>
                </a:lnSpc>
              </a:pPr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Printing</a:t>
              </a:r>
              <a:endParaRPr lang="en-US" sz="1600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8240179" y="23621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pic>
        <p:nvPicPr>
          <p:cNvPr id="33" name="Picture Placeholder 32"/>
          <p:cNvPicPr>
            <a:picLocks noGrp="1" noChangeAspect="1"/>
          </p:cNvPicPr>
          <p:nvPr>
            <p:ph type="pic" sz="quarter" idx="25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021" b="370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13993</TotalTime>
  <Words>741</Words>
  <Application>Microsoft Office PowerPoint</Application>
  <PresentationFormat>Widescreen</PresentationFormat>
  <Paragraphs>137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Welcome Message</vt:lpstr>
      <vt:lpstr>PowerPoint Presentation</vt:lpstr>
      <vt:lpstr>About us</vt:lpstr>
      <vt:lpstr>About us</vt:lpstr>
      <vt:lpstr>About us</vt:lpstr>
      <vt:lpstr>Our Services </vt:lpstr>
      <vt:lpstr>Our Services</vt:lpstr>
      <vt:lpstr>Our Services</vt:lpstr>
      <vt:lpstr>Our Team</vt:lpstr>
      <vt:lpstr>Our Team</vt:lpstr>
      <vt:lpstr>Our Portfolilo</vt:lpstr>
      <vt:lpstr>PowerPoint Presentation</vt:lpstr>
      <vt:lpstr>Our Portfolilo</vt:lpstr>
      <vt:lpstr>Our Timeline</vt:lpstr>
      <vt:lpstr>Our Timeline</vt:lpstr>
      <vt:lpstr>Our Infographic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2049</cp:revision>
  <dcterms:created xsi:type="dcterms:W3CDTF">2017-07-18T09:08:44Z</dcterms:created>
  <dcterms:modified xsi:type="dcterms:W3CDTF">2018-09-03T05:10:49Z</dcterms:modified>
</cp:coreProperties>
</file>