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7.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83" r:id="rId4"/>
    <p:sldId id="257" r:id="rId5"/>
    <p:sldId id="279" r:id="rId6"/>
    <p:sldId id="271" r:id="rId7"/>
    <p:sldId id="272" r:id="rId8"/>
    <p:sldId id="280" r:id="rId9"/>
    <p:sldId id="258" r:id="rId10"/>
    <p:sldId id="260" r:id="rId11"/>
    <p:sldId id="273" r:id="rId12"/>
    <p:sldId id="262" r:id="rId13"/>
    <p:sldId id="274" r:id="rId14"/>
    <p:sldId id="284" r:id="rId15"/>
    <p:sldId id="261" r:id="rId16"/>
    <p:sldId id="275" r:id="rId17"/>
    <p:sldId id="265" r:id="rId18"/>
    <p:sldId id="276" r:id="rId19"/>
    <p:sldId id="282" r:id="rId20"/>
    <p:sldId id="268" r:id="rId21"/>
    <p:sldId id="269" r:id="rId22"/>
    <p:sldId id="277"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44" autoAdjust="0"/>
    <p:restoredTop sz="94280" autoAdjust="0"/>
  </p:normalViewPr>
  <p:slideViewPr>
    <p:cSldViewPr snapToGrid="0">
      <p:cViewPr varScale="1">
        <p:scale>
          <a:sx n="72" d="100"/>
          <a:sy n="72" d="100"/>
        </p:scale>
        <p:origin x="594" y="7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6" d="100"/>
          <a:sy n="56" d="100"/>
        </p:scale>
        <p:origin x="28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377379279286649E-2"/>
          <c:y val="7.8761343889127602E-2"/>
          <c:w val="0.91703365340125698"/>
          <c:h val="0.8133407684045787"/>
        </c:manualLayout>
      </c:layout>
      <c:barChart>
        <c:barDir val="col"/>
        <c:grouping val="stacked"/>
        <c:varyColors val="0"/>
        <c:ser>
          <c:idx val="0"/>
          <c:order val="0"/>
          <c:tx>
            <c:strRef>
              <c:f>Sheet1!$B$1</c:f>
              <c:strCache>
                <c:ptCount val="1"/>
                <c:pt idx="0">
                  <c:v>Series 2</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cat>
            <c:numRef>
              <c:f>Sheet1!$A$2:$A$5</c:f>
              <c:numCache>
                <c:formatCode>General</c:formatCode>
                <c:ptCount val="4"/>
                <c:pt idx="0">
                  <c:v>2012</c:v>
                </c:pt>
                <c:pt idx="1">
                  <c:v>2013</c:v>
                </c:pt>
                <c:pt idx="2">
                  <c:v>2014</c:v>
                </c:pt>
                <c:pt idx="3">
                  <c:v>2015</c:v>
                </c:pt>
              </c:numCache>
            </c:numRef>
          </c:cat>
          <c:val>
            <c:numRef>
              <c:f>Sheet1!$B$2:$B$5</c:f>
              <c:numCache>
                <c:formatCode>General</c:formatCode>
                <c:ptCount val="4"/>
                <c:pt idx="0">
                  <c:v>2</c:v>
                </c:pt>
                <c:pt idx="1">
                  <c:v>4</c:v>
                </c:pt>
                <c:pt idx="2">
                  <c:v>1</c:v>
                </c:pt>
                <c:pt idx="3">
                  <c:v>3</c:v>
                </c:pt>
              </c:numCache>
            </c:numRef>
          </c:val>
          <c:extLst>
            <c:ext xmlns:c16="http://schemas.microsoft.com/office/drawing/2014/chart" uri="{C3380CC4-5D6E-409C-BE32-E72D297353CC}">
              <c16:uniqueId val="{00000000-1970-4118-8C96-0543B2E4692E}"/>
            </c:ext>
          </c:extLst>
        </c:ser>
        <c:ser>
          <c:idx val="1"/>
          <c:order val="1"/>
          <c:tx>
            <c:strRef>
              <c:f>Sheet1!$C$1</c:f>
              <c:strCache>
                <c:ptCount val="1"/>
                <c:pt idx="0">
                  <c:v>Series 3</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invertIfNegative val="0"/>
          <c:cat>
            <c:numRef>
              <c:f>Sheet1!$A$2:$A$5</c:f>
              <c:numCache>
                <c:formatCode>General</c:formatCode>
                <c:ptCount val="4"/>
                <c:pt idx="0">
                  <c:v>2012</c:v>
                </c:pt>
                <c:pt idx="1">
                  <c:v>2013</c:v>
                </c:pt>
                <c:pt idx="2">
                  <c:v>2014</c:v>
                </c:pt>
                <c:pt idx="3">
                  <c:v>2015</c:v>
                </c:pt>
              </c:numCache>
            </c:numRef>
          </c:cat>
          <c:val>
            <c:numRef>
              <c:f>Sheet1!$C$2:$C$5</c:f>
              <c:numCache>
                <c:formatCode>General</c:formatCode>
                <c:ptCount val="4"/>
                <c:pt idx="0">
                  <c:v>3</c:v>
                </c:pt>
                <c:pt idx="1">
                  <c:v>1</c:v>
                </c:pt>
                <c:pt idx="2">
                  <c:v>5</c:v>
                </c:pt>
                <c:pt idx="3">
                  <c:v>4</c:v>
                </c:pt>
              </c:numCache>
            </c:numRef>
          </c:val>
          <c:extLst>
            <c:ext xmlns:c16="http://schemas.microsoft.com/office/drawing/2014/chart" uri="{C3380CC4-5D6E-409C-BE32-E72D297353CC}">
              <c16:uniqueId val="{00000001-1970-4118-8C96-0543B2E4692E}"/>
            </c:ext>
          </c:extLst>
        </c:ser>
        <c:ser>
          <c:idx val="2"/>
          <c:order val="2"/>
          <c:tx>
            <c:strRef>
              <c:f>Sheet1!$D$1</c:f>
              <c:strCache>
                <c:ptCount val="1"/>
                <c:pt idx="0">
                  <c:v>Series 4</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invertIfNegative val="0"/>
          <c:cat>
            <c:numRef>
              <c:f>Sheet1!$A$2:$A$5</c:f>
              <c:numCache>
                <c:formatCode>General</c:formatCode>
                <c:ptCount val="4"/>
                <c:pt idx="0">
                  <c:v>2012</c:v>
                </c:pt>
                <c:pt idx="1">
                  <c:v>2013</c:v>
                </c:pt>
                <c:pt idx="2">
                  <c:v>2014</c:v>
                </c:pt>
                <c:pt idx="3">
                  <c:v>2015</c:v>
                </c:pt>
              </c:numCache>
            </c:numRef>
          </c:cat>
          <c:val>
            <c:numRef>
              <c:f>Sheet1!$D$2:$D$5</c:f>
              <c:numCache>
                <c:formatCode>General</c:formatCode>
                <c:ptCount val="4"/>
                <c:pt idx="0">
                  <c:v>4</c:v>
                </c:pt>
                <c:pt idx="1">
                  <c:v>2</c:v>
                </c:pt>
                <c:pt idx="2">
                  <c:v>6</c:v>
                </c:pt>
                <c:pt idx="3">
                  <c:v>6</c:v>
                </c:pt>
              </c:numCache>
            </c:numRef>
          </c:val>
          <c:extLst>
            <c:ext xmlns:c16="http://schemas.microsoft.com/office/drawing/2014/chart" uri="{C3380CC4-5D6E-409C-BE32-E72D297353CC}">
              <c16:uniqueId val="{00000002-1970-4118-8C96-0543B2E4692E}"/>
            </c:ext>
          </c:extLst>
        </c:ser>
        <c:ser>
          <c:idx val="3"/>
          <c:order val="3"/>
          <c:tx>
            <c:strRef>
              <c:f>Sheet1!$E$1</c:f>
              <c:strCache>
                <c:ptCount val="1"/>
                <c:pt idx="0">
                  <c:v>Series 5</c:v>
                </c:pt>
              </c:strCache>
            </c:strRef>
          </c:tx>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invertIfNegative val="0"/>
          <c:cat>
            <c:numRef>
              <c:f>Sheet1!$A$2:$A$5</c:f>
              <c:numCache>
                <c:formatCode>General</c:formatCode>
                <c:ptCount val="4"/>
                <c:pt idx="0">
                  <c:v>2012</c:v>
                </c:pt>
                <c:pt idx="1">
                  <c:v>2013</c:v>
                </c:pt>
                <c:pt idx="2">
                  <c:v>2014</c:v>
                </c:pt>
                <c:pt idx="3">
                  <c:v>2015</c:v>
                </c:pt>
              </c:numCache>
            </c:numRef>
          </c:cat>
          <c:val>
            <c:numRef>
              <c:f>Sheet1!$E$2:$E$5</c:f>
              <c:numCache>
                <c:formatCode>General</c:formatCode>
                <c:ptCount val="4"/>
                <c:pt idx="0">
                  <c:v>2</c:v>
                </c:pt>
                <c:pt idx="1">
                  <c:v>5</c:v>
                </c:pt>
                <c:pt idx="2">
                  <c:v>2</c:v>
                </c:pt>
                <c:pt idx="3">
                  <c:v>2</c:v>
                </c:pt>
              </c:numCache>
            </c:numRef>
          </c:val>
          <c:extLst>
            <c:ext xmlns:c16="http://schemas.microsoft.com/office/drawing/2014/chart" uri="{C3380CC4-5D6E-409C-BE32-E72D297353CC}">
              <c16:uniqueId val="{00000003-1970-4118-8C96-0543B2E4692E}"/>
            </c:ext>
          </c:extLst>
        </c:ser>
        <c:dLbls>
          <c:showLegendKey val="0"/>
          <c:showVal val="0"/>
          <c:showCatName val="0"/>
          <c:showSerName val="0"/>
          <c:showPercent val="0"/>
          <c:showBubbleSize val="0"/>
        </c:dLbls>
        <c:gapWidth val="150"/>
        <c:overlap val="100"/>
        <c:axId val="-50408048"/>
        <c:axId val="-50405760"/>
      </c:barChart>
      <c:catAx>
        <c:axId val="-50408048"/>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50405760"/>
        <c:crosses val="autoZero"/>
        <c:auto val="1"/>
        <c:lblAlgn val="ctr"/>
        <c:lblOffset val="100"/>
        <c:noMultiLvlLbl val="0"/>
      </c:catAx>
      <c:valAx>
        <c:axId val="-50405760"/>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504080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2754554732009151E-3"/>
          <c:y val="0.10636179389003721"/>
          <c:w val="0.59571452079507226"/>
          <c:h val="0.89357155427431723"/>
        </c:manualLayout>
      </c:layout>
      <c:doughnutChart>
        <c:varyColors val="1"/>
        <c:ser>
          <c:idx val="0"/>
          <c:order val="0"/>
          <c:tx>
            <c:strRef>
              <c:f>Sheet1!$B$1</c:f>
              <c:strCache>
                <c:ptCount val="1"/>
                <c:pt idx="0">
                  <c:v>Sales</c:v>
                </c:pt>
              </c:strCache>
            </c:strRef>
          </c:tx>
          <c:spPr>
            <a:solidFill>
              <a:schemeClr val="accent3"/>
            </a:solidFill>
          </c:spPr>
          <c:dPt>
            <c:idx val="0"/>
            <c:bubble3D val="0"/>
            <c:spPr>
              <a:solidFill>
                <a:schemeClr val="accent3"/>
              </a:solidFill>
              <a:ln w="19050">
                <a:solidFill>
                  <a:schemeClr val="lt1"/>
                </a:solidFill>
              </a:ln>
              <a:effectLst/>
            </c:spPr>
            <c:extLst>
              <c:ext xmlns:c16="http://schemas.microsoft.com/office/drawing/2014/chart" uri="{C3380CC4-5D6E-409C-BE32-E72D297353CC}">
                <c16:uniqueId val="{00000001-BD4F-4942-9E79-EC1297760C53}"/>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BD4F-4942-9E79-EC1297760C53}"/>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BD4F-4942-9E79-EC1297760C53}"/>
              </c:ext>
            </c:extLst>
          </c:dPt>
          <c:dPt>
            <c:idx val="3"/>
            <c:bubble3D val="0"/>
            <c:spPr>
              <a:solidFill>
                <a:schemeClr val="accent3"/>
              </a:solidFill>
              <a:ln w="19050">
                <a:solidFill>
                  <a:schemeClr val="lt1"/>
                </a:solidFill>
              </a:ln>
              <a:effectLst/>
            </c:spPr>
            <c:extLst>
              <c:ext xmlns:c16="http://schemas.microsoft.com/office/drawing/2014/chart" uri="{C3380CC4-5D6E-409C-BE32-E72D297353CC}">
                <c16:uniqueId val="{00000007-BD4F-4942-9E79-EC1297760C53}"/>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0</c:v>
                </c:pt>
                <c:pt idx="1">
                  <c:v>7</c:v>
                </c:pt>
                <c:pt idx="2">
                  <c:v>1</c:v>
                </c:pt>
                <c:pt idx="3">
                  <c:v>0</c:v>
                </c:pt>
              </c:numCache>
            </c:numRef>
          </c:val>
          <c:extLst>
            <c:ext xmlns:c16="http://schemas.microsoft.com/office/drawing/2014/chart" uri="{C3380CC4-5D6E-409C-BE32-E72D297353CC}">
              <c16:uniqueId val="{00000008-BD4F-4942-9E79-EC1297760C53}"/>
            </c:ext>
          </c:extLst>
        </c:ser>
        <c:dLbls>
          <c:showLegendKey val="0"/>
          <c:showVal val="0"/>
          <c:showCatName val="0"/>
          <c:showSerName val="0"/>
          <c:showPercent val="0"/>
          <c:showBubbleSize val="0"/>
          <c:showLeaderLines val="1"/>
        </c:dLbls>
        <c:firstSliceAng val="3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38100"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3E8D-4C58-A71A-DF3EF63673A6}"/>
            </c:ext>
          </c:extLst>
        </c:ser>
        <c:ser>
          <c:idx val="1"/>
          <c:order val="1"/>
          <c:tx>
            <c:strRef>
              <c:f>Sheet1!$C$1</c:f>
              <c:strCache>
                <c:ptCount val="1"/>
                <c:pt idx="0">
                  <c:v>Series 2</c:v>
                </c:pt>
              </c:strCache>
            </c:strRef>
          </c:tx>
          <c:spPr>
            <a:ln w="38100" cap="rnd">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3E8D-4C58-A71A-DF3EF63673A6}"/>
            </c:ext>
          </c:extLst>
        </c:ser>
        <c:ser>
          <c:idx val="2"/>
          <c:order val="2"/>
          <c:tx>
            <c:strRef>
              <c:f>Sheet1!$D$1</c:f>
              <c:strCache>
                <c:ptCount val="1"/>
                <c:pt idx="0">
                  <c:v>Series 3</c:v>
                </c:pt>
              </c:strCache>
            </c:strRef>
          </c:tx>
          <c:spPr>
            <a:ln w="38100" cap="rnd">
              <a:solidFill>
                <a:schemeClr val="accent3"/>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1</c:v>
                </c:pt>
                <c:pt idx="1">
                  <c:v>2</c:v>
                </c:pt>
                <c:pt idx="2">
                  <c:v>4</c:v>
                </c:pt>
                <c:pt idx="3">
                  <c:v>4</c:v>
                </c:pt>
              </c:numCache>
            </c:numRef>
          </c:val>
          <c:smooth val="0"/>
          <c:extLst>
            <c:ext xmlns:c16="http://schemas.microsoft.com/office/drawing/2014/chart" uri="{C3380CC4-5D6E-409C-BE32-E72D297353CC}">
              <c16:uniqueId val="{00000002-3E8D-4C58-A71A-DF3EF63673A6}"/>
            </c:ext>
          </c:extLst>
        </c:ser>
        <c:dLbls>
          <c:dLblPos val="ctr"/>
          <c:showLegendKey val="0"/>
          <c:showVal val="1"/>
          <c:showCatName val="0"/>
          <c:showSerName val="0"/>
          <c:showPercent val="0"/>
          <c:showBubbleSize val="0"/>
        </c:dLbls>
        <c:smooth val="0"/>
        <c:axId val="46219072"/>
        <c:axId val="46220848"/>
      </c:lineChart>
      <c:catAx>
        <c:axId val="462190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46220848"/>
        <c:crosses val="autoZero"/>
        <c:auto val="1"/>
        <c:lblAlgn val="ctr"/>
        <c:lblOffset val="100"/>
        <c:noMultiLvlLbl val="0"/>
      </c:catAx>
      <c:valAx>
        <c:axId val="46220848"/>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6219072"/>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tx1">
                  <a:alpha val="25000"/>
                </a:schemeClr>
              </a:solidFill>
              <a:ln w="19050">
                <a:solidFill>
                  <a:schemeClr val="lt1"/>
                </a:solidFill>
              </a:ln>
              <a:effectLst/>
            </c:spPr>
            <c:extLst>
              <c:ext xmlns:c16="http://schemas.microsoft.com/office/drawing/2014/chart" uri="{C3380CC4-5D6E-409C-BE32-E72D297353CC}">
                <c16:uniqueId val="{00000001-149E-4B39-B8D9-B0D32416CE90}"/>
              </c:ext>
            </c:extLst>
          </c:dPt>
          <c:dPt>
            <c:idx val="1"/>
            <c:bubble3D val="0"/>
            <c:spPr>
              <a:solidFill>
                <a:schemeClr val="tx1"/>
              </a:solidFill>
              <a:ln w="19050">
                <a:solidFill>
                  <a:schemeClr val="lt1"/>
                </a:solidFill>
              </a:ln>
              <a:effectLst/>
            </c:spPr>
            <c:extLst>
              <c:ext xmlns:c16="http://schemas.microsoft.com/office/drawing/2014/chart" uri="{C3380CC4-5D6E-409C-BE32-E72D297353CC}">
                <c16:uniqueId val="{00000003-149E-4B39-B8D9-B0D32416CE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49E-4B39-B8D9-B0D32416CE90}"/>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49E-4B39-B8D9-B0D32416CE90}"/>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149E-4B39-B8D9-B0D32416CE90}"/>
              </c:ext>
            </c:extLst>
          </c:dPt>
          <c:cat>
            <c:strRef>
              <c:f>Sheet1!$A$2:$A$6</c:f>
              <c:strCache>
                <c:ptCount val="4"/>
                <c:pt idx="0">
                  <c:v>1st Qtr</c:v>
                </c:pt>
                <c:pt idx="1">
                  <c:v>2nd Qtr</c:v>
                </c:pt>
                <c:pt idx="2">
                  <c:v>3rd Qtr</c:v>
                </c:pt>
                <c:pt idx="3">
                  <c:v>4th Qtr</c:v>
                </c:pt>
              </c:strCache>
            </c:strRef>
          </c:cat>
          <c:val>
            <c:numRef>
              <c:f>Sheet1!$B$2:$B$6</c:f>
              <c:numCache>
                <c:formatCode>General</c:formatCode>
                <c:ptCount val="5"/>
                <c:pt idx="0">
                  <c:v>9</c:v>
                </c:pt>
                <c:pt idx="1">
                  <c:v>3</c:v>
                </c:pt>
                <c:pt idx="2">
                  <c:v>2</c:v>
                </c:pt>
                <c:pt idx="3">
                  <c:v>1.5</c:v>
                </c:pt>
              </c:numCache>
            </c:numRef>
          </c:val>
          <c:extLst>
            <c:ext xmlns:c16="http://schemas.microsoft.com/office/drawing/2014/chart" uri="{C3380CC4-5D6E-409C-BE32-E72D297353CC}">
              <c16:uniqueId val="{0000000A-149E-4B39-B8D9-B0D32416CE90}"/>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4"/>
        <c:delete val="1"/>
      </c:legendEntry>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ontserrat" charset="0"/>
              <a:ea typeface="Montserrat" charset="0"/>
              <a:cs typeface="Montserrat"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3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3/12/2018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3/12/2018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12866386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06_Title Slide">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9756DB5A-DC1D-4B22-95A8-EEA4E082A3AD}"/>
              </a:ext>
            </a:extLst>
          </p:cNvPr>
          <p:cNvSpPr>
            <a:spLocks noGrp="1"/>
          </p:cNvSpPr>
          <p:nvPr>
            <p:ph type="pic" sz="quarter" idx="160" hasCustomPrompt="1"/>
          </p:nvPr>
        </p:nvSpPr>
        <p:spPr>
          <a:xfrm>
            <a:off x="9194938" y="1651231"/>
            <a:ext cx="1204686" cy="1204686"/>
          </a:xfrm>
          <a:custGeom>
            <a:avLst/>
            <a:gdLst>
              <a:gd name="connsiteX0" fmla="*/ 602343 w 1204686"/>
              <a:gd name="connsiteY0" fmla="*/ 0 h 1204686"/>
              <a:gd name="connsiteX1" fmla="*/ 1204686 w 1204686"/>
              <a:gd name="connsiteY1" fmla="*/ 602343 h 1204686"/>
              <a:gd name="connsiteX2" fmla="*/ 602343 w 1204686"/>
              <a:gd name="connsiteY2" fmla="*/ 1204686 h 1204686"/>
              <a:gd name="connsiteX3" fmla="*/ 0 w 1204686"/>
              <a:gd name="connsiteY3" fmla="*/ 602343 h 1204686"/>
              <a:gd name="connsiteX4" fmla="*/ 602343 w 1204686"/>
              <a:gd name="connsiteY4" fmla="*/ 0 h 1204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4686" h="1204686">
                <a:moveTo>
                  <a:pt x="602343" y="0"/>
                </a:moveTo>
                <a:cubicBezTo>
                  <a:pt x="935008" y="0"/>
                  <a:pt x="1204686" y="269678"/>
                  <a:pt x="1204686" y="602343"/>
                </a:cubicBezTo>
                <a:cubicBezTo>
                  <a:pt x="1204686" y="935008"/>
                  <a:pt x="935008" y="1204686"/>
                  <a:pt x="602343" y="1204686"/>
                </a:cubicBezTo>
                <a:cubicBezTo>
                  <a:pt x="269678" y="1204686"/>
                  <a:pt x="0" y="935008"/>
                  <a:pt x="0" y="602343"/>
                </a:cubicBezTo>
                <a:cubicBezTo>
                  <a:pt x="0" y="269678"/>
                  <a:pt x="269678" y="0"/>
                  <a:pt x="602343" y="0"/>
                </a:cubicBez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9756DB5A-DC1D-4B22-95A8-EEA4E082A3AD}"/>
              </a:ext>
            </a:extLst>
          </p:cNvPr>
          <p:cNvSpPr>
            <a:spLocks noGrp="1"/>
          </p:cNvSpPr>
          <p:nvPr>
            <p:ph type="pic" sz="quarter" idx="161" hasCustomPrompt="1"/>
          </p:nvPr>
        </p:nvSpPr>
        <p:spPr>
          <a:xfrm>
            <a:off x="5493657" y="1651231"/>
            <a:ext cx="1204686" cy="1204686"/>
          </a:xfrm>
          <a:custGeom>
            <a:avLst/>
            <a:gdLst>
              <a:gd name="connsiteX0" fmla="*/ 602343 w 1204686"/>
              <a:gd name="connsiteY0" fmla="*/ 0 h 1204686"/>
              <a:gd name="connsiteX1" fmla="*/ 1204686 w 1204686"/>
              <a:gd name="connsiteY1" fmla="*/ 602343 h 1204686"/>
              <a:gd name="connsiteX2" fmla="*/ 602343 w 1204686"/>
              <a:gd name="connsiteY2" fmla="*/ 1204686 h 1204686"/>
              <a:gd name="connsiteX3" fmla="*/ 0 w 1204686"/>
              <a:gd name="connsiteY3" fmla="*/ 602343 h 1204686"/>
              <a:gd name="connsiteX4" fmla="*/ 602343 w 1204686"/>
              <a:gd name="connsiteY4" fmla="*/ 0 h 1204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4686" h="1204686">
                <a:moveTo>
                  <a:pt x="602343" y="0"/>
                </a:moveTo>
                <a:cubicBezTo>
                  <a:pt x="935008" y="0"/>
                  <a:pt x="1204686" y="269678"/>
                  <a:pt x="1204686" y="602343"/>
                </a:cubicBezTo>
                <a:cubicBezTo>
                  <a:pt x="1204686" y="935008"/>
                  <a:pt x="935008" y="1204686"/>
                  <a:pt x="602343" y="1204686"/>
                </a:cubicBezTo>
                <a:cubicBezTo>
                  <a:pt x="269678" y="1204686"/>
                  <a:pt x="0" y="935008"/>
                  <a:pt x="0" y="602343"/>
                </a:cubicBezTo>
                <a:cubicBezTo>
                  <a:pt x="0" y="269678"/>
                  <a:pt x="269678" y="0"/>
                  <a:pt x="602343" y="0"/>
                </a:cubicBez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9756DB5A-DC1D-4B22-95A8-EEA4E082A3AD}"/>
              </a:ext>
            </a:extLst>
          </p:cNvPr>
          <p:cNvSpPr>
            <a:spLocks noGrp="1"/>
          </p:cNvSpPr>
          <p:nvPr>
            <p:ph type="pic" sz="quarter" idx="162" hasCustomPrompt="1"/>
          </p:nvPr>
        </p:nvSpPr>
        <p:spPr>
          <a:xfrm>
            <a:off x="1792377" y="1651231"/>
            <a:ext cx="1204686" cy="1204686"/>
          </a:xfrm>
          <a:custGeom>
            <a:avLst/>
            <a:gdLst>
              <a:gd name="connsiteX0" fmla="*/ 602343 w 1204686"/>
              <a:gd name="connsiteY0" fmla="*/ 0 h 1204686"/>
              <a:gd name="connsiteX1" fmla="*/ 1204686 w 1204686"/>
              <a:gd name="connsiteY1" fmla="*/ 602343 h 1204686"/>
              <a:gd name="connsiteX2" fmla="*/ 602343 w 1204686"/>
              <a:gd name="connsiteY2" fmla="*/ 1204686 h 1204686"/>
              <a:gd name="connsiteX3" fmla="*/ 0 w 1204686"/>
              <a:gd name="connsiteY3" fmla="*/ 602343 h 1204686"/>
              <a:gd name="connsiteX4" fmla="*/ 602343 w 1204686"/>
              <a:gd name="connsiteY4" fmla="*/ 0 h 1204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4686" h="1204686">
                <a:moveTo>
                  <a:pt x="602343" y="0"/>
                </a:moveTo>
                <a:cubicBezTo>
                  <a:pt x="935008" y="0"/>
                  <a:pt x="1204686" y="269678"/>
                  <a:pt x="1204686" y="602343"/>
                </a:cubicBezTo>
                <a:cubicBezTo>
                  <a:pt x="1204686" y="935008"/>
                  <a:pt x="935008" y="1204686"/>
                  <a:pt x="602343" y="1204686"/>
                </a:cubicBezTo>
                <a:cubicBezTo>
                  <a:pt x="269678" y="1204686"/>
                  <a:pt x="0" y="935008"/>
                  <a:pt x="0" y="602343"/>
                </a:cubicBezTo>
                <a:cubicBezTo>
                  <a:pt x="0" y="269678"/>
                  <a:pt x="269678" y="0"/>
                  <a:pt x="602343" y="0"/>
                </a:cubicBez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9194938" y="4026477"/>
            <a:ext cx="1204686" cy="1204686"/>
          </a:xfrm>
          <a:custGeom>
            <a:avLst/>
            <a:gdLst>
              <a:gd name="connsiteX0" fmla="*/ 602343 w 1204686"/>
              <a:gd name="connsiteY0" fmla="*/ 0 h 1204686"/>
              <a:gd name="connsiteX1" fmla="*/ 1204686 w 1204686"/>
              <a:gd name="connsiteY1" fmla="*/ 602343 h 1204686"/>
              <a:gd name="connsiteX2" fmla="*/ 602343 w 1204686"/>
              <a:gd name="connsiteY2" fmla="*/ 1204686 h 1204686"/>
              <a:gd name="connsiteX3" fmla="*/ 0 w 1204686"/>
              <a:gd name="connsiteY3" fmla="*/ 602343 h 1204686"/>
              <a:gd name="connsiteX4" fmla="*/ 602343 w 1204686"/>
              <a:gd name="connsiteY4" fmla="*/ 0 h 1204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4686" h="1204686">
                <a:moveTo>
                  <a:pt x="602343" y="0"/>
                </a:moveTo>
                <a:cubicBezTo>
                  <a:pt x="935008" y="0"/>
                  <a:pt x="1204686" y="269678"/>
                  <a:pt x="1204686" y="602343"/>
                </a:cubicBezTo>
                <a:cubicBezTo>
                  <a:pt x="1204686" y="935008"/>
                  <a:pt x="935008" y="1204686"/>
                  <a:pt x="602343" y="1204686"/>
                </a:cubicBezTo>
                <a:cubicBezTo>
                  <a:pt x="269678" y="1204686"/>
                  <a:pt x="0" y="935008"/>
                  <a:pt x="0" y="602343"/>
                </a:cubicBezTo>
                <a:cubicBezTo>
                  <a:pt x="0" y="269678"/>
                  <a:pt x="269678" y="0"/>
                  <a:pt x="602343"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9756DB5A-DC1D-4B22-95A8-EEA4E082A3AD}"/>
              </a:ext>
            </a:extLst>
          </p:cNvPr>
          <p:cNvSpPr>
            <a:spLocks noGrp="1"/>
          </p:cNvSpPr>
          <p:nvPr>
            <p:ph type="pic" sz="quarter" idx="158" hasCustomPrompt="1"/>
          </p:nvPr>
        </p:nvSpPr>
        <p:spPr>
          <a:xfrm>
            <a:off x="5493657" y="4026477"/>
            <a:ext cx="1204686" cy="1204686"/>
          </a:xfrm>
          <a:custGeom>
            <a:avLst/>
            <a:gdLst>
              <a:gd name="connsiteX0" fmla="*/ 602343 w 1204686"/>
              <a:gd name="connsiteY0" fmla="*/ 0 h 1204686"/>
              <a:gd name="connsiteX1" fmla="*/ 1204686 w 1204686"/>
              <a:gd name="connsiteY1" fmla="*/ 602343 h 1204686"/>
              <a:gd name="connsiteX2" fmla="*/ 602343 w 1204686"/>
              <a:gd name="connsiteY2" fmla="*/ 1204686 h 1204686"/>
              <a:gd name="connsiteX3" fmla="*/ 0 w 1204686"/>
              <a:gd name="connsiteY3" fmla="*/ 602343 h 1204686"/>
              <a:gd name="connsiteX4" fmla="*/ 602343 w 1204686"/>
              <a:gd name="connsiteY4" fmla="*/ 0 h 1204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4686" h="1204686">
                <a:moveTo>
                  <a:pt x="602343" y="0"/>
                </a:moveTo>
                <a:cubicBezTo>
                  <a:pt x="935008" y="0"/>
                  <a:pt x="1204686" y="269678"/>
                  <a:pt x="1204686" y="602343"/>
                </a:cubicBezTo>
                <a:cubicBezTo>
                  <a:pt x="1204686" y="935008"/>
                  <a:pt x="935008" y="1204686"/>
                  <a:pt x="602343" y="1204686"/>
                </a:cubicBezTo>
                <a:cubicBezTo>
                  <a:pt x="269678" y="1204686"/>
                  <a:pt x="0" y="935008"/>
                  <a:pt x="0" y="602343"/>
                </a:cubicBezTo>
                <a:cubicBezTo>
                  <a:pt x="0" y="269678"/>
                  <a:pt x="269678" y="0"/>
                  <a:pt x="60234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9756DB5A-DC1D-4B22-95A8-EEA4E082A3AD}"/>
              </a:ext>
            </a:extLst>
          </p:cNvPr>
          <p:cNvSpPr>
            <a:spLocks noGrp="1"/>
          </p:cNvSpPr>
          <p:nvPr>
            <p:ph type="pic" sz="quarter" idx="157" hasCustomPrompt="1"/>
          </p:nvPr>
        </p:nvSpPr>
        <p:spPr>
          <a:xfrm>
            <a:off x="1792377" y="4026477"/>
            <a:ext cx="1204686" cy="1204686"/>
          </a:xfrm>
          <a:custGeom>
            <a:avLst/>
            <a:gdLst>
              <a:gd name="connsiteX0" fmla="*/ 602343 w 1204686"/>
              <a:gd name="connsiteY0" fmla="*/ 0 h 1204686"/>
              <a:gd name="connsiteX1" fmla="*/ 1204686 w 1204686"/>
              <a:gd name="connsiteY1" fmla="*/ 602343 h 1204686"/>
              <a:gd name="connsiteX2" fmla="*/ 602343 w 1204686"/>
              <a:gd name="connsiteY2" fmla="*/ 1204686 h 1204686"/>
              <a:gd name="connsiteX3" fmla="*/ 0 w 1204686"/>
              <a:gd name="connsiteY3" fmla="*/ 602343 h 1204686"/>
              <a:gd name="connsiteX4" fmla="*/ 602343 w 1204686"/>
              <a:gd name="connsiteY4" fmla="*/ 0 h 1204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4686" h="1204686">
                <a:moveTo>
                  <a:pt x="602343" y="0"/>
                </a:moveTo>
                <a:cubicBezTo>
                  <a:pt x="935008" y="0"/>
                  <a:pt x="1204686" y="269678"/>
                  <a:pt x="1204686" y="602343"/>
                </a:cubicBezTo>
                <a:cubicBezTo>
                  <a:pt x="1204686" y="935008"/>
                  <a:pt x="935008" y="1204686"/>
                  <a:pt x="602343" y="1204686"/>
                </a:cubicBezTo>
                <a:cubicBezTo>
                  <a:pt x="269678" y="1204686"/>
                  <a:pt x="0" y="935008"/>
                  <a:pt x="0" y="602343"/>
                </a:cubicBezTo>
                <a:cubicBezTo>
                  <a:pt x="0" y="269678"/>
                  <a:pt x="269678" y="0"/>
                  <a:pt x="602343"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755254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20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756DB5A-DC1D-4B22-95A8-EEA4E082A3AD}"/>
              </a:ext>
            </a:extLst>
          </p:cNvPr>
          <p:cNvSpPr>
            <a:spLocks noGrp="1"/>
          </p:cNvSpPr>
          <p:nvPr>
            <p:ph type="pic" sz="quarter" idx="160" hasCustomPrompt="1"/>
          </p:nvPr>
        </p:nvSpPr>
        <p:spPr>
          <a:xfrm>
            <a:off x="4784041" y="1734177"/>
            <a:ext cx="2604980" cy="2604980"/>
          </a:xfrm>
          <a:custGeom>
            <a:avLst/>
            <a:gdLst>
              <a:gd name="connsiteX0" fmla="*/ 1302490 w 2604980"/>
              <a:gd name="connsiteY0" fmla="*/ 0 h 2604980"/>
              <a:gd name="connsiteX1" fmla="*/ 2604980 w 2604980"/>
              <a:gd name="connsiteY1" fmla="*/ 1302490 h 2604980"/>
              <a:gd name="connsiteX2" fmla="*/ 1302490 w 2604980"/>
              <a:gd name="connsiteY2" fmla="*/ 2604980 h 2604980"/>
              <a:gd name="connsiteX3" fmla="*/ 0 w 2604980"/>
              <a:gd name="connsiteY3" fmla="*/ 1302490 h 2604980"/>
              <a:gd name="connsiteX4" fmla="*/ 1302490 w 2604980"/>
              <a:gd name="connsiteY4" fmla="*/ 0 h 2604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4980" h="2604980">
                <a:moveTo>
                  <a:pt x="1302490" y="0"/>
                </a:moveTo>
                <a:cubicBezTo>
                  <a:pt x="2021835" y="0"/>
                  <a:pt x="2604980" y="583145"/>
                  <a:pt x="2604980" y="1302490"/>
                </a:cubicBezTo>
                <a:cubicBezTo>
                  <a:pt x="2604980" y="2021835"/>
                  <a:pt x="2021835" y="2604980"/>
                  <a:pt x="1302490" y="2604980"/>
                </a:cubicBezTo>
                <a:cubicBezTo>
                  <a:pt x="583145" y="2604980"/>
                  <a:pt x="0" y="2021835"/>
                  <a:pt x="0" y="1302490"/>
                </a:cubicBezTo>
                <a:cubicBezTo>
                  <a:pt x="0" y="583145"/>
                  <a:pt x="583145" y="0"/>
                  <a:pt x="1302490"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756DB5A-DC1D-4B22-95A8-EEA4E082A3AD}"/>
              </a:ext>
            </a:extLst>
          </p:cNvPr>
          <p:cNvSpPr>
            <a:spLocks noGrp="1"/>
          </p:cNvSpPr>
          <p:nvPr>
            <p:ph type="pic" sz="quarter" idx="161" hasCustomPrompt="1"/>
          </p:nvPr>
        </p:nvSpPr>
        <p:spPr>
          <a:xfrm>
            <a:off x="1119658" y="1734177"/>
            <a:ext cx="2604980" cy="2604980"/>
          </a:xfrm>
          <a:custGeom>
            <a:avLst/>
            <a:gdLst>
              <a:gd name="connsiteX0" fmla="*/ 1302490 w 2604980"/>
              <a:gd name="connsiteY0" fmla="*/ 0 h 2604980"/>
              <a:gd name="connsiteX1" fmla="*/ 2604980 w 2604980"/>
              <a:gd name="connsiteY1" fmla="*/ 1302490 h 2604980"/>
              <a:gd name="connsiteX2" fmla="*/ 1302490 w 2604980"/>
              <a:gd name="connsiteY2" fmla="*/ 2604980 h 2604980"/>
              <a:gd name="connsiteX3" fmla="*/ 0 w 2604980"/>
              <a:gd name="connsiteY3" fmla="*/ 1302490 h 2604980"/>
              <a:gd name="connsiteX4" fmla="*/ 1302490 w 2604980"/>
              <a:gd name="connsiteY4" fmla="*/ 0 h 2604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4980" h="2604980">
                <a:moveTo>
                  <a:pt x="1302490" y="0"/>
                </a:moveTo>
                <a:cubicBezTo>
                  <a:pt x="2021835" y="0"/>
                  <a:pt x="2604980" y="583145"/>
                  <a:pt x="2604980" y="1302490"/>
                </a:cubicBezTo>
                <a:cubicBezTo>
                  <a:pt x="2604980" y="2021835"/>
                  <a:pt x="2021835" y="2604980"/>
                  <a:pt x="1302490" y="2604980"/>
                </a:cubicBezTo>
                <a:cubicBezTo>
                  <a:pt x="583145" y="2604980"/>
                  <a:pt x="0" y="2021835"/>
                  <a:pt x="0" y="1302490"/>
                </a:cubicBezTo>
                <a:cubicBezTo>
                  <a:pt x="0" y="583145"/>
                  <a:pt x="583145" y="0"/>
                  <a:pt x="1302490"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8448424" y="1734177"/>
            <a:ext cx="2604980" cy="2604980"/>
          </a:xfrm>
          <a:custGeom>
            <a:avLst/>
            <a:gdLst>
              <a:gd name="connsiteX0" fmla="*/ 1302490 w 2604980"/>
              <a:gd name="connsiteY0" fmla="*/ 0 h 2604980"/>
              <a:gd name="connsiteX1" fmla="*/ 2604980 w 2604980"/>
              <a:gd name="connsiteY1" fmla="*/ 1302490 h 2604980"/>
              <a:gd name="connsiteX2" fmla="*/ 1302490 w 2604980"/>
              <a:gd name="connsiteY2" fmla="*/ 2604980 h 2604980"/>
              <a:gd name="connsiteX3" fmla="*/ 0 w 2604980"/>
              <a:gd name="connsiteY3" fmla="*/ 1302490 h 2604980"/>
              <a:gd name="connsiteX4" fmla="*/ 1302490 w 2604980"/>
              <a:gd name="connsiteY4" fmla="*/ 0 h 2604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4980" h="2604980">
                <a:moveTo>
                  <a:pt x="1302490" y="0"/>
                </a:moveTo>
                <a:cubicBezTo>
                  <a:pt x="2021835" y="0"/>
                  <a:pt x="2604980" y="583145"/>
                  <a:pt x="2604980" y="1302490"/>
                </a:cubicBezTo>
                <a:cubicBezTo>
                  <a:pt x="2604980" y="2021835"/>
                  <a:pt x="2021835" y="2604980"/>
                  <a:pt x="1302490" y="2604980"/>
                </a:cubicBezTo>
                <a:cubicBezTo>
                  <a:pt x="583145" y="2604980"/>
                  <a:pt x="0" y="2021835"/>
                  <a:pt x="0" y="1302490"/>
                </a:cubicBezTo>
                <a:cubicBezTo>
                  <a:pt x="0" y="583145"/>
                  <a:pt x="583145" y="0"/>
                  <a:pt x="1302490"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6078371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21_Title Slide">
    <p:spTree>
      <p:nvGrpSpPr>
        <p:cNvPr id="1" name=""/>
        <p:cNvGrpSpPr/>
        <p:nvPr/>
      </p:nvGrpSpPr>
      <p:grpSpPr>
        <a:xfrm>
          <a:off x="0" y="0"/>
          <a:ext cx="0" cy="0"/>
          <a:chOff x="0" y="0"/>
          <a:chExt cx="0" cy="0"/>
        </a:xfrm>
      </p:grpSpPr>
      <p:sp>
        <p:nvSpPr>
          <p:cNvPr id="28" name="Picture Placeholder 27">
            <a:extLst>
              <a:ext uri="{FF2B5EF4-FFF2-40B4-BE49-F238E27FC236}">
                <a16:creationId xmlns:a16="http://schemas.microsoft.com/office/drawing/2014/main" id="{9756DB5A-DC1D-4B22-95A8-EEA4E082A3AD}"/>
              </a:ext>
            </a:extLst>
          </p:cNvPr>
          <p:cNvSpPr>
            <a:spLocks noGrp="1"/>
          </p:cNvSpPr>
          <p:nvPr>
            <p:ph type="pic" sz="quarter" idx="166" hasCustomPrompt="1"/>
          </p:nvPr>
        </p:nvSpPr>
        <p:spPr>
          <a:xfrm>
            <a:off x="9280105" y="4284422"/>
            <a:ext cx="2911895" cy="2573579"/>
          </a:xfrm>
          <a:custGeom>
            <a:avLst/>
            <a:gdLst>
              <a:gd name="connsiteX0" fmla="*/ 0 w 2911895"/>
              <a:gd name="connsiteY0" fmla="*/ 0 h 2573579"/>
              <a:gd name="connsiteX1" fmla="*/ 2911895 w 2911895"/>
              <a:gd name="connsiteY1" fmla="*/ 0 h 2573579"/>
              <a:gd name="connsiteX2" fmla="*/ 2911895 w 2911895"/>
              <a:gd name="connsiteY2" fmla="*/ 2573579 h 2573579"/>
              <a:gd name="connsiteX3" fmla="*/ 0 w 2911895"/>
              <a:gd name="connsiteY3" fmla="*/ 2573579 h 2573579"/>
            </a:gdLst>
            <a:ahLst/>
            <a:cxnLst>
              <a:cxn ang="0">
                <a:pos x="connsiteX0" y="connsiteY0"/>
              </a:cxn>
              <a:cxn ang="0">
                <a:pos x="connsiteX1" y="connsiteY1"/>
              </a:cxn>
              <a:cxn ang="0">
                <a:pos x="connsiteX2" y="connsiteY2"/>
              </a:cxn>
              <a:cxn ang="0">
                <a:pos x="connsiteX3" y="connsiteY3"/>
              </a:cxn>
            </a:cxnLst>
            <a:rect l="l" t="t" r="r" b="b"/>
            <a:pathLst>
              <a:path w="2911895" h="2573579">
                <a:moveTo>
                  <a:pt x="0" y="0"/>
                </a:moveTo>
                <a:lnTo>
                  <a:pt x="2911895" y="0"/>
                </a:lnTo>
                <a:lnTo>
                  <a:pt x="2911895" y="2573579"/>
                </a:lnTo>
                <a:lnTo>
                  <a:pt x="0" y="2573579"/>
                </a:lnTo>
                <a:close/>
              </a:path>
            </a:pathLst>
          </a:custGeom>
        </p:spPr>
        <p:txBody>
          <a:bodyPr wrap="square">
            <a:noAutofit/>
          </a:bodyPr>
          <a:lstStyle>
            <a:lvl1pPr>
              <a:defRPr sz="1200"/>
            </a:lvl1pPr>
          </a:lstStyle>
          <a:p>
            <a:r>
              <a:rPr lang="en-US" dirty="0"/>
              <a:t>Picture</a:t>
            </a:r>
          </a:p>
        </p:txBody>
      </p:sp>
      <p:sp>
        <p:nvSpPr>
          <p:cNvPr id="26" name="Picture Placeholder 25">
            <a:extLst>
              <a:ext uri="{FF2B5EF4-FFF2-40B4-BE49-F238E27FC236}">
                <a16:creationId xmlns:a16="http://schemas.microsoft.com/office/drawing/2014/main" id="{9756DB5A-DC1D-4B22-95A8-EEA4E082A3AD}"/>
              </a:ext>
            </a:extLst>
          </p:cNvPr>
          <p:cNvSpPr>
            <a:spLocks noGrp="1"/>
          </p:cNvSpPr>
          <p:nvPr>
            <p:ph type="pic" sz="quarter" idx="165" hasCustomPrompt="1"/>
          </p:nvPr>
        </p:nvSpPr>
        <p:spPr>
          <a:xfrm>
            <a:off x="6185306" y="4284422"/>
            <a:ext cx="2911895" cy="2573579"/>
          </a:xfrm>
          <a:custGeom>
            <a:avLst/>
            <a:gdLst>
              <a:gd name="connsiteX0" fmla="*/ 0 w 2911895"/>
              <a:gd name="connsiteY0" fmla="*/ 0 h 2573579"/>
              <a:gd name="connsiteX1" fmla="*/ 2911895 w 2911895"/>
              <a:gd name="connsiteY1" fmla="*/ 0 h 2573579"/>
              <a:gd name="connsiteX2" fmla="*/ 2911895 w 2911895"/>
              <a:gd name="connsiteY2" fmla="*/ 2573579 h 2573579"/>
              <a:gd name="connsiteX3" fmla="*/ 0 w 2911895"/>
              <a:gd name="connsiteY3" fmla="*/ 2573579 h 2573579"/>
            </a:gdLst>
            <a:ahLst/>
            <a:cxnLst>
              <a:cxn ang="0">
                <a:pos x="connsiteX0" y="connsiteY0"/>
              </a:cxn>
              <a:cxn ang="0">
                <a:pos x="connsiteX1" y="connsiteY1"/>
              </a:cxn>
              <a:cxn ang="0">
                <a:pos x="connsiteX2" y="connsiteY2"/>
              </a:cxn>
              <a:cxn ang="0">
                <a:pos x="connsiteX3" y="connsiteY3"/>
              </a:cxn>
            </a:cxnLst>
            <a:rect l="l" t="t" r="r" b="b"/>
            <a:pathLst>
              <a:path w="2911895" h="2573579">
                <a:moveTo>
                  <a:pt x="0" y="0"/>
                </a:moveTo>
                <a:lnTo>
                  <a:pt x="2911895" y="0"/>
                </a:lnTo>
                <a:lnTo>
                  <a:pt x="2911895" y="2573579"/>
                </a:lnTo>
                <a:lnTo>
                  <a:pt x="0" y="2573579"/>
                </a:ln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9756DB5A-DC1D-4B22-95A8-EEA4E082A3AD}"/>
              </a:ext>
            </a:extLst>
          </p:cNvPr>
          <p:cNvSpPr>
            <a:spLocks noGrp="1"/>
          </p:cNvSpPr>
          <p:nvPr>
            <p:ph type="pic" sz="quarter" idx="164" hasCustomPrompt="1"/>
          </p:nvPr>
        </p:nvSpPr>
        <p:spPr>
          <a:xfrm>
            <a:off x="3090507" y="4284421"/>
            <a:ext cx="2911895" cy="2573579"/>
          </a:xfrm>
          <a:custGeom>
            <a:avLst/>
            <a:gdLst>
              <a:gd name="connsiteX0" fmla="*/ 0 w 2911895"/>
              <a:gd name="connsiteY0" fmla="*/ 0 h 2573579"/>
              <a:gd name="connsiteX1" fmla="*/ 2911895 w 2911895"/>
              <a:gd name="connsiteY1" fmla="*/ 0 h 2573579"/>
              <a:gd name="connsiteX2" fmla="*/ 2911895 w 2911895"/>
              <a:gd name="connsiteY2" fmla="*/ 2573579 h 2573579"/>
              <a:gd name="connsiteX3" fmla="*/ 0 w 2911895"/>
              <a:gd name="connsiteY3" fmla="*/ 2573579 h 2573579"/>
            </a:gdLst>
            <a:ahLst/>
            <a:cxnLst>
              <a:cxn ang="0">
                <a:pos x="connsiteX0" y="connsiteY0"/>
              </a:cxn>
              <a:cxn ang="0">
                <a:pos x="connsiteX1" y="connsiteY1"/>
              </a:cxn>
              <a:cxn ang="0">
                <a:pos x="connsiteX2" y="connsiteY2"/>
              </a:cxn>
              <a:cxn ang="0">
                <a:pos x="connsiteX3" y="connsiteY3"/>
              </a:cxn>
            </a:cxnLst>
            <a:rect l="l" t="t" r="r" b="b"/>
            <a:pathLst>
              <a:path w="2911895" h="2573579">
                <a:moveTo>
                  <a:pt x="0" y="0"/>
                </a:moveTo>
                <a:lnTo>
                  <a:pt x="2911895" y="0"/>
                </a:lnTo>
                <a:lnTo>
                  <a:pt x="2911895" y="2573579"/>
                </a:lnTo>
                <a:lnTo>
                  <a:pt x="0" y="2573579"/>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9756DB5A-DC1D-4B22-95A8-EEA4E082A3AD}"/>
              </a:ext>
            </a:extLst>
          </p:cNvPr>
          <p:cNvSpPr>
            <a:spLocks noGrp="1"/>
          </p:cNvSpPr>
          <p:nvPr>
            <p:ph type="pic" sz="quarter" idx="163" hasCustomPrompt="1"/>
          </p:nvPr>
        </p:nvSpPr>
        <p:spPr>
          <a:xfrm>
            <a:off x="-4292" y="4284422"/>
            <a:ext cx="2911895" cy="2573579"/>
          </a:xfrm>
          <a:custGeom>
            <a:avLst/>
            <a:gdLst>
              <a:gd name="connsiteX0" fmla="*/ 0 w 2911895"/>
              <a:gd name="connsiteY0" fmla="*/ 0 h 2573579"/>
              <a:gd name="connsiteX1" fmla="*/ 2911895 w 2911895"/>
              <a:gd name="connsiteY1" fmla="*/ 0 h 2573579"/>
              <a:gd name="connsiteX2" fmla="*/ 2911895 w 2911895"/>
              <a:gd name="connsiteY2" fmla="*/ 2573579 h 2573579"/>
              <a:gd name="connsiteX3" fmla="*/ 0 w 2911895"/>
              <a:gd name="connsiteY3" fmla="*/ 2573579 h 2573579"/>
            </a:gdLst>
            <a:ahLst/>
            <a:cxnLst>
              <a:cxn ang="0">
                <a:pos x="connsiteX0" y="connsiteY0"/>
              </a:cxn>
              <a:cxn ang="0">
                <a:pos x="connsiteX1" y="connsiteY1"/>
              </a:cxn>
              <a:cxn ang="0">
                <a:pos x="connsiteX2" y="connsiteY2"/>
              </a:cxn>
              <a:cxn ang="0">
                <a:pos x="connsiteX3" y="connsiteY3"/>
              </a:cxn>
            </a:cxnLst>
            <a:rect l="l" t="t" r="r" b="b"/>
            <a:pathLst>
              <a:path w="2911895" h="2573579">
                <a:moveTo>
                  <a:pt x="0" y="0"/>
                </a:moveTo>
                <a:lnTo>
                  <a:pt x="2911895" y="0"/>
                </a:lnTo>
                <a:lnTo>
                  <a:pt x="2911895" y="2573579"/>
                </a:lnTo>
                <a:lnTo>
                  <a:pt x="0" y="2573579"/>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9756DB5A-DC1D-4B22-95A8-EEA4E082A3AD}"/>
              </a:ext>
            </a:extLst>
          </p:cNvPr>
          <p:cNvSpPr>
            <a:spLocks noGrp="1"/>
          </p:cNvSpPr>
          <p:nvPr>
            <p:ph type="pic" sz="quarter" idx="162" hasCustomPrompt="1"/>
          </p:nvPr>
        </p:nvSpPr>
        <p:spPr>
          <a:xfrm>
            <a:off x="9284399" y="1811677"/>
            <a:ext cx="2911895" cy="2296683"/>
          </a:xfrm>
          <a:custGeom>
            <a:avLst/>
            <a:gdLst>
              <a:gd name="connsiteX0" fmla="*/ 0 w 2911895"/>
              <a:gd name="connsiteY0" fmla="*/ 0 h 2296683"/>
              <a:gd name="connsiteX1" fmla="*/ 2911895 w 2911895"/>
              <a:gd name="connsiteY1" fmla="*/ 0 h 2296683"/>
              <a:gd name="connsiteX2" fmla="*/ 2911895 w 2911895"/>
              <a:gd name="connsiteY2" fmla="*/ 2296683 h 2296683"/>
              <a:gd name="connsiteX3" fmla="*/ 0 w 2911895"/>
              <a:gd name="connsiteY3" fmla="*/ 2296683 h 2296683"/>
            </a:gdLst>
            <a:ahLst/>
            <a:cxnLst>
              <a:cxn ang="0">
                <a:pos x="connsiteX0" y="connsiteY0"/>
              </a:cxn>
              <a:cxn ang="0">
                <a:pos x="connsiteX1" y="connsiteY1"/>
              </a:cxn>
              <a:cxn ang="0">
                <a:pos x="connsiteX2" y="connsiteY2"/>
              </a:cxn>
              <a:cxn ang="0">
                <a:pos x="connsiteX3" y="connsiteY3"/>
              </a:cxn>
            </a:cxnLst>
            <a:rect l="l" t="t" r="r" b="b"/>
            <a:pathLst>
              <a:path w="2911895" h="2296683">
                <a:moveTo>
                  <a:pt x="0" y="0"/>
                </a:moveTo>
                <a:lnTo>
                  <a:pt x="2911895" y="0"/>
                </a:lnTo>
                <a:lnTo>
                  <a:pt x="2911895" y="2296683"/>
                </a:lnTo>
                <a:lnTo>
                  <a:pt x="0" y="2296683"/>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9756DB5A-DC1D-4B22-95A8-EEA4E082A3AD}"/>
              </a:ext>
            </a:extLst>
          </p:cNvPr>
          <p:cNvSpPr>
            <a:spLocks noGrp="1"/>
          </p:cNvSpPr>
          <p:nvPr>
            <p:ph type="pic" sz="quarter" idx="161" hasCustomPrompt="1"/>
          </p:nvPr>
        </p:nvSpPr>
        <p:spPr>
          <a:xfrm>
            <a:off x="6189600" y="1811677"/>
            <a:ext cx="2911895" cy="2296683"/>
          </a:xfrm>
          <a:custGeom>
            <a:avLst/>
            <a:gdLst>
              <a:gd name="connsiteX0" fmla="*/ 0 w 2911895"/>
              <a:gd name="connsiteY0" fmla="*/ 0 h 2296683"/>
              <a:gd name="connsiteX1" fmla="*/ 2911895 w 2911895"/>
              <a:gd name="connsiteY1" fmla="*/ 0 h 2296683"/>
              <a:gd name="connsiteX2" fmla="*/ 2911895 w 2911895"/>
              <a:gd name="connsiteY2" fmla="*/ 2296683 h 2296683"/>
              <a:gd name="connsiteX3" fmla="*/ 0 w 2911895"/>
              <a:gd name="connsiteY3" fmla="*/ 2296683 h 2296683"/>
            </a:gdLst>
            <a:ahLst/>
            <a:cxnLst>
              <a:cxn ang="0">
                <a:pos x="connsiteX0" y="connsiteY0"/>
              </a:cxn>
              <a:cxn ang="0">
                <a:pos x="connsiteX1" y="connsiteY1"/>
              </a:cxn>
              <a:cxn ang="0">
                <a:pos x="connsiteX2" y="connsiteY2"/>
              </a:cxn>
              <a:cxn ang="0">
                <a:pos x="connsiteX3" y="connsiteY3"/>
              </a:cxn>
            </a:cxnLst>
            <a:rect l="l" t="t" r="r" b="b"/>
            <a:pathLst>
              <a:path w="2911895" h="2296683">
                <a:moveTo>
                  <a:pt x="0" y="0"/>
                </a:moveTo>
                <a:lnTo>
                  <a:pt x="2911895" y="0"/>
                </a:lnTo>
                <a:lnTo>
                  <a:pt x="2911895" y="2296683"/>
                </a:lnTo>
                <a:lnTo>
                  <a:pt x="0" y="2296683"/>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9756DB5A-DC1D-4B22-95A8-EEA4E082A3AD}"/>
              </a:ext>
            </a:extLst>
          </p:cNvPr>
          <p:cNvSpPr>
            <a:spLocks noGrp="1"/>
          </p:cNvSpPr>
          <p:nvPr>
            <p:ph type="pic" sz="quarter" idx="160" hasCustomPrompt="1"/>
          </p:nvPr>
        </p:nvSpPr>
        <p:spPr>
          <a:xfrm>
            <a:off x="3094801" y="1811677"/>
            <a:ext cx="2911895" cy="2296683"/>
          </a:xfrm>
          <a:custGeom>
            <a:avLst/>
            <a:gdLst>
              <a:gd name="connsiteX0" fmla="*/ 0 w 2911895"/>
              <a:gd name="connsiteY0" fmla="*/ 0 h 2296683"/>
              <a:gd name="connsiteX1" fmla="*/ 2911895 w 2911895"/>
              <a:gd name="connsiteY1" fmla="*/ 0 h 2296683"/>
              <a:gd name="connsiteX2" fmla="*/ 2911895 w 2911895"/>
              <a:gd name="connsiteY2" fmla="*/ 2296683 h 2296683"/>
              <a:gd name="connsiteX3" fmla="*/ 0 w 2911895"/>
              <a:gd name="connsiteY3" fmla="*/ 2296683 h 2296683"/>
            </a:gdLst>
            <a:ahLst/>
            <a:cxnLst>
              <a:cxn ang="0">
                <a:pos x="connsiteX0" y="connsiteY0"/>
              </a:cxn>
              <a:cxn ang="0">
                <a:pos x="connsiteX1" y="connsiteY1"/>
              </a:cxn>
              <a:cxn ang="0">
                <a:pos x="connsiteX2" y="connsiteY2"/>
              </a:cxn>
              <a:cxn ang="0">
                <a:pos x="connsiteX3" y="connsiteY3"/>
              </a:cxn>
            </a:cxnLst>
            <a:rect l="l" t="t" r="r" b="b"/>
            <a:pathLst>
              <a:path w="2911895" h="2296683">
                <a:moveTo>
                  <a:pt x="0" y="0"/>
                </a:moveTo>
                <a:lnTo>
                  <a:pt x="2911895" y="0"/>
                </a:lnTo>
                <a:lnTo>
                  <a:pt x="2911895" y="2296683"/>
                </a:lnTo>
                <a:lnTo>
                  <a:pt x="0" y="2296683"/>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1" y="1811678"/>
            <a:ext cx="2911895" cy="2296683"/>
          </a:xfrm>
          <a:custGeom>
            <a:avLst/>
            <a:gdLst>
              <a:gd name="connsiteX0" fmla="*/ 0 w 2911895"/>
              <a:gd name="connsiteY0" fmla="*/ 0 h 2296683"/>
              <a:gd name="connsiteX1" fmla="*/ 2911895 w 2911895"/>
              <a:gd name="connsiteY1" fmla="*/ 0 h 2296683"/>
              <a:gd name="connsiteX2" fmla="*/ 2911895 w 2911895"/>
              <a:gd name="connsiteY2" fmla="*/ 2296683 h 2296683"/>
              <a:gd name="connsiteX3" fmla="*/ 0 w 2911895"/>
              <a:gd name="connsiteY3" fmla="*/ 2296683 h 2296683"/>
            </a:gdLst>
            <a:ahLst/>
            <a:cxnLst>
              <a:cxn ang="0">
                <a:pos x="connsiteX0" y="connsiteY0"/>
              </a:cxn>
              <a:cxn ang="0">
                <a:pos x="connsiteX1" y="connsiteY1"/>
              </a:cxn>
              <a:cxn ang="0">
                <a:pos x="connsiteX2" y="connsiteY2"/>
              </a:cxn>
              <a:cxn ang="0">
                <a:pos x="connsiteX3" y="connsiteY3"/>
              </a:cxn>
            </a:cxnLst>
            <a:rect l="l" t="t" r="r" b="b"/>
            <a:pathLst>
              <a:path w="2911895" h="2296683">
                <a:moveTo>
                  <a:pt x="0" y="0"/>
                </a:moveTo>
                <a:lnTo>
                  <a:pt x="2911895" y="0"/>
                </a:lnTo>
                <a:lnTo>
                  <a:pt x="2911895" y="2296683"/>
                </a:lnTo>
                <a:lnTo>
                  <a:pt x="0" y="229668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5444645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22_Title Slide">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9756DB5A-DC1D-4B22-95A8-EEA4E082A3AD}"/>
              </a:ext>
            </a:extLst>
          </p:cNvPr>
          <p:cNvSpPr>
            <a:spLocks noGrp="1"/>
          </p:cNvSpPr>
          <p:nvPr>
            <p:ph type="pic" sz="quarter" idx="163" hasCustomPrompt="1"/>
          </p:nvPr>
        </p:nvSpPr>
        <p:spPr>
          <a:xfrm>
            <a:off x="0" y="3541487"/>
            <a:ext cx="12192000" cy="3316514"/>
          </a:xfrm>
          <a:custGeom>
            <a:avLst/>
            <a:gdLst>
              <a:gd name="connsiteX0" fmla="*/ 0 w 12192000"/>
              <a:gd name="connsiteY0" fmla="*/ 0 h 3316514"/>
              <a:gd name="connsiteX1" fmla="*/ 12192000 w 12192000"/>
              <a:gd name="connsiteY1" fmla="*/ 0 h 3316514"/>
              <a:gd name="connsiteX2" fmla="*/ 12192000 w 12192000"/>
              <a:gd name="connsiteY2" fmla="*/ 3316514 h 3316514"/>
              <a:gd name="connsiteX3" fmla="*/ 0 w 12192000"/>
              <a:gd name="connsiteY3" fmla="*/ 3316514 h 3316514"/>
            </a:gdLst>
            <a:ahLst/>
            <a:cxnLst>
              <a:cxn ang="0">
                <a:pos x="connsiteX0" y="connsiteY0"/>
              </a:cxn>
              <a:cxn ang="0">
                <a:pos x="connsiteX1" y="connsiteY1"/>
              </a:cxn>
              <a:cxn ang="0">
                <a:pos x="connsiteX2" y="connsiteY2"/>
              </a:cxn>
              <a:cxn ang="0">
                <a:pos x="connsiteX3" y="connsiteY3"/>
              </a:cxn>
            </a:cxnLst>
            <a:rect l="l" t="t" r="r" b="b"/>
            <a:pathLst>
              <a:path w="12192000" h="3316514">
                <a:moveTo>
                  <a:pt x="0" y="0"/>
                </a:moveTo>
                <a:lnTo>
                  <a:pt x="12192000" y="0"/>
                </a:lnTo>
                <a:lnTo>
                  <a:pt x="12192000" y="3316514"/>
                </a:lnTo>
                <a:lnTo>
                  <a:pt x="0" y="3316514"/>
                </a:lnTo>
                <a:close/>
              </a:path>
            </a:pathLst>
          </a:custGeom>
        </p:spPr>
        <p:txBody>
          <a:bodyPr wrap="square">
            <a:noAutofit/>
          </a:bodyPr>
          <a:lstStyle>
            <a:lvl1pPr>
              <a:defRPr sz="1200"/>
            </a:lvl1pPr>
          </a:lstStyle>
          <a:p>
            <a:r>
              <a:rPr lang="en-US" dirty="0"/>
              <a:t>Picture</a:t>
            </a:r>
          </a:p>
        </p:txBody>
      </p:sp>
      <p:sp>
        <p:nvSpPr>
          <p:cNvPr id="27" name="Picture Placeholder 26">
            <a:extLst>
              <a:ext uri="{FF2B5EF4-FFF2-40B4-BE49-F238E27FC236}">
                <a16:creationId xmlns:a16="http://schemas.microsoft.com/office/drawing/2014/main" id="{9756DB5A-DC1D-4B22-95A8-EEA4E082A3AD}"/>
              </a:ext>
            </a:extLst>
          </p:cNvPr>
          <p:cNvSpPr>
            <a:spLocks noGrp="1"/>
          </p:cNvSpPr>
          <p:nvPr>
            <p:ph type="pic" sz="quarter" idx="162" hasCustomPrompt="1"/>
          </p:nvPr>
        </p:nvSpPr>
        <p:spPr>
          <a:xfrm>
            <a:off x="7472966" y="2382254"/>
            <a:ext cx="1880316" cy="1880316"/>
          </a:xfrm>
          <a:custGeom>
            <a:avLst/>
            <a:gdLst>
              <a:gd name="connsiteX0" fmla="*/ 940158 w 1880316"/>
              <a:gd name="connsiteY0" fmla="*/ 0 h 1880316"/>
              <a:gd name="connsiteX1" fmla="*/ 1880316 w 1880316"/>
              <a:gd name="connsiteY1" fmla="*/ 940158 h 1880316"/>
              <a:gd name="connsiteX2" fmla="*/ 940158 w 1880316"/>
              <a:gd name="connsiteY2" fmla="*/ 1880316 h 1880316"/>
              <a:gd name="connsiteX3" fmla="*/ 0 w 1880316"/>
              <a:gd name="connsiteY3" fmla="*/ 940158 h 1880316"/>
              <a:gd name="connsiteX4" fmla="*/ 940158 w 1880316"/>
              <a:gd name="connsiteY4" fmla="*/ 0 h 18803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0316" h="1880316">
                <a:moveTo>
                  <a:pt x="940158" y="0"/>
                </a:moveTo>
                <a:cubicBezTo>
                  <a:pt x="1459393" y="0"/>
                  <a:pt x="1880316" y="420923"/>
                  <a:pt x="1880316" y="940158"/>
                </a:cubicBezTo>
                <a:cubicBezTo>
                  <a:pt x="1880316" y="1459393"/>
                  <a:pt x="1459393" y="1880316"/>
                  <a:pt x="940158" y="1880316"/>
                </a:cubicBezTo>
                <a:cubicBezTo>
                  <a:pt x="420923" y="1880316"/>
                  <a:pt x="0" y="1459393"/>
                  <a:pt x="0" y="940158"/>
                </a:cubicBezTo>
                <a:cubicBezTo>
                  <a:pt x="0" y="420923"/>
                  <a:pt x="420923" y="0"/>
                  <a:pt x="940158" y="0"/>
                </a:cubicBezTo>
                <a:close/>
              </a:path>
            </a:pathLst>
          </a:custGeom>
        </p:spPr>
        <p:txBody>
          <a:bodyPr wrap="square">
            <a:noAutofit/>
          </a:bodyPr>
          <a:lstStyle>
            <a:lvl1pPr>
              <a:defRPr sz="1200"/>
            </a:lvl1pPr>
          </a:lstStyle>
          <a:p>
            <a:r>
              <a:rPr lang="en-US" dirty="0"/>
              <a:t>Picture</a:t>
            </a:r>
          </a:p>
        </p:txBody>
      </p:sp>
      <p:sp>
        <p:nvSpPr>
          <p:cNvPr id="25" name="Picture Placeholder 24">
            <a:extLst>
              <a:ext uri="{FF2B5EF4-FFF2-40B4-BE49-F238E27FC236}">
                <a16:creationId xmlns:a16="http://schemas.microsoft.com/office/drawing/2014/main" id="{9756DB5A-DC1D-4B22-95A8-EEA4E082A3AD}"/>
              </a:ext>
            </a:extLst>
          </p:cNvPr>
          <p:cNvSpPr>
            <a:spLocks noGrp="1"/>
          </p:cNvSpPr>
          <p:nvPr>
            <p:ph type="pic" sz="quarter" idx="161" hasCustomPrompt="1"/>
          </p:nvPr>
        </p:nvSpPr>
        <p:spPr>
          <a:xfrm>
            <a:off x="5119352" y="2382254"/>
            <a:ext cx="1880316" cy="1880316"/>
          </a:xfrm>
          <a:custGeom>
            <a:avLst/>
            <a:gdLst>
              <a:gd name="connsiteX0" fmla="*/ 940158 w 1880316"/>
              <a:gd name="connsiteY0" fmla="*/ 0 h 1880316"/>
              <a:gd name="connsiteX1" fmla="*/ 1880316 w 1880316"/>
              <a:gd name="connsiteY1" fmla="*/ 940158 h 1880316"/>
              <a:gd name="connsiteX2" fmla="*/ 940158 w 1880316"/>
              <a:gd name="connsiteY2" fmla="*/ 1880316 h 1880316"/>
              <a:gd name="connsiteX3" fmla="*/ 0 w 1880316"/>
              <a:gd name="connsiteY3" fmla="*/ 940158 h 1880316"/>
              <a:gd name="connsiteX4" fmla="*/ 940158 w 1880316"/>
              <a:gd name="connsiteY4" fmla="*/ 0 h 18803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0316" h="1880316">
                <a:moveTo>
                  <a:pt x="940158" y="0"/>
                </a:moveTo>
                <a:cubicBezTo>
                  <a:pt x="1459393" y="0"/>
                  <a:pt x="1880316" y="420923"/>
                  <a:pt x="1880316" y="940158"/>
                </a:cubicBezTo>
                <a:cubicBezTo>
                  <a:pt x="1880316" y="1459393"/>
                  <a:pt x="1459393" y="1880316"/>
                  <a:pt x="940158" y="1880316"/>
                </a:cubicBezTo>
                <a:cubicBezTo>
                  <a:pt x="420923" y="1880316"/>
                  <a:pt x="0" y="1459393"/>
                  <a:pt x="0" y="940158"/>
                </a:cubicBezTo>
                <a:cubicBezTo>
                  <a:pt x="0" y="420923"/>
                  <a:pt x="420923" y="0"/>
                  <a:pt x="940158" y="0"/>
                </a:cubicBez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9756DB5A-DC1D-4B22-95A8-EEA4E082A3AD}"/>
              </a:ext>
            </a:extLst>
          </p:cNvPr>
          <p:cNvSpPr>
            <a:spLocks noGrp="1"/>
          </p:cNvSpPr>
          <p:nvPr>
            <p:ph type="pic" sz="quarter" idx="160" hasCustomPrompt="1"/>
          </p:nvPr>
        </p:nvSpPr>
        <p:spPr>
          <a:xfrm>
            <a:off x="2765738" y="2382254"/>
            <a:ext cx="1880316" cy="1880316"/>
          </a:xfrm>
          <a:custGeom>
            <a:avLst/>
            <a:gdLst>
              <a:gd name="connsiteX0" fmla="*/ 940158 w 1880316"/>
              <a:gd name="connsiteY0" fmla="*/ 0 h 1880316"/>
              <a:gd name="connsiteX1" fmla="*/ 1880316 w 1880316"/>
              <a:gd name="connsiteY1" fmla="*/ 940158 h 1880316"/>
              <a:gd name="connsiteX2" fmla="*/ 940158 w 1880316"/>
              <a:gd name="connsiteY2" fmla="*/ 1880316 h 1880316"/>
              <a:gd name="connsiteX3" fmla="*/ 0 w 1880316"/>
              <a:gd name="connsiteY3" fmla="*/ 940158 h 1880316"/>
              <a:gd name="connsiteX4" fmla="*/ 940158 w 1880316"/>
              <a:gd name="connsiteY4" fmla="*/ 0 h 18803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0316" h="1880316">
                <a:moveTo>
                  <a:pt x="940158" y="0"/>
                </a:moveTo>
                <a:cubicBezTo>
                  <a:pt x="1459393" y="0"/>
                  <a:pt x="1880316" y="420923"/>
                  <a:pt x="1880316" y="940158"/>
                </a:cubicBezTo>
                <a:cubicBezTo>
                  <a:pt x="1880316" y="1459393"/>
                  <a:pt x="1459393" y="1880316"/>
                  <a:pt x="940158" y="1880316"/>
                </a:cubicBezTo>
                <a:cubicBezTo>
                  <a:pt x="420923" y="1880316"/>
                  <a:pt x="0" y="1459393"/>
                  <a:pt x="0" y="940158"/>
                </a:cubicBezTo>
                <a:cubicBezTo>
                  <a:pt x="0" y="420923"/>
                  <a:pt x="420923" y="0"/>
                  <a:pt x="940158" y="0"/>
                </a:cubicBez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412124" y="2382254"/>
            <a:ext cx="1880316" cy="1880316"/>
          </a:xfrm>
          <a:custGeom>
            <a:avLst/>
            <a:gdLst>
              <a:gd name="connsiteX0" fmla="*/ 940158 w 1880316"/>
              <a:gd name="connsiteY0" fmla="*/ 0 h 1880316"/>
              <a:gd name="connsiteX1" fmla="*/ 1880316 w 1880316"/>
              <a:gd name="connsiteY1" fmla="*/ 940158 h 1880316"/>
              <a:gd name="connsiteX2" fmla="*/ 940158 w 1880316"/>
              <a:gd name="connsiteY2" fmla="*/ 1880316 h 1880316"/>
              <a:gd name="connsiteX3" fmla="*/ 0 w 1880316"/>
              <a:gd name="connsiteY3" fmla="*/ 940158 h 1880316"/>
              <a:gd name="connsiteX4" fmla="*/ 940158 w 1880316"/>
              <a:gd name="connsiteY4" fmla="*/ 0 h 18803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0316" h="1880316">
                <a:moveTo>
                  <a:pt x="940158" y="0"/>
                </a:moveTo>
                <a:cubicBezTo>
                  <a:pt x="1459393" y="0"/>
                  <a:pt x="1880316" y="420923"/>
                  <a:pt x="1880316" y="940158"/>
                </a:cubicBezTo>
                <a:cubicBezTo>
                  <a:pt x="1880316" y="1459393"/>
                  <a:pt x="1459393" y="1880316"/>
                  <a:pt x="940158" y="1880316"/>
                </a:cubicBezTo>
                <a:cubicBezTo>
                  <a:pt x="420923" y="1880316"/>
                  <a:pt x="0" y="1459393"/>
                  <a:pt x="0" y="940158"/>
                </a:cubicBezTo>
                <a:cubicBezTo>
                  <a:pt x="0" y="420923"/>
                  <a:pt x="420923" y="0"/>
                  <a:pt x="940158"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30" name="Picture Placeholder 29">
            <a:extLst>
              <a:ext uri="{FF2B5EF4-FFF2-40B4-BE49-F238E27FC236}">
                <a16:creationId xmlns:a16="http://schemas.microsoft.com/office/drawing/2014/main" id="{9756DB5A-DC1D-4B22-95A8-EEA4E082A3AD}"/>
              </a:ext>
            </a:extLst>
          </p:cNvPr>
          <p:cNvSpPr>
            <a:spLocks noGrp="1"/>
          </p:cNvSpPr>
          <p:nvPr>
            <p:ph type="pic" sz="quarter" idx="164" hasCustomPrompt="1"/>
          </p:nvPr>
        </p:nvSpPr>
        <p:spPr>
          <a:xfrm>
            <a:off x="9826578" y="2382254"/>
            <a:ext cx="1880316" cy="1880316"/>
          </a:xfrm>
          <a:custGeom>
            <a:avLst/>
            <a:gdLst>
              <a:gd name="connsiteX0" fmla="*/ 940158 w 1880316"/>
              <a:gd name="connsiteY0" fmla="*/ 0 h 1880316"/>
              <a:gd name="connsiteX1" fmla="*/ 1880316 w 1880316"/>
              <a:gd name="connsiteY1" fmla="*/ 940158 h 1880316"/>
              <a:gd name="connsiteX2" fmla="*/ 940158 w 1880316"/>
              <a:gd name="connsiteY2" fmla="*/ 1880316 h 1880316"/>
              <a:gd name="connsiteX3" fmla="*/ 0 w 1880316"/>
              <a:gd name="connsiteY3" fmla="*/ 940158 h 1880316"/>
              <a:gd name="connsiteX4" fmla="*/ 940158 w 1880316"/>
              <a:gd name="connsiteY4" fmla="*/ 0 h 18803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0316" h="1880316">
                <a:moveTo>
                  <a:pt x="940158" y="0"/>
                </a:moveTo>
                <a:cubicBezTo>
                  <a:pt x="1459393" y="0"/>
                  <a:pt x="1880316" y="420923"/>
                  <a:pt x="1880316" y="940158"/>
                </a:cubicBezTo>
                <a:cubicBezTo>
                  <a:pt x="1880316" y="1459393"/>
                  <a:pt x="1459393" y="1880316"/>
                  <a:pt x="940158" y="1880316"/>
                </a:cubicBezTo>
                <a:cubicBezTo>
                  <a:pt x="420923" y="1880316"/>
                  <a:pt x="0" y="1459393"/>
                  <a:pt x="0" y="940158"/>
                </a:cubicBezTo>
                <a:cubicBezTo>
                  <a:pt x="0" y="420923"/>
                  <a:pt x="420923" y="0"/>
                  <a:pt x="940158"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6902811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23_Title Slide">
    <p:spTree>
      <p:nvGrpSpPr>
        <p:cNvPr id="1" name=""/>
        <p:cNvGrpSpPr/>
        <p:nvPr/>
      </p:nvGrpSpPr>
      <p:grpSpPr>
        <a:xfrm>
          <a:off x="0" y="0"/>
          <a:ext cx="0" cy="0"/>
          <a:chOff x="0" y="0"/>
          <a:chExt cx="0" cy="0"/>
        </a:xfrm>
      </p:grpSpPr>
      <p:sp>
        <p:nvSpPr>
          <p:cNvPr id="34" name="Picture Placeholder 33">
            <a:extLst>
              <a:ext uri="{FF2B5EF4-FFF2-40B4-BE49-F238E27FC236}">
                <a16:creationId xmlns:a16="http://schemas.microsoft.com/office/drawing/2014/main" id="{9756DB5A-DC1D-4B22-95A8-EEA4E082A3AD}"/>
              </a:ext>
            </a:extLst>
          </p:cNvPr>
          <p:cNvSpPr>
            <a:spLocks noGrp="1"/>
          </p:cNvSpPr>
          <p:nvPr>
            <p:ph type="pic" sz="quarter" idx="169" hasCustomPrompt="1"/>
          </p:nvPr>
        </p:nvSpPr>
        <p:spPr>
          <a:xfrm>
            <a:off x="199570" y="5451602"/>
            <a:ext cx="11792860" cy="1406399"/>
          </a:xfrm>
          <a:custGeom>
            <a:avLst/>
            <a:gdLst>
              <a:gd name="connsiteX0" fmla="*/ 0 w 11792860"/>
              <a:gd name="connsiteY0" fmla="*/ 0 h 1406399"/>
              <a:gd name="connsiteX1" fmla="*/ 11792860 w 11792860"/>
              <a:gd name="connsiteY1" fmla="*/ 0 h 1406399"/>
              <a:gd name="connsiteX2" fmla="*/ 11792860 w 11792860"/>
              <a:gd name="connsiteY2" fmla="*/ 1406399 h 1406399"/>
              <a:gd name="connsiteX3" fmla="*/ 0 w 11792860"/>
              <a:gd name="connsiteY3" fmla="*/ 1406399 h 1406399"/>
            </a:gdLst>
            <a:ahLst/>
            <a:cxnLst>
              <a:cxn ang="0">
                <a:pos x="connsiteX0" y="connsiteY0"/>
              </a:cxn>
              <a:cxn ang="0">
                <a:pos x="connsiteX1" y="connsiteY1"/>
              </a:cxn>
              <a:cxn ang="0">
                <a:pos x="connsiteX2" y="connsiteY2"/>
              </a:cxn>
              <a:cxn ang="0">
                <a:pos x="connsiteX3" y="connsiteY3"/>
              </a:cxn>
            </a:cxnLst>
            <a:rect l="l" t="t" r="r" b="b"/>
            <a:pathLst>
              <a:path w="11792860" h="1406399">
                <a:moveTo>
                  <a:pt x="0" y="0"/>
                </a:moveTo>
                <a:lnTo>
                  <a:pt x="11792860" y="0"/>
                </a:lnTo>
                <a:lnTo>
                  <a:pt x="11792860" y="1406399"/>
                </a:lnTo>
                <a:lnTo>
                  <a:pt x="0" y="1406399"/>
                </a:lnTo>
                <a:close/>
              </a:path>
            </a:pathLst>
          </a:custGeom>
        </p:spPr>
        <p:txBody>
          <a:bodyPr wrap="square">
            <a:noAutofit/>
          </a:bodyPr>
          <a:lstStyle>
            <a:lvl1pPr>
              <a:defRPr sz="1200"/>
            </a:lvl1pPr>
          </a:lstStyle>
          <a:p>
            <a:r>
              <a:rPr lang="en-US" dirty="0"/>
              <a:t>Picture</a:t>
            </a:r>
          </a:p>
        </p:txBody>
      </p:sp>
      <p:sp>
        <p:nvSpPr>
          <p:cNvPr id="32" name="Picture Placeholder 31">
            <a:extLst>
              <a:ext uri="{FF2B5EF4-FFF2-40B4-BE49-F238E27FC236}">
                <a16:creationId xmlns:a16="http://schemas.microsoft.com/office/drawing/2014/main" id="{9756DB5A-DC1D-4B22-95A8-EEA4E082A3AD}"/>
              </a:ext>
            </a:extLst>
          </p:cNvPr>
          <p:cNvSpPr>
            <a:spLocks noGrp="1"/>
          </p:cNvSpPr>
          <p:nvPr>
            <p:ph type="pic" sz="quarter" idx="168" hasCustomPrompt="1"/>
          </p:nvPr>
        </p:nvSpPr>
        <p:spPr>
          <a:xfrm>
            <a:off x="9732362" y="3593772"/>
            <a:ext cx="2260068" cy="1730764"/>
          </a:xfrm>
          <a:custGeom>
            <a:avLst/>
            <a:gdLst>
              <a:gd name="connsiteX0" fmla="*/ 0 w 2260068"/>
              <a:gd name="connsiteY0" fmla="*/ 0 h 1730764"/>
              <a:gd name="connsiteX1" fmla="*/ 2260068 w 2260068"/>
              <a:gd name="connsiteY1" fmla="*/ 0 h 1730764"/>
              <a:gd name="connsiteX2" fmla="*/ 2260068 w 2260068"/>
              <a:gd name="connsiteY2" fmla="*/ 1730764 h 1730764"/>
              <a:gd name="connsiteX3" fmla="*/ 0 w 2260068"/>
              <a:gd name="connsiteY3" fmla="*/ 1730764 h 1730764"/>
            </a:gdLst>
            <a:ahLst/>
            <a:cxnLst>
              <a:cxn ang="0">
                <a:pos x="connsiteX0" y="connsiteY0"/>
              </a:cxn>
              <a:cxn ang="0">
                <a:pos x="connsiteX1" y="connsiteY1"/>
              </a:cxn>
              <a:cxn ang="0">
                <a:pos x="connsiteX2" y="connsiteY2"/>
              </a:cxn>
              <a:cxn ang="0">
                <a:pos x="connsiteX3" y="connsiteY3"/>
              </a:cxn>
            </a:cxnLst>
            <a:rect l="l" t="t" r="r" b="b"/>
            <a:pathLst>
              <a:path w="2260068" h="1730764">
                <a:moveTo>
                  <a:pt x="0" y="0"/>
                </a:moveTo>
                <a:lnTo>
                  <a:pt x="2260068" y="0"/>
                </a:lnTo>
                <a:lnTo>
                  <a:pt x="2260068" y="1730764"/>
                </a:lnTo>
                <a:lnTo>
                  <a:pt x="0" y="1730764"/>
                </a:lnTo>
                <a:close/>
              </a:path>
            </a:pathLst>
          </a:custGeom>
        </p:spPr>
        <p:txBody>
          <a:bodyPr wrap="square">
            <a:noAutofit/>
          </a:bodyPr>
          <a:lstStyle>
            <a:lvl1pPr>
              <a:defRPr sz="1200"/>
            </a:lvl1pPr>
          </a:lstStyle>
          <a:p>
            <a:r>
              <a:rPr lang="en-US" dirty="0"/>
              <a:t>Picture</a:t>
            </a:r>
          </a:p>
        </p:txBody>
      </p:sp>
      <p:sp>
        <p:nvSpPr>
          <p:cNvPr id="28" name="Picture Placeholder 27">
            <a:extLst>
              <a:ext uri="{FF2B5EF4-FFF2-40B4-BE49-F238E27FC236}">
                <a16:creationId xmlns:a16="http://schemas.microsoft.com/office/drawing/2014/main" id="{9756DB5A-DC1D-4B22-95A8-EEA4E082A3AD}"/>
              </a:ext>
            </a:extLst>
          </p:cNvPr>
          <p:cNvSpPr>
            <a:spLocks noGrp="1"/>
          </p:cNvSpPr>
          <p:nvPr>
            <p:ph type="pic" sz="quarter" idx="167" hasCustomPrompt="1"/>
          </p:nvPr>
        </p:nvSpPr>
        <p:spPr>
          <a:xfrm>
            <a:off x="7349164" y="3593772"/>
            <a:ext cx="2260068" cy="1730764"/>
          </a:xfrm>
          <a:custGeom>
            <a:avLst/>
            <a:gdLst>
              <a:gd name="connsiteX0" fmla="*/ 0 w 2260068"/>
              <a:gd name="connsiteY0" fmla="*/ 0 h 1730764"/>
              <a:gd name="connsiteX1" fmla="*/ 2260068 w 2260068"/>
              <a:gd name="connsiteY1" fmla="*/ 0 h 1730764"/>
              <a:gd name="connsiteX2" fmla="*/ 2260068 w 2260068"/>
              <a:gd name="connsiteY2" fmla="*/ 1730764 h 1730764"/>
              <a:gd name="connsiteX3" fmla="*/ 0 w 2260068"/>
              <a:gd name="connsiteY3" fmla="*/ 1730764 h 1730764"/>
            </a:gdLst>
            <a:ahLst/>
            <a:cxnLst>
              <a:cxn ang="0">
                <a:pos x="connsiteX0" y="connsiteY0"/>
              </a:cxn>
              <a:cxn ang="0">
                <a:pos x="connsiteX1" y="connsiteY1"/>
              </a:cxn>
              <a:cxn ang="0">
                <a:pos x="connsiteX2" y="connsiteY2"/>
              </a:cxn>
              <a:cxn ang="0">
                <a:pos x="connsiteX3" y="connsiteY3"/>
              </a:cxn>
            </a:cxnLst>
            <a:rect l="l" t="t" r="r" b="b"/>
            <a:pathLst>
              <a:path w="2260068" h="1730764">
                <a:moveTo>
                  <a:pt x="0" y="0"/>
                </a:moveTo>
                <a:lnTo>
                  <a:pt x="2260068" y="0"/>
                </a:lnTo>
                <a:lnTo>
                  <a:pt x="2260068" y="1730764"/>
                </a:lnTo>
                <a:lnTo>
                  <a:pt x="0" y="1730764"/>
                </a:ln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9756DB5A-DC1D-4B22-95A8-EEA4E082A3AD}"/>
              </a:ext>
            </a:extLst>
          </p:cNvPr>
          <p:cNvSpPr>
            <a:spLocks noGrp="1"/>
          </p:cNvSpPr>
          <p:nvPr>
            <p:ph type="pic" sz="quarter" idx="166" hasCustomPrompt="1"/>
          </p:nvPr>
        </p:nvSpPr>
        <p:spPr>
          <a:xfrm>
            <a:off x="4965966" y="3593772"/>
            <a:ext cx="2260068" cy="1730764"/>
          </a:xfrm>
          <a:custGeom>
            <a:avLst/>
            <a:gdLst>
              <a:gd name="connsiteX0" fmla="*/ 0 w 2260068"/>
              <a:gd name="connsiteY0" fmla="*/ 0 h 1730764"/>
              <a:gd name="connsiteX1" fmla="*/ 2260068 w 2260068"/>
              <a:gd name="connsiteY1" fmla="*/ 0 h 1730764"/>
              <a:gd name="connsiteX2" fmla="*/ 2260068 w 2260068"/>
              <a:gd name="connsiteY2" fmla="*/ 1730764 h 1730764"/>
              <a:gd name="connsiteX3" fmla="*/ 0 w 2260068"/>
              <a:gd name="connsiteY3" fmla="*/ 1730764 h 1730764"/>
            </a:gdLst>
            <a:ahLst/>
            <a:cxnLst>
              <a:cxn ang="0">
                <a:pos x="connsiteX0" y="connsiteY0"/>
              </a:cxn>
              <a:cxn ang="0">
                <a:pos x="connsiteX1" y="connsiteY1"/>
              </a:cxn>
              <a:cxn ang="0">
                <a:pos x="connsiteX2" y="connsiteY2"/>
              </a:cxn>
              <a:cxn ang="0">
                <a:pos x="connsiteX3" y="connsiteY3"/>
              </a:cxn>
            </a:cxnLst>
            <a:rect l="l" t="t" r="r" b="b"/>
            <a:pathLst>
              <a:path w="2260068" h="1730764">
                <a:moveTo>
                  <a:pt x="0" y="0"/>
                </a:moveTo>
                <a:lnTo>
                  <a:pt x="2260068" y="0"/>
                </a:lnTo>
                <a:lnTo>
                  <a:pt x="2260068" y="1730764"/>
                </a:lnTo>
                <a:lnTo>
                  <a:pt x="0" y="1730764"/>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9756DB5A-DC1D-4B22-95A8-EEA4E082A3AD}"/>
              </a:ext>
            </a:extLst>
          </p:cNvPr>
          <p:cNvSpPr>
            <a:spLocks noGrp="1"/>
          </p:cNvSpPr>
          <p:nvPr>
            <p:ph type="pic" sz="quarter" idx="165" hasCustomPrompt="1"/>
          </p:nvPr>
        </p:nvSpPr>
        <p:spPr>
          <a:xfrm>
            <a:off x="2582768" y="3593772"/>
            <a:ext cx="2260068" cy="1730764"/>
          </a:xfrm>
          <a:custGeom>
            <a:avLst/>
            <a:gdLst>
              <a:gd name="connsiteX0" fmla="*/ 0 w 2260068"/>
              <a:gd name="connsiteY0" fmla="*/ 0 h 1730764"/>
              <a:gd name="connsiteX1" fmla="*/ 2260068 w 2260068"/>
              <a:gd name="connsiteY1" fmla="*/ 0 h 1730764"/>
              <a:gd name="connsiteX2" fmla="*/ 2260068 w 2260068"/>
              <a:gd name="connsiteY2" fmla="*/ 1730764 h 1730764"/>
              <a:gd name="connsiteX3" fmla="*/ 0 w 2260068"/>
              <a:gd name="connsiteY3" fmla="*/ 1730764 h 1730764"/>
            </a:gdLst>
            <a:ahLst/>
            <a:cxnLst>
              <a:cxn ang="0">
                <a:pos x="connsiteX0" y="connsiteY0"/>
              </a:cxn>
              <a:cxn ang="0">
                <a:pos x="connsiteX1" y="connsiteY1"/>
              </a:cxn>
              <a:cxn ang="0">
                <a:pos x="connsiteX2" y="connsiteY2"/>
              </a:cxn>
              <a:cxn ang="0">
                <a:pos x="connsiteX3" y="connsiteY3"/>
              </a:cxn>
            </a:cxnLst>
            <a:rect l="l" t="t" r="r" b="b"/>
            <a:pathLst>
              <a:path w="2260068" h="1730764">
                <a:moveTo>
                  <a:pt x="0" y="0"/>
                </a:moveTo>
                <a:lnTo>
                  <a:pt x="2260068" y="0"/>
                </a:lnTo>
                <a:lnTo>
                  <a:pt x="2260068" y="1730764"/>
                </a:lnTo>
                <a:lnTo>
                  <a:pt x="0" y="1730764"/>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9756DB5A-DC1D-4B22-95A8-EEA4E082A3AD}"/>
              </a:ext>
            </a:extLst>
          </p:cNvPr>
          <p:cNvSpPr>
            <a:spLocks noGrp="1"/>
          </p:cNvSpPr>
          <p:nvPr>
            <p:ph type="pic" sz="quarter" idx="164" hasCustomPrompt="1"/>
          </p:nvPr>
        </p:nvSpPr>
        <p:spPr>
          <a:xfrm>
            <a:off x="199570" y="3593772"/>
            <a:ext cx="2260068" cy="1730764"/>
          </a:xfrm>
          <a:custGeom>
            <a:avLst/>
            <a:gdLst>
              <a:gd name="connsiteX0" fmla="*/ 0 w 2260068"/>
              <a:gd name="connsiteY0" fmla="*/ 0 h 1730764"/>
              <a:gd name="connsiteX1" fmla="*/ 2260068 w 2260068"/>
              <a:gd name="connsiteY1" fmla="*/ 0 h 1730764"/>
              <a:gd name="connsiteX2" fmla="*/ 2260068 w 2260068"/>
              <a:gd name="connsiteY2" fmla="*/ 1730764 h 1730764"/>
              <a:gd name="connsiteX3" fmla="*/ 0 w 2260068"/>
              <a:gd name="connsiteY3" fmla="*/ 1730764 h 1730764"/>
            </a:gdLst>
            <a:ahLst/>
            <a:cxnLst>
              <a:cxn ang="0">
                <a:pos x="connsiteX0" y="connsiteY0"/>
              </a:cxn>
              <a:cxn ang="0">
                <a:pos x="connsiteX1" y="connsiteY1"/>
              </a:cxn>
              <a:cxn ang="0">
                <a:pos x="connsiteX2" y="connsiteY2"/>
              </a:cxn>
              <a:cxn ang="0">
                <a:pos x="connsiteX3" y="connsiteY3"/>
              </a:cxn>
            </a:cxnLst>
            <a:rect l="l" t="t" r="r" b="b"/>
            <a:pathLst>
              <a:path w="2260068" h="1730764">
                <a:moveTo>
                  <a:pt x="0" y="0"/>
                </a:moveTo>
                <a:lnTo>
                  <a:pt x="2260068" y="0"/>
                </a:lnTo>
                <a:lnTo>
                  <a:pt x="2260068" y="1730764"/>
                </a:lnTo>
                <a:lnTo>
                  <a:pt x="0" y="1730764"/>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9756DB5A-DC1D-4B22-95A8-EEA4E082A3AD}"/>
              </a:ext>
            </a:extLst>
          </p:cNvPr>
          <p:cNvSpPr>
            <a:spLocks noGrp="1"/>
          </p:cNvSpPr>
          <p:nvPr>
            <p:ph type="pic" sz="quarter" idx="163" hasCustomPrompt="1"/>
          </p:nvPr>
        </p:nvSpPr>
        <p:spPr>
          <a:xfrm>
            <a:off x="199570" y="1735943"/>
            <a:ext cx="11792860" cy="1730764"/>
          </a:xfrm>
          <a:custGeom>
            <a:avLst/>
            <a:gdLst>
              <a:gd name="connsiteX0" fmla="*/ 0 w 11792860"/>
              <a:gd name="connsiteY0" fmla="*/ 0 h 1730764"/>
              <a:gd name="connsiteX1" fmla="*/ 11792860 w 11792860"/>
              <a:gd name="connsiteY1" fmla="*/ 0 h 1730764"/>
              <a:gd name="connsiteX2" fmla="*/ 11792860 w 11792860"/>
              <a:gd name="connsiteY2" fmla="*/ 1730764 h 1730764"/>
              <a:gd name="connsiteX3" fmla="*/ 0 w 11792860"/>
              <a:gd name="connsiteY3" fmla="*/ 1730764 h 1730764"/>
            </a:gdLst>
            <a:ahLst/>
            <a:cxnLst>
              <a:cxn ang="0">
                <a:pos x="connsiteX0" y="connsiteY0"/>
              </a:cxn>
              <a:cxn ang="0">
                <a:pos x="connsiteX1" y="connsiteY1"/>
              </a:cxn>
              <a:cxn ang="0">
                <a:pos x="connsiteX2" y="connsiteY2"/>
              </a:cxn>
              <a:cxn ang="0">
                <a:pos x="connsiteX3" y="connsiteY3"/>
              </a:cxn>
            </a:cxnLst>
            <a:rect l="l" t="t" r="r" b="b"/>
            <a:pathLst>
              <a:path w="11792860" h="1730764">
                <a:moveTo>
                  <a:pt x="0" y="0"/>
                </a:moveTo>
                <a:lnTo>
                  <a:pt x="11792860" y="0"/>
                </a:lnTo>
                <a:lnTo>
                  <a:pt x="11792860" y="1730764"/>
                </a:lnTo>
                <a:lnTo>
                  <a:pt x="0" y="173076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0416562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24_Title Slide">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9756DB5A-DC1D-4B22-95A8-EEA4E082A3AD}"/>
              </a:ext>
            </a:extLst>
          </p:cNvPr>
          <p:cNvSpPr>
            <a:spLocks noGrp="1"/>
          </p:cNvSpPr>
          <p:nvPr>
            <p:ph type="pic" sz="quarter" idx="163" hasCustomPrompt="1"/>
          </p:nvPr>
        </p:nvSpPr>
        <p:spPr>
          <a:xfrm>
            <a:off x="4901863" y="2304957"/>
            <a:ext cx="6373560" cy="3528681"/>
          </a:xfrm>
          <a:custGeom>
            <a:avLst/>
            <a:gdLst>
              <a:gd name="connsiteX0" fmla="*/ 0 w 6373560"/>
              <a:gd name="connsiteY0" fmla="*/ 0 h 3528681"/>
              <a:gd name="connsiteX1" fmla="*/ 6373560 w 6373560"/>
              <a:gd name="connsiteY1" fmla="*/ 0 h 3528681"/>
              <a:gd name="connsiteX2" fmla="*/ 6373560 w 6373560"/>
              <a:gd name="connsiteY2" fmla="*/ 3528681 h 3528681"/>
              <a:gd name="connsiteX3" fmla="*/ 0 w 6373560"/>
              <a:gd name="connsiteY3" fmla="*/ 3528681 h 3528681"/>
            </a:gdLst>
            <a:ahLst/>
            <a:cxnLst>
              <a:cxn ang="0">
                <a:pos x="connsiteX0" y="connsiteY0"/>
              </a:cxn>
              <a:cxn ang="0">
                <a:pos x="connsiteX1" y="connsiteY1"/>
              </a:cxn>
              <a:cxn ang="0">
                <a:pos x="connsiteX2" y="connsiteY2"/>
              </a:cxn>
              <a:cxn ang="0">
                <a:pos x="connsiteX3" y="connsiteY3"/>
              </a:cxn>
            </a:cxnLst>
            <a:rect l="l" t="t" r="r" b="b"/>
            <a:pathLst>
              <a:path w="6373560" h="3528681">
                <a:moveTo>
                  <a:pt x="0" y="0"/>
                </a:moveTo>
                <a:lnTo>
                  <a:pt x="6373560" y="0"/>
                </a:lnTo>
                <a:lnTo>
                  <a:pt x="6373560" y="3528681"/>
                </a:lnTo>
                <a:lnTo>
                  <a:pt x="0" y="352868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5075537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25_Title Slide">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9756DB5A-DC1D-4B22-95A8-EEA4E082A3AD}"/>
              </a:ext>
            </a:extLst>
          </p:cNvPr>
          <p:cNvSpPr>
            <a:spLocks noGrp="1"/>
          </p:cNvSpPr>
          <p:nvPr>
            <p:ph type="pic" sz="quarter" idx="163" hasCustomPrompt="1"/>
          </p:nvPr>
        </p:nvSpPr>
        <p:spPr>
          <a:xfrm>
            <a:off x="5544458" y="4026"/>
            <a:ext cx="6647543" cy="6853974"/>
          </a:xfrm>
          <a:custGeom>
            <a:avLst/>
            <a:gdLst>
              <a:gd name="connsiteX0" fmla="*/ 0 w 6647543"/>
              <a:gd name="connsiteY0" fmla="*/ 0 h 6853974"/>
              <a:gd name="connsiteX1" fmla="*/ 6647543 w 6647543"/>
              <a:gd name="connsiteY1" fmla="*/ 0 h 6853974"/>
              <a:gd name="connsiteX2" fmla="*/ 6647543 w 6647543"/>
              <a:gd name="connsiteY2" fmla="*/ 6853974 h 6853974"/>
              <a:gd name="connsiteX3" fmla="*/ 0 w 6647543"/>
              <a:gd name="connsiteY3" fmla="*/ 6853974 h 6853974"/>
            </a:gdLst>
            <a:ahLst/>
            <a:cxnLst>
              <a:cxn ang="0">
                <a:pos x="connsiteX0" y="connsiteY0"/>
              </a:cxn>
              <a:cxn ang="0">
                <a:pos x="connsiteX1" y="connsiteY1"/>
              </a:cxn>
              <a:cxn ang="0">
                <a:pos x="connsiteX2" y="connsiteY2"/>
              </a:cxn>
              <a:cxn ang="0">
                <a:pos x="connsiteX3" y="connsiteY3"/>
              </a:cxn>
            </a:cxnLst>
            <a:rect l="l" t="t" r="r" b="b"/>
            <a:pathLst>
              <a:path w="6647543" h="6853974">
                <a:moveTo>
                  <a:pt x="0" y="0"/>
                </a:moveTo>
                <a:lnTo>
                  <a:pt x="6647543" y="0"/>
                </a:lnTo>
                <a:lnTo>
                  <a:pt x="6647543" y="6853974"/>
                </a:lnTo>
                <a:lnTo>
                  <a:pt x="0" y="685397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15641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26_Title Slide">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9756DB5A-DC1D-4B22-95A8-EEA4E082A3AD}"/>
              </a:ext>
            </a:extLst>
          </p:cNvPr>
          <p:cNvSpPr>
            <a:spLocks noGrp="1"/>
          </p:cNvSpPr>
          <p:nvPr>
            <p:ph type="pic" sz="quarter" idx="163" hasCustomPrompt="1"/>
          </p:nvPr>
        </p:nvSpPr>
        <p:spPr>
          <a:xfrm>
            <a:off x="619125" y="1722214"/>
            <a:ext cx="10953750" cy="4488086"/>
          </a:xfrm>
          <a:custGeom>
            <a:avLst/>
            <a:gdLst>
              <a:gd name="connsiteX0" fmla="*/ 0 w 10953750"/>
              <a:gd name="connsiteY0" fmla="*/ 0 h 4488086"/>
              <a:gd name="connsiteX1" fmla="*/ 10953750 w 10953750"/>
              <a:gd name="connsiteY1" fmla="*/ 0 h 4488086"/>
              <a:gd name="connsiteX2" fmla="*/ 10953750 w 10953750"/>
              <a:gd name="connsiteY2" fmla="*/ 4488086 h 4488086"/>
              <a:gd name="connsiteX3" fmla="*/ 0 w 10953750"/>
              <a:gd name="connsiteY3" fmla="*/ 4488086 h 4488086"/>
            </a:gdLst>
            <a:ahLst/>
            <a:cxnLst>
              <a:cxn ang="0">
                <a:pos x="connsiteX0" y="connsiteY0"/>
              </a:cxn>
              <a:cxn ang="0">
                <a:pos x="connsiteX1" y="connsiteY1"/>
              </a:cxn>
              <a:cxn ang="0">
                <a:pos x="connsiteX2" y="connsiteY2"/>
              </a:cxn>
              <a:cxn ang="0">
                <a:pos x="connsiteX3" y="connsiteY3"/>
              </a:cxn>
            </a:cxnLst>
            <a:rect l="l" t="t" r="r" b="b"/>
            <a:pathLst>
              <a:path w="10953750" h="4488086">
                <a:moveTo>
                  <a:pt x="0" y="0"/>
                </a:moveTo>
                <a:lnTo>
                  <a:pt x="10953750" y="0"/>
                </a:lnTo>
                <a:lnTo>
                  <a:pt x="10953750" y="4488086"/>
                </a:lnTo>
                <a:lnTo>
                  <a:pt x="0" y="448808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179161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27_Title Slide">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9756DB5A-DC1D-4B22-95A8-EEA4E082A3AD}"/>
              </a:ext>
            </a:extLst>
          </p:cNvPr>
          <p:cNvSpPr>
            <a:spLocks noGrp="1"/>
          </p:cNvSpPr>
          <p:nvPr>
            <p:ph type="pic" sz="quarter" idx="163" hasCustomPrompt="1"/>
          </p:nvPr>
        </p:nvSpPr>
        <p:spPr>
          <a:xfrm>
            <a:off x="5252223" y="2212833"/>
            <a:ext cx="6186487" cy="3687763"/>
          </a:xfrm>
          <a:custGeom>
            <a:avLst/>
            <a:gdLst>
              <a:gd name="connsiteX0" fmla="*/ 1836738 w 6186487"/>
              <a:gd name="connsiteY0" fmla="*/ 0 h 3687763"/>
              <a:gd name="connsiteX1" fmla="*/ 6186487 w 6186487"/>
              <a:gd name="connsiteY1" fmla="*/ 3175 h 3687763"/>
              <a:gd name="connsiteX2" fmla="*/ 6186487 w 6186487"/>
              <a:gd name="connsiteY2" fmla="*/ 3687763 h 3687763"/>
              <a:gd name="connsiteX3" fmla="*/ 0 w 6186487"/>
              <a:gd name="connsiteY3" fmla="*/ 3681413 h 3687763"/>
            </a:gdLst>
            <a:ahLst/>
            <a:cxnLst>
              <a:cxn ang="0">
                <a:pos x="connsiteX0" y="connsiteY0"/>
              </a:cxn>
              <a:cxn ang="0">
                <a:pos x="connsiteX1" y="connsiteY1"/>
              </a:cxn>
              <a:cxn ang="0">
                <a:pos x="connsiteX2" y="connsiteY2"/>
              </a:cxn>
              <a:cxn ang="0">
                <a:pos x="connsiteX3" y="connsiteY3"/>
              </a:cxn>
            </a:cxnLst>
            <a:rect l="l" t="t" r="r" b="b"/>
            <a:pathLst>
              <a:path w="6186487" h="3687763">
                <a:moveTo>
                  <a:pt x="1836738" y="0"/>
                </a:moveTo>
                <a:lnTo>
                  <a:pt x="6186487" y="3175"/>
                </a:lnTo>
                <a:lnTo>
                  <a:pt x="6186487" y="3687763"/>
                </a:lnTo>
                <a:lnTo>
                  <a:pt x="0" y="36814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079629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28_Title Slide">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9756DB5A-DC1D-4B22-95A8-EEA4E082A3AD}"/>
              </a:ext>
            </a:extLst>
          </p:cNvPr>
          <p:cNvSpPr>
            <a:spLocks noGrp="1"/>
          </p:cNvSpPr>
          <p:nvPr>
            <p:ph type="pic" sz="quarter" idx="163" hasCustomPrompt="1"/>
          </p:nvPr>
        </p:nvSpPr>
        <p:spPr>
          <a:xfrm>
            <a:off x="507682" y="1814513"/>
            <a:ext cx="11176636" cy="4441143"/>
          </a:xfrm>
          <a:custGeom>
            <a:avLst/>
            <a:gdLst>
              <a:gd name="connsiteX0" fmla="*/ 0 w 11176636"/>
              <a:gd name="connsiteY0" fmla="*/ 0 h 4441143"/>
              <a:gd name="connsiteX1" fmla="*/ 11176636 w 11176636"/>
              <a:gd name="connsiteY1" fmla="*/ 0 h 4441143"/>
              <a:gd name="connsiteX2" fmla="*/ 11176636 w 11176636"/>
              <a:gd name="connsiteY2" fmla="*/ 4441143 h 4441143"/>
              <a:gd name="connsiteX3" fmla="*/ 0 w 11176636"/>
              <a:gd name="connsiteY3" fmla="*/ 4441143 h 4441143"/>
            </a:gdLst>
            <a:ahLst/>
            <a:cxnLst>
              <a:cxn ang="0">
                <a:pos x="connsiteX0" y="connsiteY0"/>
              </a:cxn>
              <a:cxn ang="0">
                <a:pos x="connsiteX1" y="connsiteY1"/>
              </a:cxn>
              <a:cxn ang="0">
                <a:pos x="connsiteX2" y="connsiteY2"/>
              </a:cxn>
              <a:cxn ang="0">
                <a:pos x="connsiteX3" y="connsiteY3"/>
              </a:cxn>
            </a:cxnLst>
            <a:rect l="l" t="t" r="r" b="b"/>
            <a:pathLst>
              <a:path w="11176636" h="4441143">
                <a:moveTo>
                  <a:pt x="0" y="0"/>
                </a:moveTo>
                <a:lnTo>
                  <a:pt x="11176636" y="0"/>
                </a:lnTo>
                <a:lnTo>
                  <a:pt x="11176636" y="4441143"/>
                </a:lnTo>
                <a:lnTo>
                  <a:pt x="0" y="444114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35608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29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5D19941E-71C8-4D8D-A827-FF06478C84B5}"/>
              </a:ext>
            </a:extLst>
          </p:cNvPr>
          <p:cNvSpPr>
            <a:spLocks noGrp="1"/>
          </p:cNvSpPr>
          <p:nvPr>
            <p:ph type="pic" sz="quarter" idx="163" hasCustomPrompt="1"/>
          </p:nvPr>
        </p:nvSpPr>
        <p:spPr>
          <a:xfrm>
            <a:off x="3194821" y="2082950"/>
            <a:ext cx="3149862" cy="3149862"/>
          </a:xfrm>
          <a:custGeom>
            <a:avLst/>
            <a:gdLst>
              <a:gd name="connsiteX0" fmla="*/ 1574931 w 3149862"/>
              <a:gd name="connsiteY0" fmla="*/ 0 h 3149862"/>
              <a:gd name="connsiteX1" fmla="*/ 3149862 w 3149862"/>
              <a:gd name="connsiteY1" fmla="*/ 1574931 h 3149862"/>
              <a:gd name="connsiteX2" fmla="*/ 1574931 w 3149862"/>
              <a:gd name="connsiteY2" fmla="*/ 3149862 h 3149862"/>
              <a:gd name="connsiteX3" fmla="*/ 0 w 3149862"/>
              <a:gd name="connsiteY3" fmla="*/ 1574931 h 3149862"/>
              <a:gd name="connsiteX4" fmla="*/ 1574931 w 3149862"/>
              <a:gd name="connsiteY4" fmla="*/ 0 h 3149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9862" h="3149862">
                <a:moveTo>
                  <a:pt x="1574931" y="0"/>
                </a:moveTo>
                <a:cubicBezTo>
                  <a:pt x="2444741" y="0"/>
                  <a:pt x="3149862" y="705121"/>
                  <a:pt x="3149862" y="1574931"/>
                </a:cubicBezTo>
                <a:cubicBezTo>
                  <a:pt x="3149862" y="2444741"/>
                  <a:pt x="2444741" y="3149862"/>
                  <a:pt x="1574931" y="3149862"/>
                </a:cubicBezTo>
                <a:cubicBezTo>
                  <a:pt x="705121" y="3149862"/>
                  <a:pt x="0" y="2444741"/>
                  <a:pt x="0" y="1574931"/>
                </a:cubicBezTo>
                <a:cubicBezTo>
                  <a:pt x="0" y="705121"/>
                  <a:pt x="705121" y="0"/>
                  <a:pt x="1574931"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748491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3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AA05B43-1A41-4E6A-AF6B-38017268BA0E}"/>
              </a:ext>
            </a:extLst>
          </p:cNvPr>
          <p:cNvSpPr>
            <a:spLocks noGrp="1"/>
          </p:cNvSpPr>
          <p:nvPr>
            <p:ph type="pic" sz="quarter" idx="163" hasCustomPrompt="1"/>
          </p:nvPr>
        </p:nvSpPr>
        <p:spPr>
          <a:xfrm>
            <a:off x="3981450" y="-1588"/>
            <a:ext cx="8210551" cy="6859588"/>
          </a:xfrm>
          <a:custGeom>
            <a:avLst/>
            <a:gdLst>
              <a:gd name="connsiteX0" fmla="*/ 3242923 w 8210551"/>
              <a:gd name="connsiteY0" fmla="*/ 0 h 6859588"/>
              <a:gd name="connsiteX1" fmla="*/ 8210551 w 8210551"/>
              <a:gd name="connsiteY1" fmla="*/ 0 h 6859588"/>
              <a:gd name="connsiteX2" fmla="*/ 5292279 w 8210551"/>
              <a:gd name="connsiteY2" fmla="*/ 6859588 h 6859588"/>
              <a:gd name="connsiteX3" fmla="*/ 0 w 8210551"/>
              <a:gd name="connsiteY3" fmla="*/ 6859588 h 6859588"/>
            </a:gdLst>
            <a:ahLst/>
            <a:cxnLst>
              <a:cxn ang="0">
                <a:pos x="connsiteX0" y="connsiteY0"/>
              </a:cxn>
              <a:cxn ang="0">
                <a:pos x="connsiteX1" y="connsiteY1"/>
              </a:cxn>
              <a:cxn ang="0">
                <a:pos x="connsiteX2" y="connsiteY2"/>
              </a:cxn>
              <a:cxn ang="0">
                <a:pos x="connsiteX3" y="connsiteY3"/>
              </a:cxn>
            </a:cxnLst>
            <a:rect l="l" t="t" r="r" b="b"/>
            <a:pathLst>
              <a:path w="8210551" h="6859588">
                <a:moveTo>
                  <a:pt x="3242923" y="0"/>
                </a:moveTo>
                <a:lnTo>
                  <a:pt x="8210551" y="0"/>
                </a:lnTo>
                <a:lnTo>
                  <a:pt x="5292279" y="6859588"/>
                </a:lnTo>
                <a:lnTo>
                  <a:pt x="0" y="685958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36277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31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162460C-2B44-494A-811E-F305D5C54629}"/>
              </a:ext>
            </a:extLst>
          </p:cNvPr>
          <p:cNvSpPr>
            <a:spLocks noGrp="1"/>
          </p:cNvSpPr>
          <p:nvPr>
            <p:ph type="pic" sz="quarter" idx="164" hasCustomPrompt="1"/>
          </p:nvPr>
        </p:nvSpPr>
        <p:spPr>
          <a:xfrm>
            <a:off x="1" y="2072121"/>
            <a:ext cx="3558980" cy="2422606"/>
          </a:xfrm>
          <a:custGeom>
            <a:avLst/>
            <a:gdLst>
              <a:gd name="connsiteX0" fmla="*/ 0 w 3558980"/>
              <a:gd name="connsiteY0" fmla="*/ 0 h 2422606"/>
              <a:gd name="connsiteX1" fmla="*/ 3558980 w 3558980"/>
              <a:gd name="connsiteY1" fmla="*/ 0 h 2422606"/>
              <a:gd name="connsiteX2" fmla="*/ 3558980 w 3558980"/>
              <a:gd name="connsiteY2" fmla="*/ 2422606 h 2422606"/>
              <a:gd name="connsiteX3" fmla="*/ 0 w 3558980"/>
              <a:gd name="connsiteY3" fmla="*/ 2422606 h 2422606"/>
            </a:gdLst>
            <a:ahLst/>
            <a:cxnLst>
              <a:cxn ang="0">
                <a:pos x="connsiteX0" y="connsiteY0"/>
              </a:cxn>
              <a:cxn ang="0">
                <a:pos x="connsiteX1" y="connsiteY1"/>
              </a:cxn>
              <a:cxn ang="0">
                <a:pos x="connsiteX2" y="connsiteY2"/>
              </a:cxn>
              <a:cxn ang="0">
                <a:pos x="connsiteX3" y="connsiteY3"/>
              </a:cxn>
            </a:cxnLst>
            <a:rect l="l" t="t" r="r" b="b"/>
            <a:pathLst>
              <a:path w="3558980" h="2422606">
                <a:moveTo>
                  <a:pt x="0" y="0"/>
                </a:moveTo>
                <a:lnTo>
                  <a:pt x="3558980" y="0"/>
                </a:lnTo>
                <a:lnTo>
                  <a:pt x="3558980" y="2422606"/>
                </a:lnTo>
                <a:lnTo>
                  <a:pt x="0" y="2422606"/>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BD78C0C2-EFDF-4ACA-87F0-0C6837750EEC}"/>
              </a:ext>
            </a:extLst>
          </p:cNvPr>
          <p:cNvSpPr>
            <a:spLocks noGrp="1"/>
          </p:cNvSpPr>
          <p:nvPr>
            <p:ph type="pic" sz="quarter" idx="163" hasCustomPrompt="1"/>
          </p:nvPr>
        </p:nvSpPr>
        <p:spPr>
          <a:xfrm>
            <a:off x="0" y="4596837"/>
            <a:ext cx="12192000" cy="2261163"/>
          </a:xfrm>
          <a:custGeom>
            <a:avLst/>
            <a:gdLst>
              <a:gd name="connsiteX0" fmla="*/ 0 w 12192000"/>
              <a:gd name="connsiteY0" fmla="*/ 0 h 2261163"/>
              <a:gd name="connsiteX1" fmla="*/ 12192000 w 12192000"/>
              <a:gd name="connsiteY1" fmla="*/ 0 h 2261163"/>
              <a:gd name="connsiteX2" fmla="*/ 12192000 w 12192000"/>
              <a:gd name="connsiteY2" fmla="*/ 2261163 h 2261163"/>
              <a:gd name="connsiteX3" fmla="*/ 0 w 12192000"/>
              <a:gd name="connsiteY3" fmla="*/ 2261163 h 2261163"/>
            </a:gdLst>
            <a:ahLst/>
            <a:cxnLst>
              <a:cxn ang="0">
                <a:pos x="connsiteX0" y="connsiteY0"/>
              </a:cxn>
              <a:cxn ang="0">
                <a:pos x="connsiteX1" y="connsiteY1"/>
              </a:cxn>
              <a:cxn ang="0">
                <a:pos x="connsiteX2" y="connsiteY2"/>
              </a:cxn>
              <a:cxn ang="0">
                <a:pos x="connsiteX3" y="connsiteY3"/>
              </a:cxn>
            </a:cxnLst>
            <a:rect l="l" t="t" r="r" b="b"/>
            <a:pathLst>
              <a:path w="12192000" h="2261163">
                <a:moveTo>
                  <a:pt x="0" y="0"/>
                </a:moveTo>
                <a:lnTo>
                  <a:pt x="12192000" y="0"/>
                </a:lnTo>
                <a:lnTo>
                  <a:pt x="12192000" y="2261163"/>
                </a:lnTo>
                <a:lnTo>
                  <a:pt x="0" y="226116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9BBD10B8-8F1D-4516-80DD-C4CC1CA4B53E}"/>
              </a:ext>
            </a:extLst>
          </p:cNvPr>
          <p:cNvSpPr>
            <a:spLocks noGrp="1"/>
          </p:cNvSpPr>
          <p:nvPr>
            <p:ph type="pic" sz="quarter" idx="165" hasCustomPrompt="1"/>
          </p:nvPr>
        </p:nvSpPr>
        <p:spPr>
          <a:xfrm>
            <a:off x="3677157" y="2072121"/>
            <a:ext cx="3558980" cy="2422606"/>
          </a:xfrm>
          <a:custGeom>
            <a:avLst/>
            <a:gdLst>
              <a:gd name="connsiteX0" fmla="*/ 0 w 3558980"/>
              <a:gd name="connsiteY0" fmla="*/ 0 h 2422606"/>
              <a:gd name="connsiteX1" fmla="*/ 3558980 w 3558980"/>
              <a:gd name="connsiteY1" fmla="*/ 0 h 2422606"/>
              <a:gd name="connsiteX2" fmla="*/ 3558980 w 3558980"/>
              <a:gd name="connsiteY2" fmla="*/ 2422606 h 2422606"/>
              <a:gd name="connsiteX3" fmla="*/ 0 w 3558980"/>
              <a:gd name="connsiteY3" fmla="*/ 2422606 h 2422606"/>
            </a:gdLst>
            <a:ahLst/>
            <a:cxnLst>
              <a:cxn ang="0">
                <a:pos x="connsiteX0" y="connsiteY0"/>
              </a:cxn>
              <a:cxn ang="0">
                <a:pos x="connsiteX1" y="connsiteY1"/>
              </a:cxn>
              <a:cxn ang="0">
                <a:pos x="connsiteX2" y="connsiteY2"/>
              </a:cxn>
              <a:cxn ang="0">
                <a:pos x="connsiteX3" y="connsiteY3"/>
              </a:cxn>
            </a:cxnLst>
            <a:rect l="l" t="t" r="r" b="b"/>
            <a:pathLst>
              <a:path w="3558980" h="2422606">
                <a:moveTo>
                  <a:pt x="0" y="0"/>
                </a:moveTo>
                <a:lnTo>
                  <a:pt x="3558980" y="0"/>
                </a:lnTo>
                <a:lnTo>
                  <a:pt x="3558980" y="2422606"/>
                </a:lnTo>
                <a:lnTo>
                  <a:pt x="0" y="242260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13656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32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712F92BC-802B-44B4-99C7-2F63ECA43BA3}"/>
              </a:ext>
            </a:extLst>
          </p:cNvPr>
          <p:cNvSpPr>
            <a:spLocks noGrp="1"/>
          </p:cNvSpPr>
          <p:nvPr>
            <p:ph type="pic" sz="quarter" idx="164" hasCustomPrompt="1"/>
          </p:nvPr>
        </p:nvSpPr>
        <p:spPr>
          <a:xfrm>
            <a:off x="9121644" y="1872517"/>
            <a:ext cx="2133060" cy="2133060"/>
          </a:xfrm>
          <a:custGeom>
            <a:avLst/>
            <a:gdLst>
              <a:gd name="connsiteX0" fmla="*/ 1066530 w 2133060"/>
              <a:gd name="connsiteY0" fmla="*/ 0 h 2133060"/>
              <a:gd name="connsiteX1" fmla="*/ 2133060 w 2133060"/>
              <a:gd name="connsiteY1" fmla="*/ 1066530 h 2133060"/>
              <a:gd name="connsiteX2" fmla="*/ 1066530 w 2133060"/>
              <a:gd name="connsiteY2" fmla="*/ 2133060 h 2133060"/>
              <a:gd name="connsiteX3" fmla="*/ 0 w 2133060"/>
              <a:gd name="connsiteY3" fmla="*/ 1066530 h 2133060"/>
              <a:gd name="connsiteX4" fmla="*/ 1066530 w 2133060"/>
              <a:gd name="connsiteY4" fmla="*/ 0 h 2133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060" h="2133060">
                <a:moveTo>
                  <a:pt x="1066530" y="0"/>
                </a:moveTo>
                <a:cubicBezTo>
                  <a:pt x="1655558" y="0"/>
                  <a:pt x="2133060" y="477502"/>
                  <a:pt x="2133060" y="1066530"/>
                </a:cubicBezTo>
                <a:cubicBezTo>
                  <a:pt x="2133060" y="1655558"/>
                  <a:pt x="1655558" y="2133060"/>
                  <a:pt x="1066530" y="2133060"/>
                </a:cubicBezTo>
                <a:cubicBezTo>
                  <a:pt x="477502" y="2133060"/>
                  <a:pt x="0" y="1655558"/>
                  <a:pt x="0" y="1066530"/>
                </a:cubicBezTo>
                <a:cubicBezTo>
                  <a:pt x="0" y="477502"/>
                  <a:pt x="477502" y="0"/>
                  <a:pt x="1066530" y="0"/>
                </a:cubicBez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CB56ED8A-A0CD-4621-8280-9D72B7398A15}"/>
              </a:ext>
            </a:extLst>
          </p:cNvPr>
          <p:cNvSpPr>
            <a:spLocks noGrp="1"/>
          </p:cNvSpPr>
          <p:nvPr>
            <p:ph type="pic" sz="quarter" idx="163" hasCustomPrompt="1"/>
          </p:nvPr>
        </p:nvSpPr>
        <p:spPr>
          <a:xfrm>
            <a:off x="6163783" y="4291260"/>
            <a:ext cx="2133060" cy="2133060"/>
          </a:xfrm>
          <a:custGeom>
            <a:avLst/>
            <a:gdLst>
              <a:gd name="connsiteX0" fmla="*/ 1066530 w 2133060"/>
              <a:gd name="connsiteY0" fmla="*/ 0 h 2133060"/>
              <a:gd name="connsiteX1" fmla="*/ 2133060 w 2133060"/>
              <a:gd name="connsiteY1" fmla="*/ 1066530 h 2133060"/>
              <a:gd name="connsiteX2" fmla="*/ 1066530 w 2133060"/>
              <a:gd name="connsiteY2" fmla="*/ 2133060 h 2133060"/>
              <a:gd name="connsiteX3" fmla="*/ 0 w 2133060"/>
              <a:gd name="connsiteY3" fmla="*/ 1066530 h 2133060"/>
              <a:gd name="connsiteX4" fmla="*/ 1066530 w 2133060"/>
              <a:gd name="connsiteY4" fmla="*/ 0 h 2133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060" h="2133060">
                <a:moveTo>
                  <a:pt x="1066530" y="0"/>
                </a:moveTo>
                <a:cubicBezTo>
                  <a:pt x="1655558" y="0"/>
                  <a:pt x="2133060" y="477502"/>
                  <a:pt x="2133060" y="1066530"/>
                </a:cubicBezTo>
                <a:cubicBezTo>
                  <a:pt x="2133060" y="1655558"/>
                  <a:pt x="1655558" y="2133060"/>
                  <a:pt x="1066530" y="2133060"/>
                </a:cubicBezTo>
                <a:cubicBezTo>
                  <a:pt x="477502" y="2133060"/>
                  <a:pt x="0" y="1655558"/>
                  <a:pt x="0" y="1066530"/>
                </a:cubicBezTo>
                <a:cubicBezTo>
                  <a:pt x="0" y="477502"/>
                  <a:pt x="477502" y="0"/>
                  <a:pt x="1066530"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AEAFE09C-4C09-410D-ADD4-66A6DC00C9D4}"/>
              </a:ext>
            </a:extLst>
          </p:cNvPr>
          <p:cNvSpPr>
            <a:spLocks noGrp="1"/>
          </p:cNvSpPr>
          <p:nvPr>
            <p:ph type="pic" sz="quarter" idx="165" hasCustomPrompt="1"/>
          </p:nvPr>
        </p:nvSpPr>
        <p:spPr>
          <a:xfrm>
            <a:off x="6163783" y="1872517"/>
            <a:ext cx="2133060" cy="2133060"/>
          </a:xfrm>
          <a:custGeom>
            <a:avLst/>
            <a:gdLst>
              <a:gd name="connsiteX0" fmla="*/ 1066530 w 2133060"/>
              <a:gd name="connsiteY0" fmla="*/ 0 h 2133060"/>
              <a:gd name="connsiteX1" fmla="*/ 2133060 w 2133060"/>
              <a:gd name="connsiteY1" fmla="*/ 1066530 h 2133060"/>
              <a:gd name="connsiteX2" fmla="*/ 1066530 w 2133060"/>
              <a:gd name="connsiteY2" fmla="*/ 2133060 h 2133060"/>
              <a:gd name="connsiteX3" fmla="*/ 0 w 2133060"/>
              <a:gd name="connsiteY3" fmla="*/ 1066530 h 2133060"/>
              <a:gd name="connsiteX4" fmla="*/ 1066530 w 2133060"/>
              <a:gd name="connsiteY4" fmla="*/ 0 h 2133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060" h="2133060">
                <a:moveTo>
                  <a:pt x="1066530" y="0"/>
                </a:moveTo>
                <a:cubicBezTo>
                  <a:pt x="1655558" y="0"/>
                  <a:pt x="2133060" y="477502"/>
                  <a:pt x="2133060" y="1066530"/>
                </a:cubicBezTo>
                <a:cubicBezTo>
                  <a:pt x="2133060" y="1655558"/>
                  <a:pt x="1655558" y="2133060"/>
                  <a:pt x="1066530" y="2133060"/>
                </a:cubicBezTo>
                <a:cubicBezTo>
                  <a:pt x="477502" y="2133060"/>
                  <a:pt x="0" y="1655558"/>
                  <a:pt x="0" y="1066530"/>
                </a:cubicBezTo>
                <a:cubicBezTo>
                  <a:pt x="0" y="477502"/>
                  <a:pt x="477502" y="0"/>
                  <a:pt x="1066530"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B60663FC-2C75-48EF-A5C7-DFD365E5476C}"/>
              </a:ext>
            </a:extLst>
          </p:cNvPr>
          <p:cNvSpPr>
            <a:spLocks noGrp="1"/>
          </p:cNvSpPr>
          <p:nvPr>
            <p:ph type="pic" sz="quarter" idx="166" hasCustomPrompt="1"/>
          </p:nvPr>
        </p:nvSpPr>
        <p:spPr>
          <a:xfrm>
            <a:off x="9121644" y="4291260"/>
            <a:ext cx="2133060" cy="2133060"/>
          </a:xfrm>
          <a:custGeom>
            <a:avLst/>
            <a:gdLst>
              <a:gd name="connsiteX0" fmla="*/ 1066530 w 2133060"/>
              <a:gd name="connsiteY0" fmla="*/ 0 h 2133060"/>
              <a:gd name="connsiteX1" fmla="*/ 2133060 w 2133060"/>
              <a:gd name="connsiteY1" fmla="*/ 1066530 h 2133060"/>
              <a:gd name="connsiteX2" fmla="*/ 1066530 w 2133060"/>
              <a:gd name="connsiteY2" fmla="*/ 2133060 h 2133060"/>
              <a:gd name="connsiteX3" fmla="*/ 0 w 2133060"/>
              <a:gd name="connsiteY3" fmla="*/ 1066530 h 2133060"/>
              <a:gd name="connsiteX4" fmla="*/ 1066530 w 2133060"/>
              <a:gd name="connsiteY4" fmla="*/ 0 h 2133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060" h="2133060">
                <a:moveTo>
                  <a:pt x="1066530" y="0"/>
                </a:moveTo>
                <a:cubicBezTo>
                  <a:pt x="1655558" y="0"/>
                  <a:pt x="2133060" y="477502"/>
                  <a:pt x="2133060" y="1066530"/>
                </a:cubicBezTo>
                <a:cubicBezTo>
                  <a:pt x="2133060" y="1655558"/>
                  <a:pt x="1655558" y="2133060"/>
                  <a:pt x="1066530" y="2133060"/>
                </a:cubicBezTo>
                <a:cubicBezTo>
                  <a:pt x="477502" y="2133060"/>
                  <a:pt x="0" y="1655558"/>
                  <a:pt x="0" y="1066530"/>
                </a:cubicBezTo>
                <a:cubicBezTo>
                  <a:pt x="0" y="477502"/>
                  <a:pt x="477502" y="0"/>
                  <a:pt x="1066530"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266510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33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E32AFFEB-C6E6-4CCE-ABB9-26B0D5E0A6D5}"/>
              </a:ext>
            </a:extLst>
          </p:cNvPr>
          <p:cNvSpPr>
            <a:spLocks noGrp="1"/>
          </p:cNvSpPr>
          <p:nvPr>
            <p:ph type="pic" sz="quarter" idx="164" hasCustomPrompt="1"/>
          </p:nvPr>
        </p:nvSpPr>
        <p:spPr>
          <a:xfrm>
            <a:off x="2816022" y="3450775"/>
            <a:ext cx="2600382" cy="1552303"/>
          </a:xfrm>
          <a:custGeom>
            <a:avLst/>
            <a:gdLst>
              <a:gd name="connsiteX0" fmla="*/ 0 w 2600382"/>
              <a:gd name="connsiteY0" fmla="*/ 0 h 1552303"/>
              <a:gd name="connsiteX1" fmla="*/ 2600382 w 2600382"/>
              <a:gd name="connsiteY1" fmla="*/ 0 h 1552303"/>
              <a:gd name="connsiteX2" fmla="*/ 2600382 w 2600382"/>
              <a:gd name="connsiteY2" fmla="*/ 1552303 h 1552303"/>
              <a:gd name="connsiteX3" fmla="*/ 0 w 2600382"/>
              <a:gd name="connsiteY3" fmla="*/ 1552303 h 1552303"/>
            </a:gdLst>
            <a:ahLst/>
            <a:cxnLst>
              <a:cxn ang="0">
                <a:pos x="connsiteX0" y="connsiteY0"/>
              </a:cxn>
              <a:cxn ang="0">
                <a:pos x="connsiteX1" y="connsiteY1"/>
              </a:cxn>
              <a:cxn ang="0">
                <a:pos x="connsiteX2" y="connsiteY2"/>
              </a:cxn>
              <a:cxn ang="0">
                <a:pos x="connsiteX3" y="connsiteY3"/>
              </a:cxn>
            </a:cxnLst>
            <a:rect l="l" t="t" r="r" b="b"/>
            <a:pathLst>
              <a:path w="2600382" h="1552303">
                <a:moveTo>
                  <a:pt x="0" y="0"/>
                </a:moveTo>
                <a:lnTo>
                  <a:pt x="2600382" y="0"/>
                </a:lnTo>
                <a:lnTo>
                  <a:pt x="2600382" y="1552303"/>
                </a:lnTo>
                <a:lnTo>
                  <a:pt x="0" y="1552303"/>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77D75E2F-1AC6-468D-8D17-C980B17F1643}"/>
              </a:ext>
            </a:extLst>
          </p:cNvPr>
          <p:cNvSpPr>
            <a:spLocks noGrp="1"/>
          </p:cNvSpPr>
          <p:nvPr>
            <p:ph type="pic" sz="quarter" idx="163" hasCustomPrompt="1"/>
          </p:nvPr>
        </p:nvSpPr>
        <p:spPr>
          <a:xfrm>
            <a:off x="5499101" y="1814513"/>
            <a:ext cx="6417128" cy="4824825"/>
          </a:xfrm>
          <a:custGeom>
            <a:avLst/>
            <a:gdLst>
              <a:gd name="connsiteX0" fmla="*/ 0 w 6417128"/>
              <a:gd name="connsiteY0" fmla="*/ 0 h 4824825"/>
              <a:gd name="connsiteX1" fmla="*/ 6417128 w 6417128"/>
              <a:gd name="connsiteY1" fmla="*/ 0 h 4824825"/>
              <a:gd name="connsiteX2" fmla="*/ 6417128 w 6417128"/>
              <a:gd name="connsiteY2" fmla="*/ 4824825 h 4824825"/>
              <a:gd name="connsiteX3" fmla="*/ 0 w 6417128"/>
              <a:gd name="connsiteY3" fmla="*/ 4824825 h 4824825"/>
            </a:gdLst>
            <a:ahLst/>
            <a:cxnLst>
              <a:cxn ang="0">
                <a:pos x="connsiteX0" y="connsiteY0"/>
              </a:cxn>
              <a:cxn ang="0">
                <a:pos x="connsiteX1" y="connsiteY1"/>
              </a:cxn>
              <a:cxn ang="0">
                <a:pos x="connsiteX2" y="connsiteY2"/>
              </a:cxn>
              <a:cxn ang="0">
                <a:pos x="connsiteX3" y="connsiteY3"/>
              </a:cxn>
            </a:cxnLst>
            <a:rect l="l" t="t" r="r" b="b"/>
            <a:pathLst>
              <a:path w="6417128" h="4824825">
                <a:moveTo>
                  <a:pt x="0" y="0"/>
                </a:moveTo>
                <a:lnTo>
                  <a:pt x="6417128" y="0"/>
                </a:lnTo>
                <a:lnTo>
                  <a:pt x="6417128" y="4824825"/>
                </a:lnTo>
                <a:lnTo>
                  <a:pt x="0" y="482482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Picture Placeholder 13">
            <a:extLst>
              <a:ext uri="{FF2B5EF4-FFF2-40B4-BE49-F238E27FC236}">
                <a16:creationId xmlns:a16="http://schemas.microsoft.com/office/drawing/2014/main" id="{106D66E2-7E3A-4145-9454-BEBBE9001228}"/>
              </a:ext>
            </a:extLst>
          </p:cNvPr>
          <p:cNvSpPr>
            <a:spLocks noGrp="1"/>
          </p:cNvSpPr>
          <p:nvPr>
            <p:ph type="pic" sz="quarter" idx="165" hasCustomPrompt="1"/>
          </p:nvPr>
        </p:nvSpPr>
        <p:spPr>
          <a:xfrm>
            <a:off x="2821171" y="1814514"/>
            <a:ext cx="2600382" cy="1552303"/>
          </a:xfrm>
          <a:custGeom>
            <a:avLst/>
            <a:gdLst>
              <a:gd name="connsiteX0" fmla="*/ 0 w 2600382"/>
              <a:gd name="connsiteY0" fmla="*/ 0 h 1552303"/>
              <a:gd name="connsiteX1" fmla="*/ 2600382 w 2600382"/>
              <a:gd name="connsiteY1" fmla="*/ 0 h 1552303"/>
              <a:gd name="connsiteX2" fmla="*/ 2600382 w 2600382"/>
              <a:gd name="connsiteY2" fmla="*/ 1552303 h 1552303"/>
              <a:gd name="connsiteX3" fmla="*/ 0 w 2600382"/>
              <a:gd name="connsiteY3" fmla="*/ 1552303 h 1552303"/>
            </a:gdLst>
            <a:ahLst/>
            <a:cxnLst>
              <a:cxn ang="0">
                <a:pos x="connsiteX0" y="connsiteY0"/>
              </a:cxn>
              <a:cxn ang="0">
                <a:pos x="connsiteX1" y="connsiteY1"/>
              </a:cxn>
              <a:cxn ang="0">
                <a:pos x="connsiteX2" y="connsiteY2"/>
              </a:cxn>
              <a:cxn ang="0">
                <a:pos x="connsiteX3" y="connsiteY3"/>
              </a:cxn>
            </a:cxnLst>
            <a:rect l="l" t="t" r="r" b="b"/>
            <a:pathLst>
              <a:path w="2600382" h="1552303">
                <a:moveTo>
                  <a:pt x="0" y="0"/>
                </a:moveTo>
                <a:lnTo>
                  <a:pt x="2600382" y="0"/>
                </a:lnTo>
                <a:lnTo>
                  <a:pt x="2600382" y="1552303"/>
                </a:lnTo>
                <a:lnTo>
                  <a:pt x="0" y="1552303"/>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9739114B-4003-4CE4-BE1C-4905F28AFC07}"/>
              </a:ext>
            </a:extLst>
          </p:cNvPr>
          <p:cNvSpPr>
            <a:spLocks noGrp="1"/>
          </p:cNvSpPr>
          <p:nvPr>
            <p:ph type="pic" sz="quarter" idx="166" hasCustomPrompt="1"/>
          </p:nvPr>
        </p:nvSpPr>
        <p:spPr>
          <a:xfrm>
            <a:off x="2826320" y="5087036"/>
            <a:ext cx="2600382" cy="1552303"/>
          </a:xfrm>
          <a:custGeom>
            <a:avLst/>
            <a:gdLst>
              <a:gd name="connsiteX0" fmla="*/ 0 w 2600382"/>
              <a:gd name="connsiteY0" fmla="*/ 0 h 1552303"/>
              <a:gd name="connsiteX1" fmla="*/ 2600382 w 2600382"/>
              <a:gd name="connsiteY1" fmla="*/ 0 h 1552303"/>
              <a:gd name="connsiteX2" fmla="*/ 2600382 w 2600382"/>
              <a:gd name="connsiteY2" fmla="*/ 1552303 h 1552303"/>
              <a:gd name="connsiteX3" fmla="*/ 0 w 2600382"/>
              <a:gd name="connsiteY3" fmla="*/ 1552303 h 1552303"/>
            </a:gdLst>
            <a:ahLst/>
            <a:cxnLst>
              <a:cxn ang="0">
                <a:pos x="connsiteX0" y="connsiteY0"/>
              </a:cxn>
              <a:cxn ang="0">
                <a:pos x="connsiteX1" y="connsiteY1"/>
              </a:cxn>
              <a:cxn ang="0">
                <a:pos x="connsiteX2" y="connsiteY2"/>
              </a:cxn>
              <a:cxn ang="0">
                <a:pos x="connsiteX3" y="connsiteY3"/>
              </a:cxn>
            </a:cxnLst>
            <a:rect l="l" t="t" r="r" b="b"/>
            <a:pathLst>
              <a:path w="2600382" h="1552303">
                <a:moveTo>
                  <a:pt x="0" y="0"/>
                </a:moveTo>
                <a:lnTo>
                  <a:pt x="2600382" y="0"/>
                </a:lnTo>
                <a:lnTo>
                  <a:pt x="2600382" y="1552303"/>
                </a:lnTo>
                <a:lnTo>
                  <a:pt x="0" y="155230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9218182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3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2B2EF162-8B0E-413E-903F-60D7C29064DC}"/>
              </a:ext>
            </a:extLst>
          </p:cNvPr>
          <p:cNvSpPr>
            <a:spLocks noGrp="1"/>
          </p:cNvSpPr>
          <p:nvPr>
            <p:ph type="pic" sz="quarter" idx="163" hasCustomPrompt="1"/>
          </p:nvPr>
        </p:nvSpPr>
        <p:spPr>
          <a:xfrm>
            <a:off x="531936" y="1439818"/>
            <a:ext cx="5596781" cy="4656046"/>
          </a:xfrm>
          <a:custGeom>
            <a:avLst/>
            <a:gdLst>
              <a:gd name="connsiteX0" fmla="*/ 0 w 5596781"/>
              <a:gd name="connsiteY0" fmla="*/ 0 h 4656046"/>
              <a:gd name="connsiteX1" fmla="*/ 5596781 w 5596781"/>
              <a:gd name="connsiteY1" fmla="*/ 0 h 4656046"/>
              <a:gd name="connsiteX2" fmla="*/ 5596781 w 5596781"/>
              <a:gd name="connsiteY2" fmla="*/ 4656046 h 4656046"/>
              <a:gd name="connsiteX3" fmla="*/ 0 w 5596781"/>
              <a:gd name="connsiteY3" fmla="*/ 4656046 h 4656046"/>
            </a:gdLst>
            <a:ahLst/>
            <a:cxnLst>
              <a:cxn ang="0">
                <a:pos x="connsiteX0" y="connsiteY0"/>
              </a:cxn>
              <a:cxn ang="0">
                <a:pos x="connsiteX1" y="connsiteY1"/>
              </a:cxn>
              <a:cxn ang="0">
                <a:pos x="connsiteX2" y="connsiteY2"/>
              </a:cxn>
              <a:cxn ang="0">
                <a:pos x="connsiteX3" y="connsiteY3"/>
              </a:cxn>
            </a:cxnLst>
            <a:rect l="l" t="t" r="r" b="b"/>
            <a:pathLst>
              <a:path w="5596781" h="4656046">
                <a:moveTo>
                  <a:pt x="0" y="0"/>
                </a:moveTo>
                <a:lnTo>
                  <a:pt x="5596781" y="0"/>
                </a:lnTo>
                <a:lnTo>
                  <a:pt x="5596781" y="4656046"/>
                </a:lnTo>
                <a:lnTo>
                  <a:pt x="0" y="465604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7669310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3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6B07642-B414-427B-BE23-801DC1B1FFBC}"/>
              </a:ext>
            </a:extLst>
          </p:cNvPr>
          <p:cNvSpPr>
            <a:spLocks noGrp="1"/>
          </p:cNvSpPr>
          <p:nvPr>
            <p:ph type="pic" sz="quarter" idx="163" hasCustomPrompt="1"/>
          </p:nvPr>
        </p:nvSpPr>
        <p:spPr>
          <a:xfrm>
            <a:off x="0" y="1"/>
            <a:ext cx="7082971" cy="6858000"/>
          </a:xfrm>
          <a:custGeom>
            <a:avLst/>
            <a:gdLst>
              <a:gd name="connsiteX0" fmla="*/ 0 w 7082971"/>
              <a:gd name="connsiteY0" fmla="*/ 0 h 6858000"/>
              <a:gd name="connsiteX1" fmla="*/ 3406548 w 7082971"/>
              <a:gd name="connsiteY1" fmla="*/ 0 h 6858000"/>
              <a:gd name="connsiteX2" fmla="*/ 7082971 w 7082971"/>
              <a:gd name="connsiteY2" fmla="*/ 6858000 h 6858000"/>
              <a:gd name="connsiteX3" fmla="*/ 0 w 708297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082971" h="6858000">
                <a:moveTo>
                  <a:pt x="0" y="0"/>
                </a:moveTo>
                <a:lnTo>
                  <a:pt x="3406548" y="0"/>
                </a:lnTo>
                <a:lnTo>
                  <a:pt x="7082971"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7357316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36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D395FC80-BEE2-44D7-BF15-3458BC6CA177}"/>
              </a:ext>
            </a:extLst>
          </p:cNvPr>
          <p:cNvSpPr>
            <a:spLocks noGrp="1"/>
          </p:cNvSpPr>
          <p:nvPr>
            <p:ph type="pic" sz="quarter" idx="165" hasCustomPrompt="1"/>
          </p:nvPr>
        </p:nvSpPr>
        <p:spPr>
          <a:xfrm>
            <a:off x="6095193" y="2080082"/>
            <a:ext cx="2672942" cy="2043112"/>
          </a:xfrm>
          <a:custGeom>
            <a:avLst/>
            <a:gdLst>
              <a:gd name="connsiteX0" fmla="*/ 0 w 2672942"/>
              <a:gd name="connsiteY0" fmla="*/ 0 h 2043112"/>
              <a:gd name="connsiteX1" fmla="*/ 2672942 w 2672942"/>
              <a:gd name="connsiteY1" fmla="*/ 0 h 2043112"/>
              <a:gd name="connsiteX2" fmla="*/ 2672942 w 2672942"/>
              <a:gd name="connsiteY2" fmla="*/ 2043112 h 2043112"/>
              <a:gd name="connsiteX3" fmla="*/ 0 w 2672942"/>
              <a:gd name="connsiteY3" fmla="*/ 2043112 h 2043112"/>
            </a:gdLst>
            <a:ahLst/>
            <a:cxnLst>
              <a:cxn ang="0">
                <a:pos x="connsiteX0" y="connsiteY0"/>
              </a:cxn>
              <a:cxn ang="0">
                <a:pos x="connsiteX1" y="connsiteY1"/>
              </a:cxn>
              <a:cxn ang="0">
                <a:pos x="connsiteX2" y="connsiteY2"/>
              </a:cxn>
              <a:cxn ang="0">
                <a:pos x="connsiteX3" y="connsiteY3"/>
              </a:cxn>
            </a:cxnLst>
            <a:rect l="l" t="t" r="r" b="b"/>
            <a:pathLst>
              <a:path w="2672942" h="2043112">
                <a:moveTo>
                  <a:pt x="0" y="0"/>
                </a:moveTo>
                <a:lnTo>
                  <a:pt x="2672942" y="0"/>
                </a:lnTo>
                <a:lnTo>
                  <a:pt x="2672942" y="2043112"/>
                </a:lnTo>
                <a:lnTo>
                  <a:pt x="0" y="2043112"/>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02BFFC70-082B-4B4D-BF6E-A0C88B77A75E}"/>
              </a:ext>
            </a:extLst>
          </p:cNvPr>
          <p:cNvSpPr>
            <a:spLocks noGrp="1"/>
          </p:cNvSpPr>
          <p:nvPr>
            <p:ph type="pic" sz="quarter" idx="163" hasCustomPrompt="1"/>
          </p:nvPr>
        </p:nvSpPr>
        <p:spPr>
          <a:xfrm>
            <a:off x="752539" y="2080082"/>
            <a:ext cx="2672942" cy="2043112"/>
          </a:xfrm>
          <a:custGeom>
            <a:avLst/>
            <a:gdLst>
              <a:gd name="connsiteX0" fmla="*/ 0 w 2672942"/>
              <a:gd name="connsiteY0" fmla="*/ 0 h 2043112"/>
              <a:gd name="connsiteX1" fmla="*/ 2672942 w 2672942"/>
              <a:gd name="connsiteY1" fmla="*/ 0 h 2043112"/>
              <a:gd name="connsiteX2" fmla="*/ 2672942 w 2672942"/>
              <a:gd name="connsiteY2" fmla="*/ 2043112 h 2043112"/>
              <a:gd name="connsiteX3" fmla="*/ 0 w 2672942"/>
              <a:gd name="connsiteY3" fmla="*/ 2043112 h 2043112"/>
            </a:gdLst>
            <a:ahLst/>
            <a:cxnLst>
              <a:cxn ang="0">
                <a:pos x="connsiteX0" y="connsiteY0"/>
              </a:cxn>
              <a:cxn ang="0">
                <a:pos x="connsiteX1" y="connsiteY1"/>
              </a:cxn>
              <a:cxn ang="0">
                <a:pos x="connsiteX2" y="connsiteY2"/>
              </a:cxn>
              <a:cxn ang="0">
                <a:pos x="connsiteX3" y="connsiteY3"/>
              </a:cxn>
            </a:cxnLst>
            <a:rect l="l" t="t" r="r" b="b"/>
            <a:pathLst>
              <a:path w="2672942" h="2043112">
                <a:moveTo>
                  <a:pt x="0" y="0"/>
                </a:moveTo>
                <a:lnTo>
                  <a:pt x="2672942" y="0"/>
                </a:lnTo>
                <a:lnTo>
                  <a:pt x="2672942" y="2043112"/>
                </a:lnTo>
                <a:lnTo>
                  <a:pt x="0" y="204311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87321C18-8026-4904-BBCD-BCF38AFA9205}"/>
              </a:ext>
            </a:extLst>
          </p:cNvPr>
          <p:cNvSpPr>
            <a:spLocks noGrp="1"/>
          </p:cNvSpPr>
          <p:nvPr>
            <p:ph type="pic" sz="quarter" idx="164" hasCustomPrompt="1"/>
          </p:nvPr>
        </p:nvSpPr>
        <p:spPr>
          <a:xfrm>
            <a:off x="3423866" y="2080082"/>
            <a:ext cx="2672942" cy="2043112"/>
          </a:xfrm>
          <a:custGeom>
            <a:avLst/>
            <a:gdLst>
              <a:gd name="connsiteX0" fmla="*/ 0 w 2672942"/>
              <a:gd name="connsiteY0" fmla="*/ 0 h 2043112"/>
              <a:gd name="connsiteX1" fmla="*/ 2672942 w 2672942"/>
              <a:gd name="connsiteY1" fmla="*/ 0 h 2043112"/>
              <a:gd name="connsiteX2" fmla="*/ 2672942 w 2672942"/>
              <a:gd name="connsiteY2" fmla="*/ 2043112 h 2043112"/>
              <a:gd name="connsiteX3" fmla="*/ 0 w 2672942"/>
              <a:gd name="connsiteY3" fmla="*/ 2043112 h 2043112"/>
            </a:gdLst>
            <a:ahLst/>
            <a:cxnLst>
              <a:cxn ang="0">
                <a:pos x="connsiteX0" y="connsiteY0"/>
              </a:cxn>
              <a:cxn ang="0">
                <a:pos x="connsiteX1" y="connsiteY1"/>
              </a:cxn>
              <a:cxn ang="0">
                <a:pos x="connsiteX2" y="connsiteY2"/>
              </a:cxn>
              <a:cxn ang="0">
                <a:pos x="connsiteX3" y="connsiteY3"/>
              </a:cxn>
            </a:cxnLst>
            <a:rect l="l" t="t" r="r" b="b"/>
            <a:pathLst>
              <a:path w="2672942" h="2043112">
                <a:moveTo>
                  <a:pt x="0" y="0"/>
                </a:moveTo>
                <a:lnTo>
                  <a:pt x="2672942" y="0"/>
                </a:lnTo>
                <a:lnTo>
                  <a:pt x="2672942" y="2043112"/>
                </a:lnTo>
                <a:lnTo>
                  <a:pt x="0" y="2043112"/>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AF2705C0-26D3-4838-BC0D-3B4433C6FD34}"/>
              </a:ext>
            </a:extLst>
          </p:cNvPr>
          <p:cNvSpPr>
            <a:spLocks noGrp="1"/>
          </p:cNvSpPr>
          <p:nvPr>
            <p:ph type="pic" sz="quarter" idx="166" hasCustomPrompt="1"/>
          </p:nvPr>
        </p:nvSpPr>
        <p:spPr>
          <a:xfrm>
            <a:off x="8766519" y="2080082"/>
            <a:ext cx="2672942" cy="2043112"/>
          </a:xfrm>
          <a:custGeom>
            <a:avLst/>
            <a:gdLst>
              <a:gd name="connsiteX0" fmla="*/ 0 w 2672942"/>
              <a:gd name="connsiteY0" fmla="*/ 0 h 2043112"/>
              <a:gd name="connsiteX1" fmla="*/ 2672942 w 2672942"/>
              <a:gd name="connsiteY1" fmla="*/ 0 h 2043112"/>
              <a:gd name="connsiteX2" fmla="*/ 2672942 w 2672942"/>
              <a:gd name="connsiteY2" fmla="*/ 2043112 h 2043112"/>
              <a:gd name="connsiteX3" fmla="*/ 0 w 2672942"/>
              <a:gd name="connsiteY3" fmla="*/ 2043112 h 2043112"/>
            </a:gdLst>
            <a:ahLst/>
            <a:cxnLst>
              <a:cxn ang="0">
                <a:pos x="connsiteX0" y="connsiteY0"/>
              </a:cxn>
              <a:cxn ang="0">
                <a:pos x="connsiteX1" y="connsiteY1"/>
              </a:cxn>
              <a:cxn ang="0">
                <a:pos x="connsiteX2" y="connsiteY2"/>
              </a:cxn>
              <a:cxn ang="0">
                <a:pos x="connsiteX3" y="connsiteY3"/>
              </a:cxn>
            </a:cxnLst>
            <a:rect l="l" t="t" r="r" b="b"/>
            <a:pathLst>
              <a:path w="2672942" h="2043112">
                <a:moveTo>
                  <a:pt x="0" y="0"/>
                </a:moveTo>
                <a:lnTo>
                  <a:pt x="2672942" y="0"/>
                </a:lnTo>
                <a:lnTo>
                  <a:pt x="2672942" y="2043112"/>
                </a:lnTo>
                <a:lnTo>
                  <a:pt x="0" y="204311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542664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37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009391CD-A25E-45A3-B629-0784203A6AD1}"/>
              </a:ext>
            </a:extLst>
          </p:cNvPr>
          <p:cNvSpPr>
            <a:spLocks noGrp="1"/>
          </p:cNvSpPr>
          <p:nvPr>
            <p:ph type="pic" sz="quarter" idx="165" hasCustomPrompt="1"/>
          </p:nvPr>
        </p:nvSpPr>
        <p:spPr>
          <a:xfrm>
            <a:off x="8534421" y="1844865"/>
            <a:ext cx="2267380" cy="2267380"/>
          </a:xfrm>
          <a:custGeom>
            <a:avLst/>
            <a:gdLst>
              <a:gd name="connsiteX0" fmla="*/ 1133690 w 2267380"/>
              <a:gd name="connsiteY0" fmla="*/ 0 h 2267380"/>
              <a:gd name="connsiteX1" fmla="*/ 2267380 w 2267380"/>
              <a:gd name="connsiteY1" fmla="*/ 1133690 h 2267380"/>
              <a:gd name="connsiteX2" fmla="*/ 1133690 w 2267380"/>
              <a:gd name="connsiteY2" fmla="*/ 2267380 h 2267380"/>
              <a:gd name="connsiteX3" fmla="*/ 0 w 2267380"/>
              <a:gd name="connsiteY3" fmla="*/ 1133690 h 2267380"/>
              <a:gd name="connsiteX4" fmla="*/ 1133690 w 2267380"/>
              <a:gd name="connsiteY4" fmla="*/ 0 h 2267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7380" h="2267380">
                <a:moveTo>
                  <a:pt x="1133690" y="0"/>
                </a:moveTo>
                <a:cubicBezTo>
                  <a:pt x="1759810" y="0"/>
                  <a:pt x="2267380" y="507570"/>
                  <a:pt x="2267380" y="1133690"/>
                </a:cubicBezTo>
                <a:cubicBezTo>
                  <a:pt x="2267380" y="1759810"/>
                  <a:pt x="1759810" y="2267380"/>
                  <a:pt x="1133690" y="2267380"/>
                </a:cubicBezTo>
                <a:cubicBezTo>
                  <a:pt x="507570" y="2267380"/>
                  <a:pt x="0" y="1759810"/>
                  <a:pt x="0" y="1133690"/>
                </a:cubicBezTo>
                <a:cubicBezTo>
                  <a:pt x="0" y="507570"/>
                  <a:pt x="507570" y="0"/>
                  <a:pt x="1133690"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80E05517-0CCF-4F94-9D11-FEBF906EAEA6}"/>
              </a:ext>
            </a:extLst>
          </p:cNvPr>
          <p:cNvSpPr>
            <a:spLocks noGrp="1"/>
          </p:cNvSpPr>
          <p:nvPr>
            <p:ph type="pic" sz="quarter" idx="163" hasCustomPrompt="1"/>
          </p:nvPr>
        </p:nvSpPr>
        <p:spPr>
          <a:xfrm>
            <a:off x="1390196" y="1844865"/>
            <a:ext cx="2267380" cy="2267380"/>
          </a:xfrm>
          <a:custGeom>
            <a:avLst/>
            <a:gdLst>
              <a:gd name="connsiteX0" fmla="*/ 1133690 w 2267380"/>
              <a:gd name="connsiteY0" fmla="*/ 0 h 2267380"/>
              <a:gd name="connsiteX1" fmla="*/ 2267380 w 2267380"/>
              <a:gd name="connsiteY1" fmla="*/ 1133690 h 2267380"/>
              <a:gd name="connsiteX2" fmla="*/ 1133690 w 2267380"/>
              <a:gd name="connsiteY2" fmla="*/ 2267380 h 2267380"/>
              <a:gd name="connsiteX3" fmla="*/ 0 w 2267380"/>
              <a:gd name="connsiteY3" fmla="*/ 1133690 h 2267380"/>
              <a:gd name="connsiteX4" fmla="*/ 1133690 w 2267380"/>
              <a:gd name="connsiteY4" fmla="*/ 0 h 2267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7380" h="2267380">
                <a:moveTo>
                  <a:pt x="1133690" y="0"/>
                </a:moveTo>
                <a:cubicBezTo>
                  <a:pt x="1759810" y="0"/>
                  <a:pt x="2267380" y="507570"/>
                  <a:pt x="2267380" y="1133690"/>
                </a:cubicBezTo>
                <a:cubicBezTo>
                  <a:pt x="2267380" y="1759810"/>
                  <a:pt x="1759810" y="2267380"/>
                  <a:pt x="1133690" y="2267380"/>
                </a:cubicBezTo>
                <a:cubicBezTo>
                  <a:pt x="507570" y="2267380"/>
                  <a:pt x="0" y="1759810"/>
                  <a:pt x="0" y="1133690"/>
                </a:cubicBezTo>
                <a:cubicBezTo>
                  <a:pt x="0" y="507570"/>
                  <a:pt x="507570" y="0"/>
                  <a:pt x="1133690"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BB08941C-E7EF-4E43-BF1F-3D198141B890}"/>
              </a:ext>
            </a:extLst>
          </p:cNvPr>
          <p:cNvSpPr>
            <a:spLocks noGrp="1"/>
          </p:cNvSpPr>
          <p:nvPr>
            <p:ph type="pic" sz="quarter" idx="164" hasCustomPrompt="1"/>
          </p:nvPr>
        </p:nvSpPr>
        <p:spPr>
          <a:xfrm>
            <a:off x="4962308" y="1844865"/>
            <a:ext cx="2267380" cy="2267380"/>
          </a:xfrm>
          <a:custGeom>
            <a:avLst/>
            <a:gdLst>
              <a:gd name="connsiteX0" fmla="*/ 1133690 w 2267380"/>
              <a:gd name="connsiteY0" fmla="*/ 0 h 2267380"/>
              <a:gd name="connsiteX1" fmla="*/ 2267380 w 2267380"/>
              <a:gd name="connsiteY1" fmla="*/ 1133690 h 2267380"/>
              <a:gd name="connsiteX2" fmla="*/ 1133690 w 2267380"/>
              <a:gd name="connsiteY2" fmla="*/ 2267380 h 2267380"/>
              <a:gd name="connsiteX3" fmla="*/ 0 w 2267380"/>
              <a:gd name="connsiteY3" fmla="*/ 1133690 h 2267380"/>
              <a:gd name="connsiteX4" fmla="*/ 1133690 w 2267380"/>
              <a:gd name="connsiteY4" fmla="*/ 0 h 2267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7380" h="2267380">
                <a:moveTo>
                  <a:pt x="1133690" y="0"/>
                </a:moveTo>
                <a:cubicBezTo>
                  <a:pt x="1759810" y="0"/>
                  <a:pt x="2267380" y="507570"/>
                  <a:pt x="2267380" y="1133690"/>
                </a:cubicBezTo>
                <a:cubicBezTo>
                  <a:pt x="2267380" y="1759810"/>
                  <a:pt x="1759810" y="2267380"/>
                  <a:pt x="1133690" y="2267380"/>
                </a:cubicBezTo>
                <a:cubicBezTo>
                  <a:pt x="507570" y="2267380"/>
                  <a:pt x="0" y="1759810"/>
                  <a:pt x="0" y="1133690"/>
                </a:cubicBezTo>
                <a:cubicBezTo>
                  <a:pt x="0" y="507570"/>
                  <a:pt x="507570" y="0"/>
                  <a:pt x="1133690"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3453909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38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FC5DA504-22A0-4B40-BBC9-4AC9AF0B2CE9}"/>
              </a:ext>
            </a:extLst>
          </p:cNvPr>
          <p:cNvSpPr>
            <a:spLocks noGrp="1"/>
          </p:cNvSpPr>
          <p:nvPr>
            <p:ph type="pic" sz="quarter" idx="164" hasCustomPrompt="1"/>
          </p:nvPr>
        </p:nvSpPr>
        <p:spPr>
          <a:xfrm>
            <a:off x="3468914" y="2033588"/>
            <a:ext cx="3468914" cy="2843212"/>
          </a:xfrm>
          <a:custGeom>
            <a:avLst/>
            <a:gdLst>
              <a:gd name="connsiteX0" fmla="*/ 0 w 3468914"/>
              <a:gd name="connsiteY0" fmla="*/ 0 h 2843212"/>
              <a:gd name="connsiteX1" fmla="*/ 3468914 w 3468914"/>
              <a:gd name="connsiteY1" fmla="*/ 0 h 2843212"/>
              <a:gd name="connsiteX2" fmla="*/ 3468914 w 3468914"/>
              <a:gd name="connsiteY2" fmla="*/ 2843212 h 2843212"/>
              <a:gd name="connsiteX3" fmla="*/ 0 w 3468914"/>
              <a:gd name="connsiteY3" fmla="*/ 2843212 h 2843212"/>
            </a:gdLst>
            <a:ahLst/>
            <a:cxnLst>
              <a:cxn ang="0">
                <a:pos x="connsiteX0" y="connsiteY0"/>
              </a:cxn>
              <a:cxn ang="0">
                <a:pos x="connsiteX1" y="connsiteY1"/>
              </a:cxn>
              <a:cxn ang="0">
                <a:pos x="connsiteX2" y="connsiteY2"/>
              </a:cxn>
              <a:cxn ang="0">
                <a:pos x="connsiteX3" y="connsiteY3"/>
              </a:cxn>
            </a:cxnLst>
            <a:rect l="l" t="t" r="r" b="b"/>
            <a:pathLst>
              <a:path w="3468914" h="2843212">
                <a:moveTo>
                  <a:pt x="0" y="0"/>
                </a:moveTo>
                <a:lnTo>
                  <a:pt x="3468914" y="0"/>
                </a:lnTo>
                <a:lnTo>
                  <a:pt x="3468914" y="2843212"/>
                </a:lnTo>
                <a:lnTo>
                  <a:pt x="0" y="2843212"/>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75DB8EF5-1FCB-4DAB-8AF5-EE7AD1EBF81C}"/>
              </a:ext>
            </a:extLst>
          </p:cNvPr>
          <p:cNvSpPr>
            <a:spLocks noGrp="1"/>
          </p:cNvSpPr>
          <p:nvPr>
            <p:ph type="pic" sz="quarter" idx="163" hasCustomPrompt="1"/>
          </p:nvPr>
        </p:nvSpPr>
        <p:spPr>
          <a:xfrm>
            <a:off x="0" y="2033588"/>
            <a:ext cx="3468914" cy="2843212"/>
          </a:xfrm>
          <a:custGeom>
            <a:avLst/>
            <a:gdLst>
              <a:gd name="connsiteX0" fmla="*/ 0 w 3468914"/>
              <a:gd name="connsiteY0" fmla="*/ 0 h 2843212"/>
              <a:gd name="connsiteX1" fmla="*/ 3468914 w 3468914"/>
              <a:gd name="connsiteY1" fmla="*/ 0 h 2843212"/>
              <a:gd name="connsiteX2" fmla="*/ 3468914 w 3468914"/>
              <a:gd name="connsiteY2" fmla="*/ 2843212 h 2843212"/>
              <a:gd name="connsiteX3" fmla="*/ 0 w 3468914"/>
              <a:gd name="connsiteY3" fmla="*/ 2843212 h 2843212"/>
            </a:gdLst>
            <a:ahLst/>
            <a:cxnLst>
              <a:cxn ang="0">
                <a:pos x="connsiteX0" y="connsiteY0"/>
              </a:cxn>
              <a:cxn ang="0">
                <a:pos x="connsiteX1" y="connsiteY1"/>
              </a:cxn>
              <a:cxn ang="0">
                <a:pos x="connsiteX2" y="connsiteY2"/>
              </a:cxn>
              <a:cxn ang="0">
                <a:pos x="connsiteX3" y="connsiteY3"/>
              </a:cxn>
            </a:cxnLst>
            <a:rect l="l" t="t" r="r" b="b"/>
            <a:pathLst>
              <a:path w="3468914" h="2843212">
                <a:moveTo>
                  <a:pt x="0" y="0"/>
                </a:moveTo>
                <a:lnTo>
                  <a:pt x="3468914" y="0"/>
                </a:lnTo>
                <a:lnTo>
                  <a:pt x="3468914" y="2843212"/>
                </a:lnTo>
                <a:lnTo>
                  <a:pt x="0" y="2843212"/>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BE9935B7-6793-4EA7-A923-5EBA6AE8E641}"/>
              </a:ext>
            </a:extLst>
          </p:cNvPr>
          <p:cNvSpPr>
            <a:spLocks noGrp="1"/>
          </p:cNvSpPr>
          <p:nvPr>
            <p:ph type="pic" sz="quarter" idx="165" hasCustomPrompt="1"/>
          </p:nvPr>
        </p:nvSpPr>
        <p:spPr>
          <a:xfrm>
            <a:off x="6937828" y="2033588"/>
            <a:ext cx="5254172" cy="2843212"/>
          </a:xfrm>
          <a:custGeom>
            <a:avLst/>
            <a:gdLst>
              <a:gd name="connsiteX0" fmla="*/ 0 w 5254172"/>
              <a:gd name="connsiteY0" fmla="*/ 0 h 2843212"/>
              <a:gd name="connsiteX1" fmla="*/ 5254172 w 5254172"/>
              <a:gd name="connsiteY1" fmla="*/ 0 h 2843212"/>
              <a:gd name="connsiteX2" fmla="*/ 5254172 w 5254172"/>
              <a:gd name="connsiteY2" fmla="*/ 2843212 h 2843212"/>
              <a:gd name="connsiteX3" fmla="*/ 0 w 5254172"/>
              <a:gd name="connsiteY3" fmla="*/ 2843212 h 2843212"/>
            </a:gdLst>
            <a:ahLst/>
            <a:cxnLst>
              <a:cxn ang="0">
                <a:pos x="connsiteX0" y="connsiteY0"/>
              </a:cxn>
              <a:cxn ang="0">
                <a:pos x="connsiteX1" y="connsiteY1"/>
              </a:cxn>
              <a:cxn ang="0">
                <a:pos x="connsiteX2" y="connsiteY2"/>
              </a:cxn>
              <a:cxn ang="0">
                <a:pos x="connsiteX3" y="connsiteY3"/>
              </a:cxn>
            </a:cxnLst>
            <a:rect l="l" t="t" r="r" b="b"/>
            <a:pathLst>
              <a:path w="5254172" h="2843212">
                <a:moveTo>
                  <a:pt x="0" y="0"/>
                </a:moveTo>
                <a:lnTo>
                  <a:pt x="5254172" y="0"/>
                </a:lnTo>
                <a:lnTo>
                  <a:pt x="5254172" y="2843212"/>
                </a:lnTo>
                <a:lnTo>
                  <a:pt x="0" y="284321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222016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39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DDC3C856-643A-4B82-B3A2-7CA3704EED20}"/>
              </a:ext>
            </a:extLst>
          </p:cNvPr>
          <p:cNvSpPr>
            <a:spLocks noGrp="1"/>
          </p:cNvSpPr>
          <p:nvPr>
            <p:ph type="pic" sz="quarter" idx="164" hasCustomPrompt="1"/>
          </p:nvPr>
        </p:nvSpPr>
        <p:spPr>
          <a:xfrm>
            <a:off x="3048000" y="2111587"/>
            <a:ext cx="3048000" cy="2634829"/>
          </a:xfrm>
          <a:custGeom>
            <a:avLst/>
            <a:gdLst>
              <a:gd name="connsiteX0" fmla="*/ 0 w 3048000"/>
              <a:gd name="connsiteY0" fmla="*/ 0 h 2634829"/>
              <a:gd name="connsiteX1" fmla="*/ 3048000 w 3048000"/>
              <a:gd name="connsiteY1" fmla="*/ 0 h 2634829"/>
              <a:gd name="connsiteX2" fmla="*/ 3048000 w 3048000"/>
              <a:gd name="connsiteY2" fmla="*/ 2634829 h 2634829"/>
              <a:gd name="connsiteX3" fmla="*/ 0 w 3048000"/>
              <a:gd name="connsiteY3" fmla="*/ 2634829 h 2634829"/>
            </a:gdLst>
            <a:ahLst/>
            <a:cxnLst>
              <a:cxn ang="0">
                <a:pos x="connsiteX0" y="connsiteY0"/>
              </a:cxn>
              <a:cxn ang="0">
                <a:pos x="connsiteX1" y="connsiteY1"/>
              </a:cxn>
              <a:cxn ang="0">
                <a:pos x="connsiteX2" y="connsiteY2"/>
              </a:cxn>
              <a:cxn ang="0">
                <a:pos x="connsiteX3" y="connsiteY3"/>
              </a:cxn>
            </a:cxnLst>
            <a:rect l="l" t="t" r="r" b="b"/>
            <a:pathLst>
              <a:path w="3048000" h="2634829">
                <a:moveTo>
                  <a:pt x="0" y="0"/>
                </a:moveTo>
                <a:lnTo>
                  <a:pt x="3048000" y="0"/>
                </a:lnTo>
                <a:lnTo>
                  <a:pt x="3048000" y="2634829"/>
                </a:lnTo>
                <a:lnTo>
                  <a:pt x="0" y="2634829"/>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0B6B3577-9C36-4450-8A8A-8B4758779BE0}"/>
              </a:ext>
            </a:extLst>
          </p:cNvPr>
          <p:cNvSpPr>
            <a:spLocks noGrp="1"/>
          </p:cNvSpPr>
          <p:nvPr>
            <p:ph type="pic" sz="quarter" idx="163" hasCustomPrompt="1"/>
          </p:nvPr>
        </p:nvSpPr>
        <p:spPr>
          <a:xfrm>
            <a:off x="0" y="2111587"/>
            <a:ext cx="3048000" cy="2634829"/>
          </a:xfrm>
          <a:custGeom>
            <a:avLst/>
            <a:gdLst>
              <a:gd name="connsiteX0" fmla="*/ 0 w 3048000"/>
              <a:gd name="connsiteY0" fmla="*/ 0 h 2634829"/>
              <a:gd name="connsiteX1" fmla="*/ 3048000 w 3048000"/>
              <a:gd name="connsiteY1" fmla="*/ 0 h 2634829"/>
              <a:gd name="connsiteX2" fmla="*/ 3048000 w 3048000"/>
              <a:gd name="connsiteY2" fmla="*/ 2634829 h 2634829"/>
              <a:gd name="connsiteX3" fmla="*/ 0 w 3048000"/>
              <a:gd name="connsiteY3" fmla="*/ 2634829 h 2634829"/>
            </a:gdLst>
            <a:ahLst/>
            <a:cxnLst>
              <a:cxn ang="0">
                <a:pos x="connsiteX0" y="connsiteY0"/>
              </a:cxn>
              <a:cxn ang="0">
                <a:pos x="connsiteX1" y="connsiteY1"/>
              </a:cxn>
              <a:cxn ang="0">
                <a:pos x="connsiteX2" y="connsiteY2"/>
              </a:cxn>
              <a:cxn ang="0">
                <a:pos x="connsiteX3" y="connsiteY3"/>
              </a:cxn>
            </a:cxnLst>
            <a:rect l="l" t="t" r="r" b="b"/>
            <a:pathLst>
              <a:path w="3048000" h="2634829">
                <a:moveTo>
                  <a:pt x="0" y="0"/>
                </a:moveTo>
                <a:lnTo>
                  <a:pt x="3048000" y="0"/>
                </a:lnTo>
                <a:lnTo>
                  <a:pt x="3048000" y="2634829"/>
                </a:lnTo>
                <a:lnTo>
                  <a:pt x="0" y="2634829"/>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55590702-E4C1-4E41-876B-6DF18C17F8C4}"/>
              </a:ext>
            </a:extLst>
          </p:cNvPr>
          <p:cNvSpPr>
            <a:spLocks noGrp="1"/>
          </p:cNvSpPr>
          <p:nvPr>
            <p:ph type="pic" sz="quarter" idx="165" hasCustomPrompt="1"/>
          </p:nvPr>
        </p:nvSpPr>
        <p:spPr>
          <a:xfrm>
            <a:off x="6096000" y="2111587"/>
            <a:ext cx="3048000" cy="2634829"/>
          </a:xfrm>
          <a:custGeom>
            <a:avLst/>
            <a:gdLst>
              <a:gd name="connsiteX0" fmla="*/ 0 w 3048000"/>
              <a:gd name="connsiteY0" fmla="*/ 0 h 2634829"/>
              <a:gd name="connsiteX1" fmla="*/ 3048000 w 3048000"/>
              <a:gd name="connsiteY1" fmla="*/ 0 h 2634829"/>
              <a:gd name="connsiteX2" fmla="*/ 3048000 w 3048000"/>
              <a:gd name="connsiteY2" fmla="*/ 2634829 h 2634829"/>
              <a:gd name="connsiteX3" fmla="*/ 0 w 3048000"/>
              <a:gd name="connsiteY3" fmla="*/ 2634829 h 2634829"/>
            </a:gdLst>
            <a:ahLst/>
            <a:cxnLst>
              <a:cxn ang="0">
                <a:pos x="connsiteX0" y="connsiteY0"/>
              </a:cxn>
              <a:cxn ang="0">
                <a:pos x="connsiteX1" y="connsiteY1"/>
              </a:cxn>
              <a:cxn ang="0">
                <a:pos x="connsiteX2" y="connsiteY2"/>
              </a:cxn>
              <a:cxn ang="0">
                <a:pos x="connsiteX3" y="connsiteY3"/>
              </a:cxn>
            </a:cxnLst>
            <a:rect l="l" t="t" r="r" b="b"/>
            <a:pathLst>
              <a:path w="3048000" h="2634829">
                <a:moveTo>
                  <a:pt x="0" y="0"/>
                </a:moveTo>
                <a:lnTo>
                  <a:pt x="3048000" y="0"/>
                </a:lnTo>
                <a:lnTo>
                  <a:pt x="3048000" y="2634829"/>
                </a:lnTo>
                <a:lnTo>
                  <a:pt x="0" y="263482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7" name="Picture Placeholder 16">
            <a:extLst>
              <a:ext uri="{FF2B5EF4-FFF2-40B4-BE49-F238E27FC236}">
                <a16:creationId xmlns:a16="http://schemas.microsoft.com/office/drawing/2014/main" id="{C1120EE5-F322-41F2-A595-79158A719740}"/>
              </a:ext>
            </a:extLst>
          </p:cNvPr>
          <p:cNvSpPr>
            <a:spLocks noGrp="1"/>
          </p:cNvSpPr>
          <p:nvPr>
            <p:ph type="pic" sz="quarter" idx="166" hasCustomPrompt="1"/>
          </p:nvPr>
        </p:nvSpPr>
        <p:spPr>
          <a:xfrm>
            <a:off x="9144000" y="2111586"/>
            <a:ext cx="3048000" cy="2634829"/>
          </a:xfrm>
          <a:custGeom>
            <a:avLst/>
            <a:gdLst>
              <a:gd name="connsiteX0" fmla="*/ 0 w 3048000"/>
              <a:gd name="connsiteY0" fmla="*/ 0 h 2634829"/>
              <a:gd name="connsiteX1" fmla="*/ 3048000 w 3048000"/>
              <a:gd name="connsiteY1" fmla="*/ 0 h 2634829"/>
              <a:gd name="connsiteX2" fmla="*/ 3048000 w 3048000"/>
              <a:gd name="connsiteY2" fmla="*/ 2634829 h 2634829"/>
              <a:gd name="connsiteX3" fmla="*/ 0 w 3048000"/>
              <a:gd name="connsiteY3" fmla="*/ 2634829 h 2634829"/>
            </a:gdLst>
            <a:ahLst/>
            <a:cxnLst>
              <a:cxn ang="0">
                <a:pos x="connsiteX0" y="connsiteY0"/>
              </a:cxn>
              <a:cxn ang="0">
                <a:pos x="connsiteX1" y="connsiteY1"/>
              </a:cxn>
              <a:cxn ang="0">
                <a:pos x="connsiteX2" y="connsiteY2"/>
              </a:cxn>
              <a:cxn ang="0">
                <a:pos x="connsiteX3" y="connsiteY3"/>
              </a:cxn>
            </a:cxnLst>
            <a:rect l="l" t="t" r="r" b="b"/>
            <a:pathLst>
              <a:path w="3048000" h="2634829">
                <a:moveTo>
                  <a:pt x="0" y="0"/>
                </a:moveTo>
                <a:lnTo>
                  <a:pt x="3048000" y="0"/>
                </a:lnTo>
                <a:lnTo>
                  <a:pt x="3048000" y="2634829"/>
                </a:lnTo>
                <a:lnTo>
                  <a:pt x="0" y="263482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419178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40_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DD71A2D0-FBF7-40DB-87D6-E2D716CE54EC}"/>
              </a:ext>
            </a:extLst>
          </p:cNvPr>
          <p:cNvSpPr>
            <a:spLocks noGrp="1"/>
          </p:cNvSpPr>
          <p:nvPr>
            <p:ph type="pic" sz="quarter" idx="167" hasCustomPrompt="1"/>
          </p:nvPr>
        </p:nvSpPr>
        <p:spPr>
          <a:xfrm>
            <a:off x="6871875" y="2389395"/>
            <a:ext cx="2776795" cy="3009486"/>
          </a:xfrm>
          <a:custGeom>
            <a:avLst/>
            <a:gdLst>
              <a:gd name="connsiteX0" fmla="*/ 1388398 w 2776795"/>
              <a:gd name="connsiteY0" fmla="*/ 0 h 3009486"/>
              <a:gd name="connsiteX1" fmla="*/ 2776795 w 2776795"/>
              <a:gd name="connsiteY1" fmla="*/ 1504743 h 3009486"/>
              <a:gd name="connsiteX2" fmla="*/ 1388398 w 2776795"/>
              <a:gd name="connsiteY2" fmla="*/ 3009486 h 3009486"/>
              <a:gd name="connsiteX3" fmla="*/ 0 w 2776795"/>
              <a:gd name="connsiteY3" fmla="*/ 1504743 h 3009486"/>
            </a:gdLst>
            <a:ahLst/>
            <a:cxnLst>
              <a:cxn ang="0">
                <a:pos x="connsiteX0" y="connsiteY0"/>
              </a:cxn>
              <a:cxn ang="0">
                <a:pos x="connsiteX1" y="connsiteY1"/>
              </a:cxn>
              <a:cxn ang="0">
                <a:pos x="connsiteX2" y="connsiteY2"/>
              </a:cxn>
              <a:cxn ang="0">
                <a:pos x="connsiteX3" y="connsiteY3"/>
              </a:cxn>
            </a:cxnLst>
            <a:rect l="l" t="t" r="r" b="b"/>
            <a:pathLst>
              <a:path w="2776795" h="3009486">
                <a:moveTo>
                  <a:pt x="1388398" y="0"/>
                </a:moveTo>
                <a:lnTo>
                  <a:pt x="2776795" y="1504743"/>
                </a:lnTo>
                <a:lnTo>
                  <a:pt x="1388398" y="3009486"/>
                </a:lnTo>
                <a:lnTo>
                  <a:pt x="0" y="1504743"/>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ACB29ABA-856A-4F27-B41D-7C5695EF47DC}"/>
              </a:ext>
            </a:extLst>
          </p:cNvPr>
          <p:cNvSpPr>
            <a:spLocks noGrp="1"/>
          </p:cNvSpPr>
          <p:nvPr>
            <p:ph type="pic" sz="quarter" idx="164" hasCustomPrompt="1"/>
          </p:nvPr>
        </p:nvSpPr>
        <p:spPr>
          <a:xfrm>
            <a:off x="2543333" y="2482160"/>
            <a:ext cx="2776795" cy="3009486"/>
          </a:xfrm>
          <a:custGeom>
            <a:avLst/>
            <a:gdLst>
              <a:gd name="connsiteX0" fmla="*/ 1388398 w 2776795"/>
              <a:gd name="connsiteY0" fmla="*/ 0 h 3009486"/>
              <a:gd name="connsiteX1" fmla="*/ 2776795 w 2776795"/>
              <a:gd name="connsiteY1" fmla="*/ 1504743 h 3009486"/>
              <a:gd name="connsiteX2" fmla="*/ 1388398 w 2776795"/>
              <a:gd name="connsiteY2" fmla="*/ 3009486 h 3009486"/>
              <a:gd name="connsiteX3" fmla="*/ 0 w 2776795"/>
              <a:gd name="connsiteY3" fmla="*/ 1504743 h 3009486"/>
            </a:gdLst>
            <a:ahLst/>
            <a:cxnLst>
              <a:cxn ang="0">
                <a:pos x="connsiteX0" y="connsiteY0"/>
              </a:cxn>
              <a:cxn ang="0">
                <a:pos x="connsiteX1" y="connsiteY1"/>
              </a:cxn>
              <a:cxn ang="0">
                <a:pos x="connsiteX2" y="connsiteY2"/>
              </a:cxn>
              <a:cxn ang="0">
                <a:pos x="connsiteX3" y="connsiteY3"/>
              </a:cxn>
            </a:cxnLst>
            <a:rect l="l" t="t" r="r" b="b"/>
            <a:pathLst>
              <a:path w="2776795" h="3009486">
                <a:moveTo>
                  <a:pt x="1388398" y="0"/>
                </a:moveTo>
                <a:lnTo>
                  <a:pt x="2776795" y="1504743"/>
                </a:lnTo>
                <a:lnTo>
                  <a:pt x="1388398" y="3009486"/>
                </a:lnTo>
                <a:lnTo>
                  <a:pt x="0" y="1504743"/>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0E3DE494-C51E-4E70-9B6F-D4BAEA7B8C11}"/>
              </a:ext>
            </a:extLst>
          </p:cNvPr>
          <p:cNvSpPr>
            <a:spLocks noGrp="1"/>
          </p:cNvSpPr>
          <p:nvPr>
            <p:ph type="pic" sz="quarter" idx="163" hasCustomPrompt="1"/>
          </p:nvPr>
        </p:nvSpPr>
        <p:spPr>
          <a:xfrm>
            <a:off x="379063" y="2389395"/>
            <a:ext cx="2776795" cy="3009486"/>
          </a:xfrm>
          <a:custGeom>
            <a:avLst/>
            <a:gdLst>
              <a:gd name="connsiteX0" fmla="*/ 1388398 w 2776795"/>
              <a:gd name="connsiteY0" fmla="*/ 0 h 3009486"/>
              <a:gd name="connsiteX1" fmla="*/ 2776795 w 2776795"/>
              <a:gd name="connsiteY1" fmla="*/ 1504743 h 3009486"/>
              <a:gd name="connsiteX2" fmla="*/ 1388398 w 2776795"/>
              <a:gd name="connsiteY2" fmla="*/ 3009486 h 3009486"/>
              <a:gd name="connsiteX3" fmla="*/ 0 w 2776795"/>
              <a:gd name="connsiteY3" fmla="*/ 1504743 h 3009486"/>
            </a:gdLst>
            <a:ahLst/>
            <a:cxnLst>
              <a:cxn ang="0">
                <a:pos x="connsiteX0" y="connsiteY0"/>
              </a:cxn>
              <a:cxn ang="0">
                <a:pos x="connsiteX1" y="connsiteY1"/>
              </a:cxn>
              <a:cxn ang="0">
                <a:pos x="connsiteX2" y="connsiteY2"/>
              </a:cxn>
              <a:cxn ang="0">
                <a:pos x="connsiteX3" y="connsiteY3"/>
              </a:cxn>
            </a:cxnLst>
            <a:rect l="l" t="t" r="r" b="b"/>
            <a:pathLst>
              <a:path w="2776795" h="3009486">
                <a:moveTo>
                  <a:pt x="1388398" y="0"/>
                </a:moveTo>
                <a:lnTo>
                  <a:pt x="2776795" y="1504743"/>
                </a:lnTo>
                <a:lnTo>
                  <a:pt x="1388398" y="3009486"/>
                </a:lnTo>
                <a:lnTo>
                  <a:pt x="0" y="1504743"/>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8527A015-F229-4756-B972-615F745E3556}"/>
              </a:ext>
            </a:extLst>
          </p:cNvPr>
          <p:cNvSpPr>
            <a:spLocks noGrp="1"/>
          </p:cNvSpPr>
          <p:nvPr>
            <p:ph type="pic" sz="quarter" idx="165" hasCustomPrompt="1"/>
          </p:nvPr>
        </p:nvSpPr>
        <p:spPr>
          <a:xfrm>
            <a:off x="4707605" y="2482160"/>
            <a:ext cx="2776795" cy="3009486"/>
          </a:xfrm>
          <a:custGeom>
            <a:avLst/>
            <a:gdLst>
              <a:gd name="connsiteX0" fmla="*/ 1388398 w 2776795"/>
              <a:gd name="connsiteY0" fmla="*/ 0 h 3009486"/>
              <a:gd name="connsiteX1" fmla="*/ 2776795 w 2776795"/>
              <a:gd name="connsiteY1" fmla="*/ 1504743 h 3009486"/>
              <a:gd name="connsiteX2" fmla="*/ 1388398 w 2776795"/>
              <a:gd name="connsiteY2" fmla="*/ 3009486 h 3009486"/>
              <a:gd name="connsiteX3" fmla="*/ 0 w 2776795"/>
              <a:gd name="connsiteY3" fmla="*/ 1504743 h 3009486"/>
            </a:gdLst>
            <a:ahLst/>
            <a:cxnLst>
              <a:cxn ang="0">
                <a:pos x="connsiteX0" y="connsiteY0"/>
              </a:cxn>
              <a:cxn ang="0">
                <a:pos x="connsiteX1" y="connsiteY1"/>
              </a:cxn>
              <a:cxn ang="0">
                <a:pos x="connsiteX2" y="connsiteY2"/>
              </a:cxn>
              <a:cxn ang="0">
                <a:pos x="connsiteX3" y="connsiteY3"/>
              </a:cxn>
            </a:cxnLst>
            <a:rect l="l" t="t" r="r" b="b"/>
            <a:pathLst>
              <a:path w="2776795" h="3009486">
                <a:moveTo>
                  <a:pt x="1388398" y="0"/>
                </a:moveTo>
                <a:lnTo>
                  <a:pt x="2776795" y="1504743"/>
                </a:lnTo>
                <a:lnTo>
                  <a:pt x="1388398" y="3009486"/>
                </a:lnTo>
                <a:lnTo>
                  <a:pt x="0" y="150474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1" name="Picture Placeholder 20">
            <a:extLst>
              <a:ext uri="{FF2B5EF4-FFF2-40B4-BE49-F238E27FC236}">
                <a16:creationId xmlns:a16="http://schemas.microsoft.com/office/drawing/2014/main" id="{13471C65-541A-474A-85A7-FD59FAF75CC0}"/>
              </a:ext>
            </a:extLst>
          </p:cNvPr>
          <p:cNvSpPr>
            <a:spLocks noGrp="1"/>
          </p:cNvSpPr>
          <p:nvPr>
            <p:ph type="pic" sz="quarter" idx="166" hasCustomPrompt="1"/>
          </p:nvPr>
        </p:nvSpPr>
        <p:spPr>
          <a:xfrm>
            <a:off x="9036146" y="2389395"/>
            <a:ext cx="2776795" cy="3009486"/>
          </a:xfrm>
          <a:custGeom>
            <a:avLst/>
            <a:gdLst>
              <a:gd name="connsiteX0" fmla="*/ 1388398 w 2776795"/>
              <a:gd name="connsiteY0" fmla="*/ 0 h 3009486"/>
              <a:gd name="connsiteX1" fmla="*/ 2776795 w 2776795"/>
              <a:gd name="connsiteY1" fmla="*/ 1504743 h 3009486"/>
              <a:gd name="connsiteX2" fmla="*/ 1388398 w 2776795"/>
              <a:gd name="connsiteY2" fmla="*/ 3009486 h 3009486"/>
              <a:gd name="connsiteX3" fmla="*/ 0 w 2776795"/>
              <a:gd name="connsiteY3" fmla="*/ 1504743 h 3009486"/>
            </a:gdLst>
            <a:ahLst/>
            <a:cxnLst>
              <a:cxn ang="0">
                <a:pos x="connsiteX0" y="connsiteY0"/>
              </a:cxn>
              <a:cxn ang="0">
                <a:pos x="connsiteX1" y="connsiteY1"/>
              </a:cxn>
              <a:cxn ang="0">
                <a:pos x="connsiteX2" y="connsiteY2"/>
              </a:cxn>
              <a:cxn ang="0">
                <a:pos x="connsiteX3" y="connsiteY3"/>
              </a:cxn>
            </a:cxnLst>
            <a:rect l="l" t="t" r="r" b="b"/>
            <a:pathLst>
              <a:path w="2776795" h="3009486">
                <a:moveTo>
                  <a:pt x="1388398" y="0"/>
                </a:moveTo>
                <a:lnTo>
                  <a:pt x="2776795" y="1504743"/>
                </a:lnTo>
                <a:lnTo>
                  <a:pt x="1388398" y="3009486"/>
                </a:lnTo>
                <a:lnTo>
                  <a:pt x="0" y="150474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6625063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41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A57EDB61-CF23-4022-A1C3-A81FEA323A7F}"/>
              </a:ext>
            </a:extLst>
          </p:cNvPr>
          <p:cNvSpPr>
            <a:spLocks noGrp="1"/>
          </p:cNvSpPr>
          <p:nvPr>
            <p:ph type="pic" sz="quarter" idx="164" hasCustomPrompt="1"/>
          </p:nvPr>
        </p:nvSpPr>
        <p:spPr>
          <a:xfrm>
            <a:off x="8132174" y="2305542"/>
            <a:ext cx="3182438" cy="3528095"/>
          </a:xfrm>
          <a:custGeom>
            <a:avLst/>
            <a:gdLst>
              <a:gd name="connsiteX0" fmla="*/ 0 w 3182438"/>
              <a:gd name="connsiteY0" fmla="*/ 0 h 3528095"/>
              <a:gd name="connsiteX1" fmla="*/ 3182438 w 3182438"/>
              <a:gd name="connsiteY1" fmla="*/ 0 h 3528095"/>
              <a:gd name="connsiteX2" fmla="*/ 3182438 w 3182438"/>
              <a:gd name="connsiteY2" fmla="*/ 3528095 h 3528095"/>
              <a:gd name="connsiteX3" fmla="*/ 0 w 3182438"/>
              <a:gd name="connsiteY3" fmla="*/ 3528095 h 3528095"/>
            </a:gdLst>
            <a:ahLst/>
            <a:cxnLst>
              <a:cxn ang="0">
                <a:pos x="connsiteX0" y="connsiteY0"/>
              </a:cxn>
              <a:cxn ang="0">
                <a:pos x="connsiteX1" y="connsiteY1"/>
              </a:cxn>
              <a:cxn ang="0">
                <a:pos x="connsiteX2" y="connsiteY2"/>
              </a:cxn>
              <a:cxn ang="0">
                <a:pos x="connsiteX3" y="connsiteY3"/>
              </a:cxn>
            </a:cxnLst>
            <a:rect l="l" t="t" r="r" b="b"/>
            <a:pathLst>
              <a:path w="3182438" h="3528095">
                <a:moveTo>
                  <a:pt x="0" y="0"/>
                </a:moveTo>
                <a:lnTo>
                  <a:pt x="3182438" y="0"/>
                </a:lnTo>
                <a:lnTo>
                  <a:pt x="3182438" y="3528095"/>
                </a:lnTo>
                <a:lnTo>
                  <a:pt x="0" y="3528095"/>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31B86340-948C-429F-861C-C5054805FC66}"/>
              </a:ext>
            </a:extLst>
          </p:cNvPr>
          <p:cNvSpPr>
            <a:spLocks noGrp="1"/>
          </p:cNvSpPr>
          <p:nvPr>
            <p:ph type="pic" sz="quarter" idx="163" hasCustomPrompt="1"/>
          </p:nvPr>
        </p:nvSpPr>
        <p:spPr>
          <a:xfrm>
            <a:off x="4862675" y="2305543"/>
            <a:ext cx="3182438" cy="3528095"/>
          </a:xfrm>
          <a:custGeom>
            <a:avLst/>
            <a:gdLst>
              <a:gd name="connsiteX0" fmla="*/ 0 w 3182438"/>
              <a:gd name="connsiteY0" fmla="*/ 0 h 3528095"/>
              <a:gd name="connsiteX1" fmla="*/ 3182438 w 3182438"/>
              <a:gd name="connsiteY1" fmla="*/ 0 h 3528095"/>
              <a:gd name="connsiteX2" fmla="*/ 3182438 w 3182438"/>
              <a:gd name="connsiteY2" fmla="*/ 3528095 h 3528095"/>
              <a:gd name="connsiteX3" fmla="*/ 0 w 3182438"/>
              <a:gd name="connsiteY3" fmla="*/ 3528095 h 3528095"/>
            </a:gdLst>
            <a:ahLst/>
            <a:cxnLst>
              <a:cxn ang="0">
                <a:pos x="connsiteX0" y="connsiteY0"/>
              </a:cxn>
              <a:cxn ang="0">
                <a:pos x="connsiteX1" y="connsiteY1"/>
              </a:cxn>
              <a:cxn ang="0">
                <a:pos x="connsiteX2" y="connsiteY2"/>
              </a:cxn>
              <a:cxn ang="0">
                <a:pos x="connsiteX3" y="connsiteY3"/>
              </a:cxn>
            </a:cxnLst>
            <a:rect l="l" t="t" r="r" b="b"/>
            <a:pathLst>
              <a:path w="3182438" h="3528095">
                <a:moveTo>
                  <a:pt x="0" y="0"/>
                </a:moveTo>
                <a:lnTo>
                  <a:pt x="3182438" y="0"/>
                </a:lnTo>
                <a:lnTo>
                  <a:pt x="3182438" y="3528095"/>
                </a:lnTo>
                <a:lnTo>
                  <a:pt x="0" y="352809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3307726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4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DA3A37A-AFF3-46B1-A08E-CFC09AA31FB4}"/>
              </a:ext>
            </a:extLst>
          </p:cNvPr>
          <p:cNvSpPr>
            <a:spLocks noGrp="1"/>
          </p:cNvSpPr>
          <p:nvPr>
            <p:ph type="pic" sz="quarter" idx="163" hasCustomPrompt="1"/>
          </p:nvPr>
        </p:nvSpPr>
        <p:spPr>
          <a:xfrm>
            <a:off x="4407877" y="2043600"/>
            <a:ext cx="3376245" cy="3995250"/>
          </a:xfrm>
          <a:custGeom>
            <a:avLst/>
            <a:gdLst>
              <a:gd name="connsiteX0" fmla="*/ 0 w 3376245"/>
              <a:gd name="connsiteY0" fmla="*/ 0 h 3995250"/>
              <a:gd name="connsiteX1" fmla="*/ 3376245 w 3376245"/>
              <a:gd name="connsiteY1" fmla="*/ 0 h 3995250"/>
              <a:gd name="connsiteX2" fmla="*/ 3376245 w 3376245"/>
              <a:gd name="connsiteY2" fmla="*/ 3995250 h 3995250"/>
              <a:gd name="connsiteX3" fmla="*/ 0 w 3376245"/>
              <a:gd name="connsiteY3" fmla="*/ 3995250 h 3995250"/>
            </a:gdLst>
            <a:ahLst/>
            <a:cxnLst>
              <a:cxn ang="0">
                <a:pos x="connsiteX0" y="connsiteY0"/>
              </a:cxn>
              <a:cxn ang="0">
                <a:pos x="connsiteX1" y="connsiteY1"/>
              </a:cxn>
              <a:cxn ang="0">
                <a:pos x="connsiteX2" y="connsiteY2"/>
              </a:cxn>
              <a:cxn ang="0">
                <a:pos x="connsiteX3" y="connsiteY3"/>
              </a:cxn>
            </a:cxnLst>
            <a:rect l="l" t="t" r="r" b="b"/>
            <a:pathLst>
              <a:path w="3376245" h="3995250">
                <a:moveTo>
                  <a:pt x="0" y="0"/>
                </a:moveTo>
                <a:lnTo>
                  <a:pt x="3376245" y="0"/>
                </a:lnTo>
                <a:lnTo>
                  <a:pt x="3376245" y="3995250"/>
                </a:lnTo>
                <a:lnTo>
                  <a:pt x="0" y="399525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6829799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43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E59CEBC-1131-4D14-8165-E1D13AAE6CC4}"/>
              </a:ext>
            </a:extLst>
          </p:cNvPr>
          <p:cNvSpPr>
            <a:spLocks noGrp="1"/>
          </p:cNvSpPr>
          <p:nvPr>
            <p:ph type="pic" sz="quarter" idx="165" hasCustomPrompt="1"/>
          </p:nvPr>
        </p:nvSpPr>
        <p:spPr>
          <a:xfrm>
            <a:off x="4218577" y="2033587"/>
            <a:ext cx="3254829" cy="4134984"/>
          </a:xfrm>
          <a:custGeom>
            <a:avLst/>
            <a:gdLst>
              <a:gd name="connsiteX0" fmla="*/ 0 w 3254829"/>
              <a:gd name="connsiteY0" fmla="*/ 0 h 4134984"/>
              <a:gd name="connsiteX1" fmla="*/ 3254829 w 3254829"/>
              <a:gd name="connsiteY1" fmla="*/ 0 h 4134984"/>
              <a:gd name="connsiteX2" fmla="*/ 3254829 w 3254829"/>
              <a:gd name="connsiteY2" fmla="*/ 4134984 h 4134984"/>
              <a:gd name="connsiteX3" fmla="*/ 0 w 3254829"/>
              <a:gd name="connsiteY3" fmla="*/ 4134984 h 4134984"/>
            </a:gdLst>
            <a:ahLst/>
            <a:cxnLst>
              <a:cxn ang="0">
                <a:pos x="connsiteX0" y="connsiteY0"/>
              </a:cxn>
              <a:cxn ang="0">
                <a:pos x="connsiteX1" y="connsiteY1"/>
              </a:cxn>
              <a:cxn ang="0">
                <a:pos x="connsiteX2" y="connsiteY2"/>
              </a:cxn>
              <a:cxn ang="0">
                <a:pos x="connsiteX3" y="connsiteY3"/>
              </a:cxn>
            </a:cxnLst>
            <a:rect l="l" t="t" r="r" b="b"/>
            <a:pathLst>
              <a:path w="3254829" h="4134984">
                <a:moveTo>
                  <a:pt x="0" y="0"/>
                </a:moveTo>
                <a:lnTo>
                  <a:pt x="3254829" y="0"/>
                </a:lnTo>
                <a:lnTo>
                  <a:pt x="3254829" y="4134984"/>
                </a:lnTo>
                <a:lnTo>
                  <a:pt x="0" y="4134984"/>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5A971B5A-66B0-44EA-9D15-9142EAC276A4}"/>
              </a:ext>
            </a:extLst>
          </p:cNvPr>
          <p:cNvSpPr>
            <a:spLocks noGrp="1"/>
          </p:cNvSpPr>
          <p:nvPr>
            <p:ph type="pic" sz="quarter" idx="163" hasCustomPrompt="1"/>
          </p:nvPr>
        </p:nvSpPr>
        <p:spPr>
          <a:xfrm>
            <a:off x="851263" y="2033587"/>
            <a:ext cx="3254829" cy="4134984"/>
          </a:xfrm>
          <a:custGeom>
            <a:avLst/>
            <a:gdLst>
              <a:gd name="connsiteX0" fmla="*/ 0 w 3254829"/>
              <a:gd name="connsiteY0" fmla="*/ 0 h 4134984"/>
              <a:gd name="connsiteX1" fmla="*/ 3254829 w 3254829"/>
              <a:gd name="connsiteY1" fmla="*/ 0 h 4134984"/>
              <a:gd name="connsiteX2" fmla="*/ 3254829 w 3254829"/>
              <a:gd name="connsiteY2" fmla="*/ 4134984 h 4134984"/>
              <a:gd name="connsiteX3" fmla="*/ 0 w 3254829"/>
              <a:gd name="connsiteY3" fmla="*/ 4134984 h 4134984"/>
            </a:gdLst>
            <a:ahLst/>
            <a:cxnLst>
              <a:cxn ang="0">
                <a:pos x="connsiteX0" y="connsiteY0"/>
              </a:cxn>
              <a:cxn ang="0">
                <a:pos x="connsiteX1" y="connsiteY1"/>
              </a:cxn>
              <a:cxn ang="0">
                <a:pos x="connsiteX2" y="connsiteY2"/>
              </a:cxn>
              <a:cxn ang="0">
                <a:pos x="connsiteX3" y="connsiteY3"/>
              </a:cxn>
            </a:cxnLst>
            <a:rect l="l" t="t" r="r" b="b"/>
            <a:pathLst>
              <a:path w="3254829" h="4134984">
                <a:moveTo>
                  <a:pt x="0" y="0"/>
                </a:moveTo>
                <a:lnTo>
                  <a:pt x="3254829" y="0"/>
                </a:lnTo>
                <a:lnTo>
                  <a:pt x="3254829" y="4134984"/>
                </a:lnTo>
                <a:lnTo>
                  <a:pt x="0" y="413498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1BC2D632-3DB0-4846-9ED5-AFBED536F8AD}"/>
              </a:ext>
            </a:extLst>
          </p:cNvPr>
          <p:cNvSpPr>
            <a:spLocks noGrp="1"/>
          </p:cNvSpPr>
          <p:nvPr>
            <p:ph type="pic" sz="quarter" idx="164" hasCustomPrompt="1"/>
          </p:nvPr>
        </p:nvSpPr>
        <p:spPr>
          <a:xfrm>
            <a:off x="7585892" y="2033588"/>
            <a:ext cx="3754847" cy="2393270"/>
          </a:xfrm>
          <a:custGeom>
            <a:avLst/>
            <a:gdLst>
              <a:gd name="connsiteX0" fmla="*/ 0 w 3754847"/>
              <a:gd name="connsiteY0" fmla="*/ 0 h 2393270"/>
              <a:gd name="connsiteX1" fmla="*/ 3754847 w 3754847"/>
              <a:gd name="connsiteY1" fmla="*/ 0 h 2393270"/>
              <a:gd name="connsiteX2" fmla="*/ 3754847 w 3754847"/>
              <a:gd name="connsiteY2" fmla="*/ 2393270 h 2393270"/>
              <a:gd name="connsiteX3" fmla="*/ 0 w 3754847"/>
              <a:gd name="connsiteY3" fmla="*/ 2393270 h 2393270"/>
            </a:gdLst>
            <a:ahLst/>
            <a:cxnLst>
              <a:cxn ang="0">
                <a:pos x="connsiteX0" y="connsiteY0"/>
              </a:cxn>
              <a:cxn ang="0">
                <a:pos x="connsiteX1" y="connsiteY1"/>
              </a:cxn>
              <a:cxn ang="0">
                <a:pos x="connsiteX2" y="connsiteY2"/>
              </a:cxn>
              <a:cxn ang="0">
                <a:pos x="connsiteX3" y="connsiteY3"/>
              </a:cxn>
            </a:cxnLst>
            <a:rect l="l" t="t" r="r" b="b"/>
            <a:pathLst>
              <a:path w="3754847" h="2393270">
                <a:moveTo>
                  <a:pt x="0" y="0"/>
                </a:moveTo>
                <a:lnTo>
                  <a:pt x="3754847" y="0"/>
                </a:lnTo>
                <a:lnTo>
                  <a:pt x="3754847" y="2393270"/>
                </a:lnTo>
                <a:lnTo>
                  <a:pt x="0" y="239327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4258579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44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7D75EF01-2FCC-4B5D-BA76-764D474EB619}"/>
              </a:ext>
            </a:extLst>
          </p:cNvPr>
          <p:cNvSpPr>
            <a:spLocks noGrp="1"/>
          </p:cNvSpPr>
          <p:nvPr>
            <p:ph type="pic" sz="quarter" idx="164" hasCustomPrompt="1"/>
          </p:nvPr>
        </p:nvSpPr>
        <p:spPr>
          <a:xfrm>
            <a:off x="0" y="3556000"/>
            <a:ext cx="12192000" cy="3302000"/>
          </a:xfrm>
          <a:custGeom>
            <a:avLst/>
            <a:gdLst>
              <a:gd name="connsiteX0" fmla="*/ 0 w 12192000"/>
              <a:gd name="connsiteY0" fmla="*/ 0 h 3302000"/>
              <a:gd name="connsiteX1" fmla="*/ 12192000 w 12192000"/>
              <a:gd name="connsiteY1" fmla="*/ 0 h 3302000"/>
              <a:gd name="connsiteX2" fmla="*/ 12192000 w 12192000"/>
              <a:gd name="connsiteY2" fmla="*/ 3302000 h 3302000"/>
              <a:gd name="connsiteX3" fmla="*/ 0 w 12192000"/>
              <a:gd name="connsiteY3" fmla="*/ 3302000 h 3302000"/>
            </a:gdLst>
            <a:ahLst/>
            <a:cxnLst>
              <a:cxn ang="0">
                <a:pos x="connsiteX0" y="connsiteY0"/>
              </a:cxn>
              <a:cxn ang="0">
                <a:pos x="connsiteX1" y="connsiteY1"/>
              </a:cxn>
              <a:cxn ang="0">
                <a:pos x="connsiteX2" y="connsiteY2"/>
              </a:cxn>
              <a:cxn ang="0">
                <a:pos x="connsiteX3" y="connsiteY3"/>
              </a:cxn>
            </a:cxnLst>
            <a:rect l="l" t="t" r="r" b="b"/>
            <a:pathLst>
              <a:path w="12192000" h="3302000">
                <a:moveTo>
                  <a:pt x="0" y="0"/>
                </a:moveTo>
                <a:lnTo>
                  <a:pt x="12192000" y="0"/>
                </a:lnTo>
                <a:lnTo>
                  <a:pt x="12192000" y="3302000"/>
                </a:lnTo>
                <a:lnTo>
                  <a:pt x="0" y="3302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09689981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45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1546EEF5-C98F-4924-9AFE-45F27444F2AF}"/>
              </a:ext>
            </a:extLst>
          </p:cNvPr>
          <p:cNvSpPr>
            <a:spLocks noGrp="1"/>
          </p:cNvSpPr>
          <p:nvPr>
            <p:ph type="pic" sz="quarter" idx="164" hasCustomPrompt="1"/>
          </p:nvPr>
        </p:nvSpPr>
        <p:spPr>
          <a:xfrm>
            <a:off x="0" y="2191657"/>
            <a:ext cx="8026400" cy="2846161"/>
          </a:xfrm>
          <a:custGeom>
            <a:avLst/>
            <a:gdLst>
              <a:gd name="connsiteX0" fmla="*/ 0 w 8026400"/>
              <a:gd name="connsiteY0" fmla="*/ 0 h 2846161"/>
              <a:gd name="connsiteX1" fmla="*/ 8026400 w 8026400"/>
              <a:gd name="connsiteY1" fmla="*/ 0 h 2846161"/>
              <a:gd name="connsiteX2" fmla="*/ 8026400 w 8026400"/>
              <a:gd name="connsiteY2" fmla="*/ 2846161 h 2846161"/>
              <a:gd name="connsiteX3" fmla="*/ 0 w 8026400"/>
              <a:gd name="connsiteY3" fmla="*/ 2846161 h 2846161"/>
            </a:gdLst>
            <a:ahLst/>
            <a:cxnLst>
              <a:cxn ang="0">
                <a:pos x="connsiteX0" y="connsiteY0"/>
              </a:cxn>
              <a:cxn ang="0">
                <a:pos x="connsiteX1" y="connsiteY1"/>
              </a:cxn>
              <a:cxn ang="0">
                <a:pos x="connsiteX2" y="connsiteY2"/>
              </a:cxn>
              <a:cxn ang="0">
                <a:pos x="connsiteX3" y="connsiteY3"/>
              </a:cxn>
            </a:cxnLst>
            <a:rect l="l" t="t" r="r" b="b"/>
            <a:pathLst>
              <a:path w="8026400" h="2846161">
                <a:moveTo>
                  <a:pt x="0" y="0"/>
                </a:moveTo>
                <a:lnTo>
                  <a:pt x="8026400" y="0"/>
                </a:lnTo>
                <a:lnTo>
                  <a:pt x="8026400" y="2846161"/>
                </a:lnTo>
                <a:lnTo>
                  <a:pt x="0" y="284616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242348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6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531C822-2429-45CF-B703-DCB6BF04F56E}"/>
              </a:ext>
            </a:extLst>
          </p:cNvPr>
          <p:cNvSpPr>
            <a:spLocks noGrp="1"/>
          </p:cNvSpPr>
          <p:nvPr>
            <p:ph type="pic" sz="quarter" idx="146" hasCustomPrompt="1"/>
          </p:nvPr>
        </p:nvSpPr>
        <p:spPr>
          <a:xfrm>
            <a:off x="0" y="1928746"/>
            <a:ext cx="12192000" cy="2487613"/>
          </a:xfrm>
          <a:custGeom>
            <a:avLst/>
            <a:gdLst>
              <a:gd name="connsiteX0" fmla="*/ 0 w 12192000"/>
              <a:gd name="connsiteY0" fmla="*/ 0 h 2487613"/>
              <a:gd name="connsiteX1" fmla="*/ 12192000 w 12192000"/>
              <a:gd name="connsiteY1" fmla="*/ 0 h 2487613"/>
              <a:gd name="connsiteX2" fmla="*/ 12192000 w 12192000"/>
              <a:gd name="connsiteY2" fmla="*/ 2487613 h 2487613"/>
              <a:gd name="connsiteX3" fmla="*/ 0 w 1219200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12192000" h="2487613">
                <a:moveTo>
                  <a:pt x="0" y="0"/>
                </a:moveTo>
                <a:lnTo>
                  <a:pt x="12192000" y="0"/>
                </a:lnTo>
                <a:lnTo>
                  <a:pt x="1219200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19441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6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CD9AC36-5392-4538-9B2E-EEA5972A1A17}"/>
              </a:ext>
            </a:extLst>
          </p:cNvPr>
          <p:cNvSpPr>
            <a:spLocks noGrp="1"/>
          </p:cNvSpPr>
          <p:nvPr>
            <p:ph type="pic" sz="quarter" idx="146" hasCustomPrompt="1"/>
          </p:nvPr>
        </p:nvSpPr>
        <p:spPr>
          <a:xfrm>
            <a:off x="0" y="1894571"/>
            <a:ext cx="5702300" cy="4482416"/>
          </a:xfrm>
          <a:custGeom>
            <a:avLst/>
            <a:gdLst>
              <a:gd name="connsiteX0" fmla="*/ 0 w 5702300"/>
              <a:gd name="connsiteY0" fmla="*/ 0 h 4482416"/>
              <a:gd name="connsiteX1" fmla="*/ 5702300 w 5702300"/>
              <a:gd name="connsiteY1" fmla="*/ 0 h 4482416"/>
              <a:gd name="connsiteX2" fmla="*/ 5702300 w 5702300"/>
              <a:gd name="connsiteY2" fmla="*/ 4482416 h 4482416"/>
              <a:gd name="connsiteX3" fmla="*/ 0 w 5702300"/>
              <a:gd name="connsiteY3" fmla="*/ 4482416 h 4482416"/>
            </a:gdLst>
            <a:ahLst/>
            <a:cxnLst>
              <a:cxn ang="0">
                <a:pos x="connsiteX0" y="connsiteY0"/>
              </a:cxn>
              <a:cxn ang="0">
                <a:pos x="connsiteX1" y="connsiteY1"/>
              </a:cxn>
              <a:cxn ang="0">
                <a:pos x="connsiteX2" y="connsiteY2"/>
              </a:cxn>
              <a:cxn ang="0">
                <a:pos x="connsiteX3" y="connsiteY3"/>
              </a:cxn>
            </a:cxnLst>
            <a:rect l="l" t="t" r="r" b="b"/>
            <a:pathLst>
              <a:path w="5702300" h="4482416">
                <a:moveTo>
                  <a:pt x="0" y="0"/>
                </a:moveTo>
                <a:lnTo>
                  <a:pt x="5702300" y="0"/>
                </a:lnTo>
                <a:lnTo>
                  <a:pt x="5702300" y="4482416"/>
                </a:lnTo>
                <a:lnTo>
                  <a:pt x="0" y="448241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18067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05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8727661" y="4840514"/>
            <a:ext cx="2456543" cy="1567543"/>
          </a:xfrm>
          <a:custGeom>
            <a:avLst/>
            <a:gdLst>
              <a:gd name="connsiteX0" fmla="*/ 0 w 2456543"/>
              <a:gd name="connsiteY0" fmla="*/ 0 h 1567543"/>
              <a:gd name="connsiteX1" fmla="*/ 2456543 w 2456543"/>
              <a:gd name="connsiteY1" fmla="*/ 0 h 1567543"/>
              <a:gd name="connsiteX2" fmla="*/ 2456543 w 2456543"/>
              <a:gd name="connsiteY2" fmla="*/ 1567543 h 1567543"/>
              <a:gd name="connsiteX3" fmla="*/ 0 w 2456543"/>
              <a:gd name="connsiteY3" fmla="*/ 1567543 h 1567543"/>
            </a:gdLst>
            <a:ahLst/>
            <a:cxnLst>
              <a:cxn ang="0">
                <a:pos x="connsiteX0" y="connsiteY0"/>
              </a:cxn>
              <a:cxn ang="0">
                <a:pos x="connsiteX1" y="connsiteY1"/>
              </a:cxn>
              <a:cxn ang="0">
                <a:pos x="connsiteX2" y="connsiteY2"/>
              </a:cxn>
              <a:cxn ang="0">
                <a:pos x="connsiteX3" y="connsiteY3"/>
              </a:cxn>
            </a:cxnLst>
            <a:rect l="l" t="t" r="r" b="b"/>
            <a:pathLst>
              <a:path w="2456543" h="1567543">
                <a:moveTo>
                  <a:pt x="0" y="0"/>
                </a:moveTo>
                <a:lnTo>
                  <a:pt x="2456543" y="0"/>
                </a:lnTo>
                <a:lnTo>
                  <a:pt x="2456543" y="1567543"/>
                </a:lnTo>
                <a:lnTo>
                  <a:pt x="0" y="1567543"/>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9756DB5A-DC1D-4B22-95A8-EEA4E082A3AD}"/>
              </a:ext>
            </a:extLst>
          </p:cNvPr>
          <p:cNvSpPr>
            <a:spLocks noGrp="1"/>
          </p:cNvSpPr>
          <p:nvPr>
            <p:ph type="pic" sz="quarter" idx="158" hasCustomPrompt="1"/>
          </p:nvPr>
        </p:nvSpPr>
        <p:spPr>
          <a:xfrm>
            <a:off x="4867730" y="4840514"/>
            <a:ext cx="2456543" cy="1567543"/>
          </a:xfrm>
          <a:custGeom>
            <a:avLst/>
            <a:gdLst>
              <a:gd name="connsiteX0" fmla="*/ 0 w 2456543"/>
              <a:gd name="connsiteY0" fmla="*/ 0 h 1567543"/>
              <a:gd name="connsiteX1" fmla="*/ 2456543 w 2456543"/>
              <a:gd name="connsiteY1" fmla="*/ 0 h 1567543"/>
              <a:gd name="connsiteX2" fmla="*/ 2456543 w 2456543"/>
              <a:gd name="connsiteY2" fmla="*/ 1567543 h 1567543"/>
              <a:gd name="connsiteX3" fmla="*/ 0 w 2456543"/>
              <a:gd name="connsiteY3" fmla="*/ 1567543 h 1567543"/>
            </a:gdLst>
            <a:ahLst/>
            <a:cxnLst>
              <a:cxn ang="0">
                <a:pos x="connsiteX0" y="connsiteY0"/>
              </a:cxn>
              <a:cxn ang="0">
                <a:pos x="connsiteX1" y="connsiteY1"/>
              </a:cxn>
              <a:cxn ang="0">
                <a:pos x="connsiteX2" y="connsiteY2"/>
              </a:cxn>
              <a:cxn ang="0">
                <a:pos x="connsiteX3" y="connsiteY3"/>
              </a:cxn>
            </a:cxnLst>
            <a:rect l="l" t="t" r="r" b="b"/>
            <a:pathLst>
              <a:path w="2456543" h="1567543">
                <a:moveTo>
                  <a:pt x="0" y="0"/>
                </a:moveTo>
                <a:lnTo>
                  <a:pt x="2456543" y="0"/>
                </a:lnTo>
                <a:lnTo>
                  <a:pt x="2456543" y="1567543"/>
                </a:lnTo>
                <a:lnTo>
                  <a:pt x="0" y="156754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9756DB5A-DC1D-4B22-95A8-EEA4E082A3AD}"/>
              </a:ext>
            </a:extLst>
          </p:cNvPr>
          <p:cNvSpPr>
            <a:spLocks noGrp="1"/>
          </p:cNvSpPr>
          <p:nvPr>
            <p:ph type="pic" sz="quarter" idx="157" hasCustomPrompt="1"/>
          </p:nvPr>
        </p:nvSpPr>
        <p:spPr>
          <a:xfrm>
            <a:off x="1007799" y="4840514"/>
            <a:ext cx="2456543" cy="1567543"/>
          </a:xfrm>
          <a:custGeom>
            <a:avLst/>
            <a:gdLst>
              <a:gd name="connsiteX0" fmla="*/ 0 w 2456543"/>
              <a:gd name="connsiteY0" fmla="*/ 0 h 1567543"/>
              <a:gd name="connsiteX1" fmla="*/ 2456543 w 2456543"/>
              <a:gd name="connsiteY1" fmla="*/ 0 h 1567543"/>
              <a:gd name="connsiteX2" fmla="*/ 2456543 w 2456543"/>
              <a:gd name="connsiteY2" fmla="*/ 1567543 h 1567543"/>
              <a:gd name="connsiteX3" fmla="*/ 0 w 2456543"/>
              <a:gd name="connsiteY3" fmla="*/ 1567543 h 1567543"/>
            </a:gdLst>
            <a:ahLst/>
            <a:cxnLst>
              <a:cxn ang="0">
                <a:pos x="connsiteX0" y="connsiteY0"/>
              </a:cxn>
              <a:cxn ang="0">
                <a:pos x="connsiteX1" y="connsiteY1"/>
              </a:cxn>
              <a:cxn ang="0">
                <a:pos x="connsiteX2" y="connsiteY2"/>
              </a:cxn>
              <a:cxn ang="0">
                <a:pos x="connsiteX3" y="connsiteY3"/>
              </a:cxn>
            </a:cxnLst>
            <a:rect l="l" t="t" r="r" b="b"/>
            <a:pathLst>
              <a:path w="2456543" h="1567543">
                <a:moveTo>
                  <a:pt x="0" y="0"/>
                </a:moveTo>
                <a:lnTo>
                  <a:pt x="2456543" y="0"/>
                </a:lnTo>
                <a:lnTo>
                  <a:pt x="2456543" y="1567543"/>
                </a:lnTo>
                <a:lnTo>
                  <a:pt x="0" y="156754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076750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124" r:id="rId7"/>
    <p:sldLayoutId id="2147484126" r:id="rId8"/>
    <p:sldLayoutId id="2147484162" r:id="rId9"/>
    <p:sldLayoutId id="2147484163" r:id="rId10"/>
    <p:sldLayoutId id="2147484177" r:id="rId11"/>
    <p:sldLayoutId id="2147484178" r:id="rId12"/>
    <p:sldLayoutId id="2147484179" r:id="rId13"/>
    <p:sldLayoutId id="2147484180" r:id="rId14"/>
    <p:sldLayoutId id="2147484181" r:id="rId15"/>
    <p:sldLayoutId id="2147484182" r:id="rId16"/>
    <p:sldLayoutId id="2147484183" r:id="rId17"/>
    <p:sldLayoutId id="2147484184" r:id="rId18"/>
    <p:sldLayoutId id="2147484185" r:id="rId19"/>
    <p:sldLayoutId id="2147484186" r:id="rId20"/>
    <p:sldLayoutId id="2147484187" r:id="rId21"/>
    <p:sldLayoutId id="2147484188" r:id="rId22"/>
    <p:sldLayoutId id="2147484189" r:id="rId23"/>
    <p:sldLayoutId id="2147484190" r:id="rId24"/>
    <p:sldLayoutId id="2147484191" r:id="rId25"/>
    <p:sldLayoutId id="2147484192" r:id="rId26"/>
    <p:sldLayoutId id="2147484193" r:id="rId27"/>
    <p:sldLayoutId id="2147484194" r:id="rId28"/>
    <p:sldLayoutId id="2147484195" r:id="rId29"/>
    <p:sldLayoutId id="2147484196" r:id="rId30"/>
    <p:sldLayoutId id="2147484197" r:id="rId31"/>
    <p:sldLayoutId id="2147484198" r:id="rId32"/>
    <p:sldLayoutId id="2147484199" r:id="rId33"/>
    <p:sldLayoutId id="2147484200" r:id="rId34"/>
    <p:sldLayoutId id="2147484201" r:id="rId35"/>
    <p:sldLayoutId id="2147484202" r:id="rId36"/>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grpSp>
        <p:nvGrpSpPr>
          <p:cNvPr id="91" name="Group 90">
            <a:extLst>
              <a:ext uri="{FF2B5EF4-FFF2-40B4-BE49-F238E27FC236}">
                <a16:creationId xmlns:a16="http://schemas.microsoft.com/office/drawing/2014/main" id="{0C25B0D0-D27C-4007-BBF2-0BAE785962B8}"/>
              </a:ext>
            </a:extLst>
          </p:cNvPr>
          <p:cNvGrpSpPr/>
          <p:nvPr/>
        </p:nvGrpSpPr>
        <p:grpSpPr>
          <a:xfrm>
            <a:off x="5446280" y="-1028593"/>
            <a:ext cx="8004175" cy="8077093"/>
            <a:chOff x="-13414375" y="792163"/>
            <a:chExt cx="6796088" cy="6858000"/>
          </a:xfrm>
          <a:solidFill>
            <a:schemeClr val="accent4">
              <a:alpha val="10000"/>
            </a:schemeClr>
          </a:solidFill>
        </p:grpSpPr>
        <p:sp>
          <p:nvSpPr>
            <p:cNvPr id="57" name="Freeform 52">
              <a:extLst>
                <a:ext uri="{FF2B5EF4-FFF2-40B4-BE49-F238E27FC236}">
                  <a16:creationId xmlns:a16="http://schemas.microsoft.com/office/drawing/2014/main" id="{1A9EF233-07DC-4F9E-A4C1-00E935766C03}"/>
                </a:ext>
              </a:extLst>
            </p:cNvPr>
            <p:cNvSpPr>
              <a:spLocks noEditPoints="1"/>
            </p:cNvSpPr>
            <p:nvPr/>
          </p:nvSpPr>
          <p:spPr bwMode="auto">
            <a:xfrm>
              <a:off x="-13223875" y="1009651"/>
              <a:ext cx="6356350" cy="6062663"/>
            </a:xfrm>
            <a:custGeom>
              <a:avLst/>
              <a:gdLst>
                <a:gd name="T0" fmla="*/ 4617 w 5896"/>
                <a:gd name="T1" fmla="*/ 5609 h 5636"/>
                <a:gd name="T2" fmla="*/ 3584 w 5896"/>
                <a:gd name="T3" fmla="*/ 5517 h 5636"/>
                <a:gd name="T4" fmla="*/ 3636 w 5896"/>
                <a:gd name="T5" fmla="*/ 5601 h 5636"/>
                <a:gd name="T6" fmla="*/ 3929 w 5896"/>
                <a:gd name="T7" fmla="*/ 5497 h 5636"/>
                <a:gd name="T8" fmla="*/ 2930 w 5896"/>
                <a:gd name="T9" fmla="*/ 5245 h 5636"/>
                <a:gd name="T10" fmla="*/ 3544 w 5896"/>
                <a:gd name="T11" fmla="*/ 5187 h 5636"/>
                <a:gd name="T12" fmla="*/ 2310 w 5896"/>
                <a:gd name="T13" fmla="*/ 4656 h 5636"/>
                <a:gd name="T14" fmla="*/ 3090 w 5896"/>
                <a:gd name="T15" fmla="*/ 4543 h 5636"/>
                <a:gd name="T16" fmla="*/ 2042 w 5896"/>
                <a:gd name="T17" fmla="*/ 4096 h 5636"/>
                <a:gd name="T18" fmla="*/ 1521 w 5896"/>
                <a:gd name="T19" fmla="*/ 4015 h 5636"/>
                <a:gd name="T20" fmla="*/ 1877 w 5896"/>
                <a:gd name="T21" fmla="*/ 4337 h 5636"/>
                <a:gd name="T22" fmla="*/ 2042 w 5896"/>
                <a:gd name="T23" fmla="*/ 3566 h 5636"/>
                <a:gd name="T24" fmla="*/ 931 w 5896"/>
                <a:gd name="T25" fmla="*/ 3176 h 5636"/>
                <a:gd name="T26" fmla="*/ 1077 w 5896"/>
                <a:gd name="T27" fmla="*/ 3524 h 5636"/>
                <a:gd name="T28" fmla="*/ 1108 w 5896"/>
                <a:gd name="T29" fmla="*/ 3551 h 5636"/>
                <a:gd name="T30" fmla="*/ 5711 w 5896"/>
                <a:gd name="T31" fmla="*/ 3023 h 5636"/>
                <a:gd name="T32" fmla="*/ 518 w 5896"/>
                <a:gd name="T33" fmla="*/ 2414 h 5636"/>
                <a:gd name="T34" fmla="*/ 778 w 5896"/>
                <a:gd name="T35" fmla="*/ 2727 h 5636"/>
                <a:gd name="T36" fmla="*/ 684 w 5896"/>
                <a:gd name="T37" fmla="*/ 2864 h 5636"/>
                <a:gd name="T38" fmla="*/ 782 w 5896"/>
                <a:gd name="T39" fmla="*/ 3005 h 5636"/>
                <a:gd name="T40" fmla="*/ 518 w 5896"/>
                <a:gd name="T41" fmla="*/ 2414 h 5636"/>
                <a:gd name="T42" fmla="*/ 5689 w 5896"/>
                <a:gd name="T43" fmla="*/ 2929 h 5636"/>
                <a:gd name="T44" fmla="*/ 5477 w 5896"/>
                <a:gd name="T45" fmla="*/ 2473 h 5636"/>
                <a:gd name="T46" fmla="*/ 1819 w 5896"/>
                <a:gd name="T47" fmla="*/ 2606 h 5636"/>
                <a:gd name="T48" fmla="*/ 1065 w 5896"/>
                <a:gd name="T49" fmla="*/ 2192 h 5636"/>
                <a:gd name="T50" fmla="*/ 1065 w 5896"/>
                <a:gd name="T51" fmla="*/ 2192 h 5636"/>
                <a:gd name="T52" fmla="*/ 305 w 5896"/>
                <a:gd name="T53" fmla="*/ 1766 h 5636"/>
                <a:gd name="T54" fmla="*/ 353 w 5896"/>
                <a:gd name="T55" fmla="*/ 2175 h 5636"/>
                <a:gd name="T56" fmla="*/ 246 w 5896"/>
                <a:gd name="T57" fmla="*/ 1004 h 5636"/>
                <a:gd name="T58" fmla="*/ 235 w 5896"/>
                <a:gd name="T59" fmla="*/ 1315 h 5636"/>
                <a:gd name="T60" fmla="*/ 2032 w 5896"/>
                <a:gd name="T61" fmla="*/ 2005 h 5636"/>
                <a:gd name="T62" fmla="*/ 3994 w 5896"/>
                <a:gd name="T63" fmla="*/ 2894 h 5636"/>
                <a:gd name="T64" fmla="*/ 4177 w 5896"/>
                <a:gd name="T65" fmla="*/ 1476 h 5636"/>
                <a:gd name="T66" fmla="*/ 4913 w 5896"/>
                <a:gd name="T67" fmla="*/ 3547 h 5636"/>
                <a:gd name="T68" fmla="*/ 4836 w 5896"/>
                <a:gd name="T69" fmla="*/ 1724 h 5636"/>
                <a:gd name="T70" fmla="*/ 4698 w 5896"/>
                <a:gd name="T71" fmla="*/ 1705 h 5636"/>
                <a:gd name="T72" fmla="*/ 4107 w 5896"/>
                <a:gd name="T73" fmla="*/ 1056 h 5636"/>
                <a:gd name="T74" fmla="*/ 3899 w 5896"/>
                <a:gd name="T75" fmla="*/ 994 h 5636"/>
                <a:gd name="T76" fmla="*/ 3794 w 5896"/>
                <a:gd name="T77" fmla="*/ 913 h 5636"/>
                <a:gd name="T78" fmla="*/ 2836 w 5896"/>
                <a:gd name="T79" fmla="*/ 395 h 5636"/>
                <a:gd name="T80" fmla="*/ 3379 w 5896"/>
                <a:gd name="T81" fmla="*/ 625 h 5636"/>
                <a:gd name="T82" fmla="*/ 3030 w 5896"/>
                <a:gd name="T83" fmla="*/ 518 h 5636"/>
                <a:gd name="T84" fmla="*/ 1148 w 5896"/>
                <a:gd name="T85" fmla="*/ 308 h 5636"/>
                <a:gd name="T86" fmla="*/ 826 w 5896"/>
                <a:gd name="T87" fmla="*/ 190 h 5636"/>
                <a:gd name="T88" fmla="*/ 540 w 5896"/>
                <a:gd name="T89" fmla="*/ 200 h 5636"/>
                <a:gd name="T90" fmla="*/ 2291 w 5896"/>
                <a:gd name="T91" fmla="*/ 411 h 5636"/>
                <a:gd name="T92" fmla="*/ 3139 w 5896"/>
                <a:gd name="T93" fmla="*/ 1872 h 5636"/>
                <a:gd name="T94" fmla="*/ 2693 w 5896"/>
                <a:gd name="T95" fmla="*/ 374 h 5636"/>
                <a:gd name="T96" fmla="*/ 2451 w 5896"/>
                <a:gd name="T97" fmla="*/ 329 h 5636"/>
                <a:gd name="T98" fmla="*/ 1187 w 5896"/>
                <a:gd name="T99" fmla="*/ 138 h 5636"/>
                <a:gd name="T100" fmla="*/ 1889 w 5896"/>
                <a:gd name="T101" fmla="*/ 1144 h 5636"/>
                <a:gd name="T102" fmla="*/ 1663 w 5896"/>
                <a:gd name="T103" fmla="*/ 102 h 5636"/>
                <a:gd name="T104" fmla="*/ 2071 w 5896"/>
                <a:gd name="T105" fmla="*/ 245 h 5636"/>
                <a:gd name="T106" fmla="*/ 42 w 5896"/>
                <a:gd name="T107" fmla="*/ 87 h 5636"/>
                <a:gd name="T108" fmla="*/ 176 w 5896"/>
                <a:gd name="T109" fmla="*/ 270 h 5636"/>
                <a:gd name="T110" fmla="*/ 189 w 5896"/>
                <a:gd name="T111" fmla="*/ 383 h 5636"/>
                <a:gd name="T112" fmla="*/ 225 w 5896"/>
                <a:gd name="T113" fmla="*/ 586 h 5636"/>
                <a:gd name="T114" fmla="*/ 1360 w 5896"/>
                <a:gd name="T115" fmla="*/ 1362 h 5636"/>
                <a:gd name="T116" fmla="*/ 606 w 5896"/>
                <a:gd name="T117" fmla="*/ 648 h 5636"/>
                <a:gd name="T118" fmla="*/ 370 w 5896"/>
                <a:gd name="T119" fmla="*/ 222 h 5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896" h="5636">
                  <a:moveTo>
                    <a:pt x="4466" y="5524"/>
                  </a:moveTo>
                  <a:cubicBezTo>
                    <a:pt x="4461" y="5525"/>
                    <a:pt x="4457" y="5526"/>
                    <a:pt x="4452" y="5528"/>
                  </a:cubicBezTo>
                  <a:cubicBezTo>
                    <a:pt x="4332" y="5560"/>
                    <a:pt x="4167" y="5598"/>
                    <a:pt x="3999" y="5631"/>
                  </a:cubicBezTo>
                  <a:cubicBezTo>
                    <a:pt x="4072" y="5634"/>
                    <a:pt x="4146" y="5636"/>
                    <a:pt x="4219" y="5636"/>
                  </a:cubicBezTo>
                  <a:cubicBezTo>
                    <a:pt x="4219" y="5636"/>
                    <a:pt x="4220" y="5636"/>
                    <a:pt x="4220" y="5636"/>
                  </a:cubicBezTo>
                  <a:cubicBezTo>
                    <a:pt x="4292" y="5636"/>
                    <a:pt x="4364" y="5634"/>
                    <a:pt x="4431" y="5630"/>
                  </a:cubicBezTo>
                  <a:cubicBezTo>
                    <a:pt x="4499" y="5625"/>
                    <a:pt x="4562" y="5618"/>
                    <a:pt x="4617" y="5609"/>
                  </a:cubicBezTo>
                  <a:cubicBezTo>
                    <a:pt x="4654" y="5602"/>
                    <a:pt x="4688" y="5595"/>
                    <a:pt x="4717" y="5586"/>
                  </a:cubicBezTo>
                  <a:cubicBezTo>
                    <a:pt x="4718" y="5586"/>
                    <a:pt x="4718" y="5586"/>
                    <a:pt x="4718" y="5586"/>
                  </a:cubicBezTo>
                  <a:cubicBezTo>
                    <a:pt x="4761" y="5573"/>
                    <a:pt x="4801" y="5560"/>
                    <a:pt x="4837" y="5546"/>
                  </a:cubicBezTo>
                  <a:cubicBezTo>
                    <a:pt x="4781" y="5544"/>
                    <a:pt x="4619" y="5537"/>
                    <a:pt x="4466" y="5524"/>
                  </a:cubicBezTo>
                  <a:moveTo>
                    <a:pt x="3929" y="5497"/>
                  </a:moveTo>
                  <a:cubicBezTo>
                    <a:pt x="3800" y="5497"/>
                    <a:pt x="3672" y="5500"/>
                    <a:pt x="3580" y="5507"/>
                  </a:cubicBezTo>
                  <a:cubicBezTo>
                    <a:pt x="3581" y="5510"/>
                    <a:pt x="3583" y="5514"/>
                    <a:pt x="3584" y="5517"/>
                  </a:cubicBezTo>
                  <a:cubicBezTo>
                    <a:pt x="3584" y="5517"/>
                    <a:pt x="3584" y="5517"/>
                    <a:pt x="3584" y="5517"/>
                  </a:cubicBezTo>
                  <a:cubicBezTo>
                    <a:pt x="3588" y="5525"/>
                    <a:pt x="3591" y="5533"/>
                    <a:pt x="3594" y="5540"/>
                  </a:cubicBezTo>
                  <a:cubicBezTo>
                    <a:pt x="3594" y="5540"/>
                    <a:pt x="3594" y="5540"/>
                    <a:pt x="3594" y="5540"/>
                  </a:cubicBezTo>
                  <a:cubicBezTo>
                    <a:pt x="3600" y="5557"/>
                    <a:pt x="3604" y="5572"/>
                    <a:pt x="3607" y="5586"/>
                  </a:cubicBezTo>
                  <a:cubicBezTo>
                    <a:pt x="3608" y="5590"/>
                    <a:pt x="3608" y="5594"/>
                    <a:pt x="3609" y="5597"/>
                  </a:cubicBezTo>
                  <a:cubicBezTo>
                    <a:pt x="3617" y="5598"/>
                    <a:pt x="3627" y="5600"/>
                    <a:pt x="3636" y="5601"/>
                  </a:cubicBezTo>
                  <a:cubicBezTo>
                    <a:pt x="3636" y="5601"/>
                    <a:pt x="3636" y="5601"/>
                    <a:pt x="3636" y="5601"/>
                  </a:cubicBezTo>
                  <a:cubicBezTo>
                    <a:pt x="3644" y="5602"/>
                    <a:pt x="3651" y="5603"/>
                    <a:pt x="3659" y="5603"/>
                  </a:cubicBezTo>
                  <a:cubicBezTo>
                    <a:pt x="3659" y="5603"/>
                    <a:pt x="3659" y="5603"/>
                    <a:pt x="3659" y="5603"/>
                  </a:cubicBezTo>
                  <a:cubicBezTo>
                    <a:pt x="3664" y="5604"/>
                    <a:pt x="3670" y="5605"/>
                    <a:pt x="3675" y="5605"/>
                  </a:cubicBezTo>
                  <a:cubicBezTo>
                    <a:pt x="3675" y="5605"/>
                    <a:pt x="3675" y="5605"/>
                    <a:pt x="3675" y="5605"/>
                  </a:cubicBezTo>
                  <a:cubicBezTo>
                    <a:pt x="3691" y="5607"/>
                    <a:pt x="3708" y="5609"/>
                    <a:pt x="3725" y="5610"/>
                  </a:cubicBezTo>
                  <a:cubicBezTo>
                    <a:pt x="3857" y="5577"/>
                    <a:pt x="4003" y="5540"/>
                    <a:pt x="4148" y="5500"/>
                  </a:cubicBezTo>
                  <a:cubicBezTo>
                    <a:pt x="4080" y="5498"/>
                    <a:pt x="4004" y="5497"/>
                    <a:pt x="3929" y="5497"/>
                  </a:cubicBezTo>
                  <a:moveTo>
                    <a:pt x="2619" y="5064"/>
                  </a:moveTo>
                  <a:cubicBezTo>
                    <a:pt x="2657" y="5081"/>
                    <a:pt x="2693" y="5095"/>
                    <a:pt x="2725" y="5106"/>
                  </a:cubicBezTo>
                  <a:cubicBezTo>
                    <a:pt x="2807" y="5133"/>
                    <a:pt x="2866" y="5142"/>
                    <a:pt x="2869" y="5142"/>
                  </a:cubicBezTo>
                  <a:cubicBezTo>
                    <a:pt x="2869" y="5142"/>
                    <a:pt x="2869" y="5142"/>
                    <a:pt x="2869" y="5142"/>
                  </a:cubicBezTo>
                  <a:cubicBezTo>
                    <a:pt x="2892" y="5145"/>
                    <a:pt x="2913" y="5160"/>
                    <a:pt x="2924" y="5181"/>
                  </a:cubicBezTo>
                  <a:cubicBezTo>
                    <a:pt x="2935" y="5200"/>
                    <a:pt x="2936" y="5222"/>
                    <a:pt x="2929" y="5242"/>
                  </a:cubicBezTo>
                  <a:cubicBezTo>
                    <a:pt x="2929" y="5243"/>
                    <a:pt x="2930" y="5244"/>
                    <a:pt x="2930" y="5245"/>
                  </a:cubicBezTo>
                  <a:cubicBezTo>
                    <a:pt x="2933" y="5250"/>
                    <a:pt x="2940" y="5259"/>
                    <a:pt x="2950" y="5269"/>
                  </a:cubicBezTo>
                  <a:cubicBezTo>
                    <a:pt x="2957" y="5276"/>
                    <a:pt x="2966" y="5283"/>
                    <a:pt x="2976" y="5290"/>
                  </a:cubicBezTo>
                  <a:cubicBezTo>
                    <a:pt x="2990" y="5300"/>
                    <a:pt x="3006" y="5311"/>
                    <a:pt x="3024" y="5321"/>
                  </a:cubicBezTo>
                  <a:cubicBezTo>
                    <a:pt x="3048" y="5335"/>
                    <a:pt x="3076" y="5349"/>
                    <a:pt x="3106" y="5362"/>
                  </a:cubicBezTo>
                  <a:cubicBezTo>
                    <a:pt x="3143" y="5378"/>
                    <a:pt x="3184" y="5392"/>
                    <a:pt x="3227" y="5405"/>
                  </a:cubicBezTo>
                  <a:cubicBezTo>
                    <a:pt x="3343" y="5318"/>
                    <a:pt x="3482" y="5223"/>
                    <a:pt x="3563" y="5198"/>
                  </a:cubicBezTo>
                  <a:cubicBezTo>
                    <a:pt x="3557" y="5194"/>
                    <a:pt x="3550" y="5190"/>
                    <a:pt x="3544" y="5187"/>
                  </a:cubicBezTo>
                  <a:cubicBezTo>
                    <a:pt x="3485" y="5180"/>
                    <a:pt x="3345" y="5169"/>
                    <a:pt x="3097" y="5146"/>
                  </a:cubicBezTo>
                  <a:cubicBezTo>
                    <a:pt x="2914" y="5139"/>
                    <a:pt x="2753" y="5108"/>
                    <a:pt x="2619" y="5064"/>
                  </a:cubicBezTo>
                  <a:moveTo>
                    <a:pt x="1986" y="4430"/>
                  </a:moveTo>
                  <a:cubicBezTo>
                    <a:pt x="1991" y="4435"/>
                    <a:pt x="1997" y="4439"/>
                    <a:pt x="2002" y="4444"/>
                  </a:cubicBezTo>
                  <a:cubicBezTo>
                    <a:pt x="2065" y="4495"/>
                    <a:pt x="2127" y="4543"/>
                    <a:pt x="2181" y="4581"/>
                  </a:cubicBezTo>
                  <a:cubicBezTo>
                    <a:pt x="2217" y="4606"/>
                    <a:pt x="2249" y="4626"/>
                    <a:pt x="2275" y="4640"/>
                  </a:cubicBezTo>
                  <a:cubicBezTo>
                    <a:pt x="2289" y="4647"/>
                    <a:pt x="2302" y="4653"/>
                    <a:pt x="2310" y="4656"/>
                  </a:cubicBezTo>
                  <a:cubicBezTo>
                    <a:pt x="2315" y="4657"/>
                    <a:pt x="2318" y="4658"/>
                    <a:pt x="2319" y="4658"/>
                  </a:cubicBezTo>
                  <a:cubicBezTo>
                    <a:pt x="2352" y="4664"/>
                    <a:pt x="2377" y="4691"/>
                    <a:pt x="2381" y="4724"/>
                  </a:cubicBezTo>
                  <a:cubicBezTo>
                    <a:pt x="2384" y="4757"/>
                    <a:pt x="2366" y="4788"/>
                    <a:pt x="2336" y="4801"/>
                  </a:cubicBezTo>
                  <a:cubicBezTo>
                    <a:pt x="2622" y="4938"/>
                    <a:pt x="3018" y="5021"/>
                    <a:pt x="3509" y="5042"/>
                  </a:cubicBezTo>
                  <a:cubicBezTo>
                    <a:pt x="3522" y="4992"/>
                    <a:pt x="3534" y="4926"/>
                    <a:pt x="3547" y="4860"/>
                  </a:cubicBezTo>
                  <a:cubicBezTo>
                    <a:pt x="3562" y="4783"/>
                    <a:pt x="3579" y="4707"/>
                    <a:pt x="3600" y="4656"/>
                  </a:cubicBezTo>
                  <a:cubicBezTo>
                    <a:pt x="3421" y="4621"/>
                    <a:pt x="3247" y="4580"/>
                    <a:pt x="3090" y="4543"/>
                  </a:cubicBezTo>
                  <a:cubicBezTo>
                    <a:pt x="2733" y="4461"/>
                    <a:pt x="2284" y="4444"/>
                    <a:pt x="1986" y="4430"/>
                  </a:cubicBezTo>
                  <a:moveTo>
                    <a:pt x="2034" y="4097"/>
                  </a:moveTo>
                  <a:cubicBezTo>
                    <a:pt x="2013" y="4097"/>
                    <a:pt x="1995" y="4082"/>
                    <a:pt x="1991" y="4061"/>
                  </a:cubicBezTo>
                  <a:cubicBezTo>
                    <a:pt x="1986" y="4037"/>
                    <a:pt x="2002" y="4014"/>
                    <a:pt x="2026" y="4009"/>
                  </a:cubicBezTo>
                  <a:cubicBezTo>
                    <a:pt x="2029" y="4009"/>
                    <a:pt x="2032" y="4008"/>
                    <a:pt x="2034" y="4008"/>
                  </a:cubicBezTo>
                  <a:cubicBezTo>
                    <a:pt x="2055" y="4008"/>
                    <a:pt x="2074" y="4023"/>
                    <a:pt x="2078" y="4044"/>
                  </a:cubicBezTo>
                  <a:cubicBezTo>
                    <a:pt x="2082" y="4068"/>
                    <a:pt x="2066" y="4092"/>
                    <a:pt x="2042" y="4096"/>
                  </a:cubicBezTo>
                  <a:cubicBezTo>
                    <a:pt x="2040" y="4097"/>
                    <a:pt x="2037" y="4097"/>
                    <a:pt x="2034" y="4097"/>
                  </a:cubicBezTo>
                  <a:moveTo>
                    <a:pt x="1285" y="3708"/>
                  </a:moveTo>
                  <a:cubicBezTo>
                    <a:pt x="1321" y="3740"/>
                    <a:pt x="1356" y="3772"/>
                    <a:pt x="1387" y="3801"/>
                  </a:cubicBezTo>
                  <a:cubicBezTo>
                    <a:pt x="1450" y="3859"/>
                    <a:pt x="1496" y="3901"/>
                    <a:pt x="1496" y="3901"/>
                  </a:cubicBezTo>
                  <a:cubicBezTo>
                    <a:pt x="1516" y="3920"/>
                    <a:pt x="1525" y="3950"/>
                    <a:pt x="1517" y="3977"/>
                  </a:cubicBezTo>
                  <a:cubicBezTo>
                    <a:pt x="1514" y="3985"/>
                    <a:pt x="1510" y="3993"/>
                    <a:pt x="1505" y="4000"/>
                  </a:cubicBezTo>
                  <a:cubicBezTo>
                    <a:pt x="1510" y="4005"/>
                    <a:pt x="1515" y="4010"/>
                    <a:pt x="1521" y="4015"/>
                  </a:cubicBezTo>
                  <a:cubicBezTo>
                    <a:pt x="1534" y="4027"/>
                    <a:pt x="1549" y="4041"/>
                    <a:pt x="1567" y="4056"/>
                  </a:cubicBezTo>
                  <a:cubicBezTo>
                    <a:pt x="1590" y="4076"/>
                    <a:pt x="1617" y="4099"/>
                    <a:pt x="1647" y="4124"/>
                  </a:cubicBezTo>
                  <a:cubicBezTo>
                    <a:pt x="1651" y="4128"/>
                    <a:pt x="1651" y="4128"/>
                    <a:pt x="1651" y="4128"/>
                  </a:cubicBezTo>
                  <a:cubicBezTo>
                    <a:pt x="1694" y="4171"/>
                    <a:pt x="1753" y="4226"/>
                    <a:pt x="1817" y="4284"/>
                  </a:cubicBezTo>
                  <a:cubicBezTo>
                    <a:pt x="1817" y="4284"/>
                    <a:pt x="1817" y="4284"/>
                    <a:pt x="1817" y="4284"/>
                  </a:cubicBezTo>
                  <a:cubicBezTo>
                    <a:pt x="1817" y="4284"/>
                    <a:pt x="1817" y="4284"/>
                    <a:pt x="1817" y="4284"/>
                  </a:cubicBezTo>
                  <a:cubicBezTo>
                    <a:pt x="1837" y="4301"/>
                    <a:pt x="1857" y="4319"/>
                    <a:pt x="1877" y="4337"/>
                  </a:cubicBezTo>
                  <a:cubicBezTo>
                    <a:pt x="1913" y="4339"/>
                    <a:pt x="1952" y="4342"/>
                    <a:pt x="1993" y="4347"/>
                  </a:cubicBezTo>
                  <a:cubicBezTo>
                    <a:pt x="2264" y="4381"/>
                    <a:pt x="2833" y="4359"/>
                    <a:pt x="3498" y="4403"/>
                  </a:cubicBezTo>
                  <a:cubicBezTo>
                    <a:pt x="3637" y="4412"/>
                    <a:pt x="3761" y="4419"/>
                    <a:pt x="3869" y="4425"/>
                  </a:cubicBezTo>
                  <a:cubicBezTo>
                    <a:pt x="3754" y="4318"/>
                    <a:pt x="3563" y="4167"/>
                    <a:pt x="3396" y="4076"/>
                  </a:cubicBezTo>
                  <a:cubicBezTo>
                    <a:pt x="3147" y="4043"/>
                    <a:pt x="2902" y="3998"/>
                    <a:pt x="2594" y="3937"/>
                  </a:cubicBezTo>
                  <a:cubicBezTo>
                    <a:pt x="2161" y="3852"/>
                    <a:pt x="1620" y="3770"/>
                    <a:pt x="1285" y="3708"/>
                  </a:cubicBezTo>
                  <a:moveTo>
                    <a:pt x="2042" y="3566"/>
                  </a:moveTo>
                  <a:cubicBezTo>
                    <a:pt x="2024" y="3566"/>
                    <a:pt x="2008" y="3553"/>
                    <a:pt x="2004" y="3534"/>
                  </a:cubicBezTo>
                  <a:cubicBezTo>
                    <a:pt x="2000" y="3513"/>
                    <a:pt x="2014" y="3493"/>
                    <a:pt x="2035" y="3489"/>
                  </a:cubicBezTo>
                  <a:cubicBezTo>
                    <a:pt x="2038" y="3489"/>
                    <a:pt x="2040" y="3489"/>
                    <a:pt x="2042" y="3489"/>
                  </a:cubicBezTo>
                  <a:cubicBezTo>
                    <a:pt x="2061" y="3489"/>
                    <a:pt x="2077" y="3502"/>
                    <a:pt x="2081" y="3520"/>
                  </a:cubicBezTo>
                  <a:cubicBezTo>
                    <a:pt x="2084" y="3541"/>
                    <a:pt x="2071" y="3561"/>
                    <a:pt x="2050" y="3565"/>
                  </a:cubicBezTo>
                  <a:cubicBezTo>
                    <a:pt x="2047" y="3566"/>
                    <a:pt x="2045" y="3566"/>
                    <a:pt x="2042" y="3566"/>
                  </a:cubicBezTo>
                  <a:moveTo>
                    <a:pt x="931" y="3176"/>
                  </a:moveTo>
                  <a:cubicBezTo>
                    <a:pt x="954" y="3245"/>
                    <a:pt x="975" y="3287"/>
                    <a:pt x="987" y="3308"/>
                  </a:cubicBezTo>
                  <a:cubicBezTo>
                    <a:pt x="1069" y="3343"/>
                    <a:pt x="1069" y="3343"/>
                    <a:pt x="1069" y="3343"/>
                  </a:cubicBezTo>
                  <a:cubicBezTo>
                    <a:pt x="1091" y="3352"/>
                    <a:pt x="1108" y="3372"/>
                    <a:pt x="1113" y="3395"/>
                  </a:cubicBezTo>
                  <a:cubicBezTo>
                    <a:pt x="1119" y="3418"/>
                    <a:pt x="1113" y="3443"/>
                    <a:pt x="1097" y="3461"/>
                  </a:cubicBezTo>
                  <a:cubicBezTo>
                    <a:pt x="1082" y="3478"/>
                    <a:pt x="1067" y="3492"/>
                    <a:pt x="1053" y="3502"/>
                  </a:cubicBezTo>
                  <a:cubicBezTo>
                    <a:pt x="1053" y="3503"/>
                    <a:pt x="1052" y="3503"/>
                    <a:pt x="1052" y="3503"/>
                  </a:cubicBezTo>
                  <a:cubicBezTo>
                    <a:pt x="1060" y="3509"/>
                    <a:pt x="1068" y="3516"/>
                    <a:pt x="1077" y="3524"/>
                  </a:cubicBezTo>
                  <a:cubicBezTo>
                    <a:pt x="1077" y="3524"/>
                    <a:pt x="1077" y="3524"/>
                    <a:pt x="1077" y="3524"/>
                  </a:cubicBezTo>
                  <a:cubicBezTo>
                    <a:pt x="1078" y="3525"/>
                    <a:pt x="1080" y="3526"/>
                    <a:pt x="1080" y="3527"/>
                  </a:cubicBezTo>
                  <a:cubicBezTo>
                    <a:pt x="1080" y="3527"/>
                    <a:pt x="1080" y="3527"/>
                    <a:pt x="1080" y="3527"/>
                  </a:cubicBezTo>
                  <a:cubicBezTo>
                    <a:pt x="1088" y="3533"/>
                    <a:pt x="1097" y="3541"/>
                    <a:pt x="1106" y="3548"/>
                  </a:cubicBezTo>
                  <a:cubicBezTo>
                    <a:pt x="1106" y="3549"/>
                    <a:pt x="1106" y="3549"/>
                    <a:pt x="1106" y="3549"/>
                  </a:cubicBezTo>
                  <a:cubicBezTo>
                    <a:pt x="1107" y="3549"/>
                    <a:pt x="1108" y="3550"/>
                    <a:pt x="1108" y="3551"/>
                  </a:cubicBezTo>
                  <a:cubicBezTo>
                    <a:pt x="1108" y="3551"/>
                    <a:pt x="1108" y="3551"/>
                    <a:pt x="1108" y="3551"/>
                  </a:cubicBezTo>
                  <a:cubicBezTo>
                    <a:pt x="1109" y="3552"/>
                    <a:pt x="1111" y="3553"/>
                    <a:pt x="1112" y="3554"/>
                  </a:cubicBezTo>
                  <a:cubicBezTo>
                    <a:pt x="1412" y="3580"/>
                    <a:pt x="1831" y="3624"/>
                    <a:pt x="2156" y="3691"/>
                  </a:cubicBezTo>
                  <a:cubicBezTo>
                    <a:pt x="2389" y="3739"/>
                    <a:pt x="2700" y="3784"/>
                    <a:pt x="2987" y="3820"/>
                  </a:cubicBezTo>
                  <a:cubicBezTo>
                    <a:pt x="2902" y="3718"/>
                    <a:pt x="2834" y="3595"/>
                    <a:pt x="2805" y="3503"/>
                  </a:cubicBezTo>
                  <a:cubicBezTo>
                    <a:pt x="2540" y="3482"/>
                    <a:pt x="2284" y="3454"/>
                    <a:pt x="2008" y="3411"/>
                  </a:cubicBezTo>
                  <a:cubicBezTo>
                    <a:pt x="1656" y="3357"/>
                    <a:pt x="1228" y="3258"/>
                    <a:pt x="931" y="3176"/>
                  </a:cubicBezTo>
                  <a:moveTo>
                    <a:pt x="5711" y="3023"/>
                  </a:moveTo>
                  <a:cubicBezTo>
                    <a:pt x="5664" y="3269"/>
                    <a:pt x="5586" y="3679"/>
                    <a:pt x="5573" y="3769"/>
                  </a:cubicBezTo>
                  <a:cubicBezTo>
                    <a:pt x="5567" y="3813"/>
                    <a:pt x="5583" y="3828"/>
                    <a:pt x="5605" y="3828"/>
                  </a:cubicBezTo>
                  <a:cubicBezTo>
                    <a:pt x="5650" y="3828"/>
                    <a:pt x="5723" y="3772"/>
                    <a:pt x="5723" y="3772"/>
                  </a:cubicBezTo>
                  <a:cubicBezTo>
                    <a:pt x="5723" y="3772"/>
                    <a:pt x="5812" y="3675"/>
                    <a:pt x="5896" y="3592"/>
                  </a:cubicBezTo>
                  <a:cubicBezTo>
                    <a:pt x="5850" y="3484"/>
                    <a:pt x="5811" y="3372"/>
                    <a:pt x="5779" y="3267"/>
                  </a:cubicBezTo>
                  <a:cubicBezTo>
                    <a:pt x="5751" y="3178"/>
                    <a:pt x="5729" y="3094"/>
                    <a:pt x="5711" y="3023"/>
                  </a:cubicBezTo>
                  <a:moveTo>
                    <a:pt x="518" y="2414"/>
                  </a:moveTo>
                  <a:cubicBezTo>
                    <a:pt x="565" y="2473"/>
                    <a:pt x="603" y="2516"/>
                    <a:pt x="604" y="2517"/>
                  </a:cubicBezTo>
                  <a:cubicBezTo>
                    <a:pt x="604" y="2517"/>
                    <a:pt x="604" y="2517"/>
                    <a:pt x="604" y="2517"/>
                  </a:cubicBezTo>
                  <a:cubicBezTo>
                    <a:pt x="608" y="2522"/>
                    <a:pt x="612" y="2529"/>
                    <a:pt x="615" y="2535"/>
                  </a:cubicBezTo>
                  <a:cubicBezTo>
                    <a:pt x="625" y="2557"/>
                    <a:pt x="640" y="2581"/>
                    <a:pt x="657" y="2603"/>
                  </a:cubicBezTo>
                  <a:cubicBezTo>
                    <a:pt x="674" y="2625"/>
                    <a:pt x="693" y="2646"/>
                    <a:pt x="710" y="2665"/>
                  </a:cubicBezTo>
                  <a:cubicBezTo>
                    <a:pt x="746" y="2701"/>
                    <a:pt x="776" y="2726"/>
                    <a:pt x="778" y="2727"/>
                  </a:cubicBezTo>
                  <a:cubicBezTo>
                    <a:pt x="778" y="2727"/>
                    <a:pt x="778" y="2727"/>
                    <a:pt x="778" y="2727"/>
                  </a:cubicBezTo>
                  <a:cubicBezTo>
                    <a:pt x="778" y="2727"/>
                    <a:pt x="778" y="2727"/>
                    <a:pt x="778" y="2727"/>
                  </a:cubicBezTo>
                  <a:cubicBezTo>
                    <a:pt x="778" y="2727"/>
                    <a:pt x="778" y="2727"/>
                    <a:pt x="778" y="2727"/>
                  </a:cubicBezTo>
                  <a:cubicBezTo>
                    <a:pt x="804" y="2748"/>
                    <a:pt x="814" y="2783"/>
                    <a:pt x="801" y="2814"/>
                  </a:cubicBezTo>
                  <a:cubicBezTo>
                    <a:pt x="790" y="2843"/>
                    <a:pt x="762" y="2861"/>
                    <a:pt x="732" y="2861"/>
                  </a:cubicBezTo>
                  <a:cubicBezTo>
                    <a:pt x="729" y="2861"/>
                    <a:pt x="727" y="2861"/>
                    <a:pt x="725" y="2861"/>
                  </a:cubicBezTo>
                  <a:cubicBezTo>
                    <a:pt x="721" y="2860"/>
                    <a:pt x="717" y="2860"/>
                    <a:pt x="714" y="2860"/>
                  </a:cubicBezTo>
                  <a:cubicBezTo>
                    <a:pt x="703" y="2860"/>
                    <a:pt x="693" y="2862"/>
                    <a:pt x="684" y="2864"/>
                  </a:cubicBezTo>
                  <a:cubicBezTo>
                    <a:pt x="675" y="2867"/>
                    <a:pt x="667" y="2870"/>
                    <a:pt x="660" y="2874"/>
                  </a:cubicBezTo>
                  <a:cubicBezTo>
                    <a:pt x="659" y="2875"/>
                    <a:pt x="658" y="2875"/>
                    <a:pt x="657" y="2876"/>
                  </a:cubicBezTo>
                  <a:cubicBezTo>
                    <a:pt x="662" y="2882"/>
                    <a:pt x="668" y="2888"/>
                    <a:pt x="674" y="2895"/>
                  </a:cubicBezTo>
                  <a:cubicBezTo>
                    <a:pt x="704" y="2928"/>
                    <a:pt x="743" y="2967"/>
                    <a:pt x="780" y="3003"/>
                  </a:cubicBezTo>
                  <a:cubicBezTo>
                    <a:pt x="780" y="3003"/>
                    <a:pt x="780" y="3003"/>
                    <a:pt x="780" y="3003"/>
                  </a:cubicBezTo>
                  <a:cubicBezTo>
                    <a:pt x="781" y="3003"/>
                    <a:pt x="781" y="3004"/>
                    <a:pt x="782" y="3005"/>
                  </a:cubicBezTo>
                  <a:cubicBezTo>
                    <a:pt x="782" y="3005"/>
                    <a:pt x="782" y="3005"/>
                    <a:pt x="782" y="3005"/>
                  </a:cubicBezTo>
                  <a:cubicBezTo>
                    <a:pt x="791" y="3014"/>
                    <a:pt x="800" y="3023"/>
                    <a:pt x="809" y="3031"/>
                  </a:cubicBezTo>
                  <a:cubicBezTo>
                    <a:pt x="964" y="3066"/>
                    <a:pt x="1153" y="3107"/>
                    <a:pt x="1343" y="3144"/>
                  </a:cubicBezTo>
                  <a:cubicBezTo>
                    <a:pt x="1687" y="3212"/>
                    <a:pt x="2457" y="3303"/>
                    <a:pt x="2875" y="3352"/>
                  </a:cubicBezTo>
                  <a:cubicBezTo>
                    <a:pt x="2973" y="3302"/>
                    <a:pt x="2997" y="3177"/>
                    <a:pt x="2997" y="3177"/>
                  </a:cubicBezTo>
                  <a:cubicBezTo>
                    <a:pt x="2997" y="3177"/>
                    <a:pt x="2972" y="3163"/>
                    <a:pt x="2942" y="3142"/>
                  </a:cubicBezTo>
                  <a:cubicBezTo>
                    <a:pt x="2063" y="2949"/>
                    <a:pt x="1295" y="2757"/>
                    <a:pt x="830" y="2562"/>
                  </a:cubicBezTo>
                  <a:cubicBezTo>
                    <a:pt x="710" y="2512"/>
                    <a:pt x="607" y="2462"/>
                    <a:pt x="518" y="2414"/>
                  </a:cubicBezTo>
                  <a:moveTo>
                    <a:pt x="4928" y="1813"/>
                  </a:moveTo>
                  <a:cubicBezTo>
                    <a:pt x="4934" y="1981"/>
                    <a:pt x="4927" y="2248"/>
                    <a:pt x="4961" y="2431"/>
                  </a:cubicBezTo>
                  <a:cubicBezTo>
                    <a:pt x="4990" y="2585"/>
                    <a:pt x="5025" y="3162"/>
                    <a:pt x="5059" y="3176"/>
                  </a:cubicBezTo>
                  <a:cubicBezTo>
                    <a:pt x="5079" y="3163"/>
                    <a:pt x="5098" y="3151"/>
                    <a:pt x="5114" y="3139"/>
                  </a:cubicBezTo>
                  <a:cubicBezTo>
                    <a:pt x="5116" y="3136"/>
                    <a:pt x="5117" y="3132"/>
                    <a:pt x="5119" y="3128"/>
                  </a:cubicBezTo>
                  <a:cubicBezTo>
                    <a:pt x="5182" y="2989"/>
                    <a:pt x="5501" y="3016"/>
                    <a:pt x="5650" y="2992"/>
                  </a:cubicBezTo>
                  <a:cubicBezTo>
                    <a:pt x="5689" y="2929"/>
                    <a:pt x="5689" y="2929"/>
                    <a:pt x="5689" y="2929"/>
                  </a:cubicBezTo>
                  <a:cubicBezTo>
                    <a:pt x="5688" y="2925"/>
                    <a:pt x="5687" y="2920"/>
                    <a:pt x="5686" y="2916"/>
                  </a:cubicBezTo>
                  <a:cubicBezTo>
                    <a:pt x="5686" y="2915"/>
                    <a:pt x="5685" y="2915"/>
                    <a:pt x="5685" y="2914"/>
                  </a:cubicBezTo>
                  <a:cubicBezTo>
                    <a:pt x="5672" y="2854"/>
                    <a:pt x="5665" y="2818"/>
                    <a:pt x="5665" y="2817"/>
                  </a:cubicBezTo>
                  <a:cubicBezTo>
                    <a:pt x="5665" y="2817"/>
                    <a:pt x="5665" y="2817"/>
                    <a:pt x="5665" y="2817"/>
                  </a:cubicBezTo>
                  <a:cubicBezTo>
                    <a:pt x="5646" y="2717"/>
                    <a:pt x="5620" y="2647"/>
                    <a:pt x="5598" y="2602"/>
                  </a:cubicBezTo>
                  <a:cubicBezTo>
                    <a:pt x="5581" y="2567"/>
                    <a:pt x="5567" y="2547"/>
                    <a:pt x="5561" y="2540"/>
                  </a:cubicBezTo>
                  <a:cubicBezTo>
                    <a:pt x="5528" y="2511"/>
                    <a:pt x="5500" y="2489"/>
                    <a:pt x="5477" y="2473"/>
                  </a:cubicBezTo>
                  <a:cubicBezTo>
                    <a:pt x="5474" y="2471"/>
                    <a:pt x="5470" y="2468"/>
                    <a:pt x="5467" y="2466"/>
                  </a:cubicBezTo>
                  <a:cubicBezTo>
                    <a:pt x="5461" y="2486"/>
                    <a:pt x="5447" y="2503"/>
                    <a:pt x="5427" y="2512"/>
                  </a:cubicBezTo>
                  <a:cubicBezTo>
                    <a:pt x="5417" y="2517"/>
                    <a:pt x="5406" y="2519"/>
                    <a:pt x="5396" y="2519"/>
                  </a:cubicBezTo>
                  <a:cubicBezTo>
                    <a:pt x="5369" y="2519"/>
                    <a:pt x="5343" y="2505"/>
                    <a:pt x="5330" y="2480"/>
                  </a:cubicBezTo>
                  <a:cubicBezTo>
                    <a:pt x="5227" y="2293"/>
                    <a:pt x="5143" y="2148"/>
                    <a:pt x="5075" y="2037"/>
                  </a:cubicBezTo>
                  <a:cubicBezTo>
                    <a:pt x="5015" y="1937"/>
                    <a:pt x="4966" y="1864"/>
                    <a:pt x="4928" y="1813"/>
                  </a:cubicBezTo>
                  <a:moveTo>
                    <a:pt x="1819" y="2606"/>
                  </a:moveTo>
                  <a:cubicBezTo>
                    <a:pt x="1806" y="2606"/>
                    <a:pt x="1794" y="2596"/>
                    <a:pt x="1792" y="2583"/>
                  </a:cubicBezTo>
                  <a:cubicBezTo>
                    <a:pt x="1789" y="2568"/>
                    <a:pt x="1799" y="2554"/>
                    <a:pt x="1814" y="2551"/>
                  </a:cubicBezTo>
                  <a:cubicBezTo>
                    <a:pt x="1815" y="2551"/>
                    <a:pt x="1817" y="2550"/>
                    <a:pt x="1819" y="2550"/>
                  </a:cubicBezTo>
                  <a:cubicBezTo>
                    <a:pt x="1832" y="2550"/>
                    <a:pt x="1843" y="2560"/>
                    <a:pt x="1846" y="2573"/>
                  </a:cubicBezTo>
                  <a:cubicBezTo>
                    <a:pt x="1849" y="2588"/>
                    <a:pt x="1839" y="2602"/>
                    <a:pt x="1824" y="2605"/>
                  </a:cubicBezTo>
                  <a:cubicBezTo>
                    <a:pt x="1822" y="2606"/>
                    <a:pt x="1820" y="2606"/>
                    <a:pt x="1819" y="2606"/>
                  </a:cubicBezTo>
                  <a:moveTo>
                    <a:pt x="1065" y="2192"/>
                  </a:moveTo>
                  <a:cubicBezTo>
                    <a:pt x="1065" y="2181"/>
                    <a:pt x="1072" y="2172"/>
                    <a:pt x="1083" y="2170"/>
                  </a:cubicBezTo>
                  <a:cubicBezTo>
                    <a:pt x="1084" y="2170"/>
                    <a:pt x="1086" y="2170"/>
                    <a:pt x="1087" y="2170"/>
                  </a:cubicBezTo>
                  <a:cubicBezTo>
                    <a:pt x="1098" y="2170"/>
                    <a:pt x="1107" y="2177"/>
                    <a:pt x="1109" y="2188"/>
                  </a:cubicBezTo>
                  <a:cubicBezTo>
                    <a:pt x="1111" y="2200"/>
                    <a:pt x="1103" y="2211"/>
                    <a:pt x="1091" y="2214"/>
                  </a:cubicBezTo>
                  <a:cubicBezTo>
                    <a:pt x="1090" y="2214"/>
                    <a:pt x="1088" y="2214"/>
                    <a:pt x="1087" y="2214"/>
                  </a:cubicBezTo>
                  <a:cubicBezTo>
                    <a:pt x="1077" y="2214"/>
                    <a:pt x="1067" y="2207"/>
                    <a:pt x="1065" y="2196"/>
                  </a:cubicBezTo>
                  <a:cubicBezTo>
                    <a:pt x="1065" y="2195"/>
                    <a:pt x="1065" y="2193"/>
                    <a:pt x="1065" y="2192"/>
                  </a:cubicBezTo>
                  <a:cubicBezTo>
                    <a:pt x="1065" y="2192"/>
                    <a:pt x="1065" y="2192"/>
                    <a:pt x="1065" y="2192"/>
                  </a:cubicBezTo>
                  <a:moveTo>
                    <a:pt x="305" y="1507"/>
                  </a:moveTo>
                  <a:cubicBezTo>
                    <a:pt x="313" y="1527"/>
                    <a:pt x="319" y="1546"/>
                    <a:pt x="324" y="1565"/>
                  </a:cubicBezTo>
                  <a:cubicBezTo>
                    <a:pt x="332" y="1597"/>
                    <a:pt x="336" y="1627"/>
                    <a:pt x="336" y="1654"/>
                  </a:cubicBezTo>
                  <a:cubicBezTo>
                    <a:pt x="336" y="1671"/>
                    <a:pt x="335" y="1687"/>
                    <a:pt x="332" y="1702"/>
                  </a:cubicBezTo>
                  <a:cubicBezTo>
                    <a:pt x="329" y="1717"/>
                    <a:pt x="325" y="1731"/>
                    <a:pt x="317" y="1746"/>
                  </a:cubicBezTo>
                  <a:cubicBezTo>
                    <a:pt x="314" y="1752"/>
                    <a:pt x="310" y="1759"/>
                    <a:pt x="305" y="1766"/>
                  </a:cubicBezTo>
                  <a:cubicBezTo>
                    <a:pt x="320" y="1797"/>
                    <a:pt x="338" y="1837"/>
                    <a:pt x="357" y="1876"/>
                  </a:cubicBezTo>
                  <a:cubicBezTo>
                    <a:pt x="398" y="1961"/>
                    <a:pt x="440" y="2045"/>
                    <a:pt x="444" y="2055"/>
                  </a:cubicBezTo>
                  <a:cubicBezTo>
                    <a:pt x="445" y="2055"/>
                    <a:pt x="445" y="2056"/>
                    <a:pt x="445" y="2056"/>
                  </a:cubicBezTo>
                  <a:cubicBezTo>
                    <a:pt x="463" y="2092"/>
                    <a:pt x="449" y="2135"/>
                    <a:pt x="414" y="2155"/>
                  </a:cubicBezTo>
                  <a:cubicBezTo>
                    <a:pt x="405" y="2160"/>
                    <a:pt x="396" y="2164"/>
                    <a:pt x="387" y="2167"/>
                  </a:cubicBezTo>
                  <a:cubicBezTo>
                    <a:pt x="379" y="2170"/>
                    <a:pt x="371" y="2172"/>
                    <a:pt x="363" y="2173"/>
                  </a:cubicBezTo>
                  <a:cubicBezTo>
                    <a:pt x="360" y="2174"/>
                    <a:pt x="356" y="2175"/>
                    <a:pt x="353" y="2175"/>
                  </a:cubicBezTo>
                  <a:cubicBezTo>
                    <a:pt x="354" y="2177"/>
                    <a:pt x="355" y="2180"/>
                    <a:pt x="356" y="2182"/>
                  </a:cubicBezTo>
                  <a:cubicBezTo>
                    <a:pt x="829" y="2438"/>
                    <a:pt x="1375" y="2617"/>
                    <a:pt x="2060" y="2787"/>
                  </a:cubicBezTo>
                  <a:cubicBezTo>
                    <a:pt x="2417" y="2875"/>
                    <a:pt x="2684" y="2929"/>
                    <a:pt x="2867" y="2962"/>
                  </a:cubicBezTo>
                  <a:cubicBezTo>
                    <a:pt x="2853" y="2906"/>
                    <a:pt x="2715" y="2738"/>
                    <a:pt x="2531" y="2535"/>
                  </a:cubicBezTo>
                  <a:cubicBezTo>
                    <a:pt x="1729" y="2252"/>
                    <a:pt x="793" y="1770"/>
                    <a:pt x="305" y="1507"/>
                  </a:cubicBezTo>
                  <a:moveTo>
                    <a:pt x="251" y="995"/>
                  </a:moveTo>
                  <a:cubicBezTo>
                    <a:pt x="250" y="998"/>
                    <a:pt x="248" y="1001"/>
                    <a:pt x="246" y="1004"/>
                  </a:cubicBezTo>
                  <a:cubicBezTo>
                    <a:pt x="233" y="1027"/>
                    <a:pt x="208" y="1040"/>
                    <a:pt x="182" y="1040"/>
                  </a:cubicBezTo>
                  <a:cubicBezTo>
                    <a:pt x="180" y="1040"/>
                    <a:pt x="178" y="1040"/>
                    <a:pt x="175" y="1040"/>
                  </a:cubicBezTo>
                  <a:cubicBezTo>
                    <a:pt x="174" y="1040"/>
                    <a:pt x="172" y="1040"/>
                    <a:pt x="171" y="1040"/>
                  </a:cubicBezTo>
                  <a:cubicBezTo>
                    <a:pt x="180" y="1066"/>
                    <a:pt x="190" y="1094"/>
                    <a:pt x="199" y="1120"/>
                  </a:cubicBezTo>
                  <a:cubicBezTo>
                    <a:pt x="223" y="1185"/>
                    <a:pt x="245" y="1240"/>
                    <a:pt x="245" y="1241"/>
                  </a:cubicBezTo>
                  <a:cubicBezTo>
                    <a:pt x="245" y="1241"/>
                    <a:pt x="245" y="1241"/>
                    <a:pt x="245" y="1241"/>
                  </a:cubicBezTo>
                  <a:cubicBezTo>
                    <a:pt x="255" y="1265"/>
                    <a:pt x="251" y="1294"/>
                    <a:pt x="235" y="1315"/>
                  </a:cubicBezTo>
                  <a:cubicBezTo>
                    <a:pt x="230" y="1321"/>
                    <a:pt x="224" y="1327"/>
                    <a:pt x="217" y="1332"/>
                  </a:cubicBezTo>
                  <a:cubicBezTo>
                    <a:pt x="220" y="1339"/>
                    <a:pt x="224" y="1347"/>
                    <a:pt x="228" y="1355"/>
                  </a:cubicBezTo>
                  <a:cubicBezTo>
                    <a:pt x="235" y="1368"/>
                    <a:pt x="243" y="1383"/>
                    <a:pt x="251" y="1398"/>
                  </a:cubicBezTo>
                  <a:cubicBezTo>
                    <a:pt x="256" y="1409"/>
                    <a:pt x="263" y="1421"/>
                    <a:pt x="269" y="1433"/>
                  </a:cubicBezTo>
                  <a:cubicBezTo>
                    <a:pt x="757" y="1674"/>
                    <a:pt x="1556" y="2044"/>
                    <a:pt x="1905" y="2190"/>
                  </a:cubicBezTo>
                  <a:cubicBezTo>
                    <a:pt x="2112" y="2277"/>
                    <a:pt x="2261" y="2325"/>
                    <a:pt x="2363" y="2353"/>
                  </a:cubicBezTo>
                  <a:cubicBezTo>
                    <a:pt x="2255" y="2238"/>
                    <a:pt x="2141" y="2118"/>
                    <a:pt x="2032" y="2005"/>
                  </a:cubicBezTo>
                  <a:cubicBezTo>
                    <a:pt x="2020" y="2000"/>
                    <a:pt x="2010" y="1991"/>
                    <a:pt x="2005" y="1978"/>
                  </a:cubicBezTo>
                  <a:cubicBezTo>
                    <a:pt x="1905" y="1875"/>
                    <a:pt x="1810" y="1778"/>
                    <a:pt x="1730" y="1697"/>
                  </a:cubicBezTo>
                  <a:cubicBezTo>
                    <a:pt x="1232" y="1541"/>
                    <a:pt x="631" y="1216"/>
                    <a:pt x="251" y="995"/>
                  </a:cubicBezTo>
                  <a:moveTo>
                    <a:pt x="3555" y="736"/>
                  </a:moveTo>
                  <a:cubicBezTo>
                    <a:pt x="3589" y="799"/>
                    <a:pt x="3626" y="894"/>
                    <a:pt x="3661" y="1043"/>
                  </a:cubicBezTo>
                  <a:cubicBezTo>
                    <a:pt x="3729" y="1330"/>
                    <a:pt x="3854" y="2071"/>
                    <a:pt x="3965" y="2857"/>
                  </a:cubicBezTo>
                  <a:cubicBezTo>
                    <a:pt x="3974" y="2868"/>
                    <a:pt x="3983" y="2881"/>
                    <a:pt x="3994" y="2894"/>
                  </a:cubicBezTo>
                  <a:cubicBezTo>
                    <a:pt x="4029" y="2941"/>
                    <a:pt x="4045" y="2962"/>
                    <a:pt x="4049" y="2962"/>
                  </a:cubicBezTo>
                  <a:cubicBezTo>
                    <a:pt x="4061" y="2962"/>
                    <a:pt x="3999" y="2827"/>
                    <a:pt x="4012" y="2653"/>
                  </a:cubicBezTo>
                  <a:cubicBezTo>
                    <a:pt x="4030" y="2411"/>
                    <a:pt x="4138" y="2311"/>
                    <a:pt x="4153" y="2053"/>
                  </a:cubicBezTo>
                  <a:cubicBezTo>
                    <a:pt x="4157" y="1999"/>
                    <a:pt x="4165" y="1976"/>
                    <a:pt x="4175" y="1976"/>
                  </a:cubicBezTo>
                  <a:cubicBezTo>
                    <a:pt x="4182" y="1976"/>
                    <a:pt x="4189" y="1985"/>
                    <a:pt x="4198" y="1999"/>
                  </a:cubicBezTo>
                  <a:cubicBezTo>
                    <a:pt x="4172" y="1714"/>
                    <a:pt x="4155" y="1474"/>
                    <a:pt x="4174" y="1474"/>
                  </a:cubicBezTo>
                  <a:cubicBezTo>
                    <a:pt x="4175" y="1474"/>
                    <a:pt x="4176" y="1475"/>
                    <a:pt x="4177" y="1476"/>
                  </a:cubicBezTo>
                  <a:cubicBezTo>
                    <a:pt x="4232" y="1540"/>
                    <a:pt x="4434" y="2669"/>
                    <a:pt x="4453" y="2718"/>
                  </a:cubicBezTo>
                  <a:cubicBezTo>
                    <a:pt x="4454" y="2719"/>
                    <a:pt x="4455" y="2720"/>
                    <a:pt x="4455" y="2720"/>
                  </a:cubicBezTo>
                  <a:cubicBezTo>
                    <a:pt x="4478" y="2720"/>
                    <a:pt x="4546" y="1966"/>
                    <a:pt x="4561" y="1881"/>
                  </a:cubicBezTo>
                  <a:cubicBezTo>
                    <a:pt x="4562" y="1877"/>
                    <a:pt x="4563" y="1874"/>
                    <a:pt x="4563" y="1874"/>
                  </a:cubicBezTo>
                  <a:cubicBezTo>
                    <a:pt x="4577" y="1874"/>
                    <a:pt x="4583" y="2571"/>
                    <a:pt x="4638" y="3022"/>
                  </a:cubicBezTo>
                  <a:cubicBezTo>
                    <a:pt x="4658" y="3188"/>
                    <a:pt x="4677" y="3437"/>
                    <a:pt x="4694" y="3693"/>
                  </a:cubicBezTo>
                  <a:cubicBezTo>
                    <a:pt x="4762" y="3684"/>
                    <a:pt x="4846" y="3615"/>
                    <a:pt x="4913" y="3547"/>
                  </a:cubicBezTo>
                  <a:cubicBezTo>
                    <a:pt x="4914" y="3509"/>
                    <a:pt x="4916" y="3472"/>
                    <a:pt x="4917" y="3436"/>
                  </a:cubicBezTo>
                  <a:cubicBezTo>
                    <a:pt x="4938" y="3051"/>
                    <a:pt x="4871" y="2069"/>
                    <a:pt x="4900" y="1776"/>
                  </a:cubicBezTo>
                  <a:cubicBezTo>
                    <a:pt x="4900" y="1776"/>
                    <a:pt x="4899" y="1775"/>
                    <a:pt x="4899" y="1775"/>
                  </a:cubicBezTo>
                  <a:cubicBezTo>
                    <a:pt x="4899" y="1775"/>
                    <a:pt x="4899" y="1775"/>
                    <a:pt x="4899" y="1775"/>
                  </a:cubicBezTo>
                  <a:cubicBezTo>
                    <a:pt x="4884" y="1756"/>
                    <a:pt x="4871" y="1742"/>
                    <a:pt x="4861" y="1731"/>
                  </a:cubicBezTo>
                  <a:cubicBezTo>
                    <a:pt x="4855" y="1725"/>
                    <a:pt x="4849" y="1720"/>
                    <a:pt x="4845" y="1716"/>
                  </a:cubicBezTo>
                  <a:cubicBezTo>
                    <a:pt x="4842" y="1718"/>
                    <a:pt x="4839" y="1721"/>
                    <a:pt x="4836" y="1724"/>
                  </a:cubicBezTo>
                  <a:cubicBezTo>
                    <a:pt x="4831" y="1727"/>
                    <a:pt x="4826" y="1731"/>
                    <a:pt x="4820" y="1734"/>
                  </a:cubicBezTo>
                  <a:cubicBezTo>
                    <a:pt x="4808" y="1741"/>
                    <a:pt x="4796" y="1744"/>
                    <a:pt x="4783" y="1744"/>
                  </a:cubicBezTo>
                  <a:cubicBezTo>
                    <a:pt x="4782" y="1744"/>
                    <a:pt x="4780" y="1744"/>
                    <a:pt x="4779" y="1744"/>
                  </a:cubicBezTo>
                  <a:cubicBezTo>
                    <a:pt x="4772" y="1743"/>
                    <a:pt x="4766" y="1742"/>
                    <a:pt x="4761" y="1741"/>
                  </a:cubicBezTo>
                  <a:cubicBezTo>
                    <a:pt x="4757" y="1740"/>
                    <a:pt x="4752" y="1738"/>
                    <a:pt x="4749" y="1737"/>
                  </a:cubicBezTo>
                  <a:cubicBezTo>
                    <a:pt x="4741" y="1734"/>
                    <a:pt x="4735" y="1730"/>
                    <a:pt x="4729" y="1727"/>
                  </a:cubicBezTo>
                  <a:cubicBezTo>
                    <a:pt x="4718" y="1720"/>
                    <a:pt x="4708" y="1713"/>
                    <a:pt x="4698" y="1705"/>
                  </a:cubicBezTo>
                  <a:cubicBezTo>
                    <a:pt x="4691" y="1699"/>
                    <a:pt x="4684" y="1693"/>
                    <a:pt x="4677" y="1686"/>
                  </a:cubicBezTo>
                  <a:cubicBezTo>
                    <a:pt x="4667" y="1678"/>
                    <a:pt x="4657" y="1668"/>
                    <a:pt x="4647" y="1658"/>
                  </a:cubicBezTo>
                  <a:cubicBezTo>
                    <a:pt x="4632" y="1644"/>
                    <a:pt x="4617" y="1628"/>
                    <a:pt x="4601" y="1611"/>
                  </a:cubicBezTo>
                  <a:cubicBezTo>
                    <a:pt x="4580" y="1589"/>
                    <a:pt x="4557" y="1564"/>
                    <a:pt x="4533" y="1538"/>
                  </a:cubicBezTo>
                  <a:cubicBezTo>
                    <a:pt x="4501" y="1502"/>
                    <a:pt x="4467" y="1464"/>
                    <a:pt x="4432" y="1424"/>
                  </a:cubicBezTo>
                  <a:cubicBezTo>
                    <a:pt x="4385" y="1371"/>
                    <a:pt x="4336" y="1315"/>
                    <a:pt x="4288" y="1260"/>
                  </a:cubicBezTo>
                  <a:cubicBezTo>
                    <a:pt x="4224" y="1187"/>
                    <a:pt x="4161" y="1116"/>
                    <a:pt x="4107" y="1056"/>
                  </a:cubicBezTo>
                  <a:cubicBezTo>
                    <a:pt x="4076" y="1023"/>
                    <a:pt x="4047" y="992"/>
                    <a:pt x="4023" y="968"/>
                  </a:cubicBezTo>
                  <a:cubicBezTo>
                    <a:pt x="4021" y="966"/>
                    <a:pt x="4018" y="964"/>
                    <a:pt x="4016" y="962"/>
                  </a:cubicBezTo>
                  <a:cubicBezTo>
                    <a:pt x="4008" y="983"/>
                    <a:pt x="3990" y="1000"/>
                    <a:pt x="3968" y="1007"/>
                  </a:cubicBezTo>
                  <a:cubicBezTo>
                    <a:pt x="3961" y="1010"/>
                    <a:pt x="3953" y="1011"/>
                    <a:pt x="3946" y="1011"/>
                  </a:cubicBezTo>
                  <a:cubicBezTo>
                    <a:pt x="3929" y="1011"/>
                    <a:pt x="3912" y="1005"/>
                    <a:pt x="3899" y="994"/>
                  </a:cubicBezTo>
                  <a:cubicBezTo>
                    <a:pt x="3899" y="994"/>
                    <a:pt x="3899" y="994"/>
                    <a:pt x="3899" y="994"/>
                  </a:cubicBezTo>
                  <a:cubicBezTo>
                    <a:pt x="3899" y="994"/>
                    <a:pt x="3899" y="994"/>
                    <a:pt x="3899" y="994"/>
                  </a:cubicBezTo>
                  <a:cubicBezTo>
                    <a:pt x="3899" y="994"/>
                    <a:pt x="3899" y="994"/>
                    <a:pt x="3899" y="994"/>
                  </a:cubicBezTo>
                  <a:cubicBezTo>
                    <a:pt x="3898" y="994"/>
                    <a:pt x="3898" y="994"/>
                    <a:pt x="3898" y="994"/>
                  </a:cubicBezTo>
                  <a:cubicBezTo>
                    <a:pt x="3898" y="994"/>
                    <a:pt x="3898" y="994"/>
                    <a:pt x="3898" y="994"/>
                  </a:cubicBezTo>
                  <a:cubicBezTo>
                    <a:pt x="3898" y="994"/>
                    <a:pt x="3897" y="993"/>
                    <a:pt x="3897" y="993"/>
                  </a:cubicBezTo>
                  <a:cubicBezTo>
                    <a:pt x="3895" y="992"/>
                    <a:pt x="3894" y="990"/>
                    <a:pt x="3891" y="988"/>
                  </a:cubicBezTo>
                  <a:cubicBezTo>
                    <a:pt x="3886" y="985"/>
                    <a:pt x="3879" y="979"/>
                    <a:pt x="3870" y="972"/>
                  </a:cubicBezTo>
                  <a:cubicBezTo>
                    <a:pt x="3852" y="957"/>
                    <a:pt x="3826" y="937"/>
                    <a:pt x="3794" y="913"/>
                  </a:cubicBezTo>
                  <a:cubicBezTo>
                    <a:pt x="3732" y="865"/>
                    <a:pt x="3650" y="803"/>
                    <a:pt x="3570" y="747"/>
                  </a:cubicBezTo>
                  <a:cubicBezTo>
                    <a:pt x="3565" y="743"/>
                    <a:pt x="3560" y="740"/>
                    <a:pt x="3555" y="736"/>
                  </a:cubicBezTo>
                  <a:moveTo>
                    <a:pt x="0" y="448"/>
                  </a:moveTo>
                  <a:cubicBezTo>
                    <a:pt x="0" y="448"/>
                    <a:pt x="0" y="448"/>
                    <a:pt x="0" y="448"/>
                  </a:cubicBezTo>
                  <a:cubicBezTo>
                    <a:pt x="0" y="448"/>
                    <a:pt x="0" y="448"/>
                    <a:pt x="0" y="448"/>
                  </a:cubicBezTo>
                  <a:cubicBezTo>
                    <a:pt x="0" y="448"/>
                    <a:pt x="0" y="448"/>
                    <a:pt x="0" y="448"/>
                  </a:cubicBezTo>
                  <a:moveTo>
                    <a:pt x="2836" y="395"/>
                  </a:moveTo>
                  <a:cubicBezTo>
                    <a:pt x="2904" y="507"/>
                    <a:pt x="2987" y="664"/>
                    <a:pt x="3067" y="869"/>
                  </a:cubicBezTo>
                  <a:cubicBezTo>
                    <a:pt x="3150" y="1097"/>
                    <a:pt x="3223" y="1503"/>
                    <a:pt x="3300" y="1997"/>
                  </a:cubicBezTo>
                  <a:cubicBezTo>
                    <a:pt x="3451" y="2120"/>
                    <a:pt x="3542" y="2159"/>
                    <a:pt x="3696" y="2410"/>
                  </a:cubicBezTo>
                  <a:cubicBezTo>
                    <a:pt x="3731" y="2467"/>
                    <a:pt x="3759" y="2514"/>
                    <a:pt x="3782" y="2553"/>
                  </a:cubicBezTo>
                  <a:cubicBezTo>
                    <a:pt x="3742" y="2148"/>
                    <a:pt x="3699" y="1697"/>
                    <a:pt x="3616" y="1253"/>
                  </a:cubicBezTo>
                  <a:cubicBezTo>
                    <a:pt x="3516" y="723"/>
                    <a:pt x="3449" y="813"/>
                    <a:pt x="3418" y="647"/>
                  </a:cubicBezTo>
                  <a:cubicBezTo>
                    <a:pt x="3404" y="639"/>
                    <a:pt x="3390" y="631"/>
                    <a:pt x="3379" y="625"/>
                  </a:cubicBezTo>
                  <a:cubicBezTo>
                    <a:pt x="3360" y="643"/>
                    <a:pt x="3360" y="643"/>
                    <a:pt x="3360" y="643"/>
                  </a:cubicBezTo>
                  <a:cubicBezTo>
                    <a:pt x="3346" y="657"/>
                    <a:pt x="3327" y="664"/>
                    <a:pt x="3308" y="664"/>
                  </a:cubicBezTo>
                  <a:cubicBezTo>
                    <a:pt x="3303" y="664"/>
                    <a:pt x="3298" y="664"/>
                    <a:pt x="3293" y="663"/>
                  </a:cubicBezTo>
                  <a:cubicBezTo>
                    <a:pt x="3282" y="661"/>
                    <a:pt x="3272" y="658"/>
                    <a:pt x="3262" y="654"/>
                  </a:cubicBezTo>
                  <a:cubicBezTo>
                    <a:pt x="3252" y="650"/>
                    <a:pt x="3242" y="646"/>
                    <a:pt x="3232" y="641"/>
                  </a:cubicBezTo>
                  <a:cubicBezTo>
                    <a:pt x="3212" y="632"/>
                    <a:pt x="3192" y="621"/>
                    <a:pt x="3170" y="608"/>
                  </a:cubicBezTo>
                  <a:cubicBezTo>
                    <a:pt x="3126" y="582"/>
                    <a:pt x="3079" y="551"/>
                    <a:pt x="3030" y="518"/>
                  </a:cubicBezTo>
                  <a:cubicBezTo>
                    <a:pt x="2997" y="497"/>
                    <a:pt x="2964" y="475"/>
                    <a:pt x="2932" y="454"/>
                  </a:cubicBezTo>
                  <a:cubicBezTo>
                    <a:pt x="2898" y="432"/>
                    <a:pt x="2865" y="412"/>
                    <a:pt x="2836" y="395"/>
                  </a:cubicBezTo>
                  <a:moveTo>
                    <a:pt x="483" y="179"/>
                  </a:moveTo>
                  <a:cubicBezTo>
                    <a:pt x="482" y="180"/>
                    <a:pt x="481" y="181"/>
                    <a:pt x="481" y="182"/>
                  </a:cubicBezTo>
                  <a:cubicBezTo>
                    <a:pt x="623" y="392"/>
                    <a:pt x="803" y="679"/>
                    <a:pt x="929" y="922"/>
                  </a:cubicBezTo>
                  <a:cubicBezTo>
                    <a:pt x="1041" y="1017"/>
                    <a:pt x="1176" y="1132"/>
                    <a:pt x="1325" y="1260"/>
                  </a:cubicBezTo>
                  <a:cubicBezTo>
                    <a:pt x="1287" y="1061"/>
                    <a:pt x="1200" y="483"/>
                    <a:pt x="1148" y="308"/>
                  </a:cubicBezTo>
                  <a:cubicBezTo>
                    <a:pt x="1137" y="272"/>
                    <a:pt x="1127" y="247"/>
                    <a:pt x="1119" y="217"/>
                  </a:cubicBezTo>
                  <a:cubicBezTo>
                    <a:pt x="1108" y="226"/>
                    <a:pt x="1099" y="234"/>
                    <a:pt x="1090" y="240"/>
                  </a:cubicBezTo>
                  <a:cubicBezTo>
                    <a:pt x="1076" y="250"/>
                    <a:pt x="1067" y="256"/>
                    <a:pt x="1064" y="257"/>
                  </a:cubicBezTo>
                  <a:cubicBezTo>
                    <a:pt x="1053" y="263"/>
                    <a:pt x="1040" y="266"/>
                    <a:pt x="1028" y="266"/>
                  </a:cubicBezTo>
                  <a:cubicBezTo>
                    <a:pt x="1013" y="266"/>
                    <a:pt x="998" y="262"/>
                    <a:pt x="986" y="253"/>
                  </a:cubicBezTo>
                  <a:cubicBezTo>
                    <a:pt x="946" y="226"/>
                    <a:pt x="913" y="211"/>
                    <a:pt x="887" y="201"/>
                  </a:cubicBezTo>
                  <a:cubicBezTo>
                    <a:pt x="861" y="192"/>
                    <a:pt x="841" y="190"/>
                    <a:pt x="826" y="190"/>
                  </a:cubicBezTo>
                  <a:cubicBezTo>
                    <a:pt x="813" y="190"/>
                    <a:pt x="804" y="192"/>
                    <a:pt x="798" y="194"/>
                  </a:cubicBezTo>
                  <a:cubicBezTo>
                    <a:pt x="793" y="195"/>
                    <a:pt x="790" y="197"/>
                    <a:pt x="789" y="198"/>
                  </a:cubicBezTo>
                  <a:cubicBezTo>
                    <a:pt x="777" y="207"/>
                    <a:pt x="763" y="213"/>
                    <a:pt x="747" y="214"/>
                  </a:cubicBezTo>
                  <a:cubicBezTo>
                    <a:pt x="746" y="214"/>
                    <a:pt x="726" y="215"/>
                    <a:pt x="697" y="215"/>
                  </a:cubicBezTo>
                  <a:cubicBezTo>
                    <a:pt x="681" y="215"/>
                    <a:pt x="663" y="215"/>
                    <a:pt x="644" y="214"/>
                  </a:cubicBezTo>
                  <a:cubicBezTo>
                    <a:pt x="624" y="213"/>
                    <a:pt x="603" y="211"/>
                    <a:pt x="582" y="208"/>
                  </a:cubicBezTo>
                  <a:cubicBezTo>
                    <a:pt x="568" y="206"/>
                    <a:pt x="554" y="203"/>
                    <a:pt x="540" y="200"/>
                  </a:cubicBezTo>
                  <a:cubicBezTo>
                    <a:pt x="521" y="195"/>
                    <a:pt x="503" y="190"/>
                    <a:pt x="484" y="180"/>
                  </a:cubicBezTo>
                  <a:cubicBezTo>
                    <a:pt x="484" y="180"/>
                    <a:pt x="483" y="179"/>
                    <a:pt x="483" y="179"/>
                  </a:cubicBezTo>
                  <a:moveTo>
                    <a:pt x="2182" y="143"/>
                  </a:moveTo>
                  <a:cubicBezTo>
                    <a:pt x="2182" y="178"/>
                    <a:pt x="2182" y="180"/>
                    <a:pt x="2182" y="180"/>
                  </a:cubicBezTo>
                  <a:cubicBezTo>
                    <a:pt x="2182" y="180"/>
                    <a:pt x="2182" y="180"/>
                    <a:pt x="2182" y="180"/>
                  </a:cubicBezTo>
                  <a:cubicBezTo>
                    <a:pt x="2182" y="192"/>
                    <a:pt x="2179" y="203"/>
                    <a:pt x="2174" y="213"/>
                  </a:cubicBezTo>
                  <a:cubicBezTo>
                    <a:pt x="2223" y="276"/>
                    <a:pt x="2266" y="345"/>
                    <a:pt x="2291" y="411"/>
                  </a:cubicBezTo>
                  <a:cubicBezTo>
                    <a:pt x="2375" y="628"/>
                    <a:pt x="2359" y="716"/>
                    <a:pt x="2440" y="1029"/>
                  </a:cubicBezTo>
                  <a:cubicBezTo>
                    <a:pt x="2493" y="1238"/>
                    <a:pt x="2632" y="1629"/>
                    <a:pt x="2787" y="2091"/>
                  </a:cubicBezTo>
                  <a:cubicBezTo>
                    <a:pt x="2790" y="2095"/>
                    <a:pt x="2793" y="2098"/>
                    <a:pt x="2795" y="2102"/>
                  </a:cubicBezTo>
                  <a:cubicBezTo>
                    <a:pt x="2799" y="2110"/>
                    <a:pt x="2804" y="2113"/>
                    <a:pt x="2810" y="2113"/>
                  </a:cubicBezTo>
                  <a:cubicBezTo>
                    <a:pt x="2834" y="2113"/>
                    <a:pt x="2871" y="2051"/>
                    <a:pt x="2920" y="1989"/>
                  </a:cubicBezTo>
                  <a:cubicBezTo>
                    <a:pt x="2969" y="1927"/>
                    <a:pt x="3029" y="1865"/>
                    <a:pt x="3099" y="1865"/>
                  </a:cubicBezTo>
                  <a:cubicBezTo>
                    <a:pt x="3112" y="1865"/>
                    <a:pt x="3125" y="1867"/>
                    <a:pt x="3139" y="1872"/>
                  </a:cubicBezTo>
                  <a:cubicBezTo>
                    <a:pt x="3092" y="1621"/>
                    <a:pt x="3039" y="1336"/>
                    <a:pt x="3014" y="1155"/>
                  </a:cubicBezTo>
                  <a:cubicBezTo>
                    <a:pt x="2969" y="820"/>
                    <a:pt x="2931" y="683"/>
                    <a:pt x="2774" y="363"/>
                  </a:cubicBezTo>
                  <a:cubicBezTo>
                    <a:pt x="2769" y="360"/>
                    <a:pt x="2764" y="358"/>
                    <a:pt x="2759" y="356"/>
                  </a:cubicBezTo>
                  <a:cubicBezTo>
                    <a:pt x="2759" y="356"/>
                    <a:pt x="2759" y="356"/>
                    <a:pt x="2758" y="356"/>
                  </a:cubicBezTo>
                  <a:cubicBezTo>
                    <a:pt x="2754" y="354"/>
                    <a:pt x="2750" y="352"/>
                    <a:pt x="2746" y="351"/>
                  </a:cubicBezTo>
                  <a:cubicBezTo>
                    <a:pt x="2741" y="353"/>
                    <a:pt x="2737" y="355"/>
                    <a:pt x="2732" y="357"/>
                  </a:cubicBezTo>
                  <a:cubicBezTo>
                    <a:pt x="2720" y="363"/>
                    <a:pt x="2708" y="368"/>
                    <a:pt x="2693" y="374"/>
                  </a:cubicBezTo>
                  <a:cubicBezTo>
                    <a:pt x="2684" y="377"/>
                    <a:pt x="2674" y="381"/>
                    <a:pt x="2663" y="383"/>
                  </a:cubicBezTo>
                  <a:cubicBezTo>
                    <a:pt x="2648" y="387"/>
                    <a:pt x="2632" y="389"/>
                    <a:pt x="2615" y="389"/>
                  </a:cubicBezTo>
                  <a:cubicBezTo>
                    <a:pt x="2615" y="389"/>
                    <a:pt x="2615" y="389"/>
                    <a:pt x="2615" y="389"/>
                  </a:cubicBezTo>
                  <a:cubicBezTo>
                    <a:pt x="2615" y="389"/>
                    <a:pt x="2615" y="389"/>
                    <a:pt x="2615" y="389"/>
                  </a:cubicBezTo>
                  <a:cubicBezTo>
                    <a:pt x="2602" y="389"/>
                    <a:pt x="2589" y="388"/>
                    <a:pt x="2575" y="385"/>
                  </a:cubicBezTo>
                  <a:cubicBezTo>
                    <a:pt x="2562" y="383"/>
                    <a:pt x="2549" y="379"/>
                    <a:pt x="2535" y="374"/>
                  </a:cubicBezTo>
                  <a:cubicBezTo>
                    <a:pt x="2508" y="364"/>
                    <a:pt x="2481" y="349"/>
                    <a:pt x="2451" y="329"/>
                  </a:cubicBezTo>
                  <a:cubicBezTo>
                    <a:pt x="2431" y="316"/>
                    <a:pt x="2410" y="301"/>
                    <a:pt x="2387" y="283"/>
                  </a:cubicBezTo>
                  <a:cubicBezTo>
                    <a:pt x="2352" y="255"/>
                    <a:pt x="2318" y="230"/>
                    <a:pt x="2287" y="208"/>
                  </a:cubicBezTo>
                  <a:cubicBezTo>
                    <a:pt x="2255" y="186"/>
                    <a:pt x="2227" y="168"/>
                    <a:pt x="2202" y="154"/>
                  </a:cubicBezTo>
                  <a:cubicBezTo>
                    <a:pt x="2195" y="150"/>
                    <a:pt x="2189" y="146"/>
                    <a:pt x="2182" y="143"/>
                  </a:cubicBezTo>
                  <a:moveTo>
                    <a:pt x="1217" y="78"/>
                  </a:moveTo>
                  <a:cubicBezTo>
                    <a:pt x="1215" y="83"/>
                    <a:pt x="1213" y="88"/>
                    <a:pt x="1211" y="94"/>
                  </a:cubicBezTo>
                  <a:cubicBezTo>
                    <a:pt x="1204" y="110"/>
                    <a:pt x="1195" y="124"/>
                    <a:pt x="1187" y="138"/>
                  </a:cubicBezTo>
                  <a:cubicBezTo>
                    <a:pt x="1288" y="435"/>
                    <a:pt x="1463" y="1064"/>
                    <a:pt x="1554" y="1458"/>
                  </a:cubicBezTo>
                  <a:cubicBezTo>
                    <a:pt x="1584" y="1484"/>
                    <a:pt x="1615" y="1510"/>
                    <a:pt x="1645" y="1537"/>
                  </a:cubicBezTo>
                  <a:cubicBezTo>
                    <a:pt x="1704" y="1567"/>
                    <a:pt x="1775" y="1599"/>
                    <a:pt x="1847" y="1629"/>
                  </a:cubicBezTo>
                  <a:cubicBezTo>
                    <a:pt x="1897" y="1649"/>
                    <a:pt x="1937" y="1665"/>
                    <a:pt x="1971" y="1682"/>
                  </a:cubicBezTo>
                  <a:cubicBezTo>
                    <a:pt x="1971" y="1682"/>
                    <a:pt x="1971" y="1682"/>
                    <a:pt x="1971" y="1682"/>
                  </a:cubicBezTo>
                  <a:cubicBezTo>
                    <a:pt x="1967" y="1661"/>
                    <a:pt x="1974" y="1641"/>
                    <a:pt x="1988" y="1628"/>
                  </a:cubicBezTo>
                  <a:cubicBezTo>
                    <a:pt x="1956" y="1481"/>
                    <a:pt x="1919" y="1305"/>
                    <a:pt x="1889" y="1144"/>
                  </a:cubicBezTo>
                  <a:cubicBezTo>
                    <a:pt x="1829" y="825"/>
                    <a:pt x="1654" y="402"/>
                    <a:pt x="1557" y="206"/>
                  </a:cubicBezTo>
                  <a:cubicBezTo>
                    <a:pt x="1548" y="205"/>
                    <a:pt x="1540" y="202"/>
                    <a:pt x="1532" y="198"/>
                  </a:cubicBezTo>
                  <a:cubicBezTo>
                    <a:pt x="1436" y="146"/>
                    <a:pt x="1358" y="115"/>
                    <a:pt x="1298" y="97"/>
                  </a:cubicBezTo>
                  <a:cubicBezTo>
                    <a:pt x="1265" y="87"/>
                    <a:pt x="1238" y="81"/>
                    <a:pt x="1217" y="78"/>
                  </a:cubicBezTo>
                  <a:moveTo>
                    <a:pt x="1683" y="45"/>
                  </a:moveTo>
                  <a:cubicBezTo>
                    <a:pt x="1681" y="51"/>
                    <a:pt x="1679" y="57"/>
                    <a:pt x="1677" y="63"/>
                  </a:cubicBezTo>
                  <a:cubicBezTo>
                    <a:pt x="1673" y="77"/>
                    <a:pt x="1668" y="90"/>
                    <a:pt x="1663" y="102"/>
                  </a:cubicBezTo>
                  <a:cubicBezTo>
                    <a:pt x="1711" y="223"/>
                    <a:pt x="1768" y="379"/>
                    <a:pt x="1818" y="542"/>
                  </a:cubicBezTo>
                  <a:cubicBezTo>
                    <a:pt x="1912" y="852"/>
                    <a:pt x="2129" y="1397"/>
                    <a:pt x="2260" y="1920"/>
                  </a:cubicBezTo>
                  <a:cubicBezTo>
                    <a:pt x="2263" y="1924"/>
                    <a:pt x="2266" y="1927"/>
                    <a:pt x="2270" y="1931"/>
                  </a:cubicBezTo>
                  <a:cubicBezTo>
                    <a:pt x="2381" y="2045"/>
                    <a:pt x="2519" y="2057"/>
                    <a:pt x="2627" y="2062"/>
                  </a:cubicBezTo>
                  <a:cubicBezTo>
                    <a:pt x="2593" y="1872"/>
                    <a:pt x="2553" y="1676"/>
                    <a:pt x="2491" y="1529"/>
                  </a:cubicBezTo>
                  <a:cubicBezTo>
                    <a:pt x="2396" y="1303"/>
                    <a:pt x="2433" y="1275"/>
                    <a:pt x="2268" y="850"/>
                  </a:cubicBezTo>
                  <a:cubicBezTo>
                    <a:pt x="2190" y="661"/>
                    <a:pt x="2206" y="543"/>
                    <a:pt x="2071" y="245"/>
                  </a:cubicBezTo>
                  <a:cubicBezTo>
                    <a:pt x="2063" y="241"/>
                    <a:pt x="2056" y="237"/>
                    <a:pt x="2049" y="233"/>
                  </a:cubicBezTo>
                  <a:cubicBezTo>
                    <a:pt x="2049" y="233"/>
                    <a:pt x="2049" y="233"/>
                    <a:pt x="2048" y="233"/>
                  </a:cubicBezTo>
                  <a:cubicBezTo>
                    <a:pt x="1978" y="196"/>
                    <a:pt x="1917" y="163"/>
                    <a:pt x="1864" y="135"/>
                  </a:cubicBezTo>
                  <a:cubicBezTo>
                    <a:pt x="1811" y="107"/>
                    <a:pt x="1766" y="84"/>
                    <a:pt x="1730" y="67"/>
                  </a:cubicBezTo>
                  <a:cubicBezTo>
                    <a:pt x="1712" y="58"/>
                    <a:pt x="1697" y="51"/>
                    <a:pt x="1683" y="45"/>
                  </a:cubicBezTo>
                  <a:moveTo>
                    <a:pt x="18" y="0"/>
                  </a:moveTo>
                  <a:cubicBezTo>
                    <a:pt x="27" y="30"/>
                    <a:pt x="35" y="60"/>
                    <a:pt x="42" y="87"/>
                  </a:cubicBezTo>
                  <a:cubicBezTo>
                    <a:pt x="52" y="129"/>
                    <a:pt x="60" y="165"/>
                    <a:pt x="64" y="186"/>
                  </a:cubicBezTo>
                  <a:cubicBezTo>
                    <a:pt x="77" y="200"/>
                    <a:pt x="89" y="211"/>
                    <a:pt x="99" y="220"/>
                  </a:cubicBezTo>
                  <a:cubicBezTo>
                    <a:pt x="112" y="231"/>
                    <a:pt x="122" y="238"/>
                    <a:pt x="130" y="243"/>
                  </a:cubicBezTo>
                  <a:cubicBezTo>
                    <a:pt x="136" y="246"/>
                    <a:pt x="140" y="249"/>
                    <a:pt x="144" y="251"/>
                  </a:cubicBezTo>
                  <a:cubicBezTo>
                    <a:pt x="147" y="252"/>
                    <a:pt x="149" y="254"/>
                    <a:pt x="152" y="255"/>
                  </a:cubicBezTo>
                  <a:cubicBezTo>
                    <a:pt x="156" y="257"/>
                    <a:pt x="159" y="259"/>
                    <a:pt x="165" y="262"/>
                  </a:cubicBezTo>
                  <a:cubicBezTo>
                    <a:pt x="168" y="264"/>
                    <a:pt x="171" y="267"/>
                    <a:pt x="176" y="270"/>
                  </a:cubicBezTo>
                  <a:cubicBezTo>
                    <a:pt x="180" y="274"/>
                    <a:pt x="185" y="279"/>
                    <a:pt x="191" y="287"/>
                  </a:cubicBezTo>
                  <a:cubicBezTo>
                    <a:pt x="193" y="291"/>
                    <a:pt x="196" y="295"/>
                    <a:pt x="198" y="300"/>
                  </a:cubicBezTo>
                  <a:cubicBezTo>
                    <a:pt x="200" y="305"/>
                    <a:pt x="202" y="311"/>
                    <a:pt x="203" y="316"/>
                  </a:cubicBezTo>
                  <a:cubicBezTo>
                    <a:pt x="204" y="322"/>
                    <a:pt x="205" y="327"/>
                    <a:pt x="205" y="333"/>
                  </a:cubicBezTo>
                  <a:cubicBezTo>
                    <a:pt x="205" y="340"/>
                    <a:pt x="204" y="347"/>
                    <a:pt x="202" y="353"/>
                  </a:cubicBezTo>
                  <a:cubicBezTo>
                    <a:pt x="201" y="358"/>
                    <a:pt x="199" y="362"/>
                    <a:pt x="198" y="366"/>
                  </a:cubicBezTo>
                  <a:cubicBezTo>
                    <a:pt x="195" y="374"/>
                    <a:pt x="192" y="378"/>
                    <a:pt x="189" y="383"/>
                  </a:cubicBezTo>
                  <a:cubicBezTo>
                    <a:pt x="187" y="385"/>
                    <a:pt x="186" y="388"/>
                    <a:pt x="184" y="390"/>
                  </a:cubicBezTo>
                  <a:cubicBezTo>
                    <a:pt x="182" y="393"/>
                    <a:pt x="180" y="397"/>
                    <a:pt x="178" y="400"/>
                  </a:cubicBezTo>
                  <a:cubicBezTo>
                    <a:pt x="170" y="410"/>
                    <a:pt x="161" y="419"/>
                    <a:pt x="149" y="425"/>
                  </a:cubicBezTo>
                  <a:cubicBezTo>
                    <a:pt x="138" y="430"/>
                    <a:pt x="128" y="435"/>
                    <a:pt x="118" y="438"/>
                  </a:cubicBezTo>
                  <a:cubicBezTo>
                    <a:pt x="119" y="440"/>
                    <a:pt x="120" y="443"/>
                    <a:pt x="122" y="445"/>
                  </a:cubicBezTo>
                  <a:cubicBezTo>
                    <a:pt x="137" y="469"/>
                    <a:pt x="154" y="492"/>
                    <a:pt x="169" y="513"/>
                  </a:cubicBezTo>
                  <a:cubicBezTo>
                    <a:pt x="199" y="554"/>
                    <a:pt x="224" y="585"/>
                    <a:pt x="225" y="586"/>
                  </a:cubicBezTo>
                  <a:cubicBezTo>
                    <a:pt x="225" y="586"/>
                    <a:pt x="225" y="586"/>
                    <a:pt x="225" y="586"/>
                  </a:cubicBezTo>
                  <a:cubicBezTo>
                    <a:pt x="246" y="610"/>
                    <a:pt x="248" y="644"/>
                    <a:pt x="233" y="672"/>
                  </a:cubicBezTo>
                  <a:cubicBezTo>
                    <a:pt x="219" y="695"/>
                    <a:pt x="194" y="709"/>
                    <a:pt x="168" y="709"/>
                  </a:cubicBezTo>
                  <a:cubicBezTo>
                    <a:pt x="163" y="709"/>
                    <a:pt x="159" y="709"/>
                    <a:pt x="155" y="708"/>
                  </a:cubicBezTo>
                  <a:cubicBezTo>
                    <a:pt x="150" y="707"/>
                    <a:pt x="144" y="706"/>
                    <a:pt x="140" y="705"/>
                  </a:cubicBezTo>
                  <a:cubicBezTo>
                    <a:pt x="191" y="825"/>
                    <a:pt x="225" y="888"/>
                    <a:pt x="239" y="913"/>
                  </a:cubicBezTo>
                  <a:cubicBezTo>
                    <a:pt x="670" y="1085"/>
                    <a:pt x="1224" y="1308"/>
                    <a:pt x="1360" y="1362"/>
                  </a:cubicBezTo>
                  <a:cubicBezTo>
                    <a:pt x="1167" y="1187"/>
                    <a:pt x="1012" y="1042"/>
                    <a:pt x="893" y="929"/>
                  </a:cubicBezTo>
                  <a:cubicBezTo>
                    <a:pt x="850" y="912"/>
                    <a:pt x="784" y="872"/>
                    <a:pt x="728" y="779"/>
                  </a:cubicBezTo>
                  <a:cubicBezTo>
                    <a:pt x="723" y="771"/>
                    <a:pt x="718" y="763"/>
                    <a:pt x="713" y="755"/>
                  </a:cubicBezTo>
                  <a:cubicBezTo>
                    <a:pt x="664" y="706"/>
                    <a:pt x="628" y="671"/>
                    <a:pt x="606" y="648"/>
                  </a:cubicBezTo>
                  <a:cubicBezTo>
                    <a:pt x="602" y="645"/>
                    <a:pt x="599" y="642"/>
                    <a:pt x="596" y="640"/>
                  </a:cubicBezTo>
                  <a:cubicBezTo>
                    <a:pt x="584" y="627"/>
                    <a:pt x="578" y="620"/>
                    <a:pt x="578" y="620"/>
                  </a:cubicBezTo>
                  <a:cubicBezTo>
                    <a:pt x="578" y="620"/>
                    <a:pt x="588" y="630"/>
                    <a:pt x="606" y="648"/>
                  </a:cubicBezTo>
                  <a:cubicBezTo>
                    <a:pt x="628" y="667"/>
                    <a:pt x="657" y="692"/>
                    <a:pt x="694" y="723"/>
                  </a:cubicBezTo>
                  <a:cubicBezTo>
                    <a:pt x="624" y="609"/>
                    <a:pt x="514" y="428"/>
                    <a:pt x="413" y="229"/>
                  </a:cubicBezTo>
                  <a:cubicBezTo>
                    <a:pt x="410" y="229"/>
                    <a:pt x="407" y="229"/>
                    <a:pt x="403" y="229"/>
                  </a:cubicBezTo>
                  <a:cubicBezTo>
                    <a:pt x="403" y="229"/>
                    <a:pt x="403" y="229"/>
                    <a:pt x="403" y="229"/>
                  </a:cubicBezTo>
                  <a:cubicBezTo>
                    <a:pt x="403" y="229"/>
                    <a:pt x="403" y="229"/>
                    <a:pt x="403" y="229"/>
                  </a:cubicBezTo>
                  <a:cubicBezTo>
                    <a:pt x="397" y="229"/>
                    <a:pt x="391" y="229"/>
                    <a:pt x="386" y="227"/>
                  </a:cubicBezTo>
                  <a:cubicBezTo>
                    <a:pt x="380" y="226"/>
                    <a:pt x="375" y="224"/>
                    <a:pt x="370" y="222"/>
                  </a:cubicBezTo>
                  <a:cubicBezTo>
                    <a:pt x="360" y="217"/>
                    <a:pt x="352" y="212"/>
                    <a:pt x="346" y="206"/>
                  </a:cubicBezTo>
                  <a:cubicBezTo>
                    <a:pt x="345" y="205"/>
                    <a:pt x="343" y="203"/>
                    <a:pt x="342" y="201"/>
                  </a:cubicBezTo>
                  <a:cubicBezTo>
                    <a:pt x="273" y="155"/>
                    <a:pt x="209" y="113"/>
                    <a:pt x="153" y="78"/>
                  </a:cubicBezTo>
                  <a:cubicBezTo>
                    <a:pt x="102" y="47"/>
                    <a:pt x="56" y="21"/>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3">
              <a:extLst>
                <a:ext uri="{FF2B5EF4-FFF2-40B4-BE49-F238E27FC236}">
                  <a16:creationId xmlns:a16="http://schemas.microsoft.com/office/drawing/2014/main" id="{ADC46500-59E4-4F4C-AFB9-4430D09A6FA0}"/>
                </a:ext>
              </a:extLst>
            </p:cNvPr>
            <p:cNvSpPr>
              <a:spLocks noEditPoints="1"/>
            </p:cNvSpPr>
            <p:nvPr/>
          </p:nvSpPr>
          <p:spPr bwMode="auto">
            <a:xfrm>
              <a:off x="-12965113" y="1119188"/>
              <a:ext cx="2178050" cy="1955800"/>
            </a:xfrm>
            <a:custGeom>
              <a:avLst/>
              <a:gdLst>
                <a:gd name="T0" fmla="*/ 0 w 2021"/>
                <a:gd name="T1" fmla="*/ 811 h 1818"/>
                <a:gd name="T2" fmla="*/ 6 w 2021"/>
                <a:gd name="T3" fmla="*/ 822 h 1818"/>
                <a:gd name="T4" fmla="*/ 7 w 2021"/>
                <a:gd name="T5" fmla="*/ 823 h 1818"/>
                <a:gd name="T6" fmla="*/ 7 w 2021"/>
                <a:gd name="T7" fmla="*/ 823 h 1818"/>
                <a:gd name="T8" fmla="*/ 7 w 2021"/>
                <a:gd name="T9" fmla="*/ 823 h 1818"/>
                <a:gd name="T10" fmla="*/ 12 w 2021"/>
                <a:gd name="T11" fmla="*/ 893 h 1818"/>
                <a:gd name="T12" fmla="*/ 1491 w 2021"/>
                <a:gd name="T13" fmla="*/ 1595 h 1818"/>
                <a:gd name="T14" fmla="*/ 1474 w 2021"/>
                <a:gd name="T15" fmla="*/ 1578 h 1818"/>
                <a:gd name="T16" fmla="*/ 1121 w 2021"/>
                <a:gd name="T17" fmla="*/ 1260 h 1818"/>
                <a:gd name="T18" fmla="*/ 0 w 2021"/>
                <a:gd name="T19" fmla="*/ 811 h 1818"/>
                <a:gd name="T20" fmla="*/ 948 w 2021"/>
                <a:gd name="T21" fmla="*/ 36 h 1818"/>
                <a:gd name="T22" fmla="*/ 932 w 2021"/>
                <a:gd name="T23" fmla="*/ 59 h 1818"/>
                <a:gd name="T24" fmla="*/ 880 w 2021"/>
                <a:gd name="T25" fmla="*/ 115 h 1818"/>
                <a:gd name="T26" fmla="*/ 909 w 2021"/>
                <a:gd name="T27" fmla="*/ 206 h 1818"/>
                <a:gd name="T28" fmla="*/ 1086 w 2021"/>
                <a:gd name="T29" fmla="*/ 1158 h 1818"/>
                <a:gd name="T30" fmla="*/ 1315 w 2021"/>
                <a:gd name="T31" fmla="*/ 1356 h 1818"/>
                <a:gd name="T32" fmla="*/ 948 w 2021"/>
                <a:gd name="T33" fmla="*/ 36 h 1818"/>
                <a:gd name="T34" fmla="*/ 1424 w 2021"/>
                <a:gd name="T35" fmla="*/ 0 h 1818"/>
                <a:gd name="T36" fmla="*/ 1413 w 2021"/>
                <a:gd name="T37" fmla="*/ 27 h 1818"/>
                <a:gd name="T38" fmla="*/ 1413 w 2021"/>
                <a:gd name="T39" fmla="*/ 27 h 1818"/>
                <a:gd name="T40" fmla="*/ 1409 w 2021"/>
                <a:gd name="T41" fmla="*/ 37 h 1818"/>
                <a:gd name="T42" fmla="*/ 1409 w 2021"/>
                <a:gd name="T43" fmla="*/ 37 h 1818"/>
                <a:gd name="T44" fmla="*/ 1401 w 2021"/>
                <a:gd name="T45" fmla="*/ 53 h 1818"/>
                <a:gd name="T46" fmla="*/ 1401 w 2021"/>
                <a:gd name="T47" fmla="*/ 53 h 1818"/>
                <a:gd name="T48" fmla="*/ 1396 w 2021"/>
                <a:gd name="T49" fmla="*/ 63 h 1818"/>
                <a:gd name="T50" fmla="*/ 1352 w 2021"/>
                <a:gd name="T51" fmla="*/ 102 h 1818"/>
                <a:gd name="T52" fmla="*/ 1329 w 2021"/>
                <a:gd name="T53" fmla="*/ 105 h 1818"/>
                <a:gd name="T54" fmla="*/ 1318 w 2021"/>
                <a:gd name="T55" fmla="*/ 104 h 1818"/>
                <a:gd name="T56" fmla="*/ 1650 w 2021"/>
                <a:gd name="T57" fmla="*/ 1042 h 1818"/>
                <a:gd name="T58" fmla="*/ 1749 w 2021"/>
                <a:gd name="T59" fmla="*/ 1526 h 1818"/>
                <a:gd name="T60" fmla="*/ 1781 w 2021"/>
                <a:gd name="T61" fmla="*/ 1509 h 1818"/>
                <a:gd name="T62" fmla="*/ 1792 w 2021"/>
                <a:gd name="T63" fmla="*/ 1508 h 1818"/>
                <a:gd name="T64" fmla="*/ 1852 w 2021"/>
                <a:gd name="T65" fmla="*/ 1557 h 1818"/>
                <a:gd name="T66" fmla="*/ 1811 w 2021"/>
                <a:gd name="T67" fmla="*/ 1627 h 1818"/>
                <a:gd name="T68" fmla="*/ 2021 w 2021"/>
                <a:gd name="T69" fmla="*/ 1818 h 1818"/>
                <a:gd name="T70" fmla="*/ 1579 w 2021"/>
                <a:gd name="T71" fmla="*/ 440 h 1818"/>
                <a:gd name="T72" fmla="*/ 1424 w 2021"/>
                <a:gd name="T73" fmla="*/ 0 h 1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21" h="1818">
                  <a:moveTo>
                    <a:pt x="0" y="811"/>
                  </a:moveTo>
                  <a:cubicBezTo>
                    <a:pt x="3" y="817"/>
                    <a:pt x="5" y="821"/>
                    <a:pt x="6" y="822"/>
                  </a:cubicBezTo>
                  <a:cubicBezTo>
                    <a:pt x="7" y="823"/>
                    <a:pt x="7" y="823"/>
                    <a:pt x="7" y="823"/>
                  </a:cubicBezTo>
                  <a:cubicBezTo>
                    <a:pt x="7" y="823"/>
                    <a:pt x="7" y="823"/>
                    <a:pt x="7" y="823"/>
                  </a:cubicBezTo>
                  <a:cubicBezTo>
                    <a:pt x="7" y="823"/>
                    <a:pt x="7" y="823"/>
                    <a:pt x="7" y="823"/>
                  </a:cubicBezTo>
                  <a:cubicBezTo>
                    <a:pt x="20" y="844"/>
                    <a:pt x="22" y="870"/>
                    <a:pt x="12" y="893"/>
                  </a:cubicBezTo>
                  <a:cubicBezTo>
                    <a:pt x="392" y="1114"/>
                    <a:pt x="993" y="1439"/>
                    <a:pt x="1491" y="1595"/>
                  </a:cubicBezTo>
                  <a:cubicBezTo>
                    <a:pt x="1485" y="1589"/>
                    <a:pt x="1480" y="1584"/>
                    <a:pt x="1474" y="1578"/>
                  </a:cubicBezTo>
                  <a:cubicBezTo>
                    <a:pt x="1345" y="1463"/>
                    <a:pt x="1227" y="1357"/>
                    <a:pt x="1121" y="1260"/>
                  </a:cubicBezTo>
                  <a:cubicBezTo>
                    <a:pt x="985" y="1206"/>
                    <a:pt x="431" y="983"/>
                    <a:pt x="0" y="811"/>
                  </a:cubicBezTo>
                  <a:moveTo>
                    <a:pt x="948" y="36"/>
                  </a:moveTo>
                  <a:cubicBezTo>
                    <a:pt x="943" y="44"/>
                    <a:pt x="937" y="52"/>
                    <a:pt x="932" y="59"/>
                  </a:cubicBezTo>
                  <a:cubicBezTo>
                    <a:pt x="914" y="82"/>
                    <a:pt x="896" y="101"/>
                    <a:pt x="880" y="115"/>
                  </a:cubicBezTo>
                  <a:cubicBezTo>
                    <a:pt x="888" y="145"/>
                    <a:pt x="898" y="170"/>
                    <a:pt x="909" y="206"/>
                  </a:cubicBezTo>
                  <a:cubicBezTo>
                    <a:pt x="961" y="381"/>
                    <a:pt x="1048" y="959"/>
                    <a:pt x="1086" y="1158"/>
                  </a:cubicBezTo>
                  <a:cubicBezTo>
                    <a:pt x="1159" y="1221"/>
                    <a:pt x="1236" y="1287"/>
                    <a:pt x="1315" y="1356"/>
                  </a:cubicBezTo>
                  <a:cubicBezTo>
                    <a:pt x="1224" y="962"/>
                    <a:pt x="1049" y="333"/>
                    <a:pt x="948" y="36"/>
                  </a:cubicBezTo>
                  <a:moveTo>
                    <a:pt x="1424" y="0"/>
                  </a:moveTo>
                  <a:cubicBezTo>
                    <a:pt x="1420" y="10"/>
                    <a:pt x="1416" y="19"/>
                    <a:pt x="1413" y="27"/>
                  </a:cubicBezTo>
                  <a:cubicBezTo>
                    <a:pt x="1413" y="27"/>
                    <a:pt x="1413" y="27"/>
                    <a:pt x="1413" y="27"/>
                  </a:cubicBezTo>
                  <a:cubicBezTo>
                    <a:pt x="1411" y="30"/>
                    <a:pt x="1410" y="34"/>
                    <a:pt x="1409" y="37"/>
                  </a:cubicBezTo>
                  <a:cubicBezTo>
                    <a:pt x="1409" y="37"/>
                    <a:pt x="1409" y="37"/>
                    <a:pt x="1409" y="37"/>
                  </a:cubicBezTo>
                  <a:cubicBezTo>
                    <a:pt x="1406" y="43"/>
                    <a:pt x="1403" y="49"/>
                    <a:pt x="1401" y="53"/>
                  </a:cubicBezTo>
                  <a:cubicBezTo>
                    <a:pt x="1401" y="53"/>
                    <a:pt x="1401" y="53"/>
                    <a:pt x="1401" y="53"/>
                  </a:cubicBezTo>
                  <a:cubicBezTo>
                    <a:pt x="1398" y="59"/>
                    <a:pt x="1397" y="63"/>
                    <a:pt x="1396" y="63"/>
                  </a:cubicBezTo>
                  <a:cubicBezTo>
                    <a:pt x="1387" y="81"/>
                    <a:pt x="1371" y="95"/>
                    <a:pt x="1352" y="102"/>
                  </a:cubicBezTo>
                  <a:cubicBezTo>
                    <a:pt x="1344" y="104"/>
                    <a:pt x="1337" y="105"/>
                    <a:pt x="1329" y="105"/>
                  </a:cubicBezTo>
                  <a:cubicBezTo>
                    <a:pt x="1325" y="105"/>
                    <a:pt x="1322" y="105"/>
                    <a:pt x="1318" y="104"/>
                  </a:cubicBezTo>
                  <a:cubicBezTo>
                    <a:pt x="1415" y="300"/>
                    <a:pt x="1590" y="723"/>
                    <a:pt x="1650" y="1042"/>
                  </a:cubicBezTo>
                  <a:cubicBezTo>
                    <a:pt x="1680" y="1203"/>
                    <a:pt x="1717" y="1379"/>
                    <a:pt x="1749" y="1526"/>
                  </a:cubicBezTo>
                  <a:cubicBezTo>
                    <a:pt x="1758" y="1517"/>
                    <a:pt x="1768" y="1511"/>
                    <a:pt x="1781" y="1509"/>
                  </a:cubicBezTo>
                  <a:cubicBezTo>
                    <a:pt x="1785" y="1508"/>
                    <a:pt x="1788" y="1508"/>
                    <a:pt x="1792" y="1508"/>
                  </a:cubicBezTo>
                  <a:cubicBezTo>
                    <a:pt x="1821" y="1508"/>
                    <a:pt x="1846" y="1528"/>
                    <a:pt x="1852" y="1557"/>
                  </a:cubicBezTo>
                  <a:cubicBezTo>
                    <a:pt x="1858" y="1588"/>
                    <a:pt x="1840" y="1617"/>
                    <a:pt x="1811" y="1627"/>
                  </a:cubicBezTo>
                  <a:cubicBezTo>
                    <a:pt x="1868" y="1666"/>
                    <a:pt x="1925" y="1721"/>
                    <a:pt x="2021" y="1818"/>
                  </a:cubicBezTo>
                  <a:cubicBezTo>
                    <a:pt x="1890" y="1295"/>
                    <a:pt x="1673" y="750"/>
                    <a:pt x="1579" y="440"/>
                  </a:cubicBezTo>
                  <a:cubicBezTo>
                    <a:pt x="1529" y="277"/>
                    <a:pt x="1472" y="121"/>
                    <a:pt x="1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4">
              <a:extLst>
                <a:ext uri="{FF2B5EF4-FFF2-40B4-BE49-F238E27FC236}">
                  <a16:creationId xmlns:a16="http://schemas.microsoft.com/office/drawing/2014/main" id="{558C2020-7D9F-45B1-8A91-D22DF68E84D8}"/>
                </a:ext>
              </a:extLst>
            </p:cNvPr>
            <p:cNvSpPr>
              <a:spLocks noEditPoints="1"/>
            </p:cNvSpPr>
            <p:nvPr/>
          </p:nvSpPr>
          <p:spPr bwMode="auto">
            <a:xfrm>
              <a:off x="-12933363" y="1238251"/>
              <a:ext cx="2714625" cy="2498725"/>
            </a:xfrm>
            <a:custGeom>
              <a:avLst/>
              <a:gdLst>
                <a:gd name="T0" fmla="*/ 0 w 2518"/>
                <a:gd name="T1" fmla="*/ 1220 h 2322"/>
                <a:gd name="T2" fmla="*/ 17 w 2518"/>
                <a:gd name="T3" fmla="*/ 1252 h 2322"/>
                <a:gd name="T4" fmla="*/ 36 w 2518"/>
                <a:gd name="T5" fmla="*/ 1294 h 2322"/>
                <a:gd name="T6" fmla="*/ 2262 w 2518"/>
                <a:gd name="T7" fmla="*/ 2322 h 2322"/>
                <a:gd name="T8" fmla="*/ 2094 w 2518"/>
                <a:gd name="T9" fmla="*/ 2140 h 2322"/>
                <a:gd name="T10" fmla="*/ 1636 w 2518"/>
                <a:gd name="T11" fmla="*/ 1977 h 2322"/>
                <a:gd name="T12" fmla="*/ 0 w 2518"/>
                <a:gd name="T13" fmla="*/ 1220 h 2322"/>
                <a:gd name="T14" fmla="*/ 1905 w 2518"/>
                <a:gd name="T15" fmla="*/ 0 h 2322"/>
                <a:gd name="T16" fmla="*/ 1876 w 2518"/>
                <a:gd name="T17" fmla="*/ 31 h 2322"/>
                <a:gd name="T18" fmla="*/ 1838 w 2518"/>
                <a:gd name="T19" fmla="*/ 41 h 2322"/>
                <a:gd name="T20" fmla="*/ 1803 w 2518"/>
                <a:gd name="T21" fmla="*/ 32 h 2322"/>
                <a:gd name="T22" fmla="*/ 1802 w 2518"/>
                <a:gd name="T23" fmla="*/ 32 h 2322"/>
                <a:gd name="T24" fmla="*/ 1999 w 2518"/>
                <a:gd name="T25" fmla="*/ 637 h 2322"/>
                <a:gd name="T26" fmla="*/ 2222 w 2518"/>
                <a:gd name="T27" fmla="*/ 1316 h 2322"/>
                <a:gd name="T28" fmla="*/ 2358 w 2518"/>
                <a:gd name="T29" fmla="*/ 1849 h 2322"/>
                <a:gd name="T30" fmla="*/ 2518 w 2518"/>
                <a:gd name="T31" fmla="*/ 1878 h 2322"/>
                <a:gd name="T32" fmla="*/ 2171 w 2518"/>
                <a:gd name="T33" fmla="*/ 816 h 2322"/>
                <a:gd name="T34" fmla="*/ 2022 w 2518"/>
                <a:gd name="T35" fmla="*/ 198 h 2322"/>
                <a:gd name="T36" fmla="*/ 1905 w 2518"/>
                <a:gd name="T37" fmla="*/ 0 h 2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18" h="2322">
                  <a:moveTo>
                    <a:pt x="0" y="1220"/>
                  </a:moveTo>
                  <a:cubicBezTo>
                    <a:pt x="5" y="1230"/>
                    <a:pt x="11" y="1241"/>
                    <a:pt x="17" y="1252"/>
                  </a:cubicBezTo>
                  <a:cubicBezTo>
                    <a:pt x="24" y="1266"/>
                    <a:pt x="31" y="1280"/>
                    <a:pt x="36" y="1294"/>
                  </a:cubicBezTo>
                  <a:cubicBezTo>
                    <a:pt x="524" y="1557"/>
                    <a:pt x="1460" y="2039"/>
                    <a:pt x="2262" y="2322"/>
                  </a:cubicBezTo>
                  <a:cubicBezTo>
                    <a:pt x="2209" y="2264"/>
                    <a:pt x="2152" y="2202"/>
                    <a:pt x="2094" y="2140"/>
                  </a:cubicBezTo>
                  <a:cubicBezTo>
                    <a:pt x="1992" y="2112"/>
                    <a:pt x="1843" y="2064"/>
                    <a:pt x="1636" y="1977"/>
                  </a:cubicBezTo>
                  <a:cubicBezTo>
                    <a:pt x="1287" y="1831"/>
                    <a:pt x="488" y="1461"/>
                    <a:pt x="0" y="1220"/>
                  </a:cubicBezTo>
                  <a:moveTo>
                    <a:pt x="1905" y="0"/>
                  </a:moveTo>
                  <a:cubicBezTo>
                    <a:pt x="1899" y="12"/>
                    <a:pt x="1889" y="23"/>
                    <a:pt x="1876" y="31"/>
                  </a:cubicBezTo>
                  <a:cubicBezTo>
                    <a:pt x="1864" y="38"/>
                    <a:pt x="1851" y="41"/>
                    <a:pt x="1838" y="41"/>
                  </a:cubicBezTo>
                  <a:cubicBezTo>
                    <a:pt x="1826" y="41"/>
                    <a:pt x="1814" y="38"/>
                    <a:pt x="1803" y="32"/>
                  </a:cubicBezTo>
                  <a:cubicBezTo>
                    <a:pt x="1802" y="32"/>
                    <a:pt x="1802" y="32"/>
                    <a:pt x="1802" y="32"/>
                  </a:cubicBezTo>
                  <a:cubicBezTo>
                    <a:pt x="1937" y="330"/>
                    <a:pt x="1921" y="448"/>
                    <a:pt x="1999" y="637"/>
                  </a:cubicBezTo>
                  <a:cubicBezTo>
                    <a:pt x="2164" y="1062"/>
                    <a:pt x="2127" y="1090"/>
                    <a:pt x="2222" y="1316"/>
                  </a:cubicBezTo>
                  <a:cubicBezTo>
                    <a:pt x="2284" y="1463"/>
                    <a:pt x="2324" y="1659"/>
                    <a:pt x="2358" y="1849"/>
                  </a:cubicBezTo>
                  <a:cubicBezTo>
                    <a:pt x="2432" y="1852"/>
                    <a:pt x="2491" y="1852"/>
                    <a:pt x="2518" y="1878"/>
                  </a:cubicBezTo>
                  <a:cubicBezTo>
                    <a:pt x="2363" y="1416"/>
                    <a:pt x="2224" y="1025"/>
                    <a:pt x="2171" y="816"/>
                  </a:cubicBezTo>
                  <a:cubicBezTo>
                    <a:pt x="2090" y="503"/>
                    <a:pt x="2106" y="415"/>
                    <a:pt x="2022" y="198"/>
                  </a:cubicBezTo>
                  <a:cubicBezTo>
                    <a:pt x="1997" y="132"/>
                    <a:pt x="1954" y="63"/>
                    <a:pt x="190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5">
              <a:extLst>
                <a:ext uri="{FF2B5EF4-FFF2-40B4-BE49-F238E27FC236}">
                  <a16:creationId xmlns:a16="http://schemas.microsoft.com/office/drawing/2014/main" id="{2B22858F-D744-4966-8633-190C055A7872}"/>
                </a:ext>
              </a:extLst>
            </p:cNvPr>
            <p:cNvSpPr>
              <a:spLocks noEditPoints="1"/>
            </p:cNvSpPr>
            <p:nvPr/>
          </p:nvSpPr>
          <p:spPr bwMode="auto">
            <a:xfrm>
              <a:off x="-12839700" y="1204913"/>
              <a:ext cx="4676775" cy="4813300"/>
            </a:xfrm>
            <a:custGeom>
              <a:avLst/>
              <a:gdLst>
                <a:gd name="T0" fmla="*/ 1630 w 4338"/>
                <a:gd name="T1" fmla="*/ 4248 h 4474"/>
                <a:gd name="T2" fmla="*/ 3244 w 4338"/>
                <a:gd name="T3" fmla="*/ 4474 h 4474"/>
                <a:gd name="T4" fmla="*/ 3306 w 4338"/>
                <a:gd name="T5" fmla="*/ 4413 h 4474"/>
                <a:gd name="T6" fmla="*/ 3613 w 4338"/>
                <a:gd name="T7" fmla="*/ 4355 h 4474"/>
                <a:gd name="T8" fmla="*/ 3142 w 4338"/>
                <a:gd name="T9" fmla="*/ 4221 h 4474"/>
                <a:gd name="T10" fmla="*/ 1521 w 4338"/>
                <a:gd name="T11" fmla="*/ 4155 h 4474"/>
                <a:gd name="T12" fmla="*/ 4 w 4338"/>
                <a:gd name="T13" fmla="*/ 2008 h 4474"/>
                <a:gd name="T14" fmla="*/ 6 w 4338"/>
                <a:gd name="T15" fmla="*/ 2010 h 4474"/>
                <a:gd name="T16" fmla="*/ 153 w 4338"/>
                <a:gd name="T17" fmla="*/ 2220 h 4474"/>
                <a:gd name="T18" fmla="*/ 474 w 4338"/>
                <a:gd name="T19" fmla="*/ 2380 h 4474"/>
                <a:gd name="T20" fmla="*/ 2509 w 4338"/>
                <a:gd name="T21" fmla="*/ 2798 h 4474"/>
                <a:gd name="T22" fmla="*/ 1704 w 4338"/>
                <a:gd name="T23" fmla="*/ 2605 h 4474"/>
                <a:gd name="T24" fmla="*/ 3818 w 4338"/>
                <a:gd name="T25" fmla="*/ 1292 h 4474"/>
                <a:gd name="T26" fmla="*/ 3959 w 4338"/>
                <a:gd name="T27" fmla="*/ 2223 h 4474"/>
                <a:gd name="T28" fmla="*/ 4324 w 4338"/>
                <a:gd name="T29" fmla="*/ 3512 h 4474"/>
                <a:gd name="T30" fmla="*/ 4282 w 4338"/>
                <a:gd name="T31" fmla="*/ 2840 h 4474"/>
                <a:gd name="T32" fmla="*/ 4205 w 4338"/>
                <a:gd name="T33" fmla="*/ 1699 h 4474"/>
                <a:gd name="T34" fmla="*/ 4097 w 4338"/>
                <a:gd name="T35" fmla="*/ 2536 h 4474"/>
                <a:gd name="T36" fmla="*/ 3818 w 4338"/>
                <a:gd name="T37" fmla="*/ 1292 h 4474"/>
                <a:gd name="T38" fmla="*/ 372 w 4338"/>
                <a:gd name="T39" fmla="*/ 597 h 4474"/>
                <a:gd name="T40" fmla="*/ 357 w 4338"/>
                <a:gd name="T41" fmla="*/ 573 h 4474"/>
                <a:gd name="T42" fmla="*/ 3260 w 4338"/>
                <a:gd name="T43" fmla="*/ 1071 h 4474"/>
                <a:gd name="T44" fmla="*/ 3609 w 4338"/>
                <a:gd name="T45" fmla="*/ 2675 h 4474"/>
                <a:gd name="T46" fmla="*/ 3199 w 4338"/>
                <a:gd name="T47" fmla="*/ 554 h 4474"/>
                <a:gd name="T48" fmla="*/ 3062 w 4338"/>
                <a:gd name="T49" fmla="*/ 465 h 4474"/>
                <a:gd name="T50" fmla="*/ 2658 w 4338"/>
                <a:gd name="T51" fmla="*/ 973 h 4474"/>
                <a:gd name="T52" fmla="*/ 2849 w 4338"/>
                <a:gd name="T53" fmla="*/ 1732 h 4474"/>
                <a:gd name="T54" fmla="*/ 2711 w 4338"/>
                <a:gd name="T55" fmla="*/ 687 h 4474"/>
                <a:gd name="T56" fmla="*/ 2456 w 4338"/>
                <a:gd name="T57" fmla="*/ 200 h 4474"/>
                <a:gd name="T58" fmla="*/ 125 w 4338"/>
                <a:gd name="T59" fmla="*/ 0 h 4474"/>
                <a:gd name="T60" fmla="*/ 105 w 4338"/>
                <a:gd name="T61" fmla="*/ 24 h 4474"/>
                <a:gd name="T62" fmla="*/ 71 w 4338"/>
                <a:gd name="T63" fmla="*/ 44 h 4474"/>
                <a:gd name="T64" fmla="*/ 338 w 4338"/>
                <a:gd name="T65" fmla="*/ 541 h 4474"/>
                <a:gd name="T66" fmla="*/ 125 w 4338"/>
                <a:gd name="T67" fmla="*/ 0 h 4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38" h="4474">
                  <a:moveTo>
                    <a:pt x="1521" y="4155"/>
                  </a:moveTo>
                  <a:cubicBezTo>
                    <a:pt x="1557" y="4186"/>
                    <a:pt x="1593" y="4218"/>
                    <a:pt x="1630" y="4248"/>
                  </a:cubicBezTo>
                  <a:cubicBezTo>
                    <a:pt x="1928" y="4262"/>
                    <a:pt x="2377" y="4279"/>
                    <a:pt x="2734" y="4361"/>
                  </a:cubicBezTo>
                  <a:cubicBezTo>
                    <a:pt x="2891" y="4398"/>
                    <a:pt x="3065" y="4439"/>
                    <a:pt x="3244" y="4474"/>
                  </a:cubicBezTo>
                  <a:cubicBezTo>
                    <a:pt x="3260" y="4436"/>
                    <a:pt x="3279" y="4413"/>
                    <a:pt x="3302" y="4413"/>
                  </a:cubicBezTo>
                  <a:cubicBezTo>
                    <a:pt x="3303" y="4413"/>
                    <a:pt x="3304" y="4413"/>
                    <a:pt x="3306" y="4413"/>
                  </a:cubicBezTo>
                  <a:cubicBezTo>
                    <a:pt x="3341" y="4416"/>
                    <a:pt x="3388" y="4419"/>
                    <a:pt x="3434" y="4419"/>
                  </a:cubicBezTo>
                  <a:cubicBezTo>
                    <a:pt x="3535" y="4419"/>
                    <a:pt x="3633" y="4406"/>
                    <a:pt x="3613" y="4355"/>
                  </a:cubicBezTo>
                  <a:cubicBezTo>
                    <a:pt x="3605" y="4336"/>
                    <a:pt x="3568" y="4294"/>
                    <a:pt x="3513" y="4243"/>
                  </a:cubicBezTo>
                  <a:cubicBezTo>
                    <a:pt x="3405" y="4237"/>
                    <a:pt x="3281" y="4230"/>
                    <a:pt x="3142" y="4221"/>
                  </a:cubicBezTo>
                  <a:cubicBezTo>
                    <a:pt x="2477" y="4177"/>
                    <a:pt x="1908" y="4199"/>
                    <a:pt x="1637" y="4165"/>
                  </a:cubicBezTo>
                  <a:cubicBezTo>
                    <a:pt x="1596" y="4160"/>
                    <a:pt x="1557" y="4157"/>
                    <a:pt x="1521" y="4155"/>
                  </a:cubicBezTo>
                  <a:moveTo>
                    <a:pt x="0" y="2000"/>
                  </a:moveTo>
                  <a:cubicBezTo>
                    <a:pt x="2" y="2002"/>
                    <a:pt x="3" y="2005"/>
                    <a:pt x="4" y="2008"/>
                  </a:cubicBezTo>
                  <a:cubicBezTo>
                    <a:pt x="5" y="2008"/>
                    <a:pt x="5" y="2008"/>
                    <a:pt x="5" y="2008"/>
                  </a:cubicBezTo>
                  <a:cubicBezTo>
                    <a:pt x="5" y="2009"/>
                    <a:pt x="6" y="2010"/>
                    <a:pt x="6" y="2010"/>
                  </a:cubicBezTo>
                  <a:cubicBezTo>
                    <a:pt x="23" y="2041"/>
                    <a:pt x="47" y="2077"/>
                    <a:pt x="72" y="2114"/>
                  </a:cubicBezTo>
                  <a:cubicBezTo>
                    <a:pt x="98" y="2150"/>
                    <a:pt x="127" y="2187"/>
                    <a:pt x="153" y="2220"/>
                  </a:cubicBezTo>
                  <a:cubicBezTo>
                    <a:pt x="156" y="2224"/>
                    <a:pt x="159" y="2228"/>
                    <a:pt x="162" y="2232"/>
                  </a:cubicBezTo>
                  <a:cubicBezTo>
                    <a:pt x="251" y="2280"/>
                    <a:pt x="354" y="2330"/>
                    <a:pt x="474" y="2380"/>
                  </a:cubicBezTo>
                  <a:cubicBezTo>
                    <a:pt x="939" y="2575"/>
                    <a:pt x="1707" y="2767"/>
                    <a:pt x="2586" y="2960"/>
                  </a:cubicBezTo>
                  <a:cubicBezTo>
                    <a:pt x="2529" y="2918"/>
                    <a:pt x="2456" y="2849"/>
                    <a:pt x="2509" y="2798"/>
                  </a:cubicBezTo>
                  <a:cubicBezTo>
                    <a:pt x="2512" y="2794"/>
                    <a:pt x="2513" y="2788"/>
                    <a:pt x="2511" y="2780"/>
                  </a:cubicBezTo>
                  <a:cubicBezTo>
                    <a:pt x="2328" y="2747"/>
                    <a:pt x="2061" y="2693"/>
                    <a:pt x="1704" y="2605"/>
                  </a:cubicBezTo>
                  <a:cubicBezTo>
                    <a:pt x="1019" y="2435"/>
                    <a:pt x="473" y="2256"/>
                    <a:pt x="0" y="2000"/>
                  </a:cubicBezTo>
                  <a:moveTo>
                    <a:pt x="3818" y="1292"/>
                  </a:moveTo>
                  <a:cubicBezTo>
                    <a:pt x="3799" y="1292"/>
                    <a:pt x="3816" y="1532"/>
                    <a:pt x="3842" y="1817"/>
                  </a:cubicBezTo>
                  <a:cubicBezTo>
                    <a:pt x="3883" y="1891"/>
                    <a:pt x="3940" y="2122"/>
                    <a:pt x="3959" y="2223"/>
                  </a:cubicBezTo>
                  <a:cubicBezTo>
                    <a:pt x="3988" y="2376"/>
                    <a:pt x="4151" y="3157"/>
                    <a:pt x="4233" y="3427"/>
                  </a:cubicBezTo>
                  <a:cubicBezTo>
                    <a:pt x="4252" y="3488"/>
                    <a:pt x="4285" y="3512"/>
                    <a:pt x="4324" y="3512"/>
                  </a:cubicBezTo>
                  <a:cubicBezTo>
                    <a:pt x="4329" y="3512"/>
                    <a:pt x="4333" y="3512"/>
                    <a:pt x="4338" y="3511"/>
                  </a:cubicBezTo>
                  <a:cubicBezTo>
                    <a:pt x="4321" y="3255"/>
                    <a:pt x="4302" y="3006"/>
                    <a:pt x="4282" y="2840"/>
                  </a:cubicBezTo>
                  <a:cubicBezTo>
                    <a:pt x="4227" y="2389"/>
                    <a:pt x="4221" y="1692"/>
                    <a:pt x="4207" y="1692"/>
                  </a:cubicBezTo>
                  <a:cubicBezTo>
                    <a:pt x="4207" y="1692"/>
                    <a:pt x="4206" y="1695"/>
                    <a:pt x="4205" y="1699"/>
                  </a:cubicBezTo>
                  <a:cubicBezTo>
                    <a:pt x="4190" y="1784"/>
                    <a:pt x="4122" y="2538"/>
                    <a:pt x="4099" y="2538"/>
                  </a:cubicBezTo>
                  <a:cubicBezTo>
                    <a:pt x="4099" y="2538"/>
                    <a:pt x="4098" y="2537"/>
                    <a:pt x="4097" y="2536"/>
                  </a:cubicBezTo>
                  <a:cubicBezTo>
                    <a:pt x="4078" y="2487"/>
                    <a:pt x="3876" y="1358"/>
                    <a:pt x="3821" y="1294"/>
                  </a:cubicBezTo>
                  <a:cubicBezTo>
                    <a:pt x="3820" y="1293"/>
                    <a:pt x="3819" y="1292"/>
                    <a:pt x="3818" y="1292"/>
                  </a:cubicBezTo>
                  <a:moveTo>
                    <a:pt x="357" y="573"/>
                  </a:moveTo>
                  <a:cubicBezTo>
                    <a:pt x="362" y="581"/>
                    <a:pt x="367" y="589"/>
                    <a:pt x="372" y="597"/>
                  </a:cubicBezTo>
                  <a:cubicBezTo>
                    <a:pt x="428" y="690"/>
                    <a:pt x="494" y="730"/>
                    <a:pt x="537" y="747"/>
                  </a:cubicBezTo>
                  <a:cubicBezTo>
                    <a:pt x="464" y="677"/>
                    <a:pt x="404" y="619"/>
                    <a:pt x="357" y="573"/>
                  </a:cubicBezTo>
                  <a:moveTo>
                    <a:pt x="3062" y="465"/>
                  </a:moveTo>
                  <a:cubicBezTo>
                    <a:pt x="3093" y="631"/>
                    <a:pt x="3160" y="541"/>
                    <a:pt x="3260" y="1071"/>
                  </a:cubicBezTo>
                  <a:cubicBezTo>
                    <a:pt x="3343" y="1515"/>
                    <a:pt x="3386" y="1966"/>
                    <a:pt x="3426" y="2371"/>
                  </a:cubicBezTo>
                  <a:cubicBezTo>
                    <a:pt x="3514" y="2523"/>
                    <a:pt x="3532" y="2568"/>
                    <a:pt x="3609" y="2675"/>
                  </a:cubicBezTo>
                  <a:cubicBezTo>
                    <a:pt x="3498" y="1889"/>
                    <a:pt x="3373" y="1148"/>
                    <a:pt x="3305" y="861"/>
                  </a:cubicBezTo>
                  <a:cubicBezTo>
                    <a:pt x="3270" y="712"/>
                    <a:pt x="3233" y="617"/>
                    <a:pt x="3199" y="554"/>
                  </a:cubicBezTo>
                  <a:cubicBezTo>
                    <a:pt x="3151" y="521"/>
                    <a:pt x="3105" y="490"/>
                    <a:pt x="3066" y="467"/>
                  </a:cubicBezTo>
                  <a:cubicBezTo>
                    <a:pt x="3065" y="467"/>
                    <a:pt x="3064" y="466"/>
                    <a:pt x="3062" y="465"/>
                  </a:cubicBezTo>
                  <a:moveTo>
                    <a:pt x="2418" y="181"/>
                  </a:moveTo>
                  <a:cubicBezTo>
                    <a:pt x="2575" y="501"/>
                    <a:pt x="2613" y="638"/>
                    <a:pt x="2658" y="973"/>
                  </a:cubicBezTo>
                  <a:cubicBezTo>
                    <a:pt x="2683" y="1154"/>
                    <a:pt x="2736" y="1439"/>
                    <a:pt x="2783" y="1690"/>
                  </a:cubicBezTo>
                  <a:cubicBezTo>
                    <a:pt x="2804" y="1697"/>
                    <a:pt x="2826" y="1710"/>
                    <a:pt x="2849" y="1732"/>
                  </a:cubicBezTo>
                  <a:cubicBezTo>
                    <a:pt x="2884" y="1764"/>
                    <a:pt x="2915" y="1791"/>
                    <a:pt x="2944" y="1815"/>
                  </a:cubicBezTo>
                  <a:cubicBezTo>
                    <a:pt x="2867" y="1321"/>
                    <a:pt x="2794" y="915"/>
                    <a:pt x="2711" y="687"/>
                  </a:cubicBezTo>
                  <a:cubicBezTo>
                    <a:pt x="2631" y="482"/>
                    <a:pt x="2548" y="325"/>
                    <a:pt x="2480" y="213"/>
                  </a:cubicBezTo>
                  <a:cubicBezTo>
                    <a:pt x="2472" y="208"/>
                    <a:pt x="2464" y="204"/>
                    <a:pt x="2456" y="200"/>
                  </a:cubicBezTo>
                  <a:cubicBezTo>
                    <a:pt x="2443" y="192"/>
                    <a:pt x="2430" y="186"/>
                    <a:pt x="2418" y="181"/>
                  </a:cubicBezTo>
                  <a:moveTo>
                    <a:pt x="125" y="0"/>
                  </a:moveTo>
                  <a:cubicBezTo>
                    <a:pt x="123" y="3"/>
                    <a:pt x="121" y="6"/>
                    <a:pt x="119" y="9"/>
                  </a:cubicBezTo>
                  <a:cubicBezTo>
                    <a:pt x="115" y="13"/>
                    <a:pt x="111" y="18"/>
                    <a:pt x="105" y="24"/>
                  </a:cubicBezTo>
                  <a:cubicBezTo>
                    <a:pt x="100" y="28"/>
                    <a:pt x="95" y="33"/>
                    <a:pt x="87" y="37"/>
                  </a:cubicBezTo>
                  <a:cubicBezTo>
                    <a:pt x="82" y="40"/>
                    <a:pt x="77" y="42"/>
                    <a:pt x="71" y="44"/>
                  </a:cubicBezTo>
                  <a:cubicBezTo>
                    <a:pt x="67" y="45"/>
                    <a:pt x="62" y="46"/>
                    <a:pt x="57" y="47"/>
                  </a:cubicBezTo>
                  <a:cubicBezTo>
                    <a:pt x="158" y="246"/>
                    <a:pt x="268" y="427"/>
                    <a:pt x="338" y="541"/>
                  </a:cubicBezTo>
                  <a:cubicBezTo>
                    <a:pt x="398" y="592"/>
                    <a:pt x="478" y="659"/>
                    <a:pt x="573" y="740"/>
                  </a:cubicBezTo>
                  <a:cubicBezTo>
                    <a:pt x="447" y="497"/>
                    <a:pt x="267" y="210"/>
                    <a:pt x="1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6">
              <a:extLst>
                <a:ext uri="{FF2B5EF4-FFF2-40B4-BE49-F238E27FC236}">
                  <a16:creationId xmlns:a16="http://schemas.microsoft.com/office/drawing/2014/main" id="{1D6904F8-5E76-4E24-B76E-C0A3B09D4BCD}"/>
                </a:ext>
              </a:extLst>
            </p:cNvPr>
            <p:cNvSpPr>
              <a:spLocks noEditPoints="1"/>
            </p:cNvSpPr>
            <p:nvPr/>
          </p:nvSpPr>
          <p:spPr bwMode="auto">
            <a:xfrm>
              <a:off x="-10733088" y="2919413"/>
              <a:ext cx="3022600" cy="3948113"/>
            </a:xfrm>
            <a:custGeom>
              <a:avLst/>
              <a:gdLst>
                <a:gd name="T0" fmla="*/ 1252 w 2803"/>
                <a:gd name="T1" fmla="*/ 3422 h 3670"/>
                <a:gd name="T2" fmla="*/ 916 w 2803"/>
                <a:gd name="T3" fmla="*/ 3629 h 3670"/>
                <a:gd name="T4" fmla="*/ 927 w 2803"/>
                <a:gd name="T5" fmla="*/ 3632 h 3670"/>
                <a:gd name="T6" fmla="*/ 1120 w 2803"/>
                <a:gd name="T7" fmla="*/ 3669 h 3670"/>
                <a:gd name="T8" fmla="*/ 1120 w 2803"/>
                <a:gd name="T9" fmla="*/ 3669 h 3670"/>
                <a:gd name="T10" fmla="*/ 1124 w 2803"/>
                <a:gd name="T11" fmla="*/ 3669 h 3670"/>
                <a:gd name="T12" fmla="*/ 1124 w 2803"/>
                <a:gd name="T13" fmla="*/ 3669 h 3670"/>
                <a:gd name="T14" fmla="*/ 1133 w 2803"/>
                <a:gd name="T15" fmla="*/ 3670 h 3670"/>
                <a:gd name="T16" fmla="*/ 1285 w 2803"/>
                <a:gd name="T17" fmla="*/ 3483 h 3670"/>
                <a:gd name="T18" fmla="*/ 1252 w 2803"/>
                <a:gd name="T19" fmla="*/ 3422 h 3670"/>
                <a:gd name="T20" fmla="*/ 25 w 2803"/>
                <a:gd name="T21" fmla="*/ 3025 h 3670"/>
                <a:gd name="T22" fmla="*/ 23 w 2803"/>
                <a:gd name="T23" fmla="*/ 3026 h 3670"/>
                <a:gd name="T24" fmla="*/ 10 w 2803"/>
                <a:gd name="T25" fmla="*/ 3033 h 3670"/>
                <a:gd name="T26" fmla="*/ 9 w 2803"/>
                <a:gd name="T27" fmla="*/ 3033 h 3670"/>
                <a:gd name="T28" fmla="*/ 5 w 2803"/>
                <a:gd name="T29" fmla="*/ 3036 h 3670"/>
                <a:gd name="T30" fmla="*/ 3 w 2803"/>
                <a:gd name="T31" fmla="*/ 3039 h 3670"/>
                <a:gd name="T32" fmla="*/ 3 w 2803"/>
                <a:gd name="T33" fmla="*/ 3039 h 3670"/>
                <a:gd name="T34" fmla="*/ 2 w 2803"/>
                <a:gd name="T35" fmla="*/ 3040 h 3670"/>
                <a:gd name="T36" fmla="*/ 1 w 2803"/>
                <a:gd name="T37" fmla="*/ 3040 h 3670"/>
                <a:gd name="T38" fmla="*/ 1 w 2803"/>
                <a:gd name="T39" fmla="*/ 3041 h 3670"/>
                <a:gd name="T40" fmla="*/ 1 w 2803"/>
                <a:gd name="T41" fmla="*/ 3041 h 3670"/>
                <a:gd name="T42" fmla="*/ 0 w 2803"/>
                <a:gd name="T43" fmla="*/ 3043 h 3670"/>
                <a:gd name="T44" fmla="*/ 0 w 2803"/>
                <a:gd name="T45" fmla="*/ 3047 h 3670"/>
                <a:gd name="T46" fmla="*/ 2 w 2803"/>
                <a:gd name="T47" fmla="*/ 3058 h 3670"/>
                <a:gd name="T48" fmla="*/ 9 w 2803"/>
                <a:gd name="T49" fmla="*/ 3076 h 3670"/>
                <a:gd name="T50" fmla="*/ 39 w 2803"/>
                <a:gd name="T51" fmla="*/ 3119 h 3670"/>
                <a:gd name="T52" fmla="*/ 69 w 2803"/>
                <a:gd name="T53" fmla="*/ 3147 h 3670"/>
                <a:gd name="T54" fmla="*/ 112 w 2803"/>
                <a:gd name="T55" fmla="*/ 3174 h 3670"/>
                <a:gd name="T56" fmla="*/ 126 w 2803"/>
                <a:gd name="T57" fmla="*/ 3182 h 3670"/>
                <a:gd name="T58" fmla="*/ 276 w 2803"/>
                <a:gd name="T59" fmla="*/ 3273 h 3670"/>
                <a:gd name="T60" fmla="*/ 308 w 2803"/>
                <a:gd name="T61" fmla="*/ 3288 h 3670"/>
                <a:gd name="T62" fmla="*/ 786 w 2803"/>
                <a:gd name="T63" fmla="*/ 3370 h 3670"/>
                <a:gd name="T64" fmla="*/ 1233 w 2803"/>
                <a:gd name="T65" fmla="*/ 3411 h 3670"/>
                <a:gd name="T66" fmla="*/ 1147 w 2803"/>
                <a:gd name="T67" fmla="*/ 3350 h 3670"/>
                <a:gd name="T68" fmla="*/ 1148 w 2803"/>
                <a:gd name="T69" fmla="*/ 3350 h 3670"/>
                <a:gd name="T70" fmla="*/ 1149 w 2803"/>
                <a:gd name="T71" fmla="*/ 3350 h 3670"/>
                <a:gd name="T72" fmla="*/ 1198 w 2803"/>
                <a:gd name="T73" fmla="*/ 3266 h 3670"/>
                <a:gd name="T74" fmla="*/ 25 w 2803"/>
                <a:gd name="T75" fmla="*/ 3025 h 3670"/>
                <a:gd name="T76" fmla="*/ 2589 w 2803"/>
                <a:gd name="T77" fmla="*/ 0 h 3670"/>
                <a:gd name="T78" fmla="*/ 2606 w 2803"/>
                <a:gd name="T79" fmla="*/ 1660 h 3670"/>
                <a:gd name="T80" fmla="*/ 2602 w 2803"/>
                <a:gd name="T81" fmla="*/ 1771 h 3670"/>
                <a:gd name="T82" fmla="*/ 2719 w 2803"/>
                <a:gd name="T83" fmla="*/ 1639 h 3670"/>
                <a:gd name="T84" fmla="*/ 2803 w 2803"/>
                <a:gd name="T85" fmla="*/ 1363 h 3670"/>
                <a:gd name="T86" fmla="*/ 2748 w 2803"/>
                <a:gd name="T87" fmla="*/ 1400 h 3670"/>
                <a:gd name="T88" fmla="*/ 2650 w 2803"/>
                <a:gd name="T89" fmla="*/ 655 h 3670"/>
                <a:gd name="T90" fmla="*/ 2617 w 2803"/>
                <a:gd name="T91" fmla="*/ 37 h 3670"/>
                <a:gd name="T92" fmla="*/ 2604 w 2803"/>
                <a:gd name="T93" fmla="*/ 20 h 3670"/>
                <a:gd name="T94" fmla="*/ 2604 w 2803"/>
                <a:gd name="T95" fmla="*/ 19 h 3670"/>
                <a:gd name="T96" fmla="*/ 2589 w 2803"/>
                <a:gd name="T97" fmla="*/ 0 h 3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03" h="3670">
                  <a:moveTo>
                    <a:pt x="1252" y="3422"/>
                  </a:moveTo>
                  <a:cubicBezTo>
                    <a:pt x="1171" y="3447"/>
                    <a:pt x="1032" y="3542"/>
                    <a:pt x="916" y="3629"/>
                  </a:cubicBezTo>
                  <a:cubicBezTo>
                    <a:pt x="920" y="3630"/>
                    <a:pt x="924" y="3631"/>
                    <a:pt x="927" y="3632"/>
                  </a:cubicBezTo>
                  <a:cubicBezTo>
                    <a:pt x="990" y="3650"/>
                    <a:pt x="1056" y="3663"/>
                    <a:pt x="1120" y="3669"/>
                  </a:cubicBezTo>
                  <a:cubicBezTo>
                    <a:pt x="1120" y="3669"/>
                    <a:pt x="1120" y="3669"/>
                    <a:pt x="1120" y="3669"/>
                  </a:cubicBezTo>
                  <a:cubicBezTo>
                    <a:pt x="1121" y="3669"/>
                    <a:pt x="1122" y="3669"/>
                    <a:pt x="1124" y="3669"/>
                  </a:cubicBezTo>
                  <a:cubicBezTo>
                    <a:pt x="1124" y="3669"/>
                    <a:pt x="1124" y="3669"/>
                    <a:pt x="1124" y="3669"/>
                  </a:cubicBezTo>
                  <a:cubicBezTo>
                    <a:pt x="1127" y="3670"/>
                    <a:pt x="1130" y="3670"/>
                    <a:pt x="1133" y="3670"/>
                  </a:cubicBezTo>
                  <a:cubicBezTo>
                    <a:pt x="1164" y="3598"/>
                    <a:pt x="1233" y="3502"/>
                    <a:pt x="1285" y="3483"/>
                  </a:cubicBezTo>
                  <a:cubicBezTo>
                    <a:pt x="1321" y="3470"/>
                    <a:pt x="1293" y="3446"/>
                    <a:pt x="1252" y="3422"/>
                  </a:cubicBezTo>
                  <a:moveTo>
                    <a:pt x="25" y="3025"/>
                  </a:moveTo>
                  <a:cubicBezTo>
                    <a:pt x="24" y="3025"/>
                    <a:pt x="24" y="3025"/>
                    <a:pt x="23" y="3026"/>
                  </a:cubicBezTo>
                  <a:cubicBezTo>
                    <a:pt x="18" y="3028"/>
                    <a:pt x="14" y="3030"/>
                    <a:pt x="10" y="3033"/>
                  </a:cubicBezTo>
                  <a:cubicBezTo>
                    <a:pt x="10" y="3033"/>
                    <a:pt x="10" y="3033"/>
                    <a:pt x="9" y="3033"/>
                  </a:cubicBezTo>
                  <a:cubicBezTo>
                    <a:pt x="8" y="3034"/>
                    <a:pt x="6" y="3035"/>
                    <a:pt x="5" y="3036"/>
                  </a:cubicBezTo>
                  <a:cubicBezTo>
                    <a:pt x="5" y="3037"/>
                    <a:pt x="4" y="3037"/>
                    <a:pt x="3" y="3039"/>
                  </a:cubicBezTo>
                  <a:cubicBezTo>
                    <a:pt x="3" y="3039"/>
                    <a:pt x="3" y="3039"/>
                    <a:pt x="3" y="3039"/>
                  </a:cubicBezTo>
                  <a:cubicBezTo>
                    <a:pt x="2" y="3039"/>
                    <a:pt x="2" y="3040"/>
                    <a:pt x="2" y="3040"/>
                  </a:cubicBezTo>
                  <a:cubicBezTo>
                    <a:pt x="2" y="3040"/>
                    <a:pt x="2" y="3040"/>
                    <a:pt x="1" y="3040"/>
                  </a:cubicBezTo>
                  <a:cubicBezTo>
                    <a:pt x="1" y="3041"/>
                    <a:pt x="1" y="3041"/>
                    <a:pt x="1" y="3041"/>
                  </a:cubicBezTo>
                  <a:cubicBezTo>
                    <a:pt x="1" y="3041"/>
                    <a:pt x="1" y="3041"/>
                    <a:pt x="1" y="3041"/>
                  </a:cubicBezTo>
                  <a:cubicBezTo>
                    <a:pt x="1" y="3042"/>
                    <a:pt x="1" y="3043"/>
                    <a:pt x="0" y="3043"/>
                  </a:cubicBezTo>
                  <a:cubicBezTo>
                    <a:pt x="0" y="3044"/>
                    <a:pt x="0" y="3045"/>
                    <a:pt x="0" y="3047"/>
                  </a:cubicBezTo>
                  <a:cubicBezTo>
                    <a:pt x="0" y="3049"/>
                    <a:pt x="0" y="3053"/>
                    <a:pt x="2" y="3058"/>
                  </a:cubicBezTo>
                  <a:cubicBezTo>
                    <a:pt x="3" y="3063"/>
                    <a:pt x="5" y="3069"/>
                    <a:pt x="9" y="3076"/>
                  </a:cubicBezTo>
                  <a:cubicBezTo>
                    <a:pt x="15" y="3089"/>
                    <a:pt x="26" y="3105"/>
                    <a:pt x="39" y="3119"/>
                  </a:cubicBezTo>
                  <a:cubicBezTo>
                    <a:pt x="48" y="3129"/>
                    <a:pt x="58" y="3139"/>
                    <a:pt x="69" y="3147"/>
                  </a:cubicBezTo>
                  <a:cubicBezTo>
                    <a:pt x="83" y="3158"/>
                    <a:pt x="98" y="3167"/>
                    <a:pt x="112" y="3174"/>
                  </a:cubicBezTo>
                  <a:cubicBezTo>
                    <a:pt x="117" y="3176"/>
                    <a:pt x="121" y="3179"/>
                    <a:pt x="126" y="3182"/>
                  </a:cubicBezTo>
                  <a:cubicBezTo>
                    <a:pt x="175" y="3219"/>
                    <a:pt x="227" y="3249"/>
                    <a:pt x="276" y="3273"/>
                  </a:cubicBezTo>
                  <a:cubicBezTo>
                    <a:pt x="287" y="3278"/>
                    <a:pt x="297" y="3283"/>
                    <a:pt x="308" y="3288"/>
                  </a:cubicBezTo>
                  <a:cubicBezTo>
                    <a:pt x="442" y="3332"/>
                    <a:pt x="603" y="3363"/>
                    <a:pt x="786" y="3370"/>
                  </a:cubicBezTo>
                  <a:cubicBezTo>
                    <a:pt x="1034" y="3393"/>
                    <a:pt x="1174" y="3404"/>
                    <a:pt x="1233" y="3411"/>
                  </a:cubicBezTo>
                  <a:cubicBezTo>
                    <a:pt x="1175" y="3379"/>
                    <a:pt x="1107" y="3350"/>
                    <a:pt x="1147" y="3350"/>
                  </a:cubicBezTo>
                  <a:cubicBezTo>
                    <a:pt x="1148" y="3350"/>
                    <a:pt x="1148" y="3350"/>
                    <a:pt x="1148" y="3350"/>
                  </a:cubicBezTo>
                  <a:cubicBezTo>
                    <a:pt x="1148" y="3350"/>
                    <a:pt x="1148" y="3350"/>
                    <a:pt x="1149" y="3350"/>
                  </a:cubicBezTo>
                  <a:cubicBezTo>
                    <a:pt x="1168" y="3350"/>
                    <a:pt x="1184" y="3316"/>
                    <a:pt x="1198" y="3266"/>
                  </a:cubicBezTo>
                  <a:cubicBezTo>
                    <a:pt x="707" y="3245"/>
                    <a:pt x="311" y="3162"/>
                    <a:pt x="25" y="3025"/>
                  </a:cubicBezTo>
                  <a:moveTo>
                    <a:pt x="2589" y="0"/>
                  </a:moveTo>
                  <a:cubicBezTo>
                    <a:pt x="2560" y="293"/>
                    <a:pt x="2627" y="1275"/>
                    <a:pt x="2606" y="1660"/>
                  </a:cubicBezTo>
                  <a:cubicBezTo>
                    <a:pt x="2605" y="1696"/>
                    <a:pt x="2603" y="1733"/>
                    <a:pt x="2602" y="1771"/>
                  </a:cubicBezTo>
                  <a:cubicBezTo>
                    <a:pt x="2669" y="1704"/>
                    <a:pt x="2719" y="1639"/>
                    <a:pt x="2719" y="1639"/>
                  </a:cubicBezTo>
                  <a:cubicBezTo>
                    <a:pt x="2719" y="1639"/>
                    <a:pt x="2729" y="1531"/>
                    <a:pt x="2803" y="1363"/>
                  </a:cubicBezTo>
                  <a:cubicBezTo>
                    <a:pt x="2787" y="1375"/>
                    <a:pt x="2768" y="1387"/>
                    <a:pt x="2748" y="1400"/>
                  </a:cubicBezTo>
                  <a:cubicBezTo>
                    <a:pt x="2714" y="1386"/>
                    <a:pt x="2679" y="809"/>
                    <a:pt x="2650" y="655"/>
                  </a:cubicBezTo>
                  <a:cubicBezTo>
                    <a:pt x="2616" y="472"/>
                    <a:pt x="2623" y="205"/>
                    <a:pt x="2617" y="37"/>
                  </a:cubicBezTo>
                  <a:cubicBezTo>
                    <a:pt x="2613" y="31"/>
                    <a:pt x="2608" y="25"/>
                    <a:pt x="2604" y="20"/>
                  </a:cubicBezTo>
                  <a:cubicBezTo>
                    <a:pt x="2604" y="19"/>
                    <a:pt x="2604" y="19"/>
                    <a:pt x="2604" y="19"/>
                  </a:cubicBezTo>
                  <a:cubicBezTo>
                    <a:pt x="2599" y="12"/>
                    <a:pt x="2594" y="6"/>
                    <a:pt x="258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7">
              <a:extLst>
                <a:ext uri="{FF2B5EF4-FFF2-40B4-BE49-F238E27FC236}">
                  <a16:creationId xmlns:a16="http://schemas.microsoft.com/office/drawing/2014/main" id="{25574059-0E05-455C-9697-6FFE04D4F734}"/>
                </a:ext>
              </a:extLst>
            </p:cNvPr>
            <p:cNvSpPr>
              <a:spLocks noEditPoints="1"/>
            </p:cNvSpPr>
            <p:nvPr/>
          </p:nvSpPr>
          <p:spPr bwMode="auto">
            <a:xfrm>
              <a:off x="-12350750" y="4160838"/>
              <a:ext cx="5526088" cy="1347788"/>
            </a:xfrm>
            <a:custGeom>
              <a:avLst/>
              <a:gdLst>
                <a:gd name="T0" fmla="*/ 0 w 5127"/>
                <a:gd name="T1" fmla="*/ 102 h 1253"/>
                <a:gd name="T2" fmla="*/ 95 w 5127"/>
                <a:gd name="T3" fmla="*/ 193 h 1253"/>
                <a:gd name="T4" fmla="*/ 95 w 5127"/>
                <a:gd name="T5" fmla="*/ 193 h 1253"/>
                <a:gd name="T6" fmla="*/ 116 w 5127"/>
                <a:gd name="T7" fmla="*/ 226 h 1253"/>
                <a:gd name="T8" fmla="*/ 122 w 5127"/>
                <a:gd name="T9" fmla="*/ 247 h 1253"/>
                <a:gd name="T10" fmla="*/ 1199 w 5127"/>
                <a:gd name="T11" fmla="*/ 482 h 1253"/>
                <a:gd name="T12" fmla="*/ 1996 w 5127"/>
                <a:gd name="T13" fmla="*/ 574 h 1253"/>
                <a:gd name="T14" fmla="*/ 2018 w 5127"/>
                <a:gd name="T15" fmla="*/ 439 h 1253"/>
                <a:gd name="T16" fmla="*/ 2066 w 5127"/>
                <a:gd name="T17" fmla="*/ 423 h 1253"/>
                <a:gd name="T18" fmla="*/ 534 w 5127"/>
                <a:gd name="T19" fmla="*/ 215 h 1253"/>
                <a:gd name="T20" fmla="*/ 0 w 5127"/>
                <a:gd name="T21" fmla="*/ 102 h 1253"/>
                <a:gd name="T22" fmla="*/ 4901 w 5127"/>
                <a:gd name="T23" fmla="*/ 91 h 1253"/>
                <a:gd name="T24" fmla="*/ 4682 w 5127"/>
                <a:gd name="T25" fmla="*/ 1163 h 1253"/>
                <a:gd name="T26" fmla="*/ 4752 w 5127"/>
                <a:gd name="T27" fmla="*/ 1253 h 1253"/>
                <a:gd name="T28" fmla="*/ 5127 w 5127"/>
                <a:gd name="T29" fmla="*/ 751 h 1253"/>
                <a:gd name="T30" fmla="*/ 5118 w 5127"/>
                <a:gd name="T31" fmla="*/ 730 h 1253"/>
                <a:gd name="T32" fmla="*/ 5118 w 5127"/>
                <a:gd name="T33" fmla="*/ 730 h 1253"/>
                <a:gd name="T34" fmla="*/ 5111 w 5127"/>
                <a:gd name="T35" fmla="*/ 714 h 1253"/>
                <a:gd name="T36" fmla="*/ 5111 w 5127"/>
                <a:gd name="T37" fmla="*/ 714 h 1253"/>
                <a:gd name="T38" fmla="*/ 5092 w 5127"/>
                <a:gd name="T39" fmla="*/ 673 h 1253"/>
                <a:gd name="T40" fmla="*/ 5092 w 5127"/>
                <a:gd name="T41" fmla="*/ 674 h 1253"/>
                <a:gd name="T42" fmla="*/ 5091 w 5127"/>
                <a:gd name="T43" fmla="*/ 671 h 1253"/>
                <a:gd name="T44" fmla="*/ 5090 w 5127"/>
                <a:gd name="T45" fmla="*/ 670 h 1253"/>
                <a:gd name="T46" fmla="*/ 5090 w 5127"/>
                <a:gd name="T47" fmla="*/ 670 h 1253"/>
                <a:gd name="T48" fmla="*/ 5090 w 5127"/>
                <a:gd name="T49" fmla="*/ 670 h 1253"/>
                <a:gd name="T50" fmla="*/ 5090 w 5127"/>
                <a:gd name="T51" fmla="*/ 670 h 1253"/>
                <a:gd name="T52" fmla="*/ 5089 w 5127"/>
                <a:gd name="T53" fmla="*/ 667 h 1253"/>
                <a:gd name="T54" fmla="*/ 5087 w 5127"/>
                <a:gd name="T55" fmla="*/ 663 h 1253"/>
                <a:gd name="T56" fmla="*/ 4914 w 5127"/>
                <a:gd name="T57" fmla="*/ 843 h 1253"/>
                <a:gd name="T58" fmla="*/ 4796 w 5127"/>
                <a:gd name="T59" fmla="*/ 899 h 1253"/>
                <a:gd name="T60" fmla="*/ 4764 w 5127"/>
                <a:gd name="T61" fmla="*/ 840 h 1253"/>
                <a:gd name="T62" fmla="*/ 4902 w 5127"/>
                <a:gd name="T63" fmla="*/ 94 h 1253"/>
                <a:gd name="T64" fmla="*/ 4901 w 5127"/>
                <a:gd name="T65" fmla="*/ 91 h 1253"/>
                <a:gd name="T66" fmla="*/ 4880 w 5127"/>
                <a:gd name="T67" fmla="*/ 0 h 1253"/>
                <a:gd name="T68" fmla="*/ 4841 w 5127"/>
                <a:gd name="T69" fmla="*/ 63 h 1253"/>
                <a:gd name="T70" fmla="*/ 4891 w 5127"/>
                <a:gd name="T71" fmla="*/ 49 h 1253"/>
                <a:gd name="T72" fmla="*/ 4891 w 5127"/>
                <a:gd name="T73" fmla="*/ 49 h 1253"/>
                <a:gd name="T74" fmla="*/ 4891 w 5127"/>
                <a:gd name="T75" fmla="*/ 49 h 1253"/>
                <a:gd name="T76" fmla="*/ 4880 w 5127"/>
                <a:gd name="T77"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27" h="1253">
                  <a:moveTo>
                    <a:pt x="0" y="102"/>
                  </a:moveTo>
                  <a:cubicBezTo>
                    <a:pt x="51" y="151"/>
                    <a:pt x="92" y="190"/>
                    <a:pt x="95" y="193"/>
                  </a:cubicBezTo>
                  <a:cubicBezTo>
                    <a:pt x="95" y="193"/>
                    <a:pt x="95" y="193"/>
                    <a:pt x="95" y="193"/>
                  </a:cubicBezTo>
                  <a:cubicBezTo>
                    <a:pt x="105" y="202"/>
                    <a:pt x="112" y="213"/>
                    <a:pt x="116" y="226"/>
                  </a:cubicBezTo>
                  <a:cubicBezTo>
                    <a:pt x="118" y="233"/>
                    <a:pt x="120" y="240"/>
                    <a:pt x="122" y="247"/>
                  </a:cubicBezTo>
                  <a:cubicBezTo>
                    <a:pt x="419" y="329"/>
                    <a:pt x="847" y="428"/>
                    <a:pt x="1199" y="482"/>
                  </a:cubicBezTo>
                  <a:cubicBezTo>
                    <a:pt x="1475" y="525"/>
                    <a:pt x="1731" y="553"/>
                    <a:pt x="1996" y="574"/>
                  </a:cubicBezTo>
                  <a:cubicBezTo>
                    <a:pt x="1974" y="501"/>
                    <a:pt x="1977" y="447"/>
                    <a:pt x="2018" y="439"/>
                  </a:cubicBezTo>
                  <a:cubicBezTo>
                    <a:pt x="2036" y="436"/>
                    <a:pt x="2052" y="430"/>
                    <a:pt x="2066" y="423"/>
                  </a:cubicBezTo>
                  <a:cubicBezTo>
                    <a:pt x="1648" y="374"/>
                    <a:pt x="878" y="283"/>
                    <a:pt x="534" y="215"/>
                  </a:cubicBezTo>
                  <a:cubicBezTo>
                    <a:pt x="344" y="178"/>
                    <a:pt x="155" y="137"/>
                    <a:pt x="0" y="102"/>
                  </a:cubicBezTo>
                  <a:moveTo>
                    <a:pt x="4901" y="91"/>
                  </a:moveTo>
                  <a:cubicBezTo>
                    <a:pt x="4838" y="292"/>
                    <a:pt x="4624" y="919"/>
                    <a:pt x="4682" y="1163"/>
                  </a:cubicBezTo>
                  <a:cubicBezTo>
                    <a:pt x="4697" y="1226"/>
                    <a:pt x="4722" y="1253"/>
                    <a:pt x="4752" y="1253"/>
                  </a:cubicBezTo>
                  <a:cubicBezTo>
                    <a:pt x="4846" y="1253"/>
                    <a:pt x="4999" y="996"/>
                    <a:pt x="5127" y="751"/>
                  </a:cubicBezTo>
                  <a:cubicBezTo>
                    <a:pt x="5124" y="744"/>
                    <a:pt x="5121" y="737"/>
                    <a:pt x="5118" y="730"/>
                  </a:cubicBezTo>
                  <a:cubicBezTo>
                    <a:pt x="5118" y="730"/>
                    <a:pt x="5118" y="730"/>
                    <a:pt x="5118" y="730"/>
                  </a:cubicBezTo>
                  <a:cubicBezTo>
                    <a:pt x="5115" y="724"/>
                    <a:pt x="5113" y="719"/>
                    <a:pt x="5111" y="714"/>
                  </a:cubicBezTo>
                  <a:cubicBezTo>
                    <a:pt x="5111" y="714"/>
                    <a:pt x="5111" y="714"/>
                    <a:pt x="5111" y="714"/>
                  </a:cubicBezTo>
                  <a:cubicBezTo>
                    <a:pt x="5105" y="701"/>
                    <a:pt x="5099" y="687"/>
                    <a:pt x="5092" y="673"/>
                  </a:cubicBezTo>
                  <a:cubicBezTo>
                    <a:pt x="5092" y="674"/>
                    <a:pt x="5092" y="674"/>
                    <a:pt x="5092" y="674"/>
                  </a:cubicBezTo>
                  <a:cubicBezTo>
                    <a:pt x="5091" y="672"/>
                    <a:pt x="5091" y="671"/>
                    <a:pt x="5091" y="671"/>
                  </a:cubicBezTo>
                  <a:cubicBezTo>
                    <a:pt x="5090" y="670"/>
                    <a:pt x="5090" y="670"/>
                    <a:pt x="5090" y="670"/>
                  </a:cubicBezTo>
                  <a:cubicBezTo>
                    <a:pt x="5090" y="670"/>
                    <a:pt x="5090" y="670"/>
                    <a:pt x="5090" y="670"/>
                  </a:cubicBezTo>
                  <a:cubicBezTo>
                    <a:pt x="5090" y="670"/>
                    <a:pt x="5090" y="670"/>
                    <a:pt x="5090" y="670"/>
                  </a:cubicBezTo>
                  <a:cubicBezTo>
                    <a:pt x="5090" y="670"/>
                    <a:pt x="5090" y="670"/>
                    <a:pt x="5090" y="670"/>
                  </a:cubicBezTo>
                  <a:cubicBezTo>
                    <a:pt x="5089" y="667"/>
                    <a:pt x="5089" y="667"/>
                    <a:pt x="5089" y="667"/>
                  </a:cubicBezTo>
                  <a:cubicBezTo>
                    <a:pt x="5088" y="666"/>
                    <a:pt x="5088" y="664"/>
                    <a:pt x="5087" y="663"/>
                  </a:cubicBezTo>
                  <a:cubicBezTo>
                    <a:pt x="5003" y="746"/>
                    <a:pt x="4914" y="843"/>
                    <a:pt x="4914" y="843"/>
                  </a:cubicBezTo>
                  <a:cubicBezTo>
                    <a:pt x="4914" y="843"/>
                    <a:pt x="4841" y="899"/>
                    <a:pt x="4796" y="899"/>
                  </a:cubicBezTo>
                  <a:cubicBezTo>
                    <a:pt x="4774" y="899"/>
                    <a:pt x="4758" y="884"/>
                    <a:pt x="4764" y="840"/>
                  </a:cubicBezTo>
                  <a:cubicBezTo>
                    <a:pt x="4777" y="750"/>
                    <a:pt x="4855" y="340"/>
                    <a:pt x="4902" y="94"/>
                  </a:cubicBezTo>
                  <a:cubicBezTo>
                    <a:pt x="4902" y="93"/>
                    <a:pt x="4902" y="92"/>
                    <a:pt x="4901" y="91"/>
                  </a:cubicBezTo>
                  <a:moveTo>
                    <a:pt x="4880" y="0"/>
                  </a:moveTo>
                  <a:cubicBezTo>
                    <a:pt x="4841" y="63"/>
                    <a:pt x="4841" y="63"/>
                    <a:pt x="4841" y="63"/>
                  </a:cubicBezTo>
                  <a:cubicBezTo>
                    <a:pt x="4861" y="59"/>
                    <a:pt x="4878" y="55"/>
                    <a:pt x="4891" y="49"/>
                  </a:cubicBezTo>
                  <a:cubicBezTo>
                    <a:pt x="4891" y="49"/>
                    <a:pt x="4891" y="49"/>
                    <a:pt x="4891" y="49"/>
                  </a:cubicBezTo>
                  <a:cubicBezTo>
                    <a:pt x="4891" y="49"/>
                    <a:pt x="4891" y="49"/>
                    <a:pt x="4891" y="49"/>
                  </a:cubicBezTo>
                  <a:cubicBezTo>
                    <a:pt x="4887" y="32"/>
                    <a:pt x="4883" y="15"/>
                    <a:pt x="488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8">
              <a:extLst>
                <a:ext uri="{FF2B5EF4-FFF2-40B4-BE49-F238E27FC236}">
                  <a16:creationId xmlns:a16="http://schemas.microsoft.com/office/drawing/2014/main" id="{1F706142-3DEC-4AEE-BC2C-B718C1846159}"/>
                </a:ext>
              </a:extLst>
            </p:cNvPr>
            <p:cNvSpPr>
              <a:spLocks/>
            </p:cNvSpPr>
            <p:nvPr/>
          </p:nvSpPr>
          <p:spPr bwMode="auto">
            <a:xfrm>
              <a:off x="-12025313" y="4832351"/>
              <a:ext cx="2462213" cy="561975"/>
            </a:xfrm>
            <a:custGeom>
              <a:avLst/>
              <a:gdLst>
                <a:gd name="T0" fmla="*/ 0 w 2284"/>
                <a:gd name="T1" fmla="*/ 0 h 522"/>
                <a:gd name="T2" fmla="*/ 61 w 2284"/>
                <a:gd name="T3" fmla="*/ 53 h 522"/>
                <a:gd name="T4" fmla="*/ 61 w 2284"/>
                <a:gd name="T5" fmla="*/ 53 h 522"/>
                <a:gd name="T6" fmla="*/ 173 w 2284"/>
                <a:gd name="T7" fmla="*/ 154 h 522"/>
                <a:gd name="T8" fmla="*/ 1482 w 2284"/>
                <a:gd name="T9" fmla="*/ 383 h 522"/>
                <a:gd name="T10" fmla="*/ 2284 w 2284"/>
                <a:gd name="T11" fmla="*/ 522 h 522"/>
                <a:gd name="T12" fmla="*/ 2121 w 2284"/>
                <a:gd name="T13" fmla="*/ 454 h 522"/>
                <a:gd name="T14" fmla="*/ 1875 w 2284"/>
                <a:gd name="T15" fmla="*/ 266 h 522"/>
                <a:gd name="T16" fmla="*/ 1044 w 2284"/>
                <a:gd name="T17" fmla="*/ 137 h 522"/>
                <a:gd name="T18" fmla="*/ 0 w 2284"/>
                <a:gd name="T19"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84" h="522">
                  <a:moveTo>
                    <a:pt x="0" y="0"/>
                  </a:moveTo>
                  <a:cubicBezTo>
                    <a:pt x="19" y="16"/>
                    <a:pt x="40" y="34"/>
                    <a:pt x="61" y="53"/>
                  </a:cubicBezTo>
                  <a:cubicBezTo>
                    <a:pt x="61" y="53"/>
                    <a:pt x="61" y="53"/>
                    <a:pt x="61" y="53"/>
                  </a:cubicBezTo>
                  <a:cubicBezTo>
                    <a:pt x="97" y="85"/>
                    <a:pt x="135" y="120"/>
                    <a:pt x="173" y="154"/>
                  </a:cubicBezTo>
                  <a:cubicBezTo>
                    <a:pt x="508" y="216"/>
                    <a:pt x="1049" y="298"/>
                    <a:pt x="1482" y="383"/>
                  </a:cubicBezTo>
                  <a:cubicBezTo>
                    <a:pt x="1790" y="444"/>
                    <a:pt x="2035" y="489"/>
                    <a:pt x="2284" y="522"/>
                  </a:cubicBezTo>
                  <a:cubicBezTo>
                    <a:pt x="2225" y="490"/>
                    <a:pt x="2169" y="466"/>
                    <a:pt x="2121" y="454"/>
                  </a:cubicBezTo>
                  <a:cubicBezTo>
                    <a:pt x="2038" y="432"/>
                    <a:pt x="1950" y="358"/>
                    <a:pt x="1875" y="266"/>
                  </a:cubicBezTo>
                  <a:cubicBezTo>
                    <a:pt x="1588" y="230"/>
                    <a:pt x="1277" y="185"/>
                    <a:pt x="1044" y="137"/>
                  </a:cubicBezTo>
                  <a:cubicBezTo>
                    <a:pt x="719" y="70"/>
                    <a:pt x="300" y="26"/>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9">
              <a:extLst>
                <a:ext uri="{FF2B5EF4-FFF2-40B4-BE49-F238E27FC236}">
                  <a16:creationId xmlns:a16="http://schemas.microsoft.com/office/drawing/2014/main" id="{5145CD10-DAAF-4ED1-9C5B-10EED6C1EB07}"/>
                </a:ext>
              </a:extLst>
            </p:cNvPr>
            <p:cNvSpPr>
              <a:spLocks/>
            </p:cNvSpPr>
            <p:nvPr/>
          </p:nvSpPr>
          <p:spPr bwMode="auto">
            <a:xfrm>
              <a:off x="-9207500" y="6926263"/>
              <a:ext cx="798513" cy="141288"/>
            </a:xfrm>
            <a:custGeom>
              <a:avLst/>
              <a:gdLst>
                <a:gd name="T0" fmla="*/ 423 w 741"/>
                <a:gd name="T1" fmla="*/ 0 h 131"/>
                <a:gd name="T2" fmla="*/ 0 w 741"/>
                <a:gd name="T3" fmla="*/ 110 h 131"/>
                <a:gd name="T4" fmla="*/ 274 w 741"/>
                <a:gd name="T5" fmla="*/ 131 h 131"/>
                <a:gd name="T6" fmla="*/ 727 w 741"/>
                <a:gd name="T7" fmla="*/ 28 h 131"/>
                <a:gd name="T8" fmla="*/ 741 w 741"/>
                <a:gd name="T9" fmla="*/ 24 h 131"/>
                <a:gd name="T10" fmla="*/ 634 w 741"/>
                <a:gd name="T11" fmla="*/ 13 h 131"/>
                <a:gd name="T12" fmla="*/ 423 w 741"/>
                <a:gd name="T13" fmla="*/ 0 h 131"/>
              </a:gdLst>
              <a:ahLst/>
              <a:cxnLst>
                <a:cxn ang="0">
                  <a:pos x="T0" y="T1"/>
                </a:cxn>
                <a:cxn ang="0">
                  <a:pos x="T2" y="T3"/>
                </a:cxn>
                <a:cxn ang="0">
                  <a:pos x="T4" y="T5"/>
                </a:cxn>
                <a:cxn ang="0">
                  <a:pos x="T6" y="T7"/>
                </a:cxn>
                <a:cxn ang="0">
                  <a:pos x="T8" y="T9"/>
                </a:cxn>
                <a:cxn ang="0">
                  <a:pos x="T10" y="T11"/>
                </a:cxn>
                <a:cxn ang="0">
                  <a:pos x="T12" y="T13"/>
                </a:cxn>
              </a:cxnLst>
              <a:rect l="0" t="0" r="r" b="b"/>
              <a:pathLst>
                <a:path w="741" h="131">
                  <a:moveTo>
                    <a:pt x="423" y="0"/>
                  </a:moveTo>
                  <a:cubicBezTo>
                    <a:pt x="278" y="40"/>
                    <a:pt x="132" y="77"/>
                    <a:pt x="0" y="110"/>
                  </a:cubicBezTo>
                  <a:cubicBezTo>
                    <a:pt x="83" y="119"/>
                    <a:pt x="177" y="126"/>
                    <a:pt x="274" y="131"/>
                  </a:cubicBezTo>
                  <a:cubicBezTo>
                    <a:pt x="442" y="98"/>
                    <a:pt x="607" y="60"/>
                    <a:pt x="727" y="28"/>
                  </a:cubicBezTo>
                  <a:cubicBezTo>
                    <a:pt x="732" y="26"/>
                    <a:pt x="736" y="25"/>
                    <a:pt x="741" y="24"/>
                  </a:cubicBezTo>
                  <a:cubicBezTo>
                    <a:pt x="704" y="20"/>
                    <a:pt x="668" y="17"/>
                    <a:pt x="634" y="13"/>
                  </a:cubicBezTo>
                  <a:cubicBezTo>
                    <a:pt x="583" y="7"/>
                    <a:pt x="508" y="3"/>
                    <a:pt x="42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0">
              <a:extLst>
                <a:ext uri="{FF2B5EF4-FFF2-40B4-BE49-F238E27FC236}">
                  <a16:creationId xmlns:a16="http://schemas.microsoft.com/office/drawing/2014/main" id="{9BD79D92-F9FB-4159-AFB5-937133668AD3}"/>
                </a:ext>
              </a:extLst>
            </p:cNvPr>
            <p:cNvSpPr>
              <a:spLocks noEditPoints="1"/>
            </p:cNvSpPr>
            <p:nvPr/>
          </p:nvSpPr>
          <p:spPr bwMode="auto">
            <a:xfrm>
              <a:off x="-12599988" y="1676401"/>
              <a:ext cx="5557838" cy="5653088"/>
            </a:xfrm>
            <a:custGeom>
              <a:avLst/>
              <a:gdLst>
                <a:gd name="T0" fmla="*/ 5088 w 5156"/>
                <a:gd name="T1" fmla="*/ 5153 h 5255"/>
                <a:gd name="T2" fmla="*/ 5124 w 5156"/>
                <a:gd name="T3" fmla="*/ 5223 h 5255"/>
                <a:gd name="T4" fmla="*/ 5156 w 5156"/>
                <a:gd name="T5" fmla="*/ 5255 h 5255"/>
                <a:gd name="T6" fmla="*/ 5116 w 5156"/>
                <a:gd name="T7" fmla="*/ 5195 h 5255"/>
                <a:gd name="T8" fmla="*/ 5088 w 5156"/>
                <a:gd name="T9" fmla="*/ 5153 h 5255"/>
                <a:gd name="T10" fmla="*/ 868 w 5156"/>
                <a:gd name="T11" fmla="*/ 806 h 5255"/>
                <a:gd name="T12" fmla="*/ 846 w 5156"/>
                <a:gd name="T13" fmla="*/ 788 h 5255"/>
                <a:gd name="T14" fmla="*/ 864 w 5156"/>
                <a:gd name="T15" fmla="*/ 762 h 5255"/>
                <a:gd name="T16" fmla="*/ 868 w 5156"/>
                <a:gd name="T17" fmla="*/ 761 h 5255"/>
                <a:gd name="T18" fmla="*/ 889 w 5156"/>
                <a:gd name="T19" fmla="*/ 779 h 5255"/>
                <a:gd name="T20" fmla="*/ 872 w 5156"/>
                <a:gd name="T21" fmla="*/ 805 h 5255"/>
                <a:gd name="T22" fmla="*/ 868 w 5156"/>
                <a:gd name="T23" fmla="*/ 806 h 5255"/>
                <a:gd name="T24" fmla="*/ 28 w 5156"/>
                <a:gd name="T25" fmla="*/ 28 h 5255"/>
                <a:gd name="T26" fmla="*/ 135 w 5156"/>
                <a:gd name="T27" fmla="*/ 135 h 5255"/>
                <a:gd name="T28" fmla="*/ 315 w 5156"/>
                <a:gd name="T29" fmla="*/ 309 h 5255"/>
                <a:gd name="T30" fmla="*/ 782 w 5156"/>
                <a:gd name="T31" fmla="*/ 742 h 5255"/>
                <a:gd name="T32" fmla="*/ 1135 w 5156"/>
                <a:gd name="T33" fmla="*/ 1060 h 5255"/>
                <a:gd name="T34" fmla="*/ 908 w 5156"/>
                <a:gd name="T35" fmla="*/ 832 h 5255"/>
                <a:gd name="T36" fmla="*/ 908 w 5156"/>
                <a:gd name="T37" fmla="*/ 832 h 5255"/>
                <a:gd name="T38" fmla="*/ 1067 w 5156"/>
                <a:gd name="T39" fmla="*/ 917 h 5255"/>
                <a:gd name="T40" fmla="*/ 976 w 5156"/>
                <a:gd name="T41" fmla="*/ 838 h 5255"/>
                <a:gd name="T42" fmla="*/ 747 w 5156"/>
                <a:gd name="T43" fmla="*/ 640 h 5255"/>
                <a:gd name="T44" fmla="*/ 351 w 5156"/>
                <a:gd name="T45" fmla="*/ 302 h 5255"/>
                <a:gd name="T46" fmla="*/ 116 w 5156"/>
                <a:gd name="T47" fmla="*/ 103 h 5255"/>
                <a:gd name="T48" fmla="*/ 28 w 5156"/>
                <a:gd name="T49" fmla="*/ 28 h 5255"/>
                <a:gd name="T50" fmla="*/ 0 w 5156"/>
                <a:gd name="T51" fmla="*/ 0 h 5255"/>
                <a:gd name="T52" fmla="*/ 18 w 5156"/>
                <a:gd name="T53" fmla="*/ 20 h 5255"/>
                <a:gd name="T54" fmla="*/ 28 w 5156"/>
                <a:gd name="T55" fmla="*/ 28 h 5255"/>
                <a:gd name="T56" fmla="*/ 0 w 5156"/>
                <a:gd name="T57" fmla="*/ 0 h 5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56" h="5255">
                  <a:moveTo>
                    <a:pt x="5088" y="5153"/>
                  </a:moveTo>
                  <a:cubicBezTo>
                    <a:pt x="5100" y="5176"/>
                    <a:pt x="5112" y="5200"/>
                    <a:pt x="5124" y="5223"/>
                  </a:cubicBezTo>
                  <a:cubicBezTo>
                    <a:pt x="5134" y="5234"/>
                    <a:pt x="5145" y="5244"/>
                    <a:pt x="5156" y="5255"/>
                  </a:cubicBezTo>
                  <a:cubicBezTo>
                    <a:pt x="5144" y="5236"/>
                    <a:pt x="5130" y="5216"/>
                    <a:pt x="5116" y="5195"/>
                  </a:cubicBezTo>
                  <a:cubicBezTo>
                    <a:pt x="5107" y="5181"/>
                    <a:pt x="5097" y="5167"/>
                    <a:pt x="5088" y="5153"/>
                  </a:cubicBezTo>
                  <a:moveTo>
                    <a:pt x="868" y="806"/>
                  </a:moveTo>
                  <a:cubicBezTo>
                    <a:pt x="857" y="806"/>
                    <a:pt x="848" y="798"/>
                    <a:pt x="846" y="788"/>
                  </a:cubicBezTo>
                  <a:cubicBezTo>
                    <a:pt x="844" y="776"/>
                    <a:pt x="852" y="764"/>
                    <a:pt x="864" y="762"/>
                  </a:cubicBezTo>
                  <a:cubicBezTo>
                    <a:pt x="865" y="761"/>
                    <a:pt x="866" y="761"/>
                    <a:pt x="868" y="761"/>
                  </a:cubicBezTo>
                  <a:cubicBezTo>
                    <a:pt x="878" y="761"/>
                    <a:pt x="888" y="769"/>
                    <a:pt x="889" y="779"/>
                  </a:cubicBezTo>
                  <a:cubicBezTo>
                    <a:pt x="892" y="791"/>
                    <a:pt x="884" y="803"/>
                    <a:pt x="872" y="805"/>
                  </a:cubicBezTo>
                  <a:cubicBezTo>
                    <a:pt x="870" y="806"/>
                    <a:pt x="869" y="806"/>
                    <a:pt x="868" y="806"/>
                  </a:cubicBezTo>
                  <a:moveTo>
                    <a:pt x="28" y="28"/>
                  </a:moveTo>
                  <a:cubicBezTo>
                    <a:pt x="50" y="51"/>
                    <a:pt x="86" y="86"/>
                    <a:pt x="135" y="135"/>
                  </a:cubicBezTo>
                  <a:cubicBezTo>
                    <a:pt x="182" y="181"/>
                    <a:pt x="242" y="239"/>
                    <a:pt x="315" y="309"/>
                  </a:cubicBezTo>
                  <a:cubicBezTo>
                    <a:pt x="434" y="422"/>
                    <a:pt x="589" y="567"/>
                    <a:pt x="782" y="742"/>
                  </a:cubicBezTo>
                  <a:cubicBezTo>
                    <a:pt x="888" y="839"/>
                    <a:pt x="1006" y="945"/>
                    <a:pt x="1135" y="1060"/>
                  </a:cubicBezTo>
                  <a:cubicBezTo>
                    <a:pt x="1000" y="923"/>
                    <a:pt x="908" y="832"/>
                    <a:pt x="908" y="832"/>
                  </a:cubicBezTo>
                  <a:cubicBezTo>
                    <a:pt x="908" y="832"/>
                    <a:pt x="908" y="832"/>
                    <a:pt x="908" y="832"/>
                  </a:cubicBezTo>
                  <a:cubicBezTo>
                    <a:pt x="908" y="832"/>
                    <a:pt x="973" y="870"/>
                    <a:pt x="1067" y="917"/>
                  </a:cubicBezTo>
                  <a:cubicBezTo>
                    <a:pt x="1037" y="890"/>
                    <a:pt x="1006" y="864"/>
                    <a:pt x="976" y="838"/>
                  </a:cubicBezTo>
                  <a:cubicBezTo>
                    <a:pt x="897" y="769"/>
                    <a:pt x="820" y="703"/>
                    <a:pt x="747" y="640"/>
                  </a:cubicBezTo>
                  <a:cubicBezTo>
                    <a:pt x="598" y="512"/>
                    <a:pt x="463" y="397"/>
                    <a:pt x="351" y="302"/>
                  </a:cubicBezTo>
                  <a:cubicBezTo>
                    <a:pt x="256" y="221"/>
                    <a:pt x="176" y="154"/>
                    <a:pt x="116" y="103"/>
                  </a:cubicBezTo>
                  <a:cubicBezTo>
                    <a:pt x="79" y="72"/>
                    <a:pt x="50" y="47"/>
                    <a:pt x="28" y="28"/>
                  </a:cubicBezTo>
                  <a:moveTo>
                    <a:pt x="0" y="0"/>
                  </a:moveTo>
                  <a:cubicBezTo>
                    <a:pt x="0" y="0"/>
                    <a:pt x="6" y="7"/>
                    <a:pt x="18" y="20"/>
                  </a:cubicBezTo>
                  <a:cubicBezTo>
                    <a:pt x="21" y="22"/>
                    <a:pt x="24" y="25"/>
                    <a:pt x="28" y="28"/>
                  </a:cubicBezTo>
                  <a:cubicBezTo>
                    <a:pt x="10" y="1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1">
              <a:extLst>
                <a:ext uri="{FF2B5EF4-FFF2-40B4-BE49-F238E27FC236}">
                  <a16:creationId xmlns:a16="http://schemas.microsoft.com/office/drawing/2014/main" id="{21B46099-5D60-4686-B1E0-AEBF557382E2}"/>
                </a:ext>
              </a:extLst>
            </p:cNvPr>
            <p:cNvSpPr>
              <a:spLocks noEditPoints="1"/>
            </p:cNvSpPr>
            <p:nvPr/>
          </p:nvSpPr>
          <p:spPr bwMode="auto">
            <a:xfrm>
              <a:off x="-11450638" y="2663826"/>
              <a:ext cx="4670425" cy="4167188"/>
            </a:xfrm>
            <a:custGeom>
              <a:avLst/>
              <a:gdLst>
                <a:gd name="T0" fmla="*/ 3416 w 4333"/>
                <a:gd name="T1" fmla="*/ 3874 h 3874"/>
                <a:gd name="T2" fmla="*/ 3416 w 4333"/>
                <a:gd name="T3" fmla="*/ 3874 h 3874"/>
                <a:gd name="T4" fmla="*/ 3416 w 4333"/>
                <a:gd name="T5" fmla="*/ 3874 h 3874"/>
                <a:gd name="T6" fmla="*/ 3692 w 4333"/>
                <a:gd name="T7" fmla="*/ 3660 h 3874"/>
                <a:gd name="T8" fmla="*/ 3693 w 4333"/>
                <a:gd name="T9" fmla="*/ 3659 h 3874"/>
                <a:gd name="T10" fmla="*/ 3747 w 4333"/>
                <a:gd name="T11" fmla="*/ 3614 h 3874"/>
                <a:gd name="T12" fmla="*/ 3836 w 4333"/>
                <a:gd name="T13" fmla="*/ 3569 h 3874"/>
                <a:gd name="T14" fmla="*/ 4054 w 4333"/>
                <a:gd name="T15" fmla="*/ 3366 h 3874"/>
                <a:gd name="T16" fmla="*/ 4071 w 4333"/>
                <a:gd name="T17" fmla="*/ 3312 h 3874"/>
                <a:gd name="T18" fmla="*/ 4137 w 4333"/>
                <a:gd name="T19" fmla="*/ 2553 h 3874"/>
                <a:gd name="T20" fmla="*/ 3634 w 4333"/>
                <a:gd name="T21" fmla="*/ 3589 h 3874"/>
                <a:gd name="T22" fmla="*/ 4241 w 4333"/>
                <a:gd name="T23" fmla="*/ 2661 h 3874"/>
                <a:gd name="T24" fmla="*/ 4254 w 4333"/>
                <a:gd name="T25" fmla="*/ 2513 h 3874"/>
                <a:gd name="T26" fmla="*/ 4263 w 4333"/>
                <a:gd name="T27" fmla="*/ 2479 h 3874"/>
                <a:gd name="T28" fmla="*/ 4299 w 4333"/>
                <a:gd name="T29" fmla="*/ 2415 h 3874"/>
                <a:gd name="T30" fmla="*/ 4300 w 4333"/>
                <a:gd name="T31" fmla="*/ 2414 h 3874"/>
                <a:gd name="T32" fmla="*/ 4308 w 4333"/>
                <a:gd name="T33" fmla="*/ 2398 h 3874"/>
                <a:gd name="T34" fmla="*/ 4309 w 4333"/>
                <a:gd name="T35" fmla="*/ 2396 h 3874"/>
                <a:gd name="T36" fmla="*/ 4316 w 4333"/>
                <a:gd name="T37" fmla="*/ 2381 h 3874"/>
                <a:gd name="T38" fmla="*/ 4317 w 4333"/>
                <a:gd name="T39" fmla="*/ 2379 h 3874"/>
                <a:gd name="T40" fmla="*/ 4323 w 4333"/>
                <a:gd name="T41" fmla="*/ 2365 h 3874"/>
                <a:gd name="T42" fmla="*/ 4323 w 4333"/>
                <a:gd name="T43" fmla="*/ 2363 h 3874"/>
                <a:gd name="T44" fmla="*/ 4331 w 4333"/>
                <a:gd name="T45" fmla="*/ 2336 h 3874"/>
                <a:gd name="T46" fmla="*/ 4328 w 4333"/>
                <a:gd name="T47" fmla="*/ 2259 h 3874"/>
                <a:gd name="T48" fmla="*/ 3268 w 4333"/>
                <a:gd name="T49" fmla="*/ 2010 h 3874"/>
                <a:gd name="T50" fmla="*/ 3100 w 4333"/>
                <a:gd name="T51" fmla="*/ 3081 h 3874"/>
                <a:gd name="T52" fmla="*/ 3268 w 4333"/>
                <a:gd name="T53" fmla="*/ 2010 h 3874"/>
                <a:gd name="T54" fmla="*/ 3474 w 4333"/>
                <a:gd name="T55" fmla="*/ 1591 h 3874"/>
                <a:gd name="T56" fmla="*/ 3572 w 4333"/>
                <a:gd name="T57" fmla="*/ 1532 h 3874"/>
                <a:gd name="T58" fmla="*/ 3422 w 4333"/>
                <a:gd name="T59" fmla="*/ 2412 h 3874"/>
                <a:gd name="T60" fmla="*/ 3475 w 4333"/>
                <a:gd name="T61" fmla="*/ 3437 h 3874"/>
                <a:gd name="T62" fmla="*/ 3915 w 4333"/>
                <a:gd name="T63" fmla="*/ 1598 h 3874"/>
                <a:gd name="T64" fmla="*/ 1655 w 4333"/>
                <a:gd name="T65" fmla="*/ 460 h 3874"/>
                <a:gd name="T66" fmla="*/ 2230 w 4333"/>
                <a:gd name="T67" fmla="*/ 2093 h 3874"/>
                <a:gd name="T68" fmla="*/ 2137 w 4333"/>
                <a:gd name="T69" fmla="*/ 1016 h 3874"/>
                <a:gd name="T70" fmla="*/ 1655 w 4333"/>
                <a:gd name="T71" fmla="*/ 460 h 3874"/>
                <a:gd name="T72" fmla="*/ 2508 w 4333"/>
                <a:gd name="T73" fmla="*/ 516 h 3874"/>
                <a:gd name="T74" fmla="*/ 2404 w 4333"/>
                <a:gd name="T75" fmla="*/ 1425 h 3874"/>
                <a:gd name="T76" fmla="*/ 2320 w 4333"/>
                <a:gd name="T77" fmla="*/ 1320 h 3874"/>
                <a:gd name="T78" fmla="*/ 2617 w 4333"/>
                <a:gd name="T79" fmla="*/ 2531 h 3874"/>
                <a:gd name="T80" fmla="*/ 2637 w 4333"/>
                <a:gd name="T81" fmla="*/ 1902 h 3874"/>
                <a:gd name="T82" fmla="*/ 2553 w 4333"/>
                <a:gd name="T83" fmla="*/ 462 h 3874"/>
                <a:gd name="T84" fmla="*/ 615 w 4333"/>
                <a:gd name="T85" fmla="*/ 383 h 3874"/>
                <a:gd name="T86" fmla="*/ 1068 w 4333"/>
                <a:gd name="T87" fmla="*/ 955 h 3874"/>
                <a:gd name="T88" fmla="*/ 982 w 4333"/>
                <a:gd name="T89" fmla="*/ 525 h 3874"/>
                <a:gd name="T90" fmla="*/ 615 w 4333"/>
                <a:gd name="T91" fmla="*/ 383 h 3874"/>
                <a:gd name="T92" fmla="*/ 1275 w 4333"/>
                <a:gd name="T93" fmla="*/ 452 h 3874"/>
                <a:gd name="T94" fmla="*/ 1150 w 4333"/>
                <a:gd name="T95" fmla="*/ 565 h 3874"/>
                <a:gd name="T96" fmla="*/ 1357 w 4333"/>
                <a:gd name="T97" fmla="*/ 1224 h 3874"/>
                <a:gd name="T98" fmla="*/ 1615 w 4333"/>
                <a:gd name="T99" fmla="*/ 1204 h 3874"/>
                <a:gd name="T100" fmla="*/ 1578 w 4333"/>
                <a:gd name="T101" fmla="*/ 840 h 3874"/>
                <a:gd name="T102" fmla="*/ 1494 w 4333"/>
                <a:gd name="T103" fmla="*/ 335 h 3874"/>
                <a:gd name="T104" fmla="*/ 0 w 4333"/>
                <a:gd name="T105" fmla="*/ 0 h 3874"/>
                <a:gd name="T106" fmla="*/ 365 w 4333"/>
                <a:gd name="T107" fmla="*/ 191 h 3874"/>
                <a:gd name="T108" fmla="*/ 202 w 4333"/>
                <a:gd name="T109" fmla="*/ 92 h 38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33" h="3874">
                  <a:moveTo>
                    <a:pt x="3416" y="3874"/>
                  </a:moveTo>
                  <a:cubicBezTo>
                    <a:pt x="3416" y="3874"/>
                    <a:pt x="3416" y="3874"/>
                    <a:pt x="3416" y="3874"/>
                  </a:cubicBezTo>
                  <a:cubicBezTo>
                    <a:pt x="3416" y="3874"/>
                    <a:pt x="3416" y="3874"/>
                    <a:pt x="3416" y="3874"/>
                  </a:cubicBezTo>
                  <a:moveTo>
                    <a:pt x="3416" y="3874"/>
                  </a:moveTo>
                  <a:cubicBezTo>
                    <a:pt x="3416" y="3874"/>
                    <a:pt x="3416" y="3874"/>
                    <a:pt x="3416" y="3874"/>
                  </a:cubicBezTo>
                  <a:cubicBezTo>
                    <a:pt x="3416" y="3874"/>
                    <a:pt x="3416" y="3874"/>
                    <a:pt x="3416" y="3874"/>
                  </a:cubicBezTo>
                  <a:moveTo>
                    <a:pt x="3693" y="3659"/>
                  </a:moveTo>
                  <a:cubicBezTo>
                    <a:pt x="3693" y="3659"/>
                    <a:pt x="3692" y="3660"/>
                    <a:pt x="3692" y="3660"/>
                  </a:cubicBezTo>
                  <a:cubicBezTo>
                    <a:pt x="3692" y="3661"/>
                    <a:pt x="3692" y="3661"/>
                    <a:pt x="3693" y="3661"/>
                  </a:cubicBezTo>
                  <a:cubicBezTo>
                    <a:pt x="3693" y="3660"/>
                    <a:pt x="3693" y="3660"/>
                    <a:pt x="3693" y="3659"/>
                  </a:cubicBezTo>
                  <a:moveTo>
                    <a:pt x="4071" y="3312"/>
                  </a:moveTo>
                  <a:cubicBezTo>
                    <a:pt x="3962" y="3416"/>
                    <a:pt x="3836" y="3535"/>
                    <a:pt x="3747" y="3614"/>
                  </a:cubicBezTo>
                  <a:cubicBezTo>
                    <a:pt x="3779" y="3600"/>
                    <a:pt x="3808" y="3585"/>
                    <a:pt x="3836" y="3569"/>
                  </a:cubicBezTo>
                  <a:cubicBezTo>
                    <a:pt x="3836" y="3569"/>
                    <a:pt x="3836" y="3569"/>
                    <a:pt x="3836" y="3569"/>
                  </a:cubicBezTo>
                  <a:cubicBezTo>
                    <a:pt x="3898" y="3535"/>
                    <a:pt x="3946" y="3500"/>
                    <a:pt x="3981" y="3466"/>
                  </a:cubicBezTo>
                  <a:cubicBezTo>
                    <a:pt x="4017" y="3431"/>
                    <a:pt x="4040" y="3398"/>
                    <a:pt x="4054" y="3366"/>
                  </a:cubicBezTo>
                  <a:cubicBezTo>
                    <a:pt x="4054" y="3366"/>
                    <a:pt x="4054" y="3366"/>
                    <a:pt x="4054" y="3366"/>
                  </a:cubicBezTo>
                  <a:cubicBezTo>
                    <a:pt x="4063" y="3348"/>
                    <a:pt x="4068" y="3330"/>
                    <a:pt x="4071" y="3312"/>
                  </a:cubicBezTo>
                  <a:moveTo>
                    <a:pt x="4316" y="2212"/>
                  </a:moveTo>
                  <a:cubicBezTo>
                    <a:pt x="4266" y="2344"/>
                    <a:pt x="4200" y="2488"/>
                    <a:pt x="4137" y="2553"/>
                  </a:cubicBezTo>
                  <a:cubicBezTo>
                    <a:pt x="4025" y="2670"/>
                    <a:pt x="3633" y="3379"/>
                    <a:pt x="3559" y="3512"/>
                  </a:cubicBezTo>
                  <a:cubicBezTo>
                    <a:pt x="3584" y="3535"/>
                    <a:pt x="3609" y="3561"/>
                    <a:pt x="3634" y="3589"/>
                  </a:cubicBezTo>
                  <a:cubicBezTo>
                    <a:pt x="3696" y="3470"/>
                    <a:pt x="3861" y="3171"/>
                    <a:pt x="3981" y="3017"/>
                  </a:cubicBezTo>
                  <a:cubicBezTo>
                    <a:pt x="4070" y="2902"/>
                    <a:pt x="4174" y="2756"/>
                    <a:pt x="4241" y="2661"/>
                  </a:cubicBezTo>
                  <a:cubicBezTo>
                    <a:pt x="4244" y="2635"/>
                    <a:pt x="4246" y="2611"/>
                    <a:pt x="4248" y="2591"/>
                  </a:cubicBezTo>
                  <a:cubicBezTo>
                    <a:pt x="4252" y="2543"/>
                    <a:pt x="4254" y="2514"/>
                    <a:pt x="4254" y="2513"/>
                  </a:cubicBezTo>
                  <a:cubicBezTo>
                    <a:pt x="4254" y="2513"/>
                    <a:pt x="4254" y="2513"/>
                    <a:pt x="4254" y="2513"/>
                  </a:cubicBezTo>
                  <a:cubicBezTo>
                    <a:pt x="4254" y="2501"/>
                    <a:pt x="4257" y="2489"/>
                    <a:pt x="4263" y="2479"/>
                  </a:cubicBezTo>
                  <a:cubicBezTo>
                    <a:pt x="4277" y="2455"/>
                    <a:pt x="4289" y="2434"/>
                    <a:pt x="4299" y="2415"/>
                  </a:cubicBezTo>
                  <a:cubicBezTo>
                    <a:pt x="4299" y="2415"/>
                    <a:pt x="4299" y="2415"/>
                    <a:pt x="4299" y="2415"/>
                  </a:cubicBezTo>
                  <a:cubicBezTo>
                    <a:pt x="4300" y="2413"/>
                    <a:pt x="4300" y="2413"/>
                    <a:pt x="4300" y="2413"/>
                  </a:cubicBezTo>
                  <a:cubicBezTo>
                    <a:pt x="4300" y="2414"/>
                    <a:pt x="4300" y="2414"/>
                    <a:pt x="4300" y="2414"/>
                  </a:cubicBezTo>
                  <a:cubicBezTo>
                    <a:pt x="4303" y="2409"/>
                    <a:pt x="4305" y="2403"/>
                    <a:pt x="4308" y="2398"/>
                  </a:cubicBezTo>
                  <a:cubicBezTo>
                    <a:pt x="4308" y="2398"/>
                    <a:pt x="4308" y="2398"/>
                    <a:pt x="4308" y="2398"/>
                  </a:cubicBezTo>
                  <a:cubicBezTo>
                    <a:pt x="4309" y="2397"/>
                    <a:pt x="4309" y="2396"/>
                    <a:pt x="4309" y="2396"/>
                  </a:cubicBezTo>
                  <a:cubicBezTo>
                    <a:pt x="4309" y="2396"/>
                    <a:pt x="4309" y="2396"/>
                    <a:pt x="4309" y="2396"/>
                  </a:cubicBezTo>
                  <a:cubicBezTo>
                    <a:pt x="4310" y="2395"/>
                    <a:pt x="4310" y="2395"/>
                    <a:pt x="4310" y="2395"/>
                  </a:cubicBezTo>
                  <a:cubicBezTo>
                    <a:pt x="4312" y="2391"/>
                    <a:pt x="4314" y="2386"/>
                    <a:pt x="4316" y="2381"/>
                  </a:cubicBezTo>
                  <a:cubicBezTo>
                    <a:pt x="4316" y="2381"/>
                    <a:pt x="4316" y="2381"/>
                    <a:pt x="4316" y="2381"/>
                  </a:cubicBezTo>
                  <a:cubicBezTo>
                    <a:pt x="4317" y="2380"/>
                    <a:pt x="4317" y="2379"/>
                    <a:pt x="4317" y="2379"/>
                  </a:cubicBezTo>
                  <a:cubicBezTo>
                    <a:pt x="4317" y="2379"/>
                    <a:pt x="4317" y="2379"/>
                    <a:pt x="4317" y="2379"/>
                  </a:cubicBezTo>
                  <a:cubicBezTo>
                    <a:pt x="4319" y="2374"/>
                    <a:pt x="4321" y="2370"/>
                    <a:pt x="4323" y="2365"/>
                  </a:cubicBezTo>
                  <a:cubicBezTo>
                    <a:pt x="4323" y="2365"/>
                    <a:pt x="4323" y="2365"/>
                    <a:pt x="4323" y="2365"/>
                  </a:cubicBezTo>
                  <a:cubicBezTo>
                    <a:pt x="4323" y="2365"/>
                    <a:pt x="4323" y="2364"/>
                    <a:pt x="4323" y="2363"/>
                  </a:cubicBezTo>
                  <a:cubicBezTo>
                    <a:pt x="4323" y="2363"/>
                    <a:pt x="4323" y="2363"/>
                    <a:pt x="4323" y="2363"/>
                  </a:cubicBezTo>
                  <a:cubicBezTo>
                    <a:pt x="4327" y="2354"/>
                    <a:pt x="4329" y="2345"/>
                    <a:pt x="4331" y="2336"/>
                  </a:cubicBezTo>
                  <a:cubicBezTo>
                    <a:pt x="4332" y="2327"/>
                    <a:pt x="4333" y="2317"/>
                    <a:pt x="4333" y="2307"/>
                  </a:cubicBezTo>
                  <a:cubicBezTo>
                    <a:pt x="4333" y="2293"/>
                    <a:pt x="4332" y="2278"/>
                    <a:pt x="4328" y="2259"/>
                  </a:cubicBezTo>
                  <a:cubicBezTo>
                    <a:pt x="4325" y="2245"/>
                    <a:pt x="4321" y="2230"/>
                    <a:pt x="4316" y="2212"/>
                  </a:cubicBezTo>
                  <a:moveTo>
                    <a:pt x="3268" y="2010"/>
                  </a:moveTo>
                  <a:cubicBezTo>
                    <a:pt x="3201" y="2078"/>
                    <a:pt x="3117" y="2147"/>
                    <a:pt x="3049" y="2156"/>
                  </a:cubicBezTo>
                  <a:cubicBezTo>
                    <a:pt x="3074" y="2538"/>
                    <a:pt x="3093" y="2934"/>
                    <a:pt x="3100" y="3081"/>
                  </a:cubicBezTo>
                  <a:cubicBezTo>
                    <a:pt x="3136" y="3119"/>
                    <a:pt x="3173" y="3159"/>
                    <a:pt x="3218" y="3208"/>
                  </a:cubicBezTo>
                  <a:cubicBezTo>
                    <a:pt x="3215" y="3015"/>
                    <a:pt x="3250" y="2435"/>
                    <a:pt x="3268" y="2010"/>
                  </a:cubicBezTo>
                  <a:moveTo>
                    <a:pt x="4005" y="1455"/>
                  </a:moveTo>
                  <a:cubicBezTo>
                    <a:pt x="3856" y="1479"/>
                    <a:pt x="3537" y="1452"/>
                    <a:pt x="3474" y="1591"/>
                  </a:cubicBezTo>
                  <a:cubicBezTo>
                    <a:pt x="3472" y="1595"/>
                    <a:pt x="3471" y="1599"/>
                    <a:pt x="3469" y="1602"/>
                  </a:cubicBezTo>
                  <a:cubicBezTo>
                    <a:pt x="3525" y="1562"/>
                    <a:pt x="3558" y="1532"/>
                    <a:pt x="3572" y="1532"/>
                  </a:cubicBezTo>
                  <a:cubicBezTo>
                    <a:pt x="3582" y="1532"/>
                    <a:pt x="3582" y="1548"/>
                    <a:pt x="3574" y="1588"/>
                  </a:cubicBezTo>
                  <a:cubicBezTo>
                    <a:pt x="3552" y="1698"/>
                    <a:pt x="3429" y="2114"/>
                    <a:pt x="3422" y="2412"/>
                  </a:cubicBezTo>
                  <a:cubicBezTo>
                    <a:pt x="3415" y="2694"/>
                    <a:pt x="3456" y="3034"/>
                    <a:pt x="3402" y="3377"/>
                  </a:cubicBezTo>
                  <a:cubicBezTo>
                    <a:pt x="3426" y="3397"/>
                    <a:pt x="3451" y="3417"/>
                    <a:pt x="3475" y="3437"/>
                  </a:cubicBezTo>
                  <a:cubicBezTo>
                    <a:pt x="3520" y="3305"/>
                    <a:pt x="3668" y="2854"/>
                    <a:pt x="3694" y="2562"/>
                  </a:cubicBezTo>
                  <a:cubicBezTo>
                    <a:pt x="3724" y="2217"/>
                    <a:pt x="3915" y="1598"/>
                    <a:pt x="3915" y="1598"/>
                  </a:cubicBezTo>
                  <a:cubicBezTo>
                    <a:pt x="4005" y="1455"/>
                    <a:pt x="4005" y="1455"/>
                    <a:pt x="4005" y="1455"/>
                  </a:cubicBezTo>
                  <a:moveTo>
                    <a:pt x="1655" y="460"/>
                  </a:moveTo>
                  <a:cubicBezTo>
                    <a:pt x="1714" y="836"/>
                    <a:pt x="1776" y="1262"/>
                    <a:pt x="1849" y="1701"/>
                  </a:cubicBezTo>
                  <a:cubicBezTo>
                    <a:pt x="1983" y="1835"/>
                    <a:pt x="2111" y="1966"/>
                    <a:pt x="2230" y="2093"/>
                  </a:cubicBezTo>
                  <a:cubicBezTo>
                    <a:pt x="2232" y="1989"/>
                    <a:pt x="2226" y="1796"/>
                    <a:pt x="2188" y="1488"/>
                  </a:cubicBezTo>
                  <a:cubicBezTo>
                    <a:pt x="2169" y="1341"/>
                    <a:pt x="2153" y="1183"/>
                    <a:pt x="2137" y="1016"/>
                  </a:cubicBezTo>
                  <a:cubicBezTo>
                    <a:pt x="2114" y="977"/>
                    <a:pt x="2086" y="930"/>
                    <a:pt x="2051" y="873"/>
                  </a:cubicBezTo>
                  <a:cubicBezTo>
                    <a:pt x="1897" y="622"/>
                    <a:pt x="1806" y="583"/>
                    <a:pt x="1655" y="460"/>
                  </a:cubicBezTo>
                  <a:moveTo>
                    <a:pt x="2530" y="439"/>
                  </a:moveTo>
                  <a:cubicBezTo>
                    <a:pt x="2520" y="439"/>
                    <a:pt x="2512" y="462"/>
                    <a:pt x="2508" y="516"/>
                  </a:cubicBezTo>
                  <a:cubicBezTo>
                    <a:pt x="2493" y="774"/>
                    <a:pt x="2385" y="874"/>
                    <a:pt x="2367" y="1116"/>
                  </a:cubicBezTo>
                  <a:cubicBezTo>
                    <a:pt x="2354" y="1290"/>
                    <a:pt x="2416" y="1425"/>
                    <a:pt x="2404" y="1425"/>
                  </a:cubicBezTo>
                  <a:cubicBezTo>
                    <a:pt x="2400" y="1425"/>
                    <a:pt x="2384" y="1404"/>
                    <a:pt x="2349" y="1357"/>
                  </a:cubicBezTo>
                  <a:cubicBezTo>
                    <a:pt x="2338" y="1344"/>
                    <a:pt x="2329" y="1331"/>
                    <a:pt x="2320" y="1320"/>
                  </a:cubicBezTo>
                  <a:cubicBezTo>
                    <a:pt x="2369" y="1661"/>
                    <a:pt x="2414" y="2012"/>
                    <a:pt x="2452" y="2337"/>
                  </a:cubicBezTo>
                  <a:cubicBezTo>
                    <a:pt x="2510" y="2404"/>
                    <a:pt x="2566" y="2469"/>
                    <a:pt x="2617" y="2531"/>
                  </a:cubicBezTo>
                  <a:cubicBezTo>
                    <a:pt x="2639" y="2557"/>
                    <a:pt x="2659" y="2581"/>
                    <a:pt x="2678" y="2604"/>
                  </a:cubicBezTo>
                  <a:cubicBezTo>
                    <a:pt x="2642" y="2334"/>
                    <a:pt x="2603" y="1909"/>
                    <a:pt x="2637" y="1902"/>
                  </a:cubicBezTo>
                  <a:cubicBezTo>
                    <a:pt x="2678" y="1895"/>
                    <a:pt x="2657" y="1559"/>
                    <a:pt x="2643" y="1371"/>
                  </a:cubicBezTo>
                  <a:cubicBezTo>
                    <a:pt x="2635" y="1268"/>
                    <a:pt x="2586" y="828"/>
                    <a:pt x="2553" y="462"/>
                  </a:cubicBezTo>
                  <a:cubicBezTo>
                    <a:pt x="2544" y="448"/>
                    <a:pt x="2537" y="439"/>
                    <a:pt x="2530" y="439"/>
                  </a:cubicBezTo>
                  <a:moveTo>
                    <a:pt x="615" y="383"/>
                  </a:moveTo>
                  <a:cubicBezTo>
                    <a:pt x="631" y="451"/>
                    <a:pt x="647" y="518"/>
                    <a:pt x="660" y="584"/>
                  </a:cubicBezTo>
                  <a:cubicBezTo>
                    <a:pt x="795" y="705"/>
                    <a:pt x="932" y="829"/>
                    <a:pt x="1068" y="955"/>
                  </a:cubicBezTo>
                  <a:cubicBezTo>
                    <a:pt x="1055" y="916"/>
                    <a:pt x="1043" y="870"/>
                    <a:pt x="1033" y="815"/>
                  </a:cubicBezTo>
                  <a:cubicBezTo>
                    <a:pt x="1016" y="726"/>
                    <a:pt x="1000" y="626"/>
                    <a:pt x="982" y="525"/>
                  </a:cubicBezTo>
                  <a:cubicBezTo>
                    <a:pt x="874" y="520"/>
                    <a:pt x="736" y="508"/>
                    <a:pt x="625" y="394"/>
                  </a:cubicBezTo>
                  <a:cubicBezTo>
                    <a:pt x="621" y="390"/>
                    <a:pt x="618" y="387"/>
                    <a:pt x="615" y="383"/>
                  </a:cubicBezTo>
                  <a:moveTo>
                    <a:pt x="1454" y="328"/>
                  </a:moveTo>
                  <a:cubicBezTo>
                    <a:pt x="1384" y="328"/>
                    <a:pt x="1324" y="390"/>
                    <a:pt x="1275" y="452"/>
                  </a:cubicBezTo>
                  <a:cubicBezTo>
                    <a:pt x="1226" y="514"/>
                    <a:pt x="1189" y="576"/>
                    <a:pt x="1165" y="576"/>
                  </a:cubicBezTo>
                  <a:cubicBezTo>
                    <a:pt x="1159" y="576"/>
                    <a:pt x="1154" y="573"/>
                    <a:pt x="1150" y="565"/>
                  </a:cubicBezTo>
                  <a:cubicBezTo>
                    <a:pt x="1148" y="561"/>
                    <a:pt x="1145" y="558"/>
                    <a:pt x="1142" y="554"/>
                  </a:cubicBezTo>
                  <a:cubicBezTo>
                    <a:pt x="1212" y="766"/>
                    <a:pt x="1286" y="993"/>
                    <a:pt x="1357" y="1224"/>
                  </a:cubicBezTo>
                  <a:cubicBezTo>
                    <a:pt x="1455" y="1317"/>
                    <a:pt x="1552" y="1410"/>
                    <a:pt x="1647" y="1503"/>
                  </a:cubicBezTo>
                  <a:cubicBezTo>
                    <a:pt x="1641" y="1409"/>
                    <a:pt x="1630" y="1287"/>
                    <a:pt x="1615" y="1204"/>
                  </a:cubicBezTo>
                  <a:cubicBezTo>
                    <a:pt x="1589" y="1065"/>
                    <a:pt x="1553" y="832"/>
                    <a:pt x="1571" y="832"/>
                  </a:cubicBezTo>
                  <a:cubicBezTo>
                    <a:pt x="1573" y="832"/>
                    <a:pt x="1575" y="834"/>
                    <a:pt x="1578" y="840"/>
                  </a:cubicBezTo>
                  <a:cubicBezTo>
                    <a:pt x="1579" y="842"/>
                    <a:pt x="1580" y="843"/>
                    <a:pt x="1580" y="843"/>
                  </a:cubicBezTo>
                  <a:cubicBezTo>
                    <a:pt x="1590" y="843"/>
                    <a:pt x="1545" y="610"/>
                    <a:pt x="1494" y="335"/>
                  </a:cubicBezTo>
                  <a:cubicBezTo>
                    <a:pt x="1480" y="330"/>
                    <a:pt x="1467" y="328"/>
                    <a:pt x="1454" y="328"/>
                  </a:cubicBezTo>
                  <a:moveTo>
                    <a:pt x="0" y="0"/>
                  </a:moveTo>
                  <a:cubicBezTo>
                    <a:pt x="129" y="112"/>
                    <a:pt x="264" y="230"/>
                    <a:pt x="402" y="353"/>
                  </a:cubicBezTo>
                  <a:cubicBezTo>
                    <a:pt x="393" y="313"/>
                    <a:pt x="380" y="257"/>
                    <a:pt x="365" y="191"/>
                  </a:cubicBezTo>
                  <a:cubicBezTo>
                    <a:pt x="346" y="184"/>
                    <a:pt x="331" y="167"/>
                    <a:pt x="326" y="145"/>
                  </a:cubicBezTo>
                  <a:cubicBezTo>
                    <a:pt x="292" y="128"/>
                    <a:pt x="252" y="112"/>
                    <a:pt x="202" y="92"/>
                  </a:cubicBezTo>
                  <a:cubicBezTo>
                    <a:pt x="130" y="62"/>
                    <a:pt x="59" y="3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2">
              <a:extLst>
                <a:ext uri="{FF2B5EF4-FFF2-40B4-BE49-F238E27FC236}">
                  <a16:creationId xmlns:a16="http://schemas.microsoft.com/office/drawing/2014/main" id="{0F624ED2-DEFB-422E-8F79-A5622462EFBA}"/>
                </a:ext>
              </a:extLst>
            </p:cNvPr>
            <p:cNvSpPr>
              <a:spLocks/>
            </p:cNvSpPr>
            <p:nvPr/>
          </p:nvSpPr>
          <p:spPr bwMode="auto">
            <a:xfrm>
              <a:off x="-11056938" y="2868613"/>
              <a:ext cx="317500" cy="422275"/>
            </a:xfrm>
            <a:custGeom>
              <a:avLst/>
              <a:gdLst>
                <a:gd name="T0" fmla="*/ 0 w 295"/>
                <a:gd name="T1" fmla="*/ 0 h 393"/>
                <a:gd name="T2" fmla="*/ 37 w 295"/>
                <a:gd name="T3" fmla="*/ 162 h 393"/>
                <a:gd name="T4" fmla="*/ 68 w 295"/>
                <a:gd name="T5" fmla="*/ 189 h 393"/>
                <a:gd name="T6" fmla="*/ 81 w 295"/>
                <a:gd name="T7" fmla="*/ 201 h 393"/>
                <a:gd name="T8" fmla="*/ 295 w 295"/>
                <a:gd name="T9" fmla="*/ 393 h 393"/>
                <a:gd name="T10" fmla="*/ 250 w 295"/>
                <a:gd name="T11" fmla="*/ 192 h 393"/>
                <a:gd name="T12" fmla="*/ 40 w 295"/>
                <a:gd name="T13" fmla="*/ 1 h 393"/>
                <a:gd name="T14" fmla="*/ 32 w 295"/>
                <a:gd name="T15" fmla="*/ 3 h 393"/>
                <a:gd name="T16" fmla="*/ 21 w 295"/>
                <a:gd name="T17" fmla="*/ 4 h 393"/>
                <a:gd name="T18" fmla="*/ 0 w 295"/>
                <a:gd name="T19" fmla="*/ 0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5" h="393">
                  <a:moveTo>
                    <a:pt x="0" y="0"/>
                  </a:moveTo>
                  <a:cubicBezTo>
                    <a:pt x="15" y="66"/>
                    <a:pt x="28" y="122"/>
                    <a:pt x="37" y="162"/>
                  </a:cubicBezTo>
                  <a:cubicBezTo>
                    <a:pt x="47" y="171"/>
                    <a:pt x="58" y="180"/>
                    <a:pt x="68" y="189"/>
                  </a:cubicBezTo>
                  <a:cubicBezTo>
                    <a:pt x="73" y="192"/>
                    <a:pt x="77" y="196"/>
                    <a:pt x="81" y="201"/>
                  </a:cubicBezTo>
                  <a:cubicBezTo>
                    <a:pt x="151" y="264"/>
                    <a:pt x="223" y="328"/>
                    <a:pt x="295" y="393"/>
                  </a:cubicBezTo>
                  <a:cubicBezTo>
                    <a:pt x="282" y="327"/>
                    <a:pt x="266" y="260"/>
                    <a:pt x="250" y="192"/>
                  </a:cubicBezTo>
                  <a:cubicBezTo>
                    <a:pt x="154" y="95"/>
                    <a:pt x="97" y="40"/>
                    <a:pt x="40" y="1"/>
                  </a:cubicBezTo>
                  <a:cubicBezTo>
                    <a:pt x="38" y="1"/>
                    <a:pt x="35" y="2"/>
                    <a:pt x="32" y="3"/>
                  </a:cubicBezTo>
                  <a:cubicBezTo>
                    <a:pt x="29" y="3"/>
                    <a:pt x="25" y="4"/>
                    <a:pt x="21" y="4"/>
                  </a:cubicBezTo>
                  <a:cubicBezTo>
                    <a:pt x="14" y="4"/>
                    <a:pt x="7"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3">
              <a:extLst>
                <a:ext uri="{FF2B5EF4-FFF2-40B4-BE49-F238E27FC236}">
                  <a16:creationId xmlns:a16="http://schemas.microsoft.com/office/drawing/2014/main" id="{C5E374EA-C4FA-451A-8525-510AB642BFBC}"/>
                </a:ext>
              </a:extLst>
            </p:cNvPr>
            <p:cNvSpPr>
              <a:spLocks/>
            </p:cNvSpPr>
            <p:nvPr/>
          </p:nvSpPr>
          <p:spPr bwMode="auto">
            <a:xfrm>
              <a:off x="-10391775" y="3227388"/>
              <a:ext cx="404813" cy="752475"/>
            </a:xfrm>
            <a:custGeom>
              <a:avLst/>
              <a:gdLst>
                <a:gd name="T0" fmla="*/ 0 w 375"/>
                <a:gd name="T1" fmla="*/ 0 h 699"/>
                <a:gd name="T2" fmla="*/ 51 w 375"/>
                <a:gd name="T3" fmla="*/ 290 h 699"/>
                <a:gd name="T4" fmla="*/ 86 w 375"/>
                <a:gd name="T5" fmla="*/ 430 h 699"/>
                <a:gd name="T6" fmla="*/ 375 w 375"/>
                <a:gd name="T7" fmla="*/ 699 h 699"/>
                <a:gd name="T8" fmla="*/ 160 w 375"/>
                <a:gd name="T9" fmla="*/ 29 h 699"/>
                <a:gd name="T10" fmla="*/ 0 w 375"/>
                <a:gd name="T11" fmla="*/ 0 h 699"/>
              </a:gdLst>
              <a:ahLst/>
              <a:cxnLst>
                <a:cxn ang="0">
                  <a:pos x="T0" y="T1"/>
                </a:cxn>
                <a:cxn ang="0">
                  <a:pos x="T2" y="T3"/>
                </a:cxn>
                <a:cxn ang="0">
                  <a:pos x="T4" y="T5"/>
                </a:cxn>
                <a:cxn ang="0">
                  <a:pos x="T6" y="T7"/>
                </a:cxn>
                <a:cxn ang="0">
                  <a:pos x="T8" y="T9"/>
                </a:cxn>
                <a:cxn ang="0">
                  <a:pos x="T10" y="T11"/>
                </a:cxn>
              </a:cxnLst>
              <a:rect l="0" t="0" r="r" b="b"/>
              <a:pathLst>
                <a:path w="375" h="699">
                  <a:moveTo>
                    <a:pt x="0" y="0"/>
                  </a:moveTo>
                  <a:cubicBezTo>
                    <a:pt x="18" y="101"/>
                    <a:pt x="34" y="201"/>
                    <a:pt x="51" y="290"/>
                  </a:cubicBezTo>
                  <a:cubicBezTo>
                    <a:pt x="61" y="345"/>
                    <a:pt x="73" y="391"/>
                    <a:pt x="86" y="430"/>
                  </a:cubicBezTo>
                  <a:cubicBezTo>
                    <a:pt x="183" y="519"/>
                    <a:pt x="279" y="609"/>
                    <a:pt x="375" y="699"/>
                  </a:cubicBezTo>
                  <a:cubicBezTo>
                    <a:pt x="304" y="468"/>
                    <a:pt x="230" y="241"/>
                    <a:pt x="160" y="29"/>
                  </a:cubicBezTo>
                  <a:cubicBezTo>
                    <a:pt x="133" y="3"/>
                    <a:pt x="74" y="3"/>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4">
              <a:extLst>
                <a:ext uri="{FF2B5EF4-FFF2-40B4-BE49-F238E27FC236}">
                  <a16:creationId xmlns:a16="http://schemas.microsoft.com/office/drawing/2014/main" id="{314ACAC3-5AB4-41B2-89D1-CF1F18A0D31F}"/>
                </a:ext>
              </a:extLst>
            </p:cNvPr>
            <p:cNvSpPr>
              <a:spLocks noEditPoints="1"/>
            </p:cNvSpPr>
            <p:nvPr/>
          </p:nvSpPr>
          <p:spPr bwMode="auto">
            <a:xfrm>
              <a:off x="-9839325" y="3024188"/>
              <a:ext cx="1730375" cy="2952750"/>
            </a:xfrm>
            <a:custGeom>
              <a:avLst/>
              <a:gdLst>
                <a:gd name="T0" fmla="*/ 643 w 1606"/>
                <a:gd name="T1" fmla="*/ 681 h 2746"/>
                <a:gd name="T2" fmla="*/ 694 w 1606"/>
                <a:gd name="T3" fmla="*/ 1153 h 2746"/>
                <a:gd name="T4" fmla="*/ 736 w 1606"/>
                <a:gd name="T5" fmla="*/ 1758 h 2746"/>
                <a:gd name="T6" fmla="*/ 958 w 1606"/>
                <a:gd name="T7" fmla="*/ 2002 h 2746"/>
                <a:gd name="T8" fmla="*/ 826 w 1606"/>
                <a:gd name="T9" fmla="*/ 985 h 2746"/>
                <a:gd name="T10" fmla="*/ 643 w 1606"/>
                <a:gd name="T11" fmla="*/ 681 h 2746"/>
                <a:gd name="T12" fmla="*/ 1059 w 1606"/>
                <a:gd name="T13" fmla="*/ 127 h 2746"/>
                <a:gd name="T14" fmla="*/ 1149 w 1606"/>
                <a:gd name="T15" fmla="*/ 1036 h 2746"/>
                <a:gd name="T16" fmla="*/ 1143 w 1606"/>
                <a:gd name="T17" fmla="*/ 1567 h 2746"/>
                <a:gd name="T18" fmla="*/ 1184 w 1606"/>
                <a:gd name="T19" fmla="*/ 2269 h 2746"/>
                <a:gd name="T20" fmla="*/ 1606 w 1606"/>
                <a:gd name="T21" fmla="*/ 2746 h 2746"/>
                <a:gd name="T22" fmla="*/ 1555 w 1606"/>
                <a:gd name="T23" fmla="*/ 1821 h 2746"/>
                <a:gd name="T24" fmla="*/ 1541 w 1606"/>
                <a:gd name="T25" fmla="*/ 1822 h 2746"/>
                <a:gd name="T26" fmla="*/ 1450 w 1606"/>
                <a:gd name="T27" fmla="*/ 1737 h 2746"/>
                <a:gd name="T28" fmla="*/ 1176 w 1606"/>
                <a:gd name="T29" fmla="*/ 533 h 2746"/>
                <a:gd name="T30" fmla="*/ 1059 w 1606"/>
                <a:gd name="T31" fmla="*/ 127 h 2746"/>
                <a:gd name="T32" fmla="*/ 0 w 1606"/>
                <a:gd name="T33" fmla="*/ 0 h 2746"/>
                <a:gd name="T34" fmla="*/ 86 w 1606"/>
                <a:gd name="T35" fmla="*/ 508 h 2746"/>
                <a:gd name="T36" fmla="*/ 84 w 1606"/>
                <a:gd name="T37" fmla="*/ 505 h 2746"/>
                <a:gd name="T38" fmla="*/ 77 w 1606"/>
                <a:gd name="T39" fmla="*/ 497 h 2746"/>
                <a:gd name="T40" fmla="*/ 121 w 1606"/>
                <a:gd name="T41" fmla="*/ 869 h 2746"/>
                <a:gd name="T42" fmla="*/ 153 w 1606"/>
                <a:gd name="T43" fmla="*/ 1168 h 2746"/>
                <a:gd name="T44" fmla="*/ 355 w 1606"/>
                <a:gd name="T45" fmla="*/ 1366 h 2746"/>
                <a:gd name="T46" fmla="*/ 161 w 1606"/>
                <a:gd name="T47" fmla="*/ 125 h 2746"/>
                <a:gd name="T48" fmla="*/ 66 w 1606"/>
                <a:gd name="T49" fmla="*/ 42 h 2746"/>
                <a:gd name="T50" fmla="*/ 0 w 1606"/>
                <a:gd name="T51" fmla="*/ 0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6" h="2746">
                  <a:moveTo>
                    <a:pt x="643" y="681"/>
                  </a:moveTo>
                  <a:cubicBezTo>
                    <a:pt x="659" y="848"/>
                    <a:pt x="675" y="1006"/>
                    <a:pt x="694" y="1153"/>
                  </a:cubicBezTo>
                  <a:cubicBezTo>
                    <a:pt x="732" y="1461"/>
                    <a:pt x="738" y="1654"/>
                    <a:pt x="736" y="1758"/>
                  </a:cubicBezTo>
                  <a:cubicBezTo>
                    <a:pt x="814" y="1842"/>
                    <a:pt x="888" y="1923"/>
                    <a:pt x="958" y="2002"/>
                  </a:cubicBezTo>
                  <a:cubicBezTo>
                    <a:pt x="920" y="1677"/>
                    <a:pt x="875" y="1326"/>
                    <a:pt x="826" y="985"/>
                  </a:cubicBezTo>
                  <a:cubicBezTo>
                    <a:pt x="749" y="878"/>
                    <a:pt x="731" y="833"/>
                    <a:pt x="643" y="681"/>
                  </a:cubicBezTo>
                  <a:moveTo>
                    <a:pt x="1059" y="127"/>
                  </a:moveTo>
                  <a:cubicBezTo>
                    <a:pt x="1092" y="493"/>
                    <a:pt x="1141" y="933"/>
                    <a:pt x="1149" y="1036"/>
                  </a:cubicBezTo>
                  <a:cubicBezTo>
                    <a:pt x="1163" y="1224"/>
                    <a:pt x="1184" y="1560"/>
                    <a:pt x="1143" y="1567"/>
                  </a:cubicBezTo>
                  <a:cubicBezTo>
                    <a:pt x="1109" y="1574"/>
                    <a:pt x="1148" y="1999"/>
                    <a:pt x="1184" y="2269"/>
                  </a:cubicBezTo>
                  <a:cubicBezTo>
                    <a:pt x="1405" y="2529"/>
                    <a:pt x="1495" y="2627"/>
                    <a:pt x="1606" y="2746"/>
                  </a:cubicBezTo>
                  <a:cubicBezTo>
                    <a:pt x="1599" y="2599"/>
                    <a:pt x="1580" y="2203"/>
                    <a:pt x="1555" y="1821"/>
                  </a:cubicBezTo>
                  <a:cubicBezTo>
                    <a:pt x="1550" y="1822"/>
                    <a:pt x="1546" y="1822"/>
                    <a:pt x="1541" y="1822"/>
                  </a:cubicBezTo>
                  <a:cubicBezTo>
                    <a:pt x="1502" y="1822"/>
                    <a:pt x="1469" y="1798"/>
                    <a:pt x="1450" y="1737"/>
                  </a:cubicBezTo>
                  <a:cubicBezTo>
                    <a:pt x="1368" y="1467"/>
                    <a:pt x="1205" y="686"/>
                    <a:pt x="1176" y="533"/>
                  </a:cubicBezTo>
                  <a:cubicBezTo>
                    <a:pt x="1157" y="432"/>
                    <a:pt x="1100" y="201"/>
                    <a:pt x="1059" y="127"/>
                  </a:cubicBezTo>
                  <a:moveTo>
                    <a:pt x="0" y="0"/>
                  </a:moveTo>
                  <a:cubicBezTo>
                    <a:pt x="51" y="275"/>
                    <a:pt x="96" y="508"/>
                    <a:pt x="86" y="508"/>
                  </a:cubicBezTo>
                  <a:cubicBezTo>
                    <a:pt x="86" y="508"/>
                    <a:pt x="85" y="507"/>
                    <a:pt x="84" y="505"/>
                  </a:cubicBezTo>
                  <a:cubicBezTo>
                    <a:pt x="81" y="499"/>
                    <a:pt x="79" y="497"/>
                    <a:pt x="77" y="497"/>
                  </a:cubicBezTo>
                  <a:cubicBezTo>
                    <a:pt x="59" y="497"/>
                    <a:pt x="95" y="730"/>
                    <a:pt x="121" y="869"/>
                  </a:cubicBezTo>
                  <a:cubicBezTo>
                    <a:pt x="136" y="952"/>
                    <a:pt x="147" y="1074"/>
                    <a:pt x="153" y="1168"/>
                  </a:cubicBezTo>
                  <a:cubicBezTo>
                    <a:pt x="222" y="1234"/>
                    <a:pt x="289" y="1300"/>
                    <a:pt x="355" y="1366"/>
                  </a:cubicBezTo>
                  <a:cubicBezTo>
                    <a:pt x="282" y="927"/>
                    <a:pt x="220" y="501"/>
                    <a:pt x="161" y="125"/>
                  </a:cubicBezTo>
                  <a:cubicBezTo>
                    <a:pt x="132" y="101"/>
                    <a:pt x="101" y="74"/>
                    <a:pt x="66" y="42"/>
                  </a:cubicBezTo>
                  <a:cubicBezTo>
                    <a:pt x="43" y="20"/>
                    <a:pt x="21" y="7"/>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5">
              <a:extLst>
                <a:ext uri="{FF2B5EF4-FFF2-40B4-BE49-F238E27FC236}">
                  <a16:creationId xmlns:a16="http://schemas.microsoft.com/office/drawing/2014/main" id="{FA51255A-9C1B-4F53-9FE6-5E20E702D155}"/>
                </a:ext>
              </a:extLst>
            </p:cNvPr>
            <p:cNvSpPr>
              <a:spLocks/>
            </p:cNvSpPr>
            <p:nvPr/>
          </p:nvSpPr>
          <p:spPr bwMode="auto">
            <a:xfrm>
              <a:off x="-7985125" y="4311651"/>
              <a:ext cx="396875" cy="1984375"/>
            </a:xfrm>
            <a:custGeom>
              <a:avLst/>
              <a:gdLst>
                <a:gd name="T0" fmla="*/ 357 w 367"/>
                <a:gd name="T1" fmla="*/ 0 h 1845"/>
                <a:gd name="T2" fmla="*/ 254 w 367"/>
                <a:gd name="T3" fmla="*/ 70 h 1845"/>
                <a:gd name="T4" fmla="*/ 170 w 367"/>
                <a:gd name="T5" fmla="*/ 346 h 1845"/>
                <a:gd name="T6" fmla="*/ 53 w 367"/>
                <a:gd name="T7" fmla="*/ 478 h 1845"/>
                <a:gd name="T8" fmla="*/ 3 w 367"/>
                <a:gd name="T9" fmla="*/ 1676 h 1845"/>
                <a:gd name="T10" fmla="*/ 7 w 367"/>
                <a:gd name="T11" fmla="*/ 1681 h 1845"/>
                <a:gd name="T12" fmla="*/ 187 w 367"/>
                <a:gd name="T13" fmla="*/ 1845 h 1845"/>
                <a:gd name="T14" fmla="*/ 207 w 367"/>
                <a:gd name="T15" fmla="*/ 880 h 1845"/>
                <a:gd name="T16" fmla="*/ 359 w 367"/>
                <a:gd name="T17" fmla="*/ 56 h 1845"/>
                <a:gd name="T18" fmla="*/ 357 w 367"/>
                <a:gd name="T19" fmla="*/ 0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1845">
                  <a:moveTo>
                    <a:pt x="357" y="0"/>
                  </a:moveTo>
                  <a:cubicBezTo>
                    <a:pt x="343" y="0"/>
                    <a:pt x="310" y="30"/>
                    <a:pt x="254" y="70"/>
                  </a:cubicBezTo>
                  <a:cubicBezTo>
                    <a:pt x="180" y="238"/>
                    <a:pt x="170" y="346"/>
                    <a:pt x="170" y="346"/>
                  </a:cubicBezTo>
                  <a:cubicBezTo>
                    <a:pt x="170" y="346"/>
                    <a:pt x="120" y="411"/>
                    <a:pt x="53" y="478"/>
                  </a:cubicBezTo>
                  <a:cubicBezTo>
                    <a:pt x="35" y="903"/>
                    <a:pt x="0" y="1483"/>
                    <a:pt x="3" y="1676"/>
                  </a:cubicBezTo>
                  <a:cubicBezTo>
                    <a:pt x="4" y="1677"/>
                    <a:pt x="6" y="1679"/>
                    <a:pt x="7" y="1681"/>
                  </a:cubicBezTo>
                  <a:cubicBezTo>
                    <a:pt x="70" y="1748"/>
                    <a:pt x="129" y="1798"/>
                    <a:pt x="187" y="1845"/>
                  </a:cubicBezTo>
                  <a:cubicBezTo>
                    <a:pt x="241" y="1502"/>
                    <a:pt x="200" y="1162"/>
                    <a:pt x="207" y="880"/>
                  </a:cubicBezTo>
                  <a:cubicBezTo>
                    <a:pt x="214" y="582"/>
                    <a:pt x="337" y="166"/>
                    <a:pt x="359" y="56"/>
                  </a:cubicBezTo>
                  <a:cubicBezTo>
                    <a:pt x="367" y="16"/>
                    <a:pt x="367" y="0"/>
                    <a:pt x="3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6">
              <a:extLst>
                <a:ext uri="{FF2B5EF4-FFF2-40B4-BE49-F238E27FC236}">
                  <a16:creationId xmlns:a16="http://schemas.microsoft.com/office/drawing/2014/main" id="{4AFD73E9-B974-43DE-93E3-903B0CB7C7F2}"/>
                </a:ext>
              </a:extLst>
            </p:cNvPr>
            <p:cNvSpPr>
              <a:spLocks/>
            </p:cNvSpPr>
            <p:nvPr/>
          </p:nvSpPr>
          <p:spPr bwMode="auto">
            <a:xfrm>
              <a:off x="-7704138" y="4213226"/>
              <a:ext cx="906463" cy="2227263"/>
            </a:xfrm>
            <a:custGeom>
              <a:avLst/>
              <a:gdLst>
                <a:gd name="T0" fmla="*/ 580 w 841"/>
                <a:gd name="T1" fmla="*/ 0 h 2071"/>
                <a:gd name="T2" fmla="*/ 530 w 841"/>
                <a:gd name="T3" fmla="*/ 14 h 2071"/>
                <a:gd name="T4" fmla="*/ 440 w 841"/>
                <a:gd name="T5" fmla="*/ 157 h 2071"/>
                <a:gd name="T6" fmla="*/ 219 w 841"/>
                <a:gd name="T7" fmla="*/ 1121 h 2071"/>
                <a:gd name="T8" fmla="*/ 0 w 841"/>
                <a:gd name="T9" fmla="*/ 1996 h 2071"/>
                <a:gd name="T10" fmla="*/ 84 w 841"/>
                <a:gd name="T11" fmla="*/ 2071 h 2071"/>
                <a:gd name="T12" fmla="*/ 662 w 841"/>
                <a:gd name="T13" fmla="*/ 1112 h 2071"/>
                <a:gd name="T14" fmla="*/ 841 w 841"/>
                <a:gd name="T15" fmla="*/ 771 h 2071"/>
                <a:gd name="T16" fmla="*/ 835 w 841"/>
                <a:gd name="T17" fmla="*/ 753 h 2071"/>
                <a:gd name="T18" fmla="*/ 835 w 841"/>
                <a:gd name="T19" fmla="*/ 753 h 2071"/>
                <a:gd name="T20" fmla="*/ 823 w 841"/>
                <a:gd name="T21" fmla="*/ 720 h 2071"/>
                <a:gd name="T22" fmla="*/ 823 w 841"/>
                <a:gd name="T23" fmla="*/ 720 h 2071"/>
                <a:gd name="T24" fmla="*/ 817 w 841"/>
                <a:gd name="T25" fmla="*/ 706 h 2071"/>
                <a:gd name="T26" fmla="*/ 817 w 841"/>
                <a:gd name="T27" fmla="*/ 706 h 2071"/>
                <a:gd name="T28" fmla="*/ 816 w 841"/>
                <a:gd name="T29" fmla="*/ 702 h 2071"/>
                <a:gd name="T30" fmla="*/ 441 w 841"/>
                <a:gd name="T31" fmla="*/ 1204 h 2071"/>
                <a:gd name="T32" fmla="*/ 371 w 841"/>
                <a:gd name="T33" fmla="*/ 1114 h 2071"/>
                <a:gd name="T34" fmla="*/ 590 w 841"/>
                <a:gd name="T35" fmla="*/ 42 h 2071"/>
                <a:gd name="T36" fmla="*/ 582 w 841"/>
                <a:gd name="T37" fmla="*/ 9 h 2071"/>
                <a:gd name="T38" fmla="*/ 582 w 841"/>
                <a:gd name="T39" fmla="*/ 7 h 2071"/>
                <a:gd name="T40" fmla="*/ 580 w 841"/>
                <a:gd name="T41" fmla="*/ 0 h 2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1" h="2071">
                  <a:moveTo>
                    <a:pt x="580" y="0"/>
                  </a:moveTo>
                  <a:cubicBezTo>
                    <a:pt x="567" y="6"/>
                    <a:pt x="550" y="10"/>
                    <a:pt x="530" y="14"/>
                  </a:cubicBezTo>
                  <a:cubicBezTo>
                    <a:pt x="440" y="157"/>
                    <a:pt x="440" y="157"/>
                    <a:pt x="440" y="157"/>
                  </a:cubicBezTo>
                  <a:cubicBezTo>
                    <a:pt x="440" y="157"/>
                    <a:pt x="249" y="776"/>
                    <a:pt x="219" y="1121"/>
                  </a:cubicBezTo>
                  <a:cubicBezTo>
                    <a:pt x="193" y="1413"/>
                    <a:pt x="45" y="1864"/>
                    <a:pt x="0" y="1996"/>
                  </a:cubicBezTo>
                  <a:cubicBezTo>
                    <a:pt x="28" y="2020"/>
                    <a:pt x="56" y="2044"/>
                    <a:pt x="84" y="2071"/>
                  </a:cubicBezTo>
                  <a:cubicBezTo>
                    <a:pt x="158" y="1938"/>
                    <a:pt x="550" y="1229"/>
                    <a:pt x="662" y="1112"/>
                  </a:cubicBezTo>
                  <a:cubicBezTo>
                    <a:pt x="725" y="1047"/>
                    <a:pt x="791" y="903"/>
                    <a:pt x="841" y="771"/>
                  </a:cubicBezTo>
                  <a:cubicBezTo>
                    <a:pt x="839" y="765"/>
                    <a:pt x="837" y="759"/>
                    <a:pt x="835" y="753"/>
                  </a:cubicBezTo>
                  <a:cubicBezTo>
                    <a:pt x="835" y="753"/>
                    <a:pt x="835" y="753"/>
                    <a:pt x="835" y="753"/>
                  </a:cubicBezTo>
                  <a:cubicBezTo>
                    <a:pt x="832" y="743"/>
                    <a:pt x="827" y="732"/>
                    <a:pt x="823" y="720"/>
                  </a:cubicBezTo>
                  <a:cubicBezTo>
                    <a:pt x="823" y="720"/>
                    <a:pt x="823" y="720"/>
                    <a:pt x="823" y="720"/>
                  </a:cubicBezTo>
                  <a:cubicBezTo>
                    <a:pt x="821" y="716"/>
                    <a:pt x="819" y="711"/>
                    <a:pt x="817" y="706"/>
                  </a:cubicBezTo>
                  <a:cubicBezTo>
                    <a:pt x="817" y="706"/>
                    <a:pt x="817" y="706"/>
                    <a:pt x="817" y="706"/>
                  </a:cubicBezTo>
                  <a:cubicBezTo>
                    <a:pt x="817" y="705"/>
                    <a:pt x="816" y="703"/>
                    <a:pt x="816" y="702"/>
                  </a:cubicBezTo>
                  <a:cubicBezTo>
                    <a:pt x="688" y="947"/>
                    <a:pt x="535" y="1204"/>
                    <a:pt x="441" y="1204"/>
                  </a:cubicBezTo>
                  <a:cubicBezTo>
                    <a:pt x="411" y="1204"/>
                    <a:pt x="386" y="1177"/>
                    <a:pt x="371" y="1114"/>
                  </a:cubicBezTo>
                  <a:cubicBezTo>
                    <a:pt x="313" y="870"/>
                    <a:pt x="527" y="243"/>
                    <a:pt x="590" y="42"/>
                  </a:cubicBezTo>
                  <a:cubicBezTo>
                    <a:pt x="588" y="30"/>
                    <a:pt x="585" y="20"/>
                    <a:pt x="582" y="9"/>
                  </a:cubicBezTo>
                  <a:cubicBezTo>
                    <a:pt x="582" y="8"/>
                    <a:pt x="582" y="7"/>
                    <a:pt x="582" y="7"/>
                  </a:cubicBezTo>
                  <a:cubicBezTo>
                    <a:pt x="581" y="5"/>
                    <a:pt x="581" y="2"/>
                    <a:pt x="58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7">
              <a:extLst>
                <a:ext uri="{FF2B5EF4-FFF2-40B4-BE49-F238E27FC236}">
                  <a16:creationId xmlns:a16="http://schemas.microsoft.com/office/drawing/2014/main" id="{7765B3F7-0786-4D94-BA09-636A84BF0E15}"/>
                </a:ext>
              </a:extLst>
            </p:cNvPr>
            <p:cNvSpPr>
              <a:spLocks/>
            </p:cNvSpPr>
            <p:nvPr/>
          </p:nvSpPr>
          <p:spPr bwMode="auto">
            <a:xfrm>
              <a:off x="-7532688" y="5526088"/>
              <a:ext cx="654050" cy="1074738"/>
            </a:xfrm>
            <a:custGeom>
              <a:avLst/>
              <a:gdLst>
                <a:gd name="T0" fmla="*/ 347 w 607"/>
                <a:gd name="T1" fmla="*/ 356 h 999"/>
                <a:gd name="T2" fmla="*/ 58 w 607"/>
                <a:gd name="T3" fmla="*/ 999 h 999"/>
                <a:gd name="T4" fmla="*/ 99 w 607"/>
                <a:gd name="T5" fmla="*/ 958 h 999"/>
                <a:gd name="T6" fmla="*/ 109 w 607"/>
                <a:gd name="T7" fmla="*/ 954 h 999"/>
                <a:gd name="T8" fmla="*/ 109 w 607"/>
                <a:gd name="T9" fmla="*/ 954 h 999"/>
                <a:gd name="T10" fmla="*/ 437 w 607"/>
                <a:gd name="T11" fmla="*/ 651 h 999"/>
                <a:gd name="T12" fmla="*/ 440 w 607"/>
                <a:gd name="T13" fmla="*/ 603 h 999"/>
                <a:gd name="T14" fmla="*/ 437 w 607"/>
                <a:gd name="T15" fmla="*/ 582 h 999"/>
                <a:gd name="T16" fmla="*/ 465 w 607"/>
                <a:gd name="T17" fmla="*/ 499 h 999"/>
                <a:gd name="T18" fmla="*/ 470 w 607"/>
                <a:gd name="T19" fmla="*/ 492 h 999"/>
                <a:gd name="T20" fmla="*/ 482 w 607"/>
                <a:gd name="T21" fmla="*/ 469 h 999"/>
                <a:gd name="T22" fmla="*/ 486 w 607"/>
                <a:gd name="T23" fmla="*/ 462 h 999"/>
                <a:gd name="T24" fmla="*/ 500 w 607"/>
                <a:gd name="T25" fmla="*/ 433 h 999"/>
                <a:gd name="T26" fmla="*/ 504 w 607"/>
                <a:gd name="T27" fmla="*/ 424 h 999"/>
                <a:gd name="T28" fmla="*/ 514 w 607"/>
                <a:gd name="T29" fmla="*/ 400 h 999"/>
                <a:gd name="T30" fmla="*/ 518 w 607"/>
                <a:gd name="T31" fmla="*/ 389 h 999"/>
                <a:gd name="T32" fmla="*/ 519 w 607"/>
                <a:gd name="T33" fmla="*/ 385 h 999"/>
                <a:gd name="T34" fmla="*/ 519 w 607"/>
                <a:gd name="T35" fmla="*/ 385 h 999"/>
                <a:gd name="T36" fmla="*/ 519 w 607"/>
                <a:gd name="T37" fmla="*/ 385 h 999"/>
                <a:gd name="T38" fmla="*/ 529 w 607"/>
                <a:gd name="T39" fmla="*/ 357 h 999"/>
                <a:gd name="T40" fmla="*/ 532 w 607"/>
                <a:gd name="T41" fmla="*/ 349 h 999"/>
                <a:gd name="T42" fmla="*/ 538 w 607"/>
                <a:gd name="T43" fmla="*/ 331 h 999"/>
                <a:gd name="T44" fmla="*/ 541 w 607"/>
                <a:gd name="T45" fmla="*/ 323 h 999"/>
                <a:gd name="T46" fmla="*/ 544 w 607"/>
                <a:gd name="T47" fmla="*/ 310 h 999"/>
                <a:gd name="T48" fmla="*/ 552 w 607"/>
                <a:gd name="T49" fmla="*/ 283 h 999"/>
                <a:gd name="T50" fmla="*/ 555 w 607"/>
                <a:gd name="T51" fmla="*/ 275 h 999"/>
                <a:gd name="T52" fmla="*/ 563 w 607"/>
                <a:gd name="T53" fmla="*/ 241 h 999"/>
                <a:gd name="T54" fmla="*/ 566 w 607"/>
                <a:gd name="T55" fmla="*/ 230 h 999"/>
                <a:gd name="T56" fmla="*/ 572 w 607"/>
                <a:gd name="T57" fmla="*/ 203 h 999"/>
                <a:gd name="T58" fmla="*/ 574 w 607"/>
                <a:gd name="T59" fmla="*/ 194 h 999"/>
                <a:gd name="T60" fmla="*/ 575 w 607"/>
                <a:gd name="T61" fmla="*/ 190 h 999"/>
                <a:gd name="T62" fmla="*/ 575 w 607"/>
                <a:gd name="T63" fmla="*/ 190 h 999"/>
                <a:gd name="T64" fmla="*/ 575 w 607"/>
                <a:gd name="T65" fmla="*/ 190 h 999"/>
                <a:gd name="T66" fmla="*/ 582 w 607"/>
                <a:gd name="T67" fmla="*/ 159 h 999"/>
                <a:gd name="T68" fmla="*/ 586 w 607"/>
                <a:gd name="T69" fmla="*/ 134 h 999"/>
                <a:gd name="T70" fmla="*/ 589 w 607"/>
                <a:gd name="T71" fmla="*/ 122 h 999"/>
                <a:gd name="T72" fmla="*/ 590 w 607"/>
                <a:gd name="T73" fmla="*/ 116 h 999"/>
                <a:gd name="T74" fmla="*/ 607 w 607"/>
                <a:gd name="T75" fmla="*/ 0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7" h="999">
                  <a:moveTo>
                    <a:pt x="607" y="0"/>
                  </a:moveTo>
                  <a:cubicBezTo>
                    <a:pt x="540" y="95"/>
                    <a:pt x="436" y="241"/>
                    <a:pt x="347" y="356"/>
                  </a:cubicBezTo>
                  <a:cubicBezTo>
                    <a:pt x="227" y="510"/>
                    <a:pt x="62" y="809"/>
                    <a:pt x="0" y="928"/>
                  </a:cubicBezTo>
                  <a:cubicBezTo>
                    <a:pt x="19" y="950"/>
                    <a:pt x="38" y="973"/>
                    <a:pt x="58" y="999"/>
                  </a:cubicBezTo>
                  <a:cubicBezTo>
                    <a:pt x="58" y="999"/>
                    <a:pt x="59" y="998"/>
                    <a:pt x="59" y="998"/>
                  </a:cubicBezTo>
                  <a:cubicBezTo>
                    <a:pt x="67" y="980"/>
                    <a:pt x="81" y="966"/>
                    <a:pt x="99" y="958"/>
                  </a:cubicBezTo>
                  <a:cubicBezTo>
                    <a:pt x="102" y="957"/>
                    <a:pt x="104" y="956"/>
                    <a:pt x="106" y="956"/>
                  </a:cubicBezTo>
                  <a:cubicBezTo>
                    <a:pt x="108" y="955"/>
                    <a:pt x="109" y="954"/>
                    <a:pt x="109" y="954"/>
                  </a:cubicBezTo>
                  <a:cubicBezTo>
                    <a:pt x="109" y="954"/>
                    <a:pt x="109" y="954"/>
                    <a:pt x="109" y="954"/>
                  </a:cubicBezTo>
                  <a:cubicBezTo>
                    <a:pt x="109" y="954"/>
                    <a:pt x="109" y="954"/>
                    <a:pt x="109" y="954"/>
                  </a:cubicBezTo>
                  <a:cubicBezTo>
                    <a:pt x="110" y="954"/>
                    <a:pt x="112" y="953"/>
                    <a:pt x="113" y="953"/>
                  </a:cubicBezTo>
                  <a:cubicBezTo>
                    <a:pt x="202" y="874"/>
                    <a:pt x="328" y="755"/>
                    <a:pt x="437" y="651"/>
                  </a:cubicBezTo>
                  <a:cubicBezTo>
                    <a:pt x="439" y="640"/>
                    <a:pt x="440" y="629"/>
                    <a:pt x="440" y="618"/>
                  </a:cubicBezTo>
                  <a:cubicBezTo>
                    <a:pt x="440" y="613"/>
                    <a:pt x="440" y="608"/>
                    <a:pt x="440" y="603"/>
                  </a:cubicBezTo>
                  <a:cubicBezTo>
                    <a:pt x="440" y="602"/>
                    <a:pt x="440" y="602"/>
                    <a:pt x="440" y="602"/>
                  </a:cubicBezTo>
                  <a:cubicBezTo>
                    <a:pt x="439" y="595"/>
                    <a:pt x="438" y="588"/>
                    <a:pt x="437" y="582"/>
                  </a:cubicBezTo>
                  <a:cubicBezTo>
                    <a:pt x="433" y="562"/>
                    <a:pt x="438" y="542"/>
                    <a:pt x="449" y="525"/>
                  </a:cubicBezTo>
                  <a:cubicBezTo>
                    <a:pt x="454" y="518"/>
                    <a:pt x="460" y="509"/>
                    <a:pt x="465" y="499"/>
                  </a:cubicBezTo>
                  <a:cubicBezTo>
                    <a:pt x="465" y="499"/>
                    <a:pt x="465" y="499"/>
                    <a:pt x="465" y="499"/>
                  </a:cubicBezTo>
                  <a:cubicBezTo>
                    <a:pt x="467" y="497"/>
                    <a:pt x="468" y="494"/>
                    <a:pt x="470" y="492"/>
                  </a:cubicBezTo>
                  <a:cubicBezTo>
                    <a:pt x="470" y="492"/>
                    <a:pt x="470" y="492"/>
                    <a:pt x="470" y="492"/>
                  </a:cubicBezTo>
                  <a:cubicBezTo>
                    <a:pt x="474" y="484"/>
                    <a:pt x="478" y="476"/>
                    <a:pt x="482" y="469"/>
                  </a:cubicBezTo>
                  <a:cubicBezTo>
                    <a:pt x="482" y="469"/>
                    <a:pt x="482" y="469"/>
                    <a:pt x="482" y="469"/>
                  </a:cubicBezTo>
                  <a:cubicBezTo>
                    <a:pt x="484" y="465"/>
                    <a:pt x="485" y="463"/>
                    <a:pt x="486" y="462"/>
                  </a:cubicBezTo>
                  <a:cubicBezTo>
                    <a:pt x="486" y="462"/>
                    <a:pt x="486" y="462"/>
                    <a:pt x="486" y="462"/>
                  </a:cubicBezTo>
                  <a:cubicBezTo>
                    <a:pt x="490" y="453"/>
                    <a:pt x="495" y="443"/>
                    <a:pt x="500" y="433"/>
                  </a:cubicBezTo>
                  <a:cubicBezTo>
                    <a:pt x="500" y="432"/>
                    <a:pt x="500" y="432"/>
                    <a:pt x="500" y="432"/>
                  </a:cubicBezTo>
                  <a:cubicBezTo>
                    <a:pt x="501" y="430"/>
                    <a:pt x="502" y="427"/>
                    <a:pt x="504" y="424"/>
                  </a:cubicBezTo>
                  <a:cubicBezTo>
                    <a:pt x="504" y="424"/>
                    <a:pt x="504" y="424"/>
                    <a:pt x="504" y="424"/>
                  </a:cubicBezTo>
                  <a:cubicBezTo>
                    <a:pt x="507" y="416"/>
                    <a:pt x="510" y="408"/>
                    <a:pt x="514" y="400"/>
                  </a:cubicBezTo>
                  <a:cubicBezTo>
                    <a:pt x="514" y="400"/>
                    <a:pt x="514" y="400"/>
                    <a:pt x="514" y="400"/>
                  </a:cubicBezTo>
                  <a:cubicBezTo>
                    <a:pt x="515" y="396"/>
                    <a:pt x="516" y="392"/>
                    <a:pt x="518" y="389"/>
                  </a:cubicBezTo>
                  <a:cubicBezTo>
                    <a:pt x="518" y="389"/>
                    <a:pt x="518" y="389"/>
                    <a:pt x="518" y="389"/>
                  </a:cubicBezTo>
                  <a:cubicBezTo>
                    <a:pt x="519" y="387"/>
                    <a:pt x="519" y="385"/>
                    <a:pt x="519" y="385"/>
                  </a:cubicBezTo>
                  <a:cubicBezTo>
                    <a:pt x="519" y="385"/>
                    <a:pt x="519" y="385"/>
                    <a:pt x="519" y="385"/>
                  </a:cubicBezTo>
                  <a:cubicBezTo>
                    <a:pt x="519" y="385"/>
                    <a:pt x="519" y="385"/>
                    <a:pt x="519" y="385"/>
                  </a:cubicBezTo>
                  <a:cubicBezTo>
                    <a:pt x="519" y="385"/>
                    <a:pt x="519" y="385"/>
                    <a:pt x="519" y="385"/>
                  </a:cubicBezTo>
                  <a:cubicBezTo>
                    <a:pt x="519" y="385"/>
                    <a:pt x="519" y="385"/>
                    <a:pt x="519" y="385"/>
                  </a:cubicBezTo>
                  <a:cubicBezTo>
                    <a:pt x="523" y="376"/>
                    <a:pt x="526" y="367"/>
                    <a:pt x="529" y="357"/>
                  </a:cubicBezTo>
                  <a:cubicBezTo>
                    <a:pt x="529" y="357"/>
                    <a:pt x="529" y="357"/>
                    <a:pt x="529" y="357"/>
                  </a:cubicBezTo>
                  <a:cubicBezTo>
                    <a:pt x="530" y="356"/>
                    <a:pt x="531" y="353"/>
                    <a:pt x="532" y="349"/>
                  </a:cubicBezTo>
                  <a:cubicBezTo>
                    <a:pt x="532" y="349"/>
                    <a:pt x="532" y="349"/>
                    <a:pt x="532" y="349"/>
                  </a:cubicBezTo>
                  <a:cubicBezTo>
                    <a:pt x="534" y="342"/>
                    <a:pt x="536" y="336"/>
                    <a:pt x="538" y="331"/>
                  </a:cubicBezTo>
                  <a:cubicBezTo>
                    <a:pt x="538" y="331"/>
                    <a:pt x="538" y="331"/>
                    <a:pt x="538" y="331"/>
                  </a:cubicBezTo>
                  <a:cubicBezTo>
                    <a:pt x="539" y="329"/>
                    <a:pt x="540" y="326"/>
                    <a:pt x="541" y="323"/>
                  </a:cubicBezTo>
                  <a:cubicBezTo>
                    <a:pt x="541" y="323"/>
                    <a:pt x="541" y="323"/>
                    <a:pt x="541" y="323"/>
                  </a:cubicBezTo>
                  <a:cubicBezTo>
                    <a:pt x="542" y="318"/>
                    <a:pt x="543" y="314"/>
                    <a:pt x="544" y="310"/>
                  </a:cubicBezTo>
                  <a:cubicBezTo>
                    <a:pt x="544" y="310"/>
                    <a:pt x="544" y="310"/>
                    <a:pt x="544" y="310"/>
                  </a:cubicBezTo>
                  <a:cubicBezTo>
                    <a:pt x="547" y="301"/>
                    <a:pt x="550" y="292"/>
                    <a:pt x="552" y="283"/>
                  </a:cubicBezTo>
                  <a:cubicBezTo>
                    <a:pt x="552" y="283"/>
                    <a:pt x="552" y="283"/>
                    <a:pt x="552" y="283"/>
                  </a:cubicBezTo>
                  <a:cubicBezTo>
                    <a:pt x="553" y="279"/>
                    <a:pt x="554" y="277"/>
                    <a:pt x="555" y="275"/>
                  </a:cubicBezTo>
                  <a:cubicBezTo>
                    <a:pt x="555" y="275"/>
                    <a:pt x="555" y="275"/>
                    <a:pt x="555" y="275"/>
                  </a:cubicBezTo>
                  <a:cubicBezTo>
                    <a:pt x="555" y="275"/>
                    <a:pt x="555" y="275"/>
                    <a:pt x="555" y="275"/>
                  </a:cubicBezTo>
                  <a:cubicBezTo>
                    <a:pt x="558" y="264"/>
                    <a:pt x="561" y="252"/>
                    <a:pt x="563" y="241"/>
                  </a:cubicBezTo>
                  <a:cubicBezTo>
                    <a:pt x="563" y="241"/>
                    <a:pt x="563" y="241"/>
                    <a:pt x="563" y="241"/>
                  </a:cubicBezTo>
                  <a:cubicBezTo>
                    <a:pt x="564" y="237"/>
                    <a:pt x="565" y="234"/>
                    <a:pt x="566" y="230"/>
                  </a:cubicBezTo>
                  <a:cubicBezTo>
                    <a:pt x="566" y="229"/>
                    <a:pt x="566" y="229"/>
                    <a:pt x="566" y="229"/>
                  </a:cubicBezTo>
                  <a:cubicBezTo>
                    <a:pt x="568" y="221"/>
                    <a:pt x="570" y="212"/>
                    <a:pt x="572" y="203"/>
                  </a:cubicBezTo>
                  <a:cubicBezTo>
                    <a:pt x="572" y="203"/>
                    <a:pt x="572" y="203"/>
                    <a:pt x="572" y="203"/>
                  </a:cubicBezTo>
                  <a:cubicBezTo>
                    <a:pt x="573" y="199"/>
                    <a:pt x="574" y="196"/>
                    <a:pt x="574" y="194"/>
                  </a:cubicBezTo>
                  <a:cubicBezTo>
                    <a:pt x="574" y="193"/>
                    <a:pt x="574" y="193"/>
                    <a:pt x="574" y="193"/>
                  </a:cubicBezTo>
                  <a:cubicBezTo>
                    <a:pt x="575" y="192"/>
                    <a:pt x="575" y="190"/>
                    <a:pt x="575" y="190"/>
                  </a:cubicBezTo>
                  <a:cubicBezTo>
                    <a:pt x="575" y="190"/>
                    <a:pt x="575" y="190"/>
                    <a:pt x="575" y="190"/>
                  </a:cubicBezTo>
                  <a:cubicBezTo>
                    <a:pt x="575" y="190"/>
                    <a:pt x="575" y="190"/>
                    <a:pt x="575" y="190"/>
                  </a:cubicBezTo>
                  <a:cubicBezTo>
                    <a:pt x="575" y="190"/>
                    <a:pt x="575" y="190"/>
                    <a:pt x="575" y="190"/>
                  </a:cubicBezTo>
                  <a:cubicBezTo>
                    <a:pt x="575" y="190"/>
                    <a:pt x="575" y="190"/>
                    <a:pt x="575" y="190"/>
                  </a:cubicBezTo>
                  <a:cubicBezTo>
                    <a:pt x="577" y="180"/>
                    <a:pt x="580" y="169"/>
                    <a:pt x="582" y="159"/>
                  </a:cubicBezTo>
                  <a:cubicBezTo>
                    <a:pt x="582" y="159"/>
                    <a:pt x="582" y="159"/>
                    <a:pt x="582" y="159"/>
                  </a:cubicBezTo>
                  <a:cubicBezTo>
                    <a:pt x="582" y="157"/>
                    <a:pt x="582" y="155"/>
                    <a:pt x="583" y="152"/>
                  </a:cubicBezTo>
                  <a:cubicBezTo>
                    <a:pt x="584" y="146"/>
                    <a:pt x="585" y="140"/>
                    <a:pt x="586" y="134"/>
                  </a:cubicBezTo>
                  <a:cubicBezTo>
                    <a:pt x="586" y="134"/>
                    <a:pt x="586" y="134"/>
                    <a:pt x="586" y="134"/>
                  </a:cubicBezTo>
                  <a:cubicBezTo>
                    <a:pt x="587" y="131"/>
                    <a:pt x="588" y="126"/>
                    <a:pt x="589" y="122"/>
                  </a:cubicBezTo>
                  <a:cubicBezTo>
                    <a:pt x="589" y="122"/>
                    <a:pt x="589" y="122"/>
                    <a:pt x="589" y="122"/>
                  </a:cubicBezTo>
                  <a:cubicBezTo>
                    <a:pt x="589" y="119"/>
                    <a:pt x="589" y="117"/>
                    <a:pt x="590" y="116"/>
                  </a:cubicBezTo>
                  <a:cubicBezTo>
                    <a:pt x="590" y="115"/>
                    <a:pt x="590" y="115"/>
                    <a:pt x="590" y="115"/>
                  </a:cubicBezTo>
                  <a:cubicBezTo>
                    <a:pt x="597" y="74"/>
                    <a:pt x="602" y="35"/>
                    <a:pt x="60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8">
              <a:extLst>
                <a:ext uri="{FF2B5EF4-FFF2-40B4-BE49-F238E27FC236}">
                  <a16:creationId xmlns:a16="http://schemas.microsoft.com/office/drawing/2014/main" id="{629891A1-1A49-45BE-BD4E-58A8A5A248F1}"/>
                </a:ext>
              </a:extLst>
            </p:cNvPr>
            <p:cNvSpPr>
              <a:spLocks/>
            </p:cNvSpPr>
            <p:nvPr/>
          </p:nvSpPr>
          <p:spPr bwMode="auto">
            <a:xfrm>
              <a:off x="-11358563" y="2835276"/>
              <a:ext cx="304800" cy="301625"/>
            </a:xfrm>
            <a:custGeom>
              <a:avLst/>
              <a:gdLst>
                <a:gd name="T0" fmla="*/ 0 w 283"/>
                <a:gd name="T1" fmla="*/ 0 h 281"/>
                <a:gd name="T2" fmla="*/ 275 w 283"/>
                <a:gd name="T3" fmla="*/ 281 h 281"/>
                <a:gd name="T4" fmla="*/ 273 w 283"/>
                <a:gd name="T5" fmla="*/ 272 h 281"/>
                <a:gd name="T6" fmla="*/ 283 w 283"/>
                <a:gd name="T7" fmla="*/ 231 h 281"/>
                <a:gd name="T8" fmla="*/ 3 w 283"/>
                <a:gd name="T9" fmla="*/ 1 h 281"/>
                <a:gd name="T10" fmla="*/ 3 w 283"/>
                <a:gd name="T11" fmla="*/ 1 h 281"/>
                <a:gd name="T12" fmla="*/ 0 w 283"/>
                <a:gd name="T13" fmla="*/ 0 h 281"/>
              </a:gdLst>
              <a:ahLst/>
              <a:cxnLst>
                <a:cxn ang="0">
                  <a:pos x="T0" y="T1"/>
                </a:cxn>
                <a:cxn ang="0">
                  <a:pos x="T2" y="T3"/>
                </a:cxn>
                <a:cxn ang="0">
                  <a:pos x="T4" y="T5"/>
                </a:cxn>
                <a:cxn ang="0">
                  <a:pos x="T6" y="T7"/>
                </a:cxn>
                <a:cxn ang="0">
                  <a:pos x="T8" y="T9"/>
                </a:cxn>
                <a:cxn ang="0">
                  <a:pos x="T10" y="T11"/>
                </a:cxn>
                <a:cxn ang="0">
                  <a:pos x="T12" y="T13"/>
                </a:cxn>
              </a:cxnLst>
              <a:rect l="0" t="0" r="r" b="b"/>
              <a:pathLst>
                <a:path w="283" h="281">
                  <a:moveTo>
                    <a:pt x="0" y="0"/>
                  </a:moveTo>
                  <a:cubicBezTo>
                    <a:pt x="80" y="81"/>
                    <a:pt x="175" y="178"/>
                    <a:pt x="275" y="281"/>
                  </a:cubicBezTo>
                  <a:cubicBezTo>
                    <a:pt x="274" y="278"/>
                    <a:pt x="273" y="275"/>
                    <a:pt x="273" y="272"/>
                  </a:cubicBezTo>
                  <a:cubicBezTo>
                    <a:pt x="270" y="257"/>
                    <a:pt x="274" y="242"/>
                    <a:pt x="283" y="231"/>
                  </a:cubicBezTo>
                  <a:cubicBezTo>
                    <a:pt x="192" y="153"/>
                    <a:pt x="98" y="76"/>
                    <a:pt x="3" y="1"/>
                  </a:cubicBezTo>
                  <a:cubicBezTo>
                    <a:pt x="3" y="1"/>
                    <a:pt x="3" y="1"/>
                    <a:pt x="3" y="1"/>
                  </a:cubicBezTo>
                  <a:cubicBezTo>
                    <a:pt x="2" y="0"/>
                    <a:pt x="1"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9">
              <a:extLst>
                <a:ext uri="{FF2B5EF4-FFF2-40B4-BE49-F238E27FC236}">
                  <a16:creationId xmlns:a16="http://schemas.microsoft.com/office/drawing/2014/main" id="{40526C52-0DC0-40B7-85C4-B5B28AA79D51}"/>
                </a:ext>
              </a:extLst>
            </p:cNvPr>
            <p:cNvSpPr>
              <a:spLocks/>
            </p:cNvSpPr>
            <p:nvPr/>
          </p:nvSpPr>
          <p:spPr bwMode="auto">
            <a:xfrm>
              <a:off x="-11377613" y="2816226"/>
              <a:ext cx="22225" cy="20638"/>
            </a:xfrm>
            <a:custGeom>
              <a:avLst/>
              <a:gdLst>
                <a:gd name="T0" fmla="*/ 0 w 20"/>
                <a:gd name="T1" fmla="*/ 0 h 18"/>
                <a:gd name="T2" fmla="*/ 17 w 20"/>
                <a:gd name="T3" fmla="*/ 17 h 18"/>
                <a:gd name="T4" fmla="*/ 20 w 20"/>
                <a:gd name="T5" fmla="*/ 18 h 18"/>
                <a:gd name="T6" fmla="*/ 20 w 20"/>
                <a:gd name="T7" fmla="*/ 18 h 18"/>
                <a:gd name="T8" fmla="*/ 20 w 20"/>
                <a:gd name="T9" fmla="*/ 18 h 18"/>
                <a:gd name="T10" fmla="*/ 0 w 20"/>
                <a:gd name="T11" fmla="*/ 0 h 18"/>
              </a:gdLst>
              <a:ahLst/>
              <a:cxnLst>
                <a:cxn ang="0">
                  <a:pos x="T0" y="T1"/>
                </a:cxn>
                <a:cxn ang="0">
                  <a:pos x="T2" y="T3"/>
                </a:cxn>
                <a:cxn ang="0">
                  <a:pos x="T4" y="T5"/>
                </a:cxn>
                <a:cxn ang="0">
                  <a:pos x="T6" y="T7"/>
                </a:cxn>
                <a:cxn ang="0">
                  <a:pos x="T8" y="T9"/>
                </a:cxn>
                <a:cxn ang="0">
                  <a:pos x="T10" y="T11"/>
                </a:cxn>
              </a:cxnLst>
              <a:rect l="0" t="0" r="r" b="b"/>
              <a:pathLst>
                <a:path w="20" h="18">
                  <a:moveTo>
                    <a:pt x="0" y="0"/>
                  </a:moveTo>
                  <a:cubicBezTo>
                    <a:pt x="6" y="6"/>
                    <a:pt x="11" y="11"/>
                    <a:pt x="17" y="17"/>
                  </a:cubicBezTo>
                  <a:cubicBezTo>
                    <a:pt x="18" y="17"/>
                    <a:pt x="19" y="17"/>
                    <a:pt x="20" y="18"/>
                  </a:cubicBezTo>
                  <a:cubicBezTo>
                    <a:pt x="20" y="18"/>
                    <a:pt x="20" y="18"/>
                    <a:pt x="20" y="18"/>
                  </a:cubicBezTo>
                  <a:cubicBezTo>
                    <a:pt x="20" y="18"/>
                    <a:pt x="20" y="18"/>
                    <a:pt x="20" y="18"/>
                  </a:cubicBezTo>
                  <a:cubicBezTo>
                    <a:pt x="13" y="12"/>
                    <a:pt x="7" y="6"/>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0">
              <a:extLst>
                <a:ext uri="{FF2B5EF4-FFF2-40B4-BE49-F238E27FC236}">
                  <a16:creationId xmlns:a16="http://schemas.microsoft.com/office/drawing/2014/main" id="{D60B2B32-2C1C-460F-BDE1-C8845CA6D5CF}"/>
                </a:ext>
              </a:extLst>
            </p:cNvPr>
            <p:cNvSpPr>
              <a:spLocks noEditPoints="1"/>
            </p:cNvSpPr>
            <p:nvPr/>
          </p:nvSpPr>
          <p:spPr bwMode="auto">
            <a:xfrm>
              <a:off x="-11033125" y="3154363"/>
              <a:ext cx="3409950" cy="3821113"/>
            </a:xfrm>
            <a:custGeom>
              <a:avLst/>
              <a:gdLst>
                <a:gd name="T0" fmla="*/ 2434 w 3164"/>
                <a:gd name="T1" fmla="*/ 3531 h 3553"/>
                <a:gd name="T2" fmla="*/ 2931 w 3164"/>
                <a:gd name="T3" fmla="*/ 3493 h 3553"/>
                <a:gd name="T4" fmla="*/ 3029 w 3164"/>
                <a:gd name="T5" fmla="*/ 3418 h 3553"/>
                <a:gd name="T6" fmla="*/ 3031 w 3164"/>
                <a:gd name="T7" fmla="*/ 3416 h 3553"/>
                <a:gd name="T8" fmla="*/ 3047 w 3164"/>
                <a:gd name="T9" fmla="*/ 3396 h 3553"/>
                <a:gd name="T10" fmla="*/ 3049 w 3164"/>
                <a:gd name="T11" fmla="*/ 3394 h 3553"/>
                <a:gd name="T12" fmla="*/ 3065 w 3164"/>
                <a:gd name="T13" fmla="*/ 3360 h 3553"/>
                <a:gd name="T14" fmla="*/ 3065 w 3164"/>
                <a:gd name="T15" fmla="*/ 3356 h 3553"/>
                <a:gd name="T16" fmla="*/ 3066 w 3164"/>
                <a:gd name="T17" fmla="*/ 3346 h 3553"/>
                <a:gd name="T18" fmla="*/ 3065 w 3164"/>
                <a:gd name="T19" fmla="*/ 3330 h 3553"/>
                <a:gd name="T20" fmla="*/ 3064 w 3164"/>
                <a:gd name="T21" fmla="*/ 3325 h 3553"/>
                <a:gd name="T22" fmla="*/ 3156 w 3164"/>
                <a:gd name="T23" fmla="*/ 3218 h 3553"/>
                <a:gd name="T24" fmla="*/ 3164 w 3164"/>
                <a:gd name="T25" fmla="*/ 3228 h 3553"/>
                <a:gd name="T26" fmla="*/ 1512 w 3164"/>
                <a:gd name="T27" fmla="*/ 3194 h 3553"/>
                <a:gd name="T28" fmla="*/ 1541 w 3164"/>
                <a:gd name="T29" fmla="*/ 3202 h 3553"/>
                <a:gd name="T30" fmla="*/ 3030 w 3164"/>
                <a:gd name="T31" fmla="*/ 3061 h 3553"/>
                <a:gd name="T32" fmla="*/ 1718 w 3164"/>
                <a:gd name="T33" fmla="*/ 3296 h 3553"/>
                <a:gd name="T34" fmla="*/ 1539 w 3164"/>
                <a:gd name="T35" fmla="*/ 3497 h 3553"/>
                <a:gd name="T36" fmla="*/ 1897 w 3164"/>
                <a:gd name="T37" fmla="*/ 3504 h 3553"/>
                <a:gd name="T38" fmla="*/ 2419 w 3164"/>
                <a:gd name="T39" fmla="*/ 3418 h 3553"/>
                <a:gd name="T40" fmla="*/ 3030 w 3164"/>
                <a:gd name="T41" fmla="*/ 3061 h 3553"/>
                <a:gd name="T42" fmla="*/ 1515 w 3164"/>
                <a:gd name="T43" fmla="*/ 2867 h 3553"/>
                <a:gd name="T44" fmla="*/ 1651 w 3164"/>
                <a:gd name="T45" fmla="*/ 3054 h 3553"/>
                <a:gd name="T46" fmla="*/ 2901 w 3164"/>
                <a:gd name="T47" fmla="*/ 2929 h 3553"/>
                <a:gd name="T48" fmla="*/ 2636 w 3164"/>
                <a:gd name="T49" fmla="*/ 2740 h 3553"/>
                <a:gd name="T50" fmla="*/ 1568 w 3164"/>
                <a:gd name="T51" fmla="*/ 2663 h 3553"/>
                <a:gd name="T52" fmla="*/ 1837 w 3164"/>
                <a:gd name="T53" fmla="*/ 2432 h 3553"/>
                <a:gd name="T54" fmla="*/ 2088 w 3164"/>
                <a:gd name="T55" fmla="*/ 2149 h 3553"/>
                <a:gd name="T56" fmla="*/ 773 w 3164"/>
                <a:gd name="T57" fmla="*/ 1510 h 3553"/>
                <a:gd name="T58" fmla="*/ 1668 w 3164"/>
                <a:gd name="T59" fmla="*/ 1906 h 3553"/>
                <a:gd name="T60" fmla="*/ 1584 w 3164"/>
                <a:gd name="T61" fmla="*/ 1557 h 3553"/>
                <a:gd name="T62" fmla="*/ 910 w 3164"/>
                <a:gd name="T63" fmla="*/ 1149 h 3553"/>
                <a:gd name="T64" fmla="*/ 843 w 3164"/>
                <a:gd name="T65" fmla="*/ 1359 h 3553"/>
                <a:gd name="T66" fmla="*/ 1458 w 3164"/>
                <a:gd name="T67" fmla="*/ 1412 h 3553"/>
                <a:gd name="T68" fmla="*/ 910 w 3164"/>
                <a:gd name="T69" fmla="*/ 1149 h 3553"/>
                <a:gd name="T70" fmla="*/ 835 w 3164"/>
                <a:gd name="T71" fmla="*/ 969 h 3553"/>
                <a:gd name="T72" fmla="*/ 782 w 3164"/>
                <a:gd name="T73" fmla="*/ 684 h 3553"/>
                <a:gd name="T74" fmla="*/ 767 w 3164"/>
                <a:gd name="T75" fmla="*/ 669 h 3553"/>
                <a:gd name="T76" fmla="*/ 499 w 3164"/>
                <a:gd name="T77" fmla="*/ 542 h 3553"/>
                <a:gd name="T78" fmla="*/ 29 w 3164"/>
                <a:gd name="T79" fmla="*/ 16 h 3553"/>
                <a:gd name="T80" fmla="*/ 0 w 3164"/>
                <a:gd name="T81" fmla="*/ 12 h 3553"/>
                <a:gd name="T82" fmla="*/ 486 w 3164"/>
                <a:gd name="T83" fmla="*/ 392 h 3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64" h="3553">
                  <a:moveTo>
                    <a:pt x="3079" y="3268"/>
                  </a:moveTo>
                  <a:cubicBezTo>
                    <a:pt x="2880" y="3392"/>
                    <a:pt x="2736" y="3447"/>
                    <a:pt x="2434" y="3531"/>
                  </a:cubicBezTo>
                  <a:cubicBezTo>
                    <a:pt x="2587" y="3544"/>
                    <a:pt x="2749" y="3551"/>
                    <a:pt x="2805" y="3553"/>
                  </a:cubicBezTo>
                  <a:cubicBezTo>
                    <a:pt x="2854" y="3534"/>
                    <a:pt x="2896" y="3514"/>
                    <a:pt x="2931" y="3493"/>
                  </a:cubicBezTo>
                  <a:cubicBezTo>
                    <a:pt x="2931" y="3493"/>
                    <a:pt x="2931" y="3493"/>
                    <a:pt x="2931" y="3493"/>
                  </a:cubicBezTo>
                  <a:cubicBezTo>
                    <a:pt x="2975" y="3468"/>
                    <a:pt x="3008" y="3442"/>
                    <a:pt x="3029" y="3418"/>
                  </a:cubicBezTo>
                  <a:cubicBezTo>
                    <a:pt x="3029" y="3418"/>
                    <a:pt x="3029" y="3418"/>
                    <a:pt x="3029" y="3418"/>
                  </a:cubicBezTo>
                  <a:cubicBezTo>
                    <a:pt x="3029" y="3418"/>
                    <a:pt x="3030" y="3417"/>
                    <a:pt x="3031" y="3416"/>
                  </a:cubicBezTo>
                  <a:cubicBezTo>
                    <a:pt x="3031" y="3417"/>
                    <a:pt x="3031" y="3417"/>
                    <a:pt x="3031" y="3417"/>
                  </a:cubicBezTo>
                  <a:cubicBezTo>
                    <a:pt x="3037" y="3409"/>
                    <a:pt x="3042" y="3403"/>
                    <a:pt x="3047" y="3396"/>
                  </a:cubicBezTo>
                  <a:cubicBezTo>
                    <a:pt x="3047" y="3396"/>
                    <a:pt x="3047" y="3396"/>
                    <a:pt x="3047" y="3396"/>
                  </a:cubicBezTo>
                  <a:cubicBezTo>
                    <a:pt x="3048" y="3395"/>
                    <a:pt x="3048" y="3394"/>
                    <a:pt x="3049" y="3394"/>
                  </a:cubicBezTo>
                  <a:cubicBezTo>
                    <a:pt x="3057" y="3381"/>
                    <a:pt x="3062" y="3369"/>
                    <a:pt x="3065" y="3360"/>
                  </a:cubicBezTo>
                  <a:cubicBezTo>
                    <a:pt x="3065" y="3360"/>
                    <a:pt x="3065" y="3360"/>
                    <a:pt x="3065" y="3360"/>
                  </a:cubicBezTo>
                  <a:cubicBezTo>
                    <a:pt x="3065" y="3359"/>
                    <a:pt x="3065" y="3358"/>
                    <a:pt x="3065" y="3356"/>
                  </a:cubicBezTo>
                  <a:cubicBezTo>
                    <a:pt x="3065" y="3356"/>
                    <a:pt x="3065" y="3356"/>
                    <a:pt x="3065" y="3356"/>
                  </a:cubicBezTo>
                  <a:cubicBezTo>
                    <a:pt x="3066" y="3352"/>
                    <a:pt x="3066" y="3349"/>
                    <a:pt x="3066" y="3346"/>
                  </a:cubicBezTo>
                  <a:cubicBezTo>
                    <a:pt x="3066" y="3346"/>
                    <a:pt x="3066" y="3346"/>
                    <a:pt x="3066" y="3346"/>
                  </a:cubicBezTo>
                  <a:cubicBezTo>
                    <a:pt x="3067" y="3344"/>
                    <a:pt x="3067" y="3342"/>
                    <a:pt x="3067" y="3342"/>
                  </a:cubicBezTo>
                  <a:cubicBezTo>
                    <a:pt x="3067" y="3336"/>
                    <a:pt x="3066" y="3333"/>
                    <a:pt x="3065" y="3330"/>
                  </a:cubicBezTo>
                  <a:cubicBezTo>
                    <a:pt x="3064" y="3325"/>
                    <a:pt x="3064" y="3325"/>
                    <a:pt x="3064" y="3325"/>
                  </a:cubicBezTo>
                  <a:cubicBezTo>
                    <a:pt x="3064" y="3325"/>
                    <a:pt x="3064" y="3325"/>
                    <a:pt x="3064" y="3325"/>
                  </a:cubicBezTo>
                  <a:cubicBezTo>
                    <a:pt x="3061" y="3304"/>
                    <a:pt x="3067" y="3284"/>
                    <a:pt x="3079" y="3268"/>
                  </a:cubicBezTo>
                  <a:moveTo>
                    <a:pt x="3156" y="3218"/>
                  </a:moveTo>
                  <a:cubicBezTo>
                    <a:pt x="3145" y="3226"/>
                    <a:pt x="3134" y="3233"/>
                    <a:pt x="3124" y="3240"/>
                  </a:cubicBezTo>
                  <a:cubicBezTo>
                    <a:pt x="3137" y="3236"/>
                    <a:pt x="3151" y="3232"/>
                    <a:pt x="3164" y="3228"/>
                  </a:cubicBezTo>
                  <a:cubicBezTo>
                    <a:pt x="3161" y="3225"/>
                    <a:pt x="3159" y="3222"/>
                    <a:pt x="3156" y="3218"/>
                  </a:cubicBezTo>
                  <a:moveTo>
                    <a:pt x="1512" y="3194"/>
                  </a:moveTo>
                  <a:cubicBezTo>
                    <a:pt x="1518" y="3197"/>
                    <a:pt x="1525" y="3201"/>
                    <a:pt x="1531" y="3205"/>
                  </a:cubicBezTo>
                  <a:cubicBezTo>
                    <a:pt x="1534" y="3203"/>
                    <a:pt x="1538" y="3202"/>
                    <a:pt x="1541" y="3202"/>
                  </a:cubicBezTo>
                  <a:cubicBezTo>
                    <a:pt x="1552" y="3200"/>
                    <a:pt x="1543" y="3197"/>
                    <a:pt x="1512" y="3194"/>
                  </a:cubicBezTo>
                  <a:moveTo>
                    <a:pt x="3030" y="3061"/>
                  </a:moveTo>
                  <a:cubicBezTo>
                    <a:pt x="2988" y="3092"/>
                    <a:pt x="2860" y="3106"/>
                    <a:pt x="2706" y="3141"/>
                  </a:cubicBezTo>
                  <a:cubicBezTo>
                    <a:pt x="2573" y="3166"/>
                    <a:pt x="1963" y="3249"/>
                    <a:pt x="1718" y="3296"/>
                  </a:cubicBezTo>
                  <a:cubicBezTo>
                    <a:pt x="1685" y="3302"/>
                    <a:pt x="1627" y="3393"/>
                    <a:pt x="1534" y="3488"/>
                  </a:cubicBezTo>
                  <a:cubicBezTo>
                    <a:pt x="1536" y="3491"/>
                    <a:pt x="1538" y="3494"/>
                    <a:pt x="1539" y="3497"/>
                  </a:cubicBezTo>
                  <a:cubicBezTo>
                    <a:pt x="1543" y="3503"/>
                    <a:pt x="1545" y="3509"/>
                    <a:pt x="1548" y="3514"/>
                  </a:cubicBezTo>
                  <a:cubicBezTo>
                    <a:pt x="1640" y="3507"/>
                    <a:pt x="1768" y="3504"/>
                    <a:pt x="1897" y="3504"/>
                  </a:cubicBezTo>
                  <a:cubicBezTo>
                    <a:pt x="1972" y="3504"/>
                    <a:pt x="2048" y="3505"/>
                    <a:pt x="2116" y="3507"/>
                  </a:cubicBezTo>
                  <a:cubicBezTo>
                    <a:pt x="2220" y="3479"/>
                    <a:pt x="2323" y="3449"/>
                    <a:pt x="2419" y="3418"/>
                  </a:cubicBezTo>
                  <a:cubicBezTo>
                    <a:pt x="2716" y="3322"/>
                    <a:pt x="2958" y="3162"/>
                    <a:pt x="3057" y="3091"/>
                  </a:cubicBezTo>
                  <a:cubicBezTo>
                    <a:pt x="3048" y="3081"/>
                    <a:pt x="3039" y="3071"/>
                    <a:pt x="3030" y="3061"/>
                  </a:cubicBezTo>
                  <a:moveTo>
                    <a:pt x="1568" y="2663"/>
                  </a:moveTo>
                  <a:cubicBezTo>
                    <a:pt x="1547" y="2714"/>
                    <a:pt x="1530" y="2790"/>
                    <a:pt x="1515" y="2867"/>
                  </a:cubicBezTo>
                  <a:cubicBezTo>
                    <a:pt x="1502" y="2933"/>
                    <a:pt x="1490" y="2999"/>
                    <a:pt x="1477" y="3049"/>
                  </a:cubicBezTo>
                  <a:cubicBezTo>
                    <a:pt x="1533" y="3051"/>
                    <a:pt x="1592" y="3053"/>
                    <a:pt x="1651" y="3054"/>
                  </a:cubicBezTo>
                  <a:cubicBezTo>
                    <a:pt x="1685" y="3054"/>
                    <a:pt x="1718" y="3054"/>
                    <a:pt x="1750" y="3054"/>
                  </a:cubicBezTo>
                  <a:cubicBezTo>
                    <a:pt x="2349" y="3054"/>
                    <a:pt x="2712" y="2990"/>
                    <a:pt x="2901" y="2929"/>
                  </a:cubicBezTo>
                  <a:cubicBezTo>
                    <a:pt x="2836" y="2870"/>
                    <a:pt x="2768" y="2820"/>
                    <a:pt x="2697" y="2783"/>
                  </a:cubicBezTo>
                  <a:cubicBezTo>
                    <a:pt x="2679" y="2772"/>
                    <a:pt x="2658" y="2758"/>
                    <a:pt x="2636" y="2740"/>
                  </a:cubicBezTo>
                  <a:cubicBezTo>
                    <a:pt x="2556" y="2752"/>
                    <a:pt x="2470" y="2757"/>
                    <a:pt x="2380" y="2757"/>
                  </a:cubicBezTo>
                  <a:cubicBezTo>
                    <a:pt x="2127" y="2757"/>
                    <a:pt x="1842" y="2716"/>
                    <a:pt x="1568" y="2663"/>
                  </a:cubicBezTo>
                  <a:moveTo>
                    <a:pt x="1364" y="2083"/>
                  </a:moveTo>
                  <a:cubicBezTo>
                    <a:pt x="1531" y="2174"/>
                    <a:pt x="1722" y="2325"/>
                    <a:pt x="1837" y="2432"/>
                  </a:cubicBezTo>
                  <a:cubicBezTo>
                    <a:pt x="2086" y="2444"/>
                    <a:pt x="2254" y="2448"/>
                    <a:pt x="2348" y="2449"/>
                  </a:cubicBezTo>
                  <a:cubicBezTo>
                    <a:pt x="2270" y="2362"/>
                    <a:pt x="2183" y="2261"/>
                    <a:pt x="2088" y="2149"/>
                  </a:cubicBezTo>
                  <a:cubicBezTo>
                    <a:pt x="1811" y="2134"/>
                    <a:pt x="1586" y="2113"/>
                    <a:pt x="1364" y="2083"/>
                  </a:cubicBezTo>
                  <a:moveTo>
                    <a:pt x="773" y="1510"/>
                  </a:moveTo>
                  <a:cubicBezTo>
                    <a:pt x="802" y="1602"/>
                    <a:pt x="870" y="1725"/>
                    <a:pt x="955" y="1827"/>
                  </a:cubicBezTo>
                  <a:cubicBezTo>
                    <a:pt x="1264" y="1867"/>
                    <a:pt x="1545" y="1896"/>
                    <a:pt x="1668" y="1906"/>
                  </a:cubicBezTo>
                  <a:cubicBezTo>
                    <a:pt x="1771" y="1914"/>
                    <a:pt x="1853" y="1928"/>
                    <a:pt x="1913" y="1941"/>
                  </a:cubicBezTo>
                  <a:cubicBezTo>
                    <a:pt x="1811" y="1821"/>
                    <a:pt x="1702" y="1692"/>
                    <a:pt x="1584" y="1557"/>
                  </a:cubicBezTo>
                  <a:cubicBezTo>
                    <a:pt x="1287" y="1544"/>
                    <a:pt x="1026" y="1531"/>
                    <a:pt x="773" y="1510"/>
                  </a:cubicBezTo>
                  <a:moveTo>
                    <a:pt x="910" y="1149"/>
                  </a:moveTo>
                  <a:cubicBezTo>
                    <a:pt x="940" y="1170"/>
                    <a:pt x="965" y="1184"/>
                    <a:pt x="965" y="1184"/>
                  </a:cubicBezTo>
                  <a:cubicBezTo>
                    <a:pt x="965" y="1184"/>
                    <a:pt x="941" y="1309"/>
                    <a:pt x="843" y="1359"/>
                  </a:cubicBezTo>
                  <a:cubicBezTo>
                    <a:pt x="960" y="1372"/>
                    <a:pt x="1049" y="1383"/>
                    <a:pt x="1094" y="1388"/>
                  </a:cubicBezTo>
                  <a:cubicBezTo>
                    <a:pt x="1231" y="1405"/>
                    <a:pt x="1376" y="1410"/>
                    <a:pt x="1458" y="1412"/>
                  </a:cubicBezTo>
                  <a:cubicBezTo>
                    <a:pt x="1405" y="1353"/>
                    <a:pt x="1352" y="1293"/>
                    <a:pt x="1297" y="1232"/>
                  </a:cubicBezTo>
                  <a:cubicBezTo>
                    <a:pt x="1166" y="1204"/>
                    <a:pt x="1037" y="1176"/>
                    <a:pt x="910" y="1149"/>
                  </a:cubicBezTo>
                  <a:moveTo>
                    <a:pt x="499" y="542"/>
                  </a:moveTo>
                  <a:cubicBezTo>
                    <a:pt x="683" y="745"/>
                    <a:pt x="821" y="913"/>
                    <a:pt x="835" y="969"/>
                  </a:cubicBezTo>
                  <a:cubicBezTo>
                    <a:pt x="957" y="991"/>
                    <a:pt x="1043" y="1004"/>
                    <a:pt x="1094" y="1010"/>
                  </a:cubicBezTo>
                  <a:cubicBezTo>
                    <a:pt x="994" y="903"/>
                    <a:pt x="889" y="794"/>
                    <a:pt x="782" y="684"/>
                  </a:cubicBezTo>
                  <a:cubicBezTo>
                    <a:pt x="781" y="684"/>
                    <a:pt x="781" y="684"/>
                    <a:pt x="781" y="684"/>
                  </a:cubicBezTo>
                  <a:cubicBezTo>
                    <a:pt x="781" y="684"/>
                    <a:pt x="776" y="679"/>
                    <a:pt x="767" y="669"/>
                  </a:cubicBezTo>
                  <a:cubicBezTo>
                    <a:pt x="748" y="650"/>
                    <a:pt x="730" y="632"/>
                    <a:pt x="711" y="613"/>
                  </a:cubicBezTo>
                  <a:cubicBezTo>
                    <a:pt x="642" y="591"/>
                    <a:pt x="571" y="567"/>
                    <a:pt x="499" y="542"/>
                  </a:cubicBezTo>
                  <a:moveTo>
                    <a:pt x="57" y="0"/>
                  </a:moveTo>
                  <a:cubicBezTo>
                    <a:pt x="49" y="8"/>
                    <a:pt x="40" y="14"/>
                    <a:pt x="29" y="16"/>
                  </a:cubicBezTo>
                  <a:cubicBezTo>
                    <a:pt x="26" y="16"/>
                    <a:pt x="23" y="17"/>
                    <a:pt x="20" y="17"/>
                  </a:cubicBezTo>
                  <a:cubicBezTo>
                    <a:pt x="13" y="17"/>
                    <a:pt x="6" y="15"/>
                    <a:pt x="0" y="12"/>
                  </a:cubicBezTo>
                  <a:cubicBezTo>
                    <a:pt x="109" y="125"/>
                    <a:pt x="223" y="245"/>
                    <a:pt x="331" y="360"/>
                  </a:cubicBezTo>
                  <a:cubicBezTo>
                    <a:pt x="407" y="380"/>
                    <a:pt x="457" y="389"/>
                    <a:pt x="486" y="392"/>
                  </a:cubicBezTo>
                  <a:cubicBezTo>
                    <a:pt x="348" y="260"/>
                    <a:pt x="205" y="129"/>
                    <a:pt x="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1">
              <a:extLst>
                <a:ext uri="{FF2B5EF4-FFF2-40B4-BE49-F238E27FC236}">
                  <a16:creationId xmlns:a16="http://schemas.microsoft.com/office/drawing/2014/main" id="{112E6BA5-F026-43C1-AF8E-C1840E94275C}"/>
                </a:ext>
              </a:extLst>
            </p:cNvPr>
            <p:cNvSpPr>
              <a:spLocks noEditPoints="1"/>
            </p:cNvSpPr>
            <p:nvPr/>
          </p:nvSpPr>
          <p:spPr bwMode="auto">
            <a:xfrm>
              <a:off x="-10675938" y="3540126"/>
              <a:ext cx="485775" cy="349250"/>
            </a:xfrm>
            <a:custGeom>
              <a:avLst/>
              <a:gdLst>
                <a:gd name="T0" fmla="*/ 436 w 451"/>
                <a:gd name="T1" fmla="*/ 309 h 324"/>
                <a:gd name="T2" fmla="*/ 450 w 451"/>
                <a:gd name="T3" fmla="*/ 324 h 324"/>
                <a:gd name="T4" fmla="*/ 451 w 451"/>
                <a:gd name="T5" fmla="*/ 324 h 324"/>
                <a:gd name="T6" fmla="*/ 436 w 451"/>
                <a:gd name="T7" fmla="*/ 309 h 324"/>
                <a:gd name="T8" fmla="*/ 0 w 451"/>
                <a:gd name="T9" fmla="*/ 0 h 324"/>
                <a:gd name="T10" fmla="*/ 168 w 451"/>
                <a:gd name="T11" fmla="*/ 182 h 324"/>
                <a:gd name="T12" fmla="*/ 380 w 451"/>
                <a:gd name="T13" fmla="*/ 253 h 324"/>
                <a:gd name="T14" fmla="*/ 155 w 451"/>
                <a:gd name="T15" fmla="*/ 32 h 324"/>
                <a:gd name="T16" fmla="*/ 0 w 451"/>
                <a:gd name="T17" fmla="*/ 0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1" h="324">
                  <a:moveTo>
                    <a:pt x="436" y="309"/>
                  </a:moveTo>
                  <a:cubicBezTo>
                    <a:pt x="445" y="319"/>
                    <a:pt x="450" y="324"/>
                    <a:pt x="450" y="324"/>
                  </a:cubicBezTo>
                  <a:cubicBezTo>
                    <a:pt x="451" y="324"/>
                    <a:pt x="451" y="324"/>
                    <a:pt x="451" y="324"/>
                  </a:cubicBezTo>
                  <a:cubicBezTo>
                    <a:pt x="446" y="319"/>
                    <a:pt x="441" y="314"/>
                    <a:pt x="436" y="309"/>
                  </a:cubicBezTo>
                  <a:moveTo>
                    <a:pt x="0" y="0"/>
                  </a:moveTo>
                  <a:cubicBezTo>
                    <a:pt x="58" y="62"/>
                    <a:pt x="115" y="124"/>
                    <a:pt x="168" y="182"/>
                  </a:cubicBezTo>
                  <a:cubicBezTo>
                    <a:pt x="240" y="207"/>
                    <a:pt x="311" y="231"/>
                    <a:pt x="380" y="253"/>
                  </a:cubicBezTo>
                  <a:cubicBezTo>
                    <a:pt x="307" y="180"/>
                    <a:pt x="232" y="106"/>
                    <a:pt x="155" y="32"/>
                  </a:cubicBezTo>
                  <a:cubicBezTo>
                    <a:pt x="126" y="29"/>
                    <a:pt x="76" y="2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2">
              <a:extLst>
                <a:ext uri="{FF2B5EF4-FFF2-40B4-BE49-F238E27FC236}">
                  <a16:creationId xmlns:a16="http://schemas.microsoft.com/office/drawing/2014/main" id="{4FD802ED-93F8-4F08-83E4-443CC430D064}"/>
                </a:ext>
              </a:extLst>
            </p:cNvPr>
            <p:cNvSpPr>
              <a:spLocks noEditPoints="1"/>
            </p:cNvSpPr>
            <p:nvPr/>
          </p:nvSpPr>
          <p:spPr bwMode="auto">
            <a:xfrm>
              <a:off x="-10191750" y="4195763"/>
              <a:ext cx="2000250" cy="1924050"/>
            </a:xfrm>
            <a:custGeom>
              <a:avLst/>
              <a:gdLst>
                <a:gd name="T0" fmla="*/ 1057 w 1856"/>
                <a:gd name="T1" fmla="*/ 1463 h 1788"/>
                <a:gd name="T2" fmla="*/ 1157 w 1856"/>
                <a:gd name="T3" fmla="*/ 1575 h 1788"/>
                <a:gd name="T4" fmla="*/ 978 w 1856"/>
                <a:gd name="T5" fmla="*/ 1639 h 1788"/>
                <a:gd name="T6" fmla="*/ 850 w 1856"/>
                <a:gd name="T7" fmla="*/ 1633 h 1788"/>
                <a:gd name="T8" fmla="*/ 846 w 1856"/>
                <a:gd name="T9" fmla="*/ 1633 h 1788"/>
                <a:gd name="T10" fmla="*/ 788 w 1856"/>
                <a:gd name="T11" fmla="*/ 1694 h 1788"/>
                <a:gd name="T12" fmla="*/ 1600 w 1856"/>
                <a:gd name="T13" fmla="*/ 1788 h 1788"/>
                <a:gd name="T14" fmla="*/ 1856 w 1856"/>
                <a:gd name="T15" fmla="*/ 1771 h 1788"/>
                <a:gd name="T16" fmla="*/ 1568 w 1856"/>
                <a:gd name="T17" fmla="*/ 1480 h 1788"/>
                <a:gd name="T18" fmla="*/ 1057 w 1856"/>
                <a:gd name="T19" fmla="*/ 1463 h 1788"/>
                <a:gd name="T20" fmla="*/ 55 w 1856"/>
                <a:gd name="T21" fmla="*/ 0 h 1788"/>
                <a:gd name="T22" fmla="*/ 53 w 1856"/>
                <a:gd name="T23" fmla="*/ 18 h 1788"/>
                <a:gd name="T24" fmla="*/ 130 w 1856"/>
                <a:gd name="T25" fmla="*/ 180 h 1788"/>
                <a:gd name="T26" fmla="*/ 517 w 1856"/>
                <a:gd name="T27" fmla="*/ 263 h 1788"/>
                <a:gd name="T28" fmla="*/ 314 w 1856"/>
                <a:gd name="T29" fmla="*/ 41 h 1788"/>
                <a:gd name="T30" fmla="*/ 55 w 1856"/>
                <a:gd name="T31" fmla="*/ 0 h 1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56" h="1788">
                  <a:moveTo>
                    <a:pt x="1057" y="1463"/>
                  </a:moveTo>
                  <a:cubicBezTo>
                    <a:pt x="1112" y="1514"/>
                    <a:pt x="1149" y="1556"/>
                    <a:pt x="1157" y="1575"/>
                  </a:cubicBezTo>
                  <a:cubicBezTo>
                    <a:pt x="1177" y="1626"/>
                    <a:pt x="1079" y="1639"/>
                    <a:pt x="978" y="1639"/>
                  </a:cubicBezTo>
                  <a:cubicBezTo>
                    <a:pt x="932" y="1639"/>
                    <a:pt x="885" y="1636"/>
                    <a:pt x="850" y="1633"/>
                  </a:cubicBezTo>
                  <a:cubicBezTo>
                    <a:pt x="848" y="1633"/>
                    <a:pt x="847" y="1633"/>
                    <a:pt x="846" y="1633"/>
                  </a:cubicBezTo>
                  <a:cubicBezTo>
                    <a:pt x="823" y="1633"/>
                    <a:pt x="804" y="1656"/>
                    <a:pt x="788" y="1694"/>
                  </a:cubicBezTo>
                  <a:cubicBezTo>
                    <a:pt x="1062" y="1747"/>
                    <a:pt x="1347" y="1788"/>
                    <a:pt x="1600" y="1788"/>
                  </a:cubicBezTo>
                  <a:cubicBezTo>
                    <a:pt x="1690" y="1788"/>
                    <a:pt x="1776" y="1783"/>
                    <a:pt x="1856" y="1771"/>
                  </a:cubicBezTo>
                  <a:cubicBezTo>
                    <a:pt x="1780" y="1710"/>
                    <a:pt x="1683" y="1611"/>
                    <a:pt x="1568" y="1480"/>
                  </a:cubicBezTo>
                  <a:cubicBezTo>
                    <a:pt x="1474" y="1479"/>
                    <a:pt x="1306" y="1475"/>
                    <a:pt x="1057" y="1463"/>
                  </a:cubicBezTo>
                  <a:moveTo>
                    <a:pt x="55" y="0"/>
                  </a:moveTo>
                  <a:cubicBezTo>
                    <a:pt x="57" y="8"/>
                    <a:pt x="56" y="14"/>
                    <a:pt x="53" y="18"/>
                  </a:cubicBezTo>
                  <a:cubicBezTo>
                    <a:pt x="0" y="69"/>
                    <a:pt x="73" y="138"/>
                    <a:pt x="130" y="180"/>
                  </a:cubicBezTo>
                  <a:cubicBezTo>
                    <a:pt x="257" y="207"/>
                    <a:pt x="386" y="235"/>
                    <a:pt x="517" y="263"/>
                  </a:cubicBezTo>
                  <a:cubicBezTo>
                    <a:pt x="451" y="190"/>
                    <a:pt x="383" y="116"/>
                    <a:pt x="314" y="41"/>
                  </a:cubicBezTo>
                  <a:cubicBezTo>
                    <a:pt x="263" y="35"/>
                    <a:pt x="177" y="22"/>
                    <a:pt x="5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3">
              <a:extLst>
                <a:ext uri="{FF2B5EF4-FFF2-40B4-BE49-F238E27FC236}">
                  <a16:creationId xmlns:a16="http://schemas.microsoft.com/office/drawing/2014/main" id="{40F4F157-88B1-4427-9A46-8443634FA5F3}"/>
                </a:ext>
              </a:extLst>
            </p:cNvPr>
            <p:cNvSpPr>
              <a:spLocks/>
            </p:cNvSpPr>
            <p:nvPr/>
          </p:nvSpPr>
          <p:spPr bwMode="auto">
            <a:xfrm>
              <a:off x="-9539288" y="6303963"/>
              <a:ext cx="1771650" cy="601663"/>
            </a:xfrm>
            <a:custGeom>
              <a:avLst/>
              <a:gdLst>
                <a:gd name="T0" fmla="*/ 1515 w 1644"/>
                <a:gd name="T1" fmla="*/ 0 h 559"/>
                <a:gd name="T2" fmla="*/ 364 w 1644"/>
                <a:gd name="T3" fmla="*/ 125 h 559"/>
                <a:gd name="T4" fmla="*/ 265 w 1644"/>
                <a:gd name="T5" fmla="*/ 125 h 559"/>
                <a:gd name="T6" fmla="*/ 91 w 1644"/>
                <a:gd name="T7" fmla="*/ 120 h 559"/>
                <a:gd name="T8" fmla="*/ 42 w 1644"/>
                <a:gd name="T9" fmla="*/ 204 h 559"/>
                <a:gd name="T10" fmla="*/ 41 w 1644"/>
                <a:gd name="T11" fmla="*/ 204 h 559"/>
                <a:gd name="T12" fmla="*/ 40 w 1644"/>
                <a:gd name="T13" fmla="*/ 204 h 559"/>
                <a:gd name="T14" fmla="*/ 126 w 1644"/>
                <a:gd name="T15" fmla="*/ 265 h 559"/>
                <a:gd name="T16" fmla="*/ 155 w 1644"/>
                <a:gd name="T17" fmla="*/ 273 h 559"/>
                <a:gd name="T18" fmla="*/ 145 w 1644"/>
                <a:gd name="T19" fmla="*/ 276 h 559"/>
                <a:gd name="T20" fmla="*/ 178 w 1644"/>
                <a:gd name="T21" fmla="*/ 337 h 559"/>
                <a:gd name="T22" fmla="*/ 26 w 1644"/>
                <a:gd name="T23" fmla="*/ 524 h 559"/>
                <a:gd name="T24" fmla="*/ 88 w 1644"/>
                <a:gd name="T25" fmla="*/ 527 h 559"/>
                <a:gd name="T26" fmla="*/ 148 w 1644"/>
                <a:gd name="T27" fmla="*/ 559 h 559"/>
                <a:gd name="T28" fmla="*/ 332 w 1644"/>
                <a:gd name="T29" fmla="*/ 367 h 559"/>
                <a:gd name="T30" fmla="*/ 1320 w 1644"/>
                <a:gd name="T31" fmla="*/ 212 h 559"/>
                <a:gd name="T32" fmla="*/ 1644 w 1644"/>
                <a:gd name="T33" fmla="*/ 132 h 559"/>
                <a:gd name="T34" fmla="*/ 1515 w 1644"/>
                <a:gd name="T35" fmla="*/ 0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4" h="559">
                  <a:moveTo>
                    <a:pt x="1515" y="0"/>
                  </a:moveTo>
                  <a:cubicBezTo>
                    <a:pt x="1326" y="61"/>
                    <a:pt x="963" y="125"/>
                    <a:pt x="364" y="125"/>
                  </a:cubicBezTo>
                  <a:cubicBezTo>
                    <a:pt x="332" y="125"/>
                    <a:pt x="299" y="125"/>
                    <a:pt x="265" y="125"/>
                  </a:cubicBezTo>
                  <a:cubicBezTo>
                    <a:pt x="206" y="124"/>
                    <a:pt x="147" y="122"/>
                    <a:pt x="91" y="120"/>
                  </a:cubicBezTo>
                  <a:cubicBezTo>
                    <a:pt x="77" y="170"/>
                    <a:pt x="61" y="204"/>
                    <a:pt x="42" y="204"/>
                  </a:cubicBezTo>
                  <a:cubicBezTo>
                    <a:pt x="41" y="204"/>
                    <a:pt x="41" y="204"/>
                    <a:pt x="41" y="204"/>
                  </a:cubicBezTo>
                  <a:cubicBezTo>
                    <a:pt x="41" y="204"/>
                    <a:pt x="41" y="204"/>
                    <a:pt x="40" y="204"/>
                  </a:cubicBezTo>
                  <a:cubicBezTo>
                    <a:pt x="0" y="204"/>
                    <a:pt x="68" y="233"/>
                    <a:pt x="126" y="265"/>
                  </a:cubicBezTo>
                  <a:cubicBezTo>
                    <a:pt x="157" y="268"/>
                    <a:pt x="166" y="271"/>
                    <a:pt x="155" y="273"/>
                  </a:cubicBezTo>
                  <a:cubicBezTo>
                    <a:pt x="152" y="273"/>
                    <a:pt x="148" y="274"/>
                    <a:pt x="145" y="276"/>
                  </a:cubicBezTo>
                  <a:cubicBezTo>
                    <a:pt x="186" y="300"/>
                    <a:pt x="214" y="324"/>
                    <a:pt x="178" y="337"/>
                  </a:cubicBezTo>
                  <a:cubicBezTo>
                    <a:pt x="126" y="356"/>
                    <a:pt x="57" y="452"/>
                    <a:pt x="26" y="524"/>
                  </a:cubicBezTo>
                  <a:cubicBezTo>
                    <a:pt x="47" y="526"/>
                    <a:pt x="68" y="527"/>
                    <a:pt x="88" y="527"/>
                  </a:cubicBezTo>
                  <a:cubicBezTo>
                    <a:pt x="112" y="528"/>
                    <a:pt x="135" y="540"/>
                    <a:pt x="148" y="559"/>
                  </a:cubicBezTo>
                  <a:cubicBezTo>
                    <a:pt x="241" y="464"/>
                    <a:pt x="299" y="373"/>
                    <a:pt x="332" y="367"/>
                  </a:cubicBezTo>
                  <a:cubicBezTo>
                    <a:pt x="577" y="320"/>
                    <a:pt x="1187" y="237"/>
                    <a:pt x="1320" y="212"/>
                  </a:cubicBezTo>
                  <a:cubicBezTo>
                    <a:pt x="1474" y="177"/>
                    <a:pt x="1602" y="163"/>
                    <a:pt x="1644" y="132"/>
                  </a:cubicBezTo>
                  <a:cubicBezTo>
                    <a:pt x="1602" y="84"/>
                    <a:pt x="1559" y="40"/>
                    <a:pt x="151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4">
              <a:extLst>
                <a:ext uri="{FF2B5EF4-FFF2-40B4-BE49-F238E27FC236}">
                  <a16:creationId xmlns:a16="http://schemas.microsoft.com/office/drawing/2014/main" id="{B7E7A89E-57F6-491B-B43B-C2911EEB60B3}"/>
                </a:ext>
              </a:extLst>
            </p:cNvPr>
            <p:cNvSpPr>
              <a:spLocks/>
            </p:cNvSpPr>
            <p:nvPr/>
          </p:nvSpPr>
          <p:spPr bwMode="auto">
            <a:xfrm>
              <a:off x="-10223500" y="4614863"/>
              <a:ext cx="898525" cy="214313"/>
            </a:xfrm>
            <a:custGeom>
              <a:avLst/>
              <a:gdLst>
                <a:gd name="T0" fmla="*/ 92 w 833"/>
                <a:gd name="T1" fmla="*/ 0 h 198"/>
                <a:gd name="T2" fmla="*/ 44 w 833"/>
                <a:gd name="T3" fmla="*/ 16 h 198"/>
                <a:gd name="T4" fmla="*/ 22 w 833"/>
                <a:gd name="T5" fmla="*/ 151 h 198"/>
                <a:gd name="T6" fmla="*/ 833 w 833"/>
                <a:gd name="T7" fmla="*/ 198 h 198"/>
                <a:gd name="T8" fmla="*/ 707 w 833"/>
                <a:gd name="T9" fmla="*/ 53 h 198"/>
                <a:gd name="T10" fmla="*/ 343 w 833"/>
                <a:gd name="T11" fmla="*/ 29 h 198"/>
                <a:gd name="T12" fmla="*/ 92 w 833"/>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833" h="198">
                  <a:moveTo>
                    <a:pt x="92" y="0"/>
                  </a:moveTo>
                  <a:cubicBezTo>
                    <a:pt x="78" y="7"/>
                    <a:pt x="62" y="13"/>
                    <a:pt x="44" y="16"/>
                  </a:cubicBezTo>
                  <a:cubicBezTo>
                    <a:pt x="3" y="24"/>
                    <a:pt x="0" y="78"/>
                    <a:pt x="22" y="151"/>
                  </a:cubicBezTo>
                  <a:cubicBezTo>
                    <a:pt x="275" y="172"/>
                    <a:pt x="536" y="185"/>
                    <a:pt x="833" y="198"/>
                  </a:cubicBezTo>
                  <a:cubicBezTo>
                    <a:pt x="792" y="151"/>
                    <a:pt x="750" y="102"/>
                    <a:pt x="707" y="53"/>
                  </a:cubicBezTo>
                  <a:cubicBezTo>
                    <a:pt x="625" y="51"/>
                    <a:pt x="480" y="46"/>
                    <a:pt x="343" y="29"/>
                  </a:cubicBezTo>
                  <a:cubicBezTo>
                    <a:pt x="298" y="24"/>
                    <a:pt x="209" y="13"/>
                    <a:pt x="9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5">
              <a:extLst>
                <a:ext uri="{FF2B5EF4-FFF2-40B4-BE49-F238E27FC236}">
                  <a16:creationId xmlns:a16="http://schemas.microsoft.com/office/drawing/2014/main" id="{03DEA805-F8A9-43D8-BE95-48C0DD43BF77}"/>
                </a:ext>
              </a:extLst>
            </p:cNvPr>
            <p:cNvSpPr>
              <a:spLocks/>
            </p:cNvSpPr>
            <p:nvPr/>
          </p:nvSpPr>
          <p:spPr bwMode="auto">
            <a:xfrm>
              <a:off x="-10004425" y="5119688"/>
              <a:ext cx="1222375" cy="346075"/>
            </a:xfrm>
            <a:custGeom>
              <a:avLst/>
              <a:gdLst>
                <a:gd name="T0" fmla="*/ 0 w 1133"/>
                <a:gd name="T1" fmla="*/ 0 h 322"/>
                <a:gd name="T2" fmla="*/ 246 w 1133"/>
                <a:gd name="T3" fmla="*/ 188 h 322"/>
                <a:gd name="T4" fmla="*/ 409 w 1133"/>
                <a:gd name="T5" fmla="*/ 256 h 322"/>
                <a:gd name="T6" fmla="*/ 1133 w 1133"/>
                <a:gd name="T7" fmla="*/ 322 h 322"/>
                <a:gd name="T8" fmla="*/ 958 w 1133"/>
                <a:gd name="T9" fmla="*/ 114 h 322"/>
                <a:gd name="T10" fmla="*/ 713 w 1133"/>
                <a:gd name="T11" fmla="*/ 79 h 322"/>
                <a:gd name="T12" fmla="*/ 0 w 1133"/>
                <a:gd name="T13" fmla="*/ 0 h 322"/>
              </a:gdLst>
              <a:ahLst/>
              <a:cxnLst>
                <a:cxn ang="0">
                  <a:pos x="T0" y="T1"/>
                </a:cxn>
                <a:cxn ang="0">
                  <a:pos x="T2" y="T3"/>
                </a:cxn>
                <a:cxn ang="0">
                  <a:pos x="T4" y="T5"/>
                </a:cxn>
                <a:cxn ang="0">
                  <a:pos x="T6" y="T7"/>
                </a:cxn>
                <a:cxn ang="0">
                  <a:pos x="T8" y="T9"/>
                </a:cxn>
                <a:cxn ang="0">
                  <a:pos x="T10" y="T11"/>
                </a:cxn>
                <a:cxn ang="0">
                  <a:pos x="T12" y="T13"/>
                </a:cxn>
              </a:cxnLst>
              <a:rect l="0" t="0" r="r" b="b"/>
              <a:pathLst>
                <a:path w="1133" h="322">
                  <a:moveTo>
                    <a:pt x="0" y="0"/>
                  </a:moveTo>
                  <a:cubicBezTo>
                    <a:pt x="75" y="92"/>
                    <a:pt x="163" y="166"/>
                    <a:pt x="246" y="188"/>
                  </a:cubicBezTo>
                  <a:cubicBezTo>
                    <a:pt x="294" y="200"/>
                    <a:pt x="350" y="224"/>
                    <a:pt x="409" y="256"/>
                  </a:cubicBezTo>
                  <a:cubicBezTo>
                    <a:pt x="631" y="286"/>
                    <a:pt x="856" y="307"/>
                    <a:pt x="1133" y="322"/>
                  </a:cubicBezTo>
                  <a:cubicBezTo>
                    <a:pt x="1078" y="256"/>
                    <a:pt x="1019" y="187"/>
                    <a:pt x="958" y="114"/>
                  </a:cubicBezTo>
                  <a:cubicBezTo>
                    <a:pt x="898" y="101"/>
                    <a:pt x="816" y="87"/>
                    <a:pt x="713" y="79"/>
                  </a:cubicBezTo>
                  <a:cubicBezTo>
                    <a:pt x="590" y="69"/>
                    <a:pt x="309" y="4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6">
              <a:extLst>
                <a:ext uri="{FF2B5EF4-FFF2-40B4-BE49-F238E27FC236}">
                  <a16:creationId xmlns:a16="http://schemas.microsoft.com/office/drawing/2014/main" id="{133A0385-FFD7-4A8F-B272-E2E8033B0D11}"/>
                </a:ext>
              </a:extLst>
            </p:cNvPr>
            <p:cNvSpPr>
              <a:spLocks/>
            </p:cNvSpPr>
            <p:nvPr/>
          </p:nvSpPr>
          <p:spPr bwMode="auto">
            <a:xfrm>
              <a:off x="-8751888" y="6478588"/>
              <a:ext cx="1120775" cy="473075"/>
            </a:xfrm>
            <a:custGeom>
              <a:avLst/>
              <a:gdLst>
                <a:gd name="T0" fmla="*/ 941 w 1040"/>
                <a:gd name="T1" fmla="*/ 0 h 440"/>
                <a:gd name="T2" fmla="*/ 303 w 1040"/>
                <a:gd name="T3" fmla="*/ 327 h 440"/>
                <a:gd name="T4" fmla="*/ 0 w 1040"/>
                <a:gd name="T5" fmla="*/ 416 h 440"/>
                <a:gd name="T6" fmla="*/ 211 w 1040"/>
                <a:gd name="T7" fmla="*/ 429 h 440"/>
                <a:gd name="T8" fmla="*/ 318 w 1040"/>
                <a:gd name="T9" fmla="*/ 440 h 440"/>
                <a:gd name="T10" fmla="*/ 963 w 1040"/>
                <a:gd name="T11" fmla="*/ 177 h 440"/>
                <a:gd name="T12" fmla="*/ 1003 w 1040"/>
                <a:gd name="T13" fmla="*/ 150 h 440"/>
                <a:gd name="T14" fmla="*/ 1008 w 1040"/>
                <a:gd name="T15" fmla="*/ 149 h 440"/>
                <a:gd name="T16" fmla="*/ 1040 w 1040"/>
                <a:gd name="T17" fmla="*/ 127 h 440"/>
                <a:gd name="T18" fmla="*/ 941 w 1040"/>
                <a:gd name="T19"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0" h="440">
                  <a:moveTo>
                    <a:pt x="941" y="0"/>
                  </a:moveTo>
                  <a:cubicBezTo>
                    <a:pt x="842" y="71"/>
                    <a:pt x="600" y="231"/>
                    <a:pt x="303" y="327"/>
                  </a:cubicBezTo>
                  <a:cubicBezTo>
                    <a:pt x="207" y="358"/>
                    <a:pt x="104" y="388"/>
                    <a:pt x="0" y="416"/>
                  </a:cubicBezTo>
                  <a:cubicBezTo>
                    <a:pt x="85" y="419"/>
                    <a:pt x="160" y="423"/>
                    <a:pt x="211" y="429"/>
                  </a:cubicBezTo>
                  <a:cubicBezTo>
                    <a:pt x="245" y="433"/>
                    <a:pt x="281" y="436"/>
                    <a:pt x="318" y="440"/>
                  </a:cubicBezTo>
                  <a:cubicBezTo>
                    <a:pt x="620" y="356"/>
                    <a:pt x="764" y="301"/>
                    <a:pt x="963" y="177"/>
                  </a:cubicBezTo>
                  <a:cubicBezTo>
                    <a:pt x="972" y="164"/>
                    <a:pt x="986" y="154"/>
                    <a:pt x="1003" y="150"/>
                  </a:cubicBezTo>
                  <a:cubicBezTo>
                    <a:pt x="1005" y="149"/>
                    <a:pt x="1006" y="149"/>
                    <a:pt x="1008" y="149"/>
                  </a:cubicBezTo>
                  <a:cubicBezTo>
                    <a:pt x="1018" y="142"/>
                    <a:pt x="1029" y="135"/>
                    <a:pt x="1040" y="127"/>
                  </a:cubicBezTo>
                  <a:cubicBezTo>
                    <a:pt x="1008" y="83"/>
                    <a:pt x="975" y="41"/>
                    <a:pt x="94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7">
              <a:extLst>
                <a:ext uri="{FF2B5EF4-FFF2-40B4-BE49-F238E27FC236}">
                  <a16:creationId xmlns:a16="http://schemas.microsoft.com/office/drawing/2014/main" id="{9FBBC83C-E824-4449-B292-45173D2591A6}"/>
                </a:ext>
              </a:extLst>
            </p:cNvPr>
            <p:cNvSpPr>
              <a:spLocks noEditPoints="1"/>
            </p:cNvSpPr>
            <p:nvPr/>
          </p:nvSpPr>
          <p:spPr bwMode="auto">
            <a:xfrm>
              <a:off x="-11622088" y="2571751"/>
              <a:ext cx="4152900" cy="4054475"/>
            </a:xfrm>
            <a:custGeom>
              <a:avLst/>
              <a:gdLst>
                <a:gd name="T0" fmla="*/ 605 w 3852"/>
                <a:gd name="T1" fmla="*/ 477 h 3769"/>
                <a:gd name="T2" fmla="*/ 615 w 3852"/>
                <a:gd name="T3" fmla="*/ 499 h 3769"/>
                <a:gd name="T4" fmla="*/ 603 w 3852"/>
                <a:gd name="T5" fmla="*/ 541 h 3769"/>
                <a:gd name="T6" fmla="*/ 1032 w 3852"/>
                <a:gd name="T7" fmla="*/ 933 h 3769"/>
                <a:gd name="T8" fmla="*/ 1257 w 3852"/>
                <a:gd name="T9" fmla="*/ 1154 h 3769"/>
                <a:gd name="T10" fmla="*/ 1313 w 3852"/>
                <a:gd name="T11" fmla="*/ 1210 h 3769"/>
                <a:gd name="T12" fmla="*/ 1328 w 3852"/>
                <a:gd name="T13" fmla="*/ 1225 h 3769"/>
                <a:gd name="T14" fmla="*/ 1640 w 3852"/>
                <a:gd name="T15" fmla="*/ 1551 h 3769"/>
                <a:gd name="T16" fmla="*/ 1843 w 3852"/>
                <a:gd name="T17" fmla="*/ 1773 h 3769"/>
                <a:gd name="T18" fmla="*/ 2004 w 3852"/>
                <a:gd name="T19" fmla="*/ 1953 h 3769"/>
                <a:gd name="T20" fmla="*/ 2130 w 3852"/>
                <a:gd name="T21" fmla="*/ 2098 h 3769"/>
                <a:gd name="T22" fmla="*/ 2459 w 3852"/>
                <a:gd name="T23" fmla="*/ 2482 h 3769"/>
                <a:gd name="T24" fmla="*/ 2634 w 3852"/>
                <a:gd name="T25" fmla="*/ 2690 h 3769"/>
                <a:gd name="T26" fmla="*/ 2894 w 3852"/>
                <a:gd name="T27" fmla="*/ 2990 h 3769"/>
                <a:gd name="T28" fmla="*/ 3182 w 3852"/>
                <a:gd name="T29" fmla="*/ 3281 h 3769"/>
                <a:gd name="T30" fmla="*/ 3243 w 3852"/>
                <a:gd name="T31" fmla="*/ 3324 h 3769"/>
                <a:gd name="T32" fmla="*/ 3447 w 3852"/>
                <a:gd name="T33" fmla="*/ 3470 h 3769"/>
                <a:gd name="T34" fmla="*/ 3576 w 3852"/>
                <a:gd name="T35" fmla="*/ 3602 h 3769"/>
                <a:gd name="T36" fmla="*/ 3603 w 3852"/>
                <a:gd name="T37" fmla="*/ 3632 h 3769"/>
                <a:gd name="T38" fmla="*/ 3702 w 3852"/>
                <a:gd name="T39" fmla="*/ 3759 h 3769"/>
                <a:gd name="T40" fmla="*/ 3710 w 3852"/>
                <a:gd name="T41" fmla="*/ 3769 h 3769"/>
                <a:gd name="T42" fmla="*/ 3752 w 3852"/>
                <a:gd name="T43" fmla="*/ 3756 h 3769"/>
                <a:gd name="T44" fmla="*/ 3752 w 3852"/>
                <a:gd name="T45" fmla="*/ 3756 h 3769"/>
                <a:gd name="T46" fmla="*/ 3760 w 3852"/>
                <a:gd name="T47" fmla="*/ 3753 h 3769"/>
                <a:gd name="T48" fmla="*/ 3772 w 3852"/>
                <a:gd name="T49" fmla="*/ 3749 h 3769"/>
                <a:gd name="T50" fmla="*/ 3796 w 3852"/>
                <a:gd name="T51" fmla="*/ 3745 h 3769"/>
                <a:gd name="T52" fmla="*/ 3847 w 3852"/>
                <a:gd name="T53" fmla="*/ 3766 h 3769"/>
                <a:gd name="T54" fmla="*/ 3849 w 3852"/>
                <a:gd name="T55" fmla="*/ 3753 h 3769"/>
                <a:gd name="T56" fmla="*/ 3852 w 3852"/>
                <a:gd name="T57" fmla="*/ 3746 h 3769"/>
                <a:gd name="T58" fmla="*/ 3851 w 3852"/>
                <a:gd name="T59" fmla="*/ 3745 h 3769"/>
                <a:gd name="T60" fmla="*/ 3793 w 3852"/>
                <a:gd name="T61" fmla="*/ 3674 h 3769"/>
                <a:gd name="T62" fmla="*/ 3718 w 3852"/>
                <a:gd name="T63" fmla="*/ 3597 h 3769"/>
                <a:gd name="T64" fmla="*/ 3634 w 3852"/>
                <a:gd name="T65" fmla="*/ 3522 h 3769"/>
                <a:gd name="T66" fmla="*/ 3561 w 3852"/>
                <a:gd name="T67" fmla="*/ 3462 h 3769"/>
                <a:gd name="T68" fmla="*/ 3381 w 3852"/>
                <a:gd name="T69" fmla="*/ 3298 h 3769"/>
                <a:gd name="T70" fmla="*/ 3377 w 3852"/>
                <a:gd name="T71" fmla="*/ 3293 h 3769"/>
                <a:gd name="T72" fmla="*/ 3259 w 3852"/>
                <a:gd name="T73" fmla="*/ 3166 h 3769"/>
                <a:gd name="T74" fmla="*/ 2837 w 3852"/>
                <a:gd name="T75" fmla="*/ 2689 h 3769"/>
                <a:gd name="T76" fmla="*/ 2776 w 3852"/>
                <a:gd name="T77" fmla="*/ 2616 h 3769"/>
                <a:gd name="T78" fmla="*/ 2611 w 3852"/>
                <a:gd name="T79" fmla="*/ 2422 h 3769"/>
                <a:gd name="T80" fmla="*/ 2389 w 3852"/>
                <a:gd name="T81" fmla="*/ 2178 h 3769"/>
                <a:gd name="T82" fmla="*/ 2008 w 3852"/>
                <a:gd name="T83" fmla="*/ 1786 h 3769"/>
                <a:gd name="T84" fmla="*/ 1806 w 3852"/>
                <a:gd name="T85" fmla="*/ 1588 h 3769"/>
                <a:gd name="T86" fmla="*/ 1516 w 3852"/>
                <a:gd name="T87" fmla="*/ 1309 h 3769"/>
                <a:gd name="T88" fmla="*/ 1227 w 3852"/>
                <a:gd name="T89" fmla="*/ 1040 h 3769"/>
                <a:gd name="T90" fmla="*/ 819 w 3852"/>
                <a:gd name="T91" fmla="*/ 669 h 3769"/>
                <a:gd name="T92" fmla="*/ 605 w 3852"/>
                <a:gd name="T93" fmla="*/ 477 h 3769"/>
                <a:gd name="T94" fmla="*/ 0 w 3852"/>
                <a:gd name="T95" fmla="*/ 0 h 3769"/>
                <a:gd name="T96" fmla="*/ 0 w 3852"/>
                <a:gd name="T97" fmla="*/ 0 h 3769"/>
                <a:gd name="T98" fmla="*/ 227 w 3852"/>
                <a:gd name="T99" fmla="*/ 228 h 3769"/>
                <a:gd name="T100" fmla="*/ 247 w 3852"/>
                <a:gd name="T101" fmla="*/ 246 h 3769"/>
                <a:gd name="T102" fmla="*/ 247 w 3852"/>
                <a:gd name="T103" fmla="*/ 246 h 3769"/>
                <a:gd name="T104" fmla="*/ 527 w 3852"/>
                <a:gd name="T105" fmla="*/ 476 h 3769"/>
                <a:gd name="T106" fmla="*/ 556 w 3852"/>
                <a:gd name="T107" fmla="*/ 459 h 3769"/>
                <a:gd name="T108" fmla="*/ 566 w 3852"/>
                <a:gd name="T109" fmla="*/ 458 h 3769"/>
                <a:gd name="T110" fmla="*/ 592 w 3852"/>
                <a:gd name="T111" fmla="*/ 465 h 3769"/>
                <a:gd name="T112" fmla="*/ 561 w 3852"/>
                <a:gd name="T113" fmla="*/ 438 h 3769"/>
                <a:gd name="T114" fmla="*/ 159 w 3852"/>
                <a:gd name="T115" fmla="*/ 85 h 3769"/>
                <a:gd name="T116" fmla="*/ 0 w 3852"/>
                <a:gd name="T117" fmla="*/ 0 h 3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52" h="3769">
                  <a:moveTo>
                    <a:pt x="605" y="477"/>
                  </a:moveTo>
                  <a:cubicBezTo>
                    <a:pt x="610" y="483"/>
                    <a:pt x="613" y="490"/>
                    <a:pt x="615" y="499"/>
                  </a:cubicBezTo>
                  <a:cubicBezTo>
                    <a:pt x="618" y="515"/>
                    <a:pt x="613" y="530"/>
                    <a:pt x="603" y="541"/>
                  </a:cubicBezTo>
                  <a:cubicBezTo>
                    <a:pt x="751" y="670"/>
                    <a:pt x="894" y="801"/>
                    <a:pt x="1032" y="933"/>
                  </a:cubicBezTo>
                  <a:cubicBezTo>
                    <a:pt x="1109" y="1007"/>
                    <a:pt x="1184" y="1081"/>
                    <a:pt x="1257" y="1154"/>
                  </a:cubicBezTo>
                  <a:cubicBezTo>
                    <a:pt x="1276" y="1173"/>
                    <a:pt x="1294" y="1191"/>
                    <a:pt x="1313" y="1210"/>
                  </a:cubicBezTo>
                  <a:cubicBezTo>
                    <a:pt x="1318" y="1215"/>
                    <a:pt x="1323" y="1220"/>
                    <a:pt x="1328" y="1225"/>
                  </a:cubicBezTo>
                  <a:cubicBezTo>
                    <a:pt x="1435" y="1335"/>
                    <a:pt x="1540" y="1444"/>
                    <a:pt x="1640" y="1551"/>
                  </a:cubicBezTo>
                  <a:cubicBezTo>
                    <a:pt x="1709" y="1626"/>
                    <a:pt x="1777" y="1700"/>
                    <a:pt x="1843" y="1773"/>
                  </a:cubicBezTo>
                  <a:cubicBezTo>
                    <a:pt x="1898" y="1834"/>
                    <a:pt x="1951" y="1894"/>
                    <a:pt x="2004" y="1953"/>
                  </a:cubicBezTo>
                  <a:cubicBezTo>
                    <a:pt x="2047" y="2002"/>
                    <a:pt x="2089" y="2051"/>
                    <a:pt x="2130" y="2098"/>
                  </a:cubicBezTo>
                  <a:cubicBezTo>
                    <a:pt x="2248" y="2233"/>
                    <a:pt x="2357" y="2362"/>
                    <a:pt x="2459" y="2482"/>
                  </a:cubicBezTo>
                  <a:cubicBezTo>
                    <a:pt x="2520" y="2555"/>
                    <a:pt x="2579" y="2624"/>
                    <a:pt x="2634" y="2690"/>
                  </a:cubicBezTo>
                  <a:cubicBezTo>
                    <a:pt x="2729" y="2802"/>
                    <a:pt x="2816" y="2903"/>
                    <a:pt x="2894" y="2990"/>
                  </a:cubicBezTo>
                  <a:cubicBezTo>
                    <a:pt x="3009" y="3121"/>
                    <a:pt x="3106" y="3220"/>
                    <a:pt x="3182" y="3281"/>
                  </a:cubicBezTo>
                  <a:cubicBezTo>
                    <a:pt x="3204" y="3299"/>
                    <a:pt x="3225" y="3313"/>
                    <a:pt x="3243" y="3324"/>
                  </a:cubicBezTo>
                  <a:cubicBezTo>
                    <a:pt x="3314" y="3361"/>
                    <a:pt x="3382" y="3411"/>
                    <a:pt x="3447" y="3470"/>
                  </a:cubicBezTo>
                  <a:cubicBezTo>
                    <a:pt x="3491" y="3510"/>
                    <a:pt x="3534" y="3554"/>
                    <a:pt x="3576" y="3602"/>
                  </a:cubicBezTo>
                  <a:cubicBezTo>
                    <a:pt x="3585" y="3612"/>
                    <a:pt x="3594" y="3622"/>
                    <a:pt x="3603" y="3632"/>
                  </a:cubicBezTo>
                  <a:cubicBezTo>
                    <a:pt x="3637" y="3673"/>
                    <a:pt x="3670" y="3715"/>
                    <a:pt x="3702" y="3759"/>
                  </a:cubicBezTo>
                  <a:cubicBezTo>
                    <a:pt x="3705" y="3763"/>
                    <a:pt x="3707" y="3766"/>
                    <a:pt x="3710" y="3769"/>
                  </a:cubicBezTo>
                  <a:cubicBezTo>
                    <a:pt x="3724" y="3765"/>
                    <a:pt x="3738" y="3761"/>
                    <a:pt x="3752" y="3756"/>
                  </a:cubicBezTo>
                  <a:cubicBezTo>
                    <a:pt x="3752" y="3756"/>
                    <a:pt x="3752" y="3756"/>
                    <a:pt x="3752" y="3756"/>
                  </a:cubicBezTo>
                  <a:cubicBezTo>
                    <a:pt x="3754" y="3755"/>
                    <a:pt x="3757" y="3755"/>
                    <a:pt x="3760" y="3753"/>
                  </a:cubicBezTo>
                  <a:cubicBezTo>
                    <a:pt x="3763" y="3752"/>
                    <a:pt x="3767" y="3751"/>
                    <a:pt x="3772" y="3749"/>
                  </a:cubicBezTo>
                  <a:cubicBezTo>
                    <a:pt x="3780" y="3747"/>
                    <a:pt x="3788" y="3745"/>
                    <a:pt x="3796" y="3745"/>
                  </a:cubicBezTo>
                  <a:cubicBezTo>
                    <a:pt x="3815" y="3745"/>
                    <a:pt x="3833" y="3753"/>
                    <a:pt x="3847" y="3766"/>
                  </a:cubicBezTo>
                  <a:cubicBezTo>
                    <a:pt x="3847" y="3761"/>
                    <a:pt x="3848" y="3757"/>
                    <a:pt x="3849" y="3753"/>
                  </a:cubicBezTo>
                  <a:cubicBezTo>
                    <a:pt x="3850" y="3751"/>
                    <a:pt x="3851" y="3748"/>
                    <a:pt x="3852" y="3746"/>
                  </a:cubicBezTo>
                  <a:cubicBezTo>
                    <a:pt x="3851" y="3746"/>
                    <a:pt x="3851" y="3746"/>
                    <a:pt x="3851" y="3745"/>
                  </a:cubicBezTo>
                  <a:cubicBezTo>
                    <a:pt x="3831" y="3719"/>
                    <a:pt x="3812" y="3696"/>
                    <a:pt x="3793" y="3674"/>
                  </a:cubicBezTo>
                  <a:cubicBezTo>
                    <a:pt x="3768" y="3646"/>
                    <a:pt x="3743" y="3620"/>
                    <a:pt x="3718" y="3597"/>
                  </a:cubicBezTo>
                  <a:cubicBezTo>
                    <a:pt x="3690" y="3570"/>
                    <a:pt x="3662" y="3546"/>
                    <a:pt x="3634" y="3522"/>
                  </a:cubicBezTo>
                  <a:cubicBezTo>
                    <a:pt x="3610" y="3502"/>
                    <a:pt x="3585" y="3482"/>
                    <a:pt x="3561" y="3462"/>
                  </a:cubicBezTo>
                  <a:cubicBezTo>
                    <a:pt x="3503" y="3415"/>
                    <a:pt x="3444" y="3365"/>
                    <a:pt x="3381" y="3298"/>
                  </a:cubicBezTo>
                  <a:cubicBezTo>
                    <a:pt x="3380" y="3296"/>
                    <a:pt x="3378" y="3294"/>
                    <a:pt x="3377" y="3293"/>
                  </a:cubicBezTo>
                  <a:cubicBezTo>
                    <a:pt x="3332" y="3244"/>
                    <a:pt x="3295" y="3204"/>
                    <a:pt x="3259" y="3166"/>
                  </a:cubicBezTo>
                  <a:cubicBezTo>
                    <a:pt x="3148" y="3047"/>
                    <a:pt x="3058" y="2949"/>
                    <a:pt x="2837" y="2689"/>
                  </a:cubicBezTo>
                  <a:cubicBezTo>
                    <a:pt x="2818" y="2666"/>
                    <a:pt x="2798" y="2642"/>
                    <a:pt x="2776" y="2616"/>
                  </a:cubicBezTo>
                  <a:cubicBezTo>
                    <a:pt x="2725" y="2554"/>
                    <a:pt x="2669" y="2489"/>
                    <a:pt x="2611" y="2422"/>
                  </a:cubicBezTo>
                  <a:cubicBezTo>
                    <a:pt x="2541" y="2343"/>
                    <a:pt x="2467" y="2262"/>
                    <a:pt x="2389" y="2178"/>
                  </a:cubicBezTo>
                  <a:cubicBezTo>
                    <a:pt x="2270" y="2051"/>
                    <a:pt x="2142" y="1920"/>
                    <a:pt x="2008" y="1786"/>
                  </a:cubicBezTo>
                  <a:cubicBezTo>
                    <a:pt x="1942" y="1720"/>
                    <a:pt x="1875" y="1654"/>
                    <a:pt x="1806" y="1588"/>
                  </a:cubicBezTo>
                  <a:cubicBezTo>
                    <a:pt x="1711" y="1495"/>
                    <a:pt x="1614" y="1402"/>
                    <a:pt x="1516" y="1309"/>
                  </a:cubicBezTo>
                  <a:cubicBezTo>
                    <a:pt x="1420" y="1219"/>
                    <a:pt x="1324" y="1129"/>
                    <a:pt x="1227" y="1040"/>
                  </a:cubicBezTo>
                  <a:cubicBezTo>
                    <a:pt x="1091" y="914"/>
                    <a:pt x="954" y="790"/>
                    <a:pt x="819" y="669"/>
                  </a:cubicBezTo>
                  <a:cubicBezTo>
                    <a:pt x="747" y="604"/>
                    <a:pt x="675" y="540"/>
                    <a:pt x="605" y="477"/>
                  </a:cubicBezTo>
                  <a:moveTo>
                    <a:pt x="0" y="0"/>
                  </a:moveTo>
                  <a:cubicBezTo>
                    <a:pt x="0" y="0"/>
                    <a:pt x="0" y="0"/>
                    <a:pt x="0" y="0"/>
                  </a:cubicBezTo>
                  <a:cubicBezTo>
                    <a:pt x="0" y="0"/>
                    <a:pt x="92" y="91"/>
                    <a:pt x="227" y="228"/>
                  </a:cubicBezTo>
                  <a:cubicBezTo>
                    <a:pt x="234" y="234"/>
                    <a:pt x="240" y="240"/>
                    <a:pt x="247" y="246"/>
                  </a:cubicBezTo>
                  <a:cubicBezTo>
                    <a:pt x="247" y="246"/>
                    <a:pt x="247" y="246"/>
                    <a:pt x="247" y="246"/>
                  </a:cubicBezTo>
                  <a:cubicBezTo>
                    <a:pt x="342" y="321"/>
                    <a:pt x="436" y="398"/>
                    <a:pt x="527" y="476"/>
                  </a:cubicBezTo>
                  <a:cubicBezTo>
                    <a:pt x="534" y="468"/>
                    <a:pt x="544" y="461"/>
                    <a:pt x="556" y="459"/>
                  </a:cubicBezTo>
                  <a:cubicBezTo>
                    <a:pt x="560" y="458"/>
                    <a:pt x="563" y="458"/>
                    <a:pt x="566" y="458"/>
                  </a:cubicBezTo>
                  <a:cubicBezTo>
                    <a:pt x="575" y="458"/>
                    <a:pt x="584" y="461"/>
                    <a:pt x="592" y="465"/>
                  </a:cubicBezTo>
                  <a:cubicBezTo>
                    <a:pt x="582" y="456"/>
                    <a:pt x="571" y="447"/>
                    <a:pt x="561" y="438"/>
                  </a:cubicBezTo>
                  <a:cubicBezTo>
                    <a:pt x="423" y="315"/>
                    <a:pt x="288" y="197"/>
                    <a:pt x="159" y="85"/>
                  </a:cubicBezTo>
                  <a:cubicBezTo>
                    <a:pt x="65" y="38"/>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78">
              <a:extLst>
                <a:ext uri="{FF2B5EF4-FFF2-40B4-BE49-F238E27FC236}">
                  <a16:creationId xmlns:a16="http://schemas.microsoft.com/office/drawing/2014/main" id="{BAA5D7B9-591C-4557-8C78-B7534A59CC6B}"/>
                </a:ext>
              </a:extLst>
            </p:cNvPr>
            <p:cNvSpPr>
              <a:spLocks/>
            </p:cNvSpPr>
            <p:nvPr/>
          </p:nvSpPr>
          <p:spPr bwMode="auto">
            <a:xfrm>
              <a:off x="-11068050" y="3063876"/>
              <a:ext cx="112713" cy="107950"/>
            </a:xfrm>
            <a:custGeom>
              <a:avLst/>
              <a:gdLst>
                <a:gd name="T0" fmla="*/ 52 w 104"/>
                <a:gd name="T1" fmla="*/ 0 h 100"/>
                <a:gd name="T2" fmla="*/ 42 w 104"/>
                <a:gd name="T3" fmla="*/ 1 h 100"/>
                <a:gd name="T4" fmla="*/ 13 w 104"/>
                <a:gd name="T5" fmla="*/ 18 h 100"/>
                <a:gd name="T6" fmla="*/ 3 w 104"/>
                <a:gd name="T7" fmla="*/ 59 h 100"/>
                <a:gd name="T8" fmla="*/ 5 w 104"/>
                <a:gd name="T9" fmla="*/ 68 h 100"/>
                <a:gd name="T10" fmla="*/ 32 w 104"/>
                <a:gd name="T11" fmla="*/ 95 h 100"/>
                <a:gd name="T12" fmla="*/ 52 w 104"/>
                <a:gd name="T13" fmla="*/ 100 h 100"/>
                <a:gd name="T14" fmla="*/ 61 w 104"/>
                <a:gd name="T15" fmla="*/ 99 h 100"/>
                <a:gd name="T16" fmla="*/ 89 w 104"/>
                <a:gd name="T17" fmla="*/ 83 h 100"/>
                <a:gd name="T18" fmla="*/ 101 w 104"/>
                <a:gd name="T19" fmla="*/ 41 h 100"/>
                <a:gd name="T20" fmla="*/ 91 w 104"/>
                <a:gd name="T21" fmla="*/ 19 h 100"/>
                <a:gd name="T22" fmla="*/ 78 w 104"/>
                <a:gd name="T23" fmla="*/ 7 h 100"/>
                <a:gd name="T24" fmla="*/ 52 w 104"/>
                <a:gd name="T2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00">
                  <a:moveTo>
                    <a:pt x="52" y="0"/>
                  </a:moveTo>
                  <a:cubicBezTo>
                    <a:pt x="49" y="0"/>
                    <a:pt x="46" y="0"/>
                    <a:pt x="42" y="1"/>
                  </a:cubicBezTo>
                  <a:cubicBezTo>
                    <a:pt x="30" y="3"/>
                    <a:pt x="20" y="10"/>
                    <a:pt x="13" y="18"/>
                  </a:cubicBezTo>
                  <a:cubicBezTo>
                    <a:pt x="4" y="29"/>
                    <a:pt x="0" y="44"/>
                    <a:pt x="3" y="59"/>
                  </a:cubicBezTo>
                  <a:cubicBezTo>
                    <a:pt x="3" y="62"/>
                    <a:pt x="4" y="65"/>
                    <a:pt x="5" y="68"/>
                  </a:cubicBezTo>
                  <a:cubicBezTo>
                    <a:pt x="10" y="81"/>
                    <a:pt x="20" y="90"/>
                    <a:pt x="32" y="95"/>
                  </a:cubicBezTo>
                  <a:cubicBezTo>
                    <a:pt x="38" y="98"/>
                    <a:pt x="45" y="100"/>
                    <a:pt x="52" y="100"/>
                  </a:cubicBezTo>
                  <a:cubicBezTo>
                    <a:pt x="55" y="100"/>
                    <a:pt x="58" y="99"/>
                    <a:pt x="61" y="99"/>
                  </a:cubicBezTo>
                  <a:cubicBezTo>
                    <a:pt x="72" y="97"/>
                    <a:pt x="81" y="91"/>
                    <a:pt x="89" y="83"/>
                  </a:cubicBezTo>
                  <a:cubicBezTo>
                    <a:pt x="99" y="72"/>
                    <a:pt x="104" y="57"/>
                    <a:pt x="101" y="41"/>
                  </a:cubicBezTo>
                  <a:cubicBezTo>
                    <a:pt x="99" y="32"/>
                    <a:pt x="96" y="25"/>
                    <a:pt x="91" y="19"/>
                  </a:cubicBezTo>
                  <a:cubicBezTo>
                    <a:pt x="87" y="14"/>
                    <a:pt x="83" y="10"/>
                    <a:pt x="78" y="7"/>
                  </a:cubicBezTo>
                  <a:cubicBezTo>
                    <a:pt x="70" y="3"/>
                    <a:pt x="61" y="0"/>
                    <a:pt x="5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79">
              <a:extLst>
                <a:ext uri="{FF2B5EF4-FFF2-40B4-BE49-F238E27FC236}">
                  <a16:creationId xmlns:a16="http://schemas.microsoft.com/office/drawing/2014/main" id="{41A0EAF6-07E5-4557-9442-AF6EC40F02ED}"/>
                </a:ext>
              </a:extLst>
            </p:cNvPr>
            <p:cNvSpPr>
              <a:spLocks/>
            </p:cNvSpPr>
            <p:nvPr/>
          </p:nvSpPr>
          <p:spPr bwMode="auto">
            <a:xfrm>
              <a:off x="-11102975" y="2741613"/>
              <a:ext cx="139700" cy="131763"/>
            </a:xfrm>
            <a:custGeom>
              <a:avLst/>
              <a:gdLst>
                <a:gd name="T0" fmla="*/ 64 w 130"/>
                <a:gd name="T1" fmla="*/ 0 h 122"/>
                <a:gd name="T2" fmla="*/ 53 w 130"/>
                <a:gd name="T3" fmla="*/ 1 h 122"/>
                <a:gd name="T4" fmla="*/ 21 w 130"/>
                <a:gd name="T5" fmla="*/ 18 h 122"/>
                <a:gd name="T6" fmla="*/ 4 w 130"/>
                <a:gd name="T7" fmla="*/ 72 h 122"/>
                <a:gd name="T8" fmla="*/ 4 w 130"/>
                <a:gd name="T9" fmla="*/ 72 h 122"/>
                <a:gd name="T10" fmla="*/ 43 w 130"/>
                <a:gd name="T11" fmla="*/ 118 h 122"/>
                <a:gd name="T12" fmla="*/ 64 w 130"/>
                <a:gd name="T13" fmla="*/ 122 h 122"/>
                <a:gd name="T14" fmla="*/ 75 w 130"/>
                <a:gd name="T15" fmla="*/ 121 h 122"/>
                <a:gd name="T16" fmla="*/ 83 w 130"/>
                <a:gd name="T17" fmla="*/ 119 h 122"/>
                <a:gd name="T18" fmla="*/ 124 w 130"/>
                <a:gd name="T19" fmla="*/ 49 h 122"/>
                <a:gd name="T20" fmla="*/ 64 w 130"/>
                <a:gd name="T21"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0" h="122">
                  <a:moveTo>
                    <a:pt x="64" y="0"/>
                  </a:moveTo>
                  <a:cubicBezTo>
                    <a:pt x="60" y="0"/>
                    <a:pt x="57" y="0"/>
                    <a:pt x="53" y="1"/>
                  </a:cubicBezTo>
                  <a:cubicBezTo>
                    <a:pt x="40" y="3"/>
                    <a:pt x="30" y="9"/>
                    <a:pt x="21" y="18"/>
                  </a:cubicBezTo>
                  <a:cubicBezTo>
                    <a:pt x="7" y="31"/>
                    <a:pt x="0" y="51"/>
                    <a:pt x="4" y="72"/>
                  </a:cubicBezTo>
                  <a:cubicBezTo>
                    <a:pt x="4" y="72"/>
                    <a:pt x="4" y="72"/>
                    <a:pt x="4" y="72"/>
                  </a:cubicBezTo>
                  <a:cubicBezTo>
                    <a:pt x="9" y="94"/>
                    <a:pt x="24" y="111"/>
                    <a:pt x="43" y="118"/>
                  </a:cubicBezTo>
                  <a:cubicBezTo>
                    <a:pt x="50" y="120"/>
                    <a:pt x="57" y="122"/>
                    <a:pt x="64" y="122"/>
                  </a:cubicBezTo>
                  <a:cubicBezTo>
                    <a:pt x="68" y="122"/>
                    <a:pt x="72" y="121"/>
                    <a:pt x="75" y="121"/>
                  </a:cubicBezTo>
                  <a:cubicBezTo>
                    <a:pt x="78" y="120"/>
                    <a:pt x="81" y="119"/>
                    <a:pt x="83" y="119"/>
                  </a:cubicBezTo>
                  <a:cubicBezTo>
                    <a:pt x="112" y="109"/>
                    <a:pt x="130" y="80"/>
                    <a:pt x="124" y="49"/>
                  </a:cubicBezTo>
                  <a:cubicBezTo>
                    <a:pt x="118" y="20"/>
                    <a:pt x="93" y="0"/>
                    <a:pt x="6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0">
              <a:extLst>
                <a:ext uri="{FF2B5EF4-FFF2-40B4-BE49-F238E27FC236}">
                  <a16:creationId xmlns:a16="http://schemas.microsoft.com/office/drawing/2014/main" id="{5A24331A-BEE6-4329-AF5E-579C5763B642}"/>
                </a:ext>
              </a:extLst>
            </p:cNvPr>
            <p:cNvSpPr>
              <a:spLocks/>
            </p:cNvSpPr>
            <p:nvPr/>
          </p:nvSpPr>
          <p:spPr bwMode="auto">
            <a:xfrm>
              <a:off x="-11690350" y="2495551"/>
              <a:ext cx="50800" cy="47625"/>
            </a:xfrm>
            <a:custGeom>
              <a:avLst/>
              <a:gdLst>
                <a:gd name="T0" fmla="*/ 24 w 48"/>
                <a:gd name="T1" fmla="*/ 0 h 45"/>
                <a:gd name="T2" fmla="*/ 20 w 48"/>
                <a:gd name="T3" fmla="*/ 1 h 45"/>
                <a:gd name="T4" fmla="*/ 2 w 48"/>
                <a:gd name="T5" fmla="*/ 27 h 45"/>
                <a:gd name="T6" fmla="*/ 24 w 48"/>
                <a:gd name="T7" fmla="*/ 45 h 45"/>
                <a:gd name="T8" fmla="*/ 28 w 48"/>
                <a:gd name="T9" fmla="*/ 44 h 45"/>
                <a:gd name="T10" fmla="*/ 45 w 48"/>
                <a:gd name="T11" fmla="*/ 18 h 45"/>
                <a:gd name="T12" fmla="*/ 24 w 48"/>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48" h="45">
                  <a:moveTo>
                    <a:pt x="24" y="0"/>
                  </a:moveTo>
                  <a:cubicBezTo>
                    <a:pt x="22" y="0"/>
                    <a:pt x="21" y="0"/>
                    <a:pt x="20" y="1"/>
                  </a:cubicBezTo>
                  <a:cubicBezTo>
                    <a:pt x="8" y="3"/>
                    <a:pt x="0" y="15"/>
                    <a:pt x="2" y="27"/>
                  </a:cubicBezTo>
                  <a:cubicBezTo>
                    <a:pt x="4" y="37"/>
                    <a:pt x="13" y="45"/>
                    <a:pt x="24" y="45"/>
                  </a:cubicBezTo>
                  <a:cubicBezTo>
                    <a:pt x="25" y="45"/>
                    <a:pt x="26" y="45"/>
                    <a:pt x="28" y="44"/>
                  </a:cubicBezTo>
                  <a:cubicBezTo>
                    <a:pt x="40" y="42"/>
                    <a:pt x="48" y="30"/>
                    <a:pt x="45" y="18"/>
                  </a:cubicBezTo>
                  <a:cubicBezTo>
                    <a:pt x="44" y="8"/>
                    <a:pt x="34"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1">
              <a:extLst>
                <a:ext uri="{FF2B5EF4-FFF2-40B4-BE49-F238E27FC236}">
                  <a16:creationId xmlns:a16="http://schemas.microsoft.com/office/drawing/2014/main" id="{62355B77-4C81-499C-931C-CD314C3294C6}"/>
                </a:ext>
              </a:extLst>
            </p:cNvPr>
            <p:cNvSpPr>
              <a:spLocks/>
            </p:cNvSpPr>
            <p:nvPr/>
          </p:nvSpPr>
          <p:spPr bwMode="auto">
            <a:xfrm>
              <a:off x="-11068050" y="4762501"/>
              <a:ext cx="90488" cy="82550"/>
            </a:xfrm>
            <a:custGeom>
              <a:avLst/>
              <a:gdLst>
                <a:gd name="T0" fmla="*/ 42 w 84"/>
                <a:gd name="T1" fmla="*/ 0 h 77"/>
                <a:gd name="T2" fmla="*/ 35 w 84"/>
                <a:gd name="T3" fmla="*/ 0 h 77"/>
                <a:gd name="T4" fmla="*/ 4 w 84"/>
                <a:gd name="T5" fmla="*/ 45 h 77"/>
                <a:gd name="T6" fmla="*/ 42 w 84"/>
                <a:gd name="T7" fmla="*/ 77 h 77"/>
                <a:gd name="T8" fmla="*/ 50 w 84"/>
                <a:gd name="T9" fmla="*/ 76 h 77"/>
                <a:gd name="T10" fmla="*/ 81 w 84"/>
                <a:gd name="T11" fmla="*/ 31 h 77"/>
                <a:gd name="T12" fmla="*/ 42 w 84"/>
                <a:gd name="T13" fmla="*/ 0 h 77"/>
              </a:gdLst>
              <a:ahLst/>
              <a:cxnLst>
                <a:cxn ang="0">
                  <a:pos x="T0" y="T1"/>
                </a:cxn>
                <a:cxn ang="0">
                  <a:pos x="T2" y="T3"/>
                </a:cxn>
                <a:cxn ang="0">
                  <a:pos x="T4" y="T5"/>
                </a:cxn>
                <a:cxn ang="0">
                  <a:pos x="T6" y="T7"/>
                </a:cxn>
                <a:cxn ang="0">
                  <a:pos x="T8" y="T9"/>
                </a:cxn>
                <a:cxn ang="0">
                  <a:pos x="T10" y="T11"/>
                </a:cxn>
                <a:cxn ang="0">
                  <a:pos x="T12" y="T13"/>
                </a:cxn>
              </a:cxnLst>
              <a:rect l="0" t="0" r="r" b="b"/>
              <a:pathLst>
                <a:path w="84" h="77">
                  <a:moveTo>
                    <a:pt x="42" y="0"/>
                  </a:moveTo>
                  <a:cubicBezTo>
                    <a:pt x="40" y="0"/>
                    <a:pt x="38" y="0"/>
                    <a:pt x="35" y="0"/>
                  </a:cubicBezTo>
                  <a:cubicBezTo>
                    <a:pt x="14" y="4"/>
                    <a:pt x="0" y="24"/>
                    <a:pt x="4" y="45"/>
                  </a:cubicBezTo>
                  <a:cubicBezTo>
                    <a:pt x="8" y="64"/>
                    <a:pt x="24" y="77"/>
                    <a:pt x="42" y="77"/>
                  </a:cubicBezTo>
                  <a:cubicBezTo>
                    <a:pt x="45" y="77"/>
                    <a:pt x="47" y="77"/>
                    <a:pt x="50" y="76"/>
                  </a:cubicBezTo>
                  <a:cubicBezTo>
                    <a:pt x="71" y="72"/>
                    <a:pt x="84" y="52"/>
                    <a:pt x="81" y="31"/>
                  </a:cubicBezTo>
                  <a:cubicBezTo>
                    <a:pt x="77" y="13"/>
                    <a:pt x="61" y="0"/>
                    <a:pt x="4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2">
              <a:extLst>
                <a:ext uri="{FF2B5EF4-FFF2-40B4-BE49-F238E27FC236}">
                  <a16:creationId xmlns:a16="http://schemas.microsoft.com/office/drawing/2014/main" id="{3E53398E-DC95-4AA3-A6EE-9257DACB894D}"/>
                </a:ext>
              </a:extLst>
            </p:cNvPr>
            <p:cNvSpPr>
              <a:spLocks/>
            </p:cNvSpPr>
            <p:nvPr/>
          </p:nvSpPr>
          <p:spPr bwMode="auto">
            <a:xfrm>
              <a:off x="-11082338" y="5321301"/>
              <a:ext cx="103188" cy="95250"/>
            </a:xfrm>
            <a:custGeom>
              <a:avLst/>
              <a:gdLst>
                <a:gd name="T0" fmla="*/ 48 w 96"/>
                <a:gd name="T1" fmla="*/ 0 h 89"/>
                <a:gd name="T2" fmla="*/ 40 w 96"/>
                <a:gd name="T3" fmla="*/ 1 h 89"/>
                <a:gd name="T4" fmla="*/ 5 w 96"/>
                <a:gd name="T5" fmla="*/ 53 h 89"/>
                <a:gd name="T6" fmla="*/ 48 w 96"/>
                <a:gd name="T7" fmla="*/ 89 h 89"/>
                <a:gd name="T8" fmla="*/ 56 w 96"/>
                <a:gd name="T9" fmla="*/ 88 h 89"/>
                <a:gd name="T10" fmla="*/ 92 w 96"/>
                <a:gd name="T11" fmla="*/ 36 h 89"/>
                <a:gd name="T12" fmla="*/ 48 w 96"/>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96" h="89">
                  <a:moveTo>
                    <a:pt x="48" y="0"/>
                  </a:moveTo>
                  <a:cubicBezTo>
                    <a:pt x="46" y="0"/>
                    <a:pt x="43" y="1"/>
                    <a:pt x="40" y="1"/>
                  </a:cubicBezTo>
                  <a:cubicBezTo>
                    <a:pt x="16" y="6"/>
                    <a:pt x="0" y="29"/>
                    <a:pt x="5" y="53"/>
                  </a:cubicBezTo>
                  <a:cubicBezTo>
                    <a:pt x="9" y="74"/>
                    <a:pt x="27" y="89"/>
                    <a:pt x="48" y="89"/>
                  </a:cubicBezTo>
                  <a:cubicBezTo>
                    <a:pt x="51" y="89"/>
                    <a:pt x="54" y="89"/>
                    <a:pt x="56" y="88"/>
                  </a:cubicBezTo>
                  <a:cubicBezTo>
                    <a:pt x="80" y="84"/>
                    <a:pt x="96" y="60"/>
                    <a:pt x="92" y="36"/>
                  </a:cubicBezTo>
                  <a:cubicBezTo>
                    <a:pt x="88" y="15"/>
                    <a:pt x="69" y="0"/>
                    <a:pt x="4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3">
              <a:extLst>
                <a:ext uri="{FF2B5EF4-FFF2-40B4-BE49-F238E27FC236}">
                  <a16:creationId xmlns:a16="http://schemas.microsoft.com/office/drawing/2014/main" id="{C791E589-9B42-43AF-9C88-0C91B81A3483}"/>
                </a:ext>
              </a:extLst>
            </p:cNvPr>
            <p:cNvSpPr>
              <a:spLocks/>
            </p:cNvSpPr>
            <p:nvPr/>
          </p:nvSpPr>
          <p:spPr bwMode="auto">
            <a:xfrm>
              <a:off x="-12076113" y="3343276"/>
              <a:ext cx="50800" cy="47625"/>
            </a:xfrm>
            <a:custGeom>
              <a:avLst/>
              <a:gdLst>
                <a:gd name="T0" fmla="*/ 22 w 46"/>
                <a:gd name="T1" fmla="*/ 0 h 44"/>
                <a:gd name="T2" fmla="*/ 18 w 46"/>
                <a:gd name="T3" fmla="*/ 0 h 44"/>
                <a:gd name="T4" fmla="*/ 0 w 46"/>
                <a:gd name="T5" fmla="*/ 22 h 44"/>
                <a:gd name="T6" fmla="*/ 0 w 46"/>
                <a:gd name="T7" fmla="*/ 22 h 44"/>
                <a:gd name="T8" fmla="*/ 0 w 46"/>
                <a:gd name="T9" fmla="*/ 26 h 44"/>
                <a:gd name="T10" fmla="*/ 22 w 46"/>
                <a:gd name="T11" fmla="*/ 44 h 44"/>
                <a:gd name="T12" fmla="*/ 26 w 46"/>
                <a:gd name="T13" fmla="*/ 44 h 44"/>
                <a:gd name="T14" fmla="*/ 44 w 46"/>
                <a:gd name="T15" fmla="*/ 18 h 44"/>
                <a:gd name="T16" fmla="*/ 22 w 4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44">
                  <a:moveTo>
                    <a:pt x="22" y="0"/>
                  </a:moveTo>
                  <a:cubicBezTo>
                    <a:pt x="21" y="0"/>
                    <a:pt x="19" y="0"/>
                    <a:pt x="18" y="0"/>
                  </a:cubicBezTo>
                  <a:cubicBezTo>
                    <a:pt x="7" y="2"/>
                    <a:pt x="0" y="11"/>
                    <a:pt x="0" y="22"/>
                  </a:cubicBezTo>
                  <a:cubicBezTo>
                    <a:pt x="0" y="22"/>
                    <a:pt x="0" y="22"/>
                    <a:pt x="0" y="22"/>
                  </a:cubicBezTo>
                  <a:cubicBezTo>
                    <a:pt x="0" y="23"/>
                    <a:pt x="0" y="25"/>
                    <a:pt x="0" y="26"/>
                  </a:cubicBezTo>
                  <a:cubicBezTo>
                    <a:pt x="2" y="37"/>
                    <a:pt x="12" y="44"/>
                    <a:pt x="22" y="44"/>
                  </a:cubicBezTo>
                  <a:cubicBezTo>
                    <a:pt x="23" y="44"/>
                    <a:pt x="25" y="44"/>
                    <a:pt x="26" y="44"/>
                  </a:cubicBezTo>
                  <a:cubicBezTo>
                    <a:pt x="38" y="41"/>
                    <a:pt x="46" y="30"/>
                    <a:pt x="44" y="18"/>
                  </a:cubicBezTo>
                  <a:cubicBezTo>
                    <a:pt x="42" y="7"/>
                    <a:pt x="33" y="0"/>
                    <a:pt x="2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4">
              <a:extLst>
                <a:ext uri="{FF2B5EF4-FFF2-40B4-BE49-F238E27FC236}">
                  <a16:creationId xmlns:a16="http://schemas.microsoft.com/office/drawing/2014/main" id="{7EA8C88D-D3DB-42FC-A070-1B9B9905B34B}"/>
                </a:ext>
              </a:extLst>
            </p:cNvPr>
            <p:cNvSpPr>
              <a:spLocks/>
            </p:cNvSpPr>
            <p:nvPr/>
          </p:nvSpPr>
          <p:spPr bwMode="auto">
            <a:xfrm>
              <a:off x="-11295063" y="3752851"/>
              <a:ext cx="65088" cy="60325"/>
            </a:xfrm>
            <a:custGeom>
              <a:avLst/>
              <a:gdLst>
                <a:gd name="T0" fmla="*/ 30 w 60"/>
                <a:gd name="T1" fmla="*/ 0 h 56"/>
                <a:gd name="T2" fmla="*/ 25 w 60"/>
                <a:gd name="T3" fmla="*/ 1 h 56"/>
                <a:gd name="T4" fmla="*/ 3 w 60"/>
                <a:gd name="T5" fmla="*/ 33 h 56"/>
                <a:gd name="T6" fmla="*/ 30 w 60"/>
                <a:gd name="T7" fmla="*/ 56 h 56"/>
                <a:gd name="T8" fmla="*/ 35 w 60"/>
                <a:gd name="T9" fmla="*/ 55 h 56"/>
                <a:gd name="T10" fmla="*/ 57 w 60"/>
                <a:gd name="T11" fmla="*/ 23 h 56"/>
                <a:gd name="T12" fmla="*/ 30 w 60"/>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60" h="56">
                  <a:moveTo>
                    <a:pt x="30" y="0"/>
                  </a:moveTo>
                  <a:cubicBezTo>
                    <a:pt x="28" y="0"/>
                    <a:pt x="26" y="1"/>
                    <a:pt x="25" y="1"/>
                  </a:cubicBezTo>
                  <a:cubicBezTo>
                    <a:pt x="10" y="4"/>
                    <a:pt x="0" y="18"/>
                    <a:pt x="3" y="33"/>
                  </a:cubicBezTo>
                  <a:cubicBezTo>
                    <a:pt x="5" y="46"/>
                    <a:pt x="17" y="56"/>
                    <a:pt x="30" y="56"/>
                  </a:cubicBezTo>
                  <a:cubicBezTo>
                    <a:pt x="31" y="56"/>
                    <a:pt x="33" y="56"/>
                    <a:pt x="35" y="55"/>
                  </a:cubicBezTo>
                  <a:cubicBezTo>
                    <a:pt x="50" y="52"/>
                    <a:pt x="60" y="38"/>
                    <a:pt x="57" y="23"/>
                  </a:cubicBezTo>
                  <a:cubicBezTo>
                    <a:pt x="54" y="10"/>
                    <a:pt x="43" y="0"/>
                    <a:pt x="3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5">
              <a:extLst>
                <a:ext uri="{FF2B5EF4-FFF2-40B4-BE49-F238E27FC236}">
                  <a16:creationId xmlns:a16="http://schemas.microsoft.com/office/drawing/2014/main" id="{681EA038-5495-4C2F-A8F4-5FCCE2439963}"/>
                </a:ext>
              </a:extLst>
            </p:cNvPr>
            <p:cNvSpPr>
              <a:spLocks noEditPoints="1"/>
            </p:cNvSpPr>
            <p:nvPr/>
          </p:nvSpPr>
          <p:spPr bwMode="auto">
            <a:xfrm>
              <a:off x="-13414375" y="792163"/>
              <a:ext cx="6796088" cy="6858000"/>
            </a:xfrm>
            <a:custGeom>
              <a:avLst/>
              <a:gdLst>
                <a:gd name="T0" fmla="*/ 5379 w 6305"/>
                <a:gd name="T1" fmla="*/ 5677 h 6375"/>
                <a:gd name="T2" fmla="*/ 3090 w 6305"/>
                <a:gd name="T3" fmla="*/ 5444 h 6375"/>
                <a:gd name="T4" fmla="*/ 6097 w 6305"/>
                <a:gd name="T5" fmla="*/ 3845 h 6375"/>
                <a:gd name="T6" fmla="*/ 458 w 6305"/>
                <a:gd name="T7" fmla="*/ 2338 h 6375"/>
                <a:gd name="T8" fmla="*/ 325 w 6305"/>
                <a:gd name="T9" fmla="*/ 1492 h 6375"/>
                <a:gd name="T10" fmla="*/ 233 w 6305"/>
                <a:gd name="T11" fmla="*/ 846 h 6375"/>
                <a:gd name="T12" fmla="*/ 936 w 6305"/>
                <a:gd name="T13" fmla="*/ 359 h 6375"/>
                <a:gd name="T14" fmla="*/ 523 w 6305"/>
                <a:gd name="T15" fmla="*/ 408 h 6375"/>
                <a:gd name="T16" fmla="*/ 966 w 6305"/>
                <a:gd name="T17" fmla="*/ 400 h 6375"/>
                <a:gd name="T18" fmla="*/ 1817 w 6305"/>
                <a:gd name="T19" fmla="*/ 357 h 6375"/>
                <a:gd name="T20" fmla="*/ 2359 w 6305"/>
                <a:gd name="T21" fmla="*/ 382 h 6375"/>
                <a:gd name="T22" fmla="*/ 3013 w 6305"/>
                <a:gd name="T23" fmla="*/ 597 h 6375"/>
                <a:gd name="T24" fmla="*/ 4075 w 6305"/>
                <a:gd name="T25" fmla="*/ 1196 h 6375"/>
                <a:gd name="T26" fmla="*/ 4938 w 6305"/>
                <a:gd name="T27" fmla="*/ 1943 h 6375"/>
                <a:gd name="T28" fmla="*/ 5738 w 6305"/>
                <a:gd name="T29" fmla="*/ 2742 h 6375"/>
                <a:gd name="T30" fmla="*/ 6076 w 6305"/>
                <a:gd name="T31" fmla="*/ 3801 h 6375"/>
                <a:gd name="T32" fmla="*/ 6153 w 6305"/>
                <a:gd name="T33" fmla="*/ 4075 h 6375"/>
                <a:gd name="T34" fmla="*/ 6076 w 6305"/>
                <a:gd name="T35" fmla="*/ 4252 h 6375"/>
                <a:gd name="T36" fmla="*/ 6022 w 6305"/>
                <a:gd name="T37" fmla="*/ 4629 h 6375"/>
                <a:gd name="T38" fmla="*/ 5975 w 6305"/>
                <a:gd name="T39" fmla="*/ 4785 h 6375"/>
                <a:gd name="T40" fmla="*/ 5921 w 6305"/>
                <a:gd name="T41" fmla="*/ 4899 h 6375"/>
                <a:gd name="T42" fmla="*/ 5515 w 6305"/>
                <a:gd name="T43" fmla="*/ 5398 h 6375"/>
                <a:gd name="T44" fmla="*/ 5274 w 6305"/>
                <a:gd name="T45" fmla="*/ 5551 h 6375"/>
                <a:gd name="T46" fmla="*/ 4396 w 6305"/>
                <a:gd name="T47" fmla="*/ 5838 h 6375"/>
                <a:gd name="T48" fmla="*/ 3621 w 6305"/>
                <a:gd name="T49" fmla="*/ 5648 h 6375"/>
                <a:gd name="T50" fmla="*/ 2614 w 6305"/>
                <a:gd name="T51" fmla="*/ 5160 h 6375"/>
                <a:gd name="T52" fmla="*/ 2558 w 6305"/>
                <a:gd name="T53" fmla="*/ 4926 h 6375"/>
                <a:gd name="T54" fmla="*/ 1462 w 6305"/>
                <a:gd name="T55" fmla="*/ 3910 h 6375"/>
                <a:gd name="T56" fmla="*/ 1102 w 6305"/>
                <a:gd name="T57" fmla="*/ 3357 h 6375"/>
                <a:gd name="T58" fmla="*/ 955 w 6305"/>
                <a:gd name="T59" fmla="*/ 2929 h 6375"/>
                <a:gd name="T60" fmla="*/ 621 w 6305"/>
                <a:gd name="T61" fmla="*/ 2257 h 6375"/>
                <a:gd name="T62" fmla="*/ 352 w 6305"/>
                <a:gd name="T63" fmla="*/ 1242 h 6375"/>
                <a:gd name="T64" fmla="*/ 295 w 6305"/>
                <a:gd name="T65" fmla="*/ 640 h 6375"/>
                <a:gd name="T66" fmla="*/ 1814 w 6305"/>
                <a:gd name="T67" fmla="*/ 178 h 6375"/>
                <a:gd name="T68" fmla="*/ 65 w 6305"/>
                <a:gd name="T69" fmla="*/ 2 h 6375"/>
                <a:gd name="T70" fmla="*/ 149 w 6305"/>
                <a:gd name="T71" fmla="*/ 508 h 6375"/>
                <a:gd name="T72" fmla="*/ 148 w 6305"/>
                <a:gd name="T73" fmla="*/ 888 h 6375"/>
                <a:gd name="T74" fmla="*/ 229 w 6305"/>
                <a:gd name="T75" fmla="*/ 1497 h 6375"/>
                <a:gd name="T76" fmla="*/ 385 w 6305"/>
                <a:gd name="T77" fmla="*/ 2114 h 6375"/>
                <a:gd name="T78" fmla="*/ 385 w 6305"/>
                <a:gd name="T79" fmla="*/ 2421 h 6375"/>
                <a:gd name="T80" fmla="*/ 782 w 6305"/>
                <a:gd name="T81" fmla="*/ 3242 h 6375"/>
                <a:gd name="T82" fmla="*/ 1157 w 6305"/>
                <a:gd name="T83" fmla="*/ 3841 h 6375"/>
                <a:gd name="T84" fmla="*/ 1894 w 6305"/>
                <a:gd name="T85" fmla="*/ 4598 h 6375"/>
                <a:gd name="T86" fmla="*/ 3176 w 6305"/>
                <a:gd name="T87" fmla="*/ 5680 h 6375"/>
                <a:gd name="T88" fmla="*/ 3703 w 6305"/>
                <a:gd name="T89" fmla="*/ 5938 h 6375"/>
                <a:gd name="T90" fmla="*/ 5350 w 6305"/>
                <a:gd name="T91" fmla="*/ 5713 h 6375"/>
                <a:gd name="T92" fmla="*/ 6183 w 6305"/>
                <a:gd name="T93" fmla="*/ 6351 h 6375"/>
                <a:gd name="T94" fmla="*/ 6056 w 6305"/>
                <a:gd name="T95" fmla="*/ 4966 h 6375"/>
                <a:gd name="T96" fmla="*/ 6130 w 6305"/>
                <a:gd name="T97" fmla="*/ 4797 h 6375"/>
                <a:gd name="T98" fmla="*/ 6177 w 6305"/>
                <a:gd name="T99" fmla="*/ 4625 h 6375"/>
                <a:gd name="T100" fmla="*/ 6264 w 6305"/>
                <a:gd name="T101" fmla="*/ 4204 h 6375"/>
                <a:gd name="T102" fmla="*/ 6253 w 6305"/>
                <a:gd name="T103" fmla="*/ 3830 h 6375"/>
                <a:gd name="T104" fmla="*/ 5990 w 6305"/>
                <a:gd name="T105" fmla="*/ 2993 h 6375"/>
                <a:gd name="T106" fmla="*/ 5193 w 6305"/>
                <a:gd name="T107" fmla="*/ 1883 h 6375"/>
                <a:gd name="T108" fmla="*/ 4267 w 6305"/>
                <a:gd name="T109" fmla="*/ 1027 h 6375"/>
                <a:gd name="T110" fmla="*/ 3452 w 6305"/>
                <a:gd name="T111" fmla="*/ 697 h 6375"/>
                <a:gd name="T112" fmla="*/ 2559 w 6305"/>
                <a:gd name="T113" fmla="*/ 294 h 6375"/>
                <a:gd name="T114" fmla="*/ 1814 w 6305"/>
                <a:gd name="T115" fmla="*/ 80 h 6375"/>
                <a:gd name="T116" fmla="*/ 1366 w 6305"/>
                <a:gd name="T117" fmla="*/ 125 h 6375"/>
                <a:gd name="T118" fmla="*/ 723 w 6305"/>
                <a:gd name="T119" fmla="*/ 242 h 6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05" h="6375">
                  <a:moveTo>
                    <a:pt x="6031" y="4590"/>
                  </a:moveTo>
                  <a:cubicBezTo>
                    <a:pt x="6031" y="4590"/>
                    <a:pt x="6031" y="4590"/>
                    <a:pt x="6031" y="4590"/>
                  </a:cubicBezTo>
                  <a:cubicBezTo>
                    <a:pt x="6031" y="4590"/>
                    <a:pt x="6031" y="4590"/>
                    <a:pt x="6031" y="4590"/>
                  </a:cubicBezTo>
                  <a:moveTo>
                    <a:pt x="5989" y="2992"/>
                  </a:moveTo>
                  <a:cubicBezTo>
                    <a:pt x="5989" y="2992"/>
                    <a:pt x="5989" y="2992"/>
                    <a:pt x="5989" y="2992"/>
                  </a:cubicBezTo>
                  <a:cubicBezTo>
                    <a:pt x="5989" y="2992"/>
                    <a:pt x="5989" y="2992"/>
                    <a:pt x="5989" y="2992"/>
                  </a:cubicBezTo>
                  <a:cubicBezTo>
                    <a:pt x="5989" y="2992"/>
                    <a:pt x="5989" y="2992"/>
                    <a:pt x="5989" y="2992"/>
                  </a:cubicBezTo>
                  <a:moveTo>
                    <a:pt x="5879" y="6045"/>
                  </a:moveTo>
                  <a:cubicBezTo>
                    <a:pt x="5867" y="6022"/>
                    <a:pt x="5855" y="5998"/>
                    <a:pt x="5843" y="5975"/>
                  </a:cubicBezTo>
                  <a:cubicBezTo>
                    <a:pt x="5852" y="5989"/>
                    <a:pt x="5862" y="6003"/>
                    <a:pt x="5871" y="6017"/>
                  </a:cubicBezTo>
                  <a:cubicBezTo>
                    <a:pt x="5885" y="6038"/>
                    <a:pt x="5899" y="6058"/>
                    <a:pt x="5911" y="6077"/>
                  </a:cubicBezTo>
                  <a:cubicBezTo>
                    <a:pt x="5900" y="6066"/>
                    <a:pt x="5889" y="6056"/>
                    <a:pt x="5879" y="6045"/>
                  </a:cubicBezTo>
                  <a:moveTo>
                    <a:pt x="3770" y="5860"/>
                  </a:moveTo>
                  <a:cubicBezTo>
                    <a:pt x="3770" y="5860"/>
                    <a:pt x="3770" y="5860"/>
                    <a:pt x="3770" y="5860"/>
                  </a:cubicBezTo>
                  <a:moveTo>
                    <a:pt x="5340" y="5702"/>
                  </a:moveTo>
                  <a:cubicBezTo>
                    <a:pt x="5340" y="5702"/>
                    <a:pt x="5340" y="5702"/>
                    <a:pt x="5340" y="5702"/>
                  </a:cubicBezTo>
                  <a:moveTo>
                    <a:pt x="5379" y="5677"/>
                  </a:moveTo>
                  <a:cubicBezTo>
                    <a:pt x="5379" y="5677"/>
                    <a:pt x="5379" y="5677"/>
                    <a:pt x="5379" y="5677"/>
                  </a:cubicBezTo>
                  <a:moveTo>
                    <a:pt x="5379" y="5677"/>
                  </a:moveTo>
                  <a:cubicBezTo>
                    <a:pt x="5379" y="5677"/>
                    <a:pt x="5379" y="5677"/>
                    <a:pt x="5379" y="5677"/>
                  </a:cubicBezTo>
                  <a:cubicBezTo>
                    <a:pt x="5379" y="5677"/>
                    <a:pt x="5379" y="5677"/>
                    <a:pt x="5379" y="5677"/>
                  </a:cubicBezTo>
                  <a:cubicBezTo>
                    <a:pt x="5379" y="5677"/>
                    <a:pt x="5379" y="5677"/>
                    <a:pt x="5379" y="5677"/>
                  </a:cubicBezTo>
                  <a:moveTo>
                    <a:pt x="5374" y="5674"/>
                  </a:moveTo>
                  <a:cubicBezTo>
                    <a:pt x="5374" y="5674"/>
                    <a:pt x="5374" y="5674"/>
                    <a:pt x="5374" y="5674"/>
                  </a:cubicBezTo>
                  <a:moveTo>
                    <a:pt x="5348" y="5655"/>
                  </a:moveTo>
                  <a:cubicBezTo>
                    <a:pt x="5348" y="5655"/>
                    <a:pt x="5348" y="5655"/>
                    <a:pt x="5348" y="5655"/>
                  </a:cubicBezTo>
                  <a:moveTo>
                    <a:pt x="5238" y="5613"/>
                  </a:moveTo>
                  <a:cubicBezTo>
                    <a:pt x="5238" y="5613"/>
                    <a:pt x="5238" y="5613"/>
                    <a:pt x="5238" y="5613"/>
                  </a:cubicBezTo>
                  <a:cubicBezTo>
                    <a:pt x="5238" y="5613"/>
                    <a:pt x="5238" y="5613"/>
                    <a:pt x="5238" y="5613"/>
                  </a:cubicBezTo>
                  <a:moveTo>
                    <a:pt x="5238" y="5613"/>
                  </a:moveTo>
                  <a:cubicBezTo>
                    <a:pt x="5238" y="5613"/>
                    <a:pt x="5238" y="5613"/>
                    <a:pt x="5238" y="5613"/>
                  </a:cubicBezTo>
                  <a:cubicBezTo>
                    <a:pt x="5238" y="5613"/>
                    <a:pt x="5238" y="5613"/>
                    <a:pt x="5238" y="5613"/>
                  </a:cubicBezTo>
                  <a:cubicBezTo>
                    <a:pt x="5238" y="5613"/>
                    <a:pt x="5238" y="5613"/>
                    <a:pt x="5238" y="5613"/>
                  </a:cubicBezTo>
                  <a:moveTo>
                    <a:pt x="5276" y="5536"/>
                  </a:moveTo>
                  <a:cubicBezTo>
                    <a:pt x="5276" y="5536"/>
                    <a:pt x="5276" y="5536"/>
                    <a:pt x="5276" y="5536"/>
                  </a:cubicBezTo>
                  <a:cubicBezTo>
                    <a:pt x="5276" y="5536"/>
                    <a:pt x="5276" y="5536"/>
                    <a:pt x="5276" y="5536"/>
                  </a:cubicBezTo>
                  <a:moveTo>
                    <a:pt x="3090" y="5444"/>
                  </a:moveTo>
                  <a:cubicBezTo>
                    <a:pt x="3090" y="5444"/>
                    <a:pt x="3090" y="5444"/>
                    <a:pt x="3090" y="5444"/>
                  </a:cubicBezTo>
                  <a:moveTo>
                    <a:pt x="2488" y="5021"/>
                  </a:moveTo>
                  <a:cubicBezTo>
                    <a:pt x="2488" y="5021"/>
                    <a:pt x="2488" y="5021"/>
                    <a:pt x="2488" y="5021"/>
                  </a:cubicBezTo>
                  <a:moveTo>
                    <a:pt x="2483" y="5019"/>
                  </a:moveTo>
                  <a:cubicBezTo>
                    <a:pt x="2483" y="5019"/>
                    <a:pt x="2483" y="5019"/>
                    <a:pt x="2483" y="5019"/>
                  </a:cubicBezTo>
                  <a:moveTo>
                    <a:pt x="6093" y="4357"/>
                  </a:moveTo>
                  <a:cubicBezTo>
                    <a:pt x="6093" y="4357"/>
                    <a:pt x="6093" y="4357"/>
                    <a:pt x="6093" y="4357"/>
                  </a:cubicBezTo>
                  <a:cubicBezTo>
                    <a:pt x="6093" y="4357"/>
                    <a:pt x="6093" y="4357"/>
                    <a:pt x="6093" y="4357"/>
                  </a:cubicBezTo>
                  <a:moveTo>
                    <a:pt x="1629" y="4231"/>
                  </a:moveTo>
                  <a:cubicBezTo>
                    <a:pt x="1629" y="4231"/>
                    <a:pt x="1629" y="4231"/>
                    <a:pt x="1629" y="4231"/>
                  </a:cubicBezTo>
                  <a:moveTo>
                    <a:pt x="1626" y="4223"/>
                  </a:moveTo>
                  <a:cubicBezTo>
                    <a:pt x="1626" y="4223"/>
                    <a:pt x="1626" y="4223"/>
                    <a:pt x="1626" y="4223"/>
                  </a:cubicBezTo>
                  <a:moveTo>
                    <a:pt x="1604" y="4187"/>
                  </a:moveTo>
                  <a:cubicBezTo>
                    <a:pt x="1604" y="4187"/>
                    <a:pt x="1604" y="4187"/>
                    <a:pt x="1604" y="4187"/>
                  </a:cubicBezTo>
                  <a:moveTo>
                    <a:pt x="1601" y="4186"/>
                  </a:moveTo>
                  <a:cubicBezTo>
                    <a:pt x="1601" y="4186"/>
                    <a:pt x="1601" y="4186"/>
                    <a:pt x="1601" y="4186"/>
                  </a:cubicBezTo>
                  <a:moveTo>
                    <a:pt x="6268" y="4146"/>
                  </a:moveTo>
                  <a:cubicBezTo>
                    <a:pt x="6268" y="4146"/>
                    <a:pt x="6268" y="4146"/>
                    <a:pt x="6268" y="4146"/>
                  </a:cubicBezTo>
                  <a:moveTo>
                    <a:pt x="6097" y="3845"/>
                  </a:moveTo>
                  <a:cubicBezTo>
                    <a:pt x="6097" y="3845"/>
                    <a:pt x="6097" y="3845"/>
                    <a:pt x="6097" y="3845"/>
                  </a:cubicBezTo>
                  <a:cubicBezTo>
                    <a:pt x="6165" y="3814"/>
                    <a:pt x="6165" y="3814"/>
                    <a:pt x="6165" y="3814"/>
                  </a:cubicBezTo>
                  <a:cubicBezTo>
                    <a:pt x="6234" y="3783"/>
                    <a:pt x="6234" y="3783"/>
                    <a:pt x="6234" y="3783"/>
                  </a:cubicBezTo>
                  <a:cubicBezTo>
                    <a:pt x="6165" y="3814"/>
                    <a:pt x="6165" y="3814"/>
                    <a:pt x="6165" y="3814"/>
                  </a:cubicBezTo>
                  <a:cubicBezTo>
                    <a:pt x="6097" y="3845"/>
                    <a:pt x="6097" y="3845"/>
                    <a:pt x="6097" y="3845"/>
                  </a:cubicBezTo>
                  <a:moveTo>
                    <a:pt x="1156" y="3704"/>
                  </a:moveTo>
                  <a:cubicBezTo>
                    <a:pt x="1156" y="3704"/>
                    <a:pt x="1156" y="3704"/>
                    <a:pt x="1156" y="3704"/>
                  </a:cubicBezTo>
                  <a:moveTo>
                    <a:pt x="766" y="3092"/>
                  </a:moveTo>
                  <a:cubicBezTo>
                    <a:pt x="766" y="3092"/>
                    <a:pt x="766" y="3092"/>
                    <a:pt x="766" y="3092"/>
                  </a:cubicBezTo>
                  <a:moveTo>
                    <a:pt x="482" y="2382"/>
                  </a:moveTo>
                  <a:cubicBezTo>
                    <a:pt x="482" y="2382"/>
                    <a:pt x="482" y="2382"/>
                    <a:pt x="482" y="2382"/>
                  </a:cubicBezTo>
                  <a:moveTo>
                    <a:pt x="479" y="2374"/>
                  </a:moveTo>
                  <a:cubicBezTo>
                    <a:pt x="479" y="2374"/>
                    <a:pt x="479" y="2374"/>
                    <a:pt x="479" y="2374"/>
                  </a:cubicBezTo>
                  <a:moveTo>
                    <a:pt x="463" y="2343"/>
                  </a:moveTo>
                  <a:cubicBezTo>
                    <a:pt x="463" y="2343"/>
                    <a:pt x="463" y="2343"/>
                    <a:pt x="463" y="2343"/>
                  </a:cubicBezTo>
                  <a:moveTo>
                    <a:pt x="461" y="2339"/>
                  </a:moveTo>
                  <a:cubicBezTo>
                    <a:pt x="461" y="2339"/>
                    <a:pt x="461" y="2339"/>
                    <a:pt x="461" y="2339"/>
                  </a:cubicBezTo>
                  <a:moveTo>
                    <a:pt x="459" y="2338"/>
                  </a:moveTo>
                  <a:cubicBezTo>
                    <a:pt x="459" y="2338"/>
                    <a:pt x="459" y="2338"/>
                    <a:pt x="459" y="2338"/>
                  </a:cubicBezTo>
                  <a:moveTo>
                    <a:pt x="458" y="2338"/>
                  </a:moveTo>
                  <a:cubicBezTo>
                    <a:pt x="458" y="2338"/>
                    <a:pt x="458" y="2338"/>
                    <a:pt x="458" y="2338"/>
                  </a:cubicBezTo>
                  <a:moveTo>
                    <a:pt x="387" y="1923"/>
                  </a:moveTo>
                  <a:cubicBezTo>
                    <a:pt x="387" y="1923"/>
                    <a:pt x="387" y="1923"/>
                    <a:pt x="387" y="1923"/>
                  </a:cubicBezTo>
                  <a:moveTo>
                    <a:pt x="387" y="1923"/>
                  </a:moveTo>
                  <a:cubicBezTo>
                    <a:pt x="387" y="1923"/>
                    <a:pt x="387" y="1923"/>
                    <a:pt x="387" y="1923"/>
                  </a:cubicBezTo>
                  <a:moveTo>
                    <a:pt x="386" y="1923"/>
                  </a:moveTo>
                  <a:cubicBezTo>
                    <a:pt x="386" y="1923"/>
                    <a:pt x="386" y="1923"/>
                    <a:pt x="386" y="1923"/>
                  </a:cubicBezTo>
                  <a:moveTo>
                    <a:pt x="5028" y="1894"/>
                  </a:moveTo>
                  <a:cubicBezTo>
                    <a:pt x="5028" y="1894"/>
                    <a:pt x="5028" y="1894"/>
                    <a:pt x="5028" y="1894"/>
                  </a:cubicBezTo>
                  <a:moveTo>
                    <a:pt x="5019" y="1879"/>
                  </a:moveTo>
                  <a:cubicBezTo>
                    <a:pt x="5019" y="1879"/>
                    <a:pt x="5019" y="1879"/>
                    <a:pt x="5019" y="1879"/>
                  </a:cubicBezTo>
                  <a:moveTo>
                    <a:pt x="4921" y="1807"/>
                  </a:moveTo>
                  <a:cubicBezTo>
                    <a:pt x="4921" y="1807"/>
                    <a:pt x="4921" y="1807"/>
                    <a:pt x="4921" y="1807"/>
                  </a:cubicBezTo>
                  <a:cubicBezTo>
                    <a:pt x="4921" y="1807"/>
                    <a:pt x="4921" y="1807"/>
                    <a:pt x="4921" y="1807"/>
                  </a:cubicBezTo>
                  <a:moveTo>
                    <a:pt x="336" y="1539"/>
                  </a:moveTo>
                  <a:cubicBezTo>
                    <a:pt x="336" y="1539"/>
                    <a:pt x="336" y="1539"/>
                    <a:pt x="336" y="1539"/>
                  </a:cubicBezTo>
                  <a:moveTo>
                    <a:pt x="328" y="1497"/>
                  </a:moveTo>
                  <a:cubicBezTo>
                    <a:pt x="328" y="1497"/>
                    <a:pt x="328" y="1497"/>
                    <a:pt x="328" y="1497"/>
                  </a:cubicBezTo>
                  <a:moveTo>
                    <a:pt x="325" y="1492"/>
                  </a:moveTo>
                  <a:cubicBezTo>
                    <a:pt x="325" y="1492"/>
                    <a:pt x="325" y="1492"/>
                    <a:pt x="325" y="1492"/>
                  </a:cubicBezTo>
                  <a:moveTo>
                    <a:pt x="243" y="1119"/>
                  </a:moveTo>
                  <a:cubicBezTo>
                    <a:pt x="243" y="1119"/>
                    <a:pt x="243" y="1119"/>
                    <a:pt x="243" y="1119"/>
                  </a:cubicBezTo>
                  <a:moveTo>
                    <a:pt x="242" y="1118"/>
                  </a:moveTo>
                  <a:cubicBezTo>
                    <a:pt x="242" y="1118"/>
                    <a:pt x="242" y="1118"/>
                    <a:pt x="242" y="1118"/>
                  </a:cubicBezTo>
                  <a:moveTo>
                    <a:pt x="242" y="1118"/>
                  </a:moveTo>
                  <a:cubicBezTo>
                    <a:pt x="242" y="1118"/>
                    <a:pt x="242" y="1118"/>
                    <a:pt x="242" y="1118"/>
                  </a:cubicBezTo>
                  <a:moveTo>
                    <a:pt x="4156" y="1049"/>
                  </a:moveTo>
                  <a:cubicBezTo>
                    <a:pt x="4156" y="1049"/>
                    <a:pt x="4156" y="1049"/>
                    <a:pt x="4156" y="1049"/>
                  </a:cubicBezTo>
                  <a:moveTo>
                    <a:pt x="4155" y="1049"/>
                  </a:moveTo>
                  <a:cubicBezTo>
                    <a:pt x="4155" y="1049"/>
                    <a:pt x="4155" y="1049"/>
                    <a:pt x="4155" y="1049"/>
                  </a:cubicBezTo>
                  <a:moveTo>
                    <a:pt x="4155" y="1049"/>
                  </a:moveTo>
                  <a:cubicBezTo>
                    <a:pt x="4155" y="1049"/>
                    <a:pt x="4155" y="1049"/>
                    <a:pt x="4155" y="1049"/>
                  </a:cubicBezTo>
                  <a:moveTo>
                    <a:pt x="237" y="882"/>
                  </a:moveTo>
                  <a:cubicBezTo>
                    <a:pt x="237" y="882"/>
                    <a:pt x="237" y="882"/>
                    <a:pt x="237" y="882"/>
                  </a:cubicBezTo>
                  <a:moveTo>
                    <a:pt x="236" y="866"/>
                  </a:moveTo>
                  <a:cubicBezTo>
                    <a:pt x="236" y="866"/>
                    <a:pt x="236" y="866"/>
                    <a:pt x="236" y="866"/>
                  </a:cubicBezTo>
                  <a:moveTo>
                    <a:pt x="233" y="846"/>
                  </a:moveTo>
                  <a:cubicBezTo>
                    <a:pt x="233" y="846"/>
                    <a:pt x="233" y="846"/>
                    <a:pt x="233" y="846"/>
                  </a:cubicBezTo>
                  <a:moveTo>
                    <a:pt x="232" y="836"/>
                  </a:moveTo>
                  <a:cubicBezTo>
                    <a:pt x="232" y="836"/>
                    <a:pt x="232" y="836"/>
                    <a:pt x="232" y="836"/>
                  </a:cubicBezTo>
                  <a:moveTo>
                    <a:pt x="228" y="834"/>
                  </a:moveTo>
                  <a:cubicBezTo>
                    <a:pt x="228" y="834"/>
                    <a:pt x="228" y="834"/>
                    <a:pt x="228" y="834"/>
                  </a:cubicBezTo>
                  <a:moveTo>
                    <a:pt x="227" y="834"/>
                  </a:moveTo>
                  <a:cubicBezTo>
                    <a:pt x="227" y="834"/>
                    <a:pt x="227" y="834"/>
                    <a:pt x="227" y="834"/>
                  </a:cubicBezTo>
                  <a:moveTo>
                    <a:pt x="177" y="650"/>
                  </a:moveTo>
                  <a:cubicBezTo>
                    <a:pt x="177" y="650"/>
                    <a:pt x="177" y="650"/>
                    <a:pt x="177" y="650"/>
                  </a:cubicBezTo>
                  <a:cubicBezTo>
                    <a:pt x="177" y="650"/>
                    <a:pt x="177" y="650"/>
                    <a:pt x="177" y="650"/>
                  </a:cubicBezTo>
                  <a:cubicBezTo>
                    <a:pt x="177" y="650"/>
                    <a:pt x="177" y="650"/>
                    <a:pt x="177" y="650"/>
                  </a:cubicBezTo>
                  <a:moveTo>
                    <a:pt x="184" y="579"/>
                  </a:moveTo>
                  <a:cubicBezTo>
                    <a:pt x="184" y="579"/>
                    <a:pt x="184" y="579"/>
                    <a:pt x="184" y="579"/>
                  </a:cubicBezTo>
                  <a:moveTo>
                    <a:pt x="183" y="578"/>
                  </a:moveTo>
                  <a:cubicBezTo>
                    <a:pt x="183" y="578"/>
                    <a:pt x="183" y="578"/>
                    <a:pt x="183" y="578"/>
                  </a:cubicBezTo>
                  <a:moveTo>
                    <a:pt x="183" y="578"/>
                  </a:moveTo>
                  <a:cubicBezTo>
                    <a:pt x="183" y="578"/>
                    <a:pt x="183" y="578"/>
                    <a:pt x="183" y="578"/>
                  </a:cubicBezTo>
                  <a:moveTo>
                    <a:pt x="958" y="388"/>
                  </a:moveTo>
                  <a:cubicBezTo>
                    <a:pt x="958" y="388"/>
                    <a:pt x="958" y="388"/>
                    <a:pt x="958" y="388"/>
                  </a:cubicBezTo>
                  <a:moveTo>
                    <a:pt x="936" y="359"/>
                  </a:moveTo>
                  <a:cubicBezTo>
                    <a:pt x="936" y="359"/>
                    <a:pt x="936" y="359"/>
                    <a:pt x="936" y="359"/>
                  </a:cubicBezTo>
                  <a:moveTo>
                    <a:pt x="663" y="336"/>
                  </a:moveTo>
                  <a:cubicBezTo>
                    <a:pt x="663" y="336"/>
                    <a:pt x="663" y="336"/>
                    <a:pt x="663" y="336"/>
                  </a:cubicBezTo>
                  <a:moveTo>
                    <a:pt x="1695" y="334"/>
                  </a:moveTo>
                  <a:cubicBezTo>
                    <a:pt x="1695" y="334"/>
                    <a:pt x="1695" y="334"/>
                    <a:pt x="1695" y="334"/>
                  </a:cubicBezTo>
                  <a:cubicBezTo>
                    <a:pt x="1695" y="334"/>
                    <a:pt x="1695" y="334"/>
                    <a:pt x="1695" y="334"/>
                  </a:cubicBezTo>
                  <a:cubicBezTo>
                    <a:pt x="1695" y="334"/>
                    <a:pt x="1695" y="334"/>
                    <a:pt x="1695" y="334"/>
                  </a:cubicBezTo>
                  <a:moveTo>
                    <a:pt x="2310" y="279"/>
                  </a:moveTo>
                  <a:cubicBezTo>
                    <a:pt x="2310" y="279"/>
                    <a:pt x="2310" y="279"/>
                    <a:pt x="2310" y="279"/>
                  </a:cubicBezTo>
                  <a:moveTo>
                    <a:pt x="2308" y="275"/>
                  </a:moveTo>
                  <a:cubicBezTo>
                    <a:pt x="2308" y="275"/>
                    <a:pt x="2308" y="275"/>
                    <a:pt x="2308" y="275"/>
                  </a:cubicBezTo>
                  <a:moveTo>
                    <a:pt x="2308" y="274"/>
                  </a:moveTo>
                  <a:cubicBezTo>
                    <a:pt x="2308" y="274"/>
                    <a:pt x="2308" y="274"/>
                    <a:pt x="2308" y="274"/>
                  </a:cubicBezTo>
                  <a:moveTo>
                    <a:pt x="241" y="388"/>
                  </a:moveTo>
                  <a:cubicBezTo>
                    <a:pt x="237" y="367"/>
                    <a:pt x="229" y="331"/>
                    <a:pt x="219" y="289"/>
                  </a:cubicBezTo>
                  <a:cubicBezTo>
                    <a:pt x="212" y="262"/>
                    <a:pt x="204" y="232"/>
                    <a:pt x="195" y="202"/>
                  </a:cubicBezTo>
                  <a:cubicBezTo>
                    <a:pt x="233" y="223"/>
                    <a:pt x="279" y="249"/>
                    <a:pt x="330" y="280"/>
                  </a:cubicBezTo>
                  <a:cubicBezTo>
                    <a:pt x="386" y="315"/>
                    <a:pt x="450" y="357"/>
                    <a:pt x="519" y="403"/>
                  </a:cubicBezTo>
                  <a:cubicBezTo>
                    <a:pt x="520" y="405"/>
                    <a:pt x="522" y="407"/>
                    <a:pt x="523" y="408"/>
                  </a:cubicBezTo>
                  <a:cubicBezTo>
                    <a:pt x="529" y="414"/>
                    <a:pt x="537" y="419"/>
                    <a:pt x="547" y="424"/>
                  </a:cubicBezTo>
                  <a:cubicBezTo>
                    <a:pt x="552" y="426"/>
                    <a:pt x="557" y="428"/>
                    <a:pt x="563" y="429"/>
                  </a:cubicBezTo>
                  <a:cubicBezTo>
                    <a:pt x="568" y="431"/>
                    <a:pt x="574" y="431"/>
                    <a:pt x="580" y="431"/>
                  </a:cubicBezTo>
                  <a:cubicBezTo>
                    <a:pt x="580" y="431"/>
                    <a:pt x="580" y="431"/>
                    <a:pt x="580" y="431"/>
                  </a:cubicBezTo>
                  <a:cubicBezTo>
                    <a:pt x="580" y="431"/>
                    <a:pt x="580" y="431"/>
                    <a:pt x="580" y="431"/>
                  </a:cubicBezTo>
                  <a:cubicBezTo>
                    <a:pt x="584" y="431"/>
                    <a:pt x="587" y="431"/>
                    <a:pt x="590" y="431"/>
                  </a:cubicBezTo>
                  <a:cubicBezTo>
                    <a:pt x="595" y="430"/>
                    <a:pt x="600" y="429"/>
                    <a:pt x="604" y="428"/>
                  </a:cubicBezTo>
                  <a:cubicBezTo>
                    <a:pt x="610" y="426"/>
                    <a:pt x="615" y="424"/>
                    <a:pt x="620" y="421"/>
                  </a:cubicBezTo>
                  <a:cubicBezTo>
                    <a:pt x="628" y="417"/>
                    <a:pt x="633" y="412"/>
                    <a:pt x="638" y="408"/>
                  </a:cubicBezTo>
                  <a:cubicBezTo>
                    <a:pt x="644" y="402"/>
                    <a:pt x="648" y="397"/>
                    <a:pt x="652" y="393"/>
                  </a:cubicBezTo>
                  <a:cubicBezTo>
                    <a:pt x="654" y="390"/>
                    <a:pt x="656" y="387"/>
                    <a:pt x="658" y="384"/>
                  </a:cubicBezTo>
                  <a:cubicBezTo>
                    <a:pt x="658" y="383"/>
                    <a:pt x="659" y="382"/>
                    <a:pt x="660" y="381"/>
                  </a:cubicBezTo>
                  <a:cubicBezTo>
                    <a:pt x="660" y="381"/>
                    <a:pt x="661" y="382"/>
                    <a:pt x="661" y="382"/>
                  </a:cubicBezTo>
                  <a:cubicBezTo>
                    <a:pt x="680" y="392"/>
                    <a:pt x="698" y="397"/>
                    <a:pt x="717" y="402"/>
                  </a:cubicBezTo>
                  <a:cubicBezTo>
                    <a:pt x="731" y="405"/>
                    <a:pt x="745" y="408"/>
                    <a:pt x="759" y="410"/>
                  </a:cubicBezTo>
                  <a:cubicBezTo>
                    <a:pt x="780" y="413"/>
                    <a:pt x="801" y="415"/>
                    <a:pt x="821" y="416"/>
                  </a:cubicBezTo>
                  <a:cubicBezTo>
                    <a:pt x="840" y="417"/>
                    <a:pt x="858" y="417"/>
                    <a:pt x="874" y="417"/>
                  </a:cubicBezTo>
                  <a:cubicBezTo>
                    <a:pt x="903" y="417"/>
                    <a:pt x="923" y="416"/>
                    <a:pt x="924" y="416"/>
                  </a:cubicBezTo>
                  <a:cubicBezTo>
                    <a:pt x="940" y="415"/>
                    <a:pt x="954" y="409"/>
                    <a:pt x="966" y="400"/>
                  </a:cubicBezTo>
                  <a:cubicBezTo>
                    <a:pt x="967" y="399"/>
                    <a:pt x="970" y="397"/>
                    <a:pt x="975" y="396"/>
                  </a:cubicBezTo>
                  <a:cubicBezTo>
                    <a:pt x="981" y="394"/>
                    <a:pt x="990" y="392"/>
                    <a:pt x="1003" y="392"/>
                  </a:cubicBezTo>
                  <a:cubicBezTo>
                    <a:pt x="1018" y="392"/>
                    <a:pt x="1038" y="394"/>
                    <a:pt x="1064" y="403"/>
                  </a:cubicBezTo>
                  <a:cubicBezTo>
                    <a:pt x="1090" y="413"/>
                    <a:pt x="1123" y="428"/>
                    <a:pt x="1163" y="455"/>
                  </a:cubicBezTo>
                  <a:cubicBezTo>
                    <a:pt x="1175" y="464"/>
                    <a:pt x="1190" y="468"/>
                    <a:pt x="1205" y="468"/>
                  </a:cubicBezTo>
                  <a:cubicBezTo>
                    <a:pt x="1217" y="468"/>
                    <a:pt x="1230" y="465"/>
                    <a:pt x="1241" y="459"/>
                  </a:cubicBezTo>
                  <a:cubicBezTo>
                    <a:pt x="1244" y="458"/>
                    <a:pt x="1253" y="452"/>
                    <a:pt x="1267" y="442"/>
                  </a:cubicBezTo>
                  <a:cubicBezTo>
                    <a:pt x="1276" y="436"/>
                    <a:pt x="1285" y="428"/>
                    <a:pt x="1296" y="419"/>
                  </a:cubicBezTo>
                  <a:cubicBezTo>
                    <a:pt x="1312" y="405"/>
                    <a:pt x="1330" y="386"/>
                    <a:pt x="1348" y="363"/>
                  </a:cubicBezTo>
                  <a:cubicBezTo>
                    <a:pt x="1353" y="356"/>
                    <a:pt x="1359" y="348"/>
                    <a:pt x="1364" y="340"/>
                  </a:cubicBezTo>
                  <a:cubicBezTo>
                    <a:pt x="1372" y="326"/>
                    <a:pt x="1381" y="312"/>
                    <a:pt x="1388" y="296"/>
                  </a:cubicBezTo>
                  <a:cubicBezTo>
                    <a:pt x="1390" y="290"/>
                    <a:pt x="1392" y="285"/>
                    <a:pt x="1394" y="280"/>
                  </a:cubicBezTo>
                  <a:cubicBezTo>
                    <a:pt x="1415" y="283"/>
                    <a:pt x="1442" y="289"/>
                    <a:pt x="1475" y="299"/>
                  </a:cubicBezTo>
                  <a:cubicBezTo>
                    <a:pt x="1535" y="317"/>
                    <a:pt x="1613" y="348"/>
                    <a:pt x="1709" y="400"/>
                  </a:cubicBezTo>
                  <a:cubicBezTo>
                    <a:pt x="1717" y="404"/>
                    <a:pt x="1725" y="407"/>
                    <a:pt x="1734" y="408"/>
                  </a:cubicBezTo>
                  <a:cubicBezTo>
                    <a:pt x="1738" y="409"/>
                    <a:pt x="1741" y="409"/>
                    <a:pt x="1745" y="409"/>
                  </a:cubicBezTo>
                  <a:cubicBezTo>
                    <a:pt x="1753" y="409"/>
                    <a:pt x="1760" y="408"/>
                    <a:pt x="1768" y="406"/>
                  </a:cubicBezTo>
                  <a:cubicBezTo>
                    <a:pt x="1787" y="399"/>
                    <a:pt x="1803" y="385"/>
                    <a:pt x="1812" y="367"/>
                  </a:cubicBezTo>
                  <a:cubicBezTo>
                    <a:pt x="1813" y="367"/>
                    <a:pt x="1814" y="363"/>
                    <a:pt x="1817" y="357"/>
                  </a:cubicBezTo>
                  <a:cubicBezTo>
                    <a:pt x="1817" y="357"/>
                    <a:pt x="1817" y="357"/>
                    <a:pt x="1817" y="357"/>
                  </a:cubicBezTo>
                  <a:cubicBezTo>
                    <a:pt x="1819" y="353"/>
                    <a:pt x="1822" y="347"/>
                    <a:pt x="1825" y="341"/>
                  </a:cubicBezTo>
                  <a:cubicBezTo>
                    <a:pt x="1825" y="341"/>
                    <a:pt x="1825" y="341"/>
                    <a:pt x="1825" y="341"/>
                  </a:cubicBezTo>
                  <a:cubicBezTo>
                    <a:pt x="1826" y="338"/>
                    <a:pt x="1827" y="334"/>
                    <a:pt x="1829" y="331"/>
                  </a:cubicBezTo>
                  <a:cubicBezTo>
                    <a:pt x="1829" y="331"/>
                    <a:pt x="1829" y="331"/>
                    <a:pt x="1829" y="331"/>
                  </a:cubicBezTo>
                  <a:cubicBezTo>
                    <a:pt x="1832" y="323"/>
                    <a:pt x="1836" y="314"/>
                    <a:pt x="1840" y="304"/>
                  </a:cubicBezTo>
                  <a:cubicBezTo>
                    <a:pt x="1845" y="292"/>
                    <a:pt x="1850" y="279"/>
                    <a:pt x="1854" y="265"/>
                  </a:cubicBezTo>
                  <a:cubicBezTo>
                    <a:pt x="1856" y="259"/>
                    <a:pt x="1858" y="253"/>
                    <a:pt x="1860" y="247"/>
                  </a:cubicBezTo>
                  <a:cubicBezTo>
                    <a:pt x="1874" y="253"/>
                    <a:pt x="1889" y="260"/>
                    <a:pt x="1907" y="269"/>
                  </a:cubicBezTo>
                  <a:cubicBezTo>
                    <a:pt x="1943" y="286"/>
                    <a:pt x="1988" y="309"/>
                    <a:pt x="2041" y="337"/>
                  </a:cubicBezTo>
                  <a:cubicBezTo>
                    <a:pt x="2094" y="365"/>
                    <a:pt x="2155" y="398"/>
                    <a:pt x="2225" y="435"/>
                  </a:cubicBezTo>
                  <a:cubicBezTo>
                    <a:pt x="2226" y="435"/>
                    <a:pt x="2226" y="435"/>
                    <a:pt x="2226" y="435"/>
                  </a:cubicBezTo>
                  <a:cubicBezTo>
                    <a:pt x="2233" y="439"/>
                    <a:pt x="2240" y="443"/>
                    <a:pt x="2248" y="447"/>
                  </a:cubicBezTo>
                  <a:cubicBezTo>
                    <a:pt x="2248" y="447"/>
                    <a:pt x="2248" y="447"/>
                    <a:pt x="2249" y="447"/>
                  </a:cubicBezTo>
                  <a:cubicBezTo>
                    <a:pt x="2260" y="453"/>
                    <a:pt x="2272" y="456"/>
                    <a:pt x="2284" y="456"/>
                  </a:cubicBezTo>
                  <a:cubicBezTo>
                    <a:pt x="2297" y="456"/>
                    <a:pt x="2310" y="453"/>
                    <a:pt x="2322" y="446"/>
                  </a:cubicBezTo>
                  <a:cubicBezTo>
                    <a:pt x="2335" y="438"/>
                    <a:pt x="2345" y="427"/>
                    <a:pt x="2351" y="415"/>
                  </a:cubicBezTo>
                  <a:cubicBezTo>
                    <a:pt x="2356" y="405"/>
                    <a:pt x="2359" y="394"/>
                    <a:pt x="2359" y="382"/>
                  </a:cubicBezTo>
                  <a:cubicBezTo>
                    <a:pt x="2359" y="382"/>
                    <a:pt x="2359" y="382"/>
                    <a:pt x="2359" y="382"/>
                  </a:cubicBezTo>
                  <a:cubicBezTo>
                    <a:pt x="2359" y="382"/>
                    <a:pt x="2359" y="380"/>
                    <a:pt x="2359" y="345"/>
                  </a:cubicBezTo>
                  <a:cubicBezTo>
                    <a:pt x="2366" y="348"/>
                    <a:pt x="2372" y="352"/>
                    <a:pt x="2379" y="356"/>
                  </a:cubicBezTo>
                  <a:cubicBezTo>
                    <a:pt x="2404" y="370"/>
                    <a:pt x="2432" y="388"/>
                    <a:pt x="2464" y="410"/>
                  </a:cubicBezTo>
                  <a:cubicBezTo>
                    <a:pt x="2495" y="432"/>
                    <a:pt x="2529" y="457"/>
                    <a:pt x="2564" y="485"/>
                  </a:cubicBezTo>
                  <a:cubicBezTo>
                    <a:pt x="2587" y="503"/>
                    <a:pt x="2608" y="518"/>
                    <a:pt x="2628" y="531"/>
                  </a:cubicBezTo>
                  <a:cubicBezTo>
                    <a:pt x="2658" y="551"/>
                    <a:pt x="2685" y="566"/>
                    <a:pt x="2712" y="576"/>
                  </a:cubicBezTo>
                  <a:cubicBezTo>
                    <a:pt x="2726" y="581"/>
                    <a:pt x="2739" y="585"/>
                    <a:pt x="2752" y="587"/>
                  </a:cubicBezTo>
                  <a:cubicBezTo>
                    <a:pt x="2766" y="590"/>
                    <a:pt x="2779" y="591"/>
                    <a:pt x="2792" y="591"/>
                  </a:cubicBezTo>
                  <a:cubicBezTo>
                    <a:pt x="2792" y="591"/>
                    <a:pt x="2792" y="591"/>
                    <a:pt x="2792" y="591"/>
                  </a:cubicBezTo>
                  <a:cubicBezTo>
                    <a:pt x="2792" y="591"/>
                    <a:pt x="2792" y="591"/>
                    <a:pt x="2792" y="591"/>
                  </a:cubicBezTo>
                  <a:cubicBezTo>
                    <a:pt x="2809" y="591"/>
                    <a:pt x="2825" y="589"/>
                    <a:pt x="2840" y="585"/>
                  </a:cubicBezTo>
                  <a:cubicBezTo>
                    <a:pt x="2851" y="583"/>
                    <a:pt x="2861" y="579"/>
                    <a:pt x="2870" y="576"/>
                  </a:cubicBezTo>
                  <a:cubicBezTo>
                    <a:pt x="2885" y="570"/>
                    <a:pt x="2897" y="565"/>
                    <a:pt x="2909" y="559"/>
                  </a:cubicBezTo>
                  <a:cubicBezTo>
                    <a:pt x="2914" y="557"/>
                    <a:pt x="2918" y="555"/>
                    <a:pt x="2923" y="553"/>
                  </a:cubicBezTo>
                  <a:cubicBezTo>
                    <a:pt x="2927" y="554"/>
                    <a:pt x="2931" y="556"/>
                    <a:pt x="2935" y="558"/>
                  </a:cubicBezTo>
                  <a:cubicBezTo>
                    <a:pt x="2936" y="558"/>
                    <a:pt x="2936" y="558"/>
                    <a:pt x="2936" y="558"/>
                  </a:cubicBezTo>
                  <a:cubicBezTo>
                    <a:pt x="2941" y="560"/>
                    <a:pt x="2946" y="562"/>
                    <a:pt x="2951" y="565"/>
                  </a:cubicBezTo>
                  <a:cubicBezTo>
                    <a:pt x="2963" y="570"/>
                    <a:pt x="2976" y="576"/>
                    <a:pt x="2989" y="584"/>
                  </a:cubicBezTo>
                  <a:cubicBezTo>
                    <a:pt x="2997" y="588"/>
                    <a:pt x="3005" y="592"/>
                    <a:pt x="3013" y="597"/>
                  </a:cubicBezTo>
                  <a:cubicBezTo>
                    <a:pt x="3042" y="614"/>
                    <a:pt x="3075" y="634"/>
                    <a:pt x="3109" y="656"/>
                  </a:cubicBezTo>
                  <a:cubicBezTo>
                    <a:pt x="3141" y="677"/>
                    <a:pt x="3174" y="699"/>
                    <a:pt x="3207" y="720"/>
                  </a:cubicBezTo>
                  <a:cubicBezTo>
                    <a:pt x="3256" y="753"/>
                    <a:pt x="3303" y="784"/>
                    <a:pt x="3347" y="810"/>
                  </a:cubicBezTo>
                  <a:cubicBezTo>
                    <a:pt x="3369" y="823"/>
                    <a:pt x="3389" y="834"/>
                    <a:pt x="3409" y="843"/>
                  </a:cubicBezTo>
                  <a:cubicBezTo>
                    <a:pt x="3419" y="848"/>
                    <a:pt x="3429" y="852"/>
                    <a:pt x="3439" y="856"/>
                  </a:cubicBezTo>
                  <a:cubicBezTo>
                    <a:pt x="3449" y="860"/>
                    <a:pt x="3459" y="863"/>
                    <a:pt x="3470" y="865"/>
                  </a:cubicBezTo>
                  <a:cubicBezTo>
                    <a:pt x="3475" y="866"/>
                    <a:pt x="3480" y="866"/>
                    <a:pt x="3485" y="866"/>
                  </a:cubicBezTo>
                  <a:cubicBezTo>
                    <a:pt x="3504" y="866"/>
                    <a:pt x="3523" y="859"/>
                    <a:pt x="3537" y="845"/>
                  </a:cubicBezTo>
                  <a:cubicBezTo>
                    <a:pt x="3556" y="827"/>
                    <a:pt x="3556" y="827"/>
                    <a:pt x="3556" y="827"/>
                  </a:cubicBezTo>
                  <a:cubicBezTo>
                    <a:pt x="3567" y="833"/>
                    <a:pt x="3581" y="841"/>
                    <a:pt x="3595" y="849"/>
                  </a:cubicBezTo>
                  <a:cubicBezTo>
                    <a:pt x="3597" y="850"/>
                    <a:pt x="3598" y="851"/>
                    <a:pt x="3599" y="851"/>
                  </a:cubicBezTo>
                  <a:cubicBezTo>
                    <a:pt x="3638" y="874"/>
                    <a:pt x="3684" y="905"/>
                    <a:pt x="3732" y="938"/>
                  </a:cubicBezTo>
                  <a:cubicBezTo>
                    <a:pt x="3737" y="942"/>
                    <a:pt x="3742" y="945"/>
                    <a:pt x="3747" y="949"/>
                  </a:cubicBezTo>
                  <a:cubicBezTo>
                    <a:pt x="3827" y="1005"/>
                    <a:pt x="3909" y="1067"/>
                    <a:pt x="3971" y="1115"/>
                  </a:cubicBezTo>
                  <a:cubicBezTo>
                    <a:pt x="4003" y="1139"/>
                    <a:pt x="4029" y="1159"/>
                    <a:pt x="4047" y="1174"/>
                  </a:cubicBezTo>
                  <a:cubicBezTo>
                    <a:pt x="4056" y="1181"/>
                    <a:pt x="4063" y="1187"/>
                    <a:pt x="4068" y="1190"/>
                  </a:cubicBezTo>
                  <a:cubicBezTo>
                    <a:pt x="4071" y="1192"/>
                    <a:pt x="4072" y="1194"/>
                    <a:pt x="4074" y="1195"/>
                  </a:cubicBezTo>
                  <a:cubicBezTo>
                    <a:pt x="4074" y="1195"/>
                    <a:pt x="4075" y="1196"/>
                    <a:pt x="4075" y="1196"/>
                  </a:cubicBezTo>
                  <a:cubicBezTo>
                    <a:pt x="4075" y="1196"/>
                    <a:pt x="4075" y="1196"/>
                    <a:pt x="4075" y="1196"/>
                  </a:cubicBezTo>
                  <a:cubicBezTo>
                    <a:pt x="4076" y="1196"/>
                    <a:pt x="4076" y="1196"/>
                    <a:pt x="4076" y="1196"/>
                  </a:cubicBezTo>
                  <a:cubicBezTo>
                    <a:pt x="4076" y="1196"/>
                    <a:pt x="4076" y="1196"/>
                    <a:pt x="4076" y="1196"/>
                  </a:cubicBezTo>
                  <a:cubicBezTo>
                    <a:pt x="4076" y="1196"/>
                    <a:pt x="4076" y="1196"/>
                    <a:pt x="4076" y="1196"/>
                  </a:cubicBezTo>
                  <a:cubicBezTo>
                    <a:pt x="4076" y="1196"/>
                    <a:pt x="4076" y="1196"/>
                    <a:pt x="4076" y="1196"/>
                  </a:cubicBezTo>
                  <a:cubicBezTo>
                    <a:pt x="4089" y="1207"/>
                    <a:pt x="4106" y="1213"/>
                    <a:pt x="4123" y="1213"/>
                  </a:cubicBezTo>
                  <a:cubicBezTo>
                    <a:pt x="4130" y="1213"/>
                    <a:pt x="4138" y="1212"/>
                    <a:pt x="4145" y="1209"/>
                  </a:cubicBezTo>
                  <a:cubicBezTo>
                    <a:pt x="4167" y="1202"/>
                    <a:pt x="4185" y="1185"/>
                    <a:pt x="4193" y="1164"/>
                  </a:cubicBezTo>
                  <a:cubicBezTo>
                    <a:pt x="4195" y="1166"/>
                    <a:pt x="4198" y="1168"/>
                    <a:pt x="4200" y="1170"/>
                  </a:cubicBezTo>
                  <a:cubicBezTo>
                    <a:pt x="4224" y="1194"/>
                    <a:pt x="4253" y="1225"/>
                    <a:pt x="4284" y="1258"/>
                  </a:cubicBezTo>
                  <a:cubicBezTo>
                    <a:pt x="4338" y="1318"/>
                    <a:pt x="4401" y="1389"/>
                    <a:pt x="4465" y="1462"/>
                  </a:cubicBezTo>
                  <a:cubicBezTo>
                    <a:pt x="4513" y="1517"/>
                    <a:pt x="4562" y="1573"/>
                    <a:pt x="4609" y="1626"/>
                  </a:cubicBezTo>
                  <a:cubicBezTo>
                    <a:pt x="4644" y="1666"/>
                    <a:pt x="4678" y="1704"/>
                    <a:pt x="4710" y="1740"/>
                  </a:cubicBezTo>
                  <a:cubicBezTo>
                    <a:pt x="4734" y="1766"/>
                    <a:pt x="4757" y="1791"/>
                    <a:pt x="4778" y="1813"/>
                  </a:cubicBezTo>
                  <a:cubicBezTo>
                    <a:pt x="4794" y="1830"/>
                    <a:pt x="4809" y="1846"/>
                    <a:pt x="4824" y="1860"/>
                  </a:cubicBezTo>
                  <a:cubicBezTo>
                    <a:pt x="4834" y="1870"/>
                    <a:pt x="4844" y="1880"/>
                    <a:pt x="4854" y="1888"/>
                  </a:cubicBezTo>
                  <a:cubicBezTo>
                    <a:pt x="4861" y="1895"/>
                    <a:pt x="4868" y="1901"/>
                    <a:pt x="4875" y="1907"/>
                  </a:cubicBezTo>
                  <a:cubicBezTo>
                    <a:pt x="4885" y="1915"/>
                    <a:pt x="4895" y="1922"/>
                    <a:pt x="4906" y="1929"/>
                  </a:cubicBezTo>
                  <a:cubicBezTo>
                    <a:pt x="4912" y="1932"/>
                    <a:pt x="4918" y="1936"/>
                    <a:pt x="4926" y="1939"/>
                  </a:cubicBezTo>
                  <a:cubicBezTo>
                    <a:pt x="4929" y="1940"/>
                    <a:pt x="4934" y="1942"/>
                    <a:pt x="4938" y="1943"/>
                  </a:cubicBezTo>
                  <a:cubicBezTo>
                    <a:pt x="4943" y="1944"/>
                    <a:pt x="4949" y="1945"/>
                    <a:pt x="4956" y="1946"/>
                  </a:cubicBezTo>
                  <a:cubicBezTo>
                    <a:pt x="4957" y="1946"/>
                    <a:pt x="4959" y="1946"/>
                    <a:pt x="4960" y="1946"/>
                  </a:cubicBezTo>
                  <a:cubicBezTo>
                    <a:pt x="4973" y="1946"/>
                    <a:pt x="4985" y="1943"/>
                    <a:pt x="4997" y="1936"/>
                  </a:cubicBezTo>
                  <a:cubicBezTo>
                    <a:pt x="5003" y="1933"/>
                    <a:pt x="5008" y="1929"/>
                    <a:pt x="5013" y="1926"/>
                  </a:cubicBezTo>
                  <a:cubicBezTo>
                    <a:pt x="5016" y="1923"/>
                    <a:pt x="5019" y="1920"/>
                    <a:pt x="5022" y="1918"/>
                  </a:cubicBezTo>
                  <a:cubicBezTo>
                    <a:pt x="5026" y="1922"/>
                    <a:pt x="5032" y="1927"/>
                    <a:pt x="5038" y="1933"/>
                  </a:cubicBezTo>
                  <a:cubicBezTo>
                    <a:pt x="5048" y="1944"/>
                    <a:pt x="5061" y="1958"/>
                    <a:pt x="5076" y="1977"/>
                  </a:cubicBezTo>
                  <a:cubicBezTo>
                    <a:pt x="5076" y="1977"/>
                    <a:pt x="5076" y="1977"/>
                    <a:pt x="5076" y="1977"/>
                  </a:cubicBezTo>
                  <a:cubicBezTo>
                    <a:pt x="5076" y="1977"/>
                    <a:pt x="5077" y="1978"/>
                    <a:pt x="5077" y="1978"/>
                  </a:cubicBezTo>
                  <a:cubicBezTo>
                    <a:pt x="5082" y="1984"/>
                    <a:pt x="5087" y="1990"/>
                    <a:pt x="5092" y="1997"/>
                  </a:cubicBezTo>
                  <a:cubicBezTo>
                    <a:pt x="5092" y="1997"/>
                    <a:pt x="5092" y="1997"/>
                    <a:pt x="5092" y="1998"/>
                  </a:cubicBezTo>
                  <a:cubicBezTo>
                    <a:pt x="5096" y="2003"/>
                    <a:pt x="5101" y="2009"/>
                    <a:pt x="5105" y="2015"/>
                  </a:cubicBezTo>
                  <a:cubicBezTo>
                    <a:pt x="5143" y="2066"/>
                    <a:pt x="5192" y="2139"/>
                    <a:pt x="5252" y="2239"/>
                  </a:cubicBezTo>
                  <a:cubicBezTo>
                    <a:pt x="5320" y="2350"/>
                    <a:pt x="5404" y="2495"/>
                    <a:pt x="5507" y="2682"/>
                  </a:cubicBezTo>
                  <a:cubicBezTo>
                    <a:pt x="5520" y="2707"/>
                    <a:pt x="5546" y="2721"/>
                    <a:pt x="5573" y="2721"/>
                  </a:cubicBezTo>
                  <a:cubicBezTo>
                    <a:pt x="5583" y="2721"/>
                    <a:pt x="5594" y="2719"/>
                    <a:pt x="5604" y="2714"/>
                  </a:cubicBezTo>
                  <a:cubicBezTo>
                    <a:pt x="5624" y="2705"/>
                    <a:pt x="5638" y="2688"/>
                    <a:pt x="5644" y="2668"/>
                  </a:cubicBezTo>
                  <a:cubicBezTo>
                    <a:pt x="5647" y="2670"/>
                    <a:pt x="5651" y="2673"/>
                    <a:pt x="5654" y="2675"/>
                  </a:cubicBezTo>
                  <a:cubicBezTo>
                    <a:pt x="5677" y="2691"/>
                    <a:pt x="5705" y="2713"/>
                    <a:pt x="5738" y="2742"/>
                  </a:cubicBezTo>
                  <a:cubicBezTo>
                    <a:pt x="5744" y="2749"/>
                    <a:pt x="5758" y="2769"/>
                    <a:pt x="5775" y="2804"/>
                  </a:cubicBezTo>
                  <a:cubicBezTo>
                    <a:pt x="5797" y="2849"/>
                    <a:pt x="5823" y="2919"/>
                    <a:pt x="5842" y="3019"/>
                  </a:cubicBezTo>
                  <a:cubicBezTo>
                    <a:pt x="5842" y="3019"/>
                    <a:pt x="5842" y="3019"/>
                    <a:pt x="5842" y="3019"/>
                  </a:cubicBezTo>
                  <a:cubicBezTo>
                    <a:pt x="5842" y="3020"/>
                    <a:pt x="5849" y="3056"/>
                    <a:pt x="5862" y="3116"/>
                  </a:cubicBezTo>
                  <a:cubicBezTo>
                    <a:pt x="5862" y="3117"/>
                    <a:pt x="5863" y="3117"/>
                    <a:pt x="5863" y="3118"/>
                  </a:cubicBezTo>
                  <a:cubicBezTo>
                    <a:pt x="5864" y="3122"/>
                    <a:pt x="5865" y="3127"/>
                    <a:pt x="5866" y="3131"/>
                  </a:cubicBezTo>
                  <a:cubicBezTo>
                    <a:pt x="5869" y="3146"/>
                    <a:pt x="5873" y="3163"/>
                    <a:pt x="5877" y="3180"/>
                  </a:cubicBezTo>
                  <a:cubicBezTo>
                    <a:pt x="5877" y="3180"/>
                    <a:pt x="5877" y="3180"/>
                    <a:pt x="5877" y="3180"/>
                  </a:cubicBezTo>
                  <a:cubicBezTo>
                    <a:pt x="5877" y="3180"/>
                    <a:pt x="5877" y="3180"/>
                    <a:pt x="5877" y="3180"/>
                  </a:cubicBezTo>
                  <a:cubicBezTo>
                    <a:pt x="5878" y="3182"/>
                    <a:pt x="5878" y="3185"/>
                    <a:pt x="5879" y="3187"/>
                  </a:cubicBezTo>
                  <a:cubicBezTo>
                    <a:pt x="5879" y="3187"/>
                    <a:pt x="5879" y="3188"/>
                    <a:pt x="5879" y="3189"/>
                  </a:cubicBezTo>
                  <a:cubicBezTo>
                    <a:pt x="5882" y="3200"/>
                    <a:pt x="5885" y="3210"/>
                    <a:pt x="5887" y="3222"/>
                  </a:cubicBezTo>
                  <a:cubicBezTo>
                    <a:pt x="5888" y="3223"/>
                    <a:pt x="5888" y="3224"/>
                    <a:pt x="5888" y="3225"/>
                  </a:cubicBezTo>
                  <a:cubicBezTo>
                    <a:pt x="5906" y="3296"/>
                    <a:pt x="5928" y="3380"/>
                    <a:pt x="5956" y="3469"/>
                  </a:cubicBezTo>
                  <a:cubicBezTo>
                    <a:pt x="5988" y="3574"/>
                    <a:pt x="6027" y="3686"/>
                    <a:pt x="6073" y="3794"/>
                  </a:cubicBezTo>
                  <a:cubicBezTo>
                    <a:pt x="6074" y="3795"/>
                    <a:pt x="6074" y="3797"/>
                    <a:pt x="6075" y="3798"/>
                  </a:cubicBezTo>
                  <a:cubicBezTo>
                    <a:pt x="6076" y="3801"/>
                    <a:pt x="6076" y="3801"/>
                    <a:pt x="6076" y="3801"/>
                  </a:cubicBezTo>
                  <a:cubicBezTo>
                    <a:pt x="6076" y="3801"/>
                    <a:pt x="6076" y="3801"/>
                    <a:pt x="6076" y="3801"/>
                  </a:cubicBezTo>
                  <a:cubicBezTo>
                    <a:pt x="6076" y="3801"/>
                    <a:pt x="6076" y="3801"/>
                    <a:pt x="6076" y="3801"/>
                  </a:cubicBezTo>
                  <a:cubicBezTo>
                    <a:pt x="6076" y="3801"/>
                    <a:pt x="6076" y="3801"/>
                    <a:pt x="6076" y="3801"/>
                  </a:cubicBezTo>
                  <a:cubicBezTo>
                    <a:pt x="6076" y="3801"/>
                    <a:pt x="6076" y="3801"/>
                    <a:pt x="6077" y="3802"/>
                  </a:cubicBezTo>
                  <a:cubicBezTo>
                    <a:pt x="6077" y="3802"/>
                    <a:pt x="6077" y="3803"/>
                    <a:pt x="6078" y="3805"/>
                  </a:cubicBezTo>
                  <a:cubicBezTo>
                    <a:pt x="6078" y="3804"/>
                    <a:pt x="6078" y="3804"/>
                    <a:pt x="6078" y="3804"/>
                  </a:cubicBezTo>
                  <a:cubicBezTo>
                    <a:pt x="6085" y="3818"/>
                    <a:pt x="6091" y="3832"/>
                    <a:pt x="6097" y="3845"/>
                  </a:cubicBezTo>
                  <a:cubicBezTo>
                    <a:pt x="6097" y="3845"/>
                    <a:pt x="6097" y="3845"/>
                    <a:pt x="6097" y="3845"/>
                  </a:cubicBezTo>
                  <a:cubicBezTo>
                    <a:pt x="6099" y="3850"/>
                    <a:pt x="6101" y="3855"/>
                    <a:pt x="6104" y="3861"/>
                  </a:cubicBezTo>
                  <a:cubicBezTo>
                    <a:pt x="6104" y="3861"/>
                    <a:pt x="6104" y="3861"/>
                    <a:pt x="6104" y="3861"/>
                  </a:cubicBezTo>
                  <a:cubicBezTo>
                    <a:pt x="6107" y="3868"/>
                    <a:pt x="6110" y="3875"/>
                    <a:pt x="6113" y="3882"/>
                  </a:cubicBezTo>
                  <a:cubicBezTo>
                    <a:pt x="6113" y="3883"/>
                    <a:pt x="6114" y="3885"/>
                    <a:pt x="6114" y="3886"/>
                  </a:cubicBezTo>
                  <a:cubicBezTo>
                    <a:pt x="6114" y="3886"/>
                    <a:pt x="6114" y="3886"/>
                    <a:pt x="6114" y="3886"/>
                  </a:cubicBezTo>
                  <a:cubicBezTo>
                    <a:pt x="6116" y="3891"/>
                    <a:pt x="6118" y="3896"/>
                    <a:pt x="6120" y="3900"/>
                  </a:cubicBezTo>
                  <a:cubicBezTo>
                    <a:pt x="6120" y="3900"/>
                    <a:pt x="6120" y="3900"/>
                    <a:pt x="6120" y="3900"/>
                  </a:cubicBezTo>
                  <a:cubicBezTo>
                    <a:pt x="6124" y="3912"/>
                    <a:pt x="6129" y="3923"/>
                    <a:pt x="6132" y="3933"/>
                  </a:cubicBezTo>
                  <a:cubicBezTo>
                    <a:pt x="6132" y="3933"/>
                    <a:pt x="6132" y="3933"/>
                    <a:pt x="6132" y="3933"/>
                  </a:cubicBezTo>
                  <a:cubicBezTo>
                    <a:pt x="6134" y="3939"/>
                    <a:pt x="6136" y="3945"/>
                    <a:pt x="6138" y="3951"/>
                  </a:cubicBezTo>
                  <a:cubicBezTo>
                    <a:pt x="6143" y="3969"/>
                    <a:pt x="6147" y="3984"/>
                    <a:pt x="6150" y="3998"/>
                  </a:cubicBezTo>
                  <a:cubicBezTo>
                    <a:pt x="6154" y="4017"/>
                    <a:pt x="6155" y="4032"/>
                    <a:pt x="6155" y="4046"/>
                  </a:cubicBezTo>
                  <a:cubicBezTo>
                    <a:pt x="6155" y="4056"/>
                    <a:pt x="6154" y="4066"/>
                    <a:pt x="6153" y="4075"/>
                  </a:cubicBezTo>
                  <a:cubicBezTo>
                    <a:pt x="6151" y="4084"/>
                    <a:pt x="6149" y="4093"/>
                    <a:pt x="6145" y="4102"/>
                  </a:cubicBezTo>
                  <a:cubicBezTo>
                    <a:pt x="6145" y="4102"/>
                    <a:pt x="6145" y="4102"/>
                    <a:pt x="6145" y="4102"/>
                  </a:cubicBezTo>
                  <a:cubicBezTo>
                    <a:pt x="6145" y="4103"/>
                    <a:pt x="6145" y="4104"/>
                    <a:pt x="6145" y="4104"/>
                  </a:cubicBezTo>
                  <a:cubicBezTo>
                    <a:pt x="6145" y="4104"/>
                    <a:pt x="6145" y="4104"/>
                    <a:pt x="6145" y="4104"/>
                  </a:cubicBezTo>
                  <a:cubicBezTo>
                    <a:pt x="6143" y="4109"/>
                    <a:pt x="6141" y="4113"/>
                    <a:pt x="6139" y="4118"/>
                  </a:cubicBezTo>
                  <a:cubicBezTo>
                    <a:pt x="6139" y="4118"/>
                    <a:pt x="6139" y="4118"/>
                    <a:pt x="6139" y="4118"/>
                  </a:cubicBezTo>
                  <a:cubicBezTo>
                    <a:pt x="6139" y="4118"/>
                    <a:pt x="6139" y="4119"/>
                    <a:pt x="6138" y="4120"/>
                  </a:cubicBezTo>
                  <a:cubicBezTo>
                    <a:pt x="6138" y="4120"/>
                    <a:pt x="6138" y="4120"/>
                    <a:pt x="6138" y="4120"/>
                  </a:cubicBezTo>
                  <a:cubicBezTo>
                    <a:pt x="6136" y="4125"/>
                    <a:pt x="6134" y="4130"/>
                    <a:pt x="6132" y="4134"/>
                  </a:cubicBezTo>
                  <a:cubicBezTo>
                    <a:pt x="6131" y="4135"/>
                    <a:pt x="6131" y="4135"/>
                    <a:pt x="6131" y="4135"/>
                  </a:cubicBezTo>
                  <a:cubicBezTo>
                    <a:pt x="6131" y="4135"/>
                    <a:pt x="6131" y="4135"/>
                    <a:pt x="6131" y="4135"/>
                  </a:cubicBezTo>
                  <a:cubicBezTo>
                    <a:pt x="6131" y="4135"/>
                    <a:pt x="6131" y="4136"/>
                    <a:pt x="6130" y="4137"/>
                  </a:cubicBezTo>
                  <a:cubicBezTo>
                    <a:pt x="6130" y="4137"/>
                    <a:pt x="6130" y="4137"/>
                    <a:pt x="6130" y="4137"/>
                  </a:cubicBezTo>
                  <a:cubicBezTo>
                    <a:pt x="6127" y="4142"/>
                    <a:pt x="6125" y="4148"/>
                    <a:pt x="6122" y="4153"/>
                  </a:cubicBezTo>
                  <a:cubicBezTo>
                    <a:pt x="6122" y="4152"/>
                    <a:pt x="6122" y="4152"/>
                    <a:pt x="6122" y="4152"/>
                  </a:cubicBezTo>
                  <a:cubicBezTo>
                    <a:pt x="6121" y="4154"/>
                    <a:pt x="6121" y="4154"/>
                    <a:pt x="6121" y="4154"/>
                  </a:cubicBezTo>
                  <a:cubicBezTo>
                    <a:pt x="6121" y="4154"/>
                    <a:pt x="6121" y="4154"/>
                    <a:pt x="6121" y="4154"/>
                  </a:cubicBezTo>
                  <a:cubicBezTo>
                    <a:pt x="6111" y="4173"/>
                    <a:pt x="6099" y="4194"/>
                    <a:pt x="6085" y="4218"/>
                  </a:cubicBezTo>
                  <a:cubicBezTo>
                    <a:pt x="6079" y="4228"/>
                    <a:pt x="6076" y="4240"/>
                    <a:pt x="6076" y="4252"/>
                  </a:cubicBezTo>
                  <a:cubicBezTo>
                    <a:pt x="6076" y="4252"/>
                    <a:pt x="6076" y="4252"/>
                    <a:pt x="6076" y="4252"/>
                  </a:cubicBezTo>
                  <a:cubicBezTo>
                    <a:pt x="6076" y="4253"/>
                    <a:pt x="6074" y="4282"/>
                    <a:pt x="6070" y="4330"/>
                  </a:cubicBezTo>
                  <a:cubicBezTo>
                    <a:pt x="6068" y="4350"/>
                    <a:pt x="6066" y="4374"/>
                    <a:pt x="6063" y="4400"/>
                  </a:cubicBezTo>
                  <a:cubicBezTo>
                    <a:pt x="6058" y="4435"/>
                    <a:pt x="6053" y="4474"/>
                    <a:pt x="6046" y="4515"/>
                  </a:cubicBezTo>
                  <a:cubicBezTo>
                    <a:pt x="6046" y="4516"/>
                    <a:pt x="6046" y="4516"/>
                    <a:pt x="6046" y="4516"/>
                  </a:cubicBezTo>
                  <a:cubicBezTo>
                    <a:pt x="6045" y="4517"/>
                    <a:pt x="6045" y="4519"/>
                    <a:pt x="6045" y="4522"/>
                  </a:cubicBezTo>
                  <a:cubicBezTo>
                    <a:pt x="6045" y="4522"/>
                    <a:pt x="6045" y="4522"/>
                    <a:pt x="6045" y="4522"/>
                  </a:cubicBezTo>
                  <a:cubicBezTo>
                    <a:pt x="6044" y="4526"/>
                    <a:pt x="6043" y="4531"/>
                    <a:pt x="6042" y="4534"/>
                  </a:cubicBezTo>
                  <a:cubicBezTo>
                    <a:pt x="6042" y="4534"/>
                    <a:pt x="6042" y="4534"/>
                    <a:pt x="6042" y="4534"/>
                  </a:cubicBezTo>
                  <a:cubicBezTo>
                    <a:pt x="6041" y="4540"/>
                    <a:pt x="6040" y="4546"/>
                    <a:pt x="6039" y="4552"/>
                  </a:cubicBezTo>
                  <a:cubicBezTo>
                    <a:pt x="6038" y="4555"/>
                    <a:pt x="6038" y="4557"/>
                    <a:pt x="6038" y="4559"/>
                  </a:cubicBezTo>
                  <a:cubicBezTo>
                    <a:pt x="6038" y="4559"/>
                    <a:pt x="6038" y="4559"/>
                    <a:pt x="6038" y="4559"/>
                  </a:cubicBezTo>
                  <a:cubicBezTo>
                    <a:pt x="6036" y="4569"/>
                    <a:pt x="6033" y="4580"/>
                    <a:pt x="6031" y="4590"/>
                  </a:cubicBezTo>
                  <a:cubicBezTo>
                    <a:pt x="6031" y="4590"/>
                    <a:pt x="6031" y="4590"/>
                    <a:pt x="6031" y="4590"/>
                  </a:cubicBezTo>
                  <a:cubicBezTo>
                    <a:pt x="6031" y="4590"/>
                    <a:pt x="6031" y="4592"/>
                    <a:pt x="6030" y="4593"/>
                  </a:cubicBezTo>
                  <a:cubicBezTo>
                    <a:pt x="6030" y="4594"/>
                    <a:pt x="6030" y="4594"/>
                    <a:pt x="6030" y="4594"/>
                  </a:cubicBezTo>
                  <a:cubicBezTo>
                    <a:pt x="6030" y="4596"/>
                    <a:pt x="6029" y="4599"/>
                    <a:pt x="6028" y="4603"/>
                  </a:cubicBezTo>
                  <a:cubicBezTo>
                    <a:pt x="6028" y="4603"/>
                    <a:pt x="6028" y="4603"/>
                    <a:pt x="6028" y="4603"/>
                  </a:cubicBezTo>
                  <a:cubicBezTo>
                    <a:pt x="6026" y="4612"/>
                    <a:pt x="6024" y="4621"/>
                    <a:pt x="6022" y="4629"/>
                  </a:cubicBezTo>
                  <a:cubicBezTo>
                    <a:pt x="6022" y="4630"/>
                    <a:pt x="6022" y="4630"/>
                    <a:pt x="6022" y="4630"/>
                  </a:cubicBezTo>
                  <a:cubicBezTo>
                    <a:pt x="6021" y="4634"/>
                    <a:pt x="6020" y="4637"/>
                    <a:pt x="6019" y="4641"/>
                  </a:cubicBezTo>
                  <a:cubicBezTo>
                    <a:pt x="6019" y="4641"/>
                    <a:pt x="6019" y="4641"/>
                    <a:pt x="6019" y="4641"/>
                  </a:cubicBezTo>
                  <a:cubicBezTo>
                    <a:pt x="6017" y="4652"/>
                    <a:pt x="6014" y="4664"/>
                    <a:pt x="6011" y="4675"/>
                  </a:cubicBezTo>
                  <a:cubicBezTo>
                    <a:pt x="6011" y="4675"/>
                    <a:pt x="6011" y="4675"/>
                    <a:pt x="6011" y="4675"/>
                  </a:cubicBezTo>
                  <a:cubicBezTo>
                    <a:pt x="6011" y="4675"/>
                    <a:pt x="6011" y="4675"/>
                    <a:pt x="6011" y="4675"/>
                  </a:cubicBezTo>
                  <a:cubicBezTo>
                    <a:pt x="6010" y="4677"/>
                    <a:pt x="6009" y="4679"/>
                    <a:pt x="6008" y="4683"/>
                  </a:cubicBezTo>
                  <a:cubicBezTo>
                    <a:pt x="6008" y="4683"/>
                    <a:pt x="6008" y="4683"/>
                    <a:pt x="6008" y="4683"/>
                  </a:cubicBezTo>
                  <a:cubicBezTo>
                    <a:pt x="6006" y="4692"/>
                    <a:pt x="6003" y="4701"/>
                    <a:pt x="6000" y="4710"/>
                  </a:cubicBezTo>
                  <a:cubicBezTo>
                    <a:pt x="6000" y="4710"/>
                    <a:pt x="6000" y="4710"/>
                    <a:pt x="6000" y="4710"/>
                  </a:cubicBezTo>
                  <a:cubicBezTo>
                    <a:pt x="5999" y="4714"/>
                    <a:pt x="5998" y="4718"/>
                    <a:pt x="5997" y="4723"/>
                  </a:cubicBezTo>
                  <a:cubicBezTo>
                    <a:pt x="5997" y="4723"/>
                    <a:pt x="5997" y="4723"/>
                    <a:pt x="5997" y="4723"/>
                  </a:cubicBezTo>
                  <a:cubicBezTo>
                    <a:pt x="5996" y="4726"/>
                    <a:pt x="5995" y="4729"/>
                    <a:pt x="5994" y="4731"/>
                  </a:cubicBezTo>
                  <a:cubicBezTo>
                    <a:pt x="5994" y="4731"/>
                    <a:pt x="5994" y="4731"/>
                    <a:pt x="5994" y="4731"/>
                  </a:cubicBezTo>
                  <a:cubicBezTo>
                    <a:pt x="5992" y="4736"/>
                    <a:pt x="5990" y="4742"/>
                    <a:pt x="5988" y="4749"/>
                  </a:cubicBezTo>
                  <a:cubicBezTo>
                    <a:pt x="5988" y="4749"/>
                    <a:pt x="5988" y="4749"/>
                    <a:pt x="5988" y="4749"/>
                  </a:cubicBezTo>
                  <a:cubicBezTo>
                    <a:pt x="5987" y="4753"/>
                    <a:pt x="5986" y="4756"/>
                    <a:pt x="5985" y="4757"/>
                  </a:cubicBezTo>
                  <a:cubicBezTo>
                    <a:pt x="5985" y="4757"/>
                    <a:pt x="5985" y="4757"/>
                    <a:pt x="5985" y="4757"/>
                  </a:cubicBezTo>
                  <a:cubicBezTo>
                    <a:pt x="5982" y="4767"/>
                    <a:pt x="5979" y="4776"/>
                    <a:pt x="5975" y="4785"/>
                  </a:cubicBezTo>
                  <a:cubicBezTo>
                    <a:pt x="5975" y="4785"/>
                    <a:pt x="5975" y="4785"/>
                    <a:pt x="5975" y="4785"/>
                  </a:cubicBezTo>
                  <a:cubicBezTo>
                    <a:pt x="5975" y="4785"/>
                    <a:pt x="5975" y="4785"/>
                    <a:pt x="5975" y="4785"/>
                  </a:cubicBezTo>
                  <a:cubicBezTo>
                    <a:pt x="5975" y="4785"/>
                    <a:pt x="5975" y="4785"/>
                    <a:pt x="5975" y="4785"/>
                  </a:cubicBezTo>
                  <a:cubicBezTo>
                    <a:pt x="5975" y="4785"/>
                    <a:pt x="5975" y="4785"/>
                    <a:pt x="5975" y="4785"/>
                  </a:cubicBezTo>
                  <a:cubicBezTo>
                    <a:pt x="5975" y="4785"/>
                    <a:pt x="5975" y="4787"/>
                    <a:pt x="5974" y="4789"/>
                  </a:cubicBezTo>
                  <a:cubicBezTo>
                    <a:pt x="5974" y="4789"/>
                    <a:pt x="5974" y="4789"/>
                    <a:pt x="5974" y="4789"/>
                  </a:cubicBezTo>
                  <a:cubicBezTo>
                    <a:pt x="5972" y="4792"/>
                    <a:pt x="5971" y="4796"/>
                    <a:pt x="5970" y="4800"/>
                  </a:cubicBezTo>
                  <a:cubicBezTo>
                    <a:pt x="5970" y="4800"/>
                    <a:pt x="5970" y="4800"/>
                    <a:pt x="5970" y="4800"/>
                  </a:cubicBezTo>
                  <a:cubicBezTo>
                    <a:pt x="5966" y="4808"/>
                    <a:pt x="5963" y="4816"/>
                    <a:pt x="5960" y="4824"/>
                  </a:cubicBezTo>
                  <a:cubicBezTo>
                    <a:pt x="5960" y="4824"/>
                    <a:pt x="5960" y="4824"/>
                    <a:pt x="5960" y="4824"/>
                  </a:cubicBezTo>
                  <a:cubicBezTo>
                    <a:pt x="5958" y="4827"/>
                    <a:pt x="5957" y="4830"/>
                    <a:pt x="5956" y="4832"/>
                  </a:cubicBezTo>
                  <a:cubicBezTo>
                    <a:pt x="5956" y="4833"/>
                    <a:pt x="5956" y="4833"/>
                    <a:pt x="5956" y="4833"/>
                  </a:cubicBezTo>
                  <a:cubicBezTo>
                    <a:pt x="5951" y="4843"/>
                    <a:pt x="5946" y="4853"/>
                    <a:pt x="5942" y="4862"/>
                  </a:cubicBezTo>
                  <a:cubicBezTo>
                    <a:pt x="5942" y="4862"/>
                    <a:pt x="5942" y="4862"/>
                    <a:pt x="5942" y="4862"/>
                  </a:cubicBezTo>
                  <a:cubicBezTo>
                    <a:pt x="5941" y="4863"/>
                    <a:pt x="5940" y="4865"/>
                    <a:pt x="5938" y="4869"/>
                  </a:cubicBezTo>
                  <a:cubicBezTo>
                    <a:pt x="5938" y="4869"/>
                    <a:pt x="5938" y="4869"/>
                    <a:pt x="5938" y="4869"/>
                  </a:cubicBezTo>
                  <a:cubicBezTo>
                    <a:pt x="5934" y="4876"/>
                    <a:pt x="5930" y="4884"/>
                    <a:pt x="5926" y="4892"/>
                  </a:cubicBezTo>
                  <a:cubicBezTo>
                    <a:pt x="5926" y="4892"/>
                    <a:pt x="5926" y="4892"/>
                    <a:pt x="5926" y="4892"/>
                  </a:cubicBezTo>
                  <a:cubicBezTo>
                    <a:pt x="5924" y="4894"/>
                    <a:pt x="5923" y="4897"/>
                    <a:pt x="5921" y="4899"/>
                  </a:cubicBezTo>
                  <a:cubicBezTo>
                    <a:pt x="5921" y="4899"/>
                    <a:pt x="5921" y="4899"/>
                    <a:pt x="5921" y="4899"/>
                  </a:cubicBezTo>
                  <a:cubicBezTo>
                    <a:pt x="5916" y="4909"/>
                    <a:pt x="5910" y="4918"/>
                    <a:pt x="5905" y="4925"/>
                  </a:cubicBezTo>
                  <a:cubicBezTo>
                    <a:pt x="5894" y="4942"/>
                    <a:pt x="5889" y="4962"/>
                    <a:pt x="5893" y="4982"/>
                  </a:cubicBezTo>
                  <a:cubicBezTo>
                    <a:pt x="5894" y="4988"/>
                    <a:pt x="5895" y="4995"/>
                    <a:pt x="5896" y="5002"/>
                  </a:cubicBezTo>
                  <a:cubicBezTo>
                    <a:pt x="5896" y="5003"/>
                    <a:pt x="5896" y="5003"/>
                    <a:pt x="5896" y="5003"/>
                  </a:cubicBezTo>
                  <a:cubicBezTo>
                    <a:pt x="5896" y="5008"/>
                    <a:pt x="5896" y="5013"/>
                    <a:pt x="5896" y="5018"/>
                  </a:cubicBezTo>
                  <a:cubicBezTo>
                    <a:pt x="5896" y="5029"/>
                    <a:pt x="5895" y="5040"/>
                    <a:pt x="5893" y="5051"/>
                  </a:cubicBezTo>
                  <a:cubicBezTo>
                    <a:pt x="5890" y="5069"/>
                    <a:pt x="5885" y="5087"/>
                    <a:pt x="5876" y="5105"/>
                  </a:cubicBezTo>
                  <a:cubicBezTo>
                    <a:pt x="5876" y="5105"/>
                    <a:pt x="5876" y="5105"/>
                    <a:pt x="5876" y="5105"/>
                  </a:cubicBezTo>
                  <a:cubicBezTo>
                    <a:pt x="5862" y="5137"/>
                    <a:pt x="5839" y="5170"/>
                    <a:pt x="5803" y="5205"/>
                  </a:cubicBezTo>
                  <a:cubicBezTo>
                    <a:pt x="5768" y="5239"/>
                    <a:pt x="5720" y="5274"/>
                    <a:pt x="5658" y="5308"/>
                  </a:cubicBezTo>
                  <a:cubicBezTo>
                    <a:pt x="5658" y="5308"/>
                    <a:pt x="5658" y="5308"/>
                    <a:pt x="5658" y="5308"/>
                  </a:cubicBezTo>
                  <a:cubicBezTo>
                    <a:pt x="5630" y="5324"/>
                    <a:pt x="5601" y="5339"/>
                    <a:pt x="5569" y="5353"/>
                  </a:cubicBezTo>
                  <a:cubicBezTo>
                    <a:pt x="5568" y="5353"/>
                    <a:pt x="5566" y="5354"/>
                    <a:pt x="5565" y="5354"/>
                  </a:cubicBezTo>
                  <a:cubicBezTo>
                    <a:pt x="5565" y="5354"/>
                    <a:pt x="5565" y="5354"/>
                    <a:pt x="5565" y="5354"/>
                  </a:cubicBezTo>
                  <a:cubicBezTo>
                    <a:pt x="5565" y="5354"/>
                    <a:pt x="5565" y="5354"/>
                    <a:pt x="5565" y="5354"/>
                  </a:cubicBezTo>
                  <a:cubicBezTo>
                    <a:pt x="5565" y="5354"/>
                    <a:pt x="5564" y="5355"/>
                    <a:pt x="5562" y="5356"/>
                  </a:cubicBezTo>
                  <a:cubicBezTo>
                    <a:pt x="5560" y="5356"/>
                    <a:pt x="5558" y="5357"/>
                    <a:pt x="5555" y="5358"/>
                  </a:cubicBezTo>
                  <a:cubicBezTo>
                    <a:pt x="5537" y="5366"/>
                    <a:pt x="5523" y="5380"/>
                    <a:pt x="5515" y="5398"/>
                  </a:cubicBezTo>
                  <a:cubicBezTo>
                    <a:pt x="5515" y="5399"/>
                    <a:pt x="5515" y="5399"/>
                    <a:pt x="5515" y="5400"/>
                  </a:cubicBezTo>
                  <a:cubicBezTo>
                    <a:pt x="5514" y="5402"/>
                    <a:pt x="5513" y="5405"/>
                    <a:pt x="5512" y="5407"/>
                  </a:cubicBezTo>
                  <a:cubicBezTo>
                    <a:pt x="5511" y="5411"/>
                    <a:pt x="5510" y="5415"/>
                    <a:pt x="5510" y="5420"/>
                  </a:cubicBezTo>
                  <a:cubicBezTo>
                    <a:pt x="5496" y="5407"/>
                    <a:pt x="5478" y="5399"/>
                    <a:pt x="5459" y="5399"/>
                  </a:cubicBezTo>
                  <a:cubicBezTo>
                    <a:pt x="5451" y="5399"/>
                    <a:pt x="5443" y="5401"/>
                    <a:pt x="5435" y="5403"/>
                  </a:cubicBezTo>
                  <a:cubicBezTo>
                    <a:pt x="5430" y="5405"/>
                    <a:pt x="5426" y="5406"/>
                    <a:pt x="5423" y="5407"/>
                  </a:cubicBezTo>
                  <a:cubicBezTo>
                    <a:pt x="5420" y="5409"/>
                    <a:pt x="5417" y="5409"/>
                    <a:pt x="5415" y="5410"/>
                  </a:cubicBezTo>
                  <a:cubicBezTo>
                    <a:pt x="5415" y="5410"/>
                    <a:pt x="5415" y="5410"/>
                    <a:pt x="5415" y="5410"/>
                  </a:cubicBezTo>
                  <a:cubicBezTo>
                    <a:pt x="5401" y="5415"/>
                    <a:pt x="5387" y="5419"/>
                    <a:pt x="5373" y="5423"/>
                  </a:cubicBezTo>
                  <a:cubicBezTo>
                    <a:pt x="5360" y="5427"/>
                    <a:pt x="5346" y="5431"/>
                    <a:pt x="5333" y="5435"/>
                  </a:cubicBezTo>
                  <a:cubicBezTo>
                    <a:pt x="5331" y="5435"/>
                    <a:pt x="5330" y="5435"/>
                    <a:pt x="5328" y="5436"/>
                  </a:cubicBezTo>
                  <a:cubicBezTo>
                    <a:pt x="5311" y="5440"/>
                    <a:pt x="5297" y="5450"/>
                    <a:pt x="5288" y="5463"/>
                  </a:cubicBezTo>
                  <a:cubicBezTo>
                    <a:pt x="5276" y="5479"/>
                    <a:pt x="5270" y="5499"/>
                    <a:pt x="5273" y="5520"/>
                  </a:cubicBezTo>
                  <a:cubicBezTo>
                    <a:pt x="5273" y="5520"/>
                    <a:pt x="5273" y="5520"/>
                    <a:pt x="5273" y="5520"/>
                  </a:cubicBezTo>
                  <a:cubicBezTo>
                    <a:pt x="5274" y="5525"/>
                    <a:pt x="5274" y="5525"/>
                    <a:pt x="5274" y="5525"/>
                  </a:cubicBezTo>
                  <a:cubicBezTo>
                    <a:pt x="5275" y="5528"/>
                    <a:pt x="5276" y="5531"/>
                    <a:pt x="5276" y="5537"/>
                  </a:cubicBezTo>
                  <a:cubicBezTo>
                    <a:pt x="5276" y="5537"/>
                    <a:pt x="5276" y="5539"/>
                    <a:pt x="5275" y="5541"/>
                  </a:cubicBezTo>
                  <a:cubicBezTo>
                    <a:pt x="5275" y="5541"/>
                    <a:pt x="5275" y="5541"/>
                    <a:pt x="5275" y="5541"/>
                  </a:cubicBezTo>
                  <a:cubicBezTo>
                    <a:pt x="5275" y="5544"/>
                    <a:pt x="5275" y="5547"/>
                    <a:pt x="5274" y="5551"/>
                  </a:cubicBezTo>
                  <a:cubicBezTo>
                    <a:pt x="5274" y="5551"/>
                    <a:pt x="5274" y="5551"/>
                    <a:pt x="5274" y="5551"/>
                  </a:cubicBezTo>
                  <a:cubicBezTo>
                    <a:pt x="5274" y="5553"/>
                    <a:pt x="5274" y="5554"/>
                    <a:pt x="5274" y="5555"/>
                  </a:cubicBezTo>
                  <a:cubicBezTo>
                    <a:pt x="5274" y="5555"/>
                    <a:pt x="5274" y="5555"/>
                    <a:pt x="5274" y="5555"/>
                  </a:cubicBezTo>
                  <a:cubicBezTo>
                    <a:pt x="5271" y="5564"/>
                    <a:pt x="5266" y="5576"/>
                    <a:pt x="5258" y="5589"/>
                  </a:cubicBezTo>
                  <a:cubicBezTo>
                    <a:pt x="5257" y="5589"/>
                    <a:pt x="5257" y="5590"/>
                    <a:pt x="5256" y="5591"/>
                  </a:cubicBezTo>
                  <a:cubicBezTo>
                    <a:pt x="5256" y="5591"/>
                    <a:pt x="5256" y="5591"/>
                    <a:pt x="5256" y="5591"/>
                  </a:cubicBezTo>
                  <a:cubicBezTo>
                    <a:pt x="5251" y="5598"/>
                    <a:pt x="5246" y="5604"/>
                    <a:pt x="5240" y="5612"/>
                  </a:cubicBezTo>
                  <a:cubicBezTo>
                    <a:pt x="5240" y="5611"/>
                    <a:pt x="5240" y="5611"/>
                    <a:pt x="5240" y="5611"/>
                  </a:cubicBezTo>
                  <a:cubicBezTo>
                    <a:pt x="5239" y="5612"/>
                    <a:pt x="5238" y="5613"/>
                    <a:pt x="5238" y="5613"/>
                  </a:cubicBezTo>
                  <a:cubicBezTo>
                    <a:pt x="5238" y="5613"/>
                    <a:pt x="5238" y="5613"/>
                    <a:pt x="5238" y="5613"/>
                  </a:cubicBezTo>
                  <a:cubicBezTo>
                    <a:pt x="5217" y="5637"/>
                    <a:pt x="5184" y="5663"/>
                    <a:pt x="5140" y="5688"/>
                  </a:cubicBezTo>
                  <a:cubicBezTo>
                    <a:pt x="5140" y="5688"/>
                    <a:pt x="5140" y="5688"/>
                    <a:pt x="5140" y="5688"/>
                  </a:cubicBezTo>
                  <a:cubicBezTo>
                    <a:pt x="5105" y="5709"/>
                    <a:pt x="5063" y="5729"/>
                    <a:pt x="5014" y="5748"/>
                  </a:cubicBezTo>
                  <a:cubicBezTo>
                    <a:pt x="4978" y="5762"/>
                    <a:pt x="4938" y="5775"/>
                    <a:pt x="4895" y="5788"/>
                  </a:cubicBezTo>
                  <a:cubicBezTo>
                    <a:pt x="4894" y="5788"/>
                    <a:pt x="4894" y="5788"/>
                    <a:pt x="4894" y="5788"/>
                  </a:cubicBezTo>
                  <a:cubicBezTo>
                    <a:pt x="4865" y="5797"/>
                    <a:pt x="4831" y="5804"/>
                    <a:pt x="4794" y="5811"/>
                  </a:cubicBezTo>
                  <a:cubicBezTo>
                    <a:pt x="4739" y="5820"/>
                    <a:pt x="4676" y="5827"/>
                    <a:pt x="4608" y="5832"/>
                  </a:cubicBezTo>
                  <a:cubicBezTo>
                    <a:pt x="4541" y="5836"/>
                    <a:pt x="4469" y="5838"/>
                    <a:pt x="4397" y="5838"/>
                  </a:cubicBezTo>
                  <a:cubicBezTo>
                    <a:pt x="4397" y="5838"/>
                    <a:pt x="4396" y="5838"/>
                    <a:pt x="4396" y="5838"/>
                  </a:cubicBezTo>
                  <a:cubicBezTo>
                    <a:pt x="4323" y="5838"/>
                    <a:pt x="4249" y="5836"/>
                    <a:pt x="4176" y="5833"/>
                  </a:cubicBezTo>
                  <a:cubicBezTo>
                    <a:pt x="4079" y="5828"/>
                    <a:pt x="3985" y="5821"/>
                    <a:pt x="3902" y="5812"/>
                  </a:cubicBezTo>
                  <a:cubicBezTo>
                    <a:pt x="3885" y="5811"/>
                    <a:pt x="3868" y="5809"/>
                    <a:pt x="3852" y="5807"/>
                  </a:cubicBezTo>
                  <a:cubicBezTo>
                    <a:pt x="3852" y="5807"/>
                    <a:pt x="3852" y="5807"/>
                    <a:pt x="3852" y="5807"/>
                  </a:cubicBezTo>
                  <a:cubicBezTo>
                    <a:pt x="3847" y="5807"/>
                    <a:pt x="3841" y="5806"/>
                    <a:pt x="3836" y="5805"/>
                  </a:cubicBezTo>
                  <a:cubicBezTo>
                    <a:pt x="3836" y="5805"/>
                    <a:pt x="3836" y="5805"/>
                    <a:pt x="3836" y="5805"/>
                  </a:cubicBezTo>
                  <a:cubicBezTo>
                    <a:pt x="3828" y="5805"/>
                    <a:pt x="3821" y="5804"/>
                    <a:pt x="3813" y="5803"/>
                  </a:cubicBezTo>
                  <a:cubicBezTo>
                    <a:pt x="3813" y="5803"/>
                    <a:pt x="3813" y="5803"/>
                    <a:pt x="3813" y="5803"/>
                  </a:cubicBezTo>
                  <a:cubicBezTo>
                    <a:pt x="3804" y="5802"/>
                    <a:pt x="3794" y="5800"/>
                    <a:pt x="3786" y="5799"/>
                  </a:cubicBezTo>
                  <a:cubicBezTo>
                    <a:pt x="3785" y="5796"/>
                    <a:pt x="3785" y="5792"/>
                    <a:pt x="3784" y="5788"/>
                  </a:cubicBezTo>
                  <a:cubicBezTo>
                    <a:pt x="3781" y="5774"/>
                    <a:pt x="3777" y="5759"/>
                    <a:pt x="3771" y="5742"/>
                  </a:cubicBezTo>
                  <a:cubicBezTo>
                    <a:pt x="3771" y="5742"/>
                    <a:pt x="3771" y="5742"/>
                    <a:pt x="3771" y="5742"/>
                  </a:cubicBezTo>
                  <a:cubicBezTo>
                    <a:pt x="3768" y="5735"/>
                    <a:pt x="3765" y="5727"/>
                    <a:pt x="3761" y="5719"/>
                  </a:cubicBezTo>
                  <a:cubicBezTo>
                    <a:pt x="3761" y="5719"/>
                    <a:pt x="3761" y="5719"/>
                    <a:pt x="3761" y="5719"/>
                  </a:cubicBezTo>
                  <a:cubicBezTo>
                    <a:pt x="3760" y="5716"/>
                    <a:pt x="3758" y="5712"/>
                    <a:pt x="3757" y="5709"/>
                  </a:cubicBezTo>
                  <a:cubicBezTo>
                    <a:pt x="3754" y="5704"/>
                    <a:pt x="3752" y="5698"/>
                    <a:pt x="3748" y="5692"/>
                  </a:cubicBezTo>
                  <a:cubicBezTo>
                    <a:pt x="3747" y="5689"/>
                    <a:pt x="3745" y="5686"/>
                    <a:pt x="3743" y="5683"/>
                  </a:cubicBezTo>
                  <a:cubicBezTo>
                    <a:pt x="3730" y="5664"/>
                    <a:pt x="3707" y="5652"/>
                    <a:pt x="3683" y="5651"/>
                  </a:cubicBezTo>
                  <a:cubicBezTo>
                    <a:pt x="3663" y="5651"/>
                    <a:pt x="3642" y="5650"/>
                    <a:pt x="3621" y="5648"/>
                  </a:cubicBezTo>
                  <a:cubicBezTo>
                    <a:pt x="3618" y="5648"/>
                    <a:pt x="3615" y="5648"/>
                    <a:pt x="3612" y="5647"/>
                  </a:cubicBezTo>
                  <a:cubicBezTo>
                    <a:pt x="3612" y="5647"/>
                    <a:pt x="3612" y="5647"/>
                    <a:pt x="3612" y="5647"/>
                  </a:cubicBezTo>
                  <a:cubicBezTo>
                    <a:pt x="3610" y="5647"/>
                    <a:pt x="3609" y="5647"/>
                    <a:pt x="3608" y="5647"/>
                  </a:cubicBezTo>
                  <a:cubicBezTo>
                    <a:pt x="3608" y="5647"/>
                    <a:pt x="3608" y="5647"/>
                    <a:pt x="3608" y="5647"/>
                  </a:cubicBezTo>
                  <a:cubicBezTo>
                    <a:pt x="3544" y="5641"/>
                    <a:pt x="3478" y="5628"/>
                    <a:pt x="3415" y="5610"/>
                  </a:cubicBezTo>
                  <a:cubicBezTo>
                    <a:pt x="3412" y="5609"/>
                    <a:pt x="3408" y="5608"/>
                    <a:pt x="3404" y="5607"/>
                  </a:cubicBezTo>
                  <a:cubicBezTo>
                    <a:pt x="3361" y="5594"/>
                    <a:pt x="3320" y="5580"/>
                    <a:pt x="3283" y="5564"/>
                  </a:cubicBezTo>
                  <a:cubicBezTo>
                    <a:pt x="3253" y="5551"/>
                    <a:pt x="3225" y="5537"/>
                    <a:pt x="3201" y="5523"/>
                  </a:cubicBezTo>
                  <a:cubicBezTo>
                    <a:pt x="3183" y="5513"/>
                    <a:pt x="3167" y="5502"/>
                    <a:pt x="3153" y="5492"/>
                  </a:cubicBezTo>
                  <a:cubicBezTo>
                    <a:pt x="3143" y="5485"/>
                    <a:pt x="3134" y="5478"/>
                    <a:pt x="3127" y="5471"/>
                  </a:cubicBezTo>
                  <a:cubicBezTo>
                    <a:pt x="3117" y="5461"/>
                    <a:pt x="3110" y="5452"/>
                    <a:pt x="3107" y="5447"/>
                  </a:cubicBezTo>
                  <a:cubicBezTo>
                    <a:pt x="3107" y="5446"/>
                    <a:pt x="3106" y="5445"/>
                    <a:pt x="3106" y="5444"/>
                  </a:cubicBezTo>
                  <a:cubicBezTo>
                    <a:pt x="3113" y="5424"/>
                    <a:pt x="3112" y="5402"/>
                    <a:pt x="3101" y="5383"/>
                  </a:cubicBezTo>
                  <a:cubicBezTo>
                    <a:pt x="3090" y="5362"/>
                    <a:pt x="3069" y="5347"/>
                    <a:pt x="3046" y="5344"/>
                  </a:cubicBezTo>
                  <a:cubicBezTo>
                    <a:pt x="3046" y="5344"/>
                    <a:pt x="3046" y="5344"/>
                    <a:pt x="3046" y="5344"/>
                  </a:cubicBezTo>
                  <a:cubicBezTo>
                    <a:pt x="3043" y="5344"/>
                    <a:pt x="2984" y="5335"/>
                    <a:pt x="2902" y="5308"/>
                  </a:cubicBezTo>
                  <a:cubicBezTo>
                    <a:pt x="2870" y="5297"/>
                    <a:pt x="2834" y="5283"/>
                    <a:pt x="2796" y="5266"/>
                  </a:cubicBezTo>
                  <a:cubicBezTo>
                    <a:pt x="2785" y="5261"/>
                    <a:pt x="2775" y="5256"/>
                    <a:pt x="2764" y="5251"/>
                  </a:cubicBezTo>
                  <a:cubicBezTo>
                    <a:pt x="2715" y="5227"/>
                    <a:pt x="2663" y="5197"/>
                    <a:pt x="2614" y="5160"/>
                  </a:cubicBezTo>
                  <a:cubicBezTo>
                    <a:pt x="2609" y="5157"/>
                    <a:pt x="2605" y="5154"/>
                    <a:pt x="2600" y="5152"/>
                  </a:cubicBezTo>
                  <a:cubicBezTo>
                    <a:pt x="2586" y="5145"/>
                    <a:pt x="2571" y="5136"/>
                    <a:pt x="2557" y="5125"/>
                  </a:cubicBezTo>
                  <a:cubicBezTo>
                    <a:pt x="2546" y="5117"/>
                    <a:pt x="2536" y="5107"/>
                    <a:pt x="2527" y="5097"/>
                  </a:cubicBezTo>
                  <a:cubicBezTo>
                    <a:pt x="2514" y="5083"/>
                    <a:pt x="2503" y="5067"/>
                    <a:pt x="2497" y="5054"/>
                  </a:cubicBezTo>
                  <a:cubicBezTo>
                    <a:pt x="2493" y="5047"/>
                    <a:pt x="2491" y="5041"/>
                    <a:pt x="2490" y="5036"/>
                  </a:cubicBezTo>
                  <a:cubicBezTo>
                    <a:pt x="2488" y="5031"/>
                    <a:pt x="2488" y="5027"/>
                    <a:pt x="2488" y="5025"/>
                  </a:cubicBezTo>
                  <a:cubicBezTo>
                    <a:pt x="2488" y="5023"/>
                    <a:pt x="2488" y="5022"/>
                    <a:pt x="2488" y="5021"/>
                  </a:cubicBezTo>
                  <a:cubicBezTo>
                    <a:pt x="2489" y="5021"/>
                    <a:pt x="2489" y="5020"/>
                    <a:pt x="2489" y="5019"/>
                  </a:cubicBezTo>
                  <a:cubicBezTo>
                    <a:pt x="2489" y="5019"/>
                    <a:pt x="2489" y="5019"/>
                    <a:pt x="2489" y="5019"/>
                  </a:cubicBezTo>
                  <a:cubicBezTo>
                    <a:pt x="2489" y="5018"/>
                    <a:pt x="2489" y="5018"/>
                    <a:pt x="2489" y="5018"/>
                  </a:cubicBezTo>
                  <a:cubicBezTo>
                    <a:pt x="2490" y="5018"/>
                    <a:pt x="2490" y="5018"/>
                    <a:pt x="2490" y="5018"/>
                  </a:cubicBezTo>
                  <a:cubicBezTo>
                    <a:pt x="2490" y="5018"/>
                    <a:pt x="2490" y="5017"/>
                    <a:pt x="2491" y="5017"/>
                  </a:cubicBezTo>
                  <a:cubicBezTo>
                    <a:pt x="2491" y="5017"/>
                    <a:pt x="2491" y="5017"/>
                    <a:pt x="2491" y="5017"/>
                  </a:cubicBezTo>
                  <a:cubicBezTo>
                    <a:pt x="2492" y="5015"/>
                    <a:pt x="2493" y="5015"/>
                    <a:pt x="2493" y="5014"/>
                  </a:cubicBezTo>
                  <a:cubicBezTo>
                    <a:pt x="2494" y="5013"/>
                    <a:pt x="2496" y="5012"/>
                    <a:pt x="2497" y="5011"/>
                  </a:cubicBezTo>
                  <a:cubicBezTo>
                    <a:pt x="2498" y="5011"/>
                    <a:pt x="2498" y="5011"/>
                    <a:pt x="2498" y="5011"/>
                  </a:cubicBezTo>
                  <a:cubicBezTo>
                    <a:pt x="2502" y="5008"/>
                    <a:pt x="2506" y="5006"/>
                    <a:pt x="2511" y="5004"/>
                  </a:cubicBezTo>
                  <a:cubicBezTo>
                    <a:pt x="2512" y="5003"/>
                    <a:pt x="2512" y="5003"/>
                    <a:pt x="2513" y="5003"/>
                  </a:cubicBezTo>
                  <a:cubicBezTo>
                    <a:pt x="2543" y="4990"/>
                    <a:pt x="2561" y="4959"/>
                    <a:pt x="2558" y="4926"/>
                  </a:cubicBezTo>
                  <a:cubicBezTo>
                    <a:pt x="2554" y="4893"/>
                    <a:pt x="2529" y="4866"/>
                    <a:pt x="2496" y="4860"/>
                  </a:cubicBezTo>
                  <a:cubicBezTo>
                    <a:pt x="2495" y="4860"/>
                    <a:pt x="2492" y="4859"/>
                    <a:pt x="2487" y="4858"/>
                  </a:cubicBezTo>
                  <a:cubicBezTo>
                    <a:pt x="2479" y="4855"/>
                    <a:pt x="2466" y="4849"/>
                    <a:pt x="2452" y="4842"/>
                  </a:cubicBezTo>
                  <a:cubicBezTo>
                    <a:pt x="2426" y="4828"/>
                    <a:pt x="2394" y="4808"/>
                    <a:pt x="2358" y="4783"/>
                  </a:cubicBezTo>
                  <a:cubicBezTo>
                    <a:pt x="2304" y="4745"/>
                    <a:pt x="2242" y="4697"/>
                    <a:pt x="2179" y="4646"/>
                  </a:cubicBezTo>
                  <a:cubicBezTo>
                    <a:pt x="2174" y="4641"/>
                    <a:pt x="2168" y="4637"/>
                    <a:pt x="2163" y="4632"/>
                  </a:cubicBezTo>
                  <a:cubicBezTo>
                    <a:pt x="2126" y="4602"/>
                    <a:pt x="2090" y="4570"/>
                    <a:pt x="2054" y="4539"/>
                  </a:cubicBezTo>
                  <a:cubicBezTo>
                    <a:pt x="2034" y="4521"/>
                    <a:pt x="2014" y="4503"/>
                    <a:pt x="1994" y="4486"/>
                  </a:cubicBezTo>
                  <a:cubicBezTo>
                    <a:pt x="1994" y="4486"/>
                    <a:pt x="1994" y="4486"/>
                    <a:pt x="1994" y="4486"/>
                  </a:cubicBezTo>
                  <a:cubicBezTo>
                    <a:pt x="1994" y="4486"/>
                    <a:pt x="1994" y="4486"/>
                    <a:pt x="1994" y="4486"/>
                  </a:cubicBezTo>
                  <a:cubicBezTo>
                    <a:pt x="1930" y="4428"/>
                    <a:pt x="1871" y="4373"/>
                    <a:pt x="1828" y="4330"/>
                  </a:cubicBezTo>
                  <a:cubicBezTo>
                    <a:pt x="1824" y="4326"/>
                    <a:pt x="1824" y="4326"/>
                    <a:pt x="1824" y="4326"/>
                  </a:cubicBezTo>
                  <a:cubicBezTo>
                    <a:pt x="1794" y="4301"/>
                    <a:pt x="1767" y="4278"/>
                    <a:pt x="1744" y="4258"/>
                  </a:cubicBezTo>
                  <a:cubicBezTo>
                    <a:pt x="1726" y="4243"/>
                    <a:pt x="1711" y="4229"/>
                    <a:pt x="1698" y="4217"/>
                  </a:cubicBezTo>
                  <a:cubicBezTo>
                    <a:pt x="1692" y="4212"/>
                    <a:pt x="1687" y="4207"/>
                    <a:pt x="1682" y="4202"/>
                  </a:cubicBezTo>
                  <a:cubicBezTo>
                    <a:pt x="1687" y="4195"/>
                    <a:pt x="1691" y="4187"/>
                    <a:pt x="1694" y="4179"/>
                  </a:cubicBezTo>
                  <a:cubicBezTo>
                    <a:pt x="1702" y="4152"/>
                    <a:pt x="1693" y="4122"/>
                    <a:pt x="1673" y="4103"/>
                  </a:cubicBezTo>
                  <a:cubicBezTo>
                    <a:pt x="1673" y="4103"/>
                    <a:pt x="1627" y="4061"/>
                    <a:pt x="1564" y="4003"/>
                  </a:cubicBezTo>
                  <a:cubicBezTo>
                    <a:pt x="1533" y="3974"/>
                    <a:pt x="1498" y="3942"/>
                    <a:pt x="1462" y="3910"/>
                  </a:cubicBezTo>
                  <a:cubicBezTo>
                    <a:pt x="1424" y="3876"/>
                    <a:pt x="1386" y="3841"/>
                    <a:pt x="1350" y="3809"/>
                  </a:cubicBezTo>
                  <a:cubicBezTo>
                    <a:pt x="1350" y="3809"/>
                    <a:pt x="1350" y="3809"/>
                    <a:pt x="1350" y="3809"/>
                  </a:cubicBezTo>
                  <a:cubicBezTo>
                    <a:pt x="1329" y="3790"/>
                    <a:pt x="1308" y="3772"/>
                    <a:pt x="1289" y="3756"/>
                  </a:cubicBezTo>
                  <a:cubicBezTo>
                    <a:pt x="1288" y="3755"/>
                    <a:pt x="1286" y="3754"/>
                    <a:pt x="1285" y="3753"/>
                  </a:cubicBezTo>
                  <a:cubicBezTo>
                    <a:pt x="1285" y="3753"/>
                    <a:pt x="1285" y="3753"/>
                    <a:pt x="1285" y="3753"/>
                  </a:cubicBezTo>
                  <a:cubicBezTo>
                    <a:pt x="1285" y="3752"/>
                    <a:pt x="1284" y="3751"/>
                    <a:pt x="1283" y="3751"/>
                  </a:cubicBezTo>
                  <a:cubicBezTo>
                    <a:pt x="1283" y="3750"/>
                    <a:pt x="1283" y="3750"/>
                    <a:pt x="1283" y="3750"/>
                  </a:cubicBezTo>
                  <a:cubicBezTo>
                    <a:pt x="1274" y="3743"/>
                    <a:pt x="1265" y="3735"/>
                    <a:pt x="1257" y="3729"/>
                  </a:cubicBezTo>
                  <a:cubicBezTo>
                    <a:pt x="1257" y="3729"/>
                    <a:pt x="1257" y="3729"/>
                    <a:pt x="1257" y="3729"/>
                  </a:cubicBezTo>
                  <a:cubicBezTo>
                    <a:pt x="1257" y="3728"/>
                    <a:pt x="1255" y="3727"/>
                    <a:pt x="1254" y="3726"/>
                  </a:cubicBezTo>
                  <a:cubicBezTo>
                    <a:pt x="1254" y="3726"/>
                    <a:pt x="1254" y="3726"/>
                    <a:pt x="1254" y="3726"/>
                  </a:cubicBezTo>
                  <a:cubicBezTo>
                    <a:pt x="1245" y="3718"/>
                    <a:pt x="1237" y="3711"/>
                    <a:pt x="1229" y="3705"/>
                  </a:cubicBezTo>
                  <a:cubicBezTo>
                    <a:pt x="1229" y="3705"/>
                    <a:pt x="1230" y="3705"/>
                    <a:pt x="1230" y="3704"/>
                  </a:cubicBezTo>
                  <a:cubicBezTo>
                    <a:pt x="1244" y="3694"/>
                    <a:pt x="1259" y="3680"/>
                    <a:pt x="1274" y="3663"/>
                  </a:cubicBezTo>
                  <a:cubicBezTo>
                    <a:pt x="1290" y="3645"/>
                    <a:pt x="1296" y="3620"/>
                    <a:pt x="1290" y="3597"/>
                  </a:cubicBezTo>
                  <a:cubicBezTo>
                    <a:pt x="1285" y="3574"/>
                    <a:pt x="1268" y="3554"/>
                    <a:pt x="1246" y="3545"/>
                  </a:cubicBezTo>
                  <a:cubicBezTo>
                    <a:pt x="1164" y="3510"/>
                    <a:pt x="1164" y="3510"/>
                    <a:pt x="1164" y="3510"/>
                  </a:cubicBezTo>
                  <a:cubicBezTo>
                    <a:pt x="1152" y="3489"/>
                    <a:pt x="1131" y="3447"/>
                    <a:pt x="1108" y="3378"/>
                  </a:cubicBezTo>
                  <a:cubicBezTo>
                    <a:pt x="1106" y="3371"/>
                    <a:pt x="1104" y="3364"/>
                    <a:pt x="1102" y="3357"/>
                  </a:cubicBezTo>
                  <a:cubicBezTo>
                    <a:pt x="1098" y="3344"/>
                    <a:pt x="1091" y="3333"/>
                    <a:pt x="1081" y="3324"/>
                  </a:cubicBezTo>
                  <a:cubicBezTo>
                    <a:pt x="1081" y="3324"/>
                    <a:pt x="1081" y="3324"/>
                    <a:pt x="1081" y="3324"/>
                  </a:cubicBezTo>
                  <a:cubicBezTo>
                    <a:pt x="1078" y="3321"/>
                    <a:pt x="1037" y="3282"/>
                    <a:pt x="986" y="3233"/>
                  </a:cubicBezTo>
                  <a:cubicBezTo>
                    <a:pt x="977" y="3225"/>
                    <a:pt x="968" y="3216"/>
                    <a:pt x="959" y="3207"/>
                  </a:cubicBezTo>
                  <a:cubicBezTo>
                    <a:pt x="959" y="3207"/>
                    <a:pt x="959" y="3207"/>
                    <a:pt x="959" y="3207"/>
                  </a:cubicBezTo>
                  <a:cubicBezTo>
                    <a:pt x="958" y="3206"/>
                    <a:pt x="958" y="3205"/>
                    <a:pt x="957" y="3205"/>
                  </a:cubicBezTo>
                  <a:cubicBezTo>
                    <a:pt x="957" y="3205"/>
                    <a:pt x="957" y="3205"/>
                    <a:pt x="957" y="3205"/>
                  </a:cubicBezTo>
                  <a:cubicBezTo>
                    <a:pt x="920" y="3169"/>
                    <a:pt x="881" y="3130"/>
                    <a:pt x="851" y="3097"/>
                  </a:cubicBezTo>
                  <a:cubicBezTo>
                    <a:pt x="845" y="3090"/>
                    <a:pt x="839" y="3084"/>
                    <a:pt x="834" y="3078"/>
                  </a:cubicBezTo>
                  <a:cubicBezTo>
                    <a:pt x="835" y="3077"/>
                    <a:pt x="836" y="3077"/>
                    <a:pt x="837" y="3076"/>
                  </a:cubicBezTo>
                  <a:cubicBezTo>
                    <a:pt x="844" y="3072"/>
                    <a:pt x="852" y="3069"/>
                    <a:pt x="861" y="3066"/>
                  </a:cubicBezTo>
                  <a:cubicBezTo>
                    <a:pt x="870" y="3064"/>
                    <a:pt x="880" y="3062"/>
                    <a:pt x="891" y="3062"/>
                  </a:cubicBezTo>
                  <a:cubicBezTo>
                    <a:pt x="894" y="3062"/>
                    <a:pt x="898" y="3062"/>
                    <a:pt x="902" y="3063"/>
                  </a:cubicBezTo>
                  <a:cubicBezTo>
                    <a:pt x="904" y="3063"/>
                    <a:pt x="906" y="3063"/>
                    <a:pt x="909" y="3063"/>
                  </a:cubicBezTo>
                  <a:cubicBezTo>
                    <a:pt x="939" y="3063"/>
                    <a:pt x="967" y="3045"/>
                    <a:pt x="978" y="3016"/>
                  </a:cubicBezTo>
                  <a:cubicBezTo>
                    <a:pt x="991" y="2985"/>
                    <a:pt x="981" y="2950"/>
                    <a:pt x="955" y="2929"/>
                  </a:cubicBezTo>
                  <a:cubicBezTo>
                    <a:pt x="955" y="2929"/>
                    <a:pt x="955" y="2929"/>
                    <a:pt x="955" y="2929"/>
                  </a:cubicBezTo>
                  <a:cubicBezTo>
                    <a:pt x="955" y="2929"/>
                    <a:pt x="955" y="2929"/>
                    <a:pt x="955" y="2929"/>
                  </a:cubicBezTo>
                  <a:cubicBezTo>
                    <a:pt x="955" y="2929"/>
                    <a:pt x="955" y="2929"/>
                    <a:pt x="955" y="2929"/>
                  </a:cubicBezTo>
                  <a:cubicBezTo>
                    <a:pt x="953" y="2928"/>
                    <a:pt x="923" y="2903"/>
                    <a:pt x="887" y="2867"/>
                  </a:cubicBezTo>
                  <a:cubicBezTo>
                    <a:pt x="870" y="2848"/>
                    <a:pt x="851" y="2827"/>
                    <a:pt x="834" y="2805"/>
                  </a:cubicBezTo>
                  <a:cubicBezTo>
                    <a:pt x="817" y="2783"/>
                    <a:pt x="802" y="2759"/>
                    <a:pt x="792" y="2737"/>
                  </a:cubicBezTo>
                  <a:cubicBezTo>
                    <a:pt x="789" y="2731"/>
                    <a:pt x="785" y="2724"/>
                    <a:pt x="781" y="2719"/>
                  </a:cubicBezTo>
                  <a:cubicBezTo>
                    <a:pt x="781" y="2719"/>
                    <a:pt x="781" y="2719"/>
                    <a:pt x="781" y="2719"/>
                  </a:cubicBezTo>
                  <a:cubicBezTo>
                    <a:pt x="781" y="2719"/>
                    <a:pt x="781" y="2719"/>
                    <a:pt x="781" y="2719"/>
                  </a:cubicBezTo>
                  <a:cubicBezTo>
                    <a:pt x="780" y="2718"/>
                    <a:pt x="742" y="2675"/>
                    <a:pt x="695" y="2616"/>
                  </a:cubicBezTo>
                  <a:cubicBezTo>
                    <a:pt x="692" y="2612"/>
                    <a:pt x="689" y="2608"/>
                    <a:pt x="686" y="2604"/>
                  </a:cubicBezTo>
                  <a:cubicBezTo>
                    <a:pt x="660" y="2571"/>
                    <a:pt x="631" y="2534"/>
                    <a:pt x="605" y="2498"/>
                  </a:cubicBezTo>
                  <a:cubicBezTo>
                    <a:pt x="580" y="2461"/>
                    <a:pt x="556" y="2425"/>
                    <a:pt x="539" y="2394"/>
                  </a:cubicBezTo>
                  <a:cubicBezTo>
                    <a:pt x="539" y="2394"/>
                    <a:pt x="538" y="2393"/>
                    <a:pt x="538" y="2392"/>
                  </a:cubicBezTo>
                  <a:cubicBezTo>
                    <a:pt x="537" y="2392"/>
                    <a:pt x="537" y="2392"/>
                    <a:pt x="537" y="2392"/>
                  </a:cubicBezTo>
                  <a:cubicBezTo>
                    <a:pt x="536" y="2389"/>
                    <a:pt x="535" y="2386"/>
                    <a:pt x="533" y="2384"/>
                  </a:cubicBezTo>
                  <a:cubicBezTo>
                    <a:pt x="532" y="2382"/>
                    <a:pt x="531" y="2379"/>
                    <a:pt x="530" y="2377"/>
                  </a:cubicBezTo>
                  <a:cubicBezTo>
                    <a:pt x="533" y="2377"/>
                    <a:pt x="537" y="2376"/>
                    <a:pt x="540" y="2375"/>
                  </a:cubicBezTo>
                  <a:cubicBezTo>
                    <a:pt x="548" y="2374"/>
                    <a:pt x="556" y="2372"/>
                    <a:pt x="564" y="2369"/>
                  </a:cubicBezTo>
                  <a:cubicBezTo>
                    <a:pt x="573" y="2366"/>
                    <a:pt x="582" y="2362"/>
                    <a:pt x="591" y="2357"/>
                  </a:cubicBezTo>
                  <a:cubicBezTo>
                    <a:pt x="626" y="2337"/>
                    <a:pt x="640" y="2294"/>
                    <a:pt x="622" y="2258"/>
                  </a:cubicBezTo>
                  <a:cubicBezTo>
                    <a:pt x="622" y="2258"/>
                    <a:pt x="622" y="2257"/>
                    <a:pt x="621" y="2257"/>
                  </a:cubicBezTo>
                  <a:cubicBezTo>
                    <a:pt x="617" y="2247"/>
                    <a:pt x="575" y="2163"/>
                    <a:pt x="534" y="2078"/>
                  </a:cubicBezTo>
                  <a:cubicBezTo>
                    <a:pt x="515" y="2039"/>
                    <a:pt x="497" y="1999"/>
                    <a:pt x="482" y="1968"/>
                  </a:cubicBezTo>
                  <a:cubicBezTo>
                    <a:pt x="487" y="1961"/>
                    <a:pt x="491" y="1954"/>
                    <a:pt x="494" y="1948"/>
                  </a:cubicBezTo>
                  <a:cubicBezTo>
                    <a:pt x="502" y="1933"/>
                    <a:pt x="506" y="1919"/>
                    <a:pt x="509" y="1904"/>
                  </a:cubicBezTo>
                  <a:cubicBezTo>
                    <a:pt x="512" y="1889"/>
                    <a:pt x="513" y="1873"/>
                    <a:pt x="513" y="1856"/>
                  </a:cubicBezTo>
                  <a:cubicBezTo>
                    <a:pt x="513" y="1829"/>
                    <a:pt x="509" y="1799"/>
                    <a:pt x="501" y="1767"/>
                  </a:cubicBezTo>
                  <a:cubicBezTo>
                    <a:pt x="496" y="1748"/>
                    <a:pt x="490" y="1729"/>
                    <a:pt x="482" y="1709"/>
                  </a:cubicBezTo>
                  <a:cubicBezTo>
                    <a:pt x="477" y="1695"/>
                    <a:pt x="470" y="1681"/>
                    <a:pt x="463" y="1667"/>
                  </a:cubicBezTo>
                  <a:cubicBezTo>
                    <a:pt x="457" y="1656"/>
                    <a:pt x="451" y="1645"/>
                    <a:pt x="446" y="1635"/>
                  </a:cubicBezTo>
                  <a:cubicBezTo>
                    <a:pt x="440" y="1623"/>
                    <a:pt x="433" y="1611"/>
                    <a:pt x="428" y="1600"/>
                  </a:cubicBezTo>
                  <a:cubicBezTo>
                    <a:pt x="420" y="1585"/>
                    <a:pt x="412" y="1570"/>
                    <a:pt x="405" y="1557"/>
                  </a:cubicBezTo>
                  <a:cubicBezTo>
                    <a:pt x="401" y="1549"/>
                    <a:pt x="397" y="1541"/>
                    <a:pt x="394" y="1534"/>
                  </a:cubicBezTo>
                  <a:cubicBezTo>
                    <a:pt x="401" y="1529"/>
                    <a:pt x="407" y="1523"/>
                    <a:pt x="412" y="1517"/>
                  </a:cubicBezTo>
                  <a:cubicBezTo>
                    <a:pt x="428" y="1496"/>
                    <a:pt x="432" y="1467"/>
                    <a:pt x="422" y="1443"/>
                  </a:cubicBezTo>
                  <a:cubicBezTo>
                    <a:pt x="422" y="1443"/>
                    <a:pt x="422" y="1443"/>
                    <a:pt x="422" y="1443"/>
                  </a:cubicBezTo>
                  <a:cubicBezTo>
                    <a:pt x="422" y="1443"/>
                    <a:pt x="422" y="1443"/>
                    <a:pt x="422" y="1443"/>
                  </a:cubicBezTo>
                  <a:cubicBezTo>
                    <a:pt x="422" y="1442"/>
                    <a:pt x="400" y="1387"/>
                    <a:pt x="376" y="1322"/>
                  </a:cubicBezTo>
                  <a:cubicBezTo>
                    <a:pt x="367" y="1296"/>
                    <a:pt x="357" y="1268"/>
                    <a:pt x="348" y="1242"/>
                  </a:cubicBezTo>
                  <a:cubicBezTo>
                    <a:pt x="349" y="1242"/>
                    <a:pt x="351" y="1242"/>
                    <a:pt x="352" y="1242"/>
                  </a:cubicBezTo>
                  <a:cubicBezTo>
                    <a:pt x="355" y="1242"/>
                    <a:pt x="357" y="1242"/>
                    <a:pt x="359" y="1242"/>
                  </a:cubicBezTo>
                  <a:cubicBezTo>
                    <a:pt x="385" y="1242"/>
                    <a:pt x="410" y="1229"/>
                    <a:pt x="423" y="1206"/>
                  </a:cubicBezTo>
                  <a:cubicBezTo>
                    <a:pt x="425" y="1203"/>
                    <a:pt x="427" y="1200"/>
                    <a:pt x="428" y="1197"/>
                  </a:cubicBezTo>
                  <a:cubicBezTo>
                    <a:pt x="438" y="1174"/>
                    <a:pt x="436" y="1148"/>
                    <a:pt x="423" y="1127"/>
                  </a:cubicBezTo>
                  <a:cubicBezTo>
                    <a:pt x="423" y="1127"/>
                    <a:pt x="423" y="1127"/>
                    <a:pt x="423" y="1127"/>
                  </a:cubicBezTo>
                  <a:cubicBezTo>
                    <a:pt x="423" y="1127"/>
                    <a:pt x="423" y="1127"/>
                    <a:pt x="423" y="1127"/>
                  </a:cubicBezTo>
                  <a:cubicBezTo>
                    <a:pt x="423" y="1127"/>
                    <a:pt x="423" y="1127"/>
                    <a:pt x="423" y="1127"/>
                  </a:cubicBezTo>
                  <a:cubicBezTo>
                    <a:pt x="423" y="1127"/>
                    <a:pt x="423" y="1127"/>
                    <a:pt x="422" y="1126"/>
                  </a:cubicBezTo>
                  <a:cubicBezTo>
                    <a:pt x="421" y="1125"/>
                    <a:pt x="419" y="1121"/>
                    <a:pt x="416" y="1115"/>
                  </a:cubicBezTo>
                  <a:cubicBezTo>
                    <a:pt x="402" y="1090"/>
                    <a:pt x="368" y="1027"/>
                    <a:pt x="317" y="907"/>
                  </a:cubicBezTo>
                  <a:cubicBezTo>
                    <a:pt x="321" y="908"/>
                    <a:pt x="327" y="909"/>
                    <a:pt x="332" y="910"/>
                  </a:cubicBezTo>
                  <a:cubicBezTo>
                    <a:pt x="336" y="911"/>
                    <a:pt x="340" y="911"/>
                    <a:pt x="345" y="911"/>
                  </a:cubicBezTo>
                  <a:cubicBezTo>
                    <a:pt x="371" y="911"/>
                    <a:pt x="396" y="897"/>
                    <a:pt x="410" y="874"/>
                  </a:cubicBezTo>
                  <a:cubicBezTo>
                    <a:pt x="425" y="846"/>
                    <a:pt x="423" y="812"/>
                    <a:pt x="402" y="788"/>
                  </a:cubicBezTo>
                  <a:cubicBezTo>
                    <a:pt x="402" y="788"/>
                    <a:pt x="402" y="788"/>
                    <a:pt x="402" y="788"/>
                  </a:cubicBezTo>
                  <a:cubicBezTo>
                    <a:pt x="402" y="788"/>
                    <a:pt x="402" y="788"/>
                    <a:pt x="402" y="788"/>
                  </a:cubicBezTo>
                  <a:cubicBezTo>
                    <a:pt x="401" y="787"/>
                    <a:pt x="376" y="756"/>
                    <a:pt x="346" y="715"/>
                  </a:cubicBezTo>
                  <a:cubicBezTo>
                    <a:pt x="331" y="694"/>
                    <a:pt x="314" y="671"/>
                    <a:pt x="299" y="647"/>
                  </a:cubicBezTo>
                  <a:cubicBezTo>
                    <a:pt x="297" y="645"/>
                    <a:pt x="296" y="642"/>
                    <a:pt x="295" y="640"/>
                  </a:cubicBezTo>
                  <a:cubicBezTo>
                    <a:pt x="305" y="637"/>
                    <a:pt x="315" y="632"/>
                    <a:pt x="326" y="627"/>
                  </a:cubicBezTo>
                  <a:cubicBezTo>
                    <a:pt x="338" y="621"/>
                    <a:pt x="347" y="612"/>
                    <a:pt x="355" y="602"/>
                  </a:cubicBezTo>
                  <a:cubicBezTo>
                    <a:pt x="357" y="599"/>
                    <a:pt x="359" y="595"/>
                    <a:pt x="361" y="592"/>
                  </a:cubicBezTo>
                  <a:cubicBezTo>
                    <a:pt x="363" y="590"/>
                    <a:pt x="364" y="587"/>
                    <a:pt x="366" y="585"/>
                  </a:cubicBezTo>
                  <a:cubicBezTo>
                    <a:pt x="369" y="580"/>
                    <a:pt x="372" y="576"/>
                    <a:pt x="375" y="568"/>
                  </a:cubicBezTo>
                  <a:cubicBezTo>
                    <a:pt x="376" y="564"/>
                    <a:pt x="378" y="560"/>
                    <a:pt x="379" y="555"/>
                  </a:cubicBezTo>
                  <a:cubicBezTo>
                    <a:pt x="381" y="549"/>
                    <a:pt x="382" y="542"/>
                    <a:pt x="382" y="535"/>
                  </a:cubicBezTo>
                  <a:cubicBezTo>
                    <a:pt x="382" y="529"/>
                    <a:pt x="381" y="524"/>
                    <a:pt x="380" y="518"/>
                  </a:cubicBezTo>
                  <a:cubicBezTo>
                    <a:pt x="379" y="513"/>
                    <a:pt x="377" y="507"/>
                    <a:pt x="375" y="502"/>
                  </a:cubicBezTo>
                  <a:cubicBezTo>
                    <a:pt x="373" y="497"/>
                    <a:pt x="370" y="493"/>
                    <a:pt x="368" y="489"/>
                  </a:cubicBezTo>
                  <a:cubicBezTo>
                    <a:pt x="362" y="481"/>
                    <a:pt x="357" y="476"/>
                    <a:pt x="353" y="472"/>
                  </a:cubicBezTo>
                  <a:cubicBezTo>
                    <a:pt x="348" y="469"/>
                    <a:pt x="345" y="466"/>
                    <a:pt x="342" y="464"/>
                  </a:cubicBezTo>
                  <a:cubicBezTo>
                    <a:pt x="336" y="461"/>
                    <a:pt x="333" y="459"/>
                    <a:pt x="329" y="457"/>
                  </a:cubicBezTo>
                  <a:cubicBezTo>
                    <a:pt x="326" y="456"/>
                    <a:pt x="324" y="454"/>
                    <a:pt x="321" y="453"/>
                  </a:cubicBezTo>
                  <a:cubicBezTo>
                    <a:pt x="317" y="451"/>
                    <a:pt x="313" y="448"/>
                    <a:pt x="307" y="445"/>
                  </a:cubicBezTo>
                  <a:cubicBezTo>
                    <a:pt x="299" y="440"/>
                    <a:pt x="289" y="433"/>
                    <a:pt x="276" y="422"/>
                  </a:cubicBezTo>
                  <a:cubicBezTo>
                    <a:pt x="266" y="413"/>
                    <a:pt x="254" y="402"/>
                    <a:pt x="241" y="388"/>
                  </a:cubicBezTo>
                  <a:moveTo>
                    <a:pt x="1814" y="178"/>
                  </a:moveTo>
                  <a:cubicBezTo>
                    <a:pt x="1814" y="178"/>
                    <a:pt x="1814" y="178"/>
                    <a:pt x="1814" y="178"/>
                  </a:cubicBezTo>
                  <a:moveTo>
                    <a:pt x="1807" y="168"/>
                  </a:moveTo>
                  <a:cubicBezTo>
                    <a:pt x="1807" y="168"/>
                    <a:pt x="1807" y="168"/>
                    <a:pt x="1807" y="168"/>
                  </a:cubicBezTo>
                  <a:moveTo>
                    <a:pt x="1802" y="165"/>
                  </a:moveTo>
                  <a:cubicBezTo>
                    <a:pt x="1802" y="165"/>
                    <a:pt x="1802" y="165"/>
                    <a:pt x="1802" y="165"/>
                  </a:cubicBezTo>
                  <a:moveTo>
                    <a:pt x="1807" y="162"/>
                  </a:moveTo>
                  <a:cubicBezTo>
                    <a:pt x="1807" y="162"/>
                    <a:pt x="1807" y="162"/>
                    <a:pt x="1807" y="162"/>
                  </a:cubicBezTo>
                  <a:moveTo>
                    <a:pt x="1736" y="125"/>
                  </a:moveTo>
                  <a:cubicBezTo>
                    <a:pt x="1736" y="125"/>
                    <a:pt x="1736" y="125"/>
                    <a:pt x="1736" y="125"/>
                  </a:cubicBezTo>
                  <a:moveTo>
                    <a:pt x="1737" y="124"/>
                  </a:moveTo>
                  <a:cubicBezTo>
                    <a:pt x="1737" y="124"/>
                    <a:pt x="1737" y="124"/>
                    <a:pt x="1737" y="124"/>
                  </a:cubicBezTo>
                  <a:cubicBezTo>
                    <a:pt x="1737" y="124"/>
                    <a:pt x="1737" y="124"/>
                    <a:pt x="1737" y="124"/>
                  </a:cubicBezTo>
                  <a:moveTo>
                    <a:pt x="84" y="88"/>
                  </a:moveTo>
                  <a:cubicBezTo>
                    <a:pt x="84" y="88"/>
                    <a:pt x="84" y="88"/>
                    <a:pt x="84" y="88"/>
                  </a:cubicBezTo>
                  <a:moveTo>
                    <a:pt x="81" y="82"/>
                  </a:moveTo>
                  <a:cubicBezTo>
                    <a:pt x="81" y="82"/>
                    <a:pt x="81" y="82"/>
                    <a:pt x="81" y="82"/>
                  </a:cubicBezTo>
                  <a:moveTo>
                    <a:pt x="81" y="82"/>
                  </a:moveTo>
                  <a:cubicBezTo>
                    <a:pt x="81" y="82"/>
                    <a:pt x="81" y="82"/>
                    <a:pt x="81" y="82"/>
                  </a:cubicBezTo>
                  <a:moveTo>
                    <a:pt x="86" y="0"/>
                  </a:moveTo>
                  <a:cubicBezTo>
                    <a:pt x="80" y="0"/>
                    <a:pt x="73" y="1"/>
                    <a:pt x="65" y="2"/>
                  </a:cubicBezTo>
                  <a:cubicBezTo>
                    <a:pt x="58" y="4"/>
                    <a:pt x="51" y="6"/>
                    <a:pt x="43" y="10"/>
                  </a:cubicBezTo>
                  <a:cubicBezTo>
                    <a:pt x="38" y="13"/>
                    <a:pt x="31" y="18"/>
                    <a:pt x="26" y="23"/>
                  </a:cubicBezTo>
                  <a:cubicBezTo>
                    <a:pt x="21" y="27"/>
                    <a:pt x="17" y="31"/>
                    <a:pt x="14" y="37"/>
                  </a:cubicBezTo>
                  <a:cubicBezTo>
                    <a:pt x="9" y="44"/>
                    <a:pt x="5" y="53"/>
                    <a:pt x="3" y="61"/>
                  </a:cubicBezTo>
                  <a:cubicBezTo>
                    <a:pt x="1" y="69"/>
                    <a:pt x="0" y="76"/>
                    <a:pt x="0" y="83"/>
                  </a:cubicBezTo>
                  <a:cubicBezTo>
                    <a:pt x="0" y="92"/>
                    <a:pt x="1" y="100"/>
                    <a:pt x="3" y="106"/>
                  </a:cubicBezTo>
                  <a:cubicBezTo>
                    <a:pt x="5" y="112"/>
                    <a:pt x="7" y="117"/>
                    <a:pt x="9" y="121"/>
                  </a:cubicBezTo>
                  <a:cubicBezTo>
                    <a:pt x="21" y="151"/>
                    <a:pt x="33" y="186"/>
                    <a:pt x="44" y="221"/>
                  </a:cubicBezTo>
                  <a:cubicBezTo>
                    <a:pt x="61" y="275"/>
                    <a:pt x="74" y="329"/>
                    <a:pt x="84" y="370"/>
                  </a:cubicBezTo>
                  <a:cubicBezTo>
                    <a:pt x="88" y="390"/>
                    <a:pt x="92" y="407"/>
                    <a:pt x="94" y="419"/>
                  </a:cubicBezTo>
                  <a:cubicBezTo>
                    <a:pt x="96" y="425"/>
                    <a:pt x="96" y="430"/>
                    <a:pt x="97" y="433"/>
                  </a:cubicBezTo>
                  <a:cubicBezTo>
                    <a:pt x="97" y="434"/>
                    <a:pt x="98" y="435"/>
                    <a:pt x="98" y="436"/>
                  </a:cubicBezTo>
                  <a:cubicBezTo>
                    <a:pt x="98" y="437"/>
                    <a:pt x="98" y="437"/>
                    <a:pt x="98" y="437"/>
                  </a:cubicBezTo>
                  <a:cubicBezTo>
                    <a:pt x="98" y="437"/>
                    <a:pt x="98" y="437"/>
                    <a:pt x="98" y="437"/>
                  </a:cubicBezTo>
                  <a:cubicBezTo>
                    <a:pt x="98" y="437"/>
                    <a:pt x="98" y="437"/>
                    <a:pt x="98" y="437"/>
                  </a:cubicBezTo>
                  <a:cubicBezTo>
                    <a:pt x="98" y="437"/>
                    <a:pt x="98" y="437"/>
                    <a:pt x="98" y="437"/>
                  </a:cubicBezTo>
                  <a:cubicBezTo>
                    <a:pt x="98" y="437"/>
                    <a:pt x="98" y="437"/>
                    <a:pt x="98" y="437"/>
                  </a:cubicBezTo>
                  <a:cubicBezTo>
                    <a:pt x="100" y="451"/>
                    <a:pt x="107" y="463"/>
                    <a:pt x="116" y="473"/>
                  </a:cubicBezTo>
                  <a:cubicBezTo>
                    <a:pt x="127" y="486"/>
                    <a:pt x="138" y="498"/>
                    <a:pt x="149" y="508"/>
                  </a:cubicBezTo>
                  <a:cubicBezTo>
                    <a:pt x="146" y="509"/>
                    <a:pt x="144" y="511"/>
                    <a:pt x="142" y="512"/>
                  </a:cubicBezTo>
                  <a:cubicBezTo>
                    <a:pt x="136" y="516"/>
                    <a:pt x="129" y="521"/>
                    <a:pt x="124" y="527"/>
                  </a:cubicBezTo>
                  <a:cubicBezTo>
                    <a:pt x="120" y="532"/>
                    <a:pt x="117" y="537"/>
                    <a:pt x="114" y="542"/>
                  </a:cubicBezTo>
                  <a:cubicBezTo>
                    <a:pt x="110" y="549"/>
                    <a:pt x="108" y="557"/>
                    <a:pt x="107" y="563"/>
                  </a:cubicBezTo>
                  <a:cubicBezTo>
                    <a:pt x="105" y="569"/>
                    <a:pt x="105" y="574"/>
                    <a:pt x="105" y="579"/>
                  </a:cubicBezTo>
                  <a:cubicBezTo>
                    <a:pt x="105" y="585"/>
                    <a:pt x="105" y="589"/>
                    <a:pt x="106" y="593"/>
                  </a:cubicBezTo>
                  <a:cubicBezTo>
                    <a:pt x="107" y="599"/>
                    <a:pt x="108" y="604"/>
                    <a:pt x="110" y="608"/>
                  </a:cubicBezTo>
                  <a:cubicBezTo>
                    <a:pt x="111" y="613"/>
                    <a:pt x="113" y="618"/>
                    <a:pt x="115" y="623"/>
                  </a:cubicBezTo>
                  <a:cubicBezTo>
                    <a:pt x="117" y="628"/>
                    <a:pt x="119" y="633"/>
                    <a:pt x="121" y="639"/>
                  </a:cubicBezTo>
                  <a:cubicBezTo>
                    <a:pt x="124" y="644"/>
                    <a:pt x="124" y="644"/>
                    <a:pt x="124" y="644"/>
                  </a:cubicBezTo>
                  <a:cubicBezTo>
                    <a:pt x="138" y="673"/>
                    <a:pt x="156" y="702"/>
                    <a:pt x="174" y="730"/>
                  </a:cubicBezTo>
                  <a:cubicBezTo>
                    <a:pt x="179" y="738"/>
                    <a:pt x="184" y="746"/>
                    <a:pt x="190" y="754"/>
                  </a:cubicBezTo>
                  <a:cubicBezTo>
                    <a:pt x="188" y="755"/>
                    <a:pt x="186" y="756"/>
                    <a:pt x="184" y="757"/>
                  </a:cubicBezTo>
                  <a:cubicBezTo>
                    <a:pt x="177" y="761"/>
                    <a:pt x="169" y="767"/>
                    <a:pt x="163" y="773"/>
                  </a:cubicBezTo>
                  <a:cubicBezTo>
                    <a:pt x="158" y="778"/>
                    <a:pt x="154" y="784"/>
                    <a:pt x="151" y="790"/>
                  </a:cubicBezTo>
                  <a:cubicBezTo>
                    <a:pt x="146" y="799"/>
                    <a:pt x="143" y="808"/>
                    <a:pt x="141" y="816"/>
                  </a:cubicBezTo>
                  <a:cubicBezTo>
                    <a:pt x="139" y="824"/>
                    <a:pt x="138" y="831"/>
                    <a:pt x="138" y="838"/>
                  </a:cubicBezTo>
                  <a:cubicBezTo>
                    <a:pt x="138" y="846"/>
                    <a:pt x="139" y="853"/>
                    <a:pt x="141" y="860"/>
                  </a:cubicBezTo>
                  <a:cubicBezTo>
                    <a:pt x="142" y="870"/>
                    <a:pt x="145" y="879"/>
                    <a:pt x="148" y="888"/>
                  </a:cubicBezTo>
                  <a:cubicBezTo>
                    <a:pt x="150" y="897"/>
                    <a:pt x="154" y="906"/>
                    <a:pt x="157" y="916"/>
                  </a:cubicBezTo>
                  <a:cubicBezTo>
                    <a:pt x="158" y="919"/>
                    <a:pt x="158" y="919"/>
                    <a:pt x="158" y="919"/>
                  </a:cubicBezTo>
                  <a:cubicBezTo>
                    <a:pt x="179" y="969"/>
                    <a:pt x="198" y="1011"/>
                    <a:pt x="214" y="1047"/>
                  </a:cubicBezTo>
                  <a:cubicBezTo>
                    <a:pt x="210" y="1048"/>
                    <a:pt x="206" y="1050"/>
                    <a:pt x="202" y="1052"/>
                  </a:cubicBezTo>
                  <a:cubicBezTo>
                    <a:pt x="197" y="1056"/>
                    <a:pt x="192" y="1060"/>
                    <a:pt x="188" y="1064"/>
                  </a:cubicBezTo>
                  <a:cubicBezTo>
                    <a:pt x="181" y="1071"/>
                    <a:pt x="176" y="1079"/>
                    <a:pt x="173" y="1085"/>
                  </a:cubicBezTo>
                  <a:cubicBezTo>
                    <a:pt x="171" y="1090"/>
                    <a:pt x="169" y="1094"/>
                    <a:pt x="168" y="1098"/>
                  </a:cubicBezTo>
                  <a:cubicBezTo>
                    <a:pt x="167" y="1103"/>
                    <a:pt x="166" y="1108"/>
                    <a:pt x="166" y="1111"/>
                  </a:cubicBezTo>
                  <a:cubicBezTo>
                    <a:pt x="165" y="1115"/>
                    <a:pt x="165" y="1118"/>
                    <a:pt x="165" y="1121"/>
                  </a:cubicBezTo>
                  <a:cubicBezTo>
                    <a:pt x="165" y="1127"/>
                    <a:pt x="166" y="1131"/>
                    <a:pt x="166" y="1135"/>
                  </a:cubicBezTo>
                  <a:cubicBezTo>
                    <a:pt x="167" y="1141"/>
                    <a:pt x="168" y="1146"/>
                    <a:pt x="169" y="1151"/>
                  </a:cubicBezTo>
                  <a:cubicBezTo>
                    <a:pt x="170" y="1157"/>
                    <a:pt x="171" y="1163"/>
                    <a:pt x="172" y="1171"/>
                  </a:cubicBezTo>
                  <a:cubicBezTo>
                    <a:pt x="175" y="1185"/>
                    <a:pt x="179" y="1200"/>
                    <a:pt x="183" y="1217"/>
                  </a:cubicBezTo>
                  <a:cubicBezTo>
                    <a:pt x="191" y="1245"/>
                    <a:pt x="201" y="1276"/>
                    <a:pt x="212" y="1308"/>
                  </a:cubicBezTo>
                  <a:cubicBezTo>
                    <a:pt x="226" y="1350"/>
                    <a:pt x="242" y="1392"/>
                    <a:pt x="255" y="1427"/>
                  </a:cubicBezTo>
                  <a:cubicBezTo>
                    <a:pt x="254" y="1428"/>
                    <a:pt x="253" y="1429"/>
                    <a:pt x="252" y="1430"/>
                  </a:cubicBezTo>
                  <a:cubicBezTo>
                    <a:pt x="247" y="1436"/>
                    <a:pt x="243" y="1442"/>
                    <a:pt x="240" y="1447"/>
                  </a:cubicBezTo>
                  <a:cubicBezTo>
                    <a:pt x="236" y="1456"/>
                    <a:pt x="233" y="1465"/>
                    <a:pt x="231" y="1473"/>
                  </a:cubicBezTo>
                  <a:cubicBezTo>
                    <a:pt x="229" y="1482"/>
                    <a:pt x="229" y="1489"/>
                    <a:pt x="229" y="1497"/>
                  </a:cubicBezTo>
                  <a:cubicBezTo>
                    <a:pt x="229" y="1509"/>
                    <a:pt x="230" y="1519"/>
                    <a:pt x="232" y="1529"/>
                  </a:cubicBezTo>
                  <a:cubicBezTo>
                    <a:pt x="234" y="1537"/>
                    <a:pt x="237" y="1545"/>
                    <a:pt x="239" y="1553"/>
                  </a:cubicBezTo>
                  <a:cubicBezTo>
                    <a:pt x="244" y="1567"/>
                    <a:pt x="250" y="1581"/>
                    <a:pt x="257" y="1595"/>
                  </a:cubicBezTo>
                  <a:cubicBezTo>
                    <a:pt x="266" y="1616"/>
                    <a:pt x="278" y="1638"/>
                    <a:pt x="290" y="1661"/>
                  </a:cubicBezTo>
                  <a:cubicBezTo>
                    <a:pt x="303" y="1685"/>
                    <a:pt x="316" y="1710"/>
                    <a:pt x="329" y="1736"/>
                  </a:cubicBezTo>
                  <a:cubicBezTo>
                    <a:pt x="342" y="1760"/>
                    <a:pt x="350" y="1783"/>
                    <a:pt x="356" y="1803"/>
                  </a:cubicBezTo>
                  <a:cubicBezTo>
                    <a:pt x="360" y="1821"/>
                    <a:pt x="362" y="1838"/>
                    <a:pt x="363" y="1851"/>
                  </a:cubicBezTo>
                  <a:cubicBezTo>
                    <a:pt x="358" y="1852"/>
                    <a:pt x="353" y="1855"/>
                    <a:pt x="348" y="1857"/>
                  </a:cubicBezTo>
                  <a:cubicBezTo>
                    <a:pt x="343" y="1860"/>
                    <a:pt x="338" y="1864"/>
                    <a:pt x="334" y="1868"/>
                  </a:cubicBezTo>
                  <a:cubicBezTo>
                    <a:pt x="327" y="1874"/>
                    <a:pt x="323" y="1881"/>
                    <a:pt x="319" y="1887"/>
                  </a:cubicBezTo>
                  <a:cubicBezTo>
                    <a:pt x="317" y="1892"/>
                    <a:pt x="315" y="1896"/>
                    <a:pt x="314" y="1900"/>
                  </a:cubicBezTo>
                  <a:cubicBezTo>
                    <a:pt x="312" y="1906"/>
                    <a:pt x="311" y="1910"/>
                    <a:pt x="311" y="1914"/>
                  </a:cubicBezTo>
                  <a:cubicBezTo>
                    <a:pt x="311" y="1918"/>
                    <a:pt x="310" y="1921"/>
                    <a:pt x="310" y="1924"/>
                  </a:cubicBezTo>
                  <a:cubicBezTo>
                    <a:pt x="310" y="1929"/>
                    <a:pt x="311" y="1932"/>
                    <a:pt x="311" y="1936"/>
                  </a:cubicBezTo>
                  <a:cubicBezTo>
                    <a:pt x="312" y="1941"/>
                    <a:pt x="313" y="1945"/>
                    <a:pt x="314" y="1949"/>
                  </a:cubicBezTo>
                  <a:cubicBezTo>
                    <a:pt x="315" y="1953"/>
                    <a:pt x="316" y="1956"/>
                    <a:pt x="317" y="1959"/>
                  </a:cubicBezTo>
                  <a:cubicBezTo>
                    <a:pt x="319" y="1965"/>
                    <a:pt x="321" y="1971"/>
                    <a:pt x="324" y="1978"/>
                  </a:cubicBezTo>
                  <a:cubicBezTo>
                    <a:pt x="329" y="1990"/>
                    <a:pt x="335" y="2005"/>
                    <a:pt x="342" y="2021"/>
                  </a:cubicBezTo>
                  <a:cubicBezTo>
                    <a:pt x="354" y="2048"/>
                    <a:pt x="369" y="2081"/>
                    <a:pt x="385" y="2114"/>
                  </a:cubicBezTo>
                  <a:cubicBezTo>
                    <a:pt x="406" y="2158"/>
                    <a:pt x="428" y="2203"/>
                    <a:pt x="446" y="2240"/>
                  </a:cubicBezTo>
                  <a:cubicBezTo>
                    <a:pt x="444" y="2241"/>
                    <a:pt x="442" y="2241"/>
                    <a:pt x="439" y="2242"/>
                  </a:cubicBezTo>
                  <a:cubicBezTo>
                    <a:pt x="432" y="2244"/>
                    <a:pt x="423" y="2247"/>
                    <a:pt x="414" y="2253"/>
                  </a:cubicBezTo>
                  <a:cubicBezTo>
                    <a:pt x="414" y="2252"/>
                    <a:pt x="414" y="2252"/>
                    <a:pt x="414" y="2252"/>
                  </a:cubicBezTo>
                  <a:cubicBezTo>
                    <a:pt x="411" y="2254"/>
                    <a:pt x="410" y="2255"/>
                    <a:pt x="409" y="2255"/>
                  </a:cubicBezTo>
                  <a:cubicBezTo>
                    <a:pt x="409" y="2256"/>
                    <a:pt x="409" y="2256"/>
                    <a:pt x="409" y="2256"/>
                  </a:cubicBezTo>
                  <a:cubicBezTo>
                    <a:pt x="405" y="2258"/>
                    <a:pt x="400" y="2261"/>
                    <a:pt x="396" y="2265"/>
                  </a:cubicBezTo>
                  <a:cubicBezTo>
                    <a:pt x="390" y="2271"/>
                    <a:pt x="383" y="2278"/>
                    <a:pt x="378" y="2286"/>
                  </a:cubicBezTo>
                  <a:cubicBezTo>
                    <a:pt x="372" y="2294"/>
                    <a:pt x="368" y="2304"/>
                    <a:pt x="366" y="2314"/>
                  </a:cubicBezTo>
                  <a:cubicBezTo>
                    <a:pt x="365" y="2314"/>
                    <a:pt x="365" y="2314"/>
                    <a:pt x="365" y="2314"/>
                  </a:cubicBezTo>
                  <a:cubicBezTo>
                    <a:pt x="364" y="2318"/>
                    <a:pt x="364" y="2321"/>
                    <a:pt x="364" y="2323"/>
                  </a:cubicBezTo>
                  <a:cubicBezTo>
                    <a:pt x="364" y="2323"/>
                    <a:pt x="364" y="2323"/>
                    <a:pt x="364" y="2323"/>
                  </a:cubicBezTo>
                  <a:cubicBezTo>
                    <a:pt x="363" y="2328"/>
                    <a:pt x="362" y="2334"/>
                    <a:pt x="362" y="2340"/>
                  </a:cubicBezTo>
                  <a:cubicBezTo>
                    <a:pt x="362" y="2346"/>
                    <a:pt x="363" y="2353"/>
                    <a:pt x="364" y="2359"/>
                  </a:cubicBezTo>
                  <a:cubicBezTo>
                    <a:pt x="364" y="2359"/>
                    <a:pt x="364" y="2359"/>
                    <a:pt x="364" y="2359"/>
                  </a:cubicBezTo>
                  <a:cubicBezTo>
                    <a:pt x="366" y="2372"/>
                    <a:pt x="370" y="2384"/>
                    <a:pt x="374" y="2395"/>
                  </a:cubicBezTo>
                  <a:cubicBezTo>
                    <a:pt x="374" y="2395"/>
                    <a:pt x="374" y="2395"/>
                    <a:pt x="374" y="2395"/>
                  </a:cubicBezTo>
                  <a:cubicBezTo>
                    <a:pt x="376" y="2401"/>
                    <a:pt x="378" y="2405"/>
                    <a:pt x="380" y="2410"/>
                  </a:cubicBezTo>
                  <a:cubicBezTo>
                    <a:pt x="382" y="2414"/>
                    <a:pt x="383" y="2418"/>
                    <a:pt x="385" y="2421"/>
                  </a:cubicBezTo>
                  <a:cubicBezTo>
                    <a:pt x="385" y="2422"/>
                    <a:pt x="385" y="2422"/>
                    <a:pt x="386" y="2424"/>
                  </a:cubicBezTo>
                  <a:cubicBezTo>
                    <a:pt x="386" y="2425"/>
                    <a:pt x="387" y="2428"/>
                    <a:pt x="389" y="2430"/>
                  </a:cubicBezTo>
                  <a:cubicBezTo>
                    <a:pt x="389" y="2430"/>
                    <a:pt x="389" y="2430"/>
                    <a:pt x="389" y="2430"/>
                  </a:cubicBezTo>
                  <a:cubicBezTo>
                    <a:pt x="394" y="2441"/>
                    <a:pt x="399" y="2452"/>
                    <a:pt x="405" y="2463"/>
                  </a:cubicBezTo>
                  <a:cubicBezTo>
                    <a:pt x="406" y="2463"/>
                    <a:pt x="406" y="2464"/>
                    <a:pt x="407" y="2465"/>
                  </a:cubicBezTo>
                  <a:cubicBezTo>
                    <a:pt x="407" y="2466"/>
                    <a:pt x="407" y="2466"/>
                    <a:pt x="407" y="2466"/>
                  </a:cubicBezTo>
                  <a:cubicBezTo>
                    <a:pt x="428" y="2504"/>
                    <a:pt x="455" y="2545"/>
                    <a:pt x="483" y="2585"/>
                  </a:cubicBezTo>
                  <a:cubicBezTo>
                    <a:pt x="526" y="2645"/>
                    <a:pt x="571" y="2702"/>
                    <a:pt x="607" y="2746"/>
                  </a:cubicBezTo>
                  <a:cubicBezTo>
                    <a:pt x="631" y="2776"/>
                    <a:pt x="651" y="2798"/>
                    <a:pt x="661" y="2810"/>
                  </a:cubicBezTo>
                  <a:cubicBezTo>
                    <a:pt x="677" y="2842"/>
                    <a:pt x="696" y="2871"/>
                    <a:pt x="716" y="2897"/>
                  </a:cubicBezTo>
                  <a:cubicBezTo>
                    <a:pt x="730" y="2916"/>
                    <a:pt x="744" y="2933"/>
                    <a:pt x="758" y="2948"/>
                  </a:cubicBezTo>
                  <a:cubicBezTo>
                    <a:pt x="753" y="2951"/>
                    <a:pt x="747" y="2955"/>
                    <a:pt x="742" y="2958"/>
                  </a:cubicBezTo>
                  <a:cubicBezTo>
                    <a:pt x="720" y="2973"/>
                    <a:pt x="703" y="2989"/>
                    <a:pt x="691" y="3002"/>
                  </a:cubicBezTo>
                  <a:cubicBezTo>
                    <a:pt x="679" y="3015"/>
                    <a:pt x="673" y="3024"/>
                    <a:pt x="671" y="3027"/>
                  </a:cubicBezTo>
                  <a:cubicBezTo>
                    <a:pt x="656" y="3048"/>
                    <a:pt x="654" y="3076"/>
                    <a:pt x="665" y="3100"/>
                  </a:cubicBezTo>
                  <a:cubicBezTo>
                    <a:pt x="667" y="3105"/>
                    <a:pt x="670" y="3110"/>
                    <a:pt x="672" y="3114"/>
                  </a:cubicBezTo>
                  <a:cubicBezTo>
                    <a:pt x="677" y="3122"/>
                    <a:pt x="681" y="3128"/>
                    <a:pt x="687" y="3136"/>
                  </a:cubicBezTo>
                  <a:cubicBezTo>
                    <a:pt x="696" y="3148"/>
                    <a:pt x="707" y="3161"/>
                    <a:pt x="719" y="3175"/>
                  </a:cubicBezTo>
                  <a:cubicBezTo>
                    <a:pt x="737" y="3195"/>
                    <a:pt x="759" y="3218"/>
                    <a:pt x="782" y="3242"/>
                  </a:cubicBezTo>
                  <a:cubicBezTo>
                    <a:pt x="804" y="3265"/>
                    <a:pt x="828" y="3289"/>
                    <a:pt x="852" y="3312"/>
                  </a:cubicBezTo>
                  <a:cubicBezTo>
                    <a:pt x="852" y="3312"/>
                    <a:pt x="852" y="3312"/>
                    <a:pt x="852" y="3312"/>
                  </a:cubicBezTo>
                  <a:cubicBezTo>
                    <a:pt x="852" y="3313"/>
                    <a:pt x="853" y="3313"/>
                    <a:pt x="854" y="3314"/>
                  </a:cubicBezTo>
                  <a:cubicBezTo>
                    <a:pt x="854" y="3314"/>
                    <a:pt x="854" y="3314"/>
                    <a:pt x="854" y="3314"/>
                  </a:cubicBezTo>
                  <a:cubicBezTo>
                    <a:pt x="900" y="3359"/>
                    <a:pt x="943" y="3400"/>
                    <a:pt x="964" y="3420"/>
                  </a:cubicBezTo>
                  <a:cubicBezTo>
                    <a:pt x="1006" y="3550"/>
                    <a:pt x="1049" y="3608"/>
                    <a:pt x="1054" y="3615"/>
                  </a:cubicBezTo>
                  <a:cubicBezTo>
                    <a:pt x="1060" y="3623"/>
                    <a:pt x="1067" y="3630"/>
                    <a:pt x="1076" y="3635"/>
                  </a:cubicBezTo>
                  <a:cubicBezTo>
                    <a:pt x="1074" y="3637"/>
                    <a:pt x="1072" y="3640"/>
                    <a:pt x="1070" y="3643"/>
                  </a:cubicBezTo>
                  <a:cubicBezTo>
                    <a:pt x="1065" y="3649"/>
                    <a:pt x="1060" y="3657"/>
                    <a:pt x="1057" y="3667"/>
                  </a:cubicBezTo>
                  <a:cubicBezTo>
                    <a:pt x="1054" y="3677"/>
                    <a:pt x="1052" y="3688"/>
                    <a:pt x="1052" y="3699"/>
                  </a:cubicBezTo>
                  <a:cubicBezTo>
                    <a:pt x="1052" y="3711"/>
                    <a:pt x="1054" y="3723"/>
                    <a:pt x="1058" y="3732"/>
                  </a:cubicBezTo>
                  <a:cubicBezTo>
                    <a:pt x="1060" y="3740"/>
                    <a:pt x="1064" y="3746"/>
                    <a:pt x="1067" y="3752"/>
                  </a:cubicBezTo>
                  <a:cubicBezTo>
                    <a:pt x="1072" y="3761"/>
                    <a:pt x="1078" y="3768"/>
                    <a:pt x="1084" y="3775"/>
                  </a:cubicBezTo>
                  <a:cubicBezTo>
                    <a:pt x="1090" y="3782"/>
                    <a:pt x="1096" y="3788"/>
                    <a:pt x="1102" y="3794"/>
                  </a:cubicBezTo>
                  <a:cubicBezTo>
                    <a:pt x="1103" y="3795"/>
                    <a:pt x="1103" y="3795"/>
                    <a:pt x="1104" y="3795"/>
                  </a:cubicBezTo>
                  <a:cubicBezTo>
                    <a:pt x="1108" y="3799"/>
                    <a:pt x="1112" y="3803"/>
                    <a:pt x="1117" y="3808"/>
                  </a:cubicBezTo>
                  <a:cubicBezTo>
                    <a:pt x="1122" y="3812"/>
                    <a:pt x="1128" y="3817"/>
                    <a:pt x="1135" y="3822"/>
                  </a:cubicBezTo>
                  <a:cubicBezTo>
                    <a:pt x="1135" y="3822"/>
                    <a:pt x="1135" y="3822"/>
                    <a:pt x="1135" y="3822"/>
                  </a:cubicBezTo>
                  <a:cubicBezTo>
                    <a:pt x="1141" y="3827"/>
                    <a:pt x="1149" y="3834"/>
                    <a:pt x="1157" y="3841"/>
                  </a:cubicBezTo>
                  <a:cubicBezTo>
                    <a:pt x="1158" y="3841"/>
                    <a:pt x="1159" y="3842"/>
                    <a:pt x="1160" y="3843"/>
                  </a:cubicBezTo>
                  <a:cubicBezTo>
                    <a:pt x="1161" y="3844"/>
                    <a:pt x="1161" y="3844"/>
                    <a:pt x="1161" y="3844"/>
                  </a:cubicBezTo>
                  <a:cubicBezTo>
                    <a:pt x="1168" y="3850"/>
                    <a:pt x="1176" y="3857"/>
                    <a:pt x="1185" y="3864"/>
                  </a:cubicBezTo>
                  <a:cubicBezTo>
                    <a:pt x="1185" y="3864"/>
                    <a:pt x="1185" y="3864"/>
                    <a:pt x="1185" y="3864"/>
                  </a:cubicBezTo>
                  <a:cubicBezTo>
                    <a:pt x="1185" y="3864"/>
                    <a:pt x="1186" y="3865"/>
                    <a:pt x="1187" y="3866"/>
                  </a:cubicBezTo>
                  <a:cubicBezTo>
                    <a:pt x="1187" y="3866"/>
                    <a:pt x="1187" y="3866"/>
                    <a:pt x="1187" y="3866"/>
                  </a:cubicBezTo>
                  <a:cubicBezTo>
                    <a:pt x="1206" y="3883"/>
                    <a:pt x="1228" y="3902"/>
                    <a:pt x="1251" y="3922"/>
                  </a:cubicBezTo>
                  <a:cubicBezTo>
                    <a:pt x="1251" y="3922"/>
                    <a:pt x="1251" y="3922"/>
                    <a:pt x="1251" y="3922"/>
                  </a:cubicBezTo>
                  <a:cubicBezTo>
                    <a:pt x="1320" y="3983"/>
                    <a:pt x="1400" y="4056"/>
                    <a:pt x="1463" y="4113"/>
                  </a:cubicBezTo>
                  <a:cubicBezTo>
                    <a:pt x="1480" y="4130"/>
                    <a:pt x="1497" y="4145"/>
                    <a:pt x="1511" y="4158"/>
                  </a:cubicBezTo>
                  <a:cubicBezTo>
                    <a:pt x="1508" y="4168"/>
                    <a:pt x="1507" y="4177"/>
                    <a:pt x="1507" y="4186"/>
                  </a:cubicBezTo>
                  <a:cubicBezTo>
                    <a:pt x="1507" y="4195"/>
                    <a:pt x="1508" y="4203"/>
                    <a:pt x="1510" y="4211"/>
                  </a:cubicBezTo>
                  <a:cubicBezTo>
                    <a:pt x="1513" y="4224"/>
                    <a:pt x="1518" y="4235"/>
                    <a:pt x="1524" y="4245"/>
                  </a:cubicBezTo>
                  <a:cubicBezTo>
                    <a:pt x="1529" y="4253"/>
                    <a:pt x="1534" y="4261"/>
                    <a:pt x="1540" y="4268"/>
                  </a:cubicBezTo>
                  <a:cubicBezTo>
                    <a:pt x="1549" y="4281"/>
                    <a:pt x="1560" y="4293"/>
                    <a:pt x="1573" y="4305"/>
                  </a:cubicBezTo>
                  <a:cubicBezTo>
                    <a:pt x="1592" y="4324"/>
                    <a:pt x="1614" y="4344"/>
                    <a:pt x="1640" y="4367"/>
                  </a:cubicBezTo>
                  <a:cubicBezTo>
                    <a:pt x="1665" y="4389"/>
                    <a:pt x="1693" y="4412"/>
                    <a:pt x="1725" y="4439"/>
                  </a:cubicBezTo>
                  <a:cubicBezTo>
                    <a:pt x="1770" y="4483"/>
                    <a:pt x="1829" y="4539"/>
                    <a:pt x="1893" y="4597"/>
                  </a:cubicBezTo>
                  <a:cubicBezTo>
                    <a:pt x="1894" y="4597"/>
                    <a:pt x="1894" y="4597"/>
                    <a:pt x="1894" y="4598"/>
                  </a:cubicBezTo>
                  <a:cubicBezTo>
                    <a:pt x="1943" y="4642"/>
                    <a:pt x="1995" y="4687"/>
                    <a:pt x="2048" y="4731"/>
                  </a:cubicBezTo>
                  <a:cubicBezTo>
                    <a:pt x="2087" y="4764"/>
                    <a:pt x="2127" y="4797"/>
                    <a:pt x="2166" y="4827"/>
                  </a:cubicBezTo>
                  <a:cubicBezTo>
                    <a:pt x="2224" y="4872"/>
                    <a:pt x="2279" y="4913"/>
                    <a:pt x="2329" y="4944"/>
                  </a:cubicBezTo>
                  <a:cubicBezTo>
                    <a:pt x="2337" y="4949"/>
                    <a:pt x="2345" y="4953"/>
                    <a:pt x="2352" y="4958"/>
                  </a:cubicBezTo>
                  <a:cubicBezTo>
                    <a:pt x="2350" y="4964"/>
                    <a:pt x="2346" y="4971"/>
                    <a:pt x="2344" y="4981"/>
                  </a:cubicBezTo>
                  <a:cubicBezTo>
                    <a:pt x="2344" y="4981"/>
                    <a:pt x="2344" y="4982"/>
                    <a:pt x="2344" y="4982"/>
                  </a:cubicBezTo>
                  <a:cubicBezTo>
                    <a:pt x="2340" y="4996"/>
                    <a:pt x="2338" y="5011"/>
                    <a:pt x="2338" y="5025"/>
                  </a:cubicBezTo>
                  <a:cubicBezTo>
                    <a:pt x="2338" y="5040"/>
                    <a:pt x="2340" y="5055"/>
                    <a:pt x="2343" y="5070"/>
                  </a:cubicBezTo>
                  <a:cubicBezTo>
                    <a:pt x="2349" y="5095"/>
                    <a:pt x="2360" y="5118"/>
                    <a:pt x="2372" y="5139"/>
                  </a:cubicBezTo>
                  <a:cubicBezTo>
                    <a:pt x="2391" y="5171"/>
                    <a:pt x="2416" y="5200"/>
                    <a:pt x="2444" y="5226"/>
                  </a:cubicBezTo>
                  <a:cubicBezTo>
                    <a:pt x="2470" y="5249"/>
                    <a:pt x="2499" y="5269"/>
                    <a:pt x="2530" y="5285"/>
                  </a:cubicBezTo>
                  <a:cubicBezTo>
                    <a:pt x="2588" y="5327"/>
                    <a:pt x="2647" y="5361"/>
                    <a:pt x="2703" y="5388"/>
                  </a:cubicBezTo>
                  <a:cubicBezTo>
                    <a:pt x="2789" y="5430"/>
                    <a:pt x="2869" y="5456"/>
                    <a:pt x="2927" y="5472"/>
                  </a:cubicBezTo>
                  <a:cubicBezTo>
                    <a:pt x="2939" y="5475"/>
                    <a:pt x="2950" y="5478"/>
                    <a:pt x="2960" y="5480"/>
                  </a:cubicBezTo>
                  <a:cubicBezTo>
                    <a:pt x="2960" y="5482"/>
                    <a:pt x="2961" y="5485"/>
                    <a:pt x="2962" y="5487"/>
                  </a:cubicBezTo>
                  <a:cubicBezTo>
                    <a:pt x="2966" y="5500"/>
                    <a:pt x="2971" y="5511"/>
                    <a:pt x="2977" y="5522"/>
                  </a:cubicBezTo>
                  <a:cubicBezTo>
                    <a:pt x="2989" y="5542"/>
                    <a:pt x="3004" y="5560"/>
                    <a:pt x="3021" y="5577"/>
                  </a:cubicBezTo>
                  <a:cubicBezTo>
                    <a:pt x="3035" y="5591"/>
                    <a:pt x="3052" y="5604"/>
                    <a:pt x="3069" y="5617"/>
                  </a:cubicBezTo>
                  <a:cubicBezTo>
                    <a:pt x="3101" y="5640"/>
                    <a:pt x="3136" y="5660"/>
                    <a:pt x="3176" y="5680"/>
                  </a:cubicBezTo>
                  <a:cubicBezTo>
                    <a:pt x="3234" y="5708"/>
                    <a:pt x="3301" y="5734"/>
                    <a:pt x="3373" y="5754"/>
                  </a:cubicBezTo>
                  <a:cubicBezTo>
                    <a:pt x="3444" y="5774"/>
                    <a:pt x="3519" y="5789"/>
                    <a:pt x="3594" y="5796"/>
                  </a:cubicBezTo>
                  <a:cubicBezTo>
                    <a:pt x="3594" y="5796"/>
                    <a:pt x="3594" y="5796"/>
                    <a:pt x="3594" y="5796"/>
                  </a:cubicBezTo>
                  <a:cubicBezTo>
                    <a:pt x="3596" y="5797"/>
                    <a:pt x="3597" y="5797"/>
                    <a:pt x="3598" y="5797"/>
                  </a:cubicBezTo>
                  <a:cubicBezTo>
                    <a:pt x="3598" y="5797"/>
                    <a:pt x="3598" y="5797"/>
                    <a:pt x="3598" y="5797"/>
                  </a:cubicBezTo>
                  <a:cubicBezTo>
                    <a:pt x="3609" y="5798"/>
                    <a:pt x="3621" y="5799"/>
                    <a:pt x="3632" y="5799"/>
                  </a:cubicBezTo>
                  <a:cubicBezTo>
                    <a:pt x="3634" y="5806"/>
                    <a:pt x="3636" y="5812"/>
                    <a:pt x="3636" y="5816"/>
                  </a:cubicBezTo>
                  <a:cubicBezTo>
                    <a:pt x="3637" y="5821"/>
                    <a:pt x="3638" y="5824"/>
                    <a:pt x="3638" y="5827"/>
                  </a:cubicBezTo>
                  <a:cubicBezTo>
                    <a:pt x="3638" y="5828"/>
                    <a:pt x="3637" y="5829"/>
                    <a:pt x="3637" y="5829"/>
                  </a:cubicBezTo>
                  <a:cubicBezTo>
                    <a:pt x="3637" y="5831"/>
                    <a:pt x="3637" y="5832"/>
                    <a:pt x="3636" y="5835"/>
                  </a:cubicBezTo>
                  <a:cubicBezTo>
                    <a:pt x="3636" y="5837"/>
                    <a:pt x="3636" y="5839"/>
                    <a:pt x="3635" y="5842"/>
                  </a:cubicBezTo>
                  <a:cubicBezTo>
                    <a:pt x="3635" y="5845"/>
                    <a:pt x="3635" y="5850"/>
                    <a:pt x="3634" y="5856"/>
                  </a:cubicBezTo>
                  <a:cubicBezTo>
                    <a:pt x="3634" y="5859"/>
                    <a:pt x="3635" y="5863"/>
                    <a:pt x="3635" y="5867"/>
                  </a:cubicBezTo>
                  <a:cubicBezTo>
                    <a:pt x="3636" y="5871"/>
                    <a:pt x="3637" y="5876"/>
                    <a:pt x="3638" y="5881"/>
                  </a:cubicBezTo>
                  <a:cubicBezTo>
                    <a:pt x="3640" y="5885"/>
                    <a:pt x="3641" y="5890"/>
                    <a:pt x="3644" y="5895"/>
                  </a:cubicBezTo>
                  <a:cubicBezTo>
                    <a:pt x="3646" y="5899"/>
                    <a:pt x="3649" y="5903"/>
                    <a:pt x="3652" y="5907"/>
                  </a:cubicBezTo>
                  <a:cubicBezTo>
                    <a:pt x="3658" y="5915"/>
                    <a:pt x="3664" y="5920"/>
                    <a:pt x="3670" y="5924"/>
                  </a:cubicBezTo>
                  <a:cubicBezTo>
                    <a:pt x="3676" y="5928"/>
                    <a:pt x="3680" y="5930"/>
                    <a:pt x="3685" y="5932"/>
                  </a:cubicBezTo>
                  <a:cubicBezTo>
                    <a:pt x="3692" y="5935"/>
                    <a:pt x="3698" y="5937"/>
                    <a:pt x="3703" y="5938"/>
                  </a:cubicBezTo>
                  <a:cubicBezTo>
                    <a:pt x="3710" y="5940"/>
                    <a:pt x="3717" y="5941"/>
                    <a:pt x="3723" y="5942"/>
                  </a:cubicBezTo>
                  <a:cubicBezTo>
                    <a:pt x="3730" y="5943"/>
                    <a:pt x="3738" y="5944"/>
                    <a:pt x="3747" y="5946"/>
                  </a:cubicBezTo>
                  <a:cubicBezTo>
                    <a:pt x="3747" y="5946"/>
                    <a:pt x="3747" y="5946"/>
                    <a:pt x="3747" y="5946"/>
                  </a:cubicBezTo>
                  <a:cubicBezTo>
                    <a:pt x="3762" y="5948"/>
                    <a:pt x="3778" y="5950"/>
                    <a:pt x="3795" y="5952"/>
                  </a:cubicBezTo>
                  <a:cubicBezTo>
                    <a:pt x="3795" y="5952"/>
                    <a:pt x="3795" y="5952"/>
                    <a:pt x="3795" y="5952"/>
                  </a:cubicBezTo>
                  <a:cubicBezTo>
                    <a:pt x="3803" y="5953"/>
                    <a:pt x="3811" y="5954"/>
                    <a:pt x="3819" y="5955"/>
                  </a:cubicBezTo>
                  <a:cubicBezTo>
                    <a:pt x="3819" y="5955"/>
                    <a:pt x="3819" y="5955"/>
                    <a:pt x="3819" y="5955"/>
                  </a:cubicBezTo>
                  <a:cubicBezTo>
                    <a:pt x="3825" y="5955"/>
                    <a:pt x="3831" y="5956"/>
                    <a:pt x="3836" y="5956"/>
                  </a:cubicBezTo>
                  <a:cubicBezTo>
                    <a:pt x="3993" y="5974"/>
                    <a:pt x="4197" y="5988"/>
                    <a:pt x="4397" y="5988"/>
                  </a:cubicBezTo>
                  <a:cubicBezTo>
                    <a:pt x="4497" y="5988"/>
                    <a:pt x="4596" y="5985"/>
                    <a:pt x="4688" y="5976"/>
                  </a:cubicBezTo>
                  <a:cubicBezTo>
                    <a:pt x="4734" y="5971"/>
                    <a:pt x="4778" y="5966"/>
                    <a:pt x="4820" y="5959"/>
                  </a:cubicBezTo>
                  <a:cubicBezTo>
                    <a:pt x="4862" y="5951"/>
                    <a:pt x="4901" y="5943"/>
                    <a:pt x="4937" y="5932"/>
                  </a:cubicBezTo>
                  <a:cubicBezTo>
                    <a:pt x="5048" y="5900"/>
                    <a:pt x="5141" y="5861"/>
                    <a:pt x="5215" y="5818"/>
                  </a:cubicBezTo>
                  <a:cubicBezTo>
                    <a:pt x="5215" y="5818"/>
                    <a:pt x="5215" y="5818"/>
                    <a:pt x="5215" y="5818"/>
                  </a:cubicBezTo>
                  <a:cubicBezTo>
                    <a:pt x="5215" y="5818"/>
                    <a:pt x="5215" y="5818"/>
                    <a:pt x="5215" y="5818"/>
                  </a:cubicBezTo>
                  <a:cubicBezTo>
                    <a:pt x="5215" y="5818"/>
                    <a:pt x="5215" y="5818"/>
                    <a:pt x="5215" y="5818"/>
                  </a:cubicBezTo>
                  <a:cubicBezTo>
                    <a:pt x="5269" y="5787"/>
                    <a:pt x="5314" y="5753"/>
                    <a:pt x="5349" y="5715"/>
                  </a:cubicBezTo>
                  <a:cubicBezTo>
                    <a:pt x="5349" y="5715"/>
                    <a:pt x="5349" y="5715"/>
                    <a:pt x="5349" y="5715"/>
                  </a:cubicBezTo>
                  <a:cubicBezTo>
                    <a:pt x="5349" y="5714"/>
                    <a:pt x="5350" y="5713"/>
                    <a:pt x="5350" y="5713"/>
                  </a:cubicBezTo>
                  <a:cubicBezTo>
                    <a:pt x="5351" y="5713"/>
                    <a:pt x="5351" y="5713"/>
                    <a:pt x="5351" y="5713"/>
                  </a:cubicBezTo>
                  <a:cubicBezTo>
                    <a:pt x="5351" y="5712"/>
                    <a:pt x="5351" y="5712"/>
                    <a:pt x="5351" y="5712"/>
                  </a:cubicBezTo>
                  <a:cubicBezTo>
                    <a:pt x="5361" y="5701"/>
                    <a:pt x="5371" y="5689"/>
                    <a:pt x="5379" y="5677"/>
                  </a:cubicBezTo>
                  <a:cubicBezTo>
                    <a:pt x="5379" y="5677"/>
                    <a:pt x="5380" y="5675"/>
                    <a:pt x="5382" y="5673"/>
                  </a:cubicBezTo>
                  <a:cubicBezTo>
                    <a:pt x="5382" y="5673"/>
                    <a:pt x="5382" y="5673"/>
                    <a:pt x="5382" y="5673"/>
                  </a:cubicBezTo>
                  <a:cubicBezTo>
                    <a:pt x="5399" y="5647"/>
                    <a:pt x="5412" y="5620"/>
                    <a:pt x="5419" y="5591"/>
                  </a:cubicBezTo>
                  <a:cubicBezTo>
                    <a:pt x="5419" y="5591"/>
                    <a:pt x="5419" y="5591"/>
                    <a:pt x="5419" y="5591"/>
                  </a:cubicBezTo>
                  <a:cubicBezTo>
                    <a:pt x="5421" y="5584"/>
                    <a:pt x="5421" y="5580"/>
                    <a:pt x="5422" y="5580"/>
                  </a:cubicBezTo>
                  <a:cubicBezTo>
                    <a:pt x="5422" y="5580"/>
                    <a:pt x="5422" y="5580"/>
                    <a:pt x="5422" y="5580"/>
                  </a:cubicBezTo>
                  <a:cubicBezTo>
                    <a:pt x="5423" y="5575"/>
                    <a:pt x="5423" y="5570"/>
                    <a:pt x="5424" y="5565"/>
                  </a:cubicBezTo>
                  <a:cubicBezTo>
                    <a:pt x="5425" y="5564"/>
                    <a:pt x="5427" y="5564"/>
                    <a:pt x="5428" y="5563"/>
                  </a:cubicBezTo>
                  <a:cubicBezTo>
                    <a:pt x="5546" y="5739"/>
                    <a:pt x="5653" y="5935"/>
                    <a:pt x="5750" y="6122"/>
                  </a:cubicBezTo>
                  <a:cubicBezTo>
                    <a:pt x="5753" y="6128"/>
                    <a:pt x="5757" y="6133"/>
                    <a:pt x="5761" y="6138"/>
                  </a:cubicBezTo>
                  <a:cubicBezTo>
                    <a:pt x="5795" y="6176"/>
                    <a:pt x="5834" y="6210"/>
                    <a:pt x="5871" y="6238"/>
                  </a:cubicBezTo>
                  <a:cubicBezTo>
                    <a:pt x="5928" y="6281"/>
                    <a:pt x="5984" y="6313"/>
                    <a:pt x="6027" y="6335"/>
                  </a:cubicBezTo>
                  <a:cubicBezTo>
                    <a:pt x="6069" y="6357"/>
                    <a:pt x="6098" y="6369"/>
                    <a:pt x="6099" y="6369"/>
                  </a:cubicBezTo>
                  <a:cubicBezTo>
                    <a:pt x="6108" y="6373"/>
                    <a:pt x="6117" y="6375"/>
                    <a:pt x="6125" y="6375"/>
                  </a:cubicBezTo>
                  <a:cubicBezTo>
                    <a:pt x="6130" y="6375"/>
                    <a:pt x="6130" y="6375"/>
                    <a:pt x="6130" y="6375"/>
                  </a:cubicBezTo>
                  <a:cubicBezTo>
                    <a:pt x="6149" y="6374"/>
                    <a:pt x="6169" y="6366"/>
                    <a:pt x="6183" y="6351"/>
                  </a:cubicBezTo>
                  <a:cubicBezTo>
                    <a:pt x="6204" y="6328"/>
                    <a:pt x="6208" y="6294"/>
                    <a:pt x="6194" y="6266"/>
                  </a:cubicBezTo>
                  <a:cubicBezTo>
                    <a:pt x="6143" y="6164"/>
                    <a:pt x="6143" y="6164"/>
                    <a:pt x="6143" y="6164"/>
                  </a:cubicBezTo>
                  <a:cubicBezTo>
                    <a:pt x="6143" y="6164"/>
                    <a:pt x="6143" y="6164"/>
                    <a:pt x="6143" y="6164"/>
                  </a:cubicBezTo>
                  <a:cubicBezTo>
                    <a:pt x="6128" y="6134"/>
                    <a:pt x="6108" y="6102"/>
                    <a:pt x="6084" y="6065"/>
                  </a:cubicBezTo>
                  <a:cubicBezTo>
                    <a:pt x="6047" y="6008"/>
                    <a:pt x="5999" y="5939"/>
                    <a:pt x="5940" y="5850"/>
                  </a:cubicBezTo>
                  <a:cubicBezTo>
                    <a:pt x="5882" y="5762"/>
                    <a:pt x="5813" y="5654"/>
                    <a:pt x="5735" y="5521"/>
                  </a:cubicBezTo>
                  <a:cubicBezTo>
                    <a:pt x="5735" y="5521"/>
                    <a:pt x="5735" y="5521"/>
                    <a:pt x="5735" y="5521"/>
                  </a:cubicBezTo>
                  <a:cubicBezTo>
                    <a:pt x="5722" y="5499"/>
                    <a:pt x="5709" y="5478"/>
                    <a:pt x="5696" y="5458"/>
                  </a:cubicBezTo>
                  <a:cubicBezTo>
                    <a:pt x="5708" y="5452"/>
                    <a:pt x="5720" y="5446"/>
                    <a:pt x="5731" y="5440"/>
                  </a:cubicBezTo>
                  <a:cubicBezTo>
                    <a:pt x="5731" y="5440"/>
                    <a:pt x="5731" y="5440"/>
                    <a:pt x="5731" y="5440"/>
                  </a:cubicBezTo>
                  <a:cubicBezTo>
                    <a:pt x="5802" y="5400"/>
                    <a:pt x="5861" y="5358"/>
                    <a:pt x="5908" y="5312"/>
                  </a:cubicBezTo>
                  <a:cubicBezTo>
                    <a:pt x="5955" y="5267"/>
                    <a:pt x="5990" y="5218"/>
                    <a:pt x="6013" y="5167"/>
                  </a:cubicBezTo>
                  <a:cubicBezTo>
                    <a:pt x="6013" y="5167"/>
                    <a:pt x="6013" y="5167"/>
                    <a:pt x="6013" y="5167"/>
                  </a:cubicBezTo>
                  <a:cubicBezTo>
                    <a:pt x="6035" y="5118"/>
                    <a:pt x="6046" y="5068"/>
                    <a:pt x="6046" y="5018"/>
                  </a:cubicBezTo>
                  <a:cubicBezTo>
                    <a:pt x="6046" y="5009"/>
                    <a:pt x="6046" y="5000"/>
                    <a:pt x="6045" y="4991"/>
                  </a:cubicBezTo>
                  <a:cubicBezTo>
                    <a:pt x="6045" y="4989"/>
                    <a:pt x="6045" y="4987"/>
                    <a:pt x="6045" y="4985"/>
                  </a:cubicBezTo>
                  <a:cubicBezTo>
                    <a:pt x="6047" y="4982"/>
                    <a:pt x="6048" y="4979"/>
                    <a:pt x="6050" y="4976"/>
                  </a:cubicBezTo>
                  <a:cubicBezTo>
                    <a:pt x="6050" y="4976"/>
                    <a:pt x="6050" y="4976"/>
                    <a:pt x="6050" y="4976"/>
                  </a:cubicBezTo>
                  <a:cubicBezTo>
                    <a:pt x="6052" y="4973"/>
                    <a:pt x="6054" y="4969"/>
                    <a:pt x="6056" y="4966"/>
                  </a:cubicBezTo>
                  <a:cubicBezTo>
                    <a:pt x="6056" y="4966"/>
                    <a:pt x="6056" y="4966"/>
                    <a:pt x="6056" y="4966"/>
                  </a:cubicBezTo>
                  <a:cubicBezTo>
                    <a:pt x="6061" y="4957"/>
                    <a:pt x="6067" y="4947"/>
                    <a:pt x="6072" y="4938"/>
                  </a:cubicBezTo>
                  <a:cubicBezTo>
                    <a:pt x="6072" y="4938"/>
                    <a:pt x="6072" y="4938"/>
                    <a:pt x="6072" y="4938"/>
                  </a:cubicBezTo>
                  <a:cubicBezTo>
                    <a:pt x="6072" y="4937"/>
                    <a:pt x="6074" y="4934"/>
                    <a:pt x="6076" y="4930"/>
                  </a:cubicBezTo>
                  <a:cubicBezTo>
                    <a:pt x="6076" y="4930"/>
                    <a:pt x="6076" y="4930"/>
                    <a:pt x="6076" y="4930"/>
                  </a:cubicBezTo>
                  <a:cubicBezTo>
                    <a:pt x="6082" y="4918"/>
                    <a:pt x="6087" y="4906"/>
                    <a:pt x="6093" y="4894"/>
                  </a:cubicBezTo>
                  <a:cubicBezTo>
                    <a:pt x="6093" y="4894"/>
                    <a:pt x="6093" y="4894"/>
                    <a:pt x="6093" y="4894"/>
                  </a:cubicBezTo>
                  <a:cubicBezTo>
                    <a:pt x="6095" y="4890"/>
                    <a:pt x="6096" y="4886"/>
                    <a:pt x="6097" y="4883"/>
                  </a:cubicBezTo>
                  <a:cubicBezTo>
                    <a:pt x="6097" y="4883"/>
                    <a:pt x="6097" y="4883"/>
                    <a:pt x="6097" y="4883"/>
                  </a:cubicBezTo>
                  <a:cubicBezTo>
                    <a:pt x="6101" y="4874"/>
                    <a:pt x="6105" y="4865"/>
                    <a:pt x="6109" y="4855"/>
                  </a:cubicBezTo>
                  <a:cubicBezTo>
                    <a:pt x="6109" y="4855"/>
                    <a:pt x="6109" y="4855"/>
                    <a:pt x="6109" y="4855"/>
                  </a:cubicBezTo>
                  <a:cubicBezTo>
                    <a:pt x="6110" y="4852"/>
                    <a:pt x="6112" y="4848"/>
                    <a:pt x="6114" y="4843"/>
                  </a:cubicBezTo>
                  <a:cubicBezTo>
                    <a:pt x="6114" y="4843"/>
                    <a:pt x="6114" y="4843"/>
                    <a:pt x="6114" y="4843"/>
                  </a:cubicBezTo>
                  <a:cubicBezTo>
                    <a:pt x="6114" y="4843"/>
                    <a:pt x="6114" y="4843"/>
                    <a:pt x="6114" y="4843"/>
                  </a:cubicBezTo>
                  <a:cubicBezTo>
                    <a:pt x="6114" y="4843"/>
                    <a:pt x="6115" y="4841"/>
                    <a:pt x="6116" y="4838"/>
                  </a:cubicBezTo>
                  <a:cubicBezTo>
                    <a:pt x="6116" y="4838"/>
                    <a:pt x="6116" y="4838"/>
                    <a:pt x="6116" y="4838"/>
                  </a:cubicBezTo>
                  <a:cubicBezTo>
                    <a:pt x="6120" y="4828"/>
                    <a:pt x="6123" y="4817"/>
                    <a:pt x="6127" y="4807"/>
                  </a:cubicBezTo>
                  <a:cubicBezTo>
                    <a:pt x="6127" y="4806"/>
                    <a:pt x="6127" y="4806"/>
                    <a:pt x="6127" y="4806"/>
                  </a:cubicBezTo>
                  <a:cubicBezTo>
                    <a:pt x="6129" y="4802"/>
                    <a:pt x="6130" y="4799"/>
                    <a:pt x="6130" y="4797"/>
                  </a:cubicBezTo>
                  <a:cubicBezTo>
                    <a:pt x="6130" y="4797"/>
                    <a:pt x="6130" y="4797"/>
                    <a:pt x="6130" y="4797"/>
                  </a:cubicBezTo>
                  <a:cubicBezTo>
                    <a:pt x="6132" y="4791"/>
                    <a:pt x="6135" y="4784"/>
                    <a:pt x="6137" y="4777"/>
                  </a:cubicBezTo>
                  <a:cubicBezTo>
                    <a:pt x="6137" y="4777"/>
                    <a:pt x="6137" y="4777"/>
                    <a:pt x="6137" y="4777"/>
                  </a:cubicBezTo>
                  <a:cubicBezTo>
                    <a:pt x="6138" y="4772"/>
                    <a:pt x="6139" y="4769"/>
                    <a:pt x="6140" y="4767"/>
                  </a:cubicBezTo>
                  <a:cubicBezTo>
                    <a:pt x="6140" y="4767"/>
                    <a:pt x="6140" y="4767"/>
                    <a:pt x="6140" y="4767"/>
                  </a:cubicBezTo>
                  <a:cubicBezTo>
                    <a:pt x="6141" y="4763"/>
                    <a:pt x="6143" y="4758"/>
                    <a:pt x="6144" y="4754"/>
                  </a:cubicBezTo>
                  <a:cubicBezTo>
                    <a:pt x="6144" y="4754"/>
                    <a:pt x="6144" y="4754"/>
                    <a:pt x="6144" y="4754"/>
                  </a:cubicBezTo>
                  <a:cubicBezTo>
                    <a:pt x="6147" y="4744"/>
                    <a:pt x="6150" y="4733"/>
                    <a:pt x="6153" y="4723"/>
                  </a:cubicBezTo>
                  <a:cubicBezTo>
                    <a:pt x="6153" y="4723"/>
                    <a:pt x="6153" y="4723"/>
                    <a:pt x="6153" y="4723"/>
                  </a:cubicBezTo>
                  <a:cubicBezTo>
                    <a:pt x="6153" y="4721"/>
                    <a:pt x="6154" y="4719"/>
                    <a:pt x="6155" y="4715"/>
                  </a:cubicBezTo>
                  <a:cubicBezTo>
                    <a:pt x="6155" y="4715"/>
                    <a:pt x="6155" y="4715"/>
                    <a:pt x="6155" y="4715"/>
                  </a:cubicBezTo>
                  <a:cubicBezTo>
                    <a:pt x="6156" y="4714"/>
                    <a:pt x="6156" y="4714"/>
                    <a:pt x="6156" y="4714"/>
                  </a:cubicBezTo>
                  <a:cubicBezTo>
                    <a:pt x="6159" y="4702"/>
                    <a:pt x="6162" y="4689"/>
                    <a:pt x="6165" y="4677"/>
                  </a:cubicBezTo>
                  <a:cubicBezTo>
                    <a:pt x="6165" y="4677"/>
                    <a:pt x="6165" y="4677"/>
                    <a:pt x="6165" y="4677"/>
                  </a:cubicBezTo>
                  <a:cubicBezTo>
                    <a:pt x="6166" y="4673"/>
                    <a:pt x="6167" y="4668"/>
                    <a:pt x="6168" y="4664"/>
                  </a:cubicBezTo>
                  <a:cubicBezTo>
                    <a:pt x="6168" y="4664"/>
                    <a:pt x="6168" y="4664"/>
                    <a:pt x="6168" y="4664"/>
                  </a:cubicBezTo>
                  <a:cubicBezTo>
                    <a:pt x="6170" y="4655"/>
                    <a:pt x="6173" y="4645"/>
                    <a:pt x="6175" y="4636"/>
                  </a:cubicBezTo>
                  <a:cubicBezTo>
                    <a:pt x="6175" y="4636"/>
                    <a:pt x="6175" y="4636"/>
                    <a:pt x="6175" y="4636"/>
                  </a:cubicBezTo>
                  <a:cubicBezTo>
                    <a:pt x="6175" y="4633"/>
                    <a:pt x="6176" y="4629"/>
                    <a:pt x="6177" y="4625"/>
                  </a:cubicBezTo>
                  <a:cubicBezTo>
                    <a:pt x="6177" y="4625"/>
                    <a:pt x="6177" y="4625"/>
                    <a:pt x="6177" y="4625"/>
                  </a:cubicBezTo>
                  <a:cubicBezTo>
                    <a:pt x="6177" y="4625"/>
                    <a:pt x="6177" y="4624"/>
                    <a:pt x="6178" y="4622"/>
                  </a:cubicBezTo>
                  <a:cubicBezTo>
                    <a:pt x="6178" y="4622"/>
                    <a:pt x="6178" y="4622"/>
                    <a:pt x="6178" y="4622"/>
                  </a:cubicBezTo>
                  <a:cubicBezTo>
                    <a:pt x="6180" y="4610"/>
                    <a:pt x="6183" y="4599"/>
                    <a:pt x="6185" y="4588"/>
                  </a:cubicBezTo>
                  <a:cubicBezTo>
                    <a:pt x="6185" y="4588"/>
                    <a:pt x="6185" y="4588"/>
                    <a:pt x="6185" y="4588"/>
                  </a:cubicBezTo>
                  <a:cubicBezTo>
                    <a:pt x="6185" y="4585"/>
                    <a:pt x="6186" y="4582"/>
                    <a:pt x="6186" y="4581"/>
                  </a:cubicBezTo>
                  <a:cubicBezTo>
                    <a:pt x="6187" y="4575"/>
                    <a:pt x="6189" y="4568"/>
                    <a:pt x="6190" y="4562"/>
                  </a:cubicBezTo>
                  <a:cubicBezTo>
                    <a:pt x="6190" y="4562"/>
                    <a:pt x="6190" y="4562"/>
                    <a:pt x="6190" y="4562"/>
                  </a:cubicBezTo>
                  <a:cubicBezTo>
                    <a:pt x="6191" y="4556"/>
                    <a:pt x="6192" y="4552"/>
                    <a:pt x="6192" y="4548"/>
                  </a:cubicBezTo>
                  <a:cubicBezTo>
                    <a:pt x="6192" y="4548"/>
                    <a:pt x="6192" y="4548"/>
                    <a:pt x="6192" y="4548"/>
                  </a:cubicBezTo>
                  <a:cubicBezTo>
                    <a:pt x="6193" y="4546"/>
                    <a:pt x="6193" y="4544"/>
                    <a:pt x="6194" y="4541"/>
                  </a:cubicBezTo>
                  <a:cubicBezTo>
                    <a:pt x="6194" y="4541"/>
                    <a:pt x="6194" y="4541"/>
                    <a:pt x="6194" y="4541"/>
                  </a:cubicBezTo>
                  <a:cubicBezTo>
                    <a:pt x="6207" y="4463"/>
                    <a:pt x="6215" y="4392"/>
                    <a:pt x="6220" y="4341"/>
                  </a:cubicBezTo>
                  <a:cubicBezTo>
                    <a:pt x="6222" y="4313"/>
                    <a:pt x="6224" y="4291"/>
                    <a:pt x="6225" y="4276"/>
                  </a:cubicBezTo>
                  <a:cubicBezTo>
                    <a:pt x="6234" y="4259"/>
                    <a:pt x="6244" y="4242"/>
                    <a:pt x="6253" y="4226"/>
                  </a:cubicBezTo>
                  <a:cubicBezTo>
                    <a:pt x="6254" y="4225"/>
                    <a:pt x="6254" y="4225"/>
                    <a:pt x="6254" y="4225"/>
                  </a:cubicBezTo>
                  <a:cubicBezTo>
                    <a:pt x="6254" y="4224"/>
                    <a:pt x="6254" y="4224"/>
                    <a:pt x="6254" y="4224"/>
                  </a:cubicBezTo>
                  <a:cubicBezTo>
                    <a:pt x="6258" y="4217"/>
                    <a:pt x="6261" y="4211"/>
                    <a:pt x="6264" y="4204"/>
                  </a:cubicBezTo>
                  <a:cubicBezTo>
                    <a:pt x="6264" y="4204"/>
                    <a:pt x="6264" y="4204"/>
                    <a:pt x="6264" y="4204"/>
                  </a:cubicBezTo>
                  <a:cubicBezTo>
                    <a:pt x="6265" y="4204"/>
                    <a:pt x="6265" y="4203"/>
                    <a:pt x="6266" y="4201"/>
                  </a:cubicBezTo>
                  <a:cubicBezTo>
                    <a:pt x="6270" y="4194"/>
                    <a:pt x="6273" y="4187"/>
                    <a:pt x="6276" y="4180"/>
                  </a:cubicBezTo>
                  <a:cubicBezTo>
                    <a:pt x="6276" y="4180"/>
                    <a:pt x="6276" y="4180"/>
                    <a:pt x="6276" y="4180"/>
                  </a:cubicBezTo>
                  <a:cubicBezTo>
                    <a:pt x="6276" y="4180"/>
                    <a:pt x="6276" y="4178"/>
                    <a:pt x="6277" y="4177"/>
                  </a:cubicBezTo>
                  <a:cubicBezTo>
                    <a:pt x="6277" y="4177"/>
                    <a:pt x="6277" y="4177"/>
                    <a:pt x="6277" y="4177"/>
                  </a:cubicBezTo>
                  <a:cubicBezTo>
                    <a:pt x="6280" y="4170"/>
                    <a:pt x="6283" y="4162"/>
                    <a:pt x="6286" y="4155"/>
                  </a:cubicBezTo>
                  <a:cubicBezTo>
                    <a:pt x="6286" y="4155"/>
                    <a:pt x="6286" y="4155"/>
                    <a:pt x="6286" y="4155"/>
                  </a:cubicBezTo>
                  <a:cubicBezTo>
                    <a:pt x="6286" y="4154"/>
                    <a:pt x="6286" y="4153"/>
                    <a:pt x="6287" y="4153"/>
                  </a:cubicBezTo>
                  <a:cubicBezTo>
                    <a:pt x="6287" y="4153"/>
                    <a:pt x="6287" y="4153"/>
                    <a:pt x="6287" y="4153"/>
                  </a:cubicBezTo>
                  <a:cubicBezTo>
                    <a:pt x="6287" y="4153"/>
                    <a:pt x="6287" y="4153"/>
                    <a:pt x="6287" y="4153"/>
                  </a:cubicBezTo>
                  <a:cubicBezTo>
                    <a:pt x="6292" y="4137"/>
                    <a:pt x="6297" y="4120"/>
                    <a:pt x="6300" y="4102"/>
                  </a:cubicBezTo>
                  <a:cubicBezTo>
                    <a:pt x="6304" y="4084"/>
                    <a:pt x="6305" y="4065"/>
                    <a:pt x="6305" y="4046"/>
                  </a:cubicBezTo>
                  <a:cubicBezTo>
                    <a:pt x="6305" y="4022"/>
                    <a:pt x="6303" y="3996"/>
                    <a:pt x="6297" y="3970"/>
                  </a:cubicBezTo>
                  <a:cubicBezTo>
                    <a:pt x="6292" y="3943"/>
                    <a:pt x="6285" y="3915"/>
                    <a:pt x="6274" y="3884"/>
                  </a:cubicBezTo>
                  <a:cubicBezTo>
                    <a:pt x="6274" y="3884"/>
                    <a:pt x="6274" y="3884"/>
                    <a:pt x="6274" y="3884"/>
                  </a:cubicBezTo>
                  <a:cubicBezTo>
                    <a:pt x="6270" y="3871"/>
                    <a:pt x="6265" y="3858"/>
                    <a:pt x="6259" y="3845"/>
                  </a:cubicBezTo>
                  <a:cubicBezTo>
                    <a:pt x="6259" y="3845"/>
                    <a:pt x="6259" y="3845"/>
                    <a:pt x="6259" y="3845"/>
                  </a:cubicBezTo>
                  <a:cubicBezTo>
                    <a:pt x="6257" y="3840"/>
                    <a:pt x="6255" y="3834"/>
                    <a:pt x="6253" y="3830"/>
                  </a:cubicBezTo>
                  <a:cubicBezTo>
                    <a:pt x="6253" y="3830"/>
                    <a:pt x="6253" y="3830"/>
                    <a:pt x="6253" y="3830"/>
                  </a:cubicBezTo>
                  <a:cubicBezTo>
                    <a:pt x="6250" y="3821"/>
                    <a:pt x="6246" y="3811"/>
                    <a:pt x="6241" y="3801"/>
                  </a:cubicBezTo>
                  <a:cubicBezTo>
                    <a:pt x="6241" y="3801"/>
                    <a:pt x="6241" y="3801"/>
                    <a:pt x="6241" y="3801"/>
                  </a:cubicBezTo>
                  <a:cubicBezTo>
                    <a:pt x="6239" y="3796"/>
                    <a:pt x="6237" y="3790"/>
                    <a:pt x="6234" y="3783"/>
                  </a:cubicBezTo>
                  <a:cubicBezTo>
                    <a:pt x="6234" y="3783"/>
                    <a:pt x="6234" y="3783"/>
                    <a:pt x="6234" y="3783"/>
                  </a:cubicBezTo>
                  <a:cubicBezTo>
                    <a:pt x="6227" y="3769"/>
                    <a:pt x="6221" y="3755"/>
                    <a:pt x="6214" y="3740"/>
                  </a:cubicBezTo>
                  <a:cubicBezTo>
                    <a:pt x="6214" y="3740"/>
                    <a:pt x="6214" y="3740"/>
                    <a:pt x="6214" y="3740"/>
                  </a:cubicBezTo>
                  <a:cubicBezTo>
                    <a:pt x="6214" y="3740"/>
                    <a:pt x="6214" y="3740"/>
                    <a:pt x="6214" y="3740"/>
                  </a:cubicBezTo>
                  <a:cubicBezTo>
                    <a:pt x="6213" y="3740"/>
                    <a:pt x="6213" y="3740"/>
                    <a:pt x="6213" y="3739"/>
                  </a:cubicBezTo>
                  <a:cubicBezTo>
                    <a:pt x="6213" y="3739"/>
                    <a:pt x="6213" y="3738"/>
                    <a:pt x="6212" y="3738"/>
                  </a:cubicBezTo>
                  <a:cubicBezTo>
                    <a:pt x="6169" y="3635"/>
                    <a:pt x="6131" y="3527"/>
                    <a:pt x="6100" y="3425"/>
                  </a:cubicBezTo>
                  <a:cubicBezTo>
                    <a:pt x="6068" y="3324"/>
                    <a:pt x="6044" y="3231"/>
                    <a:pt x="6026" y="3156"/>
                  </a:cubicBezTo>
                  <a:cubicBezTo>
                    <a:pt x="6026" y="3156"/>
                    <a:pt x="6026" y="3155"/>
                    <a:pt x="6025" y="3154"/>
                  </a:cubicBezTo>
                  <a:cubicBezTo>
                    <a:pt x="6025" y="3151"/>
                    <a:pt x="6024" y="3148"/>
                    <a:pt x="6023" y="3145"/>
                  </a:cubicBezTo>
                  <a:cubicBezTo>
                    <a:pt x="6023" y="3145"/>
                    <a:pt x="6023" y="3145"/>
                    <a:pt x="6023" y="3145"/>
                  </a:cubicBezTo>
                  <a:cubicBezTo>
                    <a:pt x="6018" y="3122"/>
                    <a:pt x="6013" y="3102"/>
                    <a:pt x="6009" y="3083"/>
                  </a:cubicBezTo>
                  <a:cubicBezTo>
                    <a:pt x="6009" y="3082"/>
                    <a:pt x="6008" y="3082"/>
                    <a:pt x="6008" y="3081"/>
                  </a:cubicBezTo>
                  <a:cubicBezTo>
                    <a:pt x="6002" y="3053"/>
                    <a:pt x="5997" y="3031"/>
                    <a:pt x="5994" y="3015"/>
                  </a:cubicBezTo>
                  <a:cubicBezTo>
                    <a:pt x="5993" y="3008"/>
                    <a:pt x="5991" y="3002"/>
                    <a:pt x="5991" y="2997"/>
                  </a:cubicBezTo>
                  <a:cubicBezTo>
                    <a:pt x="5990" y="2995"/>
                    <a:pt x="5990" y="2994"/>
                    <a:pt x="5990" y="2993"/>
                  </a:cubicBezTo>
                  <a:cubicBezTo>
                    <a:pt x="5990" y="2992"/>
                    <a:pt x="5990" y="2992"/>
                    <a:pt x="5989" y="2992"/>
                  </a:cubicBezTo>
                  <a:cubicBezTo>
                    <a:pt x="5989" y="2992"/>
                    <a:pt x="5989" y="2992"/>
                    <a:pt x="5989" y="2992"/>
                  </a:cubicBezTo>
                  <a:cubicBezTo>
                    <a:pt x="5989" y="2992"/>
                    <a:pt x="5989" y="2992"/>
                    <a:pt x="5989" y="2992"/>
                  </a:cubicBezTo>
                  <a:cubicBezTo>
                    <a:pt x="5989" y="2992"/>
                    <a:pt x="5989" y="2992"/>
                    <a:pt x="5989" y="2992"/>
                  </a:cubicBezTo>
                  <a:cubicBezTo>
                    <a:pt x="5989" y="2992"/>
                    <a:pt x="5989" y="2992"/>
                    <a:pt x="5989" y="2992"/>
                  </a:cubicBezTo>
                  <a:cubicBezTo>
                    <a:pt x="5989" y="2992"/>
                    <a:pt x="5989" y="2992"/>
                    <a:pt x="5989" y="2992"/>
                  </a:cubicBezTo>
                  <a:cubicBezTo>
                    <a:pt x="5989" y="2992"/>
                    <a:pt x="5989" y="2992"/>
                    <a:pt x="5989" y="2992"/>
                  </a:cubicBezTo>
                  <a:cubicBezTo>
                    <a:pt x="5967" y="2872"/>
                    <a:pt x="5934" y="2786"/>
                    <a:pt x="5905" y="2729"/>
                  </a:cubicBezTo>
                  <a:cubicBezTo>
                    <a:pt x="5877" y="2672"/>
                    <a:pt x="5853" y="2644"/>
                    <a:pt x="5849" y="2640"/>
                  </a:cubicBezTo>
                  <a:cubicBezTo>
                    <a:pt x="5847" y="2637"/>
                    <a:pt x="5844" y="2635"/>
                    <a:pt x="5842" y="2633"/>
                  </a:cubicBezTo>
                  <a:cubicBezTo>
                    <a:pt x="5812" y="2607"/>
                    <a:pt x="5786" y="2586"/>
                    <a:pt x="5762" y="2568"/>
                  </a:cubicBezTo>
                  <a:cubicBezTo>
                    <a:pt x="5727" y="2541"/>
                    <a:pt x="5697" y="2522"/>
                    <a:pt x="5671" y="2509"/>
                  </a:cubicBezTo>
                  <a:cubicBezTo>
                    <a:pt x="5657" y="2502"/>
                    <a:pt x="5645" y="2497"/>
                    <a:pt x="5632" y="2493"/>
                  </a:cubicBezTo>
                  <a:cubicBezTo>
                    <a:pt x="5618" y="2489"/>
                    <a:pt x="5605" y="2486"/>
                    <a:pt x="5590" y="2486"/>
                  </a:cubicBezTo>
                  <a:cubicBezTo>
                    <a:pt x="5583" y="2486"/>
                    <a:pt x="5577" y="2486"/>
                    <a:pt x="5570" y="2488"/>
                  </a:cubicBezTo>
                  <a:cubicBezTo>
                    <a:pt x="5497" y="2356"/>
                    <a:pt x="5434" y="2248"/>
                    <a:pt x="5381" y="2160"/>
                  </a:cubicBezTo>
                  <a:cubicBezTo>
                    <a:pt x="5311" y="2047"/>
                    <a:pt x="5257" y="1965"/>
                    <a:pt x="5212" y="1907"/>
                  </a:cubicBezTo>
                  <a:cubicBezTo>
                    <a:pt x="5212" y="1907"/>
                    <a:pt x="5212" y="1907"/>
                    <a:pt x="5212" y="1906"/>
                  </a:cubicBezTo>
                  <a:cubicBezTo>
                    <a:pt x="5205" y="1898"/>
                    <a:pt x="5199" y="1890"/>
                    <a:pt x="5193" y="1883"/>
                  </a:cubicBezTo>
                  <a:cubicBezTo>
                    <a:pt x="5193" y="1883"/>
                    <a:pt x="5193" y="1883"/>
                    <a:pt x="5193" y="1883"/>
                  </a:cubicBezTo>
                  <a:cubicBezTo>
                    <a:pt x="5177" y="1863"/>
                    <a:pt x="5162" y="1846"/>
                    <a:pt x="5148" y="1832"/>
                  </a:cubicBezTo>
                  <a:cubicBezTo>
                    <a:pt x="5138" y="1821"/>
                    <a:pt x="5128" y="1812"/>
                    <a:pt x="5118" y="1803"/>
                  </a:cubicBezTo>
                  <a:cubicBezTo>
                    <a:pt x="5103" y="1791"/>
                    <a:pt x="5088" y="1781"/>
                    <a:pt x="5072" y="1773"/>
                  </a:cubicBezTo>
                  <a:cubicBezTo>
                    <a:pt x="5063" y="1769"/>
                    <a:pt x="5055" y="1766"/>
                    <a:pt x="5046" y="1764"/>
                  </a:cubicBezTo>
                  <a:cubicBezTo>
                    <a:pt x="5036" y="1761"/>
                    <a:pt x="5027" y="1760"/>
                    <a:pt x="5017" y="1760"/>
                  </a:cubicBezTo>
                  <a:cubicBezTo>
                    <a:pt x="5017" y="1760"/>
                    <a:pt x="5017" y="1760"/>
                    <a:pt x="5017" y="1760"/>
                  </a:cubicBezTo>
                  <a:cubicBezTo>
                    <a:pt x="5017" y="1760"/>
                    <a:pt x="5017" y="1760"/>
                    <a:pt x="5017" y="1760"/>
                  </a:cubicBezTo>
                  <a:cubicBezTo>
                    <a:pt x="5008" y="1760"/>
                    <a:pt x="4998" y="1761"/>
                    <a:pt x="4990" y="1763"/>
                  </a:cubicBezTo>
                  <a:cubicBezTo>
                    <a:pt x="4982" y="1765"/>
                    <a:pt x="4975" y="1768"/>
                    <a:pt x="4969" y="1771"/>
                  </a:cubicBezTo>
                  <a:cubicBezTo>
                    <a:pt x="4964" y="1773"/>
                    <a:pt x="4960" y="1776"/>
                    <a:pt x="4956" y="1778"/>
                  </a:cubicBezTo>
                  <a:cubicBezTo>
                    <a:pt x="4954" y="1776"/>
                    <a:pt x="4952" y="1775"/>
                    <a:pt x="4950" y="1773"/>
                  </a:cubicBezTo>
                  <a:cubicBezTo>
                    <a:pt x="4929" y="1754"/>
                    <a:pt x="4902" y="1726"/>
                    <a:pt x="4872" y="1694"/>
                  </a:cubicBezTo>
                  <a:cubicBezTo>
                    <a:pt x="4819" y="1637"/>
                    <a:pt x="4754" y="1565"/>
                    <a:pt x="4687" y="1488"/>
                  </a:cubicBezTo>
                  <a:cubicBezTo>
                    <a:pt x="4637" y="1431"/>
                    <a:pt x="4585" y="1371"/>
                    <a:pt x="4534" y="1313"/>
                  </a:cubicBezTo>
                  <a:cubicBezTo>
                    <a:pt x="4497" y="1270"/>
                    <a:pt x="4459" y="1229"/>
                    <a:pt x="4425" y="1190"/>
                  </a:cubicBezTo>
                  <a:cubicBezTo>
                    <a:pt x="4398" y="1161"/>
                    <a:pt x="4373" y="1134"/>
                    <a:pt x="4350" y="1109"/>
                  </a:cubicBezTo>
                  <a:cubicBezTo>
                    <a:pt x="4333" y="1091"/>
                    <a:pt x="4316" y="1074"/>
                    <a:pt x="4300" y="1059"/>
                  </a:cubicBezTo>
                  <a:cubicBezTo>
                    <a:pt x="4289" y="1047"/>
                    <a:pt x="4278" y="1037"/>
                    <a:pt x="4267" y="1027"/>
                  </a:cubicBezTo>
                  <a:cubicBezTo>
                    <a:pt x="4259" y="1020"/>
                    <a:pt x="4252" y="1013"/>
                    <a:pt x="4244" y="1007"/>
                  </a:cubicBezTo>
                  <a:cubicBezTo>
                    <a:pt x="4239" y="1003"/>
                    <a:pt x="4233" y="999"/>
                    <a:pt x="4228" y="995"/>
                  </a:cubicBezTo>
                  <a:cubicBezTo>
                    <a:pt x="4219" y="989"/>
                    <a:pt x="4211" y="983"/>
                    <a:pt x="4201" y="978"/>
                  </a:cubicBezTo>
                  <a:cubicBezTo>
                    <a:pt x="4195" y="975"/>
                    <a:pt x="4190" y="973"/>
                    <a:pt x="4183" y="971"/>
                  </a:cubicBezTo>
                  <a:cubicBezTo>
                    <a:pt x="4176" y="969"/>
                    <a:pt x="4167" y="967"/>
                    <a:pt x="4156" y="967"/>
                  </a:cubicBezTo>
                  <a:cubicBezTo>
                    <a:pt x="4149" y="967"/>
                    <a:pt x="4140" y="968"/>
                    <a:pt x="4132" y="970"/>
                  </a:cubicBezTo>
                  <a:cubicBezTo>
                    <a:pt x="4125" y="972"/>
                    <a:pt x="4118" y="976"/>
                    <a:pt x="4111" y="980"/>
                  </a:cubicBezTo>
                  <a:cubicBezTo>
                    <a:pt x="4107" y="983"/>
                    <a:pt x="4102" y="986"/>
                    <a:pt x="4098" y="990"/>
                  </a:cubicBezTo>
                  <a:cubicBezTo>
                    <a:pt x="4092" y="996"/>
                    <a:pt x="4087" y="1003"/>
                    <a:pt x="4083" y="1009"/>
                  </a:cubicBezTo>
                  <a:cubicBezTo>
                    <a:pt x="4083" y="1010"/>
                    <a:pt x="4083" y="1010"/>
                    <a:pt x="4083" y="1011"/>
                  </a:cubicBezTo>
                  <a:cubicBezTo>
                    <a:pt x="4040" y="978"/>
                    <a:pt x="3984" y="935"/>
                    <a:pt x="3925" y="892"/>
                  </a:cubicBezTo>
                  <a:cubicBezTo>
                    <a:pt x="3860" y="844"/>
                    <a:pt x="3790" y="795"/>
                    <a:pt x="3727" y="754"/>
                  </a:cubicBezTo>
                  <a:cubicBezTo>
                    <a:pt x="3695" y="734"/>
                    <a:pt x="3665" y="716"/>
                    <a:pt x="3638" y="701"/>
                  </a:cubicBezTo>
                  <a:cubicBezTo>
                    <a:pt x="3624" y="693"/>
                    <a:pt x="3611" y="687"/>
                    <a:pt x="3598" y="681"/>
                  </a:cubicBezTo>
                  <a:cubicBezTo>
                    <a:pt x="3585" y="675"/>
                    <a:pt x="3572" y="670"/>
                    <a:pt x="3559" y="667"/>
                  </a:cubicBezTo>
                  <a:cubicBezTo>
                    <a:pt x="3552" y="665"/>
                    <a:pt x="3546" y="664"/>
                    <a:pt x="3539" y="664"/>
                  </a:cubicBezTo>
                  <a:cubicBezTo>
                    <a:pt x="3519" y="664"/>
                    <a:pt x="3500" y="671"/>
                    <a:pt x="3486" y="685"/>
                  </a:cubicBezTo>
                  <a:cubicBezTo>
                    <a:pt x="3466" y="704"/>
                    <a:pt x="3466" y="704"/>
                    <a:pt x="3466" y="704"/>
                  </a:cubicBezTo>
                  <a:cubicBezTo>
                    <a:pt x="3462" y="702"/>
                    <a:pt x="3457" y="700"/>
                    <a:pt x="3452" y="697"/>
                  </a:cubicBezTo>
                  <a:cubicBezTo>
                    <a:pt x="3438" y="690"/>
                    <a:pt x="3422" y="680"/>
                    <a:pt x="3405" y="670"/>
                  </a:cubicBezTo>
                  <a:cubicBezTo>
                    <a:pt x="3376" y="652"/>
                    <a:pt x="3342" y="630"/>
                    <a:pt x="3308" y="607"/>
                  </a:cubicBezTo>
                  <a:cubicBezTo>
                    <a:pt x="3255" y="573"/>
                    <a:pt x="3199" y="535"/>
                    <a:pt x="3145" y="501"/>
                  </a:cubicBezTo>
                  <a:cubicBezTo>
                    <a:pt x="3118" y="484"/>
                    <a:pt x="3092" y="469"/>
                    <a:pt x="3066" y="455"/>
                  </a:cubicBezTo>
                  <a:cubicBezTo>
                    <a:pt x="3041" y="441"/>
                    <a:pt x="3016" y="429"/>
                    <a:pt x="2992" y="419"/>
                  </a:cubicBezTo>
                  <a:cubicBezTo>
                    <a:pt x="2992" y="419"/>
                    <a:pt x="2992" y="419"/>
                    <a:pt x="2991" y="419"/>
                  </a:cubicBezTo>
                  <a:cubicBezTo>
                    <a:pt x="2981" y="414"/>
                    <a:pt x="2971" y="411"/>
                    <a:pt x="2960" y="408"/>
                  </a:cubicBezTo>
                  <a:cubicBezTo>
                    <a:pt x="2950" y="404"/>
                    <a:pt x="2939" y="402"/>
                    <a:pt x="2926" y="400"/>
                  </a:cubicBezTo>
                  <a:cubicBezTo>
                    <a:pt x="2923" y="399"/>
                    <a:pt x="2920" y="399"/>
                    <a:pt x="2916" y="399"/>
                  </a:cubicBezTo>
                  <a:cubicBezTo>
                    <a:pt x="2907" y="399"/>
                    <a:pt x="2897" y="401"/>
                    <a:pt x="2888" y="405"/>
                  </a:cubicBezTo>
                  <a:cubicBezTo>
                    <a:pt x="2874" y="410"/>
                    <a:pt x="2862" y="416"/>
                    <a:pt x="2851" y="421"/>
                  </a:cubicBezTo>
                  <a:cubicBezTo>
                    <a:pt x="2835" y="428"/>
                    <a:pt x="2822" y="434"/>
                    <a:pt x="2813" y="437"/>
                  </a:cubicBezTo>
                  <a:cubicBezTo>
                    <a:pt x="2808" y="439"/>
                    <a:pt x="2804" y="440"/>
                    <a:pt x="2801" y="440"/>
                  </a:cubicBezTo>
                  <a:cubicBezTo>
                    <a:pt x="2798" y="441"/>
                    <a:pt x="2795" y="441"/>
                    <a:pt x="2792" y="441"/>
                  </a:cubicBezTo>
                  <a:cubicBezTo>
                    <a:pt x="2788" y="441"/>
                    <a:pt x="2783" y="441"/>
                    <a:pt x="2776" y="439"/>
                  </a:cubicBezTo>
                  <a:cubicBezTo>
                    <a:pt x="2771" y="438"/>
                    <a:pt x="2765" y="436"/>
                    <a:pt x="2758" y="433"/>
                  </a:cubicBezTo>
                  <a:cubicBezTo>
                    <a:pt x="2747" y="428"/>
                    <a:pt x="2733" y="421"/>
                    <a:pt x="2716" y="410"/>
                  </a:cubicBezTo>
                  <a:cubicBezTo>
                    <a:pt x="2700" y="399"/>
                    <a:pt x="2680" y="385"/>
                    <a:pt x="2657" y="367"/>
                  </a:cubicBezTo>
                  <a:cubicBezTo>
                    <a:pt x="2623" y="340"/>
                    <a:pt x="2590" y="316"/>
                    <a:pt x="2559" y="294"/>
                  </a:cubicBezTo>
                  <a:cubicBezTo>
                    <a:pt x="2536" y="277"/>
                    <a:pt x="2513" y="262"/>
                    <a:pt x="2492" y="248"/>
                  </a:cubicBezTo>
                  <a:cubicBezTo>
                    <a:pt x="2459" y="228"/>
                    <a:pt x="2430" y="211"/>
                    <a:pt x="2401" y="199"/>
                  </a:cubicBezTo>
                  <a:cubicBezTo>
                    <a:pt x="2387" y="193"/>
                    <a:pt x="2374" y="187"/>
                    <a:pt x="2359" y="184"/>
                  </a:cubicBezTo>
                  <a:cubicBezTo>
                    <a:pt x="2352" y="182"/>
                    <a:pt x="2345" y="180"/>
                    <a:pt x="2338" y="179"/>
                  </a:cubicBezTo>
                  <a:cubicBezTo>
                    <a:pt x="2330" y="177"/>
                    <a:pt x="2322" y="177"/>
                    <a:pt x="2314" y="177"/>
                  </a:cubicBezTo>
                  <a:cubicBezTo>
                    <a:pt x="2304" y="177"/>
                    <a:pt x="2294" y="178"/>
                    <a:pt x="2282" y="181"/>
                  </a:cubicBezTo>
                  <a:cubicBezTo>
                    <a:pt x="2274" y="183"/>
                    <a:pt x="2265" y="187"/>
                    <a:pt x="2256" y="192"/>
                  </a:cubicBezTo>
                  <a:cubicBezTo>
                    <a:pt x="2250" y="196"/>
                    <a:pt x="2244" y="201"/>
                    <a:pt x="2238" y="207"/>
                  </a:cubicBezTo>
                  <a:cubicBezTo>
                    <a:pt x="2230" y="216"/>
                    <a:pt x="2223" y="226"/>
                    <a:pt x="2219" y="236"/>
                  </a:cubicBezTo>
                  <a:cubicBezTo>
                    <a:pt x="2216" y="243"/>
                    <a:pt x="2213" y="251"/>
                    <a:pt x="2212" y="258"/>
                  </a:cubicBezTo>
                  <a:cubicBezTo>
                    <a:pt x="2180" y="241"/>
                    <a:pt x="2151" y="225"/>
                    <a:pt x="2123" y="211"/>
                  </a:cubicBezTo>
                  <a:cubicBezTo>
                    <a:pt x="2086" y="191"/>
                    <a:pt x="2052" y="173"/>
                    <a:pt x="2021" y="158"/>
                  </a:cubicBezTo>
                  <a:cubicBezTo>
                    <a:pt x="1998" y="146"/>
                    <a:pt x="1977" y="136"/>
                    <a:pt x="1958" y="127"/>
                  </a:cubicBezTo>
                  <a:cubicBezTo>
                    <a:pt x="1930" y="113"/>
                    <a:pt x="1906" y="103"/>
                    <a:pt x="1884" y="95"/>
                  </a:cubicBezTo>
                  <a:cubicBezTo>
                    <a:pt x="1873" y="91"/>
                    <a:pt x="1862" y="87"/>
                    <a:pt x="1852" y="85"/>
                  </a:cubicBezTo>
                  <a:cubicBezTo>
                    <a:pt x="1846" y="84"/>
                    <a:pt x="1841" y="82"/>
                    <a:pt x="1835" y="82"/>
                  </a:cubicBezTo>
                  <a:cubicBezTo>
                    <a:pt x="1829" y="81"/>
                    <a:pt x="1823" y="80"/>
                    <a:pt x="1816" y="80"/>
                  </a:cubicBezTo>
                  <a:cubicBezTo>
                    <a:pt x="1816" y="80"/>
                    <a:pt x="1815" y="80"/>
                    <a:pt x="1814" y="80"/>
                  </a:cubicBezTo>
                  <a:cubicBezTo>
                    <a:pt x="1814" y="80"/>
                    <a:pt x="1814" y="80"/>
                    <a:pt x="1814" y="80"/>
                  </a:cubicBezTo>
                  <a:cubicBezTo>
                    <a:pt x="1813" y="80"/>
                    <a:pt x="1813" y="80"/>
                    <a:pt x="1813" y="80"/>
                  </a:cubicBezTo>
                  <a:cubicBezTo>
                    <a:pt x="1811" y="80"/>
                    <a:pt x="1811" y="80"/>
                    <a:pt x="1811" y="80"/>
                  </a:cubicBezTo>
                  <a:cubicBezTo>
                    <a:pt x="1806" y="81"/>
                    <a:pt x="1799" y="81"/>
                    <a:pt x="1793" y="83"/>
                  </a:cubicBezTo>
                  <a:cubicBezTo>
                    <a:pt x="1787" y="84"/>
                    <a:pt x="1781" y="86"/>
                    <a:pt x="1774" y="90"/>
                  </a:cubicBezTo>
                  <a:cubicBezTo>
                    <a:pt x="1774" y="90"/>
                    <a:pt x="1773" y="90"/>
                    <a:pt x="1773" y="90"/>
                  </a:cubicBezTo>
                  <a:cubicBezTo>
                    <a:pt x="1771" y="91"/>
                    <a:pt x="1768" y="93"/>
                    <a:pt x="1764" y="95"/>
                  </a:cubicBezTo>
                  <a:cubicBezTo>
                    <a:pt x="1762" y="96"/>
                    <a:pt x="1762" y="96"/>
                    <a:pt x="1762" y="96"/>
                  </a:cubicBezTo>
                  <a:cubicBezTo>
                    <a:pt x="1754" y="101"/>
                    <a:pt x="1748" y="108"/>
                    <a:pt x="1742" y="115"/>
                  </a:cubicBezTo>
                  <a:cubicBezTo>
                    <a:pt x="1739" y="120"/>
                    <a:pt x="1736" y="125"/>
                    <a:pt x="1733" y="130"/>
                  </a:cubicBezTo>
                  <a:cubicBezTo>
                    <a:pt x="1733" y="130"/>
                    <a:pt x="1733" y="130"/>
                    <a:pt x="1733" y="130"/>
                  </a:cubicBezTo>
                  <a:cubicBezTo>
                    <a:pt x="1731" y="134"/>
                    <a:pt x="1729" y="139"/>
                    <a:pt x="1727" y="146"/>
                  </a:cubicBezTo>
                  <a:cubicBezTo>
                    <a:pt x="1727" y="147"/>
                    <a:pt x="1727" y="147"/>
                    <a:pt x="1727" y="147"/>
                  </a:cubicBezTo>
                  <a:cubicBezTo>
                    <a:pt x="1725" y="155"/>
                    <a:pt x="1724" y="162"/>
                    <a:pt x="1724" y="170"/>
                  </a:cubicBezTo>
                  <a:cubicBezTo>
                    <a:pt x="1724" y="171"/>
                    <a:pt x="1724" y="172"/>
                    <a:pt x="1724" y="173"/>
                  </a:cubicBezTo>
                  <a:cubicBezTo>
                    <a:pt x="1724" y="177"/>
                    <a:pt x="1722" y="183"/>
                    <a:pt x="1721" y="189"/>
                  </a:cubicBezTo>
                  <a:cubicBezTo>
                    <a:pt x="1717" y="202"/>
                    <a:pt x="1713" y="216"/>
                    <a:pt x="1708" y="230"/>
                  </a:cubicBezTo>
                  <a:cubicBezTo>
                    <a:pt x="1634" y="195"/>
                    <a:pt x="1571" y="171"/>
                    <a:pt x="1518" y="155"/>
                  </a:cubicBezTo>
                  <a:cubicBezTo>
                    <a:pt x="1449" y="135"/>
                    <a:pt x="1398" y="127"/>
                    <a:pt x="1368" y="125"/>
                  </a:cubicBezTo>
                  <a:cubicBezTo>
                    <a:pt x="1367" y="125"/>
                    <a:pt x="1367" y="125"/>
                    <a:pt x="1366" y="125"/>
                  </a:cubicBezTo>
                  <a:cubicBezTo>
                    <a:pt x="1354" y="124"/>
                    <a:pt x="1345" y="124"/>
                    <a:pt x="1340" y="124"/>
                  </a:cubicBezTo>
                  <a:cubicBezTo>
                    <a:pt x="1338" y="124"/>
                    <a:pt x="1336" y="124"/>
                    <a:pt x="1335" y="124"/>
                  </a:cubicBezTo>
                  <a:cubicBezTo>
                    <a:pt x="1299" y="125"/>
                    <a:pt x="1269" y="152"/>
                    <a:pt x="1264" y="189"/>
                  </a:cubicBezTo>
                  <a:cubicBezTo>
                    <a:pt x="1260" y="211"/>
                    <a:pt x="1253" y="231"/>
                    <a:pt x="1244" y="248"/>
                  </a:cubicBezTo>
                  <a:cubicBezTo>
                    <a:pt x="1237" y="261"/>
                    <a:pt x="1228" y="273"/>
                    <a:pt x="1219" y="283"/>
                  </a:cubicBezTo>
                  <a:cubicBezTo>
                    <a:pt x="1213" y="290"/>
                    <a:pt x="1207" y="297"/>
                    <a:pt x="1201" y="302"/>
                  </a:cubicBezTo>
                  <a:cubicBezTo>
                    <a:pt x="1170" y="284"/>
                    <a:pt x="1141" y="271"/>
                    <a:pt x="1113" y="262"/>
                  </a:cubicBezTo>
                  <a:cubicBezTo>
                    <a:pt x="1073" y="247"/>
                    <a:pt x="1036" y="242"/>
                    <a:pt x="1004" y="242"/>
                  </a:cubicBezTo>
                  <a:cubicBezTo>
                    <a:pt x="1004" y="242"/>
                    <a:pt x="1004" y="242"/>
                    <a:pt x="1003" y="242"/>
                  </a:cubicBezTo>
                  <a:cubicBezTo>
                    <a:pt x="984" y="242"/>
                    <a:pt x="966" y="244"/>
                    <a:pt x="951" y="247"/>
                  </a:cubicBezTo>
                  <a:cubicBezTo>
                    <a:pt x="928" y="252"/>
                    <a:pt x="910" y="260"/>
                    <a:pt x="896" y="267"/>
                  </a:cubicBezTo>
                  <a:cubicBezTo>
                    <a:pt x="890" y="267"/>
                    <a:pt x="882" y="267"/>
                    <a:pt x="874" y="267"/>
                  </a:cubicBezTo>
                  <a:cubicBezTo>
                    <a:pt x="874" y="267"/>
                    <a:pt x="874" y="267"/>
                    <a:pt x="874" y="267"/>
                  </a:cubicBezTo>
                  <a:cubicBezTo>
                    <a:pt x="859" y="267"/>
                    <a:pt x="842" y="267"/>
                    <a:pt x="825" y="266"/>
                  </a:cubicBezTo>
                  <a:cubicBezTo>
                    <a:pt x="811" y="265"/>
                    <a:pt x="798" y="264"/>
                    <a:pt x="785" y="262"/>
                  </a:cubicBezTo>
                  <a:cubicBezTo>
                    <a:pt x="776" y="261"/>
                    <a:pt x="767" y="259"/>
                    <a:pt x="759" y="258"/>
                  </a:cubicBezTo>
                  <a:cubicBezTo>
                    <a:pt x="747" y="255"/>
                    <a:pt x="737" y="252"/>
                    <a:pt x="732" y="250"/>
                  </a:cubicBezTo>
                  <a:cubicBezTo>
                    <a:pt x="731" y="249"/>
                    <a:pt x="730" y="249"/>
                    <a:pt x="730" y="248"/>
                  </a:cubicBezTo>
                  <a:cubicBezTo>
                    <a:pt x="728" y="246"/>
                    <a:pt x="726" y="244"/>
                    <a:pt x="723" y="242"/>
                  </a:cubicBezTo>
                  <a:cubicBezTo>
                    <a:pt x="714" y="234"/>
                    <a:pt x="704" y="226"/>
                    <a:pt x="691" y="220"/>
                  </a:cubicBezTo>
                  <a:cubicBezTo>
                    <a:pt x="685" y="217"/>
                    <a:pt x="678" y="215"/>
                    <a:pt x="671" y="213"/>
                  </a:cubicBezTo>
                  <a:cubicBezTo>
                    <a:pt x="664" y="212"/>
                    <a:pt x="656" y="211"/>
                    <a:pt x="649" y="211"/>
                  </a:cubicBezTo>
                  <a:cubicBezTo>
                    <a:pt x="649" y="211"/>
                    <a:pt x="649" y="211"/>
                    <a:pt x="649" y="211"/>
                  </a:cubicBezTo>
                  <a:cubicBezTo>
                    <a:pt x="649" y="211"/>
                    <a:pt x="649" y="211"/>
                    <a:pt x="649" y="211"/>
                  </a:cubicBezTo>
                  <a:cubicBezTo>
                    <a:pt x="638" y="211"/>
                    <a:pt x="627" y="213"/>
                    <a:pt x="618" y="216"/>
                  </a:cubicBezTo>
                  <a:cubicBezTo>
                    <a:pt x="618" y="216"/>
                    <a:pt x="618" y="216"/>
                    <a:pt x="618" y="216"/>
                  </a:cubicBezTo>
                  <a:cubicBezTo>
                    <a:pt x="611" y="218"/>
                    <a:pt x="605" y="221"/>
                    <a:pt x="600" y="224"/>
                  </a:cubicBezTo>
                  <a:cubicBezTo>
                    <a:pt x="590" y="229"/>
                    <a:pt x="582" y="235"/>
                    <a:pt x="576" y="241"/>
                  </a:cubicBezTo>
                  <a:cubicBezTo>
                    <a:pt x="572" y="245"/>
                    <a:pt x="568" y="249"/>
                    <a:pt x="564" y="253"/>
                  </a:cubicBezTo>
                  <a:cubicBezTo>
                    <a:pt x="519" y="223"/>
                    <a:pt x="476" y="195"/>
                    <a:pt x="435" y="169"/>
                  </a:cubicBezTo>
                  <a:cubicBezTo>
                    <a:pt x="394" y="144"/>
                    <a:pt x="356" y="121"/>
                    <a:pt x="321" y="101"/>
                  </a:cubicBezTo>
                  <a:cubicBezTo>
                    <a:pt x="295" y="85"/>
                    <a:pt x="271" y="72"/>
                    <a:pt x="249" y="60"/>
                  </a:cubicBezTo>
                  <a:cubicBezTo>
                    <a:pt x="215" y="43"/>
                    <a:pt x="187" y="29"/>
                    <a:pt x="161" y="19"/>
                  </a:cubicBezTo>
                  <a:cubicBezTo>
                    <a:pt x="149" y="14"/>
                    <a:pt x="137" y="9"/>
                    <a:pt x="126" y="6"/>
                  </a:cubicBezTo>
                  <a:cubicBezTo>
                    <a:pt x="120" y="5"/>
                    <a:pt x="114" y="3"/>
                    <a:pt x="107" y="2"/>
                  </a:cubicBezTo>
                  <a:cubicBezTo>
                    <a:pt x="101" y="1"/>
                    <a:pt x="94"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93" name="Picture 92">
            <a:extLst>
              <a:ext uri="{FF2B5EF4-FFF2-40B4-BE49-F238E27FC236}">
                <a16:creationId xmlns:a16="http://schemas.microsoft.com/office/drawing/2014/main" id="{374ABA6D-F62E-4232-BE7D-DAE48E42C5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0368" y="620740"/>
            <a:ext cx="6858000" cy="6858000"/>
          </a:xfrm>
          <a:prstGeom prst="rect">
            <a:avLst/>
          </a:prstGeom>
        </p:spPr>
      </p:pic>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8" name="Subtitle 7">
            <a:extLst>
              <a:ext uri="{FF2B5EF4-FFF2-40B4-BE49-F238E27FC236}">
                <a16:creationId xmlns:a16="http://schemas.microsoft.com/office/drawing/2014/main" id="{396FDE0B-877A-49E9-9D36-61506DB75EAA}"/>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5" name="Group 4"/>
          <p:cNvGrpSpPr/>
          <p:nvPr/>
        </p:nvGrpSpPr>
        <p:grpSpPr>
          <a:xfrm>
            <a:off x="1028495" y="4594696"/>
            <a:ext cx="2121030" cy="1238005"/>
            <a:chOff x="775119" y="4628336"/>
            <a:chExt cx="2121030" cy="1238005"/>
          </a:xfrm>
        </p:grpSpPr>
        <p:sp>
          <p:nvSpPr>
            <p:cNvPr id="11" name="TextBox 10"/>
            <p:cNvSpPr txBox="1"/>
            <p:nvPr/>
          </p:nvSpPr>
          <p:spPr>
            <a:xfrm>
              <a:off x="775119" y="4628336"/>
              <a:ext cx="2121030" cy="605294"/>
            </a:xfrm>
            <a:prstGeom prst="rect">
              <a:avLst/>
            </a:prstGeom>
            <a:noFill/>
          </p:spPr>
          <p:txBody>
            <a:bodyPr wrap="square" rtlCol="0">
              <a:spAutoFit/>
            </a:bodyPr>
            <a:lstStyle/>
            <a:p>
              <a:pPr algn="ctr">
                <a:lnSpc>
                  <a:spcPts val="2000"/>
                </a:lnSpc>
              </a:pPr>
              <a:r>
                <a:rPr lang="en-US" sz="2100" b="1" dirty="0">
                  <a:solidFill>
                    <a:schemeClr val="accent2"/>
                  </a:solidFill>
                  <a:latin typeface="Roboto" panose="02000000000000000000" pitchFamily="2" charset="0"/>
                  <a:ea typeface="Roboto" panose="02000000000000000000" pitchFamily="2" charset="0"/>
                  <a:cs typeface="Bebas" charset="0"/>
                </a:rPr>
                <a:t>Mike</a:t>
              </a:r>
              <a:r>
                <a:rPr lang="en-US" sz="2100" dirty="0">
                  <a:latin typeface="Roboto" panose="02000000000000000000" pitchFamily="2" charset="0"/>
                  <a:ea typeface="Roboto" panose="02000000000000000000" pitchFamily="2" charset="0"/>
                  <a:cs typeface="Bebas" charset="0"/>
                </a:rPr>
                <a:t> </a:t>
              </a:r>
            </a:p>
            <a:p>
              <a:pPr algn="ctr">
                <a:lnSpc>
                  <a:spcPts val="2000"/>
                </a:lnSpc>
              </a:pPr>
              <a:r>
                <a:rPr lang="en-US" sz="2100" dirty="0">
                  <a:latin typeface="Roboto" panose="02000000000000000000" pitchFamily="2" charset="0"/>
                  <a:ea typeface="Roboto" panose="02000000000000000000" pitchFamily="2" charset="0"/>
                  <a:cs typeface="Bebas" charset="0"/>
                </a:rPr>
                <a:t>Johnson</a:t>
              </a:r>
            </a:p>
          </p:txBody>
        </p:sp>
        <p:sp>
          <p:nvSpPr>
            <p:cNvPr id="19" name="Subtitle 6"/>
            <p:cNvSpPr txBox="1">
              <a:spLocks/>
            </p:cNvSpPr>
            <p:nvPr/>
          </p:nvSpPr>
          <p:spPr>
            <a:xfrm>
              <a:off x="778983" y="5233630"/>
              <a:ext cx="2113303" cy="632711"/>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500"/>
                </a:lnSpc>
              </a:pPr>
              <a:r>
                <a:rPr lang="en-US" sz="900" dirty="0">
                  <a:solidFill>
                    <a:schemeClr val="tx1"/>
                  </a:solidFill>
                  <a:latin typeface="Roboto" panose="02000000000000000000" pitchFamily="2" charset="0"/>
                  <a:ea typeface="Roboto" panose="02000000000000000000" pitchFamily="2" charset="0"/>
                  <a:cs typeface="Montserrat" charset="0"/>
                </a:rPr>
                <a:t>Passages of </a:t>
              </a:r>
              <a:r>
                <a:rPr lang="en-US" sz="900" dirty="0" err="1">
                  <a:solidFill>
                    <a:schemeClr val="tx1"/>
                  </a:solidFill>
                  <a:latin typeface="Roboto" panose="02000000000000000000" pitchFamily="2" charset="0"/>
                  <a:ea typeface="Roboto" panose="02000000000000000000" pitchFamily="2" charset="0"/>
                  <a:cs typeface="Montserrat" charset="0"/>
                </a:rPr>
                <a:t>lorem</a:t>
              </a:r>
              <a:r>
                <a:rPr lang="en-US" sz="900" dirty="0">
                  <a:solidFill>
                    <a:schemeClr val="tx1"/>
                  </a:solidFill>
                  <a:latin typeface="Roboto" panose="02000000000000000000" pitchFamily="2" charset="0"/>
                  <a:ea typeface="Roboto" panose="02000000000000000000" pitchFamily="2" charset="0"/>
                  <a:cs typeface="Montserrat" charset="0"/>
                </a:rPr>
                <a:t> </a:t>
              </a:r>
              <a:r>
                <a:rPr lang="en-US" sz="900" dirty="0" err="1">
                  <a:solidFill>
                    <a:schemeClr val="tx1"/>
                  </a:solidFill>
                  <a:latin typeface="Roboto" panose="02000000000000000000" pitchFamily="2" charset="0"/>
                  <a:ea typeface="Roboto" panose="02000000000000000000" pitchFamily="2" charset="0"/>
                  <a:cs typeface="Montserrat" charset="0"/>
                </a:rPr>
                <a:t>ipsum</a:t>
              </a:r>
              <a:r>
                <a:rPr lang="en-US" sz="900" dirty="0">
                  <a:solidFill>
                    <a:schemeClr val="tx1"/>
                  </a:solidFill>
                  <a:latin typeface="Roboto" panose="02000000000000000000" pitchFamily="2" charset="0"/>
                  <a:ea typeface="Roboto" panose="02000000000000000000" pitchFamily="2" charset="0"/>
                  <a:cs typeface="Montserrat" charset="0"/>
                </a:rPr>
                <a:t> available Are many variations of passages example text.</a:t>
              </a:r>
            </a:p>
          </p:txBody>
        </p:sp>
      </p:grpSp>
      <p:grpSp>
        <p:nvGrpSpPr>
          <p:cNvPr id="35" name="Group 34"/>
          <p:cNvGrpSpPr/>
          <p:nvPr/>
        </p:nvGrpSpPr>
        <p:grpSpPr>
          <a:xfrm>
            <a:off x="3699822" y="4594696"/>
            <a:ext cx="2121030" cy="1238005"/>
            <a:chOff x="775119" y="4628336"/>
            <a:chExt cx="2121030" cy="1238005"/>
          </a:xfrm>
        </p:grpSpPr>
        <p:sp>
          <p:nvSpPr>
            <p:cNvPr id="37" name="TextBox 36"/>
            <p:cNvSpPr txBox="1"/>
            <p:nvPr/>
          </p:nvSpPr>
          <p:spPr>
            <a:xfrm>
              <a:off x="775119" y="4628336"/>
              <a:ext cx="2121030" cy="605294"/>
            </a:xfrm>
            <a:prstGeom prst="rect">
              <a:avLst/>
            </a:prstGeom>
            <a:noFill/>
          </p:spPr>
          <p:txBody>
            <a:bodyPr wrap="square" rtlCol="0">
              <a:spAutoFit/>
            </a:bodyPr>
            <a:lstStyle/>
            <a:p>
              <a:pPr algn="ctr">
                <a:lnSpc>
                  <a:spcPts val="2000"/>
                </a:lnSpc>
              </a:pPr>
              <a:r>
                <a:rPr lang="en-US" sz="2100" b="1" dirty="0">
                  <a:solidFill>
                    <a:schemeClr val="accent3"/>
                  </a:solidFill>
                  <a:latin typeface="Roboto" panose="02000000000000000000" pitchFamily="2" charset="0"/>
                  <a:ea typeface="Roboto" panose="02000000000000000000" pitchFamily="2" charset="0"/>
                  <a:cs typeface="Bebas" charset="0"/>
                </a:rPr>
                <a:t>Mike</a:t>
              </a:r>
              <a:r>
                <a:rPr lang="en-US" sz="2100" dirty="0">
                  <a:latin typeface="Roboto" panose="02000000000000000000" pitchFamily="2" charset="0"/>
                  <a:ea typeface="Roboto" panose="02000000000000000000" pitchFamily="2" charset="0"/>
                  <a:cs typeface="Bebas" charset="0"/>
                </a:rPr>
                <a:t> </a:t>
              </a:r>
            </a:p>
            <a:p>
              <a:pPr algn="ctr">
                <a:lnSpc>
                  <a:spcPts val="2000"/>
                </a:lnSpc>
              </a:pPr>
              <a:r>
                <a:rPr lang="en-US" sz="2100" dirty="0">
                  <a:latin typeface="Roboto" panose="02000000000000000000" pitchFamily="2" charset="0"/>
                  <a:ea typeface="Roboto" panose="02000000000000000000" pitchFamily="2" charset="0"/>
                  <a:cs typeface="Bebas" charset="0"/>
                </a:rPr>
                <a:t>Johnson</a:t>
              </a:r>
            </a:p>
          </p:txBody>
        </p:sp>
        <p:sp>
          <p:nvSpPr>
            <p:cNvPr id="38" name="Subtitle 6"/>
            <p:cNvSpPr txBox="1">
              <a:spLocks/>
            </p:cNvSpPr>
            <p:nvPr/>
          </p:nvSpPr>
          <p:spPr>
            <a:xfrm>
              <a:off x="778983" y="5233630"/>
              <a:ext cx="2113303" cy="632711"/>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500"/>
                </a:lnSpc>
              </a:pPr>
              <a:r>
                <a:rPr lang="en-US" sz="900" dirty="0">
                  <a:solidFill>
                    <a:schemeClr val="tx1"/>
                  </a:solidFill>
                  <a:latin typeface="Roboto" panose="02000000000000000000" pitchFamily="2" charset="0"/>
                  <a:ea typeface="Roboto" panose="02000000000000000000" pitchFamily="2" charset="0"/>
                  <a:cs typeface="Montserrat" charset="0"/>
                </a:rPr>
                <a:t>Passages of </a:t>
              </a:r>
              <a:r>
                <a:rPr lang="en-US" sz="900" dirty="0" err="1">
                  <a:solidFill>
                    <a:schemeClr val="tx1"/>
                  </a:solidFill>
                  <a:latin typeface="Roboto" panose="02000000000000000000" pitchFamily="2" charset="0"/>
                  <a:ea typeface="Roboto" panose="02000000000000000000" pitchFamily="2" charset="0"/>
                  <a:cs typeface="Montserrat" charset="0"/>
                </a:rPr>
                <a:t>lorem</a:t>
              </a:r>
              <a:r>
                <a:rPr lang="en-US" sz="900" dirty="0">
                  <a:solidFill>
                    <a:schemeClr val="tx1"/>
                  </a:solidFill>
                  <a:latin typeface="Roboto" panose="02000000000000000000" pitchFamily="2" charset="0"/>
                  <a:ea typeface="Roboto" panose="02000000000000000000" pitchFamily="2" charset="0"/>
                  <a:cs typeface="Montserrat" charset="0"/>
                </a:rPr>
                <a:t> </a:t>
              </a:r>
              <a:r>
                <a:rPr lang="en-US" sz="900" dirty="0" err="1">
                  <a:solidFill>
                    <a:schemeClr val="tx1"/>
                  </a:solidFill>
                  <a:latin typeface="Roboto" panose="02000000000000000000" pitchFamily="2" charset="0"/>
                  <a:ea typeface="Roboto" panose="02000000000000000000" pitchFamily="2" charset="0"/>
                  <a:cs typeface="Montserrat" charset="0"/>
                </a:rPr>
                <a:t>ipsum</a:t>
              </a:r>
              <a:r>
                <a:rPr lang="en-US" sz="900" dirty="0">
                  <a:solidFill>
                    <a:schemeClr val="tx1"/>
                  </a:solidFill>
                  <a:latin typeface="Roboto" panose="02000000000000000000" pitchFamily="2" charset="0"/>
                  <a:ea typeface="Roboto" panose="02000000000000000000" pitchFamily="2" charset="0"/>
                  <a:cs typeface="Montserrat" charset="0"/>
                </a:rPr>
                <a:t> available Are many variations of passages example text.</a:t>
              </a:r>
            </a:p>
          </p:txBody>
        </p:sp>
      </p:grpSp>
      <p:grpSp>
        <p:nvGrpSpPr>
          <p:cNvPr id="40" name="Group 39"/>
          <p:cNvGrpSpPr/>
          <p:nvPr/>
        </p:nvGrpSpPr>
        <p:grpSpPr>
          <a:xfrm>
            <a:off x="6371149" y="4594696"/>
            <a:ext cx="2121030" cy="1238005"/>
            <a:chOff x="775119" y="4628336"/>
            <a:chExt cx="2121030" cy="1238005"/>
          </a:xfrm>
        </p:grpSpPr>
        <p:sp>
          <p:nvSpPr>
            <p:cNvPr id="42" name="TextBox 41"/>
            <p:cNvSpPr txBox="1"/>
            <p:nvPr/>
          </p:nvSpPr>
          <p:spPr>
            <a:xfrm>
              <a:off x="775119" y="4628336"/>
              <a:ext cx="2121030" cy="605294"/>
            </a:xfrm>
            <a:prstGeom prst="rect">
              <a:avLst/>
            </a:prstGeom>
            <a:noFill/>
          </p:spPr>
          <p:txBody>
            <a:bodyPr wrap="square" rtlCol="0">
              <a:spAutoFit/>
            </a:bodyPr>
            <a:lstStyle/>
            <a:p>
              <a:pPr algn="ctr">
                <a:lnSpc>
                  <a:spcPts val="2000"/>
                </a:lnSpc>
              </a:pPr>
              <a:r>
                <a:rPr lang="en-US" sz="2100" b="1" dirty="0">
                  <a:solidFill>
                    <a:schemeClr val="accent4"/>
                  </a:solidFill>
                  <a:latin typeface="Roboto" panose="02000000000000000000" pitchFamily="2" charset="0"/>
                  <a:ea typeface="Roboto" panose="02000000000000000000" pitchFamily="2" charset="0"/>
                  <a:cs typeface="Bebas" charset="0"/>
                </a:rPr>
                <a:t>Mike</a:t>
              </a:r>
              <a:r>
                <a:rPr lang="en-US" sz="2100" dirty="0">
                  <a:latin typeface="Roboto" panose="02000000000000000000" pitchFamily="2" charset="0"/>
                  <a:ea typeface="Roboto" panose="02000000000000000000" pitchFamily="2" charset="0"/>
                  <a:cs typeface="Bebas" charset="0"/>
                </a:rPr>
                <a:t> </a:t>
              </a:r>
            </a:p>
            <a:p>
              <a:pPr algn="ctr">
                <a:lnSpc>
                  <a:spcPts val="2000"/>
                </a:lnSpc>
              </a:pPr>
              <a:r>
                <a:rPr lang="en-US" sz="2100" dirty="0">
                  <a:latin typeface="Roboto" panose="02000000000000000000" pitchFamily="2" charset="0"/>
                  <a:ea typeface="Roboto" panose="02000000000000000000" pitchFamily="2" charset="0"/>
                  <a:cs typeface="Bebas" charset="0"/>
                </a:rPr>
                <a:t>Johnson</a:t>
              </a:r>
            </a:p>
          </p:txBody>
        </p:sp>
        <p:sp>
          <p:nvSpPr>
            <p:cNvPr id="43" name="Subtitle 6"/>
            <p:cNvSpPr txBox="1">
              <a:spLocks/>
            </p:cNvSpPr>
            <p:nvPr/>
          </p:nvSpPr>
          <p:spPr>
            <a:xfrm>
              <a:off x="778983" y="5233630"/>
              <a:ext cx="2113303" cy="632711"/>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500"/>
                </a:lnSpc>
              </a:pPr>
              <a:r>
                <a:rPr lang="en-US" sz="900" dirty="0">
                  <a:solidFill>
                    <a:schemeClr val="tx1"/>
                  </a:solidFill>
                  <a:latin typeface="Roboto" panose="02000000000000000000" pitchFamily="2" charset="0"/>
                  <a:ea typeface="Roboto" panose="02000000000000000000" pitchFamily="2" charset="0"/>
                  <a:cs typeface="Montserrat" charset="0"/>
                </a:rPr>
                <a:t>Passages of </a:t>
              </a:r>
              <a:r>
                <a:rPr lang="en-US" sz="900" dirty="0" err="1">
                  <a:solidFill>
                    <a:schemeClr val="tx1"/>
                  </a:solidFill>
                  <a:latin typeface="Roboto" panose="02000000000000000000" pitchFamily="2" charset="0"/>
                  <a:ea typeface="Roboto" panose="02000000000000000000" pitchFamily="2" charset="0"/>
                  <a:cs typeface="Montserrat" charset="0"/>
                </a:rPr>
                <a:t>lorem</a:t>
              </a:r>
              <a:r>
                <a:rPr lang="en-US" sz="900" dirty="0">
                  <a:solidFill>
                    <a:schemeClr val="tx1"/>
                  </a:solidFill>
                  <a:latin typeface="Roboto" panose="02000000000000000000" pitchFamily="2" charset="0"/>
                  <a:ea typeface="Roboto" panose="02000000000000000000" pitchFamily="2" charset="0"/>
                  <a:cs typeface="Montserrat" charset="0"/>
                </a:rPr>
                <a:t> </a:t>
              </a:r>
              <a:r>
                <a:rPr lang="en-US" sz="900" dirty="0" err="1">
                  <a:solidFill>
                    <a:schemeClr val="tx1"/>
                  </a:solidFill>
                  <a:latin typeface="Roboto" panose="02000000000000000000" pitchFamily="2" charset="0"/>
                  <a:ea typeface="Roboto" panose="02000000000000000000" pitchFamily="2" charset="0"/>
                  <a:cs typeface="Montserrat" charset="0"/>
                </a:rPr>
                <a:t>ipsum</a:t>
              </a:r>
              <a:r>
                <a:rPr lang="en-US" sz="900" dirty="0">
                  <a:solidFill>
                    <a:schemeClr val="tx1"/>
                  </a:solidFill>
                  <a:latin typeface="Roboto" panose="02000000000000000000" pitchFamily="2" charset="0"/>
                  <a:ea typeface="Roboto" panose="02000000000000000000" pitchFamily="2" charset="0"/>
                  <a:cs typeface="Montserrat" charset="0"/>
                </a:rPr>
                <a:t> available Are many variations of passages example text.</a:t>
              </a:r>
            </a:p>
          </p:txBody>
        </p:sp>
      </p:grpSp>
      <p:grpSp>
        <p:nvGrpSpPr>
          <p:cNvPr id="20" name="Group 19">
            <a:extLst>
              <a:ext uri="{FF2B5EF4-FFF2-40B4-BE49-F238E27FC236}">
                <a16:creationId xmlns:a16="http://schemas.microsoft.com/office/drawing/2014/main" id="{84B14653-00AC-453C-A8E7-353D7A06575D}"/>
              </a:ext>
            </a:extLst>
          </p:cNvPr>
          <p:cNvGrpSpPr/>
          <p:nvPr/>
        </p:nvGrpSpPr>
        <p:grpSpPr>
          <a:xfrm>
            <a:off x="9042475" y="4594696"/>
            <a:ext cx="2121030" cy="1238005"/>
            <a:chOff x="775119" y="4628336"/>
            <a:chExt cx="2121030" cy="1238005"/>
          </a:xfrm>
        </p:grpSpPr>
        <p:sp>
          <p:nvSpPr>
            <p:cNvPr id="22" name="TextBox 21">
              <a:extLst>
                <a:ext uri="{FF2B5EF4-FFF2-40B4-BE49-F238E27FC236}">
                  <a16:creationId xmlns:a16="http://schemas.microsoft.com/office/drawing/2014/main" id="{79E13FD8-D403-4EE3-A808-34B2BED9A982}"/>
                </a:ext>
              </a:extLst>
            </p:cNvPr>
            <p:cNvSpPr txBox="1"/>
            <p:nvPr/>
          </p:nvSpPr>
          <p:spPr>
            <a:xfrm>
              <a:off x="775119" y="4628336"/>
              <a:ext cx="2121030" cy="605294"/>
            </a:xfrm>
            <a:prstGeom prst="rect">
              <a:avLst/>
            </a:prstGeom>
            <a:noFill/>
          </p:spPr>
          <p:txBody>
            <a:bodyPr wrap="square" rtlCol="0">
              <a:spAutoFit/>
            </a:bodyPr>
            <a:lstStyle/>
            <a:p>
              <a:pPr algn="ctr">
                <a:lnSpc>
                  <a:spcPts val="2000"/>
                </a:lnSpc>
              </a:pPr>
              <a:r>
                <a:rPr lang="en-US" sz="2100" b="1" dirty="0">
                  <a:solidFill>
                    <a:schemeClr val="accent5"/>
                  </a:solidFill>
                  <a:latin typeface="Roboto" panose="02000000000000000000" pitchFamily="2" charset="0"/>
                  <a:ea typeface="Roboto" panose="02000000000000000000" pitchFamily="2" charset="0"/>
                  <a:cs typeface="Bebas" charset="0"/>
                </a:rPr>
                <a:t>Mike</a:t>
              </a:r>
              <a:r>
                <a:rPr lang="en-US" sz="2100" dirty="0">
                  <a:latin typeface="Roboto" panose="02000000000000000000" pitchFamily="2" charset="0"/>
                  <a:ea typeface="Roboto" panose="02000000000000000000" pitchFamily="2" charset="0"/>
                  <a:cs typeface="Bebas" charset="0"/>
                </a:rPr>
                <a:t> </a:t>
              </a:r>
            </a:p>
            <a:p>
              <a:pPr algn="ctr">
                <a:lnSpc>
                  <a:spcPts val="2000"/>
                </a:lnSpc>
              </a:pPr>
              <a:r>
                <a:rPr lang="en-US" sz="2100" dirty="0">
                  <a:latin typeface="Roboto" panose="02000000000000000000" pitchFamily="2" charset="0"/>
                  <a:ea typeface="Roboto" panose="02000000000000000000" pitchFamily="2" charset="0"/>
                  <a:cs typeface="Bebas" charset="0"/>
                </a:rPr>
                <a:t>Johnson</a:t>
              </a:r>
            </a:p>
          </p:txBody>
        </p:sp>
        <p:sp>
          <p:nvSpPr>
            <p:cNvPr id="23" name="Subtitle 6">
              <a:extLst>
                <a:ext uri="{FF2B5EF4-FFF2-40B4-BE49-F238E27FC236}">
                  <a16:creationId xmlns:a16="http://schemas.microsoft.com/office/drawing/2014/main" id="{EE34F8E8-4ED9-478E-AAC6-9353225FF15E}"/>
                </a:ext>
              </a:extLst>
            </p:cNvPr>
            <p:cNvSpPr txBox="1">
              <a:spLocks/>
            </p:cNvSpPr>
            <p:nvPr/>
          </p:nvSpPr>
          <p:spPr>
            <a:xfrm>
              <a:off x="778983" y="5233630"/>
              <a:ext cx="2113303" cy="632711"/>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500"/>
                </a:lnSpc>
              </a:pPr>
              <a:r>
                <a:rPr lang="en-US" sz="900" dirty="0">
                  <a:solidFill>
                    <a:schemeClr val="tx1"/>
                  </a:solidFill>
                  <a:latin typeface="Roboto" panose="02000000000000000000" pitchFamily="2" charset="0"/>
                  <a:ea typeface="Roboto" panose="02000000000000000000" pitchFamily="2" charset="0"/>
                  <a:cs typeface="Montserrat" charset="0"/>
                </a:rPr>
                <a:t>Passages of </a:t>
              </a:r>
              <a:r>
                <a:rPr lang="en-US" sz="900" dirty="0" err="1">
                  <a:solidFill>
                    <a:schemeClr val="tx1"/>
                  </a:solidFill>
                  <a:latin typeface="Roboto" panose="02000000000000000000" pitchFamily="2" charset="0"/>
                  <a:ea typeface="Roboto" panose="02000000000000000000" pitchFamily="2" charset="0"/>
                  <a:cs typeface="Montserrat" charset="0"/>
                </a:rPr>
                <a:t>lorem</a:t>
              </a:r>
              <a:r>
                <a:rPr lang="en-US" sz="900" dirty="0">
                  <a:solidFill>
                    <a:schemeClr val="tx1"/>
                  </a:solidFill>
                  <a:latin typeface="Roboto" panose="02000000000000000000" pitchFamily="2" charset="0"/>
                  <a:ea typeface="Roboto" panose="02000000000000000000" pitchFamily="2" charset="0"/>
                  <a:cs typeface="Montserrat" charset="0"/>
                </a:rPr>
                <a:t> </a:t>
              </a:r>
              <a:r>
                <a:rPr lang="en-US" sz="900" dirty="0" err="1">
                  <a:solidFill>
                    <a:schemeClr val="tx1"/>
                  </a:solidFill>
                  <a:latin typeface="Roboto" panose="02000000000000000000" pitchFamily="2" charset="0"/>
                  <a:ea typeface="Roboto" panose="02000000000000000000" pitchFamily="2" charset="0"/>
                  <a:cs typeface="Montserrat" charset="0"/>
                </a:rPr>
                <a:t>ipsum</a:t>
              </a:r>
              <a:r>
                <a:rPr lang="en-US" sz="900" dirty="0">
                  <a:solidFill>
                    <a:schemeClr val="tx1"/>
                  </a:solidFill>
                  <a:latin typeface="Roboto" panose="02000000000000000000" pitchFamily="2" charset="0"/>
                  <a:ea typeface="Roboto" panose="02000000000000000000" pitchFamily="2" charset="0"/>
                  <a:cs typeface="Montserrat" charset="0"/>
                </a:rPr>
                <a:t> available Are many variations of passages example text.</a:t>
              </a:r>
            </a:p>
          </p:txBody>
        </p:sp>
      </p:grpSp>
      <p:sp>
        <p:nvSpPr>
          <p:cNvPr id="4" name="Picture Placeholder 3">
            <a:extLst>
              <a:ext uri="{FF2B5EF4-FFF2-40B4-BE49-F238E27FC236}">
                <a16:creationId xmlns:a16="http://schemas.microsoft.com/office/drawing/2014/main" id="{2D31FE39-D6AE-4702-B6E5-BF28C387EACE}"/>
              </a:ext>
            </a:extLst>
          </p:cNvPr>
          <p:cNvSpPr>
            <a:spLocks noGrp="1"/>
          </p:cNvSpPr>
          <p:nvPr>
            <p:ph type="pic" sz="quarter" idx="163"/>
          </p:nvPr>
        </p:nvSpPr>
        <p:spPr/>
      </p:sp>
      <p:sp>
        <p:nvSpPr>
          <p:cNvPr id="7" name="Picture Placeholder 6">
            <a:extLst>
              <a:ext uri="{FF2B5EF4-FFF2-40B4-BE49-F238E27FC236}">
                <a16:creationId xmlns:a16="http://schemas.microsoft.com/office/drawing/2014/main" id="{F6614A3A-3402-4E75-9737-F0D0CE7FDB2E}"/>
              </a:ext>
            </a:extLst>
          </p:cNvPr>
          <p:cNvSpPr>
            <a:spLocks noGrp="1"/>
          </p:cNvSpPr>
          <p:nvPr>
            <p:ph type="pic" sz="quarter" idx="164"/>
          </p:nvPr>
        </p:nvSpPr>
        <p:spPr/>
      </p:sp>
      <p:sp>
        <p:nvSpPr>
          <p:cNvPr id="10" name="Picture Placeholder 9">
            <a:extLst>
              <a:ext uri="{FF2B5EF4-FFF2-40B4-BE49-F238E27FC236}">
                <a16:creationId xmlns:a16="http://schemas.microsoft.com/office/drawing/2014/main" id="{899AFB5B-A4DD-4406-B97A-D59444E48932}"/>
              </a:ext>
            </a:extLst>
          </p:cNvPr>
          <p:cNvSpPr>
            <a:spLocks noGrp="1"/>
          </p:cNvSpPr>
          <p:nvPr>
            <p:ph type="pic" sz="quarter" idx="165"/>
          </p:nvPr>
        </p:nvSpPr>
        <p:spPr/>
      </p:sp>
      <p:sp>
        <p:nvSpPr>
          <p:cNvPr id="15" name="Picture Placeholder 14">
            <a:extLst>
              <a:ext uri="{FF2B5EF4-FFF2-40B4-BE49-F238E27FC236}">
                <a16:creationId xmlns:a16="http://schemas.microsoft.com/office/drawing/2014/main" id="{3006C8CF-FC75-42D2-9DEF-6010CC434273}"/>
              </a:ext>
            </a:extLst>
          </p:cNvPr>
          <p:cNvSpPr>
            <a:spLocks noGrp="1"/>
          </p:cNvSpPr>
          <p:nvPr>
            <p:ph type="pic" sz="quarter" idx="166"/>
          </p:nvPr>
        </p:nvSpPr>
        <p:spPr/>
      </p:sp>
    </p:spTree>
    <p:extLst>
      <p:ext uri="{BB962C8B-B14F-4D97-AF65-F5344CB8AC3E}">
        <p14:creationId xmlns:p14="http://schemas.microsoft.com/office/powerpoint/2010/main" val="244919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Rectangle 4"/>
          <p:cNvSpPr/>
          <p:nvPr/>
        </p:nvSpPr>
        <p:spPr>
          <a:xfrm>
            <a:off x="0" y="4397829"/>
            <a:ext cx="12192000" cy="24601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11</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23" name="Subtitle 22">
            <a:extLst>
              <a:ext uri="{FF2B5EF4-FFF2-40B4-BE49-F238E27FC236}">
                <a16:creationId xmlns:a16="http://schemas.microsoft.com/office/drawing/2014/main" id="{5FF1D150-1CC9-410A-ACA4-F7D9968EBBCE}"/>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2" name="Rectangle 1">
            <a:extLst>
              <a:ext uri="{FF2B5EF4-FFF2-40B4-BE49-F238E27FC236}">
                <a16:creationId xmlns:a16="http://schemas.microsoft.com/office/drawing/2014/main" id="{DE0C1A54-285D-45E2-8C6D-F1481E74836F}"/>
              </a:ext>
            </a:extLst>
          </p:cNvPr>
          <p:cNvSpPr/>
          <p:nvPr/>
        </p:nvSpPr>
        <p:spPr>
          <a:xfrm>
            <a:off x="5424994" y="4344923"/>
            <a:ext cx="1342012" cy="605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ED7A931F-C338-4FA0-8BB5-779C3D29FBD6}"/>
              </a:ext>
            </a:extLst>
          </p:cNvPr>
          <p:cNvGrpSpPr/>
          <p:nvPr/>
        </p:nvGrpSpPr>
        <p:grpSpPr>
          <a:xfrm>
            <a:off x="911071" y="4846422"/>
            <a:ext cx="3041093" cy="1217190"/>
            <a:chOff x="1182564" y="4692480"/>
            <a:chExt cx="3041093" cy="1217190"/>
          </a:xfrm>
        </p:grpSpPr>
        <p:grpSp>
          <p:nvGrpSpPr>
            <p:cNvPr id="19" name="Group 18">
              <a:extLst>
                <a:ext uri="{FF2B5EF4-FFF2-40B4-BE49-F238E27FC236}">
                  <a16:creationId xmlns:a16="http://schemas.microsoft.com/office/drawing/2014/main" id="{BFD0ADB2-73BD-4D87-A775-11FB5002D7DC}"/>
                </a:ext>
              </a:extLst>
            </p:cNvPr>
            <p:cNvGrpSpPr/>
            <p:nvPr/>
          </p:nvGrpSpPr>
          <p:grpSpPr>
            <a:xfrm>
              <a:off x="1182564" y="4692480"/>
              <a:ext cx="3041093" cy="716750"/>
              <a:chOff x="1182564" y="4692480"/>
              <a:chExt cx="3041093" cy="716750"/>
            </a:xfrm>
          </p:grpSpPr>
          <p:sp>
            <p:nvSpPr>
              <p:cNvPr id="34" name="TextBox 33">
                <a:extLst>
                  <a:ext uri="{FF2B5EF4-FFF2-40B4-BE49-F238E27FC236}">
                    <a16:creationId xmlns:a16="http://schemas.microsoft.com/office/drawing/2014/main" id="{388AAE29-1CDB-4378-A5C4-EC82E5D6FA72}"/>
                  </a:ext>
                </a:extLst>
              </p:cNvPr>
              <p:cNvSpPr txBox="1"/>
              <p:nvPr/>
            </p:nvSpPr>
            <p:spPr>
              <a:xfrm>
                <a:off x="1824010" y="4692480"/>
                <a:ext cx="1758201" cy="323165"/>
              </a:xfrm>
              <a:prstGeom prst="rect">
                <a:avLst/>
              </a:prstGeom>
              <a:noFill/>
            </p:spPr>
            <p:txBody>
              <a:bodyPr wrap="square" rtlCol="0">
                <a:spAutoFit/>
              </a:bodyPr>
              <a:lstStyle/>
              <a:p>
                <a:pPr algn="ctr"/>
                <a:r>
                  <a:rPr lang="en-US" sz="1500" b="1" dirty="0">
                    <a:solidFill>
                      <a:schemeClr val="accent2"/>
                    </a:solidFill>
                    <a:latin typeface="Roboto" panose="02000000000000000000" pitchFamily="2" charset="0"/>
                    <a:ea typeface="Roboto" panose="02000000000000000000" pitchFamily="2" charset="0"/>
                  </a:rPr>
                  <a:t>Dr. Jacky Chan</a:t>
                </a:r>
              </a:p>
            </p:txBody>
          </p:sp>
          <p:sp>
            <p:nvSpPr>
              <p:cNvPr id="35" name="Rectangle 9">
                <a:extLst>
                  <a:ext uri="{FF2B5EF4-FFF2-40B4-BE49-F238E27FC236}">
                    <a16:creationId xmlns:a16="http://schemas.microsoft.com/office/drawing/2014/main" id="{54549438-BCEE-4F4C-A58D-D65337DC3D04}"/>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20" name="Group 19">
              <a:extLst>
                <a:ext uri="{FF2B5EF4-FFF2-40B4-BE49-F238E27FC236}">
                  <a16:creationId xmlns:a16="http://schemas.microsoft.com/office/drawing/2014/main" id="{FC0251CE-AFB5-48E5-9B5A-EB37E9A81E11}"/>
                </a:ext>
              </a:extLst>
            </p:cNvPr>
            <p:cNvGrpSpPr/>
            <p:nvPr/>
          </p:nvGrpSpPr>
          <p:grpSpPr>
            <a:xfrm>
              <a:off x="2157298" y="5613208"/>
              <a:ext cx="1091624" cy="296462"/>
              <a:chOff x="1515100" y="5516154"/>
              <a:chExt cx="1324077" cy="359591"/>
            </a:xfrm>
          </p:grpSpPr>
          <p:sp>
            <p:nvSpPr>
              <p:cNvPr id="22" name="Rectangle 21">
                <a:extLst>
                  <a:ext uri="{FF2B5EF4-FFF2-40B4-BE49-F238E27FC236}">
                    <a16:creationId xmlns:a16="http://schemas.microsoft.com/office/drawing/2014/main" id="{1778F8D9-FD34-4EF6-85BE-16ADF2949CEC}"/>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4" name="Group 23">
                <a:extLst>
                  <a:ext uri="{FF2B5EF4-FFF2-40B4-BE49-F238E27FC236}">
                    <a16:creationId xmlns:a16="http://schemas.microsoft.com/office/drawing/2014/main" id="{90707F50-7694-4A8E-A063-B244FB91C7B6}"/>
                  </a:ext>
                </a:extLst>
              </p:cNvPr>
              <p:cNvGrpSpPr/>
              <p:nvPr/>
            </p:nvGrpSpPr>
            <p:grpSpPr>
              <a:xfrm>
                <a:off x="1747552" y="5584029"/>
                <a:ext cx="859172" cy="223840"/>
                <a:chOff x="1871822" y="5616406"/>
                <a:chExt cx="610631" cy="159087"/>
              </a:xfrm>
            </p:grpSpPr>
            <p:grpSp>
              <p:nvGrpSpPr>
                <p:cNvPr id="25" name="Group 24">
                  <a:extLst>
                    <a:ext uri="{FF2B5EF4-FFF2-40B4-BE49-F238E27FC236}">
                      <a16:creationId xmlns:a16="http://schemas.microsoft.com/office/drawing/2014/main" id="{4EC76FAD-7AED-4D80-8B4B-638D5C729691}"/>
                    </a:ext>
                  </a:extLst>
                </p:cNvPr>
                <p:cNvGrpSpPr/>
                <p:nvPr/>
              </p:nvGrpSpPr>
              <p:grpSpPr>
                <a:xfrm>
                  <a:off x="1871822" y="5616406"/>
                  <a:ext cx="159086" cy="159087"/>
                  <a:chOff x="1324575" y="5760204"/>
                  <a:chExt cx="305861" cy="305861"/>
                </a:xfrm>
              </p:grpSpPr>
              <p:sp>
                <p:nvSpPr>
                  <p:cNvPr id="32" name="Oval 31">
                    <a:extLst>
                      <a:ext uri="{FF2B5EF4-FFF2-40B4-BE49-F238E27FC236}">
                        <a16:creationId xmlns:a16="http://schemas.microsoft.com/office/drawing/2014/main" id="{4D15303E-CE1E-49DE-8A4C-4CD70B0B37CD}"/>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AutoShape 1">
                    <a:extLst>
                      <a:ext uri="{FF2B5EF4-FFF2-40B4-BE49-F238E27FC236}">
                        <a16:creationId xmlns:a16="http://schemas.microsoft.com/office/drawing/2014/main" id="{333E339B-B136-4ECF-A822-225143B23AC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6" name="Group 25">
                  <a:extLst>
                    <a:ext uri="{FF2B5EF4-FFF2-40B4-BE49-F238E27FC236}">
                      <a16:creationId xmlns:a16="http://schemas.microsoft.com/office/drawing/2014/main" id="{5577E5C7-1AA9-4C83-A266-B59566C43F9E}"/>
                    </a:ext>
                  </a:extLst>
                </p:cNvPr>
                <p:cNvGrpSpPr/>
                <p:nvPr/>
              </p:nvGrpSpPr>
              <p:grpSpPr>
                <a:xfrm>
                  <a:off x="2097594" y="5616406"/>
                  <a:ext cx="159086" cy="159087"/>
                  <a:chOff x="1684215" y="5760204"/>
                  <a:chExt cx="305861" cy="305861"/>
                </a:xfrm>
              </p:grpSpPr>
              <p:sp>
                <p:nvSpPr>
                  <p:cNvPr id="30" name="Oval 29">
                    <a:extLst>
                      <a:ext uri="{FF2B5EF4-FFF2-40B4-BE49-F238E27FC236}">
                        <a16:creationId xmlns:a16="http://schemas.microsoft.com/office/drawing/2014/main" id="{61F7F5CB-DEC4-47F7-AD5B-192CB33FFB52}"/>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AutoShape 21">
                    <a:extLst>
                      <a:ext uri="{FF2B5EF4-FFF2-40B4-BE49-F238E27FC236}">
                        <a16:creationId xmlns:a16="http://schemas.microsoft.com/office/drawing/2014/main" id="{403233A7-7210-414C-A2E4-4671271D821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7" name="Group 26">
                  <a:extLst>
                    <a:ext uri="{FF2B5EF4-FFF2-40B4-BE49-F238E27FC236}">
                      <a16:creationId xmlns:a16="http://schemas.microsoft.com/office/drawing/2014/main" id="{7C60F0B7-F7A3-4F58-B682-3F23293E0161}"/>
                    </a:ext>
                  </a:extLst>
                </p:cNvPr>
                <p:cNvGrpSpPr/>
                <p:nvPr/>
              </p:nvGrpSpPr>
              <p:grpSpPr>
                <a:xfrm>
                  <a:off x="2323367" y="5616406"/>
                  <a:ext cx="159086" cy="159087"/>
                  <a:chOff x="2177216" y="5760204"/>
                  <a:chExt cx="305861" cy="305861"/>
                </a:xfrm>
              </p:grpSpPr>
              <p:sp>
                <p:nvSpPr>
                  <p:cNvPr id="28" name="Oval 27">
                    <a:extLst>
                      <a:ext uri="{FF2B5EF4-FFF2-40B4-BE49-F238E27FC236}">
                        <a16:creationId xmlns:a16="http://schemas.microsoft.com/office/drawing/2014/main" id="{13C28E28-9622-4B99-A765-E4AA8E58091A}"/>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AutoShape 18">
                    <a:extLst>
                      <a:ext uri="{FF2B5EF4-FFF2-40B4-BE49-F238E27FC236}">
                        <a16:creationId xmlns:a16="http://schemas.microsoft.com/office/drawing/2014/main" id="{CCB73B20-11E5-4D9A-B2DF-1C3AE122B14E}"/>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36" name="Group 35">
            <a:extLst>
              <a:ext uri="{FF2B5EF4-FFF2-40B4-BE49-F238E27FC236}">
                <a16:creationId xmlns:a16="http://schemas.microsoft.com/office/drawing/2014/main" id="{3B30F134-6CAB-4C8B-B645-5D35BCD22D1F}"/>
              </a:ext>
            </a:extLst>
          </p:cNvPr>
          <p:cNvGrpSpPr/>
          <p:nvPr/>
        </p:nvGrpSpPr>
        <p:grpSpPr>
          <a:xfrm>
            <a:off x="4575454" y="4846422"/>
            <a:ext cx="3041093" cy="1217190"/>
            <a:chOff x="1182564" y="4692480"/>
            <a:chExt cx="3041093" cy="1217190"/>
          </a:xfrm>
        </p:grpSpPr>
        <p:grpSp>
          <p:nvGrpSpPr>
            <p:cNvPr id="37" name="Group 36">
              <a:extLst>
                <a:ext uri="{FF2B5EF4-FFF2-40B4-BE49-F238E27FC236}">
                  <a16:creationId xmlns:a16="http://schemas.microsoft.com/office/drawing/2014/main" id="{828775C4-AC35-4B45-A3F7-4A90D84705BE}"/>
                </a:ext>
              </a:extLst>
            </p:cNvPr>
            <p:cNvGrpSpPr/>
            <p:nvPr/>
          </p:nvGrpSpPr>
          <p:grpSpPr>
            <a:xfrm>
              <a:off x="1182564" y="4692480"/>
              <a:ext cx="3041093" cy="716750"/>
              <a:chOff x="1182564" y="4692480"/>
              <a:chExt cx="3041093" cy="716750"/>
            </a:xfrm>
          </p:grpSpPr>
          <p:sp>
            <p:nvSpPr>
              <p:cNvPr id="50" name="TextBox 49">
                <a:extLst>
                  <a:ext uri="{FF2B5EF4-FFF2-40B4-BE49-F238E27FC236}">
                    <a16:creationId xmlns:a16="http://schemas.microsoft.com/office/drawing/2014/main" id="{AC107EFA-2B9D-4A8C-BB7C-52B1F06456ED}"/>
                  </a:ext>
                </a:extLst>
              </p:cNvPr>
              <p:cNvSpPr txBox="1"/>
              <p:nvPr/>
            </p:nvSpPr>
            <p:spPr>
              <a:xfrm>
                <a:off x="1824010" y="4692480"/>
                <a:ext cx="1758201" cy="323165"/>
              </a:xfrm>
              <a:prstGeom prst="rect">
                <a:avLst/>
              </a:prstGeom>
              <a:noFill/>
            </p:spPr>
            <p:txBody>
              <a:bodyPr wrap="square" rtlCol="0">
                <a:spAutoFit/>
              </a:bodyPr>
              <a:lstStyle/>
              <a:p>
                <a:pPr algn="ctr"/>
                <a:r>
                  <a:rPr lang="en-US" sz="1500" b="1" dirty="0" err="1">
                    <a:solidFill>
                      <a:schemeClr val="accent3"/>
                    </a:solidFill>
                    <a:latin typeface="Raleway" panose="020B0503030101060003" pitchFamily="34" charset="0"/>
                    <a:ea typeface="PT Sans" panose="020B0503020203020204" pitchFamily="34" charset="0"/>
                  </a:rPr>
                  <a:t>Jhon</a:t>
                </a:r>
                <a:r>
                  <a:rPr lang="en-US" sz="1500" b="1" dirty="0">
                    <a:solidFill>
                      <a:schemeClr val="accent3"/>
                    </a:solidFill>
                    <a:latin typeface="Raleway" panose="020B0503030101060003" pitchFamily="34" charset="0"/>
                    <a:ea typeface="PT Sans" panose="020B0503020203020204" pitchFamily="34" charset="0"/>
                  </a:rPr>
                  <a:t> Deo</a:t>
                </a:r>
                <a:endParaRPr lang="en-US" sz="1500" b="1" dirty="0">
                  <a:solidFill>
                    <a:schemeClr val="accent3"/>
                  </a:solidFill>
                  <a:latin typeface="Raleway" panose="020B0503030101060003" pitchFamily="34" charset="0"/>
                </a:endParaRPr>
              </a:p>
            </p:txBody>
          </p:sp>
          <p:sp>
            <p:nvSpPr>
              <p:cNvPr id="51" name="Rectangle 9">
                <a:extLst>
                  <a:ext uri="{FF2B5EF4-FFF2-40B4-BE49-F238E27FC236}">
                    <a16:creationId xmlns:a16="http://schemas.microsoft.com/office/drawing/2014/main" id="{0410C6D3-1B11-4EE7-BE63-770E61FBDC9D}"/>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38" name="Group 37">
              <a:extLst>
                <a:ext uri="{FF2B5EF4-FFF2-40B4-BE49-F238E27FC236}">
                  <a16:creationId xmlns:a16="http://schemas.microsoft.com/office/drawing/2014/main" id="{153DC7A9-3B36-46F3-8398-C9A08FCCC043}"/>
                </a:ext>
              </a:extLst>
            </p:cNvPr>
            <p:cNvGrpSpPr/>
            <p:nvPr/>
          </p:nvGrpSpPr>
          <p:grpSpPr>
            <a:xfrm>
              <a:off x="2157298" y="5613208"/>
              <a:ext cx="1091624" cy="296462"/>
              <a:chOff x="1515100" y="5516154"/>
              <a:chExt cx="1324077" cy="359591"/>
            </a:xfrm>
          </p:grpSpPr>
          <p:sp>
            <p:nvSpPr>
              <p:cNvPr id="39" name="Rectangle 38">
                <a:extLst>
                  <a:ext uri="{FF2B5EF4-FFF2-40B4-BE49-F238E27FC236}">
                    <a16:creationId xmlns:a16="http://schemas.microsoft.com/office/drawing/2014/main" id="{80CC6D3D-C508-45B6-BB56-95AC2DDCED2B}"/>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 name="Group 39">
                <a:extLst>
                  <a:ext uri="{FF2B5EF4-FFF2-40B4-BE49-F238E27FC236}">
                    <a16:creationId xmlns:a16="http://schemas.microsoft.com/office/drawing/2014/main" id="{E37BF020-A5F2-4F7B-8F3F-156B61C89BA2}"/>
                  </a:ext>
                </a:extLst>
              </p:cNvPr>
              <p:cNvGrpSpPr/>
              <p:nvPr/>
            </p:nvGrpSpPr>
            <p:grpSpPr>
              <a:xfrm>
                <a:off x="1747552" y="5584029"/>
                <a:ext cx="859172" cy="223840"/>
                <a:chOff x="1871822" y="5616406"/>
                <a:chExt cx="610631" cy="159087"/>
              </a:xfrm>
            </p:grpSpPr>
            <p:grpSp>
              <p:nvGrpSpPr>
                <p:cNvPr id="41" name="Group 40">
                  <a:extLst>
                    <a:ext uri="{FF2B5EF4-FFF2-40B4-BE49-F238E27FC236}">
                      <a16:creationId xmlns:a16="http://schemas.microsoft.com/office/drawing/2014/main" id="{B3794AEC-7D28-4536-B895-4A6F578E8145}"/>
                    </a:ext>
                  </a:extLst>
                </p:cNvPr>
                <p:cNvGrpSpPr/>
                <p:nvPr/>
              </p:nvGrpSpPr>
              <p:grpSpPr>
                <a:xfrm>
                  <a:off x="1871822" y="5616406"/>
                  <a:ext cx="159086" cy="159087"/>
                  <a:chOff x="1324575" y="5760204"/>
                  <a:chExt cx="305861" cy="305861"/>
                </a:xfrm>
              </p:grpSpPr>
              <p:sp>
                <p:nvSpPr>
                  <p:cNvPr id="48" name="Oval 47">
                    <a:extLst>
                      <a:ext uri="{FF2B5EF4-FFF2-40B4-BE49-F238E27FC236}">
                        <a16:creationId xmlns:a16="http://schemas.microsoft.com/office/drawing/2014/main" id="{A051DE75-2C29-434A-98B7-1D2B163AE72A}"/>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AutoShape 1">
                    <a:extLst>
                      <a:ext uri="{FF2B5EF4-FFF2-40B4-BE49-F238E27FC236}">
                        <a16:creationId xmlns:a16="http://schemas.microsoft.com/office/drawing/2014/main" id="{DBD086FA-19BA-436B-AF9E-63525EF91CB2}"/>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42" name="Group 41">
                  <a:extLst>
                    <a:ext uri="{FF2B5EF4-FFF2-40B4-BE49-F238E27FC236}">
                      <a16:creationId xmlns:a16="http://schemas.microsoft.com/office/drawing/2014/main" id="{310966B7-9AFE-4D7F-87B3-BDE42E1454B0}"/>
                    </a:ext>
                  </a:extLst>
                </p:cNvPr>
                <p:cNvGrpSpPr/>
                <p:nvPr/>
              </p:nvGrpSpPr>
              <p:grpSpPr>
                <a:xfrm>
                  <a:off x="2097594" y="5616406"/>
                  <a:ext cx="159086" cy="159087"/>
                  <a:chOff x="1684215" y="5760204"/>
                  <a:chExt cx="305861" cy="305861"/>
                </a:xfrm>
              </p:grpSpPr>
              <p:sp>
                <p:nvSpPr>
                  <p:cNvPr id="46" name="Oval 45">
                    <a:extLst>
                      <a:ext uri="{FF2B5EF4-FFF2-40B4-BE49-F238E27FC236}">
                        <a16:creationId xmlns:a16="http://schemas.microsoft.com/office/drawing/2014/main" id="{85797E56-3EAF-4E22-AF05-CF3FAAD43A1D}"/>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AutoShape 21">
                    <a:extLst>
                      <a:ext uri="{FF2B5EF4-FFF2-40B4-BE49-F238E27FC236}">
                        <a16:creationId xmlns:a16="http://schemas.microsoft.com/office/drawing/2014/main" id="{206DA11C-D433-4E8F-898D-8314DA34601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3" name="Group 42">
                  <a:extLst>
                    <a:ext uri="{FF2B5EF4-FFF2-40B4-BE49-F238E27FC236}">
                      <a16:creationId xmlns:a16="http://schemas.microsoft.com/office/drawing/2014/main" id="{22787B58-6CAE-4C5C-A6BF-0F9ABA17AC5C}"/>
                    </a:ext>
                  </a:extLst>
                </p:cNvPr>
                <p:cNvGrpSpPr/>
                <p:nvPr/>
              </p:nvGrpSpPr>
              <p:grpSpPr>
                <a:xfrm>
                  <a:off x="2323367" y="5616406"/>
                  <a:ext cx="159086" cy="159087"/>
                  <a:chOff x="2177216" y="5760204"/>
                  <a:chExt cx="305861" cy="305861"/>
                </a:xfrm>
              </p:grpSpPr>
              <p:sp>
                <p:nvSpPr>
                  <p:cNvPr id="44" name="Oval 43">
                    <a:extLst>
                      <a:ext uri="{FF2B5EF4-FFF2-40B4-BE49-F238E27FC236}">
                        <a16:creationId xmlns:a16="http://schemas.microsoft.com/office/drawing/2014/main" id="{52DB6299-EED8-44FE-86B5-0E01FD95B5F6}"/>
                      </a:ext>
                    </a:extLst>
                  </p:cNvPr>
                  <p:cNvSpPr/>
                  <p:nvPr/>
                </p:nvSpPr>
                <p:spPr>
                  <a:xfrm>
                    <a:off x="2177216"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AutoShape 18">
                    <a:extLst>
                      <a:ext uri="{FF2B5EF4-FFF2-40B4-BE49-F238E27FC236}">
                        <a16:creationId xmlns:a16="http://schemas.microsoft.com/office/drawing/2014/main" id="{6A17C26D-3987-4D84-9680-E8E55667FCC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52" name="Group 51">
            <a:extLst>
              <a:ext uri="{FF2B5EF4-FFF2-40B4-BE49-F238E27FC236}">
                <a16:creationId xmlns:a16="http://schemas.microsoft.com/office/drawing/2014/main" id="{6A0C5E2B-E99A-4DF1-A2F1-AC6008161D1D}"/>
              </a:ext>
            </a:extLst>
          </p:cNvPr>
          <p:cNvGrpSpPr/>
          <p:nvPr/>
        </p:nvGrpSpPr>
        <p:grpSpPr>
          <a:xfrm>
            <a:off x="8239837" y="4846422"/>
            <a:ext cx="3041093" cy="1217190"/>
            <a:chOff x="1182564" y="4692480"/>
            <a:chExt cx="3041093" cy="1217190"/>
          </a:xfrm>
        </p:grpSpPr>
        <p:grpSp>
          <p:nvGrpSpPr>
            <p:cNvPr id="53" name="Group 52">
              <a:extLst>
                <a:ext uri="{FF2B5EF4-FFF2-40B4-BE49-F238E27FC236}">
                  <a16:creationId xmlns:a16="http://schemas.microsoft.com/office/drawing/2014/main" id="{289872A8-D690-4FE0-AA6D-E8E1D9617517}"/>
                </a:ext>
              </a:extLst>
            </p:cNvPr>
            <p:cNvGrpSpPr/>
            <p:nvPr/>
          </p:nvGrpSpPr>
          <p:grpSpPr>
            <a:xfrm>
              <a:off x="1182564" y="4692480"/>
              <a:ext cx="3041093" cy="716750"/>
              <a:chOff x="1182564" y="4692480"/>
              <a:chExt cx="3041093" cy="716750"/>
            </a:xfrm>
          </p:grpSpPr>
          <p:sp>
            <p:nvSpPr>
              <p:cNvPr id="66" name="TextBox 65">
                <a:extLst>
                  <a:ext uri="{FF2B5EF4-FFF2-40B4-BE49-F238E27FC236}">
                    <a16:creationId xmlns:a16="http://schemas.microsoft.com/office/drawing/2014/main" id="{6930CE67-B3B0-4C66-8BC0-B4E664BB9A9A}"/>
                  </a:ext>
                </a:extLst>
              </p:cNvPr>
              <p:cNvSpPr txBox="1"/>
              <p:nvPr/>
            </p:nvSpPr>
            <p:spPr>
              <a:xfrm>
                <a:off x="1824010" y="4692480"/>
                <a:ext cx="1758201" cy="323165"/>
              </a:xfrm>
              <a:prstGeom prst="rect">
                <a:avLst/>
              </a:prstGeom>
              <a:noFill/>
            </p:spPr>
            <p:txBody>
              <a:bodyPr wrap="square" rtlCol="0">
                <a:spAutoFit/>
              </a:bodyPr>
              <a:lstStyle/>
              <a:p>
                <a:r>
                  <a:rPr lang="en-US" sz="1500" b="1" dirty="0">
                    <a:solidFill>
                      <a:schemeClr val="accent4"/>
                    </a:solidFill>
                    <a:latin typeface="Raleway" panose="020B0503030101060003" pitchFamily="34" charset="0"/>
                    <a:ea typeface="PT Sans" panose="020B0503020203020204" pitchFamily="34" charset="0"/>
                  </a:rPr>
                  <a:t>Dr. Jacky Chan</a:t>
                </a:r>
                <a:endParaRPr lang="en-US" sz="1500" b="1" dirty="0">
                  <a:solidFill>
                    <a:schemeClr val="accent4"/>
                  </a:solidFill>
                  <a:latin typeface="Raleway" panose="020B0503030101060003" pitchFamily="34" charset="0"/>
                </a:endParaRPr>
              </a:p>
            </p:txBody>
          </p:sp>
          <p:sp>
            <p:nvSpPr>
              <p:cNvPr id="67" name="Rectangle 9">
                <a:extLst>
                  <a:ext uri="{FF2B5EF4-FFF2-40B4-BE49-F238E27FC236}">
                    <a16:creationId xmlns:a16="http://schemas.microsoft.com/office/drawing/2014/main" id="{19B9E35E-DF09-416B-BFC2-BC9F09D0D622}"/>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54" name="Group 53">
              <a:extLst>
                <a:ext uri="{FF2B5EF4-FFF2-40B4-BE49-F238E27FC236}">
                  <a16:creationId xmlns:a16="http://schemas.microsoft.com/office/drawing/2014/main" id="{F4478B3F-F3C2-4B51-B97B-1EC1158621B6}"/>
                </a:ext>
              </a:extLst>
            </p:cNvPr>
            <p:cNvGrpSpPr/>
            <p:nvPr/>
          </p:nvGrpSpPr>
          <p:grpSpPr>
            <a:xfrm>
              <a:off x="2157298" y="5613208"/>
              <a:ext cx="1091624" cy="296462"/>
              <a:chOff x="1515100" y="5516154"/>
              <a:chExt cx="1324077" cy="359591"/>
            </a:xfrm>
          </p:grpSpPr>
          <p:sp>
            <p:nvSpPr>
              <p:cNvPr id="55" name="Rectangle 54">
                <a:extLst>
                  <a:ext uri="{FF2B5EF4-FFF2-40B4-BE49-F238E27FC236}">
                    <a16:creationId xmlns:a16="http://schemas.microsoft.com/office/drawing/2014/main" id="{5F86C8E3-ABA0-4866-8FCE-C5A89121E4C2}"/>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6" name="Group 55">
                <a:extLst>
                  <a:ext uri="{FF2B5EF4-FFF2-40B4-BE49-F238E27FC236}">
                    <a16:creationId xmlns:a16="http://schemas.microsoft.com/office/drawing/2014/main" id="{E6C8850C-B7E6-4D9F-BD83-AE1F02E02C51}"/>
                  </a:ext>
                </a:extLst>
              </p:cNvPr>
              <p:cNvGrpSpPr/>
              <p:nvPr/>
            </p:nvGrpSpPr>
            <p:grpSpPr>
              <a:xfrm>
                <a:off x="1747552" y="5584029"/>
                <a:ext cx="859172" cy="223840"/>
                <a:chOff x="1871822" y="5616406"/>
                <a:chExt cx="610631" cy="159087"/>
              </a:xfrm>
            </p:grpSpPr>
            <p:grpSp>
              <p:nvGrpSpPr>
                <p:cNvPr id="57" name="Group 56">
                  <a:extLst>
                    <a:ext uri="{FF2B5EF4-FFF2-40B4-BE49-F238E27FC236}">
                      <a16:creationId xmlns:a16="http://schemas.microsoft.com/office/drawing/2014/main" id="{73B635DF-EAFE-4E14-9B7D-BAF40EC46DE3}"/>
                    </a:ext>
                  </a:extLst>
                </p:cNvPr>
                <p:cNvGrpSpPr/>
                <p:nvPr/>
              </p:nvGrpSpPr>
              <p:grpSpPr>
                <a:xfrm>
                  <a:off x="1871822" y="5616406"/>
                  <a:ext cx="159086" cy="159087"/>
                  <a:chOff x="1324575" y="5760204"/>
                  <a:chExt cx="305861" cy="305861"/>
                </a:xfrm>
              </p:grpSpPr>
              <p:sp>
                <p:nvSpPr>
                  <p:cNvPr id="64" name="Oval 63">
                    <a:extLst>
                      <a:ext uri="{FF2B5EF4-FFF2-40B4-BE49-F238E27FC236}">
                        <a16:creationId xmlns:a16="http://schemas.microsoft.com/office/drawing/2014/main" id="{26700193-C3A0-440A-A66C-4C9B921BC084}"/>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AutoShape 1">
                    <a:extLst>
                      <a:ext uri="{FF2B5EF4-FFF2-40B4-BE49-F238E27FC236}">
                        <a16:creationId xmlns:a16="http://schemas.microsoft.com/office/drawing/2014/main" id="{8895362D-1038-45C5-9178-9DFD9189DC4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8" name="Group 57">
                  <a:extLst>
                    <a:ext uri="{FF2B5EF4-FFF2-40B4-BE49-F238E27FC236}">
                      <a16:creationId xmlns:a16="http://schemas.microsoft.com/office/drawing/2014/main" id="{1E4879E2-17B2-4A51-9342-446FF9EB3642}"/>
                    </a:ext>
                  </a:extLst>
                </p:cNvPr>
                <p:cNvGrpSpPr/>
                <p:nvPr/>
              </p:nvGrpSpPr>
              <p:grpSpPr>
                <a:xfrm>
                  <a:off x="2097594" y="5616406"/>
                  <a:ext cx="159086" cy="159087"/>
                  <a:chOff x="1684215" y="5760204"/>
                  <a:chExt cx="305861" cy="305861"/>
                </a:xfrm>
              </p:grpSpPr>
              <p:sp>
                <p:nvSpPr>
                  <p:cNvPr id="62" name="Oval 61">
                    <a:extLst>
                      <a:ext uri="{FF2B5EF4-FFF2-40B4-BE49-F238E27FC236}">
                        <a16:creationId xmlns:a16="http://schemas.microsoft.com/office/drawing/2014/main" id="{154F9C4F-B118-43CC-95E0-9B4F888F6E7F}"/>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AutoShape 21">
                    <a:extLst>
                      <a:ext uri="{FF2B5EF4-FFF2-40B4-BE49-F238E27FC236}">
                        <a16:creationId xmlns:a16="http://schemas.microsoft.com/office/drawing/2014/main" id="{0C5CE2AF-BAD8-477F-952A-1733D912593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9" name="Group 58">
                  <a:extLst>
                    <a:ext uri="{FF2B5EF4-FFF2-40B4-BE49-F238E27FC236}">
                      <a16:creationId xmlns:a16="http://schemas.microsoft.com/office/drawing/2014/main" id="{565C41A2-4E9B-4CF8-BE1A-7EEA6D0A479A}"/>
                    </a:ext>
                  </a:extLst>
                </p:cNvPr>
                <p:cNvGrpSpPr/>
                <p:nvPr/>
              </p:nvGrpSpPr>
              <p:grpSpPr>
                <a:xfrm>
                  <a:off x="2323367" y="5616406"/>
                  <a:ext cx="159086" cy="159087"/>
                  <a:chOff x="2177216" y="5760204"/>
                  <a:chExt cx="305861" cy="305861"/>
                </a:xfrm>
              </p:grpSpPr>
              <p:sp>
                <p:nvSpPr>
                  <p:cNvPr id="60" name="Oval 59">
                    <a:extLst>
                      <a:ext uri="{FF2B5EF4-FFF2-40B4-BE49-F238E27FC236}">
                        <a16:creationId xmlns:a16="http://schemas.microsoft.com/office/drawing/2014/main" id="{831C0C81-B24F-4660-902A-DDE9BF2418D1}"/>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AutoShape 18">
                    <a:extLst>
                      <a:ext uri="{FF2B5EF4-FFF2-40B4-BE49-F238E27FC236}">
                        <a16:creationId xmlns:a16="http://schemas.microsoft.com/office/drawing/2014/main" id="{0AC37656-12A5-4A19-91A4-8DF91ABD9B7F}"/>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6" name="Picture Placeholder 5">
            <a:extLst>
              <a:ext uri="{FF2B5EF4-FFF2-40B4-BE49-F238E27FC236}">
                <a16:creationId xmlns:a16="http://schemas.microsoft.com/office/drawing/2014/main" id="{4F57BFF3-7FB6-4897-94D8-E93E92830EAE}"/>
              </a:ext>
            </a:extLst>
          </p:cNvPr>
          <p:cNvSpPr>
            <a:spLocks noGrp="1"/>
          </p:cNvSpPr>
          <p:nvPr>
            <p:ph type="pic" sz="quarter" idx="163"/>
          </p:nvPr>
        </p:nvSpPr>
        <p:spPr/>
      </p:sp>
      <p:sp>
        <p:nvSpPr>
          <p:cNvPr id="8" name="Picture Placeholder 7">
            <a:extLst>
              <a:ext uri="{FF2B5EF4-FFF2-40B4-BE49-F238E27FC236}">
                <a16:creationId xmlns:a16="http://schemas.microsoft.com/office/drawing/2014/main" id="{F5DBB149-04F7-4FB5-8E49-E287559C602A}"/>
              </a:ext>
            </a:extLst>
          </p:cNvPr>
          <p:cNvSpPr>
            <a:spLocks noGrp="1"/>
          </p:cNvSpPr>
          <p:nvPr>
            <p:ph type="pic" sz="quarter" idx="165"/>
          </p:nvPr>
        </p:nvSpPr>
        <p:spPr/>
      </p:sp>
      <p:sp>
        <p:nvSpPr>
          <p:cNvPr id="11" name="Picture Placeholder 10">
            <a:extLst>
              <a:ext uri="{FF2B5EF4-FFF2-40B4-BE49-F238E27FC236}">
                <a16:creationId xmlns:a16="http://schemas.microsoft.com/office/drawing/2014/main" id="{54CC326C-D08D-4BD8-9FCA-F7653AB8A101}"/>
              </a:ext>
            </a:extLst>
          </p:cNvPr>
          <p:cNvSpPr>
            <a:spLocks noGrp="1"/>
          </p:cNvSpPr>
          <p:nvPr>
            <p:ph type="pic" sz="quarter" idx="164"/>
          </p:nvPr>
        </p:nvSpPr>
        <p:spPr/>
      </p:sp>
    </p:spTree>
    <p:extLst>
      <p:ext uri="{BB962C8B-B14F-4D97-AF65-F5344CB8AC3E}">
        <p14:creationId xmlns:p14="http://schemas.microsoft.com/office/powerpoint/2010/main" val="2131344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0F9FF647-05BA-4191-8E90-16700813C141}"/>
              </a:ext>
            </a:extLst>
          </p:cNvPr>
          <p:cNvSpPr/>
          <p:nvPr/>
        </p:nvSpPr>
        <p:spPr>
          <a:xfrm>
            <a:off x="6937828" y="2033588"/>
            <a:ext cx="5254172" cy="2843212"/>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sz="4000" b="1" dirty="0"/>
              <a:t>Our </a:t>
            </a:r>
            <a:r>
              <a:rPr lang="en-US" sz="4000" b="1" dirty="0" err="1"/>
              <a:t>Portfolilo</a:t>
            </a:r>
            <a:endParaRPr lang="en-US" sz="4000" b="1" dirty="0"/>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4" name="Rectangle 13">
            <a:extLst>
              <a:ext uri="{FF2B5EF4-FFF2-40B4-BE49-F238E27FC236}">
                <a16:creationId xmlns:a16="http://schemas.microsoft.com/office/drawing/2014/main" id="{8E802CD5-AE05-4FF7-9999-DFA80649FEE5}"/>
              </a:ext>
            </a:extLst>
          </p:cNvPr>
          <p:cNvSpPr/>
          <p:nvPr/>
        </p:nvSpPr>
        <p:spPr>
          <a:xfrm>
            <a:off x="1658061" y="5292050"/>
            <a:ext cx="8875878" cy="86177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printer took a galley of type and scrambled it to make a type specimen book. It has survived not only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E0934493-6082-43AA-BE8E-46225E060567}"/>
              </a:ext>
            </a:extLst>
          </p:cNvPr>
          <p:cNvSpPr>
            <a:spLocks noGrp="1"/>
          </p:cNvSpPr>
          <p:nvPr>
            <p:ph type="pic" sz="quarter" idx="163"/>
          </p:nvPr>
        </p:nvSpPr>
        <p:spPr/>
      </p:sp>
      <p:sp>
        <p:nvSpPr>
          <p:cNvPr id="5" name="Picture Placeholder 4">
            <a:extLst>
              <a:ext uri="{FF2B5EF4-FFF2-40B4-BE49-F238E27FC236}">
                <a16:creationId xmlns:a16="http://schemas.microsoft.com/office/drawing/2014/main" id="{D7F12831-ED31-49B6-8359-794E283955BA}"/>
              </a:ext>
            </a:extLst>
          </p:cNvPr>
          <p:cNvSpPr>
            <a:spLocks noGrp="1"/>
          </p:cNvSpPr>
          <p:nvPr>
            <p:ph type="pic" sz="quarter" idx="164"/>
          </p:nvPr>
        </p:nvSpPr>
        <p:spPr/>
      </p:sp>
      <p:sp>
        <p:nvSpPr>
          <p:cNvPr id="7" name="Picture Placeholder 6">
            <a:extLst>
              <a:ext uri="{FF2B5EF4-FFF2-40B4-BE49-F238E27FC236}">
                <a16:creationId xmlns:a16="http://schemas.microsoft.com/office/drawing/2014/main" id="{78F5CECC-B3A9-4194-86D6-F9CD8900FD41}"/>
              </a:ext>
            </a:extLst>
          </p:cNvPr>
          <p:cNvSpPr>
            <a:spLocks noGrp="1"/>
          </p:cNvSpPr>
          <p:nvPr>
            <p:ph type="pic" sz="quarter" idx="165"/>
          </p:nvPr>
        </p:nvSpPr>
        <p:spPr/>
      </p:sp>
    </p:spTree>
    <p:extLst>
      <p:ext uri="{BB962C8B-B14F-4D97-AF65-F5344CB8AC3E}">
        <p14:creationId xmlns:p14="http://schemas.microsoft.com/office/powerpoint/2010/main" val="3138097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4C1E6862-A149-474A-B5D8-3447B663A5E3}"/>
              </a:ext>
            </a:extLst>
          </p:cNvPr>
          <p:cNvSpPr/>
          <p:nvPr/>
        </p:nvSpPr>
        <p:spPr>
          <a:xfrm>
            <a:off x="9144000" y="2111586"/>
            <a:ext cx="3048000" cy="2634829"/>
          </a:xfrm>
          <a:prstGeom prst="rect">
            <a:avLst/>
          </a:prstGeom>
          <a:solidFill>
            <a:schemeClr val="bg2">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600EF4F0-3FE7-4BB0-A3F0-12EE4496924A}"/>
              </a:ext>
            </a:extLst>
          </p:cNvPr>
          <p:cNvSpPr/>
          <p:nvPr/>
        </p:nvSpPr>
        <p:spPr>
          <a:xfrm>
            <a:off x="3048000" y="2111586"/>
            <a:ext cx="3048000" cy="2634829"/>
          </a:xfrm>
          <a:prstGeom prst="rect">
            <a:avLst/>
          </a:prstGeom>
          <a:solidFill>
            <a:schemeClr val="bg2">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0" y="4746414"/>
            <a:ext cx="12192000" cy="211158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6" name="Title 5">
            <a:extLst>
              <a:ext uri="{FF2B5EF4-FFF2-40B4-BE49-F238E27FC236}">
                <a16:creationId xmlns:a16="http://schemas.microsoft.com/office/drawing/2014/main" id="{3E87D337-C45A-4C48-A38F-821164639C44}"/>
              </a:ext>
            </a:extLst>
          </p:cNvPr>
          <p:cNvSpPr>
            <a:spLocks noGrp="1"/>
          </p:cNvSpPr>
          <p:nvPr>
            <p:ph type="title" idx="4294967295"/>
          </p:nvPr>
        </p:nvSpPr>
        <p:spPr>
          <a:xfrm>
            <a:off x="838200" y="481013"/>
            <a:ext cx="10515600" cy="679450"/>
          </a:xfrm>
        </p:spPr>
        <p:txBody>
          <a:bodyPr/>
          <a:lstStyle/>
          <a:p>
            <a:r>
              <a:rPr lang="en-US" b="1" dirty="0"/>
              <a:t>Our Portfolio</a:t>
            </a:r>
          </a:p>
        </p:txBody>
      </p:sp>
      <p:sp>
        <p:nvSpPr>
          <p:cNvPr id="7" name="Subtitle 6">
            <a:extLst>
              <a:ext uri="{FF2B5EF4-FFF2-40B4-BE49-F238E27FC236}">
                <a16:creationId xmlns:a16="http://schemas.microsoft.com/office/drawing/2014/main" id="{67363EE5-CEB2-4F83-A528-1B47D53E6B33}"/>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7" name="Rectangle 26">
            <a:extLst>
              <a:ext uri="{FF2B5EF4-FFF2-40B4-BE49-F238E27FC236}">
                <a16:creationId xmlns:a16="http://schemas.microsoft.com/office/drawing/2014/main" id="{6600CBF2-063C-40CD-AEF9-7D158C0BDB01}"/>
              </a:ext>
            </a:extLst>
          </p:cNvPr>
          <p:cNvSpPr/>
          <p:nvPr/>
        </p:nvSpPr>
        <p:spPr>
          <a:xfrm>
            <a:off x="1658061" y="5371320"/>
            <a:ext cx="8875878" cy="861774"/>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printer took a galley of type and scrambled it to make a type specimen book. It has survived not only five centuries, but also the leap into electronic typesetting, remaining essentially unchanged. </a:t>
            </a:r>
          </a:p>
        </p:txBody>
      </p:sp>
      <p:sp>
        <p:nvSpPr>
          <p:cNvPr id="14" name="Picture Placeholder 13">
            <a:extLst>
              <a:ext uri="{FF2B5EF4-FFF2-40B4-BE49-F238E27FC236}">
                <a16:creationId xmlns:a16="http://schemas.microsoft.com/office/drawing/2014/main" id="{4701D6B2-FB36-48A7-8E50-5AFA56E6B27A}"/>
              </a:ext>
            </a:extLst>
          </p:cNvPr>
          <p:cNvSpPr>
            <a:spLocks noGrp="1"/>
          </p:cNvSpPr>
          <p:nvPr>
            <p:ph type="pic" sz="quarter" idx="163"/>
          </p:nvPr>
        </p:nvSpPr>
        <p:spPr/>
      </p:sp>
      <p:sp>
        <p:nvSpPr>
          <p:cNvPr id="17" name="Picture Placeholder 16">
            <a:extLst>
              <a:ext uri="{FF2B5EF4-FFF2-40B4-BE49-F238E27FC236}">
                <a16:creationId xmlns:a16="http://schemas.microsoft.com/office/drawing/2014/main" id="{ECC3C859-C604-4ECE-BC88-23B7952FEF97}"/>
              </a:ext>
            </a:extLst>
          </p:cNvPr>
          <p:cNvSpPr>
            <a:spLocks noGrp="1"/>
          </p:cNvSpPr>
          <p:nvPr>
            <p:ph type="pic" sz="quarter" idx="164"/>
          </p:nvPr>
        </p:nvSpPr>
        <p:spPr/>
      </p:sp>
      <p:sp>
        <p:nvSpPr>
          <p:cNvPr id="20" name="Picture Placeholder 19">
            <a:extLst>
              <a:ext uri="{FF2B5EF4-FFF2-40B4-BE49-F238E27FC236}">
                <a16:creationId xmlns:a16="http://schemas.microsoft.com/office/drawing/2014/main" id="{1AF2F0FE-EAA8-43D2-8CDD-C81376D00DB6}"/>
              </a:ext>
            </a:extLst>
          </p:cNvPr>
          <p:cNvSpPr>
            <a:spLocks noGrp="1"/>
          </p:cNvSpPr>
          <p:nvPr>
            <p:ph type="pic" sz="quarter" idx="165"/>
          </p:nvPr>
        </p:nvSpPr>
        <p:spPr/>
      </p:sp>
      <p:sp>
        <p:nvSpPr>
          <p:cNvPr id="22" name="Picture Placeholder 21">
            <a:extLst>
              <a:ext uri="{FF2B5EF4-FFF2-40B4-BE49-F238E27FC236}">
                <a16:creationId xmlns:a16="http://schemas.microsoft.com/office/drawing/2014/main" id="{75CF7310-6409-4F23-815B-56D54990401B}"/>
              </a:ext>
            </a:extLst>
          </p:cNvPr>
          <p:cNvSpPr>
            <a:spLocks noGrp="1"/>
          </p:cNvSpPr>
          <p:nvPr>
            <p:ph type="pic" sz="quarter" idx="166"/>
          </p:nvPr>
        </p:nvSpPr>
        <p:spPr/>
      </p:sp>
    </p:spTree>
    <p:extLst>
      <p:ext uri="{BB962C8B-B14F-4D97-AF65-F5344CB8AC3E}">
        <p14:creationId xmlns:p14="http://schemas.microsoft.com/office/powerpoint/2010/main" val="1186837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 name="Diamond 10">
            <a:extLst>
              <a:ext uri="{FF2B5EF4-FFF2-40B4-BE49-F238E27FC236}">
                <a16:creationId xmlns:a16="http://schemas.microsoft.com/office/drawing/2014/main" id="{AA22FCEF-5419-4FE5-A313-B06B500D0471}"/>
              </a:ext>
            </a:extLst>
          </p:cNvPr>
          <p:cNvSpPr/>
          <p:nvPr/>
        </p:nvSpPr>
        <p:spPr>
          <a:xfrm>
            <a:off x="165654" y="2158104"/>
            <a:ext cx="3203610" cy="3472068"/>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14</a:t>
            </a:fld>
            <a:endParaRPr lang="en-US"/>
          </a:p>
        </p:txBody>
      </p:sp>
      <p:sp>
        <p:nvSpPr>
          <p:cNvPr id="2" name="Title 1"/>
          <p:cNvSpPr>
            <a:spLocks noGrp="1"/>
          </p:cNvSpPr>
          <p:nvPr>
            <p:ph type="title" idx="4294967295"/>
          </p:nvPr>
        </p:nvSpPr>
        <p:spPr>
          <a:xfrm>
            <a:off x="838200" y="481013"/>
            <a:ext cx="10515600" cy="679450"/>
          </a:xfrm>
        </p:spPr>
        <p:txBody>
          <a:bodyPr/>
          <a:lstStyle/>
          <a:p>
            <a:r>
              <a:rPr lang="en-US" b="1" dirty="0"/>
              <a:t>Our Portfolio</a:t>
            </a:r>
            <a:endParaRPr lang="en-US" dirty="0"/>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22" name="Diamond 21">
            <a:extLst>
              <a:ext uri="{FF2B5EF4-FFF2-40B4-BE49-F238E27FC236}">
                <a16:creationId xmlns:a16="http://schemas.microsoft.com/office/drawing/2014/main" id="{48D3D69D-D00C-448B-B0CC-9420151D64CF}"/>
              </a:ext>
            </a:extLst>
          </p:cNvPr>
          <p:cNvSpPr/>
          <p:nvPr/>
        </p:nvSpPr>
        <p:spPr>
          <a:xfrm>
            <a:off x="2329925" y="2250869"/>
            <a:ext cx="3203610" cy="3472068"/>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Diamond 25">
            <a:extLst>
              <a:ext uri="{FF2B5EF4-FFF2-40B4-BE49-F238E27FC236}">
                <a16:creationId xmlns:a16="http://schemas.microsoft.com/office/drawing/2014/main" id="{9E0C89F2-19DA-4538-AFFA-8C1FDEA205EB}"/>
              </a:ext>
            </a:extLst>
          </p:cNvPr>
          <p:cNvSpPr/>
          <p:nvPr/>
        </p:nvSpPr>
        <p:spPr>
          <a:xfrm>
            <a:off x="4494196" y="2250869"/>
            <a:ext cx="3203610" cy="3472068"/>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Diamond 28">
            <a:extLst>
              <a:ext uri="{FF2B5EF4-FFF2-40B4-BE49-F238E27FC236}">
                <a16:creationId xmlns:a16="http://schemas.microsoft.com/office/drawing/2014/main" id="{ED55A6C2-854F-4FD2-BEEA-F53C3088D523}"/>
              </a:ext>
            </a:extLst>
          </p:cNvPr>
          <p:cNvSpPr/>
          <p:nvPr/>
        </p:nvSpPr>
        <p:spPr>
          <a:xfrm>
            <a:off x="6658467" y="2158104"/>
            <a:ext cx="3203610" cy="3472068"/>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Diamond 31">
            <a:extLst>
              <a:ext uri="{FF2B5EF4-FFF2-40B4-BE49-F238E27FC236}">
                <a16:creationId xmlns:a16="http://schemas.microsoft.com/office/drawing/2014/main" id="{27E92355-5D99-4C24-9DFF-E91E2C36751D}"/>
              </a:ext>
            </a:extLst>
          </p:cNvPr>
          <p:cNvSpPr/>
          <p:nvPr/>
        </p:nvSpPr>
        <p:spPr>
          <a:xfrm>
            <a:off x="8822737" y="2158104"/>
            <a:ext cx="3203610" cy="3472068"/>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1DB97E6D-F470-4A11-BC5B-7EED69D49A86}"/>
              </a:ext>
            </a:extLst>
          </p:cNvPr>
          <p:cNvSpPr>
            <a:spLocks noGrp="1"/>
          </p:cNvSpPr>
          <p:nvPr>
            <p:ph type="pic" sz="quarter" idx="163"/>
          </p:nvPr>
        </p:nvSpPr>
        <p:spPr/>
      </p:sp>
      <p:sp>
        <p:nvSpPr>
          <p:cNvPr id="7" name="Picture Placeholder 6">
            <a:extLst>
              <a:ext uri="{FF2B5EF4-FFF2-40B4-BE49-F238E27FC236}">
                <a16:creationId xmlns:a16="http://schemas.microsoft.com/office/drawing/2014/main" id="{0FE6959B-40A4-4673-8488-07A9A36EE67B}"/>
              </a:ext>
            </a:extLst>
          </p:cNvPr>
          <p:cNvSpPr>
            <a:spLocks noGrp="1"/>
          </p:cNvSpPr>
          <p:nvPr>
            <p:ph type="pic" sz="quarter" idx="164"/>
          </p:nvPr>
        </p:nvSpPr>
        <p:spPr/>
      </p:sp>
      <p:sp>
        <p:nvSpPr>
          <p:cNvPr id="9" name="Picture Placeholder 8">
            <a:extLst>
              <a:ext uri="{FF2B5EF4-FFF2-40B4-BE49-F238E27FC236}">
                <a16:creationId xmlns:a16="http://schemas.microsoft.com/office/drawing/2014/main" id="{BCD40CB3-0E50-43BE-8901-41A87D9043AF}"/>
              </a:ext>
            </a:extLst>
          </p:cNvPr>
          <p:cNvSpPr>
            <a:spLocks noGrp="1"/>
          </p:cNvSpPr>
          <p:nvPr>
            <p:ph type="pic" sz="quarter" idx="165"/>
          </p:nvPr>
        </p:nvSpPr>
        <p:spPr/>
      </p:sp>
      <p:sp>
        <p:nvSpPr>
          <p:cNvPr id="12" name="Picture Placeholder 11">
            <a:extLst>
              <a:ext uri="{FF2B5EF4-FFF2-40B4-BE49-F238E27FC236}">
                <a16:creationId xmlns:a16="http://schemas.microsoft.com/office/drawing/2014/main" id="{76850247-1FD4-4355-9C44-6713A5D1DBCD}"/>
              </a:ext>
            </a:extLst>
          </p:cNvPr>
          <p:cNvSpPr>
            <a:spLocks noGrp="1"/>
          </p:cNvSpPr>
          <p:nvPr>
            <p:ph type="pic" sz="quarter" idx="167"/>
          </p:nvPr>
        </p:nvSpPr>
        <p:spPr/>
      </p:sp>
      <p:sp>
        <p:nvSpPr>
          <p:cNvPr id="14" name="Picture Placeholder 13">
            <a:extLst>
              <a:ext uri="{FF2B5EF4-FFF2-40B4-BE49-F238E27FC236}">
                <a16:creationId xmlns:a16="http://schemas.microsoft.com/office/drawing/2014/main" id="{049FC8E5-2F6D-4D53-BDBA-A5305EC8F572}"/>
              </a:ext>
            </a:extLst>
          </p:cNvPr>
          <p:cNvSpPr>
            <a:spLocks noGrp="1"/>
          </p:cNvSpPr>
          <p:nvPr>
            <p:ph type="pic" sz="quarter" idx="166"/>
          </p:nvPr>
        </p:nvSpPr>
        <p:spPr/>
      </p:sp>
    </p:spTree>
    <p:extLst>
      <p:ext uri="{BB962C8B-B14F-4D97-AF65-F5344CB8AC3E}">
        <p14:creationId xmlns:p14="http://schemas.microsoft.com/office/powerpoint/2010/main" val="3870670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cxnSp>
        <p:nvCxnSpPr>
          <p:cNvPr id="48" name="Straight Connector 47">
            <a:extLst>
              <a:ext uri="{FF2B5EF4-FFF2-40B4-BE49-F238E27FC236}">
                <a16:creationId xmlns:a16="http://schemas.microsoft.com/office/drawing/2014/main" id="{61A6E2E2-68DC-4B8E-BB83-C1173DB9E556}"/>
              </a:ext>
            </a:extLst>
          </p:cNvPr>
          <p:cNvCxnSpPr>
            <a:cxnSpLocks/>
          </p:cNvCxnSpPr>
          <p:nvPr/>
        </p:nvCxnSpPr>
        <p:spPr>
          <a:xfrm>
            <a:off x="1495540" y="4330864"/>
            <a:ext cx="8265819" cy="0"/>
          </a:xfrm>
          <a:prstGeom prst="line">
            <a:avLst/>
          </a:prstGeom>
          <a:ln w="25400">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sp>
        <p:nvSpPr>
          <p:cNvPr id="68" name="Oval 67">
            <a:extLst>
              <a:ext uri="{FF2B5EF4-FFF2-40B4-BE49-F238E27FC236}">
                <a16:creationId xmlns:a16="http://schemas.microsoft.com/office/drawing/2014/main" id="{4F72B2AE-98F0-47CE-B498-DEC8E1523606}"/>
              </a:ext>
            </a:extLst>
          </p:cNvPr>
          <p:cNvSpPr/>
          <p:nvPr/>
        </p:nvSpPr>
        <p:spPr>
          <a:xfrm>
            <a:off x="1373536" y="4206909"/>
            <a:ext cx="244009" cy="244009"/>
          </a:xfrm>
          <a:prstGeom prst="ellipse">
            <a:avLst/>
          </a:prstGeom>
          <a:solidFill>
            <a:schemeClr val="accent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55839F74-84C4-4826-9C72-123C81D54C2B}"/>
              </a:ext>
            </a:extLst>
          </p:cNvPr>
          <p:cNvSpPr/>
          <p:nvPr/>
        </p:nvSpPr>
        <p:spPr>
          <a:xfrm>
            <a:off x="3443803" y="4206909"/>
            <a:ext cx="244009" cy="244009"/>
          </a:xfrm>
          <a:prstGeom prst="ellipse">
            <a:avLst/>
          </a:prstGeom>
          <a:solidFill>
            <a:schemeClr val="accent3"/>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a:extLst>
              <a:ext uri="{FF2B5EF4-FFF2-40B4-BE49-F238E27FC236}">
                <a16:creationId xmlns:a16="http://schemas.microsoft.com/office/drawing/2014/main" id="{C099BBF3-7EA9-4E50-801A-D0FC773D68ED}"/>
              </a:ext>
            </a:extLst>
          </p:cNvPr>
          <p:cNvSpPr/>
          <p:nvPr/>
        </p:nvSpPr>
        <p:spPr>
          <a:xfrm>
            <a:off x="5514070" y="4206909"/>
            <a:ext cx="244009" cy="244009"/>
          </a:xfrm>
          <a:prstGeom prst="ellipse">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a:extLst>
              <a:ext uri="{FF2B5EF4-FFF2-40B4-BE49-F238E27FC236}">
                <a16:creationId xmlns:a16="http://schemas.microsoft.com/office/drawing/2014/main" id="{98471FCB-8CFA-43B3-97E5-49D54BD74D6F}"/>
              </a:ext>
            </a:extLst>
          </p:cNvPr>
          <p:cNvSpPr/>
          <p:nvPr/>
        </p:nvSpPr>
        <p:spPr>
          <a:xfrm>
            <a:off x="7584338" y="4206909"/>
            <a:ext cx="244009" cy="244009"/>
          </a:xfrm>
          <a:prstGeom prst="ellipse">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a:extLst>
              <a:ext uri="{FF2B5EF4-FFF2-40B4-BE49-F238E27FC236}">
                <a16:creationId xmlns:a16="http://schemas.microsoft.com/office/drawing/2014/main" id="{B361C961-A844-4673-9431-E8077C94FE96}"/>
              </a:ext>
            </a:extLst>
          </p:cNvPr>
          <p:cNvSpPr/>
          <p:nvPr/>
        </p:nvSpPr>
        <p:spPr>
          <a:xfrm>
            <a:off x="9654605" y="4206909"/>
            <a:ext cx="244009" cy="244009"/>
          </a:xfrm>
          <a:prstGeom prst="ellipse">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a:extLst>
              <a:ext uri="{FF2B5EF4-FFF2-40B4-BE49-F238E27FC236}">
                <a16:creationId xmlns:a16="http://schemas.microsoft.com/office/drawing/2014/main" id="{6D101BB1-E8FD-4819-BCA7-F1A8142D4C49}"/>
              </a:ext>
            </a:extLst>
          </p:cNvPr>
          <p:cNvSpPr/>
          <p:nvPr/>
        </p:nvSpPr>
        <p:spPr>
          <a:xfrm>
            <a:off x="1358285" y="2727602"/>
            <a:ext cx="671026" cy="6557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28986F73-8548-42F5-A22D-C4EB703D20D7}"/>
              </a:ext>
            </a:extLst>
          </p:cNvPr>
          <p:cNvSpPr/>
          <p:nvPr/>
        </p:nvSpPr>
        <p:spPr>
          <a:xfrm>
            <a:off x="3401864" y="2727602"/>
            <a:ext cx="671026" cy="65577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65E22EC7-3783-4D80-8006-94D280AF79A0}"/>
              </a:ext>
            </a:extLst>
          </p:cNvPr>
          <p:cNvSpPr/>
          <p:nvPr/>
        </p:nvSpPr>
        <p:spPr>
          <a:xfrm>
            <a:off x="5414942" y="2727602"/>
            <a:ext cx="671026" cy="6557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4CCC185D-E6D4-4054-8165-2FF95371F6FC}"/>
              </a:ext>
            </a:extLst>
          </p:cNvPr>
          <p:cNvSpPr/>
          <p:nvPr/>
        </p:nvSpPr>
        <p:spPr>
          <a:xfrm>
            <a:off x="7550024" y="2727602"/>
            <a:ext cx="671026" cy="6557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435DDFBC-C9E0-433A-8334-CE9780B2FBBD}"/>
              </a:ext>
            </a:extLst>
          </p:cNvPr>
          <p:cNvSpPr/>
          <p:nvPr/>
        </p:nvSpPr>
        <p:spPr>
          <a:xfrm>
            <a:off x="9624104" y="2727602"/>
            <a:ext cx="671026" cy="65577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Subtitle 6">
            <a:extLst>
              <a:ext uri="{FF2B5EF4-FFF2-40B4-BE49-F238E27FC236}">
                <a16:creationId xmlns:a16="http://schemas.microsoft.com/office/drawing/2014/main" id="{11AB8FF4-B91F-4C15-9552-350D9CA94BB3}"/>
              </a:ext>
            </a:extLst>
          </p:cNvPr>
          <p:cNvSpPr txBox="1">
            <a:spLocks/>
          </p:cNvSpPr>
          <p:nvPr/>
        </p:nvSpPr>
        <p:spPr>
          <a:xfrm>
            <a:off x="1225844" y="4730802"/>
            <a:ext cx="1504994" cy="616218"/>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300"/>
              </a:lnSpc>
            </a:pPr>
            <a:r>
              <a:rPr lang="en-US" sz="900" dirty="0">
                <a:solidFill>
                  <a:schemeClr val="tx1"/>
                </a:solidFill>
                <a:latin typeface="Roboto" panose="02000000000000000000" pitchFamily="2" charset="0"/>
                <a:ea typeface="Roboto" panose="02000000000000000000" pitchFamily="2" charset="0"/>
                <a:cs typeface="Montserrat" charset="0"/>
              </a:rPr>
              <a:t>Majority have suffered alteration in some form, by injected.</a:t>
            </a:r>
          </a:p>
        </p:txBody>
      </p:sp>
      <p:sp>
        <p:nvSpPr>
          <p:cNvPr id="104" name="Subtitle 6">
            <a:extLst>
              <a:ext uri="{FF2B5EF4-FFF2-40B4-BE49-F238E27FC236}">
                <a16:creationId xmlns:a16="http://schemas.microsoft.com/office/drawing/2014/main" id="{39DE030D-EC41-430D-95BC-2B1CCA1C940B}"/>
              </a:ext>
            </a:extLst>
          </p:cNvPr>
          <p:cNvSpPr txBox="1">
            <a:spLocks/>
          </p:cNvSpPr>
          <p:nvPr/>
        </p:nvSpPr>
        <p:spPr>
          <a:xfrm>
            <a:off x="3269422" y="4730802"/>
            <a:ext cx="1504994" cy="616218"/>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300"/>
              </a:lnSpc>
            </a:pPr>
            <a:r>
              <a:rPr lang="en-US" sz="900" dirty="0">
                <a:solidFill>
                  <a:schemeClr val="tx1"/>
                </a:solidFill>
                <a:latin typeface="Roboto" panose="02000000000000000000" pitchFamily="2" charset="0"/>
                <a:ea typeface="Roboto" panose="02000000000000000000" pitchFamily="2" charset="0"/>
                <a:cs typeface="Montserrat" charset="0"/>
              </a:rPr>
              <a:t>Majority have suffered alteration in some form, by injected.</a:t>
            </a:r>
          </a:p>
        </p:txBody>
      </p:sp>
      <p:sp>
        <p:nvSpPr>
          <p:cNvPr id="105" name="Subtitle 6">
            <a:extLst>
              <a:ext uri="{FF2B5EF4-FFF2-40B4-BE49-F238E27FC236}">
                <a16:creationId xmlns:a16="http://schemas.microsoft.com/office/drawing/2014/main" id="{6FEE97E2-FEF1-4B3E-B7D1-0ED56408E924}"/>
              </a:ext>
            </a:extLst>
          </p:cNvPr>
          <p:cNvSpPr txBox="1">
            <a:spLocks/>
          </p:cNvSpPr>
          <p:nvPr/>
        </p:nvSpPr>
        <p:spPr>
          <a:xfrm>
            <a:off x="5313001" y="4730802"/>
            <a:ext cx="1504994" cy="616218"/>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300"/>
              </a:lnSpc>
            </a:pPr>
            <a:r>
              <a:rPr lang="en-US" sz="900" dirty="0">
                <a:solidFill>
                  <a:schemeClr val="tx1"/>
                </a:solidFill>
                <a:latin typeface="Roboto" panose="02000000000000000000" pitchFamily="2" charset="0"/>
                <a:ea typeface="Roboto" panose="02000000000000000000" pitchFamily="2" charset="0"/>
                <a:cs typeface="Montserrat" charset="0"/>
              </a:rPr>
              <a:t>Majority have suffered alteration in some form, by injected.</a:t>
            </a:r>
          </a:p>
        </p:txBody>
      </p:sp>
      <p:sp>
        <p:nvSpPr>
          <p:cNvPr id="106" name="Subtitle 6">
            <a:extLst>
              <a:ext uri="{FF2B5EF4-FFF2-40B4-BE49-F238E27FC236}">
                <a16:creationId xmlns:a16="http://schemas.microsoft.com/office/drawing/2014/main" id="{3A34A813-2074-4AD1-A5A6-7A81EB2B5718}"/>
              </a:ext>
            </a:extLst>
          </p:cNvPr>
          <p:cNvSpPr txBox="1">
            <a:spLocks/>
          </p:cNvSpPr>
          <p:nvPr/>
        </p:nvSpPr>
        <p:spPr>
          <a:xfrm>
            <a:off x="7356580" y="4730802"/>
            <a:ext cx="1504994" cy="616218"/>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300"/>
              </a:lnSpc>
            </a:pPr>
            <a:r>
              <a:rPr lang="en-US" sz="900" dirty="0">
                <a:solidFill>
                  <a:schemeClr val="tx1"/>
                </a:solidFill>
                <a:latin typeface="Roboto" panose="02000000000000000000" pitchFamily="2" charset="0"/>
                <a:ea typeface="Roboto" panose="02000000000000000000" pitchFamily="2" charset="0"/>
                <a:cs typeface="Montserrat" charset="0"/>
              </a:rPr>
              <a:t>Majority have suffered alteration in some form, by injected.</a:t>
            </a:r>
          </a:p>
        </p:txBody>
      </p:sp>
      <p:sp>
        <p:nvSpPr>
          <p:cNvPr id="107" name="Subtitle 6">
            <a:extLst>
              <a:ext uri="{FF2B5EF4-FFF2-40B4-BE49-F238E27FC236}">
                <a16:creationId xmlns:a16="http://schemas.microsoft.com/office/drawing/2014/main" id="{C4FC400B-087E-451B-9C79-FB903BF08841}"/>
              </a:ext>
            </a:extLst>
          </p:cNvPr>
          <p:cNvSpPr txBox="1">
            <a:spLocks/>
          </p:cNvSpPr>
          <p:nvPr/>
        </p:nvSpPr>
        <p:spPr>
          <a:xfrm>
            <a:off x="9461162" y="4730802"/>
            <a:ext cx="1504994" cy="655776"/>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300"/>
              </a:lnSpc>
            </a:pPr>
            <a:r>
              <a:rPr lang="en-US" sz="900" dirty="0">
                <a:solidFill>
                  <a:schemeClr val="tx1"/>
                </a:solidFill>
                <a:latin typeface="Roboto" panose="02000000000000000000" pitchFamily="2" charset="0"/>
                <a:ea typeface="Roboto" panose="02000000000000000000" pitchFamily="2" charset="0"/>
                <a:cs typeface="Montserrat" charset="0"/>
              </a:rPr>
              <a:t>Majority have suffered alteration in some form, by injected.</a:t>
            </a:r>
          </a:p>
        </p:txBody>
      </p:sp>
      <p:sp>
        <p:nvSpPr>
          <p:cNvPr id="8" name="TextBox 7">
            <a:extLst>
              <a:ext uri="{FF2B5EF4-FFF2-40B4-BE49-F238E27FC236}">
                <a16:creationId xmlns:a16="http://schemas.microsoft.com/office/drawing/2014/main" id="{1D7B1E47-796E-4779-ACFB-2F507F044C00}"/>
              </a:ext>
            </a:extLst>
          </p:cNvPr>
          <p:cNvSpPr txBox="1"/>
          <p:nvPr/>
        </p:nvSpPr>
        <p:spPr>
          <a:xfrm>
            <a:off x="1358285" y="3610477"/>
            <a:ext cx="716863" cy="369332"/>
          </a:xfrm>
          <a:prstGeom prst="rect">
            <a:avLst/>
          </a:prstGeom>
          <a:noFill/>
        </p:spPr>
        <p:txBody>
          <a:bodyPr wrap="none" rtlCol="0">
            <a:spAutoFit/>
          </a:bodyPr>
          <a:lstStyle/>
          <a:p>
            <a:r>
              <a:rPr lang="en-US" b="1" dirty="0">
                <a:latin typeface="Roboto" panose="02000000000000000000" pitchFamily="2" charset="0"/>
                <a:ea typeface="Roboto" panose="02000000000000000000" pitchFamily="2" charset="0"/>
              </a:rPr>
              <a:t>2015</a:t>
            </a:r>
          </a:p>
        </p:txBody>
      </p:sp>
      <p:sp>
        <p:nvSpPr>
          <p:cNvPr id="110" name="TextBox 109">
            <a:extLst>
              <a:ext uri="{FF2B5EF4-FFF2-40B4-BE49-F238E27FC236}">
                <a16:creationId xmlns:a16="http://schemas.microsoft.com/office/drawing/2014/main" id="{DD16ADB1-96BF-42EA-804B-C47B00C9C33C}"/>
              </a:ext>
            </a:extLst>
          </p:cNvPr>
          <p:cNvSpPr txBox="1"/>
          <p:nvPr/>
        </p:nvSpPr>
        <p:spPr>
          <a:xfrm>
            <a:off x="3401864" y="3610477"/>
            <a:ext cx="716863" cy="369332"/>
          </a:xfrm>
          <a:prstGeom prst="rect">
            <a:avLst/>
          </a:prstGeom>
          <a:noFill/>
        </p:spPr>
        <p:txBody>
          <a:bodyPr wrap="none" rtlCol="0">
            <a:spAutoFit/>
          </a:bodyPr>
          <a:lstStyle/>
          <a:p>
            <a:r>
              <a:rPr lang="en-US" b="1" dirty="0">
                <a:latin typeface="Roboto" panose="02000000000000000000" pitchFamily="2" charset="0"/>
                <a:ea typeface="Roboto" panose="02000000000000000000" pitchFamily="2" charset="0"/>
              </a:rPr>
              <a:t>2016</a:t>
            </a:r>
          </a:p>
        </p:txBody>
      </p:sp>
      <p:sp>
        <p:nvSpPr>
          <p:cNvPr id="111" name="TextBox 110">
            <a:extLst>
              <a:ext uri="{FF2B5EF4-FFF2-40B4-BE49-F238E27FC236}">
                <a16:creationId xmlns:a16="http://schemas.microsoft.com/office/drawing/2014/main" id="{09DE5A1C-F644-4653-AC7D-3A4C70EA0192}"/>
              </a:ext>
            </a:extLst>
          </p:cNvPr>
          <p:cNvSpPr txBox="1"/>
          <p:nvPr/>
        </p:nvSpPr>
        <p:spPr>
          <a:xfrm>
            <a:off x="5414942" y="3610477"/>
            <a:ext cx="716863" cy="369332"/>
          </a:xfrm>
          <a:prstGeom prst="rect">
            <a:avLst/>
          </a:prstGeom>
          <a:noFill/>
        </p:spPr>
        <p:txBody>
          <a:bodyPr wrap="none" rtlCol="0">
            <a:spAutoFit/>
          </a:bodyPr>
          <a:lstStyle/>
          <a:p>
            <a:r>
              <a:rPr lang="en-US" b="1" dirty="0">
                <a:latin typeface="Roboto" panose="02000000000000000000" pitchFamily="2" charset="0"/>
                <a:ea typeface="Roboto" panose="02000000000000000000" pitchFamily="2" charset="0"/>
              </a:rPr>
              <a:t>2017</a:t>
            </a:r>
          </a:p>
        </p:txBody>
      </p:sp>
      <p:sp>
        <p:nvSpPr>
          <p:cNvPr id="112" name="TextBox 111">
            <a:extLst>
              <a:ext uri="{FF2B5EF4-FFF2-40B4-BE49-F238E27FC236}">
                <a16:creationId xmlns:a16="http://schemas.microsoft.com/office/drawing/2014/main" id="{89AA129B-AB48-47BE-946A-62B1C1DA7353}"/>
              </a:ext>
            </a:extLst>
          </p:cNvPr>
          <p:cNvSpPr txBox="1"/>
          <p:nvPr/>
        </p:nvSpPr>
        <p:spPr>
          <a:xfrm>
            <a:off x="7550024" y="3610477"/>
            <a:ext cx="716863" cy="369332"/>
          </a:xfrm>
          <a:prstGeom prst="rect">
            <a:avLst/>
          </a:prstGeom>
          <a:noFill/>
        </p:spPr>
        <p:txBody>
          <a:bodyPr wrap="none" rtlCol="0">
            <a:spAutoFit/>
          </a:bodyPr>
          <a:lstStyle/>
          <a:p>
            <a:r>
              <a:rPr lang="en-US" b="1" dirty="0">
                <a:latin typeface="Roboto" panose="02000000000000000000" pitchFamily="2" charset="0"/>
                <a:ea typeface="Roboto" panose="02000000000000000000" pitchFamily="2" charset="0"/>
              </a:rPr>
              <a:t>2018</a:t>
            </a:r>
          </a:p>
        </p:txBody>
      </p:sp>
      <p:sp>
        <p:nvSpPr>
          <p:cNvPr id="113" name="TextBox 112">
            <a:extLst>
              <a:ext uri="{FF2B5EF4-FFF2-40B4-BE49-F238E27FC236}">
                <a16:creationId xmlns:a16="http://schemas.microsoft.com/office/drawing/2014/main" id="{C3157C25-94B1-420A-BF45-1E23C8EB12F6}"/>
              </a:ext>
            </a:extLst>
          </p:cNvPr>
          <p:cNvSpPr txBox="1"/>
          <p:nvPr/>
        </p:nvSpPr>
        <p:spPr>
          <a:xfrm>
            <a:off x="9624104" y="3610477"/>
            <a:ext cx="716863" cy="369332"/>
          </a:xfrm>
          <a:prstGeom prst="rect">
            <a:avLst/>
          </a:prstGeom>
          <a:noFill/>
        </p:spPr>
        <p:txBody>
          <a:bodyPr wrap="none" rtlCol="0">
            <a:spAutoFit/>
          </a:bodyPr>
          <a:lstStyle/>
          <a:p>
            <a:r>
              <a:rPr lang="en-US" b="1" dirty="0">
                <a:latin typeface="Roboto" panose="02000000000000000000" pitchFamily="2" charset="0"/>
                <a:ea typeface="Roboto" panose="02000000000000000000" pitchFamily="2" charset="0"/>
              </a:rPr>
              <a:t>2019</a:t>
            </a:r>
          </a:p>
        </p:txBody>
      </p:sp>
      <p:sp>
        <p:nvSpPr>
          <p:cNvPr id="114" name="Freeform 10">
            <a:extLst>
              <a:ext uri="{FF2B5EF4-FFF2-40B4-BE49-F238E27FC236}">
                <a16:creationId xmlns:a16="http://schemas.microsoft.com/office/drawing/2014/main" id="{8EDB7F85-973D-434C-8C24-4AF5F4FD6DDC}"/>
              </a:ext>
            </a:extLst>
          </p:cNvPr>
          <p:cNvSpPr>
            <a:spLocks noEditPoints="1"/>
          </p:cNvSpPr>
          <p:nvPr/>
        </p:nvSpPr>
        <p:spPr bwMode="auto">
          <a:xfrm>
            <a:off x="5597234" y="2896436"/>
            <a:ext cx="306443" cy="318106"/>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5" name="Freeform 9">
            <a:extLst>
              <a:ext uri="{FF2B5EF4-FFF2-40B4-BE49-F238E27FC236}">
                <a16:creationId xmlns:a16="http://schemas.microsoft.com/office/drawing/2014/main" id="{48AC3931-328F-4EB4-9AE2-69174E009831}"/>
              </a:ext>
            </a:extLst>
          </p:cNvPr>
          <p:cNvSpPr>
            <a:spLocks noEditPoints="1"/>
          </p:cNvSpPr>
          <p:nvPr/>
        </p:nvSpPr>
        <p:spPr bwMode="auto">
          <a:xfrm>
            <a:off x="1538456" y="2896436"/>
            <a:ext cx="310684" cy="31810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Freeform 11">
            <a:extLst>
              <a:ext uri="{FF2B5EF4-FFF2-40B4-BE49-F238E27FC236}">
                <a16:creationId xmlns:a16="http://schemas.microsoft.com/office/drawing/2014/main" id="{F090E6C4-1B78-45CA-9861-B8694B43F438}"/>
              </a:ext>
            </a:extLst>
          </p:cNvPr>
          <p:cNvSpPr>
            <a:spLocks/>
          </p:cNvSpPr>
          <p:nvPr/>
        </p:nvSpPr>
        <p:spPr bwMode="auto">
          <a:xfrm>
            <a:off x="7720933" y="2920278"/>
            <a:ext cx="329209" cy="270422"/>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
        <p:nvSpPr>
          <p:cNvPr id="117" name="AutoShape 9">
            <a:extLst>
              <a:ext uri="{FF2B5EF4-FFF2-40B4-BE49-F238E27FC236}">
                <a16:creationId xmlns:a16="http://schemas.microsoft.com/office/drawing/2014/main" id="{FDCDCDDD-CF84-44C2-8908-E67EDA8383E4}"/>
              </a:ext>
            </a:extLst>
          </p:cNvPr>
          <p:cNvSpPr>
            <a:spLocks/>
          </p:cNvSpPr>
          <p:nvPr/>
        </p:nvSpPr>
        <p:spPr bwMode="auto">
          <a:xfrm>
            <a:off x="3557955" y="2868522"/>
            <a:ext cx="358844" cy="373935"/>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118" name="AutoShape 9">
            <a:extLst>
              <a:ext uri="{FF2B5EF4-FFF2-40B4-BE49-F238E27FC236}">
                <a16:creationId xmlns:a16="http://schemas.microsoft.com/office/drawing/2014/main" id="{EC6CC78C-CB45-49FE-9823-A5A273F9D9DA}"/>
              </a:ext>
            </a:extLst>
          </p:cNvPr>
          <p:cNvSpPr>
            <a:spLocks/>
          </p:cNvSpPr>
          <p:nvPr/>
        </p:nvSpPr>
        <p:spPr bwMode="auto">
          <a:xfrm>
            <a:off x="9780195" y="2868522"/>
            <a:ext cx="358844" cy="373935"/>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Tree>
    <p:extLst>
      <p:ext uri="{BB962C8B-B14F-4D97-AF65-F5344CB8AC3E}">
        <p14:creationId xmlns:p14="http://schemas.microsoft.com/office/powerpoint/2010/main" val="2001923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41" name="Group 40">
            <a:extLst>
              <a:ext uri="{FF2B5EF4-FFF2-40B4-BE49-F238E27FC236}">
                <a16:creationId xmlns:a16="http://schemas.microsoft.com/office/drawing/2014/main" id="{E789587B-F011-4C4F-9020-BED132DCB00A}"/>
              </a:ext>
            </a:extLst>
          </p:cNvPr>
          <p:cNvGrpSpPr/>
          <p:nvPr/>
        </p:nvGrpSpPr>
        <p:grpSpPr>
          <a:xfrm>
            <a:off x="1665659" y="2420797"/>
            <a:ext cx="8860683" cy="4474338"/>
            <a:chOff x="1717627" y="2420797"/>
            <a:chExt cx="8860683" cy="4474338"/>
          </a:xfrm>
        </p:grpSpPr>
        <p:sp>
          <p:nvSpPr>
            <p:cNvPr id="7" name="Rectangle 6">
              <a:extLst>
                <a:ext uri="{FF2B5EF4-FFF2-40B4-BE49-F238E27FC236}">
                  <a16:creationId xmlns:a16="http://schemas.microsoft.com/office/drawing/2014/main" id="{D9E8B475-DFF0-4CBB-8295-8723CD3F0D64}"/>
                </a:ext>
              </a:extLst>
            </p:cNvPr>
            <p:cNvSpPr/>
            <p:nvPr/>
          </p:nvSpPr>
          <p:spPr>
            <a:xfrm>
              <a:off x="6073139" y="2540850"/>
              <a:ext cx="45719" cy="435428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9038CB21-03B2-4945-96F4-E8FC5F1A64AC}"/>
                </a:ext>
              </a:extLst>
            </p:cNvPr>
            <p:cNvSpPr/>
            <p:nvPr/>
          </p:nvSpPr>
          <p:spPr>
            <a:xfrm>
              <a:off x="5973994" y="2420797"/>
              <a:ext cx="244009" cy="244009"/>
            </a:xfrm>
            <a:prstGeom prst="ellipse">
              <a:avLst/>
            </a:prstGeom>
            <a:solidFill>
              <a:schemeClr val="accent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D4A044F5-BDFF-4EF9-B64F-73F560B2DB54}"/>
                </a:ext>
              </a:extLst>
            </p:cNvPr>
            <p:cNvSpPr/>
            <p:nvPr/>
          </p:nvSpPr>
          <p:spPr>
            <a:xfrm>
              <a:off x="5973994" y="4862427"/>
              <a:ext cx="244009" cy="244009"/>
            </a:xfrm>
            <a:prstGeom prst="ellipse">
              <a:avLst/>
            </a:prstGeom>
            <a:solidFill>
              <a:schemeClr val="accent3"/>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a:extLst>
                <a:ext uri="{FF2B5EF4-FFF2-40B4-BE49-F238E27FC236}">
                  <a16:creationId xmlns:a16="http://schemas.microsoft.com/office/drawing/2014/main" id="{1ECABBFA-4A25-456D-A273-95604308C7B8}"/>
                </a:ext>
              </a:extLst>
            </p:cNvPr>
            <p:cNvGrpSpPr/>
            <p:nvPr/>
          </p:nvGrpSpPr>
          <p:grpSpPr>
            <a:xfrm>
              <a:off x="6797949" y="2420797"/>
              <a:ext cx="716863" cy="1252207"/>
              <a:chOff x="3291334" y="3697250"/>
              <a:chExt cx="716863" cy="1252207"/>
            </a:xfrm>
          </p:grpSpPr>
          <p:sp>
            <p:nvSpPr>
              <p:cNvPr id="37" name="Rectangle 36">
                <a:extLst>
                  <a:ext uri="{FF2B5EF4-FFF2-40B4-BE49-F238E27FC236}">
                    <a16:creationId xmlns:a16="http://schemas.microsoft.com/office/drawing/2014/main" id="{FD79C003-0B62-400F-87FF-F12DE2B5A31F}"/>
                  </a:ext>
                </a:extLst>
              </p:cNvPr>
              <p:cNvSpPr/>
              <p:nvPr/>
            </p:nvSpPr>
            <p:spPr>
              <a:xfrm>
                <a:off x="3291334" y="3697250"/>
                <a:ext cx="671026" cy="6557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B5B820CD-1802-4BED-97B4-9002254FA7BF}"/>
                  </a:ext>
                </a:extLst>
              </p:cNvPr>
              <p:cNvSpPr txBox="1"/>
              <p:nvPr/>
            </p:nvSpPr>
            <p:spPr>
              <a:xfrm>
                <a:off x="3291334" y="4580125"/>
                <a:ext cx="716863" cy="369332"/>
              </a:xfrm>
              <a:prstGeom prst="rect">
                <a:avLst/>
              </a:prstGeom>
              <a:noFill/>
            </p:spPr>
            <p:txBody>
              <a:bodyPr wrap="none" rtlCol="0">
                <a:spAutoFit/>
              </a:bodyPr>
              <a:lstStyle/>
              <a:p>
                <a:r>
                  <a:rPr lang="en-US" b="1" dirty="0">
                    <a:latin typeface="Roboto" panose="02000000000000000000" pitchFamily="2" charset="0"/>
                    <a:ea typeface="Roboto" panose="02000000000000000000" pitchFamily="2" charset="0"/>
                  </a:rPr>
                  <a:t>2015</a:t>
                </a:r>
              </a:p>
            </p:txBody>
          </p:sp>
          <p:sp>
            <p:nvSpPr>
              <p:cNvPr id="39" name="Freeform 9">
                <a:extLst>
                  <a:ext uri="{FF2B5EF4-FFF2-40B4-BE49-F238E27FC236}">
                    <a16:creationId xmlns:a16="http://schemas.microsoft.com/office/drawing/2014/main" id="{9E1E443B-A3D3-475B-A133-9EF25750EE6F}"/>
                  </a:ext>
                </a:extLst>
              </p:cNvPr>
              <p:cNvSpPr>
                <a:spLocks noEditPoints="1"/>
              </p:cNvSpPr>
              <p:nvPr/>
            </p:nvSpPr>
            <p:spPr bwMode="auto">
              <a:xfrm>
                <a:off x="3471505" y="3866084"/>
                <a:ext cx="310684" cy="31810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40" name="Rectangle 39">
              <a:extLst>
                <a:ext uri="{FF2B5EF4-FFF2-40B4-BE49-F238E27FC236}">
                  <a16:creationId xmlns:a16="http://schemas.microsoft.com/office/drawing/2014/main" id="{9BF637BE-3593-4E51-B972-697B2970F0EB}"/>
                </a:ext>
              </a:extLst>
            </p:cNvPr>
            <p:cNvSpPr/>
            <p:nvPr/>
          </p:nvSpPr>
          <p:spPr>
            <a:xfrm>
              <a:off x="6797949" y="3762733"/>
              <a:ext cx="3780361" cy="137473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printer took a galley of type and scrambled it to make a type specimen book. It has survived not only five unchanged. </a:t>
              </a:r>
            </a:p>
          </p:txBody>
        </p:sp>
        <p:grpSp>
          <p:nvGrpSpPr>
            <p:cNvPr id="42" name="Group 41">
              <a:extLst>
                <a:ext uri="{FF2B5EF4-FFF2-40B4-BE49-F238E27FC236}">
                  <a16:creationId xmlns:a16="http://schemas.microsoft.com/office/drawing/2014/main" id="{8ACF43EE-C0CB-4934-942C-DAE04F6C4F09}"/>
                </a:ext>
              </a:extLst>
            </p:cNvPr>
            <p:cNvGrpSpPr/>
            <p:nvPr/>
          </p:nvGrpSpPr>
          <p:grpSpPr>
            <a:xfrm>
              <a:off x="4754370" y="3509595"/>
              <a:ext cx="716863" cy="1252207"/>
              <a:chOff x="3740250" y="7358175"/>
              <a:chExt cx="716863" cy="1252207"/>
            </a:xfrm>
          </p:grpSpPr>
          <p:sp>
            <p:nvSpPr>
              <p:cNvPr id="43" name="Rectangle 42">
                <a:extLst>
                  <a:ext uri="{FF2B5EF4-FFF2-40B4-BE49-F238E27FC236}">
                    <a16:creationId xmlns:a16="http://schemas.microsoft.com/office/drawing/2014/main" id="{DDE5A6B3-BB96-49EB-BDC5-7EE39D1584F8}"/>
                  </a:ext>
                </a:extLst>
              </p:cNvPr>
              <p:cNvSpPr/>
              <p:nvPr/>
            </p:nvSpPr>
            <p:spPr>
              <a:xfrm>
                <a:off x="3740250" y="7358175"/>
                <a:ext cx="671026" cy="65577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6CEB5BEC-0358-4034-AF94-E213D858CFC6}"/>
                  </a:ext>
                </a:extLst>
              </p:cNvPr>
              <p:cNvSpPr txBox="1"/>
              <p:nvPr/>
            </p:nvSpPr>
            <p:spPr>
              <a:xfrm>
                <a:off x="3740250" y="8241050"/>
                <a:ext cx="716863" cy="369332"/>
              </a:xfrm>
              <a:prstGeom prst="rect">
                <a:avLst/>
              </a:prstGeom>
              <a:noFill/>
            </p:spPr>
            <p:txBody>
              <a:bodyPr wrap="none" rtlCol="0">
                <a:spAutoFit/>
              </a:bodyPr>
              <a:lstStyle/>
              <a:p>
                <a:r>
                  <a:rPr lang="en-US" b="1" dirty="0">
                    <a:latin typeface="Roboto" panose="02000000000000000000" pitchFamily="2" charset="0"/>
                    <a:ea typeface="Roboto" panose="02000000000000000000" pitchFamily="2" charset="0"/>
                  </a:rPr>
                  <a:t>2015</a:t>
                </a:r>
              </a:p>
            </p:txBody>
          </p:sp>
          <p:sp>
            <p:nvSpPr>
              <p:cNvPr id="45" name="AutoShape 9">
                <a:extLst>
                  <a:ext uri="{FF2B5EF4-FFF2-40B4-BE49-F238E27FC236}">
                    <a16:creationId xmlns:a16="http://schemas.microsoft.com/office/drawing/2014/main" id="{DEC6A2D1-D367-41F8-B99A-A00E87D6EFC6}"/>
                  </a:ext>
                </a:extLst>
              </p:cNvPr>
              <p:cNvSpPr>
                <a:spLocks/>
              </p:cNvSpPr>
              <p:nvPr/>
            </p:nvSpPr>
            <p:spPr bwMode="auto">
              <a:xfrm>
                <a:off x="3896341" y="7499095"/>
                <a:ext cx="358844" cy="373935"/>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grpSp>
        <p:sp>
          <p:nvSpPr>
            <p:cNvPr id="46" name="Rectangle 45">
              <a:extLst>
                <a:ext uri="{FF2B5EF4-FFF2-40B4-BE49-F238E27FC236}">
                  <a16:creationId xmlns:a16="http://schemas.microsoft.com/office/drawing/2014/main" id="{A90E65C2-7EE2-46E4-A451-19C6FEFDB580}"/>
                </a:ext>
              </a:extLst>
            </p:cNvPr>
            <p:cNvSpPr/>
            <p:nvPr/>
          </p:nvSpPr>
          <p:spPr>
            <a:xfrm>
              <a:off x="1717627" y="4825427"/>
              <a:ext cx="3780361" cy="1374735"/>
            </a:xfrm>
            <a:prstGeom prst="rect">
              <a:avLst/>
            </a:prstGeom>
          </p:spPr>
          <p:txBody>
            <a:bodyPr wrap="square">
              <a:spAutoFit/>
            </a:bodyPr>
            <a:lstStyle/>
            <a:p>
              <a:pPr algn="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printer took a galley of type and scrambled it to make a type specimen book. It has survived not only five unchanged. </a:t>
              </a:r>
            </a:p>
          </p:txBody>
        </p:sp>
      </p:grpSp>
    </p:spTree>
    <p:extLst>
      <p:ext uri="{BB962C8B-B14F-4D97-AF65-F5344CB8AC3E}">
        <p14:creationId xmlns:p14="http://schemas.microsoft.com/office/powerpoint/2010/main" val="3164899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t>Our Information</a:t>
            </a:r>
            <a:endParaRPr lang="en-US" dirty="0"/>
          </a:p>
        </p:txBody>
      </p:sp>
      <p:graphicFrame>
        <p:nvGraphicFramePr>
          <p:cNvPr id="53" name="Chart 52">
            <a:extLst>
              <a:ext uri="{FF2B5EF4-FFF2-40B4-BE49-F238E27FC236}">
                <a16:creationId xmlns:a16="http://schemas.microsoft.com/office/drawing/2014/main" id="{D76D39C9-1089-45F3-A5CE-6181892BD6B5}"/>
              </a:ext>
            </a:extLst>
          </p:cNvPr>
          <p:cNvGraphicFramePr/>
          <p:nvPr>
            <p:extLst>
              <p:ext uri="{D42A27DB-BD31-4B8C-83A1-F6EECF244321}">
                <p14:modId xmlns:p14="http://schemas.microsoft.com/office/powerpoint/2010/main" val="1964760904"/>
              </p:ext>
            </p:extLst>
          </p:nvPr>
        </p:nvGraphicFramePr>
        <p:xfrm>
          <a:off x="838200" y="1875839"/>
          <a:ext cx="6235239" cy="2790379"/>
        </p:xfrm>
        <a:graphic>
          <a:graphicData uri="http://schemas.openxmlformats.org/drawingml/2006/chart">
            <c:chart xmlns:c="http://schemas.openxmlformats.org/drawingml/2006/chart" xmlns:r="http://schemas.openxmlformats.org/officeDocument/2006/relationships" r:id="rId3"/>
          </a:graphicData>
        </a:graphic>
      </p:graphicFrame>
      <p:grpSp>
        <p:nvGrpSpPr>
          <p:cNvPr id="58" name="Group 57">
            <a:extLst>
              <a:ext uri="{FF2B5EF4-FFF2-40B4-BE49-F238E27FC236}">
                <a16:creationId xmlns:a16="http://schemas.microsoft.com/office/drawing/2014/main" id="{BB444443-69D8-4F93-B67D-32D491360E1D}"/>
              </a:ext>
            </a:extLst>
          </p:cNvPr>
          <p:cNvGrpSpPr/>
          <p:nvPr/>
        </p:nvGrpSpPr>
        <p:grpSpPr>
          <a:xfrm>
            <a:off x="8340392" y="1596803"/>
            <a:ext cx="4512316" cy="3216380"/>
            <a:chOff x="6130927" y="2481371"/>
            <a:chExt cx="3562634" cy="2539444"/>
          </a:xfrm>
        </p:grpSpPr>
        <p:grpSp>
          <p:nvGrpSpPr>
            <p:cNvPr id="60" name="Group 59">
              <a:extLst>
                <a:ext uri="{FF2B5EF4-FFF2-40B4-BE49-F238E27FC236}">
                  <a16:creationId xmlns:a16="http://schemas.microsoft.com/office/drawing/2014/main" id="{BE443F22-9C9A-4EF7-BD0B-BDFB31650C6D}"/>
                </a:ext>
              </a:extLst>
            </p:cNvPr>
            <p:cNvGrpSpPr/>
            <p:nvPr/>
          </p:nvGrpSpPr>
          <p:grpSpPr>
            <a:xfrm>
              <a:off x="6130927" y="2481371"/>
              <a:ext cx="3562634" cy="2539444"/>
              <a:chOff x="4533572" y="2121177"/>
              <a:chExt cx="3562633" cy="2539445"/>
            </a:xfrm>
          </p:grpSpPr>
          <p:graphicFrame>
            <p:nvGraphicFramePr>
              <p:cNvPr id="62" name="Chart 61">
                <a:extLst>
                  <a:ext uri="{FF2B5EF4-FFF2-40B4-BE49-F238E27FC236}">
                    <a16:creationId xmlns:a16="http://schemas.microsoft.com/office/drawing/2014/main" id="{79B8DECD-47A5-4765-8EB8-326466101E8A}"/>
                  </a:ext>
                </a:extLst>
              </p:cNvPr>
              <p:cNvGraphicFramePr/>
              <p:nvPr>
                <p:extLst>
                  <p:ext uri="{D42A27DB-BD31-4B8C-83A1-F6EECF244321}">
                    <p14:modId xmlns:p14="http://schemas.microsoft.com/office/powerpoint/2010/main" val="706064441"/>
                  </p:ext>
                </p:extLst>
              </p:nvPr>
            </p:nvGraphicFramePr>
            <p:xfrm>
              <a:off x="4533572" y="2121177"/>
              <a:ext cx="3562633" cy="2539445"/>
            </p:xfrm>
            <a:graphic>
              <a:graphicData uri="http://schemas.openxmlformats.org/drawingml/2006/chart">
                <c:chart xmlns:c="http://schemas.openxmlformats.org/drawingml/2006/chart" xmlns:r="http://schemas.openxmlformats.org/officeDocument/2006/relationships" r:id="rId4"/>
              </a:graphicData>
            </a:graphic>
          </p:graphicFrame>
          <p:grpSp>
            <p:nvGrpSpPr>
              <p:cNvPr id="63" name="Group 62">
                <a:extLst>
                  <a:ext uri="{FF2B5EF4-FFF2-40B4-BE49-F238E27FC236}">
                    <a16:creationId xmlns:a16="http://schemas.microsoft.com/office/drawing/2014/main" id="{B1C91EBB-9EDB-442E-8486-42597F2D7BA6}"/>
                  </a:ext>
                </a:extLst>
              </p:cNvPr>
              <p:cNvGrpSpPr/>
              <p:nvPr/>
            </p:nvGrpSpPr>
            <p:grpSpPr>
              <a:xfrm>
                <a:off x="5578199" y="2427260"/>
                <a:ext cx="306740" cy="620990"/>
                <a:chOff x="4826569" y="5278180"/>
                <a:chExt cx="2448182" cy="4956288"/>
              </a:xfrm>
              <a:solidFill>
                <a:schemeClr val="accent3"/>
              </a:solidFill>
            </p:grpSpPr>
            <p:grpSp>
              <p:nvGrpSpPr>
                <p:cNvPr id="64" name="Group 63">
                  <a:extLst>
                    <a:ext uri="{FF2B5EF4-FFF2-40B4-BE49-F238E27FC236}">
                      <a16:creationId xmlns:a16="http://schemas.microsoft.com/office/drawing/2014/main" id="{092444E9-8D12-4855-B550-A91C407DD225}"/>
                    </a:ext>
                  </a:extLst>
                </p:cNvPr>
                <p:cNvGrpSpPr/>
                <p:nvPr/>
              </p:nvGrpSpPr>
              <p:grpSpPr>
                <a:xfrm>
                  <a:off x="4826569" y="5278180"/>
                  <a:ext cx="2448182" cy="4956288"/>
                  <a:chOff x="18223908" y="3214668"/>
                  <a:chExt cx="7266425" cy="14710811"/>
                </a:xfrm>
                <a:grpFill/>
                <a:effectLst>
                  <a:reflection blurRad="6350" stA="25000" endPos="15000" dir="5400000" sy="-100000" algn="bl" rotWithShape="0"/>
                </a:effectLst>
              </p:grpSpPr>
              <p:sp>
                <p:nvSpPr>
                  <p:cNvPr id="66" name="Shape 6">
                    <a:extLst>
                      <a:ext uri="{FF2B5EF4-FFF2-40B4-BE49-F238E27FC236}">
                        <a16:creationId xmlns:a16="http://schemas.microsoft.com/office/drawing/2014/main" id="{350AFB3B-354D-4E1A-B844-831E4C0F6AD4}"/>
                      </a:ext>
                    </a:extLst>
                  </p:cNvPr>
                  <p:cNvSpPr/>
                  <p:nvPr/>
                </p:nvSpPr>
                <p:spPr>
                  <a:xfrm>
                    <a:off x="18287967" y="3225345"/>
                    <a:ext cx="7127581" cy="14691957"/>
                  </a:xfrm>
                  <a:custGeom>
                    <a:avLst/>
                    <a:gdLst/>
                    <a:ahLst/>
                    <a:cxnLst>
                      <a:cxn ang="0">
                        <a:pos x="wd2" y="hd2"/>
                      </a:cxn>
                      <a:cxn ang="5400000">
                        <a:pos x="wd2" y="hd2"/>
                      </a:cxn>
                      <a:cxn ang="10800000">
                        <a:pos x="wd2" y="hd2"/>
                      </a:cxn>
                      <a:cxn ang="16200000">
                        <a:pos x="wd2" y="hd2"/>
                      </a:cxn>
                    </a:cxnLst>
                    <a:rect l="0" t="0" r="r" b="b"/>
                    <a:pathLst>
                      <a:path w="21600" h="21600" extrusionOk="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7" name="Shape 7">
                    <a:extLst>
                      <a:ext uri="{FF2B5EF4-FFF2-40B4-BE49-F238E27FC236}">
                        <a16:creationId xmlns:a16="http://schemas.microsoft.com/office/drawing/2014/main" id="{73DC7A49-C880-4FBB-B440-23A429D28CF8}"/>
                      </a:ext>
                    </a:extLst>
                  </p:cNvPr>
                  <p:cNvSpPr/>
                  <p:nvPr/>
                </p:nvSpPr>
                <p:spPr>
                  <a:xfrm>
                    <a:off x="18405409" y="3342786"/>
                    <a:ext cx="6893836" cy="14458167"/>
                  </a:xfrm>
                  <a:custGeom>
                    <a:avLst/>
                    <a:gdLst/>
                    <a:ahLst/>
                    <a:cxnLst>
                      <a:cxn ang="0">
                        <a:pos x="wd2" y="hd2"/>
                      </a:cxn>
                      <a:cxn ang="5400000">
                        <a:pos x="wd2" y="hd2"/>
                      </a:cxn>
                      <a:cxn ang="10800000">
                        <a:pos x="wd2" y="hd2"/>
                      </a:cxn>
                      <a:cxn ang="16200000">
                        <a:pos x="wd2" y="hd2"/>
                      </a:cxn>
                    </a:cxnLst>
                    <a:rect l="0" t="0" r="r" b="b"/>
                    <a:pathLst>
                      <a:path w="21600" h="21600" extrusionOk="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68" name="Shape 8">
                    <a:extLst>
                      <a:ext uri="{FF2B5EF4-FFF2-40B4-BE49-F238E27FC236}">
                        <a16:creationId xmlns:a16="http://schemas.microsoft.com/office/drawing/2014/main" id="{823D27B2-A942-4E0E-9A7B-74DD79ED7D14}"/>
                      </a:ext>
                    </a:extLst>
                  </p:cNvPr>
                  <p:cNvSpPr/>
                  <p:nvPr/>
                </p:nvSpPr>
                <p:spPr>
                  <a:xfrm>
                    <a:off x="18490821" y="3428198"/>
                    <a:ext cx="6726856" cy="14291214"/>
                  </a:xfrm>
                  <a:custGeom>
                    <a:avLst/>
                    <a:gdLst/>
                    <a:ahLst/>
                    <a:cxnLst>
                      <a:cxn ang="0">
                        <a:pos x="wd2" y="hd2"/>
                      </a:cxn>
                      <a:cxn ang="5400000">
                        <a:pos x="wd2" y="hd2"/>
                      </a:cxn>
                      <a:cxn ang="10800000">
                        <a:pos x="wd2" y="hd2"/>
                      </a:cxn>
                      <a:cxn ang="16200000">
                        <a:pos x="wd2" y="hd2"/>
                      </a:cxn>
                    </a:cxnLst>
                    <a:rect l="0" t="0" r="r" b="b"/>
                    <a:pathLst>
                      <a:path w="21600" h="21600" extrusionOk="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9" name="Shape 9">
                    <a:extLst>
                      <a:ext uri="{FF2B5EF4-FFF2-40B4-BE49-F238E27FC236}">
                        <a16:creationId xmlns:a16="http://schemas.microsoft.com/office/drawing/2014/main" id="{43C05B26-D176-45AA-8400-8A02148BA7B6}"/>
                      </a:ext>
                    </a:extLst>
                  </p:cNvPr>
                  <p:cNvSpPr/>
                  <p:nvPr/>
                </p:nvSpPr>
                <p:spPr>
                  <a:xfrm>
                    <a:off x="21298748" y="16421528"/>
                    <a:ext cx="1118365" cy="1118365"/>
                  </a:xfrm>
                  <a:custGeom>
                    <a:avLst/>
                    <a:gdLst/>
                    <a:ahLst/>
                    <a:cxnLst>
                      <a:cxn ang="0">
                        <a:pos x="wd2" y="hd2"/>
                      </a:cxn>
                      <a:cxn ang="5400000">
                        <a:pos x="wd2" y="hd2"/>
                      </a:cxn>
                      <a:cxn ang="10800000">
                        <a:pos x="wd2" y="hd2"/>
                      </a:cxn>
                      <a:cxn ang="16200000">
                        <a:pos x="wd2" y="hd2"/>
                      </a:cxn>
                    </a:cxnLst>
                    <a:rect l="0" t="0" r="r" b="b"/>
                    <a:pathLst>
                      <a:path w="21600" h="21600" extrusionOk="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0" name="Shape 10">
                    <a:extLst>
                      <a:ext uri="{FF2B5EF4-FFF2-40B4-BE49-F238E27FC236}">
                        <a16:creationId xmlns:a16="http://schemas.microsoft.com/office/drawing/2014/main" id="{88DD56DA-E0DA-49EA-AD9B-FDA8083F17FE}"/>
                      </a:ext>
                    </a:extLst>
                  </p:cNvPr>
                  <p:cNvSpPr/>
                  <p:nvPr/>
                </p:nvSpPr>
                <p:spPr>
                  <a:xfrm>
                    <a:off x="21341454" y="16421528"/>
                    <a:ext cx="914946" cy="363826"/>
                  </a:xfrm>
                  <a:custGeom>
                    <a:avLst/>
                    <a:gdLst/>
                    <a:ahLst/>
                    <a:cxnLst>
                      <a:cxn ang="0">
                        <a:pos x="wd2" y="hd2"/>
                      </a:cxn>
                      <a:cxn ang="5400000">
                        <a:pos x="wd2" y="hd2"/>
                      </a:cxn>
                      <a:cxn ang="10800000">
                        <a:pos x="wd2" y="hd2"/>
                      </a:cxn>
                      <a:cxn ang="16200000">
                        <a:pos x="wd2" y="hd2"/>
                      </a:cxn>
                    </a:cxnLst>
                    <a:rect l="0" t="0" r="r" b="b"/>
                    <a:pathLst>
                      <a:path w="21600" h="21600" extrusionOk="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1" name="Shape 11">
                    <a:extLst>
                      <a:ext uri="{FF2B5EF4-FFF2-40B4-BE49-F238E27FC236}">
                        <a16:creationId xmlns:a16="http://schemas.microsoft.com/office/drawing/2014/main" id="{AD58FDC4-822E-4FF6-9A57-1D4BE806D09E}"/>
                      </a:ext>
                    </a:extLst>
                  </p:cNvPr>
                  <p:cNvSpPr/>
                  <p:nvPr/>
                </p:nvSpPr>
                <p:spPr>
                  <a:xfrm>
                    <a:off x="21715132" y="17435797"/>
                    <a:ext cx="392475" cy="107914"/>
                  </a:xfrm>
                  <a:custGeom>
                    <a:avLst/>
                    <a:gdLst/>
                    <a:ahLst/>
                    <a:cxnLst>
                      <a:cxn ang="0">
                        <a:pos x="wd2" y="hd2"/>
                      </a:cxn>
                      <a:cxn ang="5400000">
                        <a:pos x="wd2" y="hd2"/>
                      </a:cxn>
                      <a:cxn ang="10800000">
                        <a:pos x="wd2" y="hd2"/>
                      </a:cxn>
                      <a:cxn ang="16200000">
                        <a:pos x="wd2" y="hd2"/>
                      </a:cxn>
                    </a:cxnLst>
                    <a:rect l="0" t="0" r="r" b="b"/>
                    <a:pathLst>
                      <a:path w="21600" h="21600" extrusionOk="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2" name="Shape 12">
                    <a:extLst>
                      <a:ext uri="{FF2B5EF4-FFF2-40B4-BE49-F238E27FC236}">
                        <a16:creationId xmlns:a16="http://schemas.microsoft.com/office/drawing/2014/main" id="{AE72D79F-59A8-4FAF-86F9-E0F9F2666511}"/>
                      </a:ext>
                    </a:extLst>
                  </p:cNvPr>
                  <p:cNvSpPr/>
                  <p:nvPr/>
                </p:nvSpPr>
                <p:spPr>
                  <a:xfrm>
                    <a:off x="18277291" y="3214668"/>
                    <a:ext cx="7146526" cy="14710811"/>
                  </a:xfrm>
                  <a:custGeom>
                    <a:avLst/>
                    <a:gdLst/>
                    <a:ahLst/>
                    <a:cxnLst>
                      <a:cxn ang="0">
                        <a:pos x="wd2" y="hd2"/>
                      </a:cxn>
                      <a:cxn ang="5400000">
                        <a:pos x="wd2" y="hd2"/>
                      </a:cxn>
                      <a:cxn ang="10800000">
                        <a:pos x="wd2" y="hd2"/>
                      </a:cxn>
                      <a:cxn ang="16200000">
                        <a:pos x="wd2" y="hd2"/>
                      </a:cxn>
                    </a:cxnLst>
                    <a:rect l="0" t="0" r="r" b="b"/>
                    <a:pathLst>
                      <a:path w="21600" h="21600" extrusionOk="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3" name="Freeform 13">
                    <a:extLst>
                      <a:ext uri="{FF2B5EF4-FFF2-40B4-BE49-F238E27FC236}">
                        <a16:creationId xmlns:a16="http://schemas.microsoft.com/office/drawing/2014/main" id="{0A80E922-2BC3-4E8F-89F9-C92D7395BB81}"/>
                      </a:ext>
                    </a:extLst>
                  </p:cNvPr>
                  <p:cNvSpPr/>
                  <p:nvPr/>
                </p:nvSpPr>
                <p:spPr>
                  <a:xfrm>
                    <a:off x="18832469" y="5104412"/>
                    <a:ext cx="6069982" cy="169787"/>
                  </a:xfrm>
                  <a:custGeom>
                    <a:avLst/>
                    <a:gdLst>
                      <a:gd name="connsiteX0" fmla="*/ 884246 w 7220398"/>
                      <a:gd name="connsiteY0" fmla="*/ 101599 h 201966"/>
                      <a:gd name="connsiteX1" fmla="*/ 932171 w 7220398"/>
                      <a:gd name="connsiteY1" fmla="*/ 121452 h 201966"/>
                      <a:gd name="connsiteX2" fmla="*/ 884273 w 7220398"/>
                      <a:gd name="connsiteY2" fmla="*/ 169391 h 201966"/>
                      <a:gd name="connsiteX3" fmla="*/ 836321 w 7220398"/>
                      <a:gd name="connsiteY3" fmla="*/ 121452 h 201966"/>
                      <a:gd name="connsiteX4" fmla="*/ 884246 w 7220398"/>
                      <a:gd name="connsiteY4" fmla="*/ 101599 h 201966"/>
                      <a:gd name="connsiteX5" fmla="*/ 628020 w 7220398"/>
                      <a:gd name="connsiteY5" fmla="*/ 50800 h 201966"/>
                      <a:gd name="connsiteX6" fmla="*/ 684541 w 7220398"/>
                      <a:gd name="connsiteY6" fmla="*/ 107306 h 201966"/>
                      <a:gd name="connsiteX7" fmla="*/ 628020 w 7220398"/>
                      <a:gd name="connsiteY7" fmla="*/ 163823 h 201966"/>
                      <a:gd name="connsiteX8" fmla="*/ 571500 w 7220398"/>
                      <a:gd name="connsiteY8" fmla="*/ 107306 h 201966"/>
                      <a:gd name="connsiteX9" fmla="*/ 628020 w 7220398"/>
                      <a:gd name="connsiteY9" fmla="*/ 50800 h 201966"/>
                      <a:gd name="connsiteX10" fmla="*/ 488318 w 7220398"/>
                      <a:gd name="connsiteY10" fmla="*/ 50800 h 201966"/>
                      <a:gd name="connsiteX11" fmla="*/ 544837 w 7220398"/>
                      <a:gd name="connsiteY11" fmla="*/ 107306 h 201966"/>
                      <a:gd name="connsiteX12" fmla="*/ 488318 w 7220398"/>
                      <a:gd name="connsiteY12" fmla="*/ 163823 h 201966"/>
                      <a:gd name="connsiteX13" fmla="*/ 431800 w 7220398"/>
                      <a:gd name="connsiteY13" fmla="*/ 107306 h 201966"/>
                      <a:gd name="connsiteX14" fmla="*/ 488318 w 7220398"/>
                      <a:gd name="connsiteY14" fmla="*/ 50800 h 201966"/>
                      <a:gd name="connsiteX15" fmla="*/ 348620 w 7220398"/>
                      <a:gd name="connsiteY15" fmla="*/ 50800 h 201966"/>
                      <a:gd name="connsiteX16" fmla="*/ 405141 w 7220398"/>
                      <a:gd name="connsiteY16" fmla="*/ 107306 h 201966"/>
                      <a:gd name="connsiteX17" fmla="*/ 348620 w 7220398"/>
                      <a:gd name="connsiteY17" fmla="*/ 163823 h 201966"/>
                      <a:gd name="connsiteX18" fmla="*/ 292100 w 7220398"/>
                      <a:gd name="connsiteY18" fmla="*/ 107306 h 201966"/>
                      <a:gd name="connsiteX19" fmla="*/ 348620 w 7220398"/>
                      <a:gd name="connsiteY19" fmla="*/ 50800 h 201966"/>
                      <a:gd name="connsiteX20" fmla="*/ 196222 w 7220398"/>
                      <a:gd name="connsiteY20" fmla="*/ 50800 h 201966"/>
                      <a:gd name="connsiteX21" fmla="*/ 252713 w 7220398"/>
                      <a:gd name="connsiteY21" fmla="*/ 107306 h 201966"/>
                      <a:gd name="connsiteX22" fmla="*/ 196222 w 7220398"/>
                      <a:gd name="connsiteY22" fmla="*/ 163823 h 201966"/>
                      <a:gd name="connsiteX23" fmla="*/ 139700 w 7220398"/>
                      <a:gd name="connsiteY23" fmla="*/ 107306 h 201966"/>
                      <a:gd name="connsiteX24" fmla="*/ 196222 w 7220398"/>
                      <a:gd name="connsiteY24" fmla="*/ 50800 h 201966"/>
                      <a:gd name="connsiteX25" fmla="*/ 56517 w 7220398"/>
                      <a:gd name="connsiteY25" fmla="*/ 50800 h 201966"/>
                      <a:gd name="connsiteX26" fmla="*/ 113013 w 7220398"/>
                      <a:gd name="connsiteY26" fmla="*/ 107306 h 201966"/>
                      <a:gd name="connsiteX27" fmla="*/ 56517 w 7220398"/>
                      <a:gd name="connsiteY27" fmla="*/ 163823 h 201966"/>
                      <a:gd name="connsiteX28" fmla="*/ 0 w 7220398"/>
                      <a:gd name="connsiteY28" fmla="*/ 107306 h 201966"/>
                      <a:gd name="connsiteX29" fmla="*/ 56517 w 7220398"/>
                      <a:gd name="connsiteY29" fmla="*/ 50800 h 201966"/>
                      <a:gd name="connsiteX30" fmla="*/ 884231 w 7220398"/>
                      <a:gd name="connsiteY30" fmla="*/ 50799 h 201966"/>
                      <a:gd name="connsiteX31" fmla="*/ 968363 w 7220398"/>
                      <a:gd name="connsiteY31" fmla="*/ 85665 h 201966"/>
                      <a:gd name="connsiteX32" fmla="*/ 949994 w 7220398"/>
                      <a:gd name="connsiteY32" fmla="*/ 104064 h 201966"/>
                      <a:gd name="connsiteX33" fmla="*/ 818500 w 7220398"/>
                      <a:gd name="connsiteY33" fmla="*/ 104064 h 201966"/>
                      <a:gd name="connsiteX34" fmla="*/ 800100 w 7220398"/>
                      <a:gd name="connsiteY34" fmla="*/ 85665 h 201966"/>
                      <a:gd name="connsiteX35" fmla="*/ 884231 w 7220398"/>
                      <a:gd name="connsiteY35" fmla="*/ 50799 h 201966"/>
                      <a:gd name="connsiteX36" fmla="*/ 6760660 w 7220398"/>
                      <a:gd name="connsiteY36" fmla="*/ 36283 h 201966"/>
                      <a:gd name="connsiteX37" fmla="*/ 7080614 w 7220398"/>
                      <a:gd name="connsiteY37" fmla="*/ 36283 h 201966"/>
                      <a:gd name="connsiteX38" fmla="*/ 7088316 w 7220398"/>
                      <a:gd name="connsiteY38" fmla="*/ 43991 h 201966"/>
                      <a:gd name="connsiteX39" fmla="*/ 7088316 w 7220398"/>
                      <a:gd name="connsiteY39" fmla="*/ 153938 h 201966"/>
                      <a:gd name="connsiteX40" fmla="*/ 7080614 w 7220398"/>
                      <a:gd name="connsiteY40" fmla="*/ 161645 h 201966"/>
                      <a:gd name="connsiteX41" fmla="*/ 6760660 w 7220398"/>
                      <a:gd name="connsiteY41" fmla="*/ 161645 h 201966"/>
                      <a:gd name="connsiteX42" fmla="*/ 6752944 w 7220398"/>
                      <a:gd name="connsiteY42" fmla="*/ 153938 h 201966"/>
                      <a:gd name="connsiteX43" fmla="*/ 6752944 w 7220398"/>
                      <a:gd name="connsiteY43" fmla="*/ 43991 h 201966"/>
                      <a:gd name="connsiteX44" fmla="*/ 6760660 w 7220398"/>
                      <a:gd name="connsiteY44" fmla="*/ 36283 h 201966"/>
                      <a:gd name="connsiteX45" fmla="*/ 6750030 w 7220398"/>
                      <a:gd name="connsiteY45" fmla="*/ 8275 h 201966"/>
                      <a:gd name="connsiteX46" fmla="*/ 6726576 w 7220398"/>
                      <a:gd name="connsiteY46" fmla="*/ 31726 h 201966"/>
                      <a:gd name="connsiteX47" fmla="*/ 6726576 w 7220398"/>
                      <a:gd name="connsiteY47" fmla="*/ 170241 h 201966"/>
                      <a:gd name="connsiteX48" fmla="*/ 6750030 w 7220398"/>
                      <a:gd name="connsiteY48" fmla="*/ 193691 h 201966"/>
                      <a:gd name="connsiteX49" fmla="*/ 7153150 w 7220398"/>
                      <a:gd name="connsiteY49" fmla="*/ 193691 h 201966"/>
                      <a:gd name="connsiteX50" fmla="*/ 7176604 w 7220398"/>
                      <a:gd name="connsiteY50" fmla="*/ 170241 h 201966"/>
                      <a:gd name="connsiteX51" fmla="*/ 7176604 w 7220398"/>
                      <a:gd name="connsiteY51" fmla="*/ 31726 h 201966"/>
                      <a:gd name="connsiteX52" fmla="*/ 7153150 w 7220398"/>
                      <a:gd name="connsiteY52" fmla="*/ 8275 h 201966"/>
                      <a:gd name="connsiteX53" fmla="*/ 6750030 w 7220398"/>
                      <a:gd name="connsiteY53" fmla="*/ 0 h 201966"/>
                      <a:gd name="connsiteX54" fmla="*/ 7153150 w 7220398"/>
                      <a:gd name="connsiteY54" fmla="*/ 0 h 201966"/>
                      <a:gd name="connsiteX55" fmla="*/ 7184856 w 7220398"/>
                      <a:gd name="connsiteY55" fmla="*/ 31726 h 201966"/>
                      <a:gd name="connsiteX56" fmla="*/ 7184856 w 7220398"/>
                      <a:gd name="connsiteY56" fmla="*/ 64134 h 201966"/>
                      <a:gd name="connsiteX57" fmla="*/ 7220398 w 7220398"/>
                      <a:gd name="connsiteY57" fmla="*/ 100983 h 201966"/>
                      <a:gd name="connsiteX58" fmla="*/ 7184856 w 7220398"/>
                      <a:gd name="connsiteY58" fmla="*/ 137833 h 201966"/>
                      <a:gd name="connsiteX59" fmla="*/ 7184856 w 7220398"/>
                      <a:gd name="connsiteY59" fmla="*/ 170241 h 201966"/>
                      <a:gd name="connsiteX60" fmla="*/ 7153150 w 7220398"/>
                      <a:gd name="connsiteY60" fmla="*/ 201966 h 201966"/>
                      <a:gd name="connsiteX61" fmla="*/ 6750030 w 7220398"/>
                      <a:gd name="connsiteY61" fmla="*/ 201966 h 201966"/>
                      <a:gd name="connsiteX62" fmla="*/ 6718300 w 7220398"/>
                      <a:gd name="connsiteY62" fmla="*/ 170241 h 201966"/>
                      <a:gd name="connsiteX63" fmla="*/ 6718300 w 7220398"/>
                      <a:gd name="connsiteY63" fmla="*/ 31726 h 201966"/>
                      <a:gd name="connsiteX64" fmla="*/ 6750030 w 7220398"/>
                      <a:gd name="connsiteY64" fmla="*/ 0 h 201966"/>
                      <a:gd name="connsiteX65" fmla="*/ 881329 w 7220398"/>
                      <a:gd name="connsiteY65" fmla="*/ 0 h 201966"/>
                      <a:gd name="connsiteX66" fmla="*/ 1000659 w 7220398"/>
                      <a:gd name="connsiteY66" fmla="*/ 49421 h 201966"/>
                      <a:gd name="connsiteX67" fmla="*/ 982307 w 7220398"/>
                      <a:gd name="connsiteY67" fmla="*/ 67782 h 201966"/>
                      <a:gd name="connsiteX68" fmla="*/ 780319 w 7220398"/>
                      <a:gd name="connsiteY68" fmla="*/ 67770 h 201966"/>
                      <a:gd name="connsiteX69" fmla="*/ 762000 w 7220398"/>
                      <a:gd name="connsiteY69" fmla="*/ 49421 h 201966"/>
                      <a:gd name="connsiteX70" fmla="*/ 881329 w 7220398"/>
                      <a:gd name="connsiteY70" fmla="*/ 0 h 201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7220398" h="201966">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grp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74" name="Shape 23">
                    <a:extLst>
                      <a:ext uri="{FF2B5EF4-FFF2-40B4-BE49-F238E27FC236}">
                        <a16:creationId xmlns:a16="http://schemas.microsoft.com/office/drawing/2014/main" id="{786A78A3-8F2D-4CB9-A1F3-87D1E1FF6709}"/>
                      </a:ext>
                    </a:extLst>
                  </p:cNvPr>
                  <p:cNvSpPr/>
                  <p:nvPr/>
                </p:nvSpPr>
                <p:spPr>
                  <a:xfrm>
                    <a:off x="18245261" y="6353566"/>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5" name="Shape 24">
                    <a:extLst>
                      <a:ext uri="{FF2B5EF4-FFF2-40B4-BE49-F238E27FC236}">
                        <a16:creationId xmlns:a16="http://schemas.microsoft.com/office/drawing/2014/main" id="{3A6CF781-39BD-4D40-A6D9-79AB440C6862}"/>
                      </a:ext>
                    </a:extLst>
                  </p:cNvPr>
                  <p:cNvSpPr/>
                  <p:nvPr/>
                </p:nvSpPr>
                <p:spPr>
                  <a:xfrm>
                    <a:off x="18223908" y="6353566"/>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041"/>
                        </a:lnTo>
                        <a:lnTo>
                          <a:pt x="0" y="559"/>
                        </a:lnTo>
                        <a:cubicBezTo>
                          <a:pt x="0" y="559"/>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6" name="Shape 25">
                    <a:extLst>
                      <a:ext uri="{FF2B5EF4-FFF2-40B4-BE49-F238E27FC236}">
                        <a16:creationId xmlns:a16="http://schemas.microsoft.com/office/drawing/2014/main" id="{C4BBEDE6-359A-45A6-9F6E-79F1213B48D0}"/>
                      </a:ext>
                    </a:extLst>
                  </p:cNvPr>
                  <p:cNvSpPr/>
                  <p:nvPr/>
                </p:nvSpPr>
                <p:spPr>
                  <a:xfrm>
                    <a:off x="18266614" y="5093736"/>
                    <a:ext cx="26590" cy="57825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7" name="Shape 26">
                    <a:extLst>
                      <a:ext uri="{FF2B5EF4-FFF2-40B4-BE49-F238E27FC236}">
                        <a16:creationId xmlns:a16="http://schemas.microsoft.com/office/drawing/2014/main" id="{035E0FA7-BE59-4809-93ED-B7F35A1F11FD}"/>
                      </a:ext>
                    </a:extLst>
                  </p:cNvPr>
                  <p:cNvSpPr/>
                  <p:nvPr/>
                </p:nvSpPr>
                <p:spPr>
                  <a:xfrm>
                    <a:off x="18255938" y="5093736"/>
                    <a:ext cx="13295" cy="57797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0997"/>
                        </a:lnTo>
                        <a:lnTo>
                          <a:pt x="0" y="604"/>
                        </a:lnTo>
                        <a:cubicBezTo>
                          <a:pt x="0" y="604"/>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8" name="Shape 27">
                    <a:extLst>
                      <a:ext uri="{FF2B5EF4-FFF2-40B4-BE49-F238E27FC236}">
                        <a16:creationId xmlns:a16="http://schemas.microsoft.com/office/drawing/2014/main" id="{40772764-A02C-4E8F-932B-8EE8AF2F7FE4}"/>
                      </a:ext>
                    </a:extLst>
                  </p:cNvPr>
                  <p:cNvSpPr/>
                  <p:nvPr/>
                </p:nvSpPr>
                <p:spPr>
                  <a:xfrm>
                    <a:off x="18245261" y="7698808"/>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9" name="Shape 28">
                    <a:extLst>
                      <a:ext uri="{FF2B5EF4-FFF2-40B4-BE49-F238E27FC236}">
                        <a16:creationId xmlns:a16="http://schemas.microsoft.com/office/drawing/2014/main" id="{3CA1DD19-1A7C-46FB-A25F-56B7D23058BA}"/>
                      </a:ext>
                    </a:extLst>
                  </p:cNvPr>
                  <p:cNvSpPr/>
                  <p:nvPr/>
                </p:nvSpPr>
                <p:spPr>
                  <a:xfrm>
                    <a:off x="18223908" y="7698808"/>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041"/>
                        </a:lnTo>
                        <a:lnTo>
                          <a:pt x="0" y="559"/>
                        </a:lnTo>
                        <a:cubicBezTo>
                          <a:pt x="0" y="559"/>
                          <a:pt x="21600" y="0"/>
                          <a:pt x="21600"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0" name="Shape 29">
                    <a:extLst>
                      <a:ext uri="{FF2B5EF4-FFF2-40B4-BE49-F238E27FC236}">
                        <a16:creationId xmlns:a16="http://schemas.microsoft.com/office/drawing/2014/main" id="{495B601C-0DBE-4E57-AB4E-37086576A0A0}"/>
                      </a:ext>
                    </a:extLst>
                  </p:cNvPr>
                  <p:cNvSpPr/>
                  <p:nvPr/>
                </p:nvSpPr>
                <p:spPr>
                  <a:xfrm>
                    <a:off x="25419887" y="6353566"/>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1" name="Shape 30">
                    <a:extLst>
                      <a:ext uri="{FF2B5EF4-FFF2-40B4-BE49-F238E27FC236}">
                        <a16:creationId xmlns:a16="http://schemas.microsoft.com/office/drawing/2014/main" id="{6368073D-258A-400D-86AB-6D404DFC797B}"/>
                      </a:ext>
                    </a:extLst>
                  </p:cNvPr>
                  <p:cNvSpPr/>
                  <p:nvPr/>
                </p:nvSpPr>
                <p:spPr>
                  <a:xfrm>
                    <a:off x="25467142" y="6355146"/>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559"/>
                        </a:lnTo>
                        <a:lnTo>
                          <a:pt x="21600" y="21041"/>
                        </a:lnTo>
                        <a:cubicBezTo>
                          <a:pt x="21600" y="21041"/>
                          <a:pt x="0" y="21600"/>
                          <a:pt x="0"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2" name="Shape 31">
                    <a:extLst>
                      <a:ext uri="{FF2B5EF4-FFF2-40B4-BE49-F238E27FC236}">
                        <a16:creationId xmlns:a16="http://schemas.microsoft.com/office/drawing/2014/main" id="{17D3EC96-E92F-4FDA-9091-13FBF1A8D0BB}"/>
                      </a:ext>
                    </a:extLst>
                  </p:cNvPr>
                  <p:cNvSpPr/>
                  <p:nvPr/>
                </p:nvSpPr>
                <p:spPr>
                  <a:xfrm>
                    <a:off x="20594097" y="4036760"/>
                    <a:ext cx="241079" cy="24109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3" name="Shape 32">
                    <a:extLst>
                      <a:ext uri="{FF2B5EF4-FFF2-40B4-BE49-F238E27FC236}">
                        <a16:creationId xmlns:a16="http://schemas.microsoft.com/office/drawing/2014/main" id="{8E967BF9-2E21-443F-B36E-CFC1E993EFA7}"/>
                      </a:ext>
                    </a:extLst>
                  </p:cNvPr>
                  <p:cNvSpPr/>
                  <p:nvPr/>
                </p:nvSpPr>
                <p:spPr>
                  <a:xfrm>
                    <a:off x="20658156" y="4090143"/>
                    <a:ext cx="129247" cy="129237"/>
                  </a:xfrm>
                  <a:custGeom>
                    <a:avLst/>
                    <a:gdLst/>
                    <a:ahLst/>
                    <a:cxnLst>
                      <a:cxn ang="0">
                        <a:pos x="wd2" y="hd2"/>
                      </a:cxn>
                      <a:cxn ang="5400000">
                        <a:pos x="wd2" y="hd2"/>
                      </a:cxn>
                      <a:cxn ang="10800000">
                        <a:pos x="wd2" y="hd2"/>
                      </a:cxn>
                      <a:cxn ang="16200000">
                        <a:pos x="wd2" y="hd2"/>
                      </a:cxn>
                    </a:cxnLst>
                    <a:rect l="0" t="0" r="r" b="b"/>
                    <a:pathLst>
                      <a:path w="21600" h="21600" extrusionOk="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4" name="Shape 33">
                    <a:extLst>
                      <a:ext uri="{FF2B5EF4-FFF2-40B4-BE49-F238E27FC236}">
                        <a16:creationId xmlns:a16="http://schemas.microsoft.com/office/drawing/2014/main" id="{7C6D68AB-94E4-4FFB-BF88-269EFE0A61D3}"/>
                      </a:ext>
                    </a:extLst>
                  </p:cNvPr>
                  <p:cNvSpPr/>
                  <p:nvPr/>
                </p:nvSpPr>
                <p:spPr>
                  <a:xfrm>
                    <a:off x="20668833" y="4100819"/>
                    <a:ext cx="111876" cy="11187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5" name="Shape 34">
                    <a:extLst>
                      <a:ext uri="{FF2B5EF4-FFF2-40B4-BE49-F238E27FC236}">
                        <a16:creationId xmlns:a16="http://schemas.microsoft.com/office/drawing/2014/main" id="{E3B51776-622D-42A1-88D6-4E067D911E17}"/>
                      </a:ext>
                    </a:extLst>
                  </p:cNvPr>
                  <p:cNvSpPr/>
                  <p:nvPr/>
                </p:nvSpPr>
                <p:spPr>
                  <a:xfrm>
                    <a:off x="21277395" y="4090143"/>
                    <a:ext cx="1159539" cy="133347"/>
                  </a:xfrm>
                  <a:custGeom>
                    <a:avLst/>
                    <a:gdLst/>
                    <a:ahLst/>
                    <a:cxnLst>
                      <a:cxn ang="0">
                        <a:pos x="wd2" y="hd2"/>
                      </a:cxn>
                      <a:cxn ang="5400000">
                        <a:pos x="wd2" y="hd2"/>
                      </a:cxn>
                      <a:cxn ang="10800000">
                        <a:pos x="wd2" y="hd2"/>
                      </a:cxn>
                      <a:cxn ang="16200000">
                        <a:pos x="wd2" y="hd2"/>
                      </a:cxn>
                    </a:cxnLst>
                    <a:rect l="0" t="0" r="r" b="b"/>
                    <a:pathLst>
                      <a:path w="21600" h="21600" extrusionOk="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6" name="Shape 35">
                    <a:extLst>
                      <a:ext uri="{FF2B5EF4-FFF2-40B4-BE49-F238E27FC236}">
                        <a16:creationId xmlns:a16="http://schemas.microsoft.com/office/drawing/2014/main" id="{C9C384D9-78FA-4BE1-ADD2-BF5D8C97F024}"/>
                      </a:ext>
                    </a:extLst>
                  </p:cNvPr>
                  <p:cNvSpPr/>
                  <p:nvPr/>
                </p:nvSpPr>
                <p:spPr>
                  <a:xfrm>
                    <a:off x="21277395" y="4100819"/>
                    <a:ext cx="1159539" cy="116724"/>
                  </a:xfrm>
                  <a:custGeom>
                    <a:avLst/>
                    <a:gdLst/>
                    <a:ahLst/>
                    <a:cxnLst>
                      <a:cxn ang="0">
                        <a:pos x="wd2" y="hd2"/>
                      </a:cxn>
                      <a:cxn ang="5400000">
                        <a:pos x="wd2" y="hd2"/>
                      </a:cxn>
                      <a:cxn ang="10800000">
                        <a:pos x="wd2" y="hd2"/>
                      </a:cxn>
                      <a:cxn ang="16200000">
                        <a:pos x="wd2" y="hd2"/>
                      </a:cxn>
                    </a:cxnLst>
                    <a:rect l="0" t="0" r="r" b="b"/>
                    <a:pathLst>
                      <a:path w="21600" h="21600" extrusionOk="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7" name="Shape 36">
                    <a:extLst>
                      <a:ext uri="{FF2B5EF4-FFF2-40B4-BE49-F238E27FC236}">
                        <a16:creationId xmlns:a16="http://schemas.microsoft.com/office/drawing/2014/main" id="{AAC105BC-7B44-4267-8400-7B2785A450C9}"/>
                      </a:ext>
                    </a:extLst>
                  </p:cNvPr>
                  <p:cNvSpPr/>
                  <p:nvPr/>
                </p:nvSpPr>
                <p:spPr>
                  <a:xfrm>
                    <a:off x="21277395" y="4090143"/>
                    <a:ext cx="1159539" cy="133347"/>
                  </a:xfrm>
                  <a:custGeom>
                    <a:avLst/>
                    <a:gdLst/>
                    <a:ahLst/>
                    <a:cxnLst>
                      <a:cxn ang="0">
                        <a:pos x="wd2" y="hd2"/>
                      </a:cxn>
                      <a:cxn ang="5400000">
                        <a:pos x="wd2" y="hd2"/>
                      </a:cxn>
                      <a:cxn ang="10800000">
                        <a:pos x="wd2" y="hd2"/>
                      </a:cxn>
                      <a:cxn ang="16200000">
                        <a:pos x="wd2" y="hd2"/>
                      </a:cxn>
                    </a:cxnLst>
                    <a:rect l="0" t="0" r="r" b="b"/>
                    <a:pathLst>
                      <a:path w="21600" h="21600" extrusionOk="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8" name="Shape 37">
                    <a:extLst>
                      <a:ext uri="{FF2B5EF4-FFF2-40B4-BE49-F238E27FC236}">
                        <a16:creationId xmlns:a16="http://schemas.microsoft.com/office/drawing/2014/main" id="{B3338085-23DC-4269-850A-6BF9C562F846}"/>
                      </a:ext>
                    </a:extLst>
                  </p:cNvPr>
                  <p:cNvSpPr/>
                  <p:nvPr/>
                </p:nvSpPr>
                <p:spPr>
                  <a:xfrm>
                    <a:off x="18287967" y="16528293"/>
                    <a:ext cx="116882" cy="21243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grp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9" name="Oval 88">
                    <a:extLst>
                      <a:ext uri="{FF2B5EF4-FFF2-40B4-BE49-F238E27FC236}">
                        <a16:creationId xmlns:a16="http://schemas.microsoft.com/office/drawing/2014/main" id="{A77F5961-F77B-4573-B450-B777CE138284}"/>
                      </a:ext>
                    </a:extLst>
                  </p:cNvPr>
                  <p:cNvSpPr/>
                  <p:nvPr/>
                </p:nvSpPr>
                <p:spPr>
                  <a:xfrm>
                    <a:off x="21720541" y="3713462"/>
                    <a:ext cx="146946" cy="146946"/>
                  </a:xfrm>
                  <a:prstGeom prst="ellipse">
                    <a:avLst/>
                  </a:prstGeom>
                  <a:grpFill/>
                  <a:ln w="25400" cap="flat">
                    <a:noFill/>
                    <a:prstDash val="solid"/>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endParaRPr>
                  </a:p>
                </p:txBody>
              </p:sp>
            </p:grpSp>
            <p:sp>
              <p:nvSpPr>
                <p:cNvPr id="65" name="Rectangle 64">
                  <a:extLst>
                    <a:ext uri="{FF2B5EF4-FFF2-40B4-BE49-F238E27FC236}">
                      <a16:creationId xmlns:a16="http://schemas.microsoft.com/office/drawing/2014/main" id="{A36E9C54-BFBB-4DB8-9FD7-05EF8377B056}"/>
                    </a:ext>
                  </a:extLst>
                </p:cNvPr>
                <p:cNvSpPr/>
                <p:nvPr/>
              </p:nvSpPr>
              <p:spPr>
                <a:xfrm flipH="1">
                  <a:off x="4993386" y="5855521"/>
                  <a:ext cx="2114548" cy="381175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61" name="Rectangle 60">
              <a:extLst>
                <a:ext uri="{FF2B5EF4-FFF2-40B4-BE49-F238E27FC236}">
                  <a16:creationId xmlns:a16="http://schemas.microsoft.com/office/drawing/2014/main" id="{E87496DE-DB23-426D-83CC-06AE3D9B063B}"/>
                </a:ext>
              </a:extLst>
            </p:cNvPr>
            <p:cNvSpPr>
              <a:spLocks/>
            </p:cNvSpPr>
            <p:nvPr/>
          </p:nvSpPr>
          <p:spPr bwMode="auto">
            <a:xfrm>
              <a:off x="6705967" y="3595526"/>
              <a:ext cx="1005258" cy="651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r>
                <a:rPr lang="en-US" sz="3000" b="1" dirty="0">
                  <a:solidFill>
                    <a:schemeClr val="tx1"/>
                  </a:solidFill>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90%</a:t>
              </a:r>
            </a:p>
          </p:txBody>
        </p:sp>
      </p:grpSp>
      <p:sp>
        <p:nvSpPr>
          <p:cNvPr id="3" name="Rectangle 2">
            <a:extLst>
              <a:ext uri="{FF2B5EF4-FFF2-40B4-BE49-F238E27FC236}">
                <a16:creationId xmlns:a16="http://schemas.microsoft.com/office/drawing/2014/main" id="{2292CAA1-6A0B-4E0B-AED5-7DFDBF1EBA58}"/>
              </a:ext>
            </a:extLst>
          </p:cNvPr>
          <p:cNvSpPr/>
          <p:nvPr/>
        </p:nvSpPr>
        <p:spPr>
          <a:xfrm>
            <a:off x="0" y="4978400"/>
            <a:ext cx="12191999" cy="187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Rectangle 120">
            <a:extLst>
              <a:ext uri="{FF2B5EF4-FFF2-40B4-BE49-F238E27FC236}">
                <a16:creationId xmlns:a16="http://schemas.microsoft.com/office/drawing/2014/main" id="{A5887457-FACC-4AB2-9D63-8EFFF91005DB}"/>
              </a:ext>
            </a:extLst>
          </p:cNvPr>
          <p:cNvSpPr/>
          <p:nvPr/>
        </p:nvSpPr>
        <p:spPr>
          <a:xfrm>
            <a:off x="1658060" y="5487313"/>
            <a:ext cx="8875878" cy="86177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printer took a galley of type and scrambled it to make a type specimen book. It has survived not only five centuries, but also the leap into electronic typesetting, remaining essentially unchanged. </a:t>
            </a:r>
          </a:p>
        </p:txBody>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ubtitle 3"/>
          <p:cNvSpPr>
            <a:spLocks noGrp="1"/>
          </p:cNvSpPr>
          <p:nvPr>
            <p:ph type="subTitle" idx="1"/>
          </p:nvPr>
        </p:nvSpPr>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 name="Title 1"/>
          <p:cNvSpPr>
            <a:spLocks noGrp="1"/>
          </p:cNvSpPr>
          <p:nvPr>
            <p:ph type="title"/>
          </p:nvPr>
        </p:nvSpPr>
        <p:spPr/>
        <p:txBody>
          <a:bodyPr/>
          <a:lstStyle/>
          <a:p>
            <a:r>
              <a:rPr lang="en-US" b="1" dirty="0"/>
              <a:t>Our Information</a:t>
            </a:r>
            <a:endParaRPr lang="en-US" dirty="0"/>
          </a:p>
        </p:txBody>
      </p:sp>
      <p:sp>
        <p:nvSpPr>
          <p:cNvPr id="18" name="Slide Number Placeholder 17"/>
          <p:cNvSpPr>
            <a:spLocks noGrp="1"/>
          </p:cNvSpPr>
          <p:nvPr>
            <p:ph type="sldNum" sz="quarter" idx="10"/>
          </p:nvPr>
        </p:nvSpPr>
        <p:spPr/>
        <p:txBody>
          <a:bodyPr/>
          <a:lstStyle/>
          <a:p>
            <a:fld id="{0FDCCA45-55DD-4B3F-8C12-CFB164C9A4F5}" type="slidenum">
              <a:rPr lang="en-US" smtClean="0"/>
              <a:pPr/>
              <a:t>18</a:t>
            </a:fld>
            <a:endParaRPr lang="en-US" dirty="0"/>
          </a:p>
        </p:txBody>
      </p:sp>
      <p:grpSp>
        <p:nvGrpSpPr>
          <p:cNvPr id="3" name="Group 2">
            <a:extLst>
              <a:ext uri="{FF2B5EF4-FFF2-40B4-BE49-F238E27FC236}">
                <a16:creationId xmlns:a16="http://schemas.microsoft.com/office/drawing/2014/main" id="{032A4314-B3C4-45B0-9B80-E5C46506ED3E}"/>
              </a:ext>
            </a:extLst>
          </p:cNvPr>
          <p:cNvGrpSpPr/>
          <p:nvPr/>
        </p:nvGrpSpPr>
        <p:grpSpPr>
          <a:xfrm>
            <a:off x="753292" y="2032233"/>
            <a:ext cx="10685417" cy="3798662"/>
            <a:chOff x="838200" y="2032233"/>
            <a:chExt cx="10685417" cy="3798662"/>
          </a:xfrm>
        </p:grpSpPr>
        <p:graphicFrame>
          <p:nvGraphicFramePr>
            <p:cNvPr id="42" name="Chart 41">
              <a:extLst>
                <a:ext uri="{FF2B5EF4-FFF2-40B4-BE49-F238E27FC236}">
                  <a16:creationId xmlns:a16="http://schemas.microsoft.com/office/drawing/2014/main" id="{3B83BED0-CBC3-4842-87E4-3A2B4E395F70}"/>
                </a:ext>
              </a:extLst>
            </p:cNvPr>
            <p:cNvGraphicFramePr/>
            <p:nvPr>
              <p:extLst>
                <p:ext uri="{D42A27DB-BD31-4B8C-83A1-F6EECF244321}">
                  <p14:modId xmlns:p14="http://schemas.microsoft.com/office/powerpoint/2010/main" val="214376028"/>
                </p:ext>
              </p:extLst>
            </p:nvPr>
          </p:nvGraphicFramePr>
          <p:xfrm>
            <a:off x="838200" y="2032233"/>
            <a:ext cx="6341162" cy="3798662"/>
          </p:xfrm>
          <a:graphic>
            <a:graphicData uri="http://schemas.openxmlformats.org/drawingml/2006/chart">
              <c:chart xmlns:c="http://schemas.openxmlformats.org/drawingml/2006/chart" xmlns:r="http://schemas.openxmlformats.org/officeDocument/2006/relationships" r:id="rId3"/>
            </a:graphicData>
          </a:graphic>
        </p:graphicFrame>
        <p:grpSp>
          <p:nvGrpSpPr>
            <p:cNvPr id="77" name="Group 76">
              <a:extLst>
                <a:ext uri="{FF2B5EF4-FFF2-40B4-BE49-F238E27FC236}">
                  <a16:creationId xmlns:a16="http://schemas.microsoft.com/office/drawing/2014/main" id="{2245E66A-28A4-4862-825C-6E141802547D}"/>
                </a:ext>
              </a:extLst>
            </p:cNvPr>
            <p:cNvGrpSpPr/>
            <p:nvPr/>
          </p:nvGrpSpPr>
          <p:grpSpPr>
            <a:xfrm>
              <a:off x="7794933" y="2347353"/>
              <a:ext cx="3728684" cy="3423756"/>
              <a:chOff x="6911338" y="2347353"/>
              <a:chExt cx="3728684" cy="3423756"/>
            </a:xfrm>
          </p:grpSpPr>
          <p:grpSp>
            <p:nvGrpSpPr>
              <p:cNvPr id="78" name="Group 77">
                <a:extLst>
                  <a:ext uri="{FF2B5EF4-FFF2-40B4-BE49-F238E27FC236}">
                    <a16:creationId xmlns:a16="http://schemas.microsoft.com/office/drawing/2014/main" id="{FAC7AD6F-343C-476F-A219-8A6B143105CA}"/>
                  </a:ext>
                </a:extLst>
              </p:cNvPr>
              <p:cNvGrpSpPr/>
              <p:nvPr/>
            </p:nvGrpSpPr>
            <p:grpSpPr>
              <a:xfrm>
                <a:off x="6911338" y="2347353"/>
                <a:ext cx="3728684" cy="469642"/>
                <a:chOff x="6539080" y="3483569"/>
                <a:chExt cx="3728684" cy="469642"/>
              </a:xfrm>
            </p:grpSpPr>
            <p:sp>
              <p:nvSpPr>
                <p:cNvPr id="99" name="Rectangle 21">
                  <a:extLst>
                    <a:ext uri="{FF2B5EF4-FFF2-40B4-BE49-F238E27FC236}">
                      <a16:creationId xmlns:a16="http://schemas.microsoft.com/office/drawing/2014/main" id="{E90AE8DC-7086-48DC-BA49-F35A6A3D2DFE}"/>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100" name="Group 99">
                  <a:extLst>
                    <a:ext uri="{FF2B5EF4-FFF2-40B4-BE49-F238E27FC236}">
                      <a16:creationId xmlns:a16="http://schemas.microsoft.com/office/drawing/2014/main" id="{E3298859-9325-4C23-810E-2C975F9E3A38}"/>
                    </a:ext>
                  </a:extLst>
                </p:cNvPr>
                <p:cNvGrpSpPr/>
                <p:nvPr/>
              </p:nvGrpSpPr>
              <p:grpSpPr>
                <a:xfrm>
                  <a:off x="6539080" y="3483569"/>
                  <a:ext cx="469642" cy="469642"/>
                  <a:chOff x="6770631" y="3483569"/>
                  <a:chExt cx="469642" cy="469642"/>
                </a:xfrm>
              </p:grpSpPr>
              <p:sp>
                <p:nvSpPr>
                  <p:cNvPr id="101" name="Oval 100">
                    <a:extLst>
                      <a:ext uri="{FF2B5EF4-FFF2-40B4-BE49-F238E27FC236}">
                        <a16:creationId xmlns:a16="http://schemas.microsoft.com/office/drawing/2014/main" id="{871DCE24-A18E-4576-9D3C-392E3771816D}"/>
                      </a:ext>
                    </a:extLst>
                  </p:cNvPr>
                  <p:cNvSpPr/>
                  <p:nvPr/>
                </p:nvSpPr>
                <p:spPr bwMode="auto">
                  <a:xfrm>
                    <a:off x="6770631" y="3483569"/>
                    <a:ext cx="469642" cy="469642"/>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tx1"/>
                      </a:solidFill>
                      <a:effectLst/>
                      <a:latin typeface="Gill Sans" charset="0"/>
                      <a:ea typeface="ヒラギノ角ゴ ProN W3" charset="0"/>
                      <a:cs typeface="ヒラギノ角ゴ ProN W3" charset="0"/>
                      <a:sym typeface="Gill Sans" charset="0"/>
                    </a:endParaRPr>
                  </a:p>
                </p:txBody>
              </p:sp>
              <p:sp>
                <p:nvSpPr>
                  <p:cNvPr id="102" name="Rectangle 21">
                    <a:extLst>
                      <a:ext uri="{FF2B5EF4-FFF2-40B4-BE49-F238E27FC236}">
                        <a16:creationId xmlns:a16="http://schemas.microsoft.com/office/drawing/2014/main" id="{220781DC-C342-43C6-A2BB-4F493F291A88}"/>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1</a:t>
                    </a:r>
                  </a:p>
                </p:txBody>
              </p:sp>
            </p:grpSp>
          </p:grpSp>
          <p:grpSp>
            <p:nvGrpSpPr>
              <p:cNvPr id="79" name="Group 78">
                <a:extLst>
                  <a:ext uri="{FF2B5EF4-FFF2-40B4-BE49-F238E27FC236}">
                    <a16:creationId xmlns:a16="http://schemas.microsoft.com/office/drawing/2014/main" id="{5A309D1E-8B4F-4A69-907A-9EB6F0DFB412}"/>
                  </a:ext>
                </a:extLst>
              </p:cNvPr>
              <p:cNvGrpSpPr/>
              <p:nvPr/>
            </p:nvGrpSpPr>
            <p:grpSpPr>
              <a:xfrm>
                <a:off x="6911338" y="3085881"/>
                <a:ext cx="3728684" cy="469642"/>
                <a:chOff x="6539080" y="3483569"/>
                <a:chExt cx="3728684" cy="469642"/>
              </a:xfrm>
            </p:grpSpPr>
            <p:sp>
              <p:nvSpPr>
                <p:cNvPr id="95" name="Rectangle 21">
                  <a:extLst>
                    <a:ext uri="{FF2B5EF4-FFF2-40B4-BE49-F238E27FC236}">
                      <a16:creationId xmlns:a16="http://schemas.microsoft.com/office/drawing/2014/main" id="{A02A871E-7AB2-4CD9-B0B2-6BBA684942A9}"/>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96" name="Group 95">
                  <a:extLst>
                    <a:ext uri="{FF2B5EF4-FFF2-40B4-BE49-F238E27FC236}">
                      <a16:creationId xmlns:a16="http://schemas.microsoft.com/office/drawing/2014/main" id="{4140262E-7F36-466F-BFD8-4C98A4BE64EB}"/>
                    </a:ext>
                  </a:extLst>
                </p:cNvPr>
                <p:cNvGrpSpPr/>
                <p:nvPr/>
              </p:nvGrpSpPr>
              <p:grpSpPr>
                <a:xfrm>
                  <a:off x="6539080" y="3483569"/>
                  <a:ext cx="469642" cy="469642"/>
                  <a:chOff x="6770631" y="3483569"/>
                  <a:chExt cx="469642" cy="469642"/>
                </a:xfrm>
              </p:grpSpPr>
              <p:sp>
                <p:nvSpPr>
                  <p:cNvPr id="97" name="Oval 96">
                    <a:extLst>
                      <a:ext uri="{FF2B5EF4-FFF2-40B4-BE49-F238E27FC236}">
                        <a16:creationId xmlns:a16="http://schemas.microsoft.com/office/drawing/2014/main" id="{3E095B95-0FDB-422D-9333-158DCDE48F1D}"/>
                      </a:ext>
                    </a:extLst>
                  </p:cNvPr>
                  <p:cNvSpPr/>
                  <p:nvPr/>
                </p:nvSpPr>
                <p:spPr bwMode="auto">
                  <a:xfrm>
                    <a:off x="6770631" y="3483569"/>
                    <a:ext cx="469642" cy="469642"/>
                  </a:xfrm>
                  <a:prstGeom prst="ellipse">
                    <a:avLst/>
                  </a:prstGeom>
                  <a:solidFill>
                    <a:schemeClr val="tx1">
                      <a:lumMod val="50000"/>
                      <a:lumOff val="50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98" name="Rectangle 21">
                    <a:extLst>
                      <a:ext uri="{FF2B5EF4-FFF2-40B4-BE49-F238E27FC236}">
                        <a16:creationId xmlns:a16="http://schemas.microsoft.com/office/drawing/2014/main" id="{5C2917B7-86AF-4D60-ACDB-D5E047C23FAC}"/>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2</a:t>
                    </a:r>
                  </a:p>
                </p:txBody>
              </p:sp>
            </p:grpSp>
          </p:grpSp>
          <p:grpSp>
            <p:nvGrpSpPr>
              <p:cNvPr id="80" name="Group 79">
                <a:extLst>
                  <a:ext uri="{FF2B5EF4-FFF2-40B4-BE49-F238E27FC236}">
                    <a16:creationId xmlns:a16="http://schemas.microsoft.com/office/drawing/2014/main" id="{39B21649-29F5-4805-B61D-C2D1B3BA73F7}"/>
                  </a:ext>
                </a:extLst>
              </p:cNvPr>
              <p:cNvGrpSpPr/>
              <p:nvPr/>
            </p:nvGrpSpPr>
            <p:grpSpPr>
              <a:xfrm>
                <a:off x="6911338" y="3824409"/>
                <a:ext cx="3728684" cy="469642"/>
                <a:chOff x="6539080" y="3483569"/>
                <a:chExt cx="3728684" cy="469642"/>
              </a:xfrm>
            </p:grpSpPr>
            <p:sp>
              <p:nvSpPr>
                <p:cNvPr id="91" name="Rectangle 21">
                  <a:extLst>
                    <a:ext uri="{FF2B5EF4-FFF2-40B4-BE49-F238E27FC236}">
                      <a16:creationId xmlns:a16="http://schemas.microsoft.com/office/drawing/2014/main" id="{41158170-6D35-4BEC-AA3E-683BE997960B}"/>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92" name="Group 91">
                  <a:extLst>
                    <a:ext uri="{FF2B5EF4-FFF2-40B4-BE49-F238E27FC236}">
                      <a16:creationId xmlns:a16="http://schemas.microsoft.com/office/drawing/2014/main" id="{00D6B716-99A4-4B77-A078-15A720FD123F}"/>
                    </a:ext>
                  </a:extLst>
                </p:cNvPr>
                <p:cNvGrpSpPr/>
                <p:nvPr/>
              </p:nvGrpSpPr>
              <p:grpSpPr>
                <a:xfrm>
                  <a:off x="6539080" y="3483569"/>
                  <a:ext cx="469642" cy="469642"/>
                  <a:chOff x="6770631" y="3483569"/>
                  <a:chExt cx="469642" cy="469642"/>
                </a:xfrm>
              </p:grpSpPr>
              <p:sp>
                <p:nvSpPr>
                  <p:cNvPr id="93" name="Oval 92">
                    <a:extLst>
                      <a:ext uri="{FF2B5EF4-FFF2-40B4-BE49-F238E27FC236}">
                        <a16:creationId xmlns:a16="http://schemas.microsoft.com/office/drawing/2014/main" id="{ACEF39A6-CE64-45FD-951E-9552AA828780}"/>
                      </a:ext>
                    </a:extLst>
                  </p:cNvPr>
                  <p:cNvSpPr/>
                  <p:nvPr/>
                </p:nvSpPr>
                <p:spPr bwMode="auto">
                  <a:xfrm>
                    <a:off x="6770631" y="3483569"/>
                    <a:ext cx="469642" cy="469642"/>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94" name="Rectangle 21">
                    <a:extLst>
                      <a:ext uri="{FF2B5EF4-FFF2-40B4-BE49-F238E27FC236}">
                        <a16:creationId xmlns:a16="http://schemas.microsoft.com/office/drawing/2014/main" id="{7ADAD156-85A2-4D4C-BD85-FFD7C67E35F2}"/>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3</a:t>
                    </a:r>
                  </a:p>
                </p:txBody>
              </p:sp>
            </p:grpSp>
          </p:grpSp>
          <p:grpSp>
            <p:nvGrpSpPr>
              <p:cNvPr id="81" name="Group 80">
                <a:extLst>
                  <a:ext uri="{FF2B5EF4-FFF2-40B4-BE49-F238E27FC236}">
                    <a16:creationId xmlns:a16="http://schemas.microsoft.com/office/drawing/2014/main" id="{CFCCB330-91D1-42FC-B727-C6002B2203C0}"/>
                  </a:ext>
                </a:extLst>
              </p:cNvPr>
              <p:cNvGrpSpPr/>
              <p:nvPr/>
            </p:nvGrpSpPr>
            <p:grpSpPr>
              <a:xfrm>
                <a:off x="6911338" y="4562937"/>
                <a:ext cx="3728684" cy="469642"/>
                <a:chOff x="6539080" y="3483569"/>
                <a:chExt cx="3728684" cy="469642"/>
              </a:xfrm>
            </p:grpSpPr>
            <p:sp>
              <p:nvSpPr>
                <p:cNvPr id="87" name="Rectangle 21">
                  <a:extLst>
                    <a:ext uri="{FF2B5EF4-FFF2-40B4-BE49-F238E27FC236}">
                      <a16:creationId xmlns:a16="http://schemas.microsoft.com/office/drawing/2014/main" id="{A53F45EF-BA87-41C6-98DF-A2B87F3BE3B0}"/>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88" name="Group 87">
                  <a:extLst>
                    <a:ext uri="{FF2B5EF4-FFF2-40B4-BE49-F238E27FC236}">
                      <a16:creationId xmlns:a16="http://schemas.microsoft.com/office/drawing/2014/main" id="{8C54B36B-E5AB-4D75-8582-8E77CB8FEB22}"/>
                    </a:ext>
                  </a:extLst>
                </p:cNvPr>
                <p:cNvGrpSpPr/>
                <p:nvPr/>
              </p:nvGrpSpPr>
              <p:grpSpPr>
                <a:xfrm>
                  <a:off x="6539080" y="3483569"/>
                  <a:ext cx="469642" cy="469642"/>
                  <a:chOff x="6770631" y="3483569"/>
                  <a:chExt cx="469642" cy="469642"/>
                </a:xfrm>
              </p:grpSpPr>
              <p:sp>
                <p:nvSpPr>
                  <p:cNvPr id="89" name="Oval 88">
                    <a:extLst>
                      <a:ext uri="{FF2B5EF4-FFF2-40B4-BE49-F238E27FC236}">
                        <a16:creationId xmlns:a16="http://schemas.microsoft.com/office/drawing/2014/main" id="{21A05C2A-237E-4872-9624-E9186439C061}"/>
                      </a:ext>
                    </a:extLst>
                  </p:cNvPr>
                  <p:cNvSpPr/>
                  <p:nvPr/>
                </p:nvSpPr>
                <p:spPr bwMode="auto">
                  <a:xfrm>
                    <a:off x="6770631" y="3483569"/>
                    <a:ext cx="469642" cy="469642"/>
                  </a:xfrm>
                  <a:prstGeom prst="ellipse">
                    <a:avLst/>
                  </a:prstGeom>
                  <a:solidFill>
                    <a:schemeClr val="accent3"/>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90" name="Rectangle 21">
                    <a:extLst>
                      <a:ext uri="{FF2B5EF4-FFF2-40B4-BE49-F238E27FC236}">
                        <a16:creationId xmlns:a16="http://schemas.microsoft.com/office/drawing/2014/main" id="{51240483-6DB3-4EA9-9592-1F6B802375FD}"/>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4</a:t>
                    </a:r>
                  </a:p>
                </p:txBody>
              </p:sp>
            </p:grpSp>
          </p:grpSp>
          <p:grpSp>
            <p:nvGrpSpPr>
              <p:cNvPr id="82" name="Group 81">
                <a:extLst>
                  <a:ext uri="{FF2B5EF4-FFF2-40B4-BE49-F238E27FC236}">
                    <a16:creationId xmlns:a16="http://schemas.microsoft.com/office/drawing/2014/main" id="{A75527BD-7E62-4229-8916-FA68EB82382D}"/>
                  </a:ext>
                </a:extLst>
              </p:cNvPr>
              <p:cNvGrpSpPr/>
              <p:nvPr/>
            </p:nvGrpSpPr>
            <p:grpSpPr>
              <a:xfrm>
                <a:off x="6911338" y="5301467"/>
                <a:ext cx="3728684" cy="469642"/>
                <a:chOff x="6539080" y="3483569"/>
                <a:chExt cx="3728684" cy="469642"/>
              </a:xfrm>
            </p:grpSpPr>
            <p:sp>
              <p:nvSpPr>
                <p:cNvPr id="83" name="Rectangle 21">
                  <a:extLst>
                    <a:ext uri="{FF2B5EF4-FFF2-40B4-BE49-F238E27FC236}">
                      <a16:creationId xmlns:a16="http://schemas.microsoft.com/office/drawing/2014/main" id="{F9EEC646-EE82-44F3-9D46-FA58E5C587B1}"/>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84" name="Group 83">
                  <a:extLst>
                    <a:ext uri="{FF2B5EF4-FFF2-40B4-BE49-F238E27FC236}">
                      <a16:creationId xmlns:a16="http://schemas.microsoft.com/office/drawing/2014/main" id="{66A0B281-CDBD-44FC-B7A5-26F09C8B2A3D}"/>
                    </a:ext>
                  </a:extLst>
                </p:cNvPr>
                <p:cNvGrpSpPr/>
                <p:nvPr/>
              </p:nvGrpSpPr>
              <p:grpSpPr>
                <a:xfrm>
                  <a:off x="6539080" y="3483569"/>
                  <a:ext cx="469642" cy="469642"/>
                  <a:chOff x="6770631" y="3483569"/>
                  <a:chExt cx="469642" cy="469642"/>
                </a:xfrm>
              </p:grpSpPr>
              <p:sp>
                <p:nvSpPr>
                  <p:cNvPr id="85" name="Oval 84">
                    <a:extLst>
                      <a:ext uri="{FF2B5EF4-FFF2-40B4-BE49-F238E27FC236}">
                        <a16:creationId xmlns:a16="http://schemas.microsoft.com/office/drawing/2014/main" id="{C53508AB-B653-4FDA-80FE-273815BF4E79}"/>
                      </a:ext>
                    </a:extLst>
                  </p:cNvPr>
                  <p:cNvSpPr/>
                  <p:nvPr/>
                </p:nvSpPr>
                <p:spPr bwMode="auto">
                  <a:xfrm>
                    <a:off x="6770631" y="3483569"/>
                    <a:ext cx="469642" cy="469642"/>
                  </a:xfrm>
                  <a:prstGeom prst="ellipse">
                    <a:avLst/>
                  </a:prstGeom>
                  <a:solidFill>
                    <a:schemeClr val="accent4"/>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86" name="Rectangle 21">
                    <a:extLst>
                      <a:ext uri="{FF2B5EF4-FFF2-40B4-BE49-F238E27FC236}">
                        <a16:creationId xmlns:a16="http://schemas.microsoft.com/office/drawing/2014/main" id="{CA2A3E14-2BE7-4BA2-B2FE-ABF4A7BECCF6}"/>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5</a:t>
                    </a:r>
                  </a:p>
                </p:txBody>
              </p:sp>
            </p:grpSp>
          </p:grpSp>
        </p:grpSp>
      </p:grpSp>
    </p:spTree>
    <p:extLst>
      <p:ext uri="{BB962C8B-B14F-4D97-AF65-F5344CB8AC3E}">
        <p14:creationId xmlns:p14="http://schemas.microsoft.com/office/powerpoint/2010/main" val="364261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Our Information</a:t>
            </a:r>
          </a:p>
        </p:txBody>
      </p:sp>
      <p:grpSp>
        <p:nvGrpSpPr>
          <p:cNvPr id="23" name="Group 22"/>
          <p:cNvGrpSpPr/>
          <p:nvPr/>
        </p:nvGrpSpPr>
        <p:grpSpPr>
          <a:xfrm>
            <a:off x="1451214" y="2302450"/>
            <a:ext cx="3728684" cy="3423756"/>
            <a:chOff x="6911338" y="2347353"/>
            <a:chExt cx="3728684" cy="3423756"/>
          </a:xfrm>
        </p:grpSpPr>
        <p:grpSp>
          <p:nvGrpSpPr>
            <p:cNvPr id="36" name="Group 35">
              <a:extLst>
                <a:ext uri="{FF2B5EF4-FFF2-40B4-BE49-F238E27FC236}">
                  <a16:creationId xmlns:a16="http://schemas.microsoft.com/office/drawing/2014/main" id="{7C017F5C-D43C-4F52-934B-4CBA0026625A}"/>
                </a:ext>
              </a:extLst>
            </p:cNvPr>
            <p:cNvGrpSpPr/>
            <p:nvPr/>
          </p:nvGrpSpPr>
          <p:grpSpPr>
            <a:xfrm>
              <a:off x="6911338" y="2347353"/>
              <a:ext cx="3728684" cy="469642"/>
              <a:chOff x="6539080" y="3483569"/>
              <a:chExt cx="3728684" cy="469642"/>
            </a:xfrm>
          </p:grpSpPr>
          <p:sp>
            <p:nvSpPr>
              <p:cNvPr id="47" name="Rectangle 21">
                <a:extLst>
                  <a:ext uri="{FF2B5EF4-FFF2-40B4-BE49-F238E27FC236}">
                    <a16:creationId xmlns:a16="http://schemas.microsoft.com/office/drawing/2014/main" id="{3A3BE991-6F05-447C-9626-4D5A43182014}"/>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48" name="Group 47">
                <a:extLst>
                  <a:ext uri="{FF2B5EF4-FFF2-40B4-BE49-F238E27FC236}">
                    <a16:creationId xmlns:a16="http://schemas.microsoft.com/office/drawing/2014/main" id="{85BF0E5C-3539-498D-95F4-E15BA361CBCB}"/>
                  </a:ext>
                </a:extLst>
              </p:cNvPr>
              <p:cNvGrpSpPr/>
              <p:nvPr/>
            </p:nvGrpSpPr>
            <p:grpSpPr>
              <a:xfrm>
                <a:off x="6539080" y="3483569"/>
                <a:ext cx="469642" cy="469642"/>
                <a:chOff x="6770631" y="3483569"/>
                <a:chExt cx="469642" cy="469642"/>
              </a:xfrm>
            </p:grpSpPr>
            <p:sp>
              <p:nvSpPr>
                <p:cNvPr id="49" name="Oval 48">
                  <a:extLst>
                    <a:ext uri="{FF2B5EF4-FFF2-40B4-BE49-F238E27FC236}">
                      <a16:creationId xmlns:a16="http://schemas.microsoft.com/office/drawing/2014/main" id="{A71E7950-124F-4F3B-8110-033B9FE87903}"/>
                    </a:ext>
                  </a:extLst>
                </p:cNvPr>
                <p:cNvSpPr/>
                <p:nvPr/>
              </p:nvSpPr>
              <p:spPr bwMode="auto">
                <a:xfrm>
                  <a:off x="6770631" y="3483569"/>
                  <a:ext cx="469642" cy="469642"/>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tx1"/>
                    </a:solidFill>
                    <a:effectLst/>
                    <a:latin typeface="Gill Sans" charset="0"/>
                    <a:ea typeface="ヒラギノ角ゴ ProN W3" charset="0"/>
                    <a:cs typeface="ヒラギノ角ゴ ProN W3" charset="0"/>
                    <a:sym typeface="Gill Sans" charset="0"/>
                  </a:endParaRPr>
                </a:p>
              </p:txBody>
            </p:sp>
            <p:sp>
              <p:nvSpPr>
                <p:cNvPr id="50" name="Rectangle 21">
                  <a:extLst>
                    <a:ext uri="{FF2B5EF4-FFF2-40B4-BE49-F238E27FC236}">
                      <a16:creationId xmlns:a16="http://schemas.microsoft.com/office/drawing/2014/main" id="{CD365ADD-51A3-4B67-8F98-759E313DEE37}"/>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1</a:t>
                  </a:r>
                </a:p>
              </p:txBody>
            </p:sp>
          </p:grpSp>
        </p:grpSp>
        <p:grpSp>
          <p:nvGrpSpPr>
            <p:cNvPr id="37" name="Group 36">
              <a:extLst>
                <a:ext uri="{FF2B5EF4-FFF2-40B4-BE49-F238E27FC236}">
                  <a16:creationId xmlns:a16="http://schemas.microsoft.com/office/drawing/2014/main" id="{66B1DC2C-3CCE-47AE-A270-0C6B901CD7FA}"/>
                </a:ext>
              </a:extLst>
            </p:cNvPr>
            <p:cNvGrpSpPr/>
            <p:nvPr/>
          </p:nvGrpSpPr>
          <p:grpSpPr>
            <a:xfrm>
              <a:off x="6911338" y="3085881"/>
              <a:ext cx="3728684" cy="469642"/>
              <a:chOff x="6539080" y="3483569"/>
              <a:chExt cx="3728684" cy="469642"/>
            </a:xfrm>
          </p:grpSpPr>
          <p:sp>
            <p:nvSpPr>
              <p:cNvPr id="43" name="Rectangle 21">
                <a:extLst>
                  <a:ext uri="{FF2B5EF4-FFF2-40B4-BE49-F238E27FC236}">
                    <a16:creationId xmlns:a16="http://schemas.microsoft.com/office/drawing/2014/main" id="{153C2E0C-4665-42BB-86FB-FA3F37B16255}"/>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44" name="Group 43">
                <a:extLst>
                  <a:ext uri="{FF2B5EF4-FFF2-40B4-BE49-F238E27FC236}">
                    <a16:creationId xmlns:a16="http://schemas.microsoft.com/office/drawing/2014/main" id="{4BBA66C9-DA28-4382-93FE-62985185551C}"/>
                  </a:ext>
                </a:extLst>
              </p:cNvPr>
              <p:cNvGrpSpPr/>
              <p:nvPr/>
            </p:nvGrpSpPr>
            <p:grpSpPr>
              <a:xfrm>
                <a:off x="6539080" y="3483569"/>
                <a:ext cx="469642" cy="469642"/>
                <a:chOff x="6770631" y="3483569"/>
                <a:chExt cx="469642" cy="469642"/>
              </a:xfrm>
            </p:grpSpPr>
            <p:sp>
              <p:nvSpPr>
                <p:cNvPr id="45" name="Oval 44">
                  <a:extLst>
                    <a:ext uri="{FF2B5EF4-FFF2-40B4-BE49-F238E27FC236}">
                      <a16:creationId xmlns:a16="http://schemas.microsoft.com/office/drawing/2014/main" id="{4B1E04FC-34CA-44DF-8DFF-44576C0E946D}"/>
                    </a:ext>
                  </a:extLst>
                </p:cNvPr>
                <p:cNvSpPr/>
                <p:nvPr/>
              </p:nvSpPr>
              <p:spPr bwMode="auto">
                <a:xfrm>
                  <a:off x="6770631" y="3483569"/>
                  <a:ext cx="469642" cy="469642"/>
                </a:xfrm>
                <a:prstGeom prst="ellipse">
                  <a:avLst/>
                </a:prstGeom>
                <a:solidFill>
                  <a:schemeClr val="tx1">
                    <a:lumMod val="50000"/>
                    <a:lumOff val="50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46" name="Rectangle 21">
                  <a:extLst>
                    <a:ext uri="{FF2B5EF4-FFF2-40B4-BE49-F238E27FC236}">
                      <a16:creationId xmlns:a16="http://schemas.microsoft.com/office/drawing/2014/main" id="{C19E628B-D24F-475D-8DD4-27043D4AFCC6}"/>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2</a:t>
                  </a:r>
                </a:p>
              </p:txBody>
            </p:sp>
          </p:grpSp>
        </p:grpSp>
        <p:grpSp>
          <p:nvGrpSpPr>
            <p:cNvPr id="38" name="Group 37">
              <a:extLst>
                <a:ext uri="{FF2B5EF4-FFF2-40B4-BE49-F238E27FC236}">
                  <a16:creationId xmlns:a16="http://schemas.microsoft.com/office/drawing/2014/main" id="{6C5947B6-F0B9-46C9-812C-C2B0E7DC1413}"/>
                </a:ext>
              </a:extLst>
            </p:cNvPr>
            <p:cNvGrpSpPr/>
            <p:nvPr/>
          </p:nvGrpSpPr>
          <p:grpSpPr>
            <a:xfrm>
              <a:off x="6911338" y="3824409"/>
              <a:ext cx="3728684" cy="469642"/>
              <a:chOff x="6539080" y="3483569"/>
              <a:chExt cx="3728684" cy="469642"/>
            </a:xfrm>
          </p:grpSpPr>
          <p:sp>
            <p:nvSpPr>
              <p:cNvPr id="39" name="Rectangle 21">
                <a:extLst>
                  <a:ext uri="{FF2B5EF4-FFF2-40B4-BE49-F238E27FC236}">
                    <a16:creationId xmlns:a16="http://schemas.microsoft.com/office/drawing/2014/main" id="{C12174DC-96E2-4322-8D96-97E299DC69D2}"/>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40" name="Group 39">
                <a:extLst>
                  <a:ext uri="{FF2B5EF4-FFF2-40B4-BE49-F238E27FC236}">
                    <a16:creationId xmlns:a16="http://schemas.microsoft.com/office/drawing/2014/main" id="{B7A3C2E4-AB2B-4274-A752-28289ECA392F}"/>
                  </a:ext>
                </a:extLst>
              </p:cNvPr>
              <p:cNvGrpSpPr/>
              <p:nvPr/>
            </p:nvGrpSpPr>
            <p:grpSpPr>
              <a:xfrm>
                <a:off x="6539080" y="3483569"/>
                <a:ext cx="469642" cy="469642"/>
                <a:chOff x="6770631" y="3483569"/>
                <a:chExt cx="469642" cy="469642"/>
              </a:xfrm>
            </p:grpSpPr>
            <p:sp>
              <p:nvSpPr>
                <p:cNvPr id="41" name="Oval 40">
                  <a:extLst>
                    <a:ext uri="{FF2B5EF4-FFF2-40B4-BE49-F238E27FC236}">
                      <a16:creationId xmlns:a16="http://schemas.microsoft.com/office/drawing/2014/main" id="{744CFC6B-D97D-4477-9C99-A5864DCEF057}"/>
                    </a:ext>
                  </a:extLst>
                </p:cNvPr>
                <p:cNvSpPr/>
                <p:nvPr/>
              </p:nvSpPr>
              <p:spPr bwMode="auto">
                <a:xfrm>
                  <a:off x="6770631" y="3483569"/>
                  <a:ext cx="469642" cy="469642"/>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42" name="Rectangle 21">
                  <a:extLst>
                    <a:ext uri="{FF2B5EF4-FFF2-40B4-BE49-F238E27FC236}">
                      <a16:creationId xmlns:a16="http://schemas.microsoft.com/office/drawing/2014/main" id="{0BD264DD-BB75-4503-B5CF-4433CEA1757B}"/>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3</a:t>
                  </a:r>
                </a:p>
              </p:txBody>
            </p:sp>
          </p:grpSp>
        </p:grpSp>
        <p:grpSp>
          <p:nvGrpSpPr>
            <p:cNvPr id="51" name="Group 50">
              <a:extLst>
                <a:ext uri="{FF2B5EF4-FFF2-40B4-BE49-F238E27FC236}">
                  <a16:creationId xmlns:a16="http://schemas.microsoft.com/office/drawing/2014/main" id="{6C5947B6-F0B9-46C9-812C-C2B0E7DC1413}"/>
                </a:ext>
              </a:extLst>
            </p:cNvPr>
            <p:cNvGrpSpPr/>
            <p:nvPr/>
          </p:nvGrpSpPr>
          <p:grpSpPr>
            <a:xfrm>
              <a:off x="6911338" y="4562937"/>
              <a:ext cx="3728684" cy="469642"/>
              <a:chOff x="6539080" y="3483569"/>
              <a:chExt cx="3728684" cy="469642"/>
            </a:xfrm>
          </p:grpSpPr>
          <p:sp>
            <p:nvSpPr>
              <p:cNvPr id="52" name="Rectangle 21">
                <a:extLst>
                  <a:ext uri="{FF2B5EF4-FFF2-40B4-BE49-F238E27FC236}">
                    <a16:creationId xmlns:a16="http://schemas.microsoft.com/office/drawing/2014/main" id="{C12174DC-96E2-4322-8D96-97E299DC69D2}"/>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53" name="Group 52">
                <a:extLst>
                  <a:ext uri="{FF2B5EF4-FFF2-40B4-BE49-F238E27FC236}">
                    <a16:creationId xmlns:a16="http://schemas.microsoft.com/office/drawing/2014/main" id="{B7A3C2E4-AB2B-4274-A752-28289ECA392F}"/>
                  </a:ext>
                </a:extLst>
              </p:cNvPr>
              <p:cNvGrpSpPr/>
              <p:nvPr/>
            </p:nvGrpSpPr>
            <p:grpSpPr>
              <a:xfrm>
                <a:off x="6539080" y="3483569"/>
                <a:ext cx="469642" cy="469642"/>
                <a:chOff x="6770631" y="3483569"/>
                <a:chExt cx="469642" cy="469642"/>
              </a:xfrm>
            </p:grpSpPr>
            <p:sp>
              <p:nvSpPr>
                <p:cNvPr id="54" name="Oval 53">
                  <a:extLst>
                    <a:ext uri="{FF2B5EF4-FFF2-40B4-BE49-F238E27FC236}">
                      <a16:creationId xmlns:a16="http://schemas.microsoft.com/office/drawing/2014/main" id="{744CFC6B-D97D-4477-9C99-A5864DCEF057}"/>
                    </a:ext>
                  </a:extLst>
                </p:cNvPr>
                <p:cNvSpPr/>
                <p:nvPr/>
              </p:nvSpPr>
              <p:spPr bwMode="auto">
                <a:xfrm>
                  <a:off x="6770631" y="3483569"/>
                  <a:ext cx="469642" cy="469642"/>
                </a:xfrm>
                <a:prstGeom prst="ellipse">
                  <a:avLst/>
                </a:prstGeom>
                <a:solidFill>
                  <a:schemeClr val="accent3"/>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55" name="Rectangle 21">
                  <a:extLst>
                    <a:ext uri="{FF2B5EF4-FFF2-40B4-BE49-F238E27FC236}">
                      <a16:creationId xmlns:a16="http://schemas.microsoft.com/office/drawing/2014/main" id="{0BD264DD-BB75-4503-B5CF-4433CEA1757B}"/>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4</a:t>
                  </a:r>
                </a:p>
              </p:txBody>
            </p:sp>
          </p:grpSp>
        </p:grpSp>
        <p:grpSp>
          <p:nvGrpSpPr>
            <p:cNvPr id="56" name="Group 55">
              <a:extLst>
                <a:ext uri="{FF2B5EF4-FFF2-40B4-BE49-F238E27FC236}">
                  <a16:creationId xmlns:a16="http://schemas.microsoft.com/office/drawing/2014/main" id="{6C5947B6-F0B9-46C9-812C-C2B0E7DC1413}"/>
                </a:ext>
              </a:extLst>
            </p:cNvPr>
            <p:cNvGrpSpPr/>
            <p:nvPr/>
          </p:nvGrpSpPr>
          <p:grpSpPr>
            <a:xfrm>
              <a:off x="6911338" y="5301467"/>
              <a:ext cx="3728684" cy="469642"/>
              <a:chOff x="6539080" y="3483569"/>
              <a:chExt cx="3728684" cy="469642"/>
            </a:xfrm>
          </p:grpSpPr>
          <p:sp>
            <p:nvSpPr>
              <p:cNvPr id="57" name="Rectangle 21">
                <a:extLst>
                  <a:ext uri="{FF2B5EF4-FFF2-40B4-BE49-F238E27FC236}">
                    <a16:creationId xmlns:a16="http://schemas.microsoft.com/office/drawing/2014/main" id="{C12174DC-96E2-4322-8D96-97E299DC69D2}"/>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58" name="Group 57">
                <a:extLst>
                  <a:ext uri="{FF2B5EF4-FFF2-40B4-BE49-F238E27FC236}">
                    <a16:creationId xmlns:a16="http://schemas.microsoft.com/office/drawing/2014/main" id="{B7A3C2E4-AB2B-4274-A752-28289ECA392F}"/>
                  </a:ext>
                </a:extLst>
              </p:cNvPr>
              <p:cNvGrpSpPr/>
              <p:nvPr/>
            </p:nvGrpSpPr>
            <p:grpSpPr>
              <a:xfrm>
                <a:off x="6539080" y="3483569"/>
                <a:ext cx="469642" cy="469642"/>
                <a:chOff x="6770631" y="3483569"/>
                <a:chExt cx="469642" cy="469642"/>
              </a:xfrm>
            </p:grpSpPr>
            <p:sp>
              <p:nvSpPr>
                <p:cNvPr id="59" name="Oval 58">
                  <a:extLst>
                    <a:ext uri="{FF2B5EF4-FFF2-40B4-BE49-F238E27FC236}">
                      <a16:creationId xmlns:a16="http://schemas.microsoft.com/office/drawing/2014/main" id="{744CFC6B-D97D-4477-9C99-A5864DCEF057}"/>
                    </a:ext>
                  </a:extLst>
                </p:cNvPr>
                <p:cNvSpPr/>
                <p:nvPr/>
              </p:nvSpPr>
              <p:spPr bwMode="auto">
                <a:xfrm>
                  <a:off x="6770631" y="3483569"/>
                  <a:ext cx="469642" cy="469642"/>
                </a:xfrm>
                <a:prstGeom prst="ellipse">
                  <a:avLst/>
                </a:prstGeom>
                <a:solidFill>
                  <a:schemeClr val="accent4"/>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60" name="Rectangle 21">
                  <a:extLst>
                    <a:ext uri="{FF2B5EF4-FFF2-40B4-BE49-F238E27FC236}">
                      <a16:creationId xmlns:a16="http://schemas.microsoft.com/office/drawing/2014/main" id="{0BD264DD-BB75-4503-B5CF-4433CEA1757B}"/>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5</a:t>
                  </a:r>
                </a:p>
              </p:txBody>
            </p:sp>
          </p:grpSp>
        </p:grpSp>
      </p:grpSp>
      <p:graphicFrame>
        <p:nvGraphicFramePr>
          <p:cNvPr id="61" name="Chart 60">
            <a:extLst>
              <a:ext uri="{FF2B5EF4-FFF2-40B4-BE49-F238E27FC236}">
                <a16:creationId xmlns:a16="http://schemas.microsoft.com/office/drawing/2014/main" id="{5439D2CD-4564-42DF-A98C-D970B97CD6F5}"/>
              </a:ext>
            </a:extLst>
          </p:cNvPr>
          <p:cNvGraphicFramePr/>
          <p:nvPr>
            <p:extLst>
              <p:ext uri="{D42A27DB-BD31-4B8C-83A1-F6EECF244321}">
                <p14:modId xmlns:p14="http://schemas.microsoft.com/office/powerpoint/2010/main" val="3756028046"/>
              </p:ext>
            </p:extLst>
          </p:nvPr>
        </p:nvGraphicFramePr>
        <p:xfrm>
          <a:off x="6589270" y="1829255"/>
          <a:ext cx="4151516" cy="412417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48425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sp>
        <p:nvSpPr>
          <p:cNvPr id="4" name="Rectangle 3">
            <a:extLst>
              <a:ext uri="{FF2B5EF4-FFF2-40B4-BE49-F238E27FC236}">
                <a16:creationId xmlns:a16="http://schemas.microsoft.com/office/drawing/2014/main" id="{EED1738E-EB3A-49DB-93E3-79B11EC8B071}"/>
              </a:ext>
            </a:extLst>
          </p:cNvPr>
          <p:cNvSpPr/>
          <p:nvPr/>
        </p:nvSpPr>
        <p:spPr>
          <a:xfrm>
            <a:off x="0" y="0"/>
            <a:ext cx="12192000" cy="68580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0425D9FA-048C-45CE-9D38-67BEB58A71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3" name="Title 2"/>
          <p:cNvSpPr>
            <a:spLocks noGrp="1"/>
          </p:cNvSpPr>
          <p:nvPr>
            <p:ph type="title" idx="4294967295"/>
          </p:nvPr>
        </p:nvSpPr>
        <p:spPr>
          <a:xfrm>
            <a:off x="838200" y="481013"/>
            <a:ext cx="10515600" cy="679450"/>
          </a:xfrm>
        </p:spPr>
        <p:txBody>
          <a:bodyPr/>
          <a:lstStyle/>
          <a:p>
            <a:r>
              <a:rPr lang="en-US" b="1" dirty="0"/>
              <a:t>Text Single Column</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7" name="Group 6">
            <a:extLst>
              <a:ext uri="{FF2B5EF4-FFF2-40B4-BE49-F238E27FC236}">
                <a16:creationId xmlns:a16="http://schemas.microsoft.com/office/drawing/2014/main" id="{C1ABDEA3-BC9D-41EF-982B-C49E760326A3}"/>
              </a:ext>
            </a:extLst>
          </p:cNvPr>
          <p:cNvGrpSpPr/>
          <p:nvPr/>
        </p:nvGrpSpPr>
        <p:grpSpPr>
          <a:xfrm>
            <a:off x="877389" y="2304957"/>
            <a:ext cx="3728684" cy="3528681"/>
            <a:chOff x="916577" y="2304957"/>
            <a:chExt cx="3728684" cy="3528681"/>
          </a:xfrm>
        </p:grpSpPr>
        <p:sp>
          <p:nvSpPr>
            <p:cNvPr id="2" name="Rectangle 1"/>
            <p:cNvSpPr/>
            <p:nvPr/>
          </p:nvSpPr>
          <p:spPr>
            <a:xfrm>
              <a:off x="916577" y="2304957"/>
              <a:ext cx="2895344" cy="990015"/>
            </a:xfrm>
            <a:prstGeom prst="rect">
              <a:avLst/>
            </a:prstGeom>
          </p:spPr>
          <p:txBody>
            <a:bodyPr wrap="none">
              <a:spAutoFit/>
            </a:bodyPr>
            <a:lstStyle/>
            <a:p>
              <a:pPr>
                <a:lnSpc>
                  <a:spcPts val="3500"/>
                </a:lnSpc>
              </a:pPr>
              <a:r>
                <a:rPr lang="en-US" sz="4000" b="1" dirty="0">
                  <a:latin typeface="Roboto" panose="02000000000000000000" pitchFamily="2" charset="0"/>
                  <a:ea typeface="Roboto" panose="02000000000000000000" pitchFamily="2" charset="0"/>
                </a:rPr>
                <a:t>Text Single </a:t>
              </a:r>
            </a:p>
            <a:p>
              <a:pPr>
                <a:lnSpc>
                  <a:spcPts val="3500"/>
                </a:lnSpc>
              </a:pPr>
              <a:r>
                <a:rPr lang="en-US" sz="3500" b="1" dirty="0">
                  <a:latin typeface="Roboto" panose="02000000000000000000" pitchFamily="2" charset="0"/>
                  <a:ea typeface="Roboto" panose="02000000000000000000" pitchFamily="2" charset="0"/>
                </a:rPr>
                <a:t>Column</a:t>
              </a:r>
              <a:endParaRPr lang="en-US" sz="3500" dirty="0">
                <a:latin typeface="Roboto" panose="02000000000000000000" pitchFamily="2" charset="0"/>
                <a:ea typeface="Roboto" panose="02000000000000000000" pitchFamily="2" charset="0"/>
              </a:endParaRPr>
            </a:p>
          </p:txBody>
        </p:sp>
        <p:grpSp>
          <p:nvGrpSpPr>
            <p:cNvPr id="13" name="Group 12"/>
            <p:cNvGrpSpPr/>
            <p:nvPr/>
          </p:nvGrpSpPr>
          <p:grpSpPr>
            <a:xfrm>
              <a:off x="916577" y="3774836"/>
              <a:ext cx="3728684" cy="2058802"/>
              <a:chOff x="6720838" y="2971100"/>
              <a:chExt cx="3728684" cy="2058802"/>
            </a:xfrm>
          </p:grpSpPr>
          <p:grpSp>
            <p:nvGrpSpPr>
              <p:cNvPr id="16" name="Group 15">
                <a:extLst>
                  <a:ext uri="{FF2B5EF4-FFF2-40B4-BE49-F238E27FC236}">
                    <a16:creationId xmlns:a16="http://schemas.microsoft.com/office/drawing/2014/main" id="{7C017F5C-D43C-4F52-934B-4CBA0026625A}"/>
                  </a:ext>
                </a:extLst>
              </p:cNvPr>
              <p:cNvGrpSpPr/>
              <p:nvPr/>
            </p:nvGrpSpPr>
            <p:grpSpPr>
              <a:xfrm>
                <a:off x="6720838" y="2971100"/>
                <a:ext cx="3728684" cy="469642"/>
                <a:chOff x="6539080" y="3483569"/>
                <a:chExt cx="3728684" cy="469642"/>
              </a:xfrm>
            </p:grpSpPr>
            <p:sp>
              <p:nvSpPr>
                <p:cNvPr id="17" name="Rectangle 21">
                  <a:extLst>
                    <a:ext uri="{FF2B5EF4-FFF2-40B4-BE49-F238E27FC236}">
                      <a16:creationId xmlns:a16="http://schemas.microsoft.com/office/drawing/2014/main" id="{3A3BE991-6F05-447C-9626-4D5A43182014}"/>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19" name="Group 18">
                  <a:extLst>
                    <a:ext uri="{FF2B5EF4-FFF2-40B4-BE49-F238E27FC236}">
                      <a16:creationId xmlns:a16="http://schemas.microsoft.com/office/drawing/2014/main" id="{85BF0E5C-3539-498D-95F4-E15BA361CBCB}"/>
                    </a:ext>
                  </a:extLst>
                </p:cNvPr>
                <p:cNvGrpSpPr/>
                <p:nvPr/>
              </p:nvGrpSpPr>
              <p:grpSpPr>
                <a:xfrm>
                  <a:off x="6539080" y="3483569"/>
                  <a:ext cx="469642" cy="469642"/>
                  <a:chOff x="6770631" y="3483569"/>
                  <a:chExt cx="469642" cy="469642"/>
                </a:xfrm>
              </p:grpSpPr>
              <p:sp>
                <p:nvSpPr>
                  <p:cNvPr id="20" name="Oval 19">
                    <a:extLst>
                      <a:ext uri="{FF2B5EF4-FFF2-40B4-BE49-F238E27FC236}">
                        <a16:creationId xmlns:a16="http://schemas.microsoft.com/office/drawing/2014/main" id="{A71E7950-124F-4F3B-8110-033B9FE87903}"/>
                      </a:ext>
                    </a:extLst>
                  </p:cNvPr>
                  <p:cNvSpPr/>
                  <p:nvPr/>
                </p:nvSpPr>
                <p:spPr bwMode="auto">
                  <a:xfrm>
                    <a:off x="6770631" y="3483569"/>
                    <a:ext cx="469642" cy="469642"/>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tx1"/>
                      </a:solidFill>
                      <a:effectLst/>
                      <a:latin typeface="Gill Sans" charset="0"/>
                      <a:ea typeface="ヒラギノ角ゴ ProN W3" charset="0"/>
                      <a:cs typeface="ヒラギノ角ゴ ProN W3" charset="0"/>
                      <a:sym typeface="Gill Sans" charset="0"/>
                    </a:endParaRPr>
                  </a:p>
                </p:txBody>
              </p:sp>
              <p:sp>
                <p:nvSpPr>
                  <p:cNvPr id="21" name="Rectangle 21">
                    <a:extLst>
                      <a:ext uri="{FF2B5EF4-FFF2-40B4-BE49-F238E27FC236}">
                        <a16:creationId xmlns:a16="http://schemas.microsoft.com/office/drawing/2014/main" id="{CD365ADD-51A3-4B67-8F98-759E313DEE37}"/>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1</a:t>
                    </a:r>
                  </a:p>
                </p:txBody>
              </p:sp>
            </p:grpSp>
          </p:grpSp>
          <p:grpSp>
            <p:nvGrpSpPr>
              <p:cNvPr id="22" name="Group 21">
                <a:extLst>
                  <a:ext uri="{FF2B5EF4-FFF2-40B4-BE49-F238E27FC236}">
                    <a16:creationId xmlns:a16="http://schemas.microsoft.com/office/drawing/2014/main" id="{66B1DC2C-3CCE-47AE-A270-0C6B901CD7FA}"/>
                  </a:ext>
                </a:extLst>
              </p:cNvPr>
              <p:cNvGrpSpPr/>
              <p:nvPr/>
            </p:nvGrpSpPr>
            <p:grpSpPr>
              <a:xfrm>
                <a:off x="6720838" y="3765680"/>
                <a:ext cx="3728684" cy="469642"/>
                <a:chOff x="6539080" y="3483569"/>
                <a:chExt cx="3728684" cy="469642"/>
              </a:xfrm>
            </p:grpSpPr>
            <p:sp>
              <p:nvSpPr>
                <p:cNvPr id="23" name="Rectangle 21">
                  <a:extLst>
                    <a:ext uri="{FF2B5EF4-FFF2-40B4-BE49-F238E27FC236}">
                      <a16:creationId xmlns:a16="http://schemas.microsoft.com/office/drawing/2014/main" id="{153C2E0C-4665-42BB-86FB-FA3F37B16255}"/>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24" name="Group 23">
                  <a:extLst>
                    <a:ext uri="{FF2B5EF4-FFF2-40B4-BE49-F238E27FC236}">
                      <a16:creationId xmlns:a16="http://schemas.microsoft.com/office/drawing/2014/main" id="{4BBA66C9-DA28-4382-93FE-62985185551C}"/>
                    </a:ext>
                  </a:extLst>
                </p:cNvPr>
                <p:cNvGrpSpPr/>
                <p:nvPr/>
              </p:nvGrpSpPr>
              <p:grpSpPr>
                <a:xfrm>
                  <a:off x="6539080" y="3483569"/>
                  <a:ext cx="469642" cy="469642"/>
                  <a:chOff x="6770631" y="3483569"/>
                  <a:chExt cx="469642" cy="469642"/>
                </a:xfrm>
              </p:grpSpPr>
              <p:sp>
                <p:nvSpPr>
                  <p:cNvPr id="25" name="Oval 24">
                    <a:extLst>
                      <a:ext uri="{FF2B5EF4-FFF2-40B4-BE49-F238E27FC236}">
                        <a16:creationId xmlns:a16="http://schemas.microsoft.com/office/drawing/2014/main" id="{4B1E04FC-34CA-44DF-8DFF-44576C0E946D}"/>
                      </a:ext>
                    </a:extLst>
                  </p:cNvPr>
                  <p:cNvSpPr/>
                  <p:nvPr/>
                </p:nvSpPr>
                <p:spPr bwMode="auto">
                  <a:xfrm>
                    <a:off x="6770631" y="3483569"/>
                    <a:ext cx="469642" cy="469642"/>
                  </a:xfrm>
                  <a:prstGeom prst="ellipse">
                    <a:avLst/>
                  </a:prstGeom>
                  <a:solidFill>
                    <a:schemeClr val="tx1">
                      <a:lumMod val="50000"/>
                      <a:lumOff val="50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26" name="Rectangle 21">
                    <a:extLst>
                      <a:ext uri="{FF2B5EF4-FFF2-40B4-BE49-F238E27FC236}">
                        <a16:creationId xmlns:a16="http://schemas.microsoft.com/office/drawing/2014/main" id="{C19E628B-D24F-475D-8DD4-27043D4AFCC6}"/>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2</a:t>
                    </a:r>
                  </a:p>
                </p:txBody>
              </p:sp>
            </p:grpSp>
          </p:grpSp>
          <p:grpSp>
            <p:nvGrpSpPr>
              <p:cNvPr id="27" name="Group 26">
                <a:extLst>
                  <a:ext uri="{FF2B5EF4-FFF2-40B4-BE49-F238E27FC236}">
                    <a16:creationId xmlns:a16="http://schemas.microsoft.com/office/drawing/2014/main" id="{6C5947B6-F0B9-46C9-812C-C2B0E7DC1413}"/>
                  </a:ext>
                </a:extLst>
              </p:cNvPr>
              <p:cNvGrpSpPr/>
              <p:nvPr/>
            </p:nvGrpSpPr>
            <p:grpSpPr>
              <a:xfrm>
                <a:off x="6720838" y="4560260"/>
                <a:ext cx="3728684" cy="469642"/>
                <a:chOff x="6539080" y="3483569"/>
                <a:chExt cx="3728684" cy="469642"/>
              </a:xfrm>
            </p:grpSpPr>
            <p:sp>
              <p:nvSpPr>
                <p:cNvPr id="28" name="Rectangle 21">
                  <a:extLst>
                    <a:ext uri="{FF2B5EF4-FFF2-40B4-BE49-F238E27FC236}">
                      <a16:creationId xmlns:a16="http://schemas.microsoft.com/office/drawing/2014/main" id="{C12174DC-96E2-4322-8D96-97E299DC69D2}"/>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29" name="Group 28">
                  <a:extLst>
                    <a:ext uri="{FF2B5EF4-FFF2-40B4-BE49-F238E27FC236}">
                      <a16:creationId xmlns:a16="http://schemas.microsoft.com/office/drawing/2014/main" id="{B7A3C2E4-AB2B-4274-A752-28289ECA392F}"/>
                    </a:ext>
                  </a:extLst>
                </p:cNvPr>
                <p:cNvGrpSpPr/>
                <p:nvPr/>
              </p:nvGrpSpPr>
              <p:grpSpPr>
                <a:xfrm>
                  <a:off x="6539080" y="3483569"/>
                  <a:ext cx="469642" cy="469642"/>
                  <a:chOff x="6770631" y="3483569"/>
                  <a:chExt cx="469642" cy="469642"/>
                </a:xfrm>
              </p:grpSpPr>
              <p:sp>
                <p:nvSpPr>
                  <p:cNvPr id="30" name="Oval 29">
                    <a:extLst>
                      <a:ext uri="{FF2B5EF4-FFF2-40B4-BE49-F238E27FC236}">
                        <a16:creationId xmlns:a16="http://schemas.microsoft.com/office/drawing/2014/main" id="{744CFC6B-D97D-4477-9C99-A5864DCEF057}"/>
                      </a:ext>
                    </a:extLst>
                  </p:cNvPr>
                  <p:cNvSpPr/>
                  <p:nvPr/>
                </p:nvSpPr>
                <p:spPr bwMode="auto">
                  <a:xfrm>
                    <a:off x="6770631" y="3483569"/>
                    <a:ext cx="469642" cy="469642"/>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31" name="Rectangle 21">
                    <a:extLst>
                      <a:ext uri="{FF2B5EF4-FFF2-40B4-BE49-F238E27FC236}">
                        <a16:creationId xmlns:a16="http://schemas.microsoft.com/office/drawing/2014/main" id="{0BD264DD-BB75-4503-B5CF-4433CEA1757B}"/>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3</a:t>
                    </a:r>
                  </a:p>
                </p:txBody>
              </p:sp>
            </p:grpSp>
          </p:grpSp>
        </p:grpSp>
      </p:grpSp>
      <p:sp>
        <p:nvSpPr>
          <p:cNvPr id="6" name="Picture Placeholder 5">
            <a:extLst>
              <a:ext uri="{FF2B5EF4-FFF2-40B4-BE49-F238E27FC236}">
                <a16:creationId xmlns:a16="http://schemas.microsoft.com/office/drawing/2014/main" id="{B1D3F013-8EE1-4C20-B409-7A1A94ECFD73}"/>
              </a:ext>
            </a:extLst>
          </p:cNvPr>
          <p:cNvSpPr>
            <a:spLocks noGrp="1"/>
          </p:cNvSpPr>
          <p:nvPr>
            <p:ph type="pic" sz="quarter" idx="163"/>
          </p:nvPr>
        </p:nvSpPr>
        <p:spPr/>
      </p:sp>
      <p:sp>
        <p:nvSpPr>
          <p:cNvPr id="9" name="Picture Placeholder 8">
            <a:extLst>
              <a:ext uri="{FF2B5EF4-FFF2-40B4-BE49-F238E27FC236}">
                <a16:creationId xmlns:a16="http://schemas.microsoft.com/office/drawing/2014/main" id="{318AB412-6C83-4655-819F-1776B3F3DD04}"/>
              </a:ext>
            </a:extLst>
          </p:cNvPr>
          <p:cNvSpPr>
            <a:spLocks noGrp="1"/>
          </p:cNvSpPr>
          <p:nvPr>
            <p:ph type="pic" sz="quarter" idx="164"/>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4" name="Title 3">
            <a:extLst>
              <a:ext uri="{FF2B5EF4-FFF2-40B4-BE49-F238E27FC236}">
                <a16:creationId xmlns:a16="http://schemas.microsoft.com/office/drawing/2014/main" id="{C90F0103-ED50-4540-AA76-AD95E9F02C4C}"/>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5" name="Subtitle 4">
            <a:extLst>
              <a:ext uri="{FF2B5EF4-FFF2-40B4-BE49-F238E27FC236}">
                <a16:creationId xmlns:a16="http://schemas.microsoft.com/office/drawing/2014/main" id="{5B2E2D69-B676-4EC2-835A-66190641591B}"/>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9" name="Group 8">
            <a:extLst>
              <a:ext uri="{FF2B5EF4-FFF2-40B4-BE49-F238E27FC236}">
                <a16:creationId xmlns:a16="http://schemas.microsoft.com/office/drawing/2014/main" id="{7C017F5C-D43C-4F52-934B-4CBA0026625A}"/>
              </a:ext>
            </a:extLst>
          </p:cNvPr>
          <p:cNvGrpSpPr/>
          <p:nvPr/>
        </p:nvGrpSpPr>
        <p:grpSpPr>
          <a:xfrm>
            <a:off x="510404" y="2214484"/>
            <a:ext cx="3728684" cy="469642"/>
            <a:chOff x="6539080" y="3483569"/>
            <a:chExt cx="3728684" cy="469642"/>
          </a:xfrm>
        </p:grpSpPr>
        <p:sp>
          <p:nvSpPr>
            <p:cNvPr id="10" name="Rectangle 21">
              <a:extLst>
                <a:ext uri="{FF2B5EF4-FFF2-40B4-BE49-F238E27FC236}">
                  <a16:creationId xmlns:a16="http://schemas.microsoft.com/office/drawing/2014/main" id="{3A3BE991-6F05-447C-9626-4D5A43182014}"/>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11" name="Group 10">
              <a:extLst>
                <a:ext uri="{FF2B5EF4-FFF2-40B4-BE49-F238E27FC236}">
                  <a16:creationId xmlns:a16="http://schemas.microsoft.com/office/drawing/2014/main" id="{85BF0E5C-3539-498D-95F4-E15BA361CBCB}"/>
                </a:ext>
              </a:extLst>
            </p:cNvPr>
            <p:cNvGrpSpPr/>
            <p:nvPr/>
          </p:nvGrpSpPr>
          <p:grpSpPr>
            <a:xfrm>
              <a:off x="6539080" y="3483569"/>
              <a:ext cx="469642" cy="469642"/>
              <a:chOff x="6770631" y="3483569"/>
              <a:chExt cx="469642" cy="469642"/>
            </a:xfrm>
          </p:grpSpPr>
          <p:sp>
            <p:nvSpPr>
              <p:cNvPr id="12" name="Oval 11">
                <a:extLst>
                  <a:ext uri="{FF2B5EF4-FFF2-40B4-BE49-F238E27FC236}">
                    <a16:creationId xmlns:a16="http://schemas.microsoft.com/office/drawing/2014/main" id="{A71E7950-124F-4F3B-8110-033B9FE87903}"/>
                  </a:ext>
                </a:extLst>
              </p:cNvPr>
              <p:cNvSpPr/>
              <p:nvPr/>
            </p:nvSpPr>
            <p:spPr bwMode="auto">
              <a:xfrm>
                <a:off x="6770631" y="3483569"/>
                <a:ext cx="469642" cy="469642"/>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tx1"/>
                  </a:solidFill>
                  <a:effectLst/>
                  <a:latin typeface="Gill Sans" charset="0"/>
                  <a:ea typeface="ヒラギノ角ゴ ProN W3" charset="0"/>
                  <a:cs typeface="ヒラギノ角ゴ ProN W3" charset="0"/>
                  <a:sym typeface="Gill Sans" charset="0"/>
                </a:endParaRPr>
              </a:p>
            </p:txBody>
          </p:sp>
          <p:sp>
            <p:nvSpPr>
              <p:cNvPr id="13" name="Rectangle 21">
                <a:extLst>
                  <a:ext uri="{FF2B5EF4-FFF2-40B4-BE49-F238E27FC236}">
                    <a16:creationId xmlns:a16="http://schemas.microsoft.com/office/drawing/2014/main" id="{CD365ADD-51A3-4B67-8F98-759E313DEE37}"/>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1</a:t>
                </a:r>
              </a:p>
            </p:txBody>
          </p:sp>
        </p:grpSp>
      </p:grpSp>
      <p:grpSp>
        <p:nvGrpSpPr>
          <p:cNvPr id="14" name="Group 13">
            <a:extLst>
              <a:ext uri="{FF2B5EF4-FFF2-40B4-BE49-F238E27FC236}">
                <a16:creationId xmlns:a16="http://schemas.microsoft.com/office/drawing/2014/main" id="{66B1DC2C-3CCE-47AE-A270-0C6B901CD7FA}"/>
              </a:ext>
            </a:extLst>
          </p:cNvPr>
          <p:cNvGrpSpPr/>
          <p:nvPr/>
        </p:nvGrpSpPr>
        <p:grpSpPr>
          <a:xfrm>
            <a:off x="510404" y="3254805"/>
            <a:ext cx="3728684" cy="469642"/>
            <a:chOff x="6539080" y="3483569"/>
            <a:chExt cx="3728684" cy="469642"/>
          </a:xfrm>
        </p:grpSpPr>
        <p:sp>
          <p:nvSpPr>
            <p:cNvPr id="15" name="Rectangle 21">
              <a:extLst>
                <a:ext uri="{FF2B5EF4-FFF2-40B4-BE49-F238E27FC236}">
                  <a16:creationId xmlns:a16="http://schemas.microsoft.com/office/drawing/2014/main" id="{153C2E0C-4665-42BB-86FB-FA3F37B16255}"/>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16" name="Group 15">
              <a:extLst>
                <a:ext uri="{FF2B5EF4-FFF2-40B4-BE49-F238E27FC236}">
                  <a16:creationId xmlns:a16="http://schemas.microsoft.com/office/drawing/2014/main" id="{4BBA66C9-DA28-4382-93FE-62985185551C}"/>
                </a:ext>
              </a:extLst>
            </p:cNvPr>
            <p:cNvGrpSpPr/>
            <p:nvPr/>
          </p:nvGrpSpPr>
          <p:grpSpPr>
            <a:xfrm>
              <a:off x="6539080" y="3483569"/>
              <a:ext cx="469642" cy="469642"/>
              <a:chOff x="6770631" y="3483569"/>
              <a:chExt cx="469642" cy="469642"/>
            </a:xfrm>
          </p:grpSpPr>
          <p:sp>
            <p:nvSpPr>
              <p:cNvPr id="17" name="Oval 16">
                <a:extLst>
                  <a:ext uri="{FF2B5EF4-FFF2-40B4-BE49-F238E27FC236}">
                    <a16:creationId xmlns:a16="http://schemas.microsoft.com/office/drawing/2014/main" id="{4B1E04FC-34CA-44DF-8DFF-44576C0E946D}"/>
                  </a:ext>
                </a:extLst>
              </p:cNvPr>
              <p:cNvSpPr/>
              <p:nvPr/>
            </p:nvSpPr>
            <p:spPr bwMode="auto">
              <a:xfrm>
                <a:off x="6770631" y="3483569"/>
                <a:ext cx="469642" cy="469642"/>
              </a:xfrm>
              <a:prstGeom prst="ellipse">
                <a:avLst/>
              </a:prstGeom>
              <a:solidFill>
                <a:schemeClr val="tx1">
                  <a:lumMod val="50000"/>
                  <a:lumOff val="50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19" name="Rectangle 21">
                <a:extLst>
                  <a:ext uri="{FF2B5EF4-FFF2-40B4-BE49-F238E27FC236}">
                    <a16:creationId xmlns:a16="http://schemas.microsoft.com/office/drawing/2014/main" id="{C19E628B-D24F-475D-8DD4-27043D4AFCC6}"/>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2</a:t>
                </a:r>
              </a:p>
            </p:txBody>
          </p:sp>
        </p:grpSp>
      </p:grpSp>
      <p:grpSp>
        <p:nvGrpSpPr>
          <p:cNvPr id="43" name="Group 42">
            <a:extLst>
              <a:ext uri="{FF2B5EF4-FFF2-40B4-BE49-F238E27FC236}">
                <a16:creationId xmlns:a16="http://schemas.microsoft.com/office/drawing/2014/main" id="{F3516D76-E505-4F21-B141-9EA7EA43DC1D}"/>
              </a:ext>
            </a:extLst>
          </p:cNvPr>
          <p:cNvGrpSpPr/>
          <p:nvPr/>
        </p:nvGrpSpPr>
        <p:grpSpPr>
          <a:xfrm>
            <a:off x="510404" y="4295126"/>
            <a:ext cx="3728684" cy="469642"/>
            <a:chOff x="6539080" y="3483569"/>
            <a:chExt cx="3728684" cy="469642"/>
          </a:xfrm>
        </p:grpSpPr>
        <p:sp>
          <p:nvSpPr>
            <p:cNvPr id="44" name="Rectangle 21">
              <a:extLst>
                <a:ext uri="{FF2B5EF4-FFF2-40B4-BE49-F238E27FC236}">
                  <a16:creationId xmlns:a16="http://schemas.microsoft.com/office/drawing/2014/main" id="{15D43F6D-22CF-48EC-B862-17195A4FF94B}"/>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45" name="Group 44">
              <a:extLst>
                <a:ext uri="{FF2B5EF4-FFF2-40B4-BE49-F238E27FC236}">
                  <a16:creationId xmlns:a16="http://schemas.microsoft.com/office/drawing/2014/main" id="{DE75ED47-E210-49C3-9540-95BA9031C397}"/>
                </a:ext>
              </a:extLst>
            </p:cNvPr>
            <p:cNvGrpSpPr/>
            <p:nvPr/>
          </p:nvGrpSpPr>
          <p:grpSpPr>
            <a:xfrm>
              <a:off x="6539080" y="3483569"/>
              <a:ext cx="469642" cy="469642"/>
              <a:chOff x="6770631" y="3483569"/>
              <a:chExt cx="469642" cy="469642"/>
            </a:xfrm>
          </p:grpSpPr>
          <p:sp>
            <p:nvSpPr>
              <p:cNvPr id="46" name="Oval 45">
                <a:extLst>
                  <a:ext uri="{FF2B5EF4-FFF2-40B4-BE49-F238E27FC236}">
                    <a16:creationId xmlns:a16="http://schemas.microsoft.com/office/drawing/2014/main" id="{3E8E6688-378F-4583-AA95-49136895B218}"/>
                  </a:ext>
                </a:extLst>
              </p:cNvPr>
              <p:cNvSpPr/>
              <p:nvPr/>
            </p:nvSpPr>
            <p:spPr bwMode="auto">
              <a:xfrm>
                <a:off x="6770631" y="3483569"/>
                <a:ext cx="469642" cy="469642"/>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tx1"/>
                  </a:solidFill>
                  <a:effectLst/>
                  <a:latin typeface="Gill Sans" charset="0"/>
                  <a:ea typeface="ヒラギノ角ゴ ProN W3" charset="0"/>
                  <a:cs typeface="ヒラギノ角ゴ ProN W3" charset="0"/>
                  <a:sym typeface="Gill Sans" charset="0"/>
                </a:endParaRPr>
              </a:p>
            </p:txBody>
          </p:sp>
          <p:sp>
            <p:nvSpPr>
              <p:cNvPr id="47" name="Rectangle 21">
                <a:extLst>
                  <a:ext uri="{FF2B5EF4-FFF2-40B4-BE49-F238E27FC236}">
                    <a16:creationId xmlns:a16="http://schemas.microsoft.com/office/drawing/2014/main" id="{83328B00-A6F1-4E88-A503-8C45B3724D43}"/>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3</a:t>
                </a:r>
              </a:p>
            </p:txBody>
          </p:sp>
        </p:grpSp>
      </p:grpSp>
      <p:grpSp>
        <p:nvGrpSpPr>
          <p:cNvPr id="48" name="Group 47">
            <a:extLst>
              <a:ext uri="{FF2B5EF4-FFF2-40B4-BE49-F238E27FC236}">
                <a16:creationId xmlns:a16="http://schemas.microsoft.com/office/drawing/2014/main" id="{009DCFE0-6506-4709-A16F-F4C31E2710DB}"/>
              </a:ext>
            </a:extLst>
          </p:cNvPr>
          <p:cNvGrpSpPr/>
          <p:nvPr/>
        </p:nvGrpSpPr>
        <p:grpSpPr>
          <a:xfrm>
            <a:off x="510404" y="5335447"/>
            <a:ext cx="3728684" cy="469642"/>
            <a:chOff x="6539080" y="3483569"/>
            <a:chExt cx="3728684" cy="469642"/>
          </a:xfrm>
        </p:grpSpPr>
        <p:sp>
          <p:nvSpPr>
            <p:cNvPr id="49" name="Rectangle 21">
              <a:extLst>
                <a:ext uri="{FF2B5EF4-FFF2-40B4-BE49-F238E27FC236}">
                  <a16:creationId xmlns:a16="http://schemas.microsoft.com/office/drawing/2014/main" id="{0F095A5B-A5FA-47E4-8A08-FF221F6B3B9B}"/>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50" name="Group 49">
              <a:extLst>
                <a:ext uri="{FF2B5EF4-FFF2-40B4-BE49-F238E27FC236}">
                  <a16:creationId xmlns:a16="http://schemas.microsoft.com/office/drawing/2014/main" id="{44689DB9-4267-407C-98D4-307A67E961A8}"/>
                </a:ext>
              </a:extLst>
            </p:cNvPr>
            <p:cNvGrpSpPr/>
            <p:nvPr/>
          </p:nvGrpSpPr>
          <p:grpSpPr>
            <a:xfrm>
              <a:off x="6539080" y="3483569"/>
              <a:ext cx="469642" cy="469642"/>
              <a:chOff x="6770631" y="3483569"/>
              <a:chExt cx="469642" cy="469642"/>
            </a:xfrm>
          </p:grpSpPr>
          <p:sp>
            <p:nvSpPr>
              <p:cNvPr id="51" name="Oval 50">
                <a:extLst>
                  <a:ext uri="{FF2B5EF4-FFF2-40B4-BE49-F238E27FC236}">
                    <a16:creationId xmlns:a16="http://schemas.microsoft.com/office/drawing/2014/main" id="{D449C328-BC1A-4C78-ADC8-A3FB9EC0E725}"/>
                  </a:ext>
                </a:extLst>
              </p:cNvPr>
              <p:cNvSpPr/>
              <p:nvPr/>
            </p:nvSpPr>
            <p:spPr bwMode="auto">
              <a:xfrm>
                <a:off x="6770631" y="3483569"/>
                <a:ext cx="469642" cy="469642"/>
              </a:xfrm>
              <a:prstGeom prst="ellipse">
                <a:avLst/>
              </a:prstGeom>
              <a:solidFill>
                <a:schemeClr val="accent3"/>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52" name="Rectangle 21">
                <a:extLst>
                  <a:ext uri="{FF2B5EF4-FFF2-40B4-BE49-F238E27FC236}">
                    <a16:creationId xmlns:a16="http://schemas.microsoft.com/office/drawing/2014/main" id="{71C1457D-EAAC-4FAD-B355-24DAC6879503}"/>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4</a:t>
                </a:r>
              </a:p>
            </p:txBody>
          </p:sp>
        </p:grpSp>
      </p:grpSp>
      <p:grpSp>
        <p:nvGrpSpPr>
          <p:cNvPr id="8" name="Group 7">
            <a:extLst>
              <a:ext uri="{FF2B5EF4-FFF2-40B4-BE49-F238E27FC236}">
                <a16:creationId xmlns:a16="http://schemas.microsoft.com/office/drawing/2014/main" id="{C2742322-6B95-4B01-83C0-7EF761454D71}"/>
              </a:ext>
            </a:extLst>
          </p:cNvPr>
          <p:cNvGrpSpPr/>
          <p:nvPr/>
        </p:nvGrpSpPr>
        <p:grpSpPr>
          <a:xfrm>
            <a:off x="7952912" y="2214484"/>
            <a:ext cx="3728684" cy="3590605"/>
            <a:chOff x="7990876" y="2147529"/>
            <a:chExt cx="3728684" cy="3590605"/>
          </a:xfrm>
        </p:grpSpPr>
        <p:grpSp>
          <p:nvGrpSpPr>
            <p:cNvPr id="53" name="Group 52">
              <a:extLst>
                <a:ext uri="{FF2B5EF4-FFF2-40B4-BE49-F238E27FC236}">
                  <a16:creationId xmlns:a16="http://schemas.microsoft.com/office/drawing/2014/main" id="{3EB7E550-F6FE-4067-A323-EE9D007BF0F4}"/>
                </a:ext>
              </a:extLst>
            </p:cNvPr>
            <p:cNvGrpSpPr/>
            <p:nvPr/>
          </p:nvGrpSpPr>
          <p:grpSpPr>
            <a:xfrm>
              <a:off x="7990876" y="2147529"/>
              <a:ext cx="3728684" cy="469642"/>
              <a:chOff x="6539080" y="3483569"/>
              <a:chExt cx="3728684" cy="469642"/>
            </a:xfrm>
          </p:grpSpPr>
          <p:sp>
            <p:nvSpPr>
              <p:cNvPr id="54" name="Rectangle 21">
                <a:extLst>
                  <a:ext uri="{FF2B5EF4-FFF2-40B4-BE49-F238E27FC236}">
                    <a16:creationId xmlns:a16="http://schemas.microsoft.com/office/drawing/2014/main" id="{18C3EBBD-38CF-4343-8D2A-1CFAC6394279}"/>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55" name="Group 54">
                <a:extLst>
                  <a:ext uri="{FF2B5EF4-FFF2-40B4-BE49-F238E27FC236}">
                    <a16:creationId xmlns:a16="http://schemas.microsoft.com/office/drawing/2014/main" id="{5934EEF1-EBF4-4983-8855-D12A0088A7C3}"/>
                  </a:ext>
                </a:extLst>
              </p:cNvPr>
              <p:cNvGrpSpPr/>
              <p:nvPr/>
            </p:nvGrpSpPr>
            <p:grpSpPr>
              <a:xfrm>
                <a:off x="6539080" y="3483569"/>
                <a:ext cx="469642" cy="469642"/>
                <a:chOff x="6770631" y="3483569"/>
                <a:chExt cx="469642" cy="469642"/>
              </a:xfrm>
            </p:grpSpPr>
            <p:sp>
              <p:nvSpPr>
                <p:cNvPr id="56" name="Oval 55">
                  <a:extLst>
                    <a:ext uri="{FF2B5EF4-FFF2-40B4-BE49-F238E27FC236}">
                      <a16:creationId xmlns:a16="http://schemas.microsoft.com/office/drawing/2014/main" id="{7B155E98-6F76-41F7-8807-AFAE6188FD9A}"/>
                    </a:ext>
                  </a:extLst>
                </p:cNvPr>
                <p:cNvSpPr/>
                <p:nvPr/>
              </p:nvSpPr>
              <p:spPr bwMode="auto">
                <a:xfrm>
                  <a:off x="6770631" y="3483569"/>
                  <a:ext cx="469642" cy="469642"/>
                </a:xfrm>
                <a:prstGeom prst="ellipse">
                  <a:avLst/>
                </a:prstGeom>
                <a:solidFill>
                  <a:schemeClr val="accent4"/>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tx1"/>
                    </a:solidFill>
                    <a:effectLst/>
                    <a:latin typeface="Gill Sans" charset="0"/>
                    <a:ea typeface="ヒラギノ角ゴ ProN W3" charset="0"/>
                    <a:cs typeface="ヒラギノ角ゴ ProN W3" charset="0"/>
                    <a:sym typeface="Gill Sans" charset="0"/>
                  </a:endParaRPr>
                </a:p>
              </p:txBody>
            </p:sp>
            <p:sp>
              <p:nvSpPr>
                <p:cNvPr id="57" name="Rectangle 21">
                  <a:extLst>
                    <a:ext uri="{FF2B5EF4-FFF2-40B4-BE49-F238E27FC236}">
                      <a16:creationId xmlns:a16="http://schemas.microsoft.com/office/drawing/2014/main" id="{B6759EE8-D98F-46A0-8128-F5DBCEE8A291}"/>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5</a:t>
                  </a:r>
                </a:p>
              </p:txBody>
            </p:sp>
          </p:grpSp>
        </p:grpSp>
        <p:grpSp>
          <p:nvGrpSpPr>
            <p:cNvPr id="58" name="Group 57">
              <a:extLst>
                <a:ext uri="{FF2B5EF4-FFF2-40B4-BE49-F238E27FC236}">
                  <a16:creationId xmlns:a16="http://schemas.microsoft.com/office/drawing/2014/main" id="{DAC09A11-4439-4489-8183-57DEB0BC7331}"/>
                </a:ext>
              </a:extLst>
            </p:cNvPr>
            <p:cNvGrpSpPr/>
            <p:nvPr/>
          </p:nvGrpSpPr>
          <p:grpSpPr>
            <a:xfrm>
              <a:off x="7990876" y="3187850"/>
              <a:ext cx="3728684" cy="469642"/>
              <a:chOff x="6539080" y="3483569"/>
              <a:chExt cx="3728684" cy="469642"/>
            </a:xfrm>
          </p:grpSpPr>
          <p:sp>
            <p:nvSpPr>
              <p:cNvPr id="59" name="Rectangle 21">
                <a:extLst>
                  <a:ext uri="{FF2B5EF4-FFF2-40B4-BE49-F238E27FC236}">
                    <a16:creationId xmlns:a16="http://schemas.microsoft.com/office/drawing/2014/main" id="{7B241167-0BF7-4D86-993F-A08BBA6BF0C9}"/>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60" name="Group 59">
                <a:extLst>
                  <a:ext uri="{FF2B5EF4-FFF2-40B4-BE49-F238E27FC236}">
                    <a16:creationId xmlns:a16="http://schemas.microsoft.com/office/drawing/2014/main" id="{F533445A-E997-49B0-9D16-C8145376EBD7}"/>
                  </a:ext>
                </a:extLst>
              </p:cNvPr>
              <p:cNvGrpSpPr/>
              <p:nvPr/>
            </p:nvGrpSpPr>
            <p:grpSpPr>
              <a:xfrm>
                <a:off x="6539080" y="3483569"/>
                <a:ext cx="469642" cy="469642"/>
                <a:chOff x="6770631" y="3483569"/>
                <a:chExt cx="469642" cy="469642"/>
              </a:xfrm>
            </p:grpSpPr>
            <p:sp>
              <p:nvSpPr>
                <p:cNvPr id="61" name="Oval 60">
                  <a:extLst>
                    <a:ext uri="{FF2B5EF4-FFF2-40B4-BE49-F238E27FC236}">
                      <a16:creationId xmlns:a16="http://schemas.microsoft.com/office/drawing/2014/main" id="{3D85C103-BB40-46B8-B2DD-2E204A7D98BE}"/>
                    </a:ext>
                  </a:extLst>
                </p:cNvPr>
                <p:cNvSpPr/>
                <p:nvPr/>
              </p:nvSpPr>
              <p:spPr bwMode="auto">
                <a:xfrm>
                  <a:off x="6770631" y="3483569"/>
                  <a:ext cx="469642" cy="469642"/>
                </a:xfrm>
                <a:prstGeom prst="ellipse">
                  <a:avLst/>
                </a:prstGeom>
                <a:solidFill>
                  <a:schemeClr val="accent5"/>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62" name="Rectangle 21">
                  <a:extLst>
                    <a:ext uri="{FF2B5EF4-FFF2-40B4-BE49-F238E27FC236}">
                      <a16:creationId xmlns:a16="http://schemas.microsoft.com/office/drawing/2014/main" id="{B3B98F53-5506-4A7D-89C1-8EBF69A74026}"/>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6</a:t>
                  </a:r>
                </a:p>
              </p:txBody>
            </p:sp>
          </p:grpSp>
        </p:grpSp>
        <p:grpSp>
          <p:nvGrpSpPr>
            <p:cNvPr id="63" name="Group 62">
              <a:extLst>
                <a:ext uri="{FF2B5EF4-FFF2-40B4-BE49-F238E27FC236}">
                  <a16:creationId xmlns:a16="http://schemas.microsoft.com/office/drawing/2014/main" id="{52E46FC2-231D-4641-AF67-BE60FC98DAB5}"/>
                </a:ext>
              </a:extLst>
            </p:cNvPr>
            <p:cNvGrpSpPr/>
            <p:nvPr/>
          </p:nvGrpSpPr>
          <p:grpSpPr>
            <a:xfrm>
              <a:off x="7990876" y="4228171"/>
              <a:ext cx="3728684" cy="469642"/>
              <a:chOff x="6539080" y="3483569"/>
              <a:chExt cx="3728684" cy="469642"/>
            </a:xfrm>
          </p:grpSpPr>
          <p:sp>
            <p:nvSpPr>
              <p:cNvPr id="64" name="Rectangle 21">
                <a:extLst>
                  <a:ext uri="{FF2B5EF4-FFF2-40B4-BE49-F238E27FC236}">
                    <a16:creationId xmlns:a16="http://schemas.microsoft.com/office/drawing/2014/main" id="{54CA2C97-E9C6-4FF2-9B9F-80AE9537201E}"/>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65" name="Group 64">
                <a:extLst>
                  <a:ext uri="{FF2B5EF4-FFF2-40B4-BE49-F238E27FC236}">
                    <a16:creationId xmlns:a16="http://schemas.microsoft.com/office/drawing/2014/main" id="{B755B784-79F8-4C3B-BA64-8AD040E45204}"/>
                  </a:ext>
                </a:extLst>
              </p:cNvPr>
              <p:cNvGrpSpPr/>
              <p:nvPr/>
            </p:nvGrpSpPr>
            <p:grpSpPr>
              <a:xfrm>
                <a:off x="6539080" y="3483569"/>
                <a:ext cx="469642" cy="469642"/>
                <a:chOff x="6770631" y="3483569"/>
                <a:chExt cx="469642" cy="469642"/>
              </a:xfrm>
            </p:grpSpPr>
            <p:sp>
              <p:nvSpPr>
                <p:cNvPr id="66" name="Oval 65">
                  <a:extLst>
                    <a:ext uri="{FF2B5EF4-FFF2-40B4-BE49-F238E27FC236}">
                      <a16:creationId xmlns:a16="http://schemas.microsoft.com/office/drawing/2014/main" id="{4F1CB2B7-F08B-4A6F-86D3-AEB4AE6CA1E6}"/>
                    </a:ext>
                  </a:extLst>
                </p:cNvPr>
                <p:cNvSpPr/>
                <p:nvPr/>
              </p:nvSpPr>
              <p:spPr bwMode="auto">
                <a:xfrm>
                  <a:off x="6770631" y="3483569"/>
                  <a:ext cx="469642" cy="469642"/>
                </a:xfrm>
                <a:prstGeom prst="ellipse">
                  <a:avLst/>
                </a:prstGeom>
                <a:solidFill>
                  <a:schemeClr val="accent6"/>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tx1"/>
                    </a:solidFill>
                    <a:effectLst/>
                    <a:latin typeface="Gill Sans" charset="0"/>
                    <a:ea typeface="ヒラギノ角ゴ ProN W3" charset="0"/>
                    <a:cs typeface="ヒラギノ角ゴ ProN W3" charset="0"/>
                    <a:sym typeface="Gill Sans" charset="0"/>
                  </a:endParaRPr>
                </a:p>
              </p:txBody>
            </p:sp>
            <p:sp>
              <p:nvSpPr>
                <p:cNvPr id="67" name="Rectangle 21">
                  <a:extLst>
                    <a:ext uri="{FF2B5EF4-FFF2-40B4-BE49-F238E27FC236}">
                      <a16:creationId xmlns:a16="http://schemas.microsoft.com/office/drawing/2014/main" id="{AE278F9A-2AB2-47A3-9334-B6E9927FA8A7}"/>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7</a:t>
                  </a:r>
                </a:p>
              </p:txBody>
            </p:sp>
          </p:grpSp>
        </p:grpSp>
        <p:grpSp>
          <p:nvGrpSpPr>
            <p:cNvPr id="68" name="Group 67">
              <a:extLst>
                <a:ext uri="{FF2B5EF4-FFF2-40B4-BE49-F238E27FC236}">
                  <a16:creationId xmlns:a16="http://schemas.microsoft.com/office/drawing/2014/main" id="{6B04B9E5-88EF-4FBF-B8C6-08307A4B0C62}"/>
                </a:ext>
              </a:extLst>
            </p:cNvPr>
            <p:cNvGrpSpPr/>
            <p:nvPr/>
          </p:nvGrpSpPr>
          <p:grpSpPr>
            <a:xfrm>
              <a:off x="7990876" y="5268492"/>
              <a:ext cx="3728684" cy="469642"/>
              <a:chOff x="6539080" y="3483569"/>
              <a:chExt cx="3728684" cy="469642"/>
            </a:xfrm>
          </p:grpSpPr>
          <p:sp>
            <p:nvSpPr>
              <p:cNvPr id="69" name="Rectangle 21">
                <a:extLst>
                  <a:ext uri="{FF2B5EF4-FFF2-40B4-BE49-F238E27FC236}">
                    <a16:creationId xmlns:a16="http://schemas.microsoft.com/office/drawing/2014/main" id="{0ABD4857-0B45-4452-83FC-0728C86D5E83}"/>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70" name="Group 69">
                <a:extLst>
                  <a:ext uri="{FF2B5EF4-FFF2-40B4-BE49-F238E27FC236}">
                    <a16:creationId xmlns:a16="http://schemas.microsoft.com/office/drawing/2014/main" id="{2CED4052-C1D7-4928-83D1-7708E0C5BDA1}"/>
                  </a:ext>
                </a:extLst>
              </p:cNvPr>
              <p:cNvGrpSpPr/>
              <p:nvPr/>
            </p:nvGrpSpPr>
            <p:grpSpPr>
              <a:xfrm>
                <a:off x="6539080" y="3483569"/>
                <a:ext cx="469642" cy="469642"/>
                <a:chOff x="6770631" y="3483569"/>
                <a:chExt cx="469642" cy="469642"/>
              </a:xfrm>
            </p:grpSpPr>
            <p:sp>
              <p:nvSpPr>
                <p:cNvPr id="71" name="Oval 70">
                  <a:extLst>
                    <a:ext uri="{FF2B5EF4-FFF2-40B4-BE49-F238E27FC236}">
                      <a16:creationId xmlns:a16="http://schemas.microsoft.com/office/drawing/2014/main" id="{3252C75F-16BD-4147-9603-7E0A597128CB}"/>
                    </a:ext>
                  </a:extLst>
                </p:cNvPr>
                <p:cNvSpPr/>
                <p:nvPr/>
              </p:nvSpPr>
              <p:spPr bwMode="auto">
                <a:xfrm>
                  <a:off x="6770631" y="3483569"/>
                  <a:ext cx="469642" cy="469642"/>
                </a:xfrm>
                <a:prstGeom prst="ellipse">
                  <a:avLst/>
                </a:prstGeom>
                <a:solidFill>
                  <a:schemeClr val="tx1">
                    <a:lumMod val="50000"/>
                    <a:lumOff val="50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72" name="Rectangle 21">
                  <a:extLst>
                    <a:ext uri="{FF2B5EF4-FFF2-40B4-BE49-F238E27FC236}">
                      <a16:creationId xmlns:a16="http://schemas.microsoft.com/office/drawing/2014/main" id="{20099391-E5C9-43F0-831A-88C1E7B24B47}"/>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8</a:t>
                  </a:r>
                </a:p>
              </p:txBody>
            </p:sp>
          </p:grpSp>
        </p:grpSp>
      </p:grpSp>
      <p:sp>
        <p:nvSpPr>
          <p:cNvPr id="3" name="Picture Placeholder 2">
            <a:extLst>
              <a:ext uri="{FF2B5EF4-FFF2-40B4-BE49-F238E27FC236}">
                <a16:creationId xmlns:a16="http://schemas.microsoft.com/office/drawing/2014/main" id="{DE259087-034A-402A-907F-2F52ACEA280A}"/>
              </a:ext>
            </a:extLst>
          </p:cNvPr>
          <p:cNvSpPr>
            <a:spLocks noGrp="1"/>
          </p:cNvSpPr>
          <p:nvPr>
            <p:ph type="pic" sz="quarter" idx="163"/>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8" name="Title 7">
            <a:extLst>
              <a:ext uri="{FF2B5EF4-FFF2-40B4-BE49-F238E27FC236}">
                <a16:creationId xmlns:a16="http://schemas.microsoft.com/office/drawing/2014/main" id="{D4140F44-529F-411C-9CB5-965E71305962}"/>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9" name="Subtitle 8">
            <a:extLst>
              <a:ext uri="{FF2B5EF4-FFF2-40B4-BE49-F238E27FC236}">
                <a16:creationId xmlns:a16="http://schemas.microsoft.com/office/drawing/2014/main" id="{BA4AE371-54AF-45A4-9049-A05B3B38A63B}"/>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12" name="Group 11">
            <a:extLst>
              <a:ext uri="{FF2B5EF4-FFF2-40B4-BE49-F238E27FC236}">
                <a16:creationId xmlns:a16="http://schemas.microsoft.com/office/drawing/2014/main" id="{14015D72-7883-4719-A4C2-D1BABE7193EC}"/>
              </a:ext>
            </a:extLst>
          </p:cNvPr>
          <p:cNvGrpSpPr/>
          <p:nvPr/>
        </p:nvGrpSpPr>
        <p:grpSpPr>
          <a:xfrm>
            <a:off x="7588922" y="4810105"/>
            <a:ext cx="3728684" cy="469642"/>
            <a:chOff x="6539080" y="3483569"/>
            <a:chExt cx="3728684" cy="469642"/>
          </a:xfrm>
        </p:grpSpPr>
        <p:sp>
          <p:nvSpPr>
            <p:cNvPr id="13" name="Rectangle 21">
              <a:extLst>
                <a:ext uri="{FF2B5EF4-FFF2-40B4-BE49-F238E27FC236}">
                  <a16:creationId xmlns:a16="http://schemas.microsoft.com/office/drawing/2014/main" id="{A8A85789-9EB7-43AD-9B76-5E05DB782530}"/>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14" name="Group 13">
              <a:extLst>
                <a:ext uri="{FF2B5EF4-FFF2-40B4-BE49-F238E27FC236}">
                  <a16:creationId xmlns:a16="http://schemas.microsoft.com/office/drawing/2014/main" id="{05864EE1-4283-4C43-B14E-2C26C8972A10}"/>
                </a:ext>
              </a:extLst>
            </p:cNvPr>
            <p:cNvGrpSpPr/>
            <p:nvPr/>
          </p:nvGrpSpPr>
          <p:grpSpPr>
            <a:xfrm>
              <a:off x="6539080" y="3483569"/>
              <a:ext cx="469642" cy="469642"/>
              <a:chOff x="6770631" y="3483569"/>
              <a:chExt cx="469642" cy="469642"/>
            </a:xfrm>
          </p:grpSpPr>
          <p:sp>
            <p:nvSpPr>
              <p:cNvPr id="15" name="Oval 14">
                <a:extLst>
                  <a:ext uri="{FF2B5EF4-FFF2-40B4-BE49-F238E27FC236}">
                    <a16:creationId xmlns:a16="http://schemas.microsoft.com/office/drawing/2014/main" id="{96AF3D05-B6FE-4A88-9836-BFB62C421257}"/>
                  </a:ext>
                </a:extLst>
              </p:cNvPr>
              <p:cNvSpPr/>
              <p:nvPr/>
            </p:nvSpPr>
            <p:spPr bwMode="auto">
              <a:xfrm>
                <a:off x="6770631" y="3483569"/>
                <a:ext cx="469642" cy="469642"/>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tx1"/>
                  </a:solidFill>
                  <a:effectLst/>
                  <a:latin typeface="Gill Sans" charset="0"/>
                  <a:ea typeface="ヒラギノ角ゴ ProN W3" charset="0"/>
                  <a:cs typeface="ヒラギノ角ゴ ProN W3" charset="0"/>
                  <a:sym typeface="Gill Sans" charset="0"/>
                </a:endParaRPr>
              </a:p>
            </p:txBody>
          </p:sp>
          <p:sp>
            <p:nvSpPr>
              <p:cNvPr id="16" name="Rectangle 21">
                <a:extLst>
                  <a:ext uri="{FF2B5EF4-FFF2-40B4-BE49-F238E27FC236}">
                    <a16:creationId xmlns:a16="http://schemas.microsoft.com/office/drawing/2014/main" id="{D9568434-2324-4A7E-AC1F-9E9ECF8BDFF8}"/>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1</a:t>
                </a:r>
              </a:p>
            </p:txBody>
          </p:sp>
        </p:grpSp>
      </p:grpSp>
      <p:grpSp>
        <p:nvGrpSpPr>
          <p:cNvPr id="17" name="Group 16">
            <a:extLst>
              <a:ext uri="{FF2B5EF4-FFF2-40B4-BE49-F238E27FC236}">
                <a16:creationId xmlns:a16="http://schemas.microsoft.com/office/drawing/2014/main" id="{5AFB460F-EE8A-45BA-863A-1F1837601E15}"/>
              </a:ext>
            </a:extLst>
          </p:cNvPr>
          <p:cNvGrpSpPr/>
          <p:nvPr/>
        </p:nvGrpSpPr>
        <p:grpSpPr>
          <a:xfrm>
            <a:off x="7588922" y="5662994"/>
            <a:ext cx="3728684" cy="469642"/>
            <a:chOff x="6539080" y="3483569"/>
            <a:chExt cx="3728684" cy="469642"/>
          </a:xfrm>
        </p:grpSpPr>
        <p:sp>
          <p:nvSpPr>
            <p:cNvPr id="19" name="Rectangle 21">
              <a:extLst>
                <a:ext uri="{FF2B5EF4-FFF2-40B4-BE49-F238E27FC236}">
                  <a16:creationId xmlns:a16="http://schemas.microsoft.com/office/drawing/2014/main" id="{D9ED09EF-4C8D-4C9C-AABE-5274E4B00AD0}"/>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20" name="Group 19">
              <a:extLst>
                <a:ext uri="{FF2B5EF4-FFF2-40B4-BE49-F238E27FC236}">
                  <a16:creationId xmlns:a16="http://schemas.microsoft.com/office/drawing/2014/main" id="{F23E1634-6596-40DF-8FB1-7D53F14F92E1}"/>
                </a:ext>
              </a:extLst>
            </p:cNvPr>
            <p:cNvGrpSpPr/>
            <p:nvPr/>
          </p:nvGrpSpPr>
          <p:grpSpPr>
            <a:xfrm>
              <a:off x="6539080" y="3483569"/>
              <a:ext cx="469642" cy="469642"/>
              <a:chOff x="6770631" y="3483569"/>
              <a:chExt cx="469642" cy="469642"/>
            </a:xfrm>
          </p:grpSpPr>
          <p:sp>
            <p:nvSpPr>
              <p:cNvPr id="21" name="Oval 20">
                <a:extLst>
                  <a:ext uri="{FF2B5EF4-FFF2-40B4-BE49-F238E27FC236}">
                    <a16:creationId xmlns:a16="http://schemas.microsoft.com/office/drawing/2014/main" id="{96DF9932-A236-4F31-BC5F-5BD3409C2D84}"/>
                  </a:ext>
                </a:extLst>
              </p:cNvPr>
              <p:cNvSpPr/>
              <p:nvPr/>
            </p:nvSpPr>
            <p:spPr bwMode="auto">
              <a:xfrm>
                <a:off x="6770631" y="3483569"/>
                <a:ext cx="469642" cy="469642"/>
              </a:xfrm>
              <a:prstGeom prst="ellipse">
                <a:avLst/>
              </a:prstGeom>
              <a:solidFill>
                <a:schemeClr val="tx1">
                  <a:lumMod val="50000"/>
                  <a:lumOff val="50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22" name="Rectangle 21">
                <a:extLst>
                  <a:ext uri="{FF2B5EF4-FFF2-40B4-BE49-F238E27FC236}">
                    <a16:creationId xmlns:a16="http://schemas.microsoft.com/office/drawing/2014/main" id="{3D2587FE-BDD7-43A4-8C88-B6CDE0F3B7D6}"/>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2</a:t>
                </a:r>
              </a:p>
            </p:txBody>
          </p:sp>
        </p:grpSp>
      </p:grpSp>
      <p:sp>
        <p:nvSpPr>
          <p:cNvPr id="3" name="Picture Placeholder 2">
            <a:extLst>
              <a:ext uri="{FF2B5EF4-FFF2-40B4-BE49-F238E27FC236}">
                <a16:creationId xmlns:a16="http://schemas.microsoft.com/office/drawing/2014/main" id="{8C21C93C-E54E-46EF-8D04-CF6DF8E04CAB}"/>
              </a:ext>
            </a:extLst>
          </p:cNvPr>
          <p:cNvSpPr>
            <a:spLocks noGrp="1"/>
          </p:cNvSpPr>
          <p:nvPr>
            <p:ph type="pic" sz="quarter" idx="163"/>
          </p:nvPr>
        </p:nvSpPr>
        <p:spPr/>
      </p:sp>
      <p:sp>
        <p:nvSpPr>
          <p:cNvPr id="5" name="Picture Placeholder 4">
            <a:extLst>
              <a:ext uri="{FF2B5EF4-FFF2-40B4-BE49-F238E27FC236}">
                <a16:creationId xmlns:a16="http://schemas.microsoft.com/office/drawing/2014/main" id="{14F8B01F-7BBF-4CCB-A739-ADA983B42B14}"/>
              </a:ext>
            </a:extLst>
          </p:cNvPr>
          <p:cNvSpPr>
            <a:spLocks noGrp="1"/>
          </p:cNvSpPr>
          <p:nvPr>
            <p:ph type="pic" sz="quarter" idx="165"/>
          </p:nvPr>
        </p:nvSpPr>
        <p:spPr/>
      </p:sp>
      <p:sp>
        <p:nvSpPr>
          <p:cNvPr id="7" name="Picture Placeholder 6">
            <a:extLst>
              <a:ext uri="{FF2B5EF4-FFF2-40B4-BE49-F238E27FC236}">
                <a16:creationId xmlns:a16="http://schemas.microsoft.com/office/drawing/2014/main" id="{F2DB234C-D3CE-4CB6-8AD3-E784EC8778B0}"/>
              </a:ext>
            </a:extLst>
          </p:cNvPr>
          <p:cNvSpPr>
            <a:spLocks noGrp="1"/>
          </p:cNvSpPr>
          <p:nvPr>
            <p:ph type="pic" sz="quarter" idx="164"/>
          </p:nvPr>
        </p:nvSpPr>
        <p:spPr/>
      </p:sp>
    </p:spTree>
    <p:extLst>
      <p:ext uri="{BB962C8B-B14F-4D97-AF65-F5344CB8AC3E}">
        <p14:creationId xmlns:p14="http://schemas.microsoft.com/office/powerpoint/2010/main" val="3934867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a:p>
            <a:endParaRPr lang="en-US" sz="1400" dirty="0"/>
          </a:p>
        </p:txBody>
      </p:sp>
      <p:grpSp>
        <p:nvGrpSpPr>
          <p:cNvPr id="34" name="Group 33">
            <a:extLst>
              <a:ext uri="{FF2B5EF4-FFF2-40B4-BE49-F238E27FC236}">
                <a16:creationId xmlns:a16="http://schemas.microsoft.com/office/drawing/2014/main" id="{7C017F5C-D43C-4F52-934B-4CBA0026625A}"/>
              </a:ext>
            </a:extLst>
          </p:cNvPr>
          <p:cNvGrpSpPr/>
          <p:nvPr/>
        </p:nvGrpSpPr>
        <p:grpSpPr>
          <a:xfrm>
            <a:off x="358840" y="2405894"/>
            <a:ext cx="3728684" cy="469642"/>
            <a:chOff x="6539080" y="3483569"/>
            <a:chExt cx="3728684" cy="469642"/>
          </a:xfrm>
        </p:grpSpPr>
        <p:sp>
          <p:nvSpPr>
            <p:cNvPr id="39" name="Rectangle 21">
              <a:extLst>
                <a:ext uri="{FF2B5EF4-FFF2-40B4-BE49-F238E27FC236}">
                  <a16:creationId xmlns:a16="http://schemas.microsoft.com/office/drawing/2014/main" id="{3A3BE991-6F05-447C-9626-4D5A43182014}"/>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44" name="Group 43">
              <a:extLst>
                <a:ext uri="{FF2B5EF4-FFF2-40B4-BE49-F238E27FC236}">
                  <a16:creationId xmlns:a16="http://schemas.microsoft.com/office/drawing/2014/main" id="{85BF0E5C-3539-498D-95F4-E15BA361CBCB}"/>
                </a:ext>
              </a:extLst>
            </p:cNvPr>
            <p:cNvGrpSpPr/>
            <p:nvPr/>
          </p:nvGrpSpPr>
          <p:grpSpPr>
            <a:xfrm>
              <a:off x="6539080" y="3483569"/>
              <a:ext cx="469642" cy="469642"/>
              <a:chOff x="6770631" y="3483569"/>
              <a:chExt cx="469642" cy="469642"/>
            </a:xfrm>
          </p:grpSpPr>
          <p:sp>
            <p:nvSpPr>
              <p:cNvPr id="46" name="Oval 45">
                <a:extLst>
                  <a:ext uri="{FF2B5EF4-FFF2-40B4-BE49-F238E27FC236}">
                    <a16:creationId xmlns:a16="http://schemas.microsoft.com/office/drawing/2014/main" id="{A71E7950-124F-4F3B-8110-033B9FE87903}"/>
                  </a:ext>
                </a:extLst>
              </p:cNvPr>
              <p:cNvSpPr/>
              <p:nvPr/>
            </p:nvSpPr>
            <p:spPr bwMode="auto">
              <a:xfrm>
                <a:off x="6770631" y="3483569"/>
                <a:ext cx="469642" cy="469642"/>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tx1"/>
                  </a:solidFill>
                  <a:effectLst/>
                  <a:latin typeface="Gill Sans" charset="0"/>
                  <a:ea typeface="ヒラギノ角ゴ ProN W3" charset="0"/>
                  <a:cs typeface="ヒラギノ角ゴ ProN W3" charset="0"/>
                  <a:sym typeface="Gill Sans" charset="0"/>
                </a:endParaRPr>
              </a:p>
            </p:txBody>
          </p:sp>
          <p:sp>
            <p:nvSpPr>
              <p:cNvPr id="51" name="Rectangle 21">
                <a:extLst>
                  <a:ext uri="{FF2B5EF4-FFF2-40B4-BE49-F238E27FC236}">
                    <a16:creationId xmlns:a16="http://schemas.microsoft.com/office/drawing/2014/main" id="{CD365ADD-51A3-4B67-8F98-759E313DEE37}"/>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1</a:t>
                </a:r>
              </a:p>
            </p:txBody>
          </p:sp>
        </p:grpSp>
      </p:grpSp>
      <p:grpSp>
        <p:nvGrpSpPr>
          <p:cNvPr id="52" name="Group 51">
            <a:extLst>
              <a:ext uri="{FF2B5EF4-FFF2-40B4-BE49-F238E27FC236}">
                <a16:creationId xmlns:a16="http://schemas.microsoft.com/office/drawing/2014/main" id="{66B1DC2C-3CCE-47AE-A270-0C6B901CD7FA}"/>
              </a:ext>
            </a:extLst>
          </p:cNvPr>
          <p:cNvGrpSpPr/>
          <p:nvPr/>
        </p:nvGrpSpPr>
        <p:grpSpPr>
          <a:xfrm>
            <a:off x="4231658" y="2405894"/>
            <a:ext cx="3728684" cy="469642"/>
            <a:chOff x="6539080" y="3483569"/>
            <a:chExt cx="3728684" cy="469642"/>
          </a:xfrm>
        </p:grpSpPr>
        <p:sp>
          <p:nvSpPr>
            <p:cNvPr id="53" name="Rectangle 21">
              <a:extLst>
                <a:ext uri="{FF2B5EF4-FFF2-40B4-BE49-F238E27FC236}">
                  <a16:creationId xmlns:a16="http://schemas.microsoft.com/office/drawing/2014/main" id="{153C2E0C-4665-42BB-86FB-FA3F37B16255}"/>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54" name="Group 53">
              <a:extLst>
                <a:ext uri="{FF2B5EF4-FFF2-40B4-BE49-F238E27FC236}">
                  <a16:creationId xmlns:a16="http://schemas.microsoft.com/office/drawing/2014/main" id="{4BBA66C9-DA28-4382-93FE-62985185551C}"/>
                </a:ext>
              </a:extLst>
            </p:cNvPr>
            <p:cNvGrpSpPr/>
            <p:nvPr/>
          </p:nvGrpSpPr>
          <p:grpSpPr>
            <a:xfrm>
              <a:off x="6539080" y="3483569"/>
              <a:ext cx="469642" cy="469642"/>
              <a:chOff x="6770631" y="3483569"/>
              <a:chExt cx="469642" cy="469642"/>
            </a:xfrm>
          </p:grpSpPr>
          <p:sp>
            <p:nvSpPr>
              <p:cNvPr id="56" name="Oval 55">
                <a:extLst>
                  <a:ext uri="{FF2B5EF4-FFF2-40B4-BE49-F238E27FC236}">
                    <a16:creationId xmlns:a16="http://schemas.microsoft.com/office/drawing/2014/main" id="{4B1E04FC-34CA-44DF-8DFF-44576C0E946D}"/>
                  </a:ext>
                </a:extLst>
              </p:cNvPr>
              <p:cNvSpPr/>
              <p:nvPr/>
            </p:nvSpPr>
            <p:spPr bwMode="auto">
              <a:xfrm>
                <a:off x="6770631" y="3483569"/>
                <a:ext cx="469642" cy="469642"/>
              </a:xfrm>
              <a:prstGeom prst="ellipse">
                <a:avLst/>
              </a:prstGeom>
              <a:solidFill>
                <a:schemeClr val="tx1">
                  <a:lumMod val="50000"/>
                  <a:lumOff val="50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57" name="Rectangle 21">
                <a:extLst>
                  <a:ext uri="{FF2B5EF4-FFF2-40B4-BE49-F238E27FC236}">
                    <a16:creationId xmlns:a16="http://schemas.microsoft.com/office/drawing/2014/main" id="{C19E628B-D24F-475D-8DD4-27043D4AFCC6}"/>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2</a:t>
                </a:r>
              </a:p>
            </p:txBody>
          </p:sp>
        </p:grpSp>
      </p:grpSp>
      <p:grpSp>
        <p:nvGrpSpPr>
          <p:cNvPr id="58" name="Group 57">
            <a:extLst>
              <a:ext uri="{FF2B5EF4-FFF2-40B4-BE49-F238E27FC236}">
                <a16:creationId xmlns:a16="http://schemas.microsoft.com/office/drawing/2014/main" id="{6C5947B6-F0B9-46C9-812C-C2B0E7DC1413}"/>
              </a:ext>
            </a:extLst>
          </p:cNvPr>
          <p:cNvGrpSpPr/>
          <p:nvPr/>
        </p:nvGrpSpPr>
        <p:grpSpPr>
          <a:xfrm>
            <a:off x="8104477" y="2405894"/>
            <a:ext cx="3728684" cy="469642"/>
            <a:chOff x="6539080" y="3483569"/>
            <a:chExt cx="3728684" cy="469642"/>
          </a:xfrm>
        </p:grpSpPr>
        <p:sp>
          <p:nvSpPr>
            <p:cNvPr id="59" name="Rectangle 21">
              <a:extLst>
                <a:ext uri="{FF2B5EF4-FFF2-40B4-BE49-F238E27FC236}">
                  <a16:creationId xmlns:a16="http://schemas.microsoft.com/office/drawing/2014/main" id="{C12174DC-96E2-4322-8D96-97E299DC69D2}"/>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60" name="Group 59">
              <a:extLst>
                <a:ext uri="{FF2B5EF4-FFF2-40B4-BE49-F238E27FC236}">
                  <a16:creationId xmlns:a16="http://schemas.microsoft.com/office/drawing/2014/main" id="{B7A3C2E4-AB2B-4274-A752-28289ECA392F}"/>
                </a:ext>
              </a:extLst>
            </p:cNvPr>
            <p:cNvGrpSpPr/>
            <p:nvPr/>
          </p:nvGrpSpPr>
          <p:grpSpPr>
            <a:xfrm>
              <a:off x="6539080" y="3483569"/>
              <a:ext cx="469642" cy="469642"/>
              <a:chOff x="6770631" y="3483569"/>
              <a:chExt cx="469642" cy="469642"/>
            </a:xfrm>
          </p:grpSpPr>
          <p:sp>
            <p:nvSpPr>
              <p:cNvPr id="61" name="Oval 60">
                <a:extLst>
                  <a:ext uri="{FF2B5EF4-FFF2-40B4-BE49-F238E27FC236}">
                    <a16:creationId xmlns:a16="http://schemas.microsoft.com/office/drawing/2014/main" id="{744CFC6B-D97D-4477-9C99-A5864DCEF057}"/>
                  </a:ext>
                </a:extLst>
              </p:cNvPr>
              <p:cNvSpPr/>
              <p:nvPr/>
            </p:nvSpPr>
            <p:spPr bwMode="auto">
              <a:xfrm>
                <a:off x="6770631" y="3483569"/>
                <a:ext cx="469642" cy="469642"/>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62" name="Rectangle 21">
                <a:extLst>
                  <a:ext uri="{FF2B5EF4-FFF2-40B4-BE49-F238E27FC236}">
                    <a16:creationId xmlns:a16="http://schemas.microsoft.com/office/drawing/2014/main" id="{0BD264DD-BB75-4503-B5CF-4433CEA1757B}"/>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3</a:t>
                </a:r>
              </a:p>
            </p:txBody>
          </p:sp>
        </p:grpSp>
      </p:grpSp>
      <p:sp>
        <p:nvSpPr>
          <p:cNvPr id="3" name="Picture Placeholder 2">
            <a:extLst>
              <a:ext uri="{FF2B5EF4-FFF2-40B4-BE49-F238E27FC236}">
                <a16:creationId xmlns:a16="http://schemas.microsoft.com/office/drawing/2014/main" id="{400C4E25-206B-4823-B3F3-D3E656C705DE}"/>
              </a:ext>
            </a:extLst>
          </p:cNvPr>
          <p:cNvSpPr>
            <a:spLocks noGrp="1"/>
          </p:cNvSpPr>
          <p:nvPr>
            <p:ph type="pic" sz="quarter" idx="164"/>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a:p>
            <a:endParaRPr lang="en-US" sz="1400" dirty="0"/>
          </a:p>
        </p:txBody>
      </p:sp>
      <p:sp>
        <p:nvSpPr>
          <p:cNvPr id="9" name="Rectangle 8">
            <a:extLst>
              <a:ext uri="{FF2B5EF4-FFF2-40B4-BE49-F238E27FC236}">
                <a16:creationId xmlns:a16="http://schemas.microsoft.com/office/drawing/2014/main" id="{F7E21980-65DE-40AC-A4DE-583B7216FE86}"/>
              </a:ext>
            </a:extLst>
          </p:cNvPr>
          <p:cNvSpPr/>
          <p:nvPr/>
        </p:nvSpPr>
        <p:spPr>
          <a:xfrm>
            <a:off x="8026400" y="2191657"/>
            <a:ext cx="4165600" cy="28461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A3C842C-90A4-495A-8E0F-423855E74012}"/>
              </a:ext>
            </a:extLst>
          </p:cNvPr>
          <p:cNvSpPr/>
          <p:nvPr/>
        </p:nvSpPr>
        <p:spPr>
          <a:xfrm>
            <a:off x="1658061" y="5515213"/>
            <a:ext cx="8875878" cy="86177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printer took a galley of type and scrambled it to make a type specimen book. It has survived not only five centuries, but also the leap into electronic typesetting, remaining essentially unchanged. </a:t>
            </a:r>
          </a:p>
        </p:txBody>
      </p:sp>
      <p:sp>
        <p:nvSpPr>
          <p:cNvPr id="14" name="Rectangle 13">
            <a:extLst>
              <a:ext uri="{FF2B5EF4-FFF2-40B4-BE49-F238E27FC236}">
                <a16:creationId xmlns:a16="http://schemas.microsoft.com/office/drawing/2014/main" id="{EB0EBCCE-33C6-4680-9AD3-D0EAF6ACCB45}"/>
              </a:ext>
            </a:extLst>
          </p:cNvPr>
          <p:cNvSpPr/>
          <p:nvPr/>
        </p:nvSpPr>
        <p:spPr>
          <a:xfrm>
            <a:off x="8411851" y="2670889"/>
            <a:ext cx="3394698" cy="1887696"/>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printer took a galley of type and scrambled it to make a type specimen book. It has survived not only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631C12E4-9F15-473B-80D8-DA014B674D21}"/>
              </a:ext>
            </a:extLst>
          </p:cNvPr>
          <p:cNvSpPr>
            <a:spLocks noGrp="1"/>
          </p:cNvSpPr>
          <p:nvPr>
            <p:ph type="pic" sz="quarter" idx="164"/>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18793AE-58B8-4007-BC05-E411D4C010B5}"/>
              </a:ext>
            </a:extLst>
          </p:cNvPr>
          <p:cNvSpPr/>
          <p:nvPr/>
        </p:nvSpPr>
        <p:spPr>
          <a:xfrm>
            <a:off x="0" y="3489"/>
            <a:ext cx="12192000" cy="68560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8" name="Freeform: Shape 12">
            <a:extLst>
              <a:ext uri="{FF2B5EF4-FFF2-40B4-BE49-F238E27FC236}">
                <a16:creationId xmlns:a16="http://schemas.microsoft.com/office/drawing/2014/main" id="{8F3C80AD-894F-488A-82C6-2E4BD9E422F4}"/>
              </a:ext>
            </a:extLst>
          </p:cNvPr>
          <p:cNvSpPr>
            <a:spLocks/>
          </p:cNvSpPr>
          <p:nvPr/>
        </p:nvSpPr>
        <p:spPr bwMode="auto">
          <a:xfrm>
            <a:off x="6138683" y="1913888"/>
            <a:ext cx="3589120" cy="2753024"/>
          </a:xfrm>
          <a:custGeom>
            <a:avLst/>
            <a:gdLst>
              <a:gd name="connsiteX0" fmla="*/ 747337 w 3589120"/>
              <a:gd name="connsiteY0" fmla="*/ 1998536 h 2753024"/>
              <a:gd name="connsiteX1" fmla="*/ 739949 w 3589120"/>
              <a:gd name="connsiteY1" fmla="*/ 2045417 h 2753024"/>
              <a:gd name="connsiteX2" fmla="*/ 738079 w 3589120"/>
              <a:gd name="connsiteY2" fmla="*/ 2135381 h 2753024"/>
              <a:gd name="connsiteX3" fmla="*/ 738226 w 3589120"/>
              <a:gd name="connsiteY3" fmla="*/ 2133196 h 2753024"/>
              <a:gd name="connsiteX4" fmla="*/ 740052 w 3589120"/>
              <a:gd name="connsiteY4" fmla="*/ 2045391 h 2753024"/>
              <a:gd name="connsiteX5" fmla="*/ 747265 w 3589120"/>
              <a:gd name="connsiteY5" fmla="*/ 1999600 h 2753024"/>
              <a:gd name="connsiteX6" fmla="*/ 780077 w 3589120"/>
              <a:gd name="connsiteY6" fmla="*/ 1824685 h 2753024"/>
              <a:gd name="connsiteX7" fmla="*/ 766970 w 3589120"/>
              <a:gd name="connsiteY7" fmla="*/ 1873952 h 2753024"/>
              <a:gd name="connsiteX8" fmla="*/ 750559 w 3589120"/>
              <a:gd name="connsiteY8" fmla="*/ 1978093 h 2753024"/>
              <a:gd name="connsiteX9" fmla="*/ 751081 w 3589120"/>
              <a:gd name="connsiteY9" fmla="*/ 1975379 h 2753024"/>
              <a:gd name="connsiteX10" fmla="*/ 767068 w 3589120"/>
              <a:gd name="connsiteY10" fmla="*/ 1873897 h 2753024"/>
              <a:gd name="connsiteX11" fmla="*/ 779869 w 3589120"/>
              <a:gd name="connsiteY11" fmla="*/ 1825767 h 2753024"/>
              <a:gd name="connsiteX12" fmla="*/ 833576 w 3589120"/>
              <a:gd name="connsiteY12" fmla="*/ 1639038 h 2753024"/>
              <a:gd name="connsiteX13" fmla="*/ 816949 w 3589120"/>
              <a:gd name="connsiteY13" fmla="*/ 1686092 h 2753024"/>
              <a:gd name="connsiteX14" fmla="*/ 789297 w 3589120"/>
              <a:gd name="connsiteY14" fmla="*/ 1790031 h 2753024"/>
              <a:gd name="connsiteX15" fmla="*/ 790122 w 3589120"/>
              <a:gd name="connsiteY15" fmla="*/ 1787216 h 2753024"/>
              <a:gd name="connsiteX16" fmla="*/ 817041 w 3589120"/>
              <a:gd name="connsiteY16" fmla="*/ 1686006 h 2753024"/>
              <a:gd name="connsiteX17" fmla="*/ 833302 w 3589120"/>
              <a:gd name="connsiteY17" fmla="*/ 1639972 h 2753024"/>
              <a:gd name="connsiteX18" fmla="*/ 905270 w 3589120"/>
              <a:gd name="connsiteY18" fmla="*/ 1444742 h 2753024"/>
              <a:gd name="connsiteX19" fmla="*/ 889049 w 3589120"/>
              <a:gd name="connsiteY19" fmla="*/ 1482047 h 2753024"/>
              <a:gd name="connsiteX20" fmla="*/ 856105 w 3589120"/>
              <a:gd name="connsiteY20" fmla="*/ 1575279 h 2753024"/>
              <a:gd name="connsiteX21" fmla="*/ 856901 w 3589120"/>
              <a:gd name="connsiteY21" fmla="*/ 1573168 h 2753024"/>
              <a:gd name="connsiteX22" fmla="*/ 889131 w 3589120"/>
              <a:gd name="connsiteY22" fmla="*/ 1481927 h 2753024"/>
              <a:gd name="connsiteX23" fmla="*/ 905109 w 3589120"/>
              <a:gd name="connsiteY23" fmla="*/ 1445170 h 2753024"/>
              <a:gd name="connsiteX24" fmla="*/ 1262382 w 3589120"/>
              <a:gd name="connsiteY24" fmla="*/ 0 h 2753024"/>
              <a:gd name="connsiteX25" fmla="*/ 2308377 w 3589120"/>
              <a:gd name="connsiteY25" fmla="*/ 276363 h 2753024"/>
              <a:gd name="connsiteX26" fmla="*/ 2707843 w 3589120"/>
              <a:gd name="connsiteY26" fmla="*/ 589514 h 2753024"/>
              <a:gd name="connsiteX27" fmla="*/ 2785874 w 3589120"/>
              <a:gd name="connsiteY27" fmla="*/ 722169 h 2753024"/>
              <a:gd name="connsiteX28" fmla="*/ 2891781 w 3589120"/>
              <a:gd name="connsiteY28" fmla="*/ 763642 h 2753024"/>
              <a:gd name="connsiteX29" fmla="*/ 3042037 w 3589120"/>
              <a:gd name="connsiteY29" fmla="*/ 829256 h 2753024"/>
              <a:gd name="connsiteX30" fmla="*/ 2309211 w 3589120"/>
              <a:gd name="connsiteY30" fmla="*/ 2625986 h 2753024"/>
              <a:gd name="connsiteX31" fmla="*/ 749870 w 3589120"/>
              <a:gd name="connsiteY31" fmla="*/ 2295775 h 2753024"/>
              <a:gd name="connsiteX32" fmla="*/ 741169 w 3589120"/>
              <a:gd name="connsiteY32" fmla="*/ 2200275 h 2753024"/>
              <a:gd name="connsiteX33" fmla="*/ 736832 w 3589120"/>
              <a:gd name="connsiteY33" fmla="*/ 2200275 h 2753024"/>
              <a:gd name="connsiteX34" fmla="*/ 737638 w 3589120"/>
              <a:gd name="connsiteY34" fmla="*/ 2161521 h 2753024"/>
              <a:gd name="connsiteX35" fmla="*/ 737554 w 3589120"/>
              <a:gd name="connsiteY35" fmla="*/ 2160603 h 2753024"/>
              <a:gd name="connsiteX36" fmla="*/ 736729 w 3589120"/>
              <a:gd name="connsiteY36" fmla="*/ 2200275 h 2753024"/>
              <a:gd name="connsiteX37" fmla="*/ 285411 w 3589120"/>
              <a:gd name="connsiteY37" fmla="*/ 632446 h 2753024"/>
              <a:gd name="connsiteX38" fmla="*/ 1262382 w 3589120"/>
              <a:gd name="connsiteY38" fmla="*/ 0 h 2753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589120" h="2753024">
                <a:moveTo>
                  <a:pt x="747337" y="1998536"/>
                </a:moveTo>
                <a:lnTo>
                  <a:pt x="739949" y="2045417"/>
                </a:lnTo>
                <a:lnTo>
                  <a:pt x="738079" y="2135381"/>
                </a:lnTo>
                <a:lnTo>
                  <a:pt x="738226" y="2133196"/>
                </a:lnTo>
                <a:lnTo>
                  <a:pt x="740052" y="2045391"/>
                </a:lnTo>
                <a:lnTo>
                  <a:pt x="747265" y="1999600"/>
                </a:lnTo>
                <a:close/>
                <a:moveTo>
                  <a:pt x="780077" y="1824685"/>
                </a:moveTo>
                <a:lnTo>
                  <a:pt x="766970" y="1873952"/>
                </a:lnTo>
                <a:lnTo>
                  <a:pt x="750559" y="1978093"/>
                </a:lnTo>
                <a:lnTo>
                  <a:pt x="751081" y="1975379"/>
                </a:lnTo>
                <a:lnTo>
                  <a:pt x="767068" y="1873897"/>
                </a:lnTo>
                <a:lnTo>
                  <a:pt x="779869" y="1825767"/>
                </a:lnTo>
                <a:close/>
                <a:moveTo>
                  <a:pt x="833576" y="1639038"/>
                </a:moveTo>
                <a:lnTo>
                  <a:pt x="816949" y="1686092"/>
                </a:lnTo>
                <a:lnTo>
                  <a:pt x="789297" y="1790031"/>
                </a:lnTo>
                <a:lnTo>
                  <a:pt x="790122" y="1787216"/>
                </a:lnTo>
                <a:lnTo>
                  <a:pt x="817041" y="1686006"/>
                </a:lnTo>
                <a:lnTo>
                  <a:pt x="833302" y="1639972"/>
                </a:lnTo>
                <a:close/>
                <a:moveTo>
                  <a:pt x="905270" y="1444742"/>
                </a:moveTo>
                <a:lnTo>
                  <a:pt x="889049" y="1482047"/>
                </a:lnTo>
                <a:lnTo>
                  <a:pt x="856105" y="1575279"/>
                </a:lnTo>
                <a:lnTo>
                  <a:pt x="856901" y="1573168"/>
                </a:lnTo>
                <a:lnTo>
                  <a:pt x="889131" y="1481927"/>
                </a:lnTo>
                <a:lnTo>
                  <a:pt x="905109" y="1445170"/>
                </a:lnTo>
                <a:close/>
                <a:moveTo>
                  <a:pt x="1262382" y="0"/>
                </a:moveTo>
                <a:cubicBezTo>
                  <a:pt x="1586269" y="0"/>
                  <a:pt x="1947323" y="111608"/>
                  <a:pt x="2308377" y="276363"/>
                </a:cubicBezTo>
                <a:cubicBezTo>
                  <a:pt x="2479613" y="356083"/>
                  <a:pt x="2615008" y="462709"/>
                  <a:pt x="2707843" y="589514"/>
                </a:cubicBezTo>
                <a:lnTo>
                  <a:pt x="2785874" y="722169"/>
                </a:lnTo>
                <a:lnTo>
                  <a:pt x="2891781" y="763642"/>
                </a:lnTo>
                <a:cubicBezTo>
                  <a:pt x="2941804" y="784405"/>
                  <a:pt x="2991921" y="806332"/>
                  <a:pt x="3042037" y="829256"/>
                </a:cubicBezTo>
                <a:cubicBezTo>
                  <a:pt x="3849208" y="1196044"/>
                  <a:pt x="3886380" y="2221988"/>
                  <a:pt x="2309211" y="2625986"/>
                </a:cubicBezTo>
                <a:cubicBezTo>
                  <a:pt x="1323480" y="2881808"/>
                  <a:pt x="833518" y="2741023"/>
                  <a:pt x="749870" y="2295775"/>
                </a:cubicBezTo>
                <a:lnTo>
                  <a:pt x="741169" y="2200275"/>
                </a:lnTo>
                <a:lnTo>
                  <a:pt x="736832" y="2200275"/>
                </a:lnTo>
                <a:lnTo>
                  <a:pt x="737638" y="2161521"/>
                </a:lnTo>
                <a:lnTo>
                  <a:pt x="737554" y="2160603"/>
                </a:lnTo>
                <a:lnTo>
                  <a:pt x="736729" y="2200275"/>
                </a:lnTo>
                <a:cubicBezTo>
                  <a:pt x="-96882" y="2194960"/>
                  <a:pt x="-187145" y="1610346"/>
                  <a:pt x="285411" y="632446"/>
                </a:cubicBezTo>
                <a:cubicBezTo>
                  <a:pt x="513725" y="170069"/>
                  <a:pt x="864160" y="0"/>
                  <a:pt x="1262382" y="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9" name="Freeform 5">
            <a:extLst>
              <a:ext uri="{FF2B5EF4-FFF2-40B4-BE49-F238E27FC236}">
                <a16:creationId xmlns:a16="http://schemas.microsoft.com/office/drawing/2014/main" id="{3FD8D605-8A50-4BAB-AA16-52DBAFE9E37F}"/>
              </a:ext>
            </a:extLst>
          </p:cNvPr>
          <p:cNvSpPr>
            <a:spLocks/>
          </p:cNvSpPr>
          <p:nvPr/>
        </p:nvSpPr>
        <p:spPr bwMode="auto">
          <a:xfrm>
            <a:off x="6562725" y="2264725"/>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Shape 14">
            <a:extLst>
              <a:ext uri="{FF2B5EF4-FFF2-40B4-BE49-F238E27FC236}">
                <a16:creationId xmlns:a16="http://schemas.microsoft.com/office/drawing/2014/main" id="{723A212B-B00D-4B7F-AD4E-4CA66B38A1D7}"/>
              </a:ext>
            </a:extLst>
          </p:cNvPr>
          <p:cNvSpPr>
            <a:spLocks/>
          </p:cNvSpPr>
          <p:nvPr/>
        </p:nvSpPr>
        <p:spPr bwMode="auto">
          <a:xfrm>
            <a:off x="6138683" y="1913888"/>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14" name="Group 13">
            <a:extLst>
              <a:ext uri="{FF2B5EF4-FFF2-40B4-BE49-F238E27FC236}">
                <a16:creationId xmlns:a16="http://schemas.microsoft.com/office/drawing/2014/main" id="{0A5BECB0-3C72-421D-BBCA-5995E2215F6E}"/>
              </a:ext>
            </a:extLst>
          </p:cNvPr>
          <p:cNvGrpSpPr/>
          <p:nvPr/>
        </p:nvGrpSpPr>
        <p:grpSpPr>
          <a:xfrm>
            <a:off x="2166938" y="2152013"/>
            <a:ext cx="4321175" cy="1584325"/>
            <a:chOff x="2316163" y="2290763"/>
            <a:chExt cx="4321175" cy="1584325"/>
          </a:xfrm>
        </p:grpSpPr>
        <p:sp>
          <p:nvSpPr>
            <p:cNvPr id="15" name="Rectangle 8">
              <a:extLst>
                <a:ext uri="{FF2B5EF4-FFF2-40B4-BE49-F238E27FC236}">
                  <a16:creationId xmlns:a16="http://schemas.microsoft.com/office/drawing/2014/main" id="{4CDEB22B-416F-480F-951B-02607B3DE6F9}"/>
                </a:ext>
              </a:extLst>
            </p:cNvPr>
            <p:cNvSpPr>
              <a:spLocks noChangeArrowheads="1"/>
            </p:cNvSpPr>
            <p:nvPr/>
          </p:nvSpPr>
          <p:spPr bwMode="auto">
            <a:xfrm>
              <a:off x="6170613" y="3854450"/>
              <a:ext cx="20638" cy="20638"/>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CA73BDBA-B10D-4F96-BDEC-A3FC1B081517}"/>
                </a:ext>
              </a:extLst>
            </p:cNvPr>
            <p:cNvSpPr>
              <a:spLocks/>
            </p:cNvSpPr>
            <p:nvPr/>
          </p:nvSpPr>
          <p:spPr bwMode="auto">
            <a:xfrm>
              <a:off x="6170613" y="3854450"/>
              <a:ext cx="20638" cy="20638"/>
            </a:xfrm>
            <a:custGeom>
              <a:avLst/>
              <a:gdLst>
                <a:gd name="T0" fmla="*/ 13 w 13"/>
                <a:gd name="T1" fmla="*/ 0 h 13"/>
                <a:gd name="T2" fmla="*/ 0 w 13"/>
                <a:gd name="T3" fmla="*/ 0 h 13"/>
                <a:gd name="T4" fmla="*/ 0 w 13"/>
                <a:gd name="T5" fmla="*/ 13 h 13"/>
                <a:gd name="T6" fmla="*/ 13 w 13"/>
                <a:gd name="T7" fmla="*/ 13 h 13"/>
              </a:gdLst>
              <a:ahLst/>
              <a:cxnLst>
                <a:cxn ang="0">
                  <a:pos x="T0" y="T1"/>
                </a:cxn>
                <a:cxn ang="0">
                  <a:pos x="T2" y="T3"/>
                </a:cxn>
                <a:cxn ang="0">
                  <a:pos x="T4" y="T5"/>
                </a:cxn>
                <a:cxn ang="0">
                  <a:pos x="T6" y="T7"/>
                </a:cxn>
              </a:cxnLst>
              <a:rect l="0" t="0" r="r" b="b"/>
              <a:pathLst>
                <a:path w="13" h="13">
                  <a:moveTo>
                    <a:pt x="13" y="0"/>
                  </a:moveTo>
                  <a:lnTo>
                    <a:pt x="0" y="0"/>
                  </a:lnTo>
                  <a:lnTo>
                    <a:pt x="0" y="13"/>
                  </a:lnTo>
                  <a:lnTo>
                    <a:pt x="13" y="13"/>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0">
              <a:extLst>
                <a:ext uri="{FF2B5EF4-FFF2-40B4-BE49-F238E27FC236}">
                  <a16:creationId xmlns:a16="http://schemas.microsoft.com/office/drawing/2014/main" id="{35DDEB4F-D363-41B4-BCB2-67175D36F5A9}"/>
                </a:ext>
              </a:extLst>
            </p:cNvPr>
            <p:cNvSpPr>
              <a:spLocks noEditPoints="1"/>
            </p:cNvSpPr>
            <p:nvPr/>
          </p:nvSpPr>
          <p:spPr bwMode="auto">
            <a:xfrm>
              <a:off x="2316163" y="2290763"/>
              <a:ext cx="4262438" cy="1584325"/>
            </a:xfrm>
            <a:custGeom>
              <a:avLst/>
              <a:gdLst>
                <a:gd name="T0" fmla="*/ 781 w 803"/>
                <a:gd name="T1" fmla="*/ 4 h 298"/>
                <a:gd name="T2" fmla="*/ 753 w 803"/>
                <a:gd name="T3" fmla="*/ 4 h 298"/>
                <a:gd name="T4" fmla="*/ 725 w 803"/>
                <a:gd name="T5" fmla="*/ 4 h 298"/>
                <a:gd name="T6" fmla="*/ 697 w 803"/>
                <a:gd name="T7" fmla="*/ 4 h 298"/>
                <a:gd name="T8" fmla="*/ 669 w 803"/>
                <a:gd name="T9" fmla="*/ 4 h 298"/>
                <a:gd name="T10" fmla="*/ 641 w 803"/>
                <a:gd name="T11" fmla="*/ 4 h 298"/>
                <a:gd name="T12" fmla="*/ 613 w 803"/>
                <a:gd name="T13" fmla="*/ 4 h 298"/>
                <a:gd name="T14" fmla="*/ 584 w 803"/>
                <a:gd name="T15" fmla="*/ 4 h 298"/>
                <a:gd name="T16" fmla="*/ 556 w 803"/>
                <a:gd name="T17" fmla="*/ 4 h 298"/>
                <a:gd name="T18" fmla="*/ 528 w 803"/>
                <a:gd name="T19" fmla="*/ 4 h 298"/>
                <a:gd name="T20" fmla="*/ 500 w 803"/>
                <a:gd name="T21" fmla="*/ 4 h 298"/>
                <a:gd name="T22" fmla="*/ 472 w 803"/>
                <a:gd name="T23" fmla="*/ 4 h 298"/>
                <a:gd name="T24" fmla="*/ 444 w 803"/>
                <a:gd name="T25" fmla="*/ 4 h 298"/>
                <a:gd name="T26" fmla="*/ 416 w 803"/>
                <a:gd name="T27" fmla="*/ 4 h 298"/>
                <a:gd name="T28" fmla="*/ 388 w 803"/>
                <a:gd name="T29" fmla="*/ 4 h 298"/>
                <a:gd name="T30" fmla="*/ 360 w 803"/>
                <a:gd name="T31" fmla="*/ 4 h 298"/>
                <a:gd name="T32" fmla="*/ 331 w 803"/>
                <a:gd name="T33" fmla="*/ 4 h 298"/>
                <a:gd name="T34" fmla="*/ 303 w 803"/>
                <a:gd name="T35" fmla="*/ 4 h 298"/>
                <a:gd name="T36" fmla="*/ 275 w 803"/>
                <a:gd name="T37" fmla="*/ 4 h 298"/>
                <a:gd name="T38" fmla="*/ 247 w 803"/>
                <a:gd name="T39" fmla="*/ 4 h 298"/>
                <a:gd name="T40" fmla="*/ 219 w 803"/>
                <a:gd name="T41" fmla="*/ 4 h 298"/>
                <a:gd name="T42" fmla="*/ 191 w 803"/>
                <a:gd name="T43" fmla="*/ 4 h 298"/>
                <a:gd name="T44" fmla="*/ 163 w 803"/>
                <a:gd name="T45" fmla="*/ 4 h 298"/>
                <a:gd name="T46" fmla="*/ 141 w 803"/>
                <a:gd name="T47" fmla="*/ 0 h 298"/>
                <a:gd name="T48" fmla="*/ 114 w 803"/>
                <a:gd name="T49" fmla="*/ 2 h 298"/>
                <a:gd name="T50" fmla="*/ 87 w 803"/>
                <a:gd name="T51" fmla="*/ 10 h 298"/>
                <a:gd name="T52" fmla="*/ 62 w 803"/>
                <a:gd name="T53" fmla="*/ 24 h 298"/>
                <a:gd name="T54" fmla="*/ 40 w 803"/>
                <a:gd name="T55" fmla="*/ 42 h 298"/>
                <a:gd name="T56" fmla="*/ 22 w 803"/>
                <a:gd name="T57" fmla="*/ 64 h 298"/>
                <a:gd name="T58" fmla="*/ 9 w 803"/>
                <a:gd name="T59" fmla="*/ 89 h 298"/>
                <a:gd name="T60" fmla="*/ 2 w 803"/>
                <a:gd name="T61" fmla="*/ 117 h 298"/>
                <a:gd name="T62" fmla="*/ 0 w 803"/>
                <a:gd name="T63" fmla="*/ 145 h 298"/>
                <a:gd name="T64" fmla="*/ 1 w 803"/>
                <a:gd name="T65" fmla="*/ 173 h 298"/>
                <a:gd name="T66" fmla="*/ 7 w 803"/>
                <a:gd name="T67" fmla="*/ 201 h 298"/>
                <a:gd name="T68" fmla="*/ 18 w 803"/>
                <a:gd name="T69" fmla="*/ 227 h 298"/>
                <a:gd name="T70" fmla="*/ 35 w 803"/>
                <a:gd name="T71" fmla="*/ 250 h 298"/>
                <a:gd name="T72" fmla="*/ 56 w 803"/>
                <a:gd name="T73" fmla="*/ 269 h 298"/>
                <a:gd name="T74" fmla="*/ 80 w 803"/>
                <a:gd name="T75" fmla="*/ 284 h 298"/>
                <a:gd name="T76" fmla="*/ 107 w 803"/>
                <a:gd name="T77" fmla="*/ 294 h 298"/>
                <a:gd name="T78" fmla="*/ 135 w 803"/>
                <a:gd name="T79" fmla="*/ 294 h 298"/>
                <a:gd name="T80" fmla="*/ 171 w 803"/>
                <a:gd name="T81" fmla="*/ 294 h 298"/>
                <a:gd name="T82" fmla="*/ 200 w 803"/>
                <a:gd name="T83" fmla="*/ 294 h 298"/>
                <a:gd name="T84" fmla="*/ 228 w 803"/>
                <a:gd name="T85" fmla="*/ 294 h 298"/>
                <a:gd name="T86" fmla="*/ 256 w 803"/>
                <a:gd name="T87" fmla="*/ 294 h 298"/>
                <a:gd name="T88" fmla="*/ 284 w 803"/>
                <a:gd name="T89" fmla="*/ 294 h 298"/>
                <a:gd name="T90" fmla="*/ 312 w 803"/>
                <a:gd name="T91" fmla="*/ 294 h 298"/>
                <a:gd name="T92" fmla="*/ 340 w 803"/>
                <a:gd name="T93" fmla="*/ 294 h 298"/>
                <a:gd name="T94" fmla="*/ 368 w 803"/>
                <a:gd name="T95" fmla="*/ 294 h 298"/>
                <a:gd name="T96" fmla="*/ 396 w 803"/>
                <a:gd name="T97" fmla="*/ 294 h 298"/>
                <a:gd name="T98" fmla="*/ 424 w 803"/>
                <a:gd name="T99" fmla="*/ 294 h 298"/>
                <a:gd name="T100" fmla="*/ 453 w 803"/>
                <a:gd name="T101" fmla="*/ 294 h 298"/>
                <a:gd name="T102" fmla="*/ 481 w 803"/>
                <a:gd name="T103" fmla="*/ 294 h 298"/>
                <a:gd name="T104" fmla="*/ 509 w 803"/>
                <a:gd name="T105" fmla="*/ 294 h 298"/>
                <a:gd name="T106" fmla="*/ 537 w 803"/>
                <a:gd name="T107" fmla="*/ 294 h 298"/>
                <a:gd name="T108" fmla="*/ 565 w 803"/>
                <a:gd name="T109" fmla="*/ 294 h 298"/>
                <a:gd name="T110" fmla="*/ 593 w 803"/>
                <a:gd name="T111" fmla="*/ 294 h 298"/>
                <a:gd name="T112" fmla="*/ 621 w 803"/>
                <a:gd name="T113" fmla="*/ 294 h 298"/>
                <a:gd name="T114" fmla="*/ 649 w 803"/>
                <a:gd name="T115" fmla="*/ 294 h 298"/>
                <a:gd name="T116" fmla="*/ 677 w 803"/>
                <a:gd name="T117" fmla="*/ 294 h 298"/>
                <a:gd name="T118" fmla="*/ 705 w 803"/>
                <a:gd name="T119" fmla="*/ 29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3" h="298">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Rectangle 11">
              <a:extLst>
                <a:ext uri="{FF2B5EF4-FFF2-40B4-BE49-F238E27FC236}">
                  <a16:creationId xmlns:a16="http://schemas.microsoft.com/office/drawing/2014/main" id="{DF9121A0-3F73-46E9-AE0E-DC56AEF5DA86}"/>
                </a:ext>
              </a:extLst>
            </p:cNvPr>
            <p:cNvSpPr>
              <a:spLocks noChangeArrowheads="1"/>
            </p:cNvSpPr>
            <p:nvPr/>
          </p:nvSpPr>
          <p:spPr bwMode="auto">
            <a:xfrm>
              <a:off x="6616700" y="2290763"/>
              <a:ext cx="20638" cy="222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2">
              <a:extLst>
                <a:ext uri="{FF2B5EF4-FFF2-40B4-BE49-F238E27FC236}">
                  <a16:creationId xmlns:a16="http://schemas.microsoft.com/office/drawing/2014/main" id="{82F010B0-E3FF-4736-88AB-5219EC922C1A}"/>
                </a:ext>
              </a:extLst>
            </p:cNvPr>
            <p:cNvSpPr>
              <a:spLocks/>
            </p:cNvSpPr>
            <p:nvPr/>
          </p:nvSpPr>
          <p:spPr bwMode="auto">
            <a:xfrm>
              <a:off x="6616700" y="2290763"/>
              <a:ext cx="20638" cy="22225"/>
            </a:xfrm>
            <a:custGeom>
              <a:avLst/>
              <a:gdLst>
                <a:gd name="T0" fmla="*/ 0 w 13"/>
                <a:gd name="T1" fmla="*/ 14 h 14"/>
                <a:gd name="T2" fmla="*/ 13 w 13"/>
                <a:gd name="T3" fmla="*/ 14 h 14"/>
                <a:gd name="T4" fmla="*/ 13 w 13"/>
                <a:gd name="T5" fmla="*/ 0 h 14"/>
                <a:gd name="T6" fmla="*/ 0 w 13"/>
                <a:gd name="T7" fmla="*/ 0 h 14"/>
              </a:gdLst>
              <a:ahLst/>
              <a:cxnLst>
                <a:cxn ang="0">
                  <a:pos x="T0" y="T1"/>
                </a:cxn>
                <a:cxn ang="0">
                  <a:pos x="T2" y="T3"/>
                </a:cxn>
                <a:cxn ang="0">
                  <a:pos x="T4" y="T5"/>
                </a:cxn>
                <a:cxn ang="0">
                  <a:pos x="T6" y="T7"/>
                </a:cxn>
              </a:cxnLst>
              <a:rect l="0" t="0" r="r" b="b"/>
              <a:pathLst>
                <a:path w="13" h="14">
                  <a:moveTo>
                    <a:pt x="0" y="14"/>
                  </a:moveTo>
                  <a:lnTo>
                    <a:pt x="13" y="14"/>
                  </a:lnTo>
                  <a:lnTo>
                    <a:pt x="13" y="0"/>
                  </a:lnTo>
                  <a:lnTo>
                    <a:pt x="0"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1" name="Rectangle 20">
            <a:extLst>
              <a:ext uri="{FF2B5EF4-FFF2-40B4-BE49-F238E27FC236}">
                <a16:creationId xmlns:a16="http://schemas.microsoft.com/office/drawing/2014/main" id="{90729D0F-33B9-49B3-A396-2E12C6E9A676}"/>
              </a:ext>
            </a:extLst>
          </p:cNvPr>
          <p:cNvSpPr/>
          <p:nvPr/>
        </p:nvSpPr>
        <p:spPr>
          <a:xfrm>
            <a:off x="3102227" y="2544065"/>
            <a:ext cx="2101167" cy="800219"/>
          </a:xfrm>
          <a:prstGeom prst="rect">
            <a:avLst/>
          </a:prstGeom>
        </p:spPr>
        <p:txBody>
          <a:bodyPr wrap="square">
            <a:spAutoFit/>
          </a:bodyPr>
          <a:lstStyle/>
          <a:p>
            <a:r>
              <a:rPr lang="en-US" sz="3100" spc="200" dirty="0">
                <a:solidFill>
                  <a:schemeClr val="bg1"/>
                </a:solidFill>
                <a:latin typeface="Roboto" panose="02000000000000000000" pitchFamily="2" charset="0"/>
                <a:ea typeface="Roboto" panose="02000000000000000000" pitchFamily="2" charset="0"/>
                <a:cs typeface="Roboto" panose="02000000000000000000" pitchFamily="2" charset="0"/>
              </a:rPr>
              <a:t>THANKS</a:t>
            </a:r>
          </a:p>
          <a:p>
            <a:r>
              <a:rPr lang="en-US" sz="1500" spc="200" dirty="0">
                <a:solidFill>
                  <a:schemeClr val="bg1"/>
                </a:solidFill>
                <a:latin typeface="Roboto" panose="02000000000000000000" pitchFamily="2" charset="0"/>
                <a:ea typeface="Roboto" panose="02000000000000000000" pitchFamily="2" charset="0"/>
                <a:cs typeface="Roboto" panose="02000000000000000000" pitchFamily="2" charset="0"/>
              </a:rPr>
              <a:t> FOR WATCHING</a:t>
            </a:r>
          </a:p>
        </p:txBody>
      </p:sp>
      <p:sp>
        <p:nvSpPr>
          <p:cNvPr id="22" name="Rectangle 21">
            <a:extLst>
              <a:ext uri="{FF2B5EF4-FFF2-40B4-BE49-F238E27FC236}">
                <a16:creationId xmlns:a16="http://schemas.microsoft.com/office/drawing/2014/main" id="{564A3600-7406-42A1-BAC8-B1DD6F3A4851}"/>
              </a:ext>
            </a:extLst>
          </p:cNvPr>
          <p:cNvSpPr/>
          <p:nvPr/>
        </p:nvSpPr>
        <p:spPr>
          <a:xfrm>
            <a:off x="6339280" y="2581567"/>
            <a:ext cx="2450582" cy="881010"/>
          </a:xfrm>
          <a:prstGeom prst="rect">
            <a:avLst/>
          </a:prstGeom>
        </p:spPr>
        <p:txBody>
          <a:bodyPr wrap="square">
            <a:spAutoFit/>
          </a:bodyPr>
          <a:lstStyle/>
          <a:p>
            <a:pPr algn="ctr">
              <a:lnSpc>
                <a:spcPts val="3000"/>
              </a:lnSpc>
            </a:pPr>
            <a:r>
              <a:rPr lang="en-US" sz="3000" dirty="0">
                <a:solidFill>
                  <a:schemeClr val="accent4"/>
                </a:solidFill>
                <a:latin typeface="Roboto" panose="02000000000000000000" pitchFamily="2" charset="0"/>
                <a:ea typeface="Roboto" panose="02000000000000000000" pitchFamily="2" charset="0"/>
                <a:cs typeface="Roboto" panose="02000000000000000000" pitchFamily="2" charset="0"/>
              </a:rPr>
              <a:t>HAVE A</a:t>
            </a:r>
          </a:p>
          <a:p>
            <a:pPr algn="ctr">
              <a:lnSpc>
                <a:spcPts val="3000"/>
              </a:lnSpc>
            </a:pPr>
            <a:r>
              <a:rPr lang="en-US" sz="3000" dirty="0">
                <a:solidFill>
                  <a:schemeClr val="accent4"/>
                </a:solidFill>
                <a:latin typeface="Roboto" panose="02000000000000000000" pitchFamily="2" charset="0"/>
                <a:ea typeface="Roboto" panose="02000000000000000000" pitchFamily="2" charset="0"/>
                <a:cs typeface="Roboto" panose="02000000000000000000" pitchFamily="2" charset="0"/>
              </a:rPr>
              <a:t>QUESTION?</a:t>
            </a:r>
          </a:p>
        </p:txBody>
      </p:sp>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5"/>
          <p:cNvSpPr>
            <a:spLocks/>
          </p:cNvSpPr>
          <p:nvPr/>
        </p:nvSpPr>
        <p:spPr bwMode="auto">
          <a:xfrm>
            <a:off x="3454400" y="0"/>
            <a:ext cx="8737600" cy="6858000"/>
          </a:xfrm>
          <a:custGeom>
            <a:avLst/>
            <a:gdLst>
              <a:gd name="T0" fmla="*/ 5026 w 5026"/>
              <a:gd name="T1" fmla="*/ 0 h 3982"/>
              <a:gd name="T2" fmla="*/ 0 w 5026"/>
              <a:gd name="T3" fmla="*/ 0 h 3982"/>
              <a:gd name="T4" fmla="*/ 1593 w 5026"/>
              <a:gd name="T5" fmla="*/ 3982 h 3982"/>
              <a:gd name="T6" fmla="*/ 5026 w 5026"/>
              <a:gd name="T7" fmla="*/ 3982 h 3982"/>
              <a:gd name="T8" fmla="*/ 5026 w 5026"/>
              <a:gd name="T9" fmla="*/ 0 h 3982"/>
            </a:gdLst>
            <a:ahLst/>
            <a:cxnLst>
              <a:cxn ang="0">
                <a:pos x="T0" y="T1"/>
              </a:cxn>
              <a:cxn ang="0">
                <a:pos x="T2" y="T3"/>
              </a:cxn>
              <a:cxn ang="0">
                <a:pos x="T4" y="T5"/>
              </a:cxn>
              <a:cxn ang="0">
                <a:pos x="T6" y="T7"/>
              </a:cxn>
              <a:cxn ang="0">
                <a:pos x="T8" y="T9"/>
              </a:cxn>
            </a:cxnLst>
            <a:rect l="0" t="0" r="r" b="b"/>
            <a:pathLst>
              <a:path w="5026" h="3982">
                <a:moveTo>
                  <a:pt x="5026" y="0"/>
                </a:moveTo>
                <a:lnTo>
                  <a:pt x="0" y="0"/>
                </a:lnTo>
                <a:lnTo>
                  <a:pt x="1593" y="3982"/>
                </a:lnTo>
                <a:lnTo>
                  <a:pt x="5026" y="3982"/>
                </a:lnTo>
                <a:lnTo>
                  <a:pt x="5026"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C106B31B-ACBE-4261-BC13-901E5B94F4AB}"/>
              </a:ext>
            </a:extLst>
          </p:cNvPr>
          <p:cNvSpPr/>
          <p:nvPr/>
        </p:nvSpPr>
        <p:spPr>
          <a:xfrm>
            <a:off x="2987585" y="1875714"/>
            <a:ext cx="3564335" cy="35643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grpSp>
        <p:nvGrpSpPr>
          <p:cNvPr id="13" name="Group 12"/>
          <p:cNvGrpSpPr/>
          <p:nvPr/>
        </p:nvGrpSpPr>
        <p:grpSpPr>
          <a:xfrm>
            <a:off x="7046155" y="2108739"/>
            <a:ext cx="4140713" cy="2364750"/>
            <a:chOff x="6529737" y="2132324"/>
            <a:chExt cx="4140713" cy="2364750"/>
          </a:xfrm>
        </p:grpSpPr>
        <p:sp>
          <p:nvSpPr>
            <p:cNvPr id="10" name="Rectangle 9">
              <a:extLst>
                <a:ext uri="{FF2B5EF4-FFF2-40B4-BE49-F238E27FC236}">
                  <a16:creationId xmlns:a16="http://schemas.microsoft.com/office/drawing/2014/main" id="{04AAE3D1-8B9A-44F1-985E-90CA072ADD05}"/>
                </a:ext>
              </a:extLst>
            </p:cNvPr>
            <p:cNvSpPr/>
            <p:nvPr/>
          </p:nvSpPr>
          <p:spPr>
            <a:xfrm>
              <a:off x="6529737" y="2132324"/>
              <a:ext cx="2414444" cy="733534"/>
            </a:xfrm>
            <a:prstGeom prst="rect">
              <a:avLst/>
            </a:prstGeom>
          </p:spPr>
          <p:txBody>
            <a:bodyPr wrap="none">
              <a:spAutoFit/>
            </a:bodyPr>
            <a:lstStyle/>
            <a:p>
              <a:pPr>
                <a:lnSpc>
                  <a:spcPts val="2500"/>
                </a:lnSpc>
              </a:pPr>
              <a:r>
                <a:rPr lang="en-US" sz="4000" b="1" dirty="0">
                  <a:solidFill>
                    <a:schemeClr val="bg1"/>
                  </a:solidFill>
                  <a:latin typeface="Roboto" panose="02000000000000000000" pitchFamily="2" charset="0"/>
                  <a:ea typeface="Roboto" panose="02000000000000000000" pitchFamily="2" charset="0"/>
                </a:rPr>
                <a:t>Welcome</a:t>
              </a:r>
              <a:r>
                <a:rPr lang="en-US" sz="3000" b="1" dirty="0">
                  <a:solidFill>
                    <a:schemeClr val="bg1"/>
                  </a:solidFill>
                  <a:latin typeface="Roboto" panose="02000000000000000000" pitchFamily="2" charset="0"/>
                  <a:ea typeface="Roboto" panose="02000000000000000000" pitchFamily="2" charset="0"/>
                </a:rPr>
                <a:t> </a:t>
              </a:r>
            </a:p>
            <a:p>
              <a:pPr>
                <a:lnSpc>
                  <a:spcPts val="2500"/>
                </a:lnSpc>
              </a:pPr>
              <a:r>
                <a:rPr lang="en-US" sz="2400" b="1" dirty="0">
                  <a:solidFill>
                    <a:schemeClr val="bg1"/>
                  </a:solidFill>
                  <a:latin typeface="Roboto" panose="02000000000000000000" pitchFamily="2" charset="0"/>
                  <a:ea typeface="Roboto" panose="02000000000000000000" pitchFamily="2" charset="0"/>
                </a:rPr>
                <a:t>Message</a:t>
              </a:r>
              <a:endParaRPr lang="en-US" sz="2400" dirty="0">
                <a:solidFill>
                  <a:schemeClr val="bg1"/>
                </a:solidFill>
                <a:latin typeface="Roboto" panose="02000000000000000000" pitchFamily="2" charset="0"/>
                <a:ea typeface="Roboto" panose="02000000000000000000" pitchFamily="2" charset="0"/>
              </a:endParaRPr>
            </a:p>
          </p:txBody>
        </p:sp>
        <p:sp>
          <p:nvSpPr>
            <p:cNvPr id="35" name="Rectangle 34">
              <a:extLst>
                <a:ext uri="{FF2B5EF4-FFF2-40B4-BE49-F238E27FC236}">
                  <a16:creationId xmlns:a16="http://schemas.microsoft.com/office/drawing/2014/main" id="{6600CBF2-063C-40CD-AEF9-7D158C0BDB01}"/>
                </a:ext>
              </a:extLst>
            </p:cNvPr>
            <p:cNvSpPr/>
            <p:nvPr/>
          </p:nvSpPr>
          <p:spPr>
            <a:xfrm>
              <a:off x="6529737" y="2865858"/>
              <a:ext cx="4140713" cy="1631216"/>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make a type specimen book. It has survived not only five centuries, but also the leap into electronic typesetting, remaining essentially unchanged. </a:t>
              </a:r>
            </a:p>
          </p:txBody>
        </p:sp>
      </p:grpSp>
      <p:sp>
        <p:nvSpPr>
          <p:cNvPr id="4" name="Picture Placeholder 3">
            <a:extLst>
              <a:ext uri="{FF2B5EF4-FFF2-40B4-BE49-F238E27FC236}">
                <a16:creationId xmlns:a16="http://schemas.microsoft.com/office/drawing/2014/main" id="{CE8AB22C-0C40-4E75-932B-693F2ABC9016}"/>
              </a:ext>
            </a:extLst>
          </p:cNvPr>
          <p:cNvSpPr>
            <a:spLocks noGrp="1"/>
          </p:cNvSpPr>
          <p:nvPr>
            <p:ph type="pic" sz="quarter" idx="163"/>
          </p:nvPr>
        </p:nvSpPr>
        <p:spPr/>
      </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grpSp>
        <p:nvGrpSpPr>
          <p:cNvPr id="7" name="Group 6">
            <a:extLst>
              <a:ext uri="{FF2B5EF4-FFF2-40B4-BE49-F238E27FC236}">
                <a16:creationId xmlns:a16="http://schemas.microsoft.com/office/drawing/2014/main" id="{F9DC0069-1C43-48FB-BACC-D000582F2628}"/>
              </a:ext>
            </a:extLst>
          </p:cNvPr>
          <p:cNvGrpSpPr/>
          <p:nvPr/>
        </p:nvGrpSpPr>
        <p:grpSpPr>
          <a:xfrm>
            <a:off x="812219" y="1286150"/>
            <a:ext cx="4281102" cy="3366590"/>
            <a:chOff x="-6980215" y="636812"/>
            <a:chExt cx="4281102" cy="3366590"/>
          </a:xfrm>
        </p:grpSpPr>
        <p:sp>
          <p:nvSpPr>
            <p:cNvPr id="23" name="TextBox 36">
              <a:extLst>
                <a:ext uri="{FF2B5EF4-FFF2-40B4-BE49-F238E27FC236}">
                  <a16:creationId xmlns:a16="http://schemas.microsoft.com/office/drawing/2014/main" id="{3820F4DF-DEBE-4899-B25D-B71BCC2795A3}"/>
                </a:ext>
              </a:extLst>
            </p:cNvPr>
            <p:cNvSpPr txBox="1"/>
            <p:nvPr/>
          </p:nvSpPr>
          <p:spPr>
            <a:xfrm>
              <a:off x="-6980215" y="636812"/>
              <a:ext cx="3399905" cy="12729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800" b="1" dirty="0">
                  <a:latin typeface="Roboto" panose="02000000000000000000" pitchFamily="2" charset="0"/>
                  <a:ea typeface="Roboto" panose="02000000000000000000" pitchFamily="2" charset="0"/>
                  <a:cs typeface="Open Sans" panose="020B0606030504020204" pitchFamily="34" charset="0"/>
                </a:rPr>
                <a:t>WELCOME</a:t>
              </a:r>
              <a:r>
                <a:rPr lang="en-US" sz="3200" dirty="0">
                  <a:latin typeface="Open Sans" panose="020B0606030504020204" pitchFamily="34" charset="0"/>
                  <a:ea typeface="Open Sans" panose="020B0606030504020204" pitchFamily="34" charset="0"/>
                  <a:cs typeface="Open Sans" panose="020B0606030504020204" pitchFamily="34" charset="0"/>
                </a:rPr>
                <a:t> </a:t>
              </a:r>
              <a:r>
                <a:rPr lang="en-US" sz="5400" b="1" dirty="0">
                  <a:solidFill>
                    <a:schemeClr val="accent4"/>
                  </a:solidFill>
                  <a:latin typeface="Roboto" panose="02000000000000000000" pitchFamily="2" charset="0"/>
                  <a:ea typeface="Roboto" panose="02000000000000000000" pitchFamily="2" charset="0"/>
                  <a:cs typeface="Open Sans Extrabold" panose="020B0906030804020204" pitchFamily="34" charset="0"/>
                </a:rPr>
                <a:t>MESSAGE</a:t>
              </a:r>
            </a:p>
          </p:txBody>
        </p:sp>
        <p:sp>
          <p:nvSpPr>
            <p:cNvPr id="24" name="Rectangle 23">
              <a:extLst>
                <a:ext uri="{FF2B5EF4-FFF2-40B4-BE49-F238E27FC236}">
                  <a16:creationId xmlns:a16="http://schemas.microsoft.com/office/drawing/2014/main" id="{341CFC9D-8894-4E73-AEED-46B3B1D91F59}"/>
                </a:ext>
              </a:extLst>
            </p:cNvPr>
            <p:cNvSpPr>
              <a:spLocks/>
            </p:cNvSpPr>
            <p:nvPr/>
          </p:nvSpPr>
          <p:spPr bwMode="auto">
            <a:xfrm>
              <a:off x="-6886929" y="1969520"/>
              <a:ext cx="4187816" cy="962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05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This letterhead design is meant to project an image of professionalism and lorem to reliability. By using simple alignments are This letterhead</a:t>
              </a:r>
            </a:p>
          </p:txBody>
        </p:sp>
        <p:sp>
          <p:nvSpPr>
            <p:cNvPr id="34" name="Oval 33">
              <a:extLst>
                <a:ext uri="{FF2B5EF4-FFF2-40B4-BE49-F238E27FC236}">
                  <a16:creationId xmlns:a16="http://schemas.microsoft.com/office/drawing/2014/main" id="{2B76DC48-33E8-408F-B206-7D3E6803A4EA}"/>
                </a:ext>
              </a:extLst>
            </p:cNvPr>
            <p:cNvSpPr/>
            <p:nvPr/>
          </p:nvSpPr>
          <p:spPr>
            <a:xfrm>
              <a:off x="-6886928" y="3650254"/>
              <a:ext cx="353145" cy="35314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000" dirty="0">
                <a:solidFill>
                  <a:schemeClr val="tx1"/>
                </a:solidFill>
              </a:endParaRPr>
            </a:p>
          </p:txBody>
        </p:sp>
        <p:sp>
          <p:nvSpPr>
            <p:cNvPr id="35" name="AutoShape 1">
              <a:extLst>
                <a:ext uri="{FF2B5EF4-FFF2-40B4-BE49-F238E27FC236}">
                  <a16:creationId xmlns:a16="http://schemas.microsoft.com/office/drawing/2014/main" id="{961FB6C4-68E5-47EF-9EFC-C25491A13E7E}"/>
                </a:ext>
              </a:extLst>
            </p:cNvPr>
            <p:cNvSpPr>
              <a:spLocks/>
            </p:cNvSpPr>
            <p:nvPr/>
          </p:nvSpPr>
          <p:spPr bwMode="auto">
            <a:xfrm>
              <a:off x="-6801629" y="3752650"/>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dirty="0"/>
            </a:p>
          </p:txBody>
        </p:sp>
        <p:sp>
          <p:nvSpPr>
            <p:cNvPr id="36" name="Oval 35">
              <a:extLst>
                <a:ext uri="{FF2B5EF4-FFF2-40B4-BE49-F238E27FC236}">
                  <a16:creationId xmlns:a16="http://schemas.microsoft.com/office/drawing/2014/main" id="{67D14882-E4EA-4A3C-8972-A659408DEA5B}"/>
                </a:ext>
              </a:extLst>
            </p:cNvPr>
            <p:cNvSpPr/>
            <p:nvPr/>
          </p:nvSpPr>
          <p:spPr>
            <a:xfrm>
              <a:off x="-6478302" y="3650254"/>
              <a:ext cx="353145" cy="35314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000" dirty="0">
                <a:solidFill>
                  <a:schemeClr val="tx1"/>
                </a:solidFill>
              </a:endParaRPr>
            </a:p>
          </p:txBody>
        </p:sp>
        <p:sp>
          <p:nvSpPr>
            <p:cNvPr id="37" name="AutoShape 21">
              <a:extLst>
                <a:ext uri="{FF2B5EF4-FFF2-40B4-BE49-F238E27FC236}">
                  <a16:creationId xmlns:a16="http://schemas.microsoft.com/office/drawing/2014/main" id="{B7A65B31-3C3D-4F23-B63A-A5E64282CFB8}"/>
                </a:ext>
              </a:extLst>
            </p:cNvPr>
            <p:cNvSpPr>
              <a:spLocks/>
            </p:cNvSpPr>
            <p:nvPr/>
          </p:nvSpPr>
          <p:spPr bwMode="auto">
            <a:xfrm>
              <a:off x="-6368845" y="3759712"/>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p>
          </p:txBody>
        </p:sp>
        <p:sp>
          <p:nvSpPr>
            <p:cNvPr id="38" name="Oval 37">
              <a:extLst>
                <a:ext uri="{FF2B5EF4-FFF2-40B4-BE49-F238E27FC236}">
                  <a16:creationId xmlns:a16="http://schemas.microsoft.com/office/drawing/2014/main" id="{710BFF65-09B1-4E94-9B2D-8B313E3968CE}"/>
                </a:ext>
              </a:extLst>
            </p:cNvPr>
            <p:cNvSpPr/>
            <p:nvPr/>
          </p:nvSpPr>
          <p:spPr>
            <a:xfrm>
              <a:off x="-6069676" y="3650254"/>
              <a:ext cx="353145" cy="35314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000" dirty="0">
                <a:solidFill>
                  <a:schemeClr val="tx1"/>
                </a:solidFill>
              </a:endParaRPr>
            </a:p>
          </p:txBody>
        </p:sp>
        <p:sp>
          <p:nvSpPr>
            <p:cNvPr id="39" name="AutoShape 18">
              <a:extLst>
                <a:ext uri="{FF2B5EF4-FFF2-40B4-BE49-F238E27FC236}">
                  <a16:creationId xmlns:a16="http://schemas.microsoft.com/office/drawing/2014/main" id="{32685163-76A3-48BC-9519-763959C1534F}"/>
                </a:ext>
              </a:extLst>
            </p:cNvPr>
            <p:cNvSpPr>
              <a:spLocks/>
            </p:cNvSpPr>
            <p:nvPr/>
          </p:nvSpPr>
          <p:spPr bwMode="auto">
            <a:xfrm>
              <a:off x="-5993038" y="3762989"/>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p>
          </p:txBody>
        </p:sp>
        <p:sp>
          <p:nvSpPr>
            <p:cNvPr id="26" name="TextBox 48">
              <a:extLst>
                <a:ext uri="{FF2B5EF4-FFF2-40B4-BE49-F238E27FC236}">
                  <a16:creationId xmlns:a16="http://schemas.microsoft.com/office/drawing/2014/main" id="{CCBCBFB6-247A-4DC4-94B6-A70F99204584}"/>
                </a:ext>
              </a:extLst>
            </p:cNvPr>
            <p:cNvSpPr txBox="1"/>
            <p:nvPr/>
          </p:nvSpPr>
          <p:spPr>
            <a:xfrm>
              <a:off x="-6980215" y="3245793"/>
              <a:ext cx="4133416" cy="25391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50" spc="200" dirty="0">
                  <a:latin typeface="Lato" panose="020F0502020204030203" pitchFamily="34" charset="0"/>
                  <a:ea typeface="Lato" panose="020F0502020204030203" pitchFamily="34" charset="0"/>
                  <a:cs typeface="Lato" panose="020F0502020204030203" pitchFamily="34" charset="0"/>
                </a:rPr>
                <a:t>www.website/ fb/ you tube/company name.com</a:t>
              </a:r>
            </a:p>
          </p:txBody>
        </p:sp>
        <p:sp>
          <p:nvSpPr>
            <p:cNvPr id="28" name="Oval 27">
              <a:extLst>
                <a:ext uri="{FF2B5EF4-FFF2-40B4-BE49-F238E27FC236}">
                  <a16:creationId xmlns:a16="http://schemas.microsoft.com/office/drawing/2014/main" id="{620A9998-E518-4B72-8EAD-139634D02FBA}"/>
                </a:ext>
              </a:extLst>
            </p:cNvPr>
            <p:cNvSpPr/>
            <p:nvPr/>
          </p:nvSpPr>
          <p:spPr>
            <a:xfrm>
              <a:off x="-5463417" y="3650254"/>
              <a:ext cx="353145" cy="35314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000" dirty="0">
                <a:solidFill>
                  <a:schemeClr val="tx1"/>
                </a:solidFill>
              </a:endParaRPr>
            </a:p>
          </p:txBody>
        </p:sp>
        <p:sp>
          <p:nvSpPr>
            <p:cNvPr id="29" name="AutoShape 1">
              <a:extLst>
                <a:ext uri="{FF2B5EF4-FFF2-40B4-BE49-F238E27FC236}">
                  <a16:creationId xmlns:a16="http://schemas.microsoft.com/office/drawing/2014/main" id="{0FA8E595-F55A-48CB-84BF-52F887F254FF}"/>
                </a:ext>
              </a:extLst>
            </p:cNvPr>
            <p:cNvSpPr>
              <a:spLocks/>
            </p:cNvSpPr>
            <p:nvPr/>
          </p:nvSpPr>
          <p:spPr bwMode="auto">
            <a:xfrm>
              <a:off x="-5378118" y="3752650"/>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p>
          </p:txBody>
        </p:sp>
        <p:sp>
          <p:nvSpPr>
            <p:cNvPr id="30" name="Oval 29">
              <a:extLst>
                <a:ext uri="{FF2B5EF4-FFF2-40B4-BE49-F238E27FC236}">
                  <a16:creationId xmlns:a16="http://schemas.microsoft.com/office/drawing/2014/main" id="{ED712BD3-454A-4CCD-ABDE-33CE560EADF9}"/>
                </a:ext>
              </a:extLst>
            </p:cNvPr>
            <p:cNvSpPr/>
            <p:nvPr/>
          </p:nvSpPr>
          <p:spPr>
            <a:xfrm>
              <a:off x="-5054791" y="3650254"/>
              <a:ext cx="353145" cy="35314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000" dirty="0">
                <a:solidFill>
                  <a:schemeClr val="tx1"/>
                </a:solidFill>
              </a:endParaRPr>
            </a:p>
          </p:txBody>
        </p:sp>
        <p:sp>
          <p:nvSpPr>
            <p:cNvPr id="31" name="AutoShape 21">
              <a:extLst>
                <a:ext uri="{FF2B5EF4-FFF2-40B4-BE49-F238E27FC236}">
                  <a16:creationId xmlns:a16="http://schemas.microsoft.com/office/drawing/2014/main" id="{33AA968E-F437-47CF-9901-7CB57571004F}"/>
                </a:ext>
              </a:extLst>
            </p:cNvPr>
            <p:cNvSpPr>
              <a:spLocks/>
            </p:cNvSpPr>
            <p:nvPr/>
          </p:nvSpPr>
          <p:spPr bwMode="auto">
            <a:xfrm>
              <a:off x="-4945334" y="3759712"/>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p>
          </p:txBody>
        </p:sp>
        <p:sp>
          <p:nvSpPr>
            <p:cNvPr id="32" name="Oval 31">
              <a:extLst>
                <a:ext uri="{FF2B5EF4-FFF2-40B4-BE49-F238E27FC236}">
                  <a16:creationId xmlns:a16="http://schemas.microsoft.com/office/drawing/2014/main" id="{E492AC5E-553C-41E2-A758-084B7C2568AD}"/>
                </a:ext>
              </a:extLst>
            </p:cNvPr>
            <p:cNvSpPr/>
            <p:nvPr/>
          </p:nvSpPr>
          <p:spPr>
            <a:xfrm>
              <a:off x="-4646165" y="3650254"/>
              <a:ext cx="353145" cy="35314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000" dirty="0">
                <a:solidFill>
                  <a:schemeClr val="tx1"/>
                </a:solidFill>
              </a:endParaRPr>
            </a:p>
          </p:txBody>
        </p:sp>
        <p:sp>
          <p:nvSpPr>
            <p:cNvPr id="33" name="AutoShape 18">
              <a:extLst>
                <a:ext uri="{FF2B5EF4-FFF2-40B4-BE49-F238E27FC236}">
                  <a16:creationId xmlns:a16="http://schemas.microsoft.com/office/drawing/2014/main" id="{45E97EFF-23D3-436F-B1F4-706B55B4C107}"/>
                </a:ext>
              </a:extLst>
            </p:cNvPr>
            <p:cNvSpPr>
              <a:spLocks/>
            </p:cNvSpPr>
            <p:nvPr/>
          </p:nvSpPr>
          <p:spPr bwMode="auto">
            <a:xfrm>
              <a:off x="-4569527" y="3762989"/>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000"/>
            </a:p>
          </p:txBody>
        </p:sp>
      </p:grpSp>
      <p:sp>
        <p:nvSpPr>
          <p:cNvPr id="3" name="Picture Placeholder 2">
            <a:extLst>
              <a:ext uri="{FF2B5EF4-FFF2-40B4-BE49-F238E27FC236}">
                <a16:creationId xmlns:a16="http://schemas.microsoft.com/office/drawing/2014/main" id="{2DACE1BA-3AD2-4023-BE99-CE9579DE51DA}"/>
              </a:ext>
            </a:extLst>
          </p:cNvPr>
          <p:cNvSpPr>
            <a:spLocks noGrp="1"/>
          </p:cNvSpPr>
          <p:nvPr>
            <p:ph type="pic" sz="quarter" idx="163"/>
          </p:nvPr>
        </p:nvSpPr>
        <p:spPr/>
      </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0" y="4596837"/>
            <a:ext cx="12192000" cy="2261163"/>
          </a:xfrm>
          <a:prstGeom prst="rect">
            <a:avLst/>
          </a:prstGeom>
          <a:solidFill>
            <a:schemeClr val="tx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a:extLst>
              <a:ext uri="{FF2B5EF4-FFF2-40B4-BE49-F238E27FC236}">
                <a16:creationId xmlns:a16="http://schemas.microsoft.com/office/drawing/2014/main" id="{09689798-34EC-45D1-875E-DC6499431E81}"/>
              </a:ext>
            </a:extLst>
          </p:cNvPr>
          <p:cNvSpPr/>
          <p:nvPr/>
        </p:nvSpPr>
        <p:spPr>
          <a:xfrm>
            <a:off x="3677157" y="2072121"/>
            <a:ext cx="3558980" cy="2422606"/>
          </a:xfrm>
          <a:prstGeom prst="rect">
            <a:avLst/>
          </a:prstGeom>
          <a:solidFill>
            <a:schemeClr val="accent2">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34" name="Title 7">
            <a:extLst>
              <a:ext uri="{FF2B5EF4-FFF2-40B4-BE49-F238E27FC236}">
                <a16:creationId xmlns:a16="http://schemas.microsoft.com/office/drawing/2014/main" id="{D47A33A9-5B61-4F26-814B-70B136897ACB}"/>
              </a:ext>
            </a:extLst>
          </p:cNvPr>
          <p:cNvSpPr txBox="1">
            <a:spLocks/>
          </p:cNvSpPr>
          <p:nvPr/>
        </p:nvSpPr>
        <p:spPr>
          <a:xfrm>
            <a:off x="838200" y="509588"/>
            <a:ext cx="10515600" cy="67945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sz="4000" b="1" dirty="0"/>
              <a:t>About us</a:t>
            </a:r>
          </a:p>
        </p:txBody>
      </p:sp>
      <p:sp>
        <p:nvSpPr>
          <p:cNvPr id="35" name="Subtitle 22">
            <a:extLst>
              <a:ext uri="{FF2B5EF4-FFF2-40B4-BE49-F238E27FC236}">
                <a16:creationId xmlns:a16="http://schemas.microsoft.com/office/drawing/2014/main" id="{88507690-FF6F-4BC7-968A-A55D8EA43CB1}"/>
              </a:ext>
            </a:extLst>
          </p:cNvPr>
          <p:cNvSpPr txBox="1">
            <a:spLocks/>
          </p:cNvSpPr>
          <p:nvPr/>
        </p:nvSpPr>
        <p:spPr>
          <a:xfrm>
            <a:off x="838200" y="1135063"/>
            <a:ext cx="10515600" cy="244475"/>
          </a:xfrm>
          <a:prstGeom prst="rect">
            <a:avLst/>
          </a:prstGeom>
        </p:spPr>
        <p:txBody>
          <a:bodyPr/>
          <a:lst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13" name="Group 12">
            <a:extLst>
              <a:ext uri="{FF2B5EF4-FFF2-40B4-BE49-F238E27FC236}">
                <a16:creationId xmlns:a16="http://schemas.microsoft.com/office/drawing/2014/main" id="{40CABBD2-BF97-47C6-A08A-484476E5005E}"/>
              </a:ext>
            </a:extLst>
          </p:cNvPr>
          <p:cNvGrpSpPr/>
          <p:nvPr/>
        </p:nvGrpSpPr>
        <p:grpSpPr>
          <a:xfrm>
            <a:off x="7424277" y="2575370"/>
            <a:ext cx="3937415" cy="1328884"/>
            <a:chOff x="6794257" y="2666610"/>
            <a:chExt cx="3937415" cy="1328884"/>
          </a:xfrm>
        </p:grpSpPr>
        <p:grpSp>
          <p:nvGrpSpPr>
            <p:cNvPr id="12" name="Group 11">
              <a:extLst>
                <a:ext uri="{FF2B5EF4-FFF2-40B4-BE49-F238E27FC236}">
                  <a16:creationId xmlns:a16="http://schemas.microsoft.com/office/drawing/2014/main" id="{217694A4-1457-4E2C-A55E-911C21D6B5D8}"/>
                </a:ext>
              </a:extLst>
            </p:cNvPr>
            <p:cNvGrpSpPr/>
            <p:nvPr/>
          </p:nvGrpSpPr>
          <p:grpSpPr>
            <a:xfrm>
              <a:off x="6794257" y="2666611"/>
              <a:ext cx="1597172" cy="1328883"/>
              <a:chOff x="6794257" y="2666611"/>
              <a:chExt cx="1597172" cy="1328883"/>
            </a:xfrm>
          </p:grpSpPr>
          <p:sp>
            <p:nvSpPr>
              <p:cNvPr id="64" name="TextBox 63">
                <a:extLst>
                  <a:ext uri="{FF2B5EF4-FFF2-40B4-BE49-F238E27FC236}">
                    <a16:creationId xmlns:a16="http://schemas.microsoft.com/office/drawing/2014/main" id="{7C91CECE-DB7E-4052-83D8-B93FD6898101}"/>
                  </a:ext>
                </a:extLst>
              </p:cNvPr>
              <p:cNvSpPr txBox="1"/>
              <p:nvPr/>
            </p:nvSpPr>
            <p:spPr>
              <a:xfrm>
                <a:off x="6925249" y="3154740"/>
                <a:ext cx="1335190" cy="323165"/>
              </a:xfrm>
              <a:prstGeom prst="rect">
                <a:avLst/>
              </a:prstGeom>
              <a:noFill/>
            </p:spPr>
            <p:txBody>
              <a:bodyPr wrap="square" rtlCol="0">
                <a:spAutoFit/>
              </a:bodyPr>
              <a:lstStyle/>
              <a:p>
                <a:pPr algn="ctr"/>
                <a:r>
                  <a:rPr lang="en-US" sz="1500" dirty="0">
                    <a:latin typeface="Lato" panose="020F0502020204030203" pitchFamily="34" charset="0"/>
                    <a:ea typeface="Lato" panose="020F0502020204030203" pitchFamily="34" charset="0"/>
                    <a:cs typeface="Lato" panose="020F0502020204030203" pitchFamily="34" charset="0"/>
                  </a:rPr>
                  <a:t>Healthcare</a:t>
                </a:r>
              </a:p>
            </p:txBody>
          </p:sp>
          <p:sp>
            <p:nvSpPr>
              <p:cNvPr id="65" name="Rectangle 64">
                <a:extLst>
                  <a:ext uri="{FF2B5EF4-FFF2-40B4-BE49-F238E27FC236}">
                    <a16:creationId xmlns:a16="http://schemas.microsoft.com/office/drawing/2014/main" id="{457805DA-817E-4094-B84E-0DD13763C9C7}"/>
                  </a:ext>
                </a:extLst>
              </p:cNvPr>
              <p:cNvSpPr/>
              <p:nvPr/>
            </p:nvSpPr>
            <p:spPr>
              <a:xfrm>
                <a:off x="6794257" y="3403024"/>
                <a:ext cx="1597172" cy="592470"/>
              </a:xfrm>
              <a:prstGeom prst="rect">
                <a:avLst/>
              </a:prstGeom>
            </p:spPr>
            <p:txBody>
              <a:bodyPr wrap="square">
                <a:spAutoFit/>
              </a:bodyPr>
              <a:lstStyle/>
              <a:p>
                <a:pPr algn="ctr">
                  <a:lnSpc>
                    <a:spcPts val="13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66" name="Freeform 9">
                <a:extLst>
                  <a:ext uri="{FF2B5EF4-FFF2-40B4-BE49-F238E27FC236}">
                    <a16:creationId xmlns:a16="http://schemas.microsoft.com/office/drawing/2014/main" id="{1CB349E5-3845-4823-A619-0F3F56099685}"/>
                  </a:ext>
                </a:extLst>
              </p:cNvPr>
              <p:cNvSpPr>
                <a:spLocks noEditPoints="1"/>
              </p:cNvSpPr>
              <p:nvPr/>
            </p:nvSpPr>
            <p:spPr bwMode="auto">
              <a:xfrm>
                <a:off x="7381426" y="2666611"/>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78699FD4-A9A5-4F5F-B6BB-1A3932759133}"/>
                </a:ext>
              </a:extLst>
            </p:cNvPr>
            <p:cNvGrpSpPr/>
            <p:nvPr/>
          </p:nvGrpSpPr>
          <p:grpSpPr>
            <a:xfrm>
              <a:off x="9165954" y="2666611"/>
              <a:ext cx="1565718" cy="1328883"/>
              <a:chOff x="9738824" y="2666611"/>
              <a:chExt cx="1565718" cy="1328883"/>
            </a:xfrm>
          </p:grpSpPr>
          <p:sp>
            <p:nvSpPr>
              <p:cNvPr id="68" name="TextBox 67">
                <a:extLst>
                  <a:ext uri="{FF2B5EF4-FFF2-40B4-BE49-F238E27FC236}">
                    <a16:creationId xmlns:a16="http://schemas.microsoft.com/office/drawing/2014/main" id="{B0DB8562-1964-41EF-B5AB-5C5B927AC16E}"/>
                  </a:ext>
                </a:extLst>
              </p:cNvPr>
              <p:cNvSpPr txBox="1"/>
              <p:nvPr/>
            </p:nvSpPr>
            <p:spPr>
              <a:xfrm>
                <a:off x="9867414" y="3154740"/>
                <a:ext cx="1297428" cy="323165"/>
              </a:xfrm>
              <a:prstGeom prst="rect">
                <a:avLst/>
              </a:prstGeom>
              <a:noFill/>
            </p:spPr>
            <p:txBody>
              <a:bodyPr wrap="square" rtlCol="0">
                <a:spAutoFit/>
              </a:bodyPr>
              <a:lstStyle/>
              <a:p>
                <a:pPr algn="ctr"/>
                <a:r>
                  <a:rPr lang="en-US" sz="1500" dirty="0">
                    <a:latin typeface="Lato" panose="020F0502020204030203" pitchFamily="34" charset="0"/>
                    <a:ea typeface="Lato" panose="020F0502020204030203" pitchFamily="34" charset="0"/>
                    <a:cs typeface="Lato" panose="020F0502020204030203" pitchFamily="34" charset="0"/>
                  </a:rPr>
                  <a:t>Individual</a:t>
                </a:r>
              </a:p>
            </p:txBody>
          </p:sp>
          <p:sp>
            <p:nvSpPr>
              <p:cNvPr id="69" name="Rectangle 68">
                <a:extLst>
                  <a:ext uri="{FF2B5EF4-FFF2-40B4-BE49-F238E27FC236}">
                    <a16:creationId xmlns:a16="http://schemas.microsoft.com/office/drawing/2014/main" id="{67B4C322-C514-4461-B7B5-CE0946AD94E1}"/>
                  </a:ext>
                </a:extLst>
              </p:cNvPr>
              <p:cNvSpPr/>
              <p:nvPr/>
            </p:nvSpPr>
            <p:spPr>
              <a:xfrm>
                <a:off x="9738824" y="3403024"/>
                <a:ext cx="1565718" cy="592470"/>
              </a:xfrm>
              <a:prstGeom prst="rect">
                <a:avLst/>
              </a:prstGeom>
            </p:spPr>
            <p:txBody>
              <a:bodyPr wrap="square">
                <a:spAutoFit/>
              </a:bodyPr>
              <a:lstStyle/>
              <a:p>
                <a:pPr algn="ctr">
                  <a:lnSpc>
                    <a:spcPts val="13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70" name="Freeform 10">
                <a:extLst>
                  <a:ext uri="{FF2B5EF4-FFF2-40B4-BE49-F238E27FC236}">
                    <a16:creationId xmlns:a16="http://schemas.microsoft.com/office/drawing/2014/main" id="{3A8E1F2A-F68D-48E0-995D-0EACE36CE265}"/>
                  </a:ext>
                </a:extLst>
              </p:cNvPr>
              <p:cNvSpPr>
                <a:spLocks noEditPoints="1"/>
              </p:cNvSpPr>
              <p:nvPr/>
            </p:nvSpPr>
            <p:spPr bwMode="auto">
              <a:xfrm>
                <a:off x="10313152" y="2666611"/>
                <a:ext cx="417062" cy="432936"/>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grpSp>
        <p:cxnSp>
          <p:nvCxnSpPr>
            <p:cNvPr id="8" name="Straight Connector 7"/>
            <p:cNvCxnSpPr/>
            <p:nvPr/>
          </p:nvCxnSpPr>
          <p:spPr>
            <a:xfrm>
              <a:off x="8778692" y="2666610"/>
              <a:ext cx="0" cy="1328883"/>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49" name="Rectangle 48">
            <a:extLst>
              <a:ext uri="{FF2B5EF4-FFF2-40B4-BE49-F238E27FC236}">
                <a16:creationId xmlns:a16="http://schemas.microsoft.com/office/drawing/2014/main" id="{36B0FA92-3A45-44B3-9282-AAC760D342B6}"/>
              </a:ext>
            </a:extLst>
          </p:cNvPr>
          <p:cNvSpPr/>
          <p:nvPr/>
        </p:nvSpPr>
        <p:spPr>
          <a:xfrm>
            <a:off x="1658061" y="5296531"/>
            <a:ext cx="8875878" cy="861774"/>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printer took a galley of type and scrambled it to make a type specimen book. It has survived not only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AC84E61A-305E-4A52-B66E-C0748AE2BA9E}"/>
              </a:ext>
            </a:extLst>
          </p:cNvPr>
          <p:cNvSpPr>
            <a:spLocks noGrp="1"/>
          </p:cNvSpPr>
          <p:nvPr>
            <p:ph type="pic" sz="quarter" idx="164"/>
          </p:nvPr>
        </p:nvSpPr>
        <p:spPr/>
      </p:sp>
      <p:sp>
        <p:nvSpPr>
          <p:cNvPr id="5" name="Picture Placeholder 4">
            <a:extLst>
              <a:ext uri="{FF2B5EF4-FFF2-40B4-BE49-F238E27FC236}">
                <a16:creationId xmlns:a16="http://schemas.microsoft.com/office/drawing/2014/main" id="{18FFC828-BB48-4A0C-B677-19D965D54F24}"/>
              </a:ext>
            </a:extLst>
          </p:cNvPr>
          <p:cNvSpPr>
            <a:spLocks noGrp="1"/>
          </p:cNvSpPr>
          <p:nvPr>
            <p:ph type="pic" sz="quarter" idx="165"/>
          </p:nvPr>
        </p:nvSpPr>
        <p:spPr/>
      </p:sp>
      <p:sp>
        <p:nvSpPr>
          <p:cNvPr id="7" name="Picture Placeholder 6">
            <a:extLst>
              <a:ext uri="{FF2B5EF4-FFF2-40B4-BE49-F238E27FC236}">
                <a16:creationId xmlns:a16="http://schemas.microsoft.com/office/drawing/2014/main" id="{BC309FDC-09C7-4405-AAEF-76DBA847DF7F}"/>
              </a:ext>
            </a:extLst>
          </p:cNvPr>
          <p:cNvSpPr>
            <a:spLocks noGrp="1"/>
          </p:cNvSpPr>
          <p:nvPr>
            <p:ph type="pic" sz="quarter" idx="163"/>
          </p:nvPr>
        </p:nvSpPr>
        <p:spPr/>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dirty="0"/>
          </a:p>
        </p:txBody>
      </p:sp>
      <p:sp>
        <p:nvSpPr>
          <p:cNvPr id="10" name="Title 9">
            <a:extLst>
              <a:ext uri="{FF2B5EF4-FFF2-40B4-BE49-F238E27FC236}">
                <a16:creationId xmlns:a16="http://schemas.microsoft.com/office/drawing/2014/main" id="{03DECB73-5ED7-432B-B6BD-FCD3E886F15E}"/>
              </a:ext>
            </a:extLst>
          </p:cNvPr>
          <p:cNvSpPr>
            <a:spLocks noGrp="1"/>
          </p:cNvSpPr>
          <p:nvPr>
            <p:ph type="title" idx="4294967295"/>
          </p:nvPr>
        </p:nvSpPr>
        <p:spPr>
          <a:xfrm>
            <a:off x="838200" y="481013"/>
            <a:ext cx="10515600" cy="679450"/>
          </a:xfrm>
        </p:spPr>
        <p:txBody>
          <a:bodyPr>
            <a:normAutofit/>
          </a:bodyPr>
          <a:lstStyle/>
          <a:p>
            <a:r>
              <a:rPr lang="en-US" sz="4000" b="1" dirty="0"/>
              <a:t>About us</a:t>
            </a:r>
          </a:p>
        </p:txBody>
      </p:sp>
      <p:sp>
        <p:nvSpPr>
          <p:cNvPr id="11" name="Subtitle 10">
            <a:extLst>
              <a:ext uri="{FF2B5EF4-FFF2-40B4-BE49-F238E27FC236}">
                <a16:creationId xmlns:a16="http://schemas.microsoft.com/office/drawing/2014/main" id="{871019AC-2ACC-4613-B8E6-B80C48886B82}"/>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3" name="Group 2">
            <a:extLst>
              <a:ext uri="{FF2B5EF4-FFF2-40B4-BE49-F238E27FC236}">
                <a16:creationId xmlns:a16="http://schemas.microsoft.com/office/drawing/2014/main" id="{69E75447-7315-4103-9A9C-DF1A72B389B5}"/>
              </a:ext>
            </a:extLst>
          </p:cNvPr>
          <p:cNvGrpSpPr/>
          <p:nvPr/>
        </p:nvGrpSpPr>
        <p:grpSpPr>
          <a:xfrm>
            <a:off x="723899" y="2125256"/>
            <a:ext cx="4159246" cy="3760640"/>
            <a:chOff x="539277" y="2235200"/>
            <a:chExt cx="4159246" cy="3760640"/>
          </a:xfrm>
        </p:grpSpPr>
        <p:grpSp>
          <p:nvGrpSpPr>
            <p:cNvPr id="43" name="Group 42">
              <a:extLst>
                <a:ext uri="{FF2B5EF4-FFF2-40B4-BE49-F238E27FC236}">
                  <a16:creationId xmlns:a16="http://schemas.microsoft.com/office/drawing/2014/main" id="{8AFE4A86-FBCE-457B-9EC0-F9FF7F391908}"/>
                </a:ext>
              </a:extLst>
            </p:cNvPr>
            <p:cNvGrpSpPr/>
            <p:nvPr/>
          </p:nvGrpSpPr>
          <p:grpSpPr>
            <a:xfrm>
              <a:off x="539277" y="2235200"/>
              <a:ext cx="4159246" cy="743781"/>
              <a:chOff x="539277" y="2075543"/>
              <a:chExt cx="4159246" cy="743781"/>
            </a:xfrm>
          </p:grpSpPr>
          <p:sp>
            <p:nvSpPr>
              <p:cNvPr id="44" name="TextBox 43">
                <a:extLst>
                  <a:ext uri="{FF2B5EF4-FFF2-40B4-BE49-F238E27FC236}">
                    <a16:creationId xmlns:a16="http://schemas.microsoft.com/office/drawing/2014/main" id="{26BD7D0B-AE38-4D69-BE9F-56EF2256C7F4}"/>
                  </a:ext>
                </a:extLst>
              </p:cNvPr>
              <p:cNvSpPr txBox="1"/>
              <p:nvPr/>
            </p:nvSpPr>
            <p:spPr>
              <a:xfrm>
                <a:off x="1536179" y="2075543"/>
                <a:ext cx="1473698" cy="400110"/>
              </a:xfrm>
              <a:prstGeom prst="rect">
                <a:avLst/>
              </a:prstGeom>
              <a:noFill/>
            </p:spPr>
            <p:txBody>
              <a:bodyPr wrap="square" rtlCol="0">
                <a:spAutoFit/>
              </a:bodyPr>
              <a:lstStyle/>
              <a:p>
                <a:r>
                  <a:rPr lang="en-US" sz="2000" dirty="0">
                    <a:solidFill>
                      <a:schemeClr val="accent2"/>
                    </a:solidFill>
                    <a:latin typeface="Lato" panose="020F0502020204030203" pitchFamily="34" charset="0"/>
                    <a:ea typeface="Lato" panose="020F0502020204030203" pitchFamily="34" charset="0"/>
                    <a:cs typeface="Lato" panose="020F0502020204030203" pitchFamily="34" charset="0"/>
                  </a:rPr>
                  <a:t>Corporate</a:t>
                </a:r>
              </a:p>
            </p:txBody>
          </p:sp>
          <p:sp>
            <p:nvSpPr>
              <p:cNvPr id="45" name="Rectangle 44">
                <a:extLst>
                  <a:ext uri="{FF2B5EF4-FFF2-40B4-BE49-F238E27FC236}">
                    <a16:creationId xmlns:a16="http://schemas.microsoft.com/office/drawing/2014/main" id="{2537F935-6BE7-40A9-B408-0F853D19E64A}"/>
                  </a:ext>
                </a:extLst>
              </p:cNvPr>
              <p:cNvSpPr/>
              <p:nvPr/>
            </p:nvSpPr>
            <p:spPr>
              <a:xfrm>
                <a:off x="1559960" y="2444863"/>
                <a:ext cx="3138563"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dummy project your Lorem text see.</a:t>
                </a:r>
              </a:p>
            </p:txBody>
          </p:sp>
          <p:sp>
            <p:nvSpPr>
              <p:cNvPr id="46" name="Rectangle 45">
                <a:extLst>
                  <a:ext uri="{FF2B5EF4-FFF2-40B4-BE49-F238E27FC236}">
                    <a16:creationId xmlns:a16="http://schemas.microsoft.com/office/drawing/2014/main" id="{A37987BA-9C7A-4FD3-98B7-CC6CD786B0AA}"/>
                  </a:ext>
                </a:extLst>
              </p:cNvPr>
              <p:cNvSpPr/>
              <p:nvPr/>
            </p:nvSpPr>
            <p:spPr>
              <a:xfrm>
                <a:off x="539277" y="2122393"/>
                <a:ext cx="758371" cy="6500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Freeform 9">
                <a:extLst>
                  <a:ext uri="{FF2B5EF4-FFF2-40B4-BE49-F238E27FC236}">
                    <a16:creationId xmlns:a16="http://schemas.microsoft.com/office/drawing/2014/main" id="{66149E36-1961-4790-B9DB-A60A19E0682F}"/>
                  </a:ext>
                </a:extLst>
              </p:cNvPr>
              <p:cNvSpPr>
                <a:spLocks noEditPoints="1"/>
              </p:cNvSpPr>
              <p:nvPr/>
            </p:nvSpPr>
            <p:spPr bwMode="auto">
              <a:xfrm>
                <a:off x="774533" y="2300066"/>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A128D216-8AEB-4F63-A215-543644D02999}"/>
                </a:ext>
              </a:extLst>
            </p:cNvPr>
            <p:cNvGrpSpPr/>
            <p:nvPr/>
          </p:nvGrpSpPr>
          <p:grpSpPr>
            <a:xfrm>
              <a:off x="539277" y="3694939"/>
              <a:ext cx="4159246" cy="741013"/>
              <a:chOff x="539277" y="3535282"/>
              <a:chExt cx="4159246" cy="741013"/>
            </a:xfrm>
          </p:grpSpPr>
          <p:sp>
            <p:nvSpPr>
              <p:cNvPr id="49" name="Rectangle 48">
                <a:extLst>
                  <a:ext uri="{FF2B5EF4-FFF2-40B4-BE49-F238E27FC236}">
                    <a16:creationId xmlns:a16="http://schemas.microsoft.com/office/drawing/2014/main" id="{974A2C0F-638D-4021-82E9-52816D3B4183}"/>
                  </a:ext>
                </a:extLst>
              </p:cNvPr>
              <p:cNvSpPr/>
              <p:nvPr/>
            </p:nvSpPr>
            <p:spPr>
              <a:xfrm>
                <a:off x="539277" y="3580748"/>
                <a:ext cx="758371" cy="6500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Freeform 8">
                <a:extLst>
                  <a:ext uri="{FF2B5EF4-FFF2-40B4-BE49-F238E27FC236}">
                    <a16:creationId xmlns:a16="http://schemas.microsoft.com/office/drawing/2014/main" id="{4CC80D3D-F736-4EED-BA8A-67FA78ACE5FC}"/>
                  </a:ext>
                </a:extLst>
              </p:cNvPr>
              <p:cNvSpPr>
                <a:spLocks noEditPoints="1"/>
              </p:cNvSpPr>
              <p:nvPr/>
            </p:nvSpPr>
            <p:spPr bwMode="auto">
              <a:xfrm>
                <a:off x="773059" y="3769719"/>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Rectangle 50">
                <a:extLst>
                  <a:ext uri="{FF2B5EF4-FFF2-40B4-BE49-F238E27FC236}">
                    <a16:creationId xmlns:a16="http://schemas.microsoft.com/office/drawing/2014/main" id="{3653AF94-F1B0-40AF-88B7-994835874CEE}"/>
                  </a:ext>
                </a:extLst>
              </p:cNvPr>
              <p:cNvSpPr/>
              <p:nvPr/>
            </p:nvSpPr>
            <p:spPr>
              <a:xfrm>
                <a:off x="1559960" y="3901834"/>
                <a:ext cx="3138563"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dummy project your Lorem text see.</a:t>
                </a:r>
              </a:p>
            </p:txBody>
          </p:sp>
          <p:sp>
            <p:nvSpPr>
              <p:cNvPr id="52" name="TextBox 51">
                <a:extLst>
                  <a:ext uri="{FF2B5EF4-FFF2-40B4-BE49-F238E27FC236}">
                    <a16:creationId xmlns:a16="http://schemas.microsoft.com/office/drawing/2014/main" id="{A69AA8E9-A2F8-415E-9D1F-31825AA1745C}"/>
                  </a:ext>
                </a:extLst>
              </p:cNvPr>
              <p:cNvSpPr txBox="1"/>
              <p:nvPr/>
            </p:nvSpPr>
            <p:spPr>
              <a:xfrm>
                <a:off x="1536179" y="3535282"/>
                <a:ext cx="1333544" cy="400110"/>
              </a:xfrm>
              <a:prstGeom prst="rect">
                <a:avLst/>
              </a:prstGeom>
              <a:noFill/>
            </p:spPr>
            <p:txBody>
              <a:bodyPr wrap="square" rtlCol="0">
                <a:spAutoFit/>
              </a:bodyPr>
              <a:lstStyle/>
              <a:p>
                <a:r>
                  <a:rPr lang="en-US" sz="2000" dirty="0">
                    <a:solidFill>
                      <a:schemeClr val="accent4"/>
                    </a:solidFill>
                    <a:latin typeface="Lato" panose="020F0502020204030203" pitchFamily="34" charset="0"/>
                    <a:ea typeface="Lato" panose="020F0502020204030203" pitchFamily="34" charset="0"/>
                    <a:cs typeface="Lato" panose="020F0502020204030203" pitchFamily="34" charset="0"/>
                  </a:rPr>
                  <a:t>Charities</a:t>
                </a:r>
              </a:p>
            </p:txBody>
          </p:sp>
        </p:grpSp>
        <p:grpSp>
          <p:nvGrpSpPr>
            <p:cNvPr id="53" name="Group 52">
              <a:extLst>
                <a:ext uri="{FF2B5EF4-FFF2-40B4-BE49-F238E27FC236}">
                  <a16:creationId xmlns:a16="http://schemas.microsoft.com/office/drawing/2014/main" id="{2553856A-A07D-4601-8129-0F6961C67A91}"/>
                </a:ext>
              </a:extLst>
            </p:cNvPr>
            <p:cNvGrpSpPr/>
            <p:nvPr/>
          </p:nvGrpSpPr>
          <p:grpSpPr>
            <a:xfrm>
              <a:off x="539277" y="5252059"/>
              <a:ext cx="4159246" cy="743781"/>
              <a:chOff x="539277" y="5092402"/>
              <a:chExt cx="4159246" cy="743781"/>
            </a:xfrm>
          </p:grpSpPr>
          <p:sp>
            <p:nvSpPr>
              <p:cNvPr id="54" name="Rectangle 53">
                <a:extLst>
                  <a:ext uri="{FF2B5EF4-FFF2-40B4-BE49-F238E27FC236}">
                    <a16:creationId xmlns:a16="http://schemas.microsoft.com/office/drawing/2014/main" id="{CD82ACA0-9D12-421C-9925-799287A644D6}"/>
                  </a:ext>
                </a:extLst>
              </p:cNvPr>
              <p:cNvSpPr/>
              <p:nvPr/>
            </p:nvSpPr>
            <p:spPr>
              <a:xfrm>
                <a:off x="539277" y="5139252"/>
                <a:ext cx="758371" cy="65008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5" name="Group 54">
                <a:extLst>
                  <a:ext uri="{FF2B5EF4-FFF2-40B4-BE49-F238E27FC236}">
                    <a16:creationId xmlns:a16="http://schemas.microsoft.com/office/drawing/2014/main" id="{556D419A-9999-44CA-AC7F-8A5311DA3C8D}"/>
                  </a:ext>
                </a:extLst>
              </p:cNvPr>
              <p:cNvGrpSpPr/>
              <p:nvPr/>
            </p:nvGrpSpPr>
            <p:grpSpPr>
              <a:xfrm>
                <a:off x="803516" y="5316925"/>
                <a:ext cx="229893" cy="294734"/>
                <a:chOff x="2522538" y="3189288"/>
                <a:chExt cx="371475" cy="476250"/>
              </a:xfrm>
              <a:solidFill>
                <a:schemeClr val="bg1"/>
              </a:solidFill>
            </p:grpSpPr>
            <p:sp>
              <p:nvSpPr>
                <p:cNvPr id="59" name="Freeform 5">
                  <a:extLst>
                    <a:ext uri="{FF2B5EF4-FFF2-40B4-BE49-F238E27FC236}">
                      <a16:creationId xmlns:a16="http://schemas.microsoft.com/office/drawing/2014/main" id="{C8EC7374-1687-43C8-9E06-DE8EE20AAD2A}"/>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6">
                  <a:extLst>
                    <a:ext uri="{FF2B5EF4-FFF2-40B4-BE49-F238E27FC236}">
                      <a16:creationId xmlns:a16="http://schemas.microsoft.com/office/drawing/2014/main" id="{2B2EC28A-5AF4-40CD-8D57-5AEF066E7D78}"/>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7">
                  <a:extLst>
                    <a:ext uri="{FF2B5EF4-FFF2-40B4-BE49-F238E27FC236}">
                      <a16:creationId xmlns:a16="http://schemas.microsoft.com/office/drawing/2014/main" id="{CB005F8B-454D-4E48-982A-5D0934A82E76}"/>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56" name="Rectangle 55">
                <a:extLst>
                  <a:ext uri="{FF2B5EF4-FFF2-40B4-BE49-F238E27FC236}">
                    <a16:creationId xmlns:a16="http://schemas.microsoft.com/office/drawing/2014/main" id="{87D0B6FA-2984-4773-B8BF-F7173C34D0F2}"/>
                  </a:ext>
                </a:extLst>
              </p:cNvPr>
              <p:cNvSpPr/>
              <p:nvPr/>
            </p:nvSpPr>
            <p:spPr>
              <a:xfrm>
                <a:off x="1559960" y="5461722"/>
                <a:ext cx="3138563"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dummy project your Lorem text see.</a:t>
                </a:r>
              </a:p>
            </p:txBody>
          </p:sp>
          <p:sp>
            <p:nvSpPr>
              <p:cNvPr id="58" name="TextBox 57">
                <a:extLst>
                  <a:ext uri="{FF2B5EF4-FFF2-40B4-BE49-F238E27FC236}">
                    <a16:creationId xmlns:a16="http://schemas.microsoft.com/office/drawing/2014/main" id="{576BDA70-4369-4361-8C85-35E0C7A17A61}"/>
                  </a:ext>
                </a:extLst>
              </p:cNvPr>
              <p:cNvSpPr txBox="1"/>
              <p:nvPr/>
            </p:nvSpPr>
            <p:spPr>
              <a:xfrm>
                <a:off x="1536178" y="5092402"/>
                <a:ext cx="1604328" cy="400110"/>
              </a:xfrm>
              <a:prstGeom prst="rect">
                <a:avLst/>
              </a:prstGeom>
              <a:noFill/>
            </p:spPr>
            <p:txBody>
              <a:bodyPr wrap="square" rtlCol="0">
                <a:spAutoFit/>
              </a:bodyPr>
              <a:lstStyle/>
              <a:p>
                <a:r>
                  <a:rPr lang="en-US" sz="2000" dirty="0">
                    <a:solidFill>
                      <a:schemeClr val="accent6"/>
                    </a:solidFill>
                    <a:latin typeface="Lato" panose="020F0502020204030203" pitchFamily="34" charset="0"/>
                    <a:ea typeface="Lato" panose="020F0502020204030203" pitchFamily="34" charset="0"/>
                    <a:cs typeface="Lato" panose="020F0502020204030203" pitchFamily="34" charset="0"/>
                  </a:rPr>
                  <a:t>Healthcare</a:t>
                </a:r>
              </a:p>
            </p:txBody>
          </p:sp>
        </p:grpSp>
        <p:cxnSp>
          <p:nvCxnSpPr>
            <p:cNvPr id="62" name="Straight Connector 61">
              <a:extLst>
                <a:ext uri="{FF2B5EF4-FFF2-40B4-BE49-F238E27FC236}">
                  <a16:creationId xmlns:a16="http://schemas.microsoft.com/office/drawing/2014/main" id="{2D9CD0A5-5737-4305-B4A3-A16D481E9884}"/>
                </a:ext>
              </a:extLst>
            </p:cNvPr>
            <p:cNvCxnSpPr/>
            <p:nvPr/>
          </p:nvCxnSpPr>
          <p:spPr>
            <a:xfrm>
              <a:off x="539277" y="3336960"/>
              <a:ext cx="4032723" cy="0"/>
            </a:xfrm>
            <a:prstGeom prst="line">
              <a:avLst/>
            </a:prstGeom>
            <a:ln w="1905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0D324E02-A907-48EE-ACB9-8AD2C7BD7385}"/>
                </a:ext>
              </a:extLst>
            </p:cNvPr>
            <p:cNvCxnSpPr/>
            <p:nvPr/>
          </p:nvCxnSpPr>
          <p:spPr>
            <a:xfrm>
              <a:off x="539277" y="4844005"/>
              <a:ext cx="4032723" cy="0"/>
            </a:xfrm>
            <a:prstGeom prst="line">
              <a:avLst/>
            </a:prstGeom>
            <a:ln w="19050">
              <a:solidFill>
                <a:schemeClr val="accent4"/>
              </a:solidFill>
              <a:prstDash val="solid"/>
            </a:ln>
          </p:spPr>
          <p:style>
            <a:lnRef idx="1">
              <a:schemeClr val="accent1"/>
            </a:lnRef>
            <a:fillRef idx="0">
              <a:schemeClr val="accent1"/>
            </a:fillRef>
            <a:effectRef idx="0">
              <a:schemeClr val="accent1"/>
            </a:effectRef>
            <a:fontRef idx="minor">
              <a:schemeClr val="tx1"/>
            </a:fontRef>
          </p:style>
        </p:cxnSp>
      </p:grpSp>
      <p:sp>
        <p:nvSpPr>
          <p:cNvPr id="4" name="Picture Placeholder 3">
            <a:extLst>
              <a:ext uri="{FF2B5EF4-FFF2-40B4-BE49-F238E27FC236}">
                <a16:creationId xmlns:a16="http://schemas.microsoft.com/office/drawing/2014/main" id="{C555596B-2492-4D17-BE5E-8F3BC61E1D81}"/>
              </a:ext>
            </a:extLst>
          </p:cNvPr>
          <p:cNvSpPr>
            <a:spLocks noGrp="1"/>
          </p:cNvSpPr>
          <p:nvPr>
            <p:ph type="pic" sz="quarter" idx="165"/>
          </p:nvPr>
        </p:nvSpPr>
        <p:spPr/>
      </p:sp>
      <p:sp>
        <p:nvSpPr>
          <p:cNvPr id="6" name="Picture Placeholder 5">
            <a:extLst>
              <a:ext uri="{FF2B5EF4-FFF2-40B4-BE49-F238E27FC236}">
                <a16:creationId xmlns:a16="http://schemas.microsoft.com/office/drawing/2014/main" id="{19A99919-AAB6-43CA-8EA6-34DDF21D2AE4}"/>
              </a:ext>
            </a:extLst>
          </p:cNvPr>
          <p:cNvSpPr>
            <a:spLocks noGrp="1"/>
          </p:cNvSpPr>
          <p:nvPr>
            <p:ph type="pic" sz="quarter" idx="163"/>
          </p:nvPr>
        </p:nvSpPr>
        <p:spPr/>
      </p:sp>
      <p:sp>
        <p:nvSpPr>
          <p:cNvPr id="8" name="Picture Placeholder 7">
            <a:extLst>
              <a:ext uri="{FF2B5EF4-FFF2-40B4-BE49-F238E27FC236}">
                <a16:creationId xmlns:a16="http://schemas.microsoft.com/office/drawing/2014/main" id="{1C3B513D-62A1-491A-B508-2FDACC707ECD}"/>
              </a:ext>
            </a:extLst>
          </p:cNvPr>
          <p:cNvSpPr>
            <a:spLocks noGrp="1"/>
          </p:cNvSpPr>
          <p:nvPr>
            <p:ph type="pic" sz="quarter" idx="166"/>
          </p:nvPr>
        </p:nvSpPr>
        <p:spPr/>
      </p:sp>
      <p:sp>
        <p:nvSpPr>
          <p:cNvPr id="12" name="Picture Placeholder 11">
            <a:extLst>
              <a:ext uri="{FF2B5EF4-FFF2-40B4-BE49-F238E27FC236}">
                <a16:creationId xmlns:a16="http://schemas.microsoft.com/office/drawing/2014/main" id="{57505CAA-79F5-4F80-870E-142B6C5407FA}"/>
              </a:ext>
            </a:extLst>
          </p:cNvPr>
          <p:cNvSpPr>
            <a:spLocks noGrp="1"/>
          </p:cNvSpPr>
          <p:nvPr>
            <p:ph type="pic" sz="quarter" idx="164"/>
          </p:nvPr>
        </p:nvSpPr>
        <p:spPr/>
      </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4" name="Title 3">
            <a:extLst>
              <a:ext uri="{FF2B5EF4-FFF2-40B4-BE49-F238E27FC236}">
                <a16:creationId xmlns:a16="http://schemas.microsoft.com/office/drawing/2014/main" id="{6E8C6A2A-9232-41BA-BDB8-6B0E06510F4D}"/>
              </a:ext>
            </a:extLst>
          </p:cNvPr>
          <p:cNvSpPr>
            <a:spLocks noGrp="1"/>
          </p:cNvSpPr>
          <p:nvPr>
            <p:ph type="title" idx="4294967295"/>
          </p:nvPr>
        </p:nvSpPr>
        <p:spPr>
          <a:xfrm>
            <a:off x="838200" y="481013"/>
            <a:ext cx="10515600" cy="679450"/>
          </a:xfrm>
        </p:spPr>
        <p:txBody>
          <a:bodyPr>
            <a:normAutofit/>
          </a:bodyPr>
          <a:lstStyle/>
          <a:p>
            <a:r>
              <a:rPr lang="en-US" sz="4000" b="1" dirty="0"/>
              <a:t>Our Services</a:t>
            </a:r>
          </a:p>
        </p:txBody>
      </p:sp>
      <p:sp>
        <p:nvSpPr>
          <p:cNvPr id="5" name="Subtitle 4">
            <a:extLst>
              <a:ext uri="{FF2B5EF4-FFF2-40B4-BE49-F238E27FC236}">
                <a16:creationId xmlns:a16="http://schemas.microsoft.com/office/drawing/2014/main" id="{DAAB2EBA-E72C-44A6-BE62-C3FE47F92754}"/>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8" name="Group 7"/>
          <p:cNvGrpSpPr/>
          <p:nvPr/>
        </p:nvGrpSpPr>
        <p:grpSpPr>
          <a:xfrm>
            <a:off x="640953" y="1814513"/>
            <a:ext cx="1913526" cy="4673416"/>
            <a:chOff x="4896345" y="1757339"/>
            <a:chExt cx="1913526" cy="4673416"/>
          </a:xfrm>
        </p:grpSpPr>
        <p:grpSp>
          <p:nvGrpSpPr>
            <p:cNvPr id="55" name="Group 54"/>
            <p:cNvGrpSpPr/>
            <p:nvPr/>
          </p:nvGrpSpPr>
          <p:grpSpPr>
            <a:xfrm>
              <a:off x="4896345" y="1757339"/>
              <a:ext cx="1913526" cy="1371571"/>
              <a:chOff x="838200" y="3908793"/>
              <a:chExt cx="1913526" cy="1371571"/>
            </a:xfrm>
          </p:grpSpPr>
          <p:sp>
            <p:nvSpPr>
              <p:cNvPr id="57" name="Freeform 9"/>
              <p:cNvSpPr>
                <a:spLocks noEditPoints="1"/>
              </p:cNvSpPr>
              <p:nvPr/>
            </p:nvSpPr>
            <p:spPr bwMode="auto">
              <a:xfrm>
                <a:off x="1562394" y="3908793"/>
                <a:ext cx="465138" cy="476250"/>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TextBox 57"/>
              <p:cNvSpPr txBox="1"/>
              <p:nvPr/>
            </p:nvSpPr>
            <p:spPr>
              <a:xfrm>
                <a:off x="1025706" y="4515905"/>
                <a:ext cx="1538515" cy="338554"/>
              </a:xfrm>
              <a:prstGeom prst="rect">
                <a:avLst/>
              </a:prstGeom>
              <a:noFill/>
            </p:spPr>
            <p:txBody>
              <a:bodyPr wrap="square" rtlCol="0">
                <a:spAutoFit/>
              </a:bodyPr>
              <a:lstStyle/>
              <a:p>
                <a:pPr algn="ctr"/>
                <a:r>
                  <a:rPr lang="en-US" sz="1600" b="1" dirty="0">
                    <a:latin typeface="Roboto" panose="02000000000000000000" pitchFamily="2" charset="0"/>
                    <a:ea typeface="Roboto" panose="02000000000000000000" pitchFamily="2" charset="0"/>
                  </a:rPr>
                  <a:t>Title Text</a:t>
                </a:r>
              </a:p>
            </p:txBody>
          </p:sp>
          <p:sp>
            <p:nvSpPr>
              <p:cNvPr id="59" name="Rectangle 58"/>
              <p:cNvSpPr/>
              <p:nvPr/>
            </p:nvSpPr>
            <p:spPr>
              <a:xfrm>
                <a:off x="838200" y="4774905"/>
                <a:ext cx="1913526" cy="505459"/>
              </a:xfrm>
              <a:prstGeom prst="rect">
                <a:avLst/>
              </a:prstGeom>
            </p:spPr>
            <p:txBody>
              <a:bodyPr wrap="square">
                <a:spAutoFit/>
              </a:bodyPr>
              <a:lstStyle/>
              <a:p>
                <a:pPr algn="ctr">
                  <a:lnSpc>
                    <a:spcPts val="1700"/>
                  </a:lnSpc>
                </a:pPr>
                <a:r>
                  <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grpSp>
          <p:nvGrpSpPr>
            <p:cNvPr id="60" name="Group 59"/>
            <p:cNvGrpSpPr/>
            <p:nvPr/>
          </p:nvGrpSpPr>
          <p:grpSpPr>
            <a:xfrm>
              <a:off x="4896345" y="3405213"/>
              <a:ext cx="1913526" cy="1335876"/>
              <a:chOff x="3871821" y="3926641"/>
              <a:chExt cx="1913526" cy="1335876"/>
            </a:xfrm>
          </p:grpSpPr>
          <p:sp>
            <p:nvSpPr>
              <p:cNvPr id="61" name="Freeform 11"/>
              <p:cNvSpPr>
                <a:spLocks/>
              </p:cNvSpPr>
              <p:nvPr/>
            </p:nvSpPr>
            <p:spPr bwMode="auto">
              <a:xfrm>
                <a:off x="4582148" y="3926641"/>
                <a:ext cx="492873" cy="4048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3"/>
              </a:solidFill>
              <a:ln>
                <a:noFill/>
              </a:ln>
            </p:spPr>
            <p:txBody>
              <a:bodyPr wrap="square" lIns="0" tIns="0" rIns="0" bIns="0">
                <a:noAutofit/>
              </a:bodyPr>
              <a:lstStyle/>
              <a:p>
                <a:endParaRPr lang="en-US"/>
              </a:p>
            </p:txBody>
          </p:sp>
          <p:sp>
            <p:nvSpPr>
              <p:cNvPr id="62" name="TextBox 61"/>
              <p:cNvSpPr txBox="1"/>
              <p:nvPr/>
            </p:nvSpPr>
            <p:spPr>
              <a:xfrm>
                <a:off x="4059327" y="4498058"/>
                <a:ext cx="1538515" cy="338554"/>
              </a:xfrm>
              <a:prstGeom prst="rect">
                <a:avLst/>
              </a:prstGeom>
              <a:noFill/>
            </p:spPr>
            <p:txBody>
              <a:bodyPr wrap="square" rtlCol="0">
                <a:spAutoFit/>
              </a:bodyPr>
              <a:lstStyle/>
              <a:p>
                <a:pPr algn="ctr"/>
                <a:r>
                  <a:rPr lang="en-US" sz="1600" b="1" dirty="0">
                    <a:latin typeface="Roboto" panose="02000000000000000000" pitchFamily="2" charset="0"/>
                    <a:ea typeface="Roboto" panose="02000000000000000000" pitchFamily="2" charset="0"/>
                  </a:rPr>
                  <a:t>Title Text</a:t>
                </a:r>
              </a:p>
            </p:txBody>
          </p:sp>
          <p:sp>
            <p:nvSpPr>
              <p:cNvPr id="63" name="Rectangle 62"/>
              <p:cNvSpPr/>
              <p:nvPr/>
            </p:nvSpPr>
            <p:spPr>
              <a:xfrm>
                <a:off x="3871821" y="4757058"/>
                <a:ext cx="1913526" cy="505459"/>
              </a:xfrm>
              <a:prstGeom prst="rect">
                <a:avLst/>
              </a:prstGeom>
            </p:spPr>
            <p:txBody>
              <a:bodyPr wrap="square">
                <a:spAutoFit/>
              </a:bodyPr>
              <a:lstStyle/>
              <a:p>
                <a:pPr algn="ctr">
                  <a:lnSpc>
                    <a:spcPts val="1700"/>
                  </a:lnSpc>
                </a:pPr>
                <a:r>
                  <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grpSp>
          <p:nvGrpSpPr>
            <p:cNvPr id="64" name="Group 63"/>
            <p:cNvGrpSpPr/>
            <p:nvPr/>
          </p:nvGrpSpPr>
          <p:grpSpPr>
            <a:xfrm>
              <a:off x="4896345" y="5017392"/>
              <a:ext cx="1913526" cy="1413363"/>
              <a:chOff x="6905441" y="3887897"/>
              <a:chExt cx="1913526" cy="1413363"/>
            </a:xfrm>
          </p:grpSpPr>
          <p:sp>
            <p:nvSpPr>
              <p:cNvPr id="65" name="AutoShape 9"/>
              <p:cNvSpPr>
                <a:spLocks/>
              </p:cNvSpPr>
              <p:nvPr/>
            </p:nvSpPr>
            <p:spPr bwMode="auto">
              <a:xfrm>
                <a:off x="7593584" y="3887897"/>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4"/>
              </a:solidFill>
              <a:ln>
                <a:noFill/>
              </a:ln>
            </p:spPr>
            <p:txBody>
              <a:bodyPr lIns="0" tIns="0" rIns="0" bIns="0"/>
              <a:lstStyle/>
              <a:p>
                <a:endParaRPr lang="en-US"/>
              </a:p>
            </p:txBody>
          </p:sp>
          <p:sp>
            <p:nvSpPr>
              <p:cNvPr id="66" name="TextBox 65"/>
              <p:cNvSpPr txBox="1"/>
              <p:nvPr/>
            </p:nvSpPr>
            <p:spPr>
              <a:xfrm>
                <a:off x="7092947" y="4536801"/>
                <a:ext cx="1538515" cy="338554"/>
              </a:xfrm>
              <a:prstGeom prst="rect">
                <a:avLst/>
              </a:prstGeom>
              <a:noFill/>
            </p:spPr>
            <p:txBody>
              <a:bodyPr wrap="square" rtlCol="0">
                <a:spAutoFit/>
              </a:bodyPr>
              <a:lstStyle/>
              <a:p>
                <a:pPr algn="ctr"/>
                <a:r>
                  <a:rPr lang="en-US" sz="1600" b="1" dirty="0">
                    <a:latin typeface="Roboto" panose="02000000000000000000" pitchFamily="2" charset="0"/>
                    <a:ea typeface="Roboto" panose="02000000000000000000" pitchFamily="2" charset="0"/>
                  </a:rPr>
                  <a:t>Title Text</a:t>
                </a:r>
              </a:p>
            </p:txBody>
          </p:sp>
          <p:sp>
            <p:nvSpPr>
              <p:cNvPr id="67" name="Rectangle 66"/>
              <p:cNvSpPr/>
              <p:nvPr/>
            </p:nvSpPr>
            <p:spPr>
              <a:xfrm>
                <a:off x="6905441" y="4795801"/>
                <a:ext cx="1913526" cy="505459"/>
              </a:xfrm>
              <a:prstGeom prst="rect">
                <a:avLst/>
              </a:prstGeom>
            </p:spPr>
            <p:txBody>
              <a:bodyPr wrap="square">
                <a:spAutoFit/>
              </a:bodyPr>
              <a:lstStyle/>
              <a:p>
                <a:pPr algn="ctr">
                  <a:lnSpc>
                    <a:spcPts val="1700"/>
                  </a:lnSpc>
                </a:pPr>
                <a:r>
                  <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a:t>
                </a:r>
              </a:p>
            </p:txBody>
          </p:sp>
        </p:grpSp>
      </p:grpSp>
      <p:sp>
        <p:nvSpPr>
          <p:cNvPr id="3" name="Picture Placeholder 2">
            <a:extLst>
              <a:ext uri="{FF2B5EF4-FFF2-40B4-BE49-F238E27FC236}">
                <a16:creationId xmlns:a16="http://schemas.microsoft.com/office/drawing/2014/main" id="{1E52C95E-77E2-4DBE-9D37-D81032E22C87}"/>
              </a:ext>
            </a:extLst>
          </p:cNvPr>
          <p:cNvSpPr>
            <a:spLocks noGrp="1"/>
          </p:cNvSpPr>
          <p:nvPr>
            <p:ph type="pic" sz="quarter" idx="165"/>
          </p:nvPr>
        </p:nvSpPr>
        <p:spPr/>
      </p:sp>
      <p:sp>
        <p:nvSpPr>
          <p:cNvPr id="7" name="Picture Placeholder 6">
            <a:extLst>
              <a:ext uri="{FF2B5EF4-FFF2-40B4-BE49-F238E27FC236}">
                <a16:creationId xmlns:a16="http://schemas.microsoft.com/office/drawing/2014/main" id="{88F3AC2C-D7AD-4E31-8B42-E7ED4C734074}"/>
              </a:ext>
            </a:extLst>
          </p:cNvPr>
          <p:cNvSpPr>
            <a:spLocks noGrp="1"/>
          </p:cNvSpPr>
          <p:nvPr>
            <p:ph type="pic" sz="quarter" idx="164"/>
          </p:nvPr>
        </p:nvSpPr>
        <p:spPr/>
      </p:sp>
      <p:sp>
        <p:nvSpPr>
          <p:cNvPr id="10" name="Picture Placeholder 9">
            <a:extLst>
              <a:ext uri="{FF2B5EF4-FFF2-40B4-BE49-F238E27FC236}">
                <a16:creationId xmlns:a16="http://schemas.microsoft.com/office/drawing/2014/main" id="{B315BED5-BEAA-4DC4-912D-A699FBDD8F61}"/>
              </a:ext>
            </a:extLst>
          </p:cNvPr>
          <p:cNvSpPr>
            <a:spLocks noGrp="1"/>
          </p:cNvSpPr>
          <p:nvPr>
            <p:ph type="pic" sz="quarter" idx="166"/>
          </p:nvPr>
        </p:nvSpPr>
        <p:spPr/>
      </p:sp>
      <p:sp>
        <p:nvSpPr>
          <p:cNvPr id="12" name="Picture Placeholder 11">
            <a:extLst>
              <a:ext uri="{FF2B5EF4-FFF2-40B4-BE49-F238E27FC236}">
                <a16:creationId xmlns:a16="http://schemas.microsoft.com/office/drawing/2014/main" id="{E4E63B4B-1C99-4BBC-BCE1-71EE36F80074}"/>
              </a:ext>
            </a:extLst>
          </p:cNvPr>
          <p:cNvSpPr>
            <a:spLocks noGrp="1"/>
          </p:cNvSpPr>
          <p:nvPr>
            <p:ph type="pic" sz="quarter" idx="163"/>
          </p:nvPr>
        </p:nvSpPr>
        <p:spPr/>
      </p:sp>
    </p:spTree>
    <p:extLst>
      <p:ext uri="{BB962C8B-B14F-4D97-AF65-F5344CB8AC3E}">
        <p14:creationId xmlns:p14="http://schemas.microsoft.com/office/powerpoint/2010/main" val="1054344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4F7368E-C6AD-4EB1-BDC4-429A8B386A5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 name="Rectangle 1">
            <a:extLst>
              <a:ext uri="{FF2B5EF4-FFF2-40B4-BE49-F238E27FC236}">
                <a16:creationId xmlns:a16="http://schemas.microsoft.com/office/drawing/2014/main" id="{726A2DD9-9098-4E9D-91D1-BF930D335851}"/>
              </a:ext>
            </a:extLst>
          </p:cNvPr>
          <p:cNvSpPr/>
          <p:nvPr/>
        </p:nvSpPr>
        <p:spPr>
          <a:xfrm>
            <a:off x="531936" y="600524"/>
            <a:ext cx="3108543" cy="707886"/>
          </a:xfrm>
          <a:prstGeom prst="rect">
            <a:avLst/>
          </a:prstGeom>
        </p:spPr>
        <p:txBody>
          <a:bodyPr wrap="none">
            <a:spAutoFit/>
          </a:bodyPr>
          <a:lstStyle/>
          <a:p>
            <a:r>
              <a:rPr lang="en-US" sz="4000" b="1" dirty="0">
                <a:latin typeface="Roboto" panose="02000000000000000000" pitchFamily="2" charset="0"/>
                <a:ea typeface="Roboto" panose="02000000000000000000" pitchFamily="2" charset="0"/>
              </a:rPr>
              <a:t>Our Services</a:t>
            </a:r>
            <a:endParaRPr lang="en-US" sz="4000" dirty="0">
              <a:latin typeface="Roboto" panose="02000000000000000000" pitchFamily="2" charset="0"/>
              <a:ea typeface="Roboto" panose="02000000000000000000" pitchFamily="2" charset="0"/>
            </a:endParaRPr>
          </a:p>
        </p:txBody>
      </p:sp>
      <p:grpSp>
        <p:nvGrpSpPr>
          <p:cNvPr id="20" name="Group 19">
            <a:extLst>
              <a:ext uri="{FF2B5EF4-FFF2-40B4-BE49-F238E27FC236}">
                <a16:creationId xmlns:a16="http://schemas.microsoft.com/office/drawing/2014/main" id="{67551A32-6F33-4740-A38A-F8059D724C6D}"/>
              </a:ext>
            </a:extLst>
          </p:cNvPr>
          <p:cNvGrpSpPr/>
          <p:nvPr/>
        </p:nvGrpSpPr>
        <p:grpSpPr>
          <a:xfrm>
            <a:off x="6772143" y="887832"/>
            <a:ext cx="4159246" cy="5208032"/>
            <a:chOff x="6772143" y="887832"/>
            <a:chExt cx="4159246" cy="5208032"/>
          </a:xfrm>
        </p:grpSpPr>
        <p:sp>
          <p:nvSpPr>
            <p:cNvPr id="7" name="Rectangle 6">
              <a:extLst>
                <a:ext uri="{FF2B5EF4-FFF2-40B4-BE49-F238E27FC236}">
                  <a16:creationId xmlns:a16="http://schemas.microsoft.com/office/drawing/2014/main" id="{10ECF873-BBCC-4D0E-8798-DF70C5EDCEE4}"/>
                </a:ext>
              </a:extLst>
            </p:cNvPr>
            <p:cNvSpPr/>
            <p:nvPr/>
          </p:nvSpPr>
          <p:spPr>
            <a:xfrm>
              <a:off x="7093394" y="1266684"/>
              <a:ext cx="45719" cy="477894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15772E90-1D61-422E-9572-CC3B21C79BC6}"/>
                </a:ext>
              </a:extLst>
            </p:cNvPr>
            <p:cNvGrpSpPr/>
            <p:nvPr/>
          </p:nvGrpSpPr>
          <p:grpSpPr>
            <a:xfrm>
              <a:off x="6772143" y="887832"/>
              <a:ext cx="4159246" cy="5208032"/>
              <a:chOff x="5968027" y="990755"/>
              <a:chExt cx="4159246" cy="5208032"/>
            </a:xfrm>
          </p:grpSpPr>
          <p:grpSp>
            <p:nvGrpSpPr>
              <p:cNvPr id="23" name="Group 22">
                <a:extLst>
                  <a:ext uri="{FF2B5EF4-FFF2-40B4-BE49-F238E27FC236}">
                    <a16:creationId xmlns:a16="http://schemas.microsoft.com/office/drawing/2014/main" id="{6C8D2E88-44E3-40EB-BF41-FDFDE0D011A7}"/>
                  </a:ext>
                </a:extLst>
              </p:cNvPr>
              <p:cNvGrpSpPr/>
              <p:nvPr/>
            </p:nvGrpSpPr>
            <p:grpSpPr>
              <a:xfrm>
                <a:off x="5968027" y="990755"/>
                <a:ext cx="4159246" cy="743781"/>
                <a:chOff x="7205898" y="858833"/>
                <a:chExt cx="4159246" cy="743781"/>
              </a:xfrm>
            </p:grpSpPr>
            <p:grpSp>
              <p:nvGrpSpPr>
                <p:cNvPr id="25" name="Group 24">
                  <a:extLst>
                    <a:ext uri="{FF2B5EF4-FFF2-40B4-BE49-F238E27FC236}">
                      <a16:creationId xmlns:a16="http://schemas.microsoft.com/office/drawing/2014/main" id="{8F93868D-36DA-4919-80F8-7E6C9E74DD90}"/>
                    </a:ext>
                  </a:extLst>
                </p:cNvPr>
                <p:cNvGrpSpPr/>
                <p:nvPr/>
              </p:nvGrpSpPr>
              <p:grpSpPr>
                <a:xfrm>
                  <a:off x="8202800" y="858833"/>
                  <a:ext cx="3162344" cy="743781"/>
                  <a:chOff x="8410530" y="2471213"/>
                  <a:chExt cx="3162344" cy="743781"/>
                </a:xfrm>
              </p:grpSpPr>
              <p:sp>
                <p:nvSpPr>
                  <p:cNvPr id="30" name="TextBox 29">
                    <a:extLst>
                      <a:ext uri="{FF2B5EF4-FFF2-40B4-BE49-F238E27FC236}">
                        <a16:creationId xmlns:a16="http://schemas.microsoft.com/office/drawing/2014/main" id="{29E5CBC7-9A27-4405-ABD1-72736CDFA122}"/>
                      </a:ext>
                    </a:extLst>
                  </p:cNvPr>
                  <p:cNvSpPr txBox="1"/>
                  <p:nvPr/>
                </p:nvSpPr>
                <p:spPr>
                  <a:xfrm>
                    <a:off x="8410530" y="2471213"/>
                    <a:ext cx="1473698"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Corporate</a:t>
                    </a:r>
                  </a:p>
                </p:txBody>
              </p:sp>
              <p:sp>
                <p:nvSpPr>
                  <p:cNvPr id="31" name="Rectangle 30">
                    <a:extLst>
                      <a:ext uri="{FF2B5EF4-FFF2-40B4-BE49-F238E27FC236}">
                        <a16:creationId xmlns:a16="http://schemas.microsoft.com/office/drawing/2014/main" id="{069E1867-D4DA-47E6-B673-0A34F3231B88}"/>
                      </a:ext>
                    </a:extLst>
                  </p:cNvPr>
                  <p:cNvSpPr/>
                  <p:nvPr/>
                </p:nvSpPr>
                <p:spPr>
                  <a:xfrm>
                    <a:off x="8434311" y="2840533"/>
                    <a:ext cx="3138563"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dummy project your Lorem text see.</a:t>
                    </a:r>
                  </a:p>
                </p:txBody>
              </p:sp>
            </p:grpSp>
            <p:sp>
              <p:nvSpPr>
                <p:cNvPr id="26" name="Rectangle 25">
                  <a:extLst>
                    <a:ext uri="{FF2B5EF4-FFF2-40B4-BE49-F238E27FC236}">
                      <a16:creationId xmlns:a16="http://schemas.microsoft.com/office/drawing/2014/main" id="{2B3864DA-5A52-4009-921A-CB94D36F0071}"/>
                    </a:ext>
                  </a:extLst>
                </p:cNvPr>
                <p:cNvSpPr/>
                <p:nvPr/>
              </p:nvSpPr>
              <p:spPr>
                <a:xfrm>
                  <a:off x="7205898" y="905683"/>
                  <a:ext cx="758371" cy="6500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9" name="Freeform 9">
                  <a:extLst>
                    <a:ext uri="{FF2B5EF4-FFF2-40B4-BE49-F238E27FC236}">
                      <a16:creationId xmlns:a16="http://schemas.microsoft.com/office/drawing/2014/main" id="{0920CC8F-0F37-4B36-ABD0-F9AC41C4F639}"/>
                    </a:ext>
                  </a:extLst>
                </p:cNvPr>
                <p:cNvSpPr>
                  <a:spLocks noEditPoints="1"/>
                </p:cNvSpPr>
                <p:nvPr/>
              </p:nvSpPr>
              <p:spPr bwMode="auto">
                <a:xfrm>
                  <a:off x="7441154" y="1083356"/>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2" name="Group 31">
                <a:extLst>
                  <a:ext uri="{FF2B5EF4-FFF2-40B4-BE49-F238E27FC236}">
                    <a16:creationId xmlns:a16="http://schemas.microsoft.com/office/drawing/2014/main" id="{5982EE2A-9A0A-442A-A708-A5EED19A0E29}"/>
                  </a:ext>
                </a:extLst>
              </p:cNvPr>
              <p:cNvGrpSpPr/>
              <p:nvPr/>
            </p:nvGrpSpPr>
            <p:grpSpPr>
              <a:xfrm>
                <a:off x="5968027" y="2450494"/>
                <a:ext cx="4159246" cy="741013"/>
                <a:chOff x="7205898" y="2318572"/>
                <a:chExt cx="4159246" cy="741013"/>
              </a:xfrm>
            </p:grpSpPr>
            <p:sp>
              <p:nvSpPr>
                <p:cNvPr id="35" name="Rectangle 34">
                  <a:extLst>
                    <a:ext uri="{FF2B5EF4-FFF2-40B4-BE49-F238E27FC236}">
                      <a16:creationId xmlns:a16="http://schemas.microsoft.com/office/drawing/2014/main" id="{6F206318-3681-418C-937F-91DAEA613757}"/>
                    </a:ext>
                  </a:extLst>
                </p:cNvPr>
                <p:cNvSpPr/>
                <p:nvPr/>
              </p:nvSpPr>
              <p:spPr>
                <a:xfrm>
                  <a:off x="7205898" y="2364038"/>
                  <a:ext cx="758371" cy="6500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6" name="Freeform 8">
                  <a:extLst>
                    <a:ext uri="{FF2B5EF4-FFF2-40B4-BE49-F238E27FC236}">
                      <a16:creationId xmlns:a16="http://schemas.microsoft.com/office/drawing/2014/main" id="{9DC62267-D3D9-4355-9A1A-11F21DD23F28}"/>
                    </a:ext>
                  </a:extLst>
                </p:cNvPr>
                <p:cNvSpPr>
                  <a:spLocks noEditPoints="1"/>
                </p:cNvSpPr>
                <p:nvPr/>
              </p:nvSpPr>
              <p:spPr bwMode="auto">
                <a:xfrm>
                  <a:off x="7439680" y="2553009"/>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7" name="Group 36">
                  <a:extLst>
                    <a:ext uri="{FF2B5EF4-FFF2-40B4-BE49-F238E27FC236}">
                      <a16:creationId xmlns:a16="http://schemas.microsoft.com/office/drawing/2014/main" id="{C24145CB-DDBF-4AA5-A210-1F66ABD52A02}"/>
                    </a:ext>
                  </a:extLst>
                </p:cNvPr>
                <p:cNvGrpSpPr/>
                <p:nvPr/>
              </p:nvGrpSpPr>
              <p:grpSpPr>
                <a:xfrm>
                  <a:off x="8202800" y="2318572"/>
                  <a:ext cx="3162344" cy="741013"/>
                  <a:chOff x="8410530" y="3311505"/>
                  <a:chExt cx="3162344" cy="741013"/>
                </a:xfrm>
              </p:grpSpPr>
              <p:sp>
                <p:nvSpPr>
                  <p:cNvPr id="38" name="Rectangle 37">
                    <a:extLst>
                      <a:ext uri="{FF2B5EF4-FFF2-40B4-BE49-F238E27FC236}">
                        <a16:creationId xmlns:a16="http://schemas.microsoft.com/office/drawing/2014/main" id="{A041F0BB-9F98-45A6-AF67-F5EB8FA017F9}"/>
                      </a:ext>
                    </a:extLst>
                  </p:cNvPr>
                  <p:cNvSpPr/>
                  <p:nvPr/>
                </p:nvSpPr>
                <p:spPr>
                  <a:xfrm>
                    <a:off x="8434311" y="3678057"/>
                    <a:ext cx="3138563"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dummy project your Lorem text see.</a:t>
                    </a:r>
                  </a:p>
                </p:txBody>
              </p:sp>
              <p:sp>
                <p:nvSpPr>
                  <p:cNvPr id="39" name="TextBox 38">
                    <a:extLst>
                      <a:ext uri="{FF2B5EF4-FFF2-40B4-BE49-F238E27FC236}">
                        <a16:creationId xmlns:a16="http://schemas.microsoft.com/office/drawing/2014/main" id="{987B87D2-CD39-4247-A03D-E4F5BEDB1FD3}"/>
                      </a:ext>
                    </a:extLst>
                  </p:cNvPr>
                  <p:cNvSpPr txBox="1"/>
                  <p:nvPr/>
                </p:nvSpPr>
                <p:spPr>
                  <a:xfrm>
                    <a:off x="8410530" y="3311505"/>
                    <a:ext cx="1333544"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Charities</a:t>
                    </a:r>
                  </a:p>
                </p:txBody>
              </p:sp>
            </p:grpSp>
          </p:grpSp>
          <p:grpSp>
            <p:nvGrpSpPr>
              <p:cNvPr id="40" name="Group 39">
                <a:extLst>
                  <a:ext uri="{FF2B5EF4-FFF2-40B4-BE49-F238E27FC236}">
                    <a16:creationId xmlns:a16="http://schemas.microsoft.com/office/drawing/2014/main" id="{F0E987EB-7086-474E-988B-30D4E150355E}"/>
                  </a:ext>
                </a:extLst>
              </p:cNvPr>
              <p:cNvGrpSpPr/>
              <p:nvPr/>
            </p:nvGrpSpPr>
            <p:grpSpPr>
              <a:xfrm>
                <a:off x="5968027" y="4007614"/>
                <a:ext cx="4159246" cy="743781"/>
                <a:chOff x="7205898" y="3875692"/>
                <a:chExt cx="4159246" cy="743781"/>
              </a:xfrm>
            </p:grpSpPr>
            <p:sp>
              <p:nvSpPr>
                <p:cNvPr id="41" name="Rectangle 40">
                  <a:extLst>
                    <a:ext uri="{FF2B5EF4-FFF2-40B4-BE49-F238E27FC236}">
                      <a16:creationId xmlns:a16="http://schemas.microsoft.com/office/drawing/2014/main" id="{57CF9F0C-AD22-4083-BCB3-632B4BEA89BC}"/>
                    </a:ext>
                  </a:extLst>
                </p:cNvPr>
                <p:cNvSpPr/>
                <p:nvPr/>
              </p:nvSpPr>
              <p:spPr>
                <a:xfrm>
                  <a:off x="7205898" y="3922542"/>
                  <a:ext cx="758371" cy="65008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42" name="Group 41">
                  <a:extLst>
                    <a:ext uri="{FF2B5EF4-FFF2-40B4-BE49-F238E27FC236}">
                      <a16:creationId xmlns:a16="http://schemas.microsoft.com/office/drawing/2014/main" id="{4E37E3E6-E1CE-49EE-AFEC-60BDBC4108E0}"/>
                    </a:ext>
                  </a:extLst>
                </p:cNvPr>
                <p:cNvGrpSpPr/>
                <p:nvPr/>
              </p:nvGrpSpPr>
              <p:grpSpPr>
                <a:xfrm>
                  <a:off x="7470137" y="4100215"/>
                  <a:ext cx="229893" cy="294734"/>
                  <a:chOff x="2522538" y="3189288"/>
                  <a:chExt cx="371475" cy="476250"/>
                </a:xfrm>
                <a:solidFill>
                  <a:schemeClr val="bg1"/>
                </a:solidFill>
              </p:grpSpPr>
              <p:sp>
                <p:nvSpPr>
                  <p:cNvPr id="46" name="Freeform 5">
                    <a:extLst>
                      <a:ext uri="{FF2B5EF4-FFF2-40B4-BE49-F238E27FC236}">
                        <a16:creationId xmlns:a16="http://schemas.microsoft.com/office/drawing/2014/main" id="{D7D60BBA-CA84-4122-86DF-0A2B6453C374}"/>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6">
                    <a:extLst>
                      <a:ext uri="{FF2B5EF4-FFF2-40B4-BE49-F238E27FC236}">
                        <a16:creationId xmlns:a16="http://schemas.microsoft.com/office/drawing/2014/main" id="{80FE78AA-3F8D-4CFD-9AF5-5BD89398408C}"/>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7">
                    <a:extLst>
                      <a:ext uri="{FF2B5EF4-FFF2-40B4-BE49-F238E27FC236}">
                        <a16:creationId xmlns:a16="http://schemas.microsoft.com/office/drawing/2014/main" id="{0F160E26-3475-4B9C-840F-CB9CE53C2F4A}"/>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3" name="Group 42">
                  <a:extLst>
                    <a:ext uri="{FF2B5EF4-FFF2-40B4-BE49-F238E27FC236}">
                      <a16:creationId xmlns:a16="http://schemas.microsoft.com/office/drawing/2014/main" id="{97174BB6-84E2-438E-8B69-6F856197C391}"/>
                    </a:ext>
                  </a:extLst>
                </p:cNvPr>
                <p:cNvGrpSpPr/>
                <p:nvPr/>
              </p:nvGrpSpPr>
              <p:grpSpPr>
                <a:xfrm>
                  <a:off x="8202799" y="3875692"/>
                  <a:ext cx="3162345" cy="743781"/>
                  <a:chOff x="8410529" y="4160084"/>
                  <a:chExt cx="3162345" cy="743781"/>
                </a:xfrm>
              </p:grpSpPr>
              <p:sp>
                <p:nvSpPr>
                  <p:cNvPr id="44" name="Rectangle 43">
                    <a:extLst>
                      <a:ext uri="{FF2B5EF4-FFF2-40B4-BE49-F238E27FC236}">
                        <a16:creationId xmlns:a16="http://schemas.microsoft.com/office/drawing/2014/main" id="{23F9945A-46B4-468B-8B54-58D5F8C49CF0}"/>
                      </a:ext>
                    </a:extLst>
                  </p:cNvPr>
                  <p:cNvSpPr/>
                  <p:nvPr/>
                </p:nvSpPr>
                <p:spPr>
                  <a:xfrm>
                    <a:off x="8434311" y="4529404"/>
                    <a:ext cx="3138563"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dummy project your Lorem text see.</a:t>
                    </a:r>
                  </a:p>
                </p:txBody>
              </p:sp>
              <p:sp>
                <p:nvSpPr>
                  <p:cNvPr id="45" name="TextBox 44">
                    <a:extLst>
                      <a:ext uri="{FF2B5EF4-FFF2-40B4-BE49-F238E27FC236}">
                        <a16:creationId xmlns:a16="http://schemas.microsoft.com/office/drawing/2014/main" id="{AFB2F1CD-D1CD-4190-8995-8971B36DFD58}"/>
                      </a:ext>
                    </a:extLst>
                  </p:cNvPr>
                  <p:cNvSpPr txBox="1"/>
                  <p:nvPr/>
                </p:nvSpPr>
                <p:spPr>
                  <a:xfrm>
                    <a:off x="8410529" y="4160084"/>
                    <a:ext cx="1604328"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Healthcare</a:t>
                    </a:r>
                  </a:p>
                </p:txBody>
              </p:sp>
            </p:grpSp>
          </p:grpSp>
          <p:grpSp>
            <p:nvGrpSpPr>
              <p:cNvPr id="49" name="Group 48">
                <a:extLst>
                  <a:ext uri="{FF2B5EF4-FFF2-40B4-BE49-F238E27FC236}">
                    <a16:creationId xmlns:a16="http://schemas.microsoft.com/office/drawing/2014/main" id="{95372E6F-A9FF-4BDD-A3C4-FBE122675BAE}"/>
                  </a:ext>
                </a:extLst>
              </p:cNvPr>
              <p:cNvGrpSpPr/>
              <p:nvPr/>
            </p:nvGrpSpPr>
            <p:grpSpPr>
              <a:xfrm>
                <a:off x="5968027" y="5448231"/>
                <a:ext cx="4159246" cy="750556"/>
                <a:chOff x="7205898" y="5316309"/>
                <a:chExt cx="4159246" cy="750556"/>
              </a:xfrm>
            </p:grpSpPr>
            <p:sp>
              <p:nvSpPr>
                <p:cNvPr id="50" name="Rectangle 49">
                  <a:extLst>
                    <a:ext uri="{FF2B5EF4-FFF2-40B4-BE49-F238E27FC236}">
                      <a16:creationId xmlns:a16="http://schemas.microsoft.com/office/drawing/2014/main" id="{F7BFCE2E-172D-44F0-AA5A-F446FAF3DF0F}"/>
                    </a:ext>
                  </a:extLst>
                </p:cNvPr>
                <p:cNvSpPr/>
                <p:nvPr/>
              </p:nvSpPr>
              <p:spPr>
                <a:xfrm>
                  <a:off x="7205898" y="5366547"/>
                  <a:ext cx="758371" cy="65008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1" name="Freeform 10">
                  <a:extLst>
                    <a:ext uri="{FF2B5EF4-FFF2-40B4-BE49-F238E27FC236}">
                      <a16:creationId xmlns:a16="http://schemas.microsoft.com/office/drawing/2014/main" id="{AC82D4C1-7D0E-42D5-B069-AD030A25292C}"/>
                    </a:ext>
                  </a:extLst>
                </p:cNvPr>
                <p:cNvSpPr>
                  <a:spLocks noEditPoints="1"/>
                </p:cNvSpPr>
                <p:nvPr/>
              </p:nvSpPr>
              <p:spPr bwMode="auto">
                <a:xfrm>
                  <a:off x="7443119" y="5544220"/>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52" name="Group 51">
                  <a:extLst>
                    <a:ext uri="{FF2B5EF4-FFF2-40B4-BE49-F238E27FC236}">
                      <a16:creationId xmlns:a16="http://schemas.microsoft.com/office/drawing/2014/main" id="{621A176A-148B-42E3-BE37-2A0D0D6BFCFB}"/>
                    </a:ext>
                  </a:extLst>
                </p:cNvPr>
                <p:cNvGrpSpPr/>
                <p:nvPr/>
              </p:nvGrpSpPr>
              <p:grpSpPr>
                <a:xfrm>
                  <a:off x="8202799" y="5316309"/>
                  <a:ext cx="3162345" cy="750556"/>
                  <a:chOff x="8410529" y="4993784"/>
                  <a:chExt cx="3162345" cy="750556"/>
                </a:xfrm>
              </p:grpSpPr>
              <p:sp>
                <p:nvSpPr>
                  <p:cNvPr id="53" name="Rectangle 52">
                    <a:extLst>
                      <a:ext uri="{FF2B5EF4-FFF2-40B4-BE49-F238E27FC236}">
                        <a16:creationId xmlns:a16="http://schemas.microsoft.com/office/drawing/2014/main" id="{61C40CF3-696C-47EF-A305-EB9DDB6F67F7}"/>
                      </a:ext>
                    </a:extLst>
                  </p:cNvPr>
                  <p:cNvSpPr/>
                  <p:nvPr/>
                </p:nvSpPr>
                <p:spPr>
                  <a:xfrm>
                    <a:off x="8434311" y="5369879"/>
                    <a:ext cx="3138563"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dummy project your Lorem text see.</a:t>
                    </a:r>
                  </a:p>
                </p:txBody>
              </p:sp>
              <p:sp>
                <p:nvSpPr>
                  <p:cNvPr id="54" name="TextBox 53">
                    <a:extLst>
                      <a:ext uri="{FF2B5EF4-FFF2-40B4-BE49-F238E27FC236}">
                        <a16:creationId xmlns:a16="http://schemas.microsoft.com/office/drawing/2014/main" id="{569209D0-E5E5-44DB-8472-C735023EA158}"/>
                      </a:ext>
                    </a:extLst>
                  </p:cNvPr>
                  <p:cNvSpPr txBox="1"/>
                  <p:nvPr/>
                </p:nvSpPr>
                <p:spPr>
                  <a:xfrm>
                    <a:off x="8410529" y="4993784"/>
                    <a:ext cx="1604327"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Individual</a:t>
                    </a:r>
                  </a:p>
                </p:txBody>
              </p:sp>
            </p:grpSp>
          </p:grpSp>
        </p:grpSp>
      </p:grpSp>
      <p:sp>
        <p:nvSpPr>
          <p:cNvPr id="4" name="Picture Placeholder 3">
            <a:extLst>
              <a:ext uri="{FF2B5EF4-FFF2-40B4-BE49-F238E27FC236}">
                <a16:creationId xmlns:a16="http://schemas.microsoft.com/office/drawing/2014/main" id="{E0621BB5-D58C-4C57-B5B8-9AEB9C04CABC}"/>
              </a:ext>
            </a:extLst>
          </p:cNvPr>
          <p:cNvSpPr>
            <a:spLocks noGrp="1"/>
          </p:cNvSpPr>
          <p:nvPr>
            <p:ph type="pic" sz="quarter" idx="163"/>
          </p:nvPr>
        </p:nvSpPr>
        <p:spPr/>
      </p:sp>
    </p:spTree>
    <p:extLst>
      <p:ext uri="{BB962C8B-B14F-4D97-AF65-F5344CB8AC3E}">
        <p14:creationId xmlns:p14="http://schemas.microsoft.com/office/powerpoint/2010/main" val="108457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9F6799BF-AFDA-4D96-A28A-D80CC43C4F6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11" name="Freeform 9">
            <a:extLst>
              <a:ext uri="{FF2B5EF4-FFF2-40B4-BE49-F238E27FC236}">
                <a16:creationId xmlns:a16="http://schemas.microsoft.com/office/drawing/2014/main" id="{56186900-B674-4B27-94F2-B9F1FA7415C7}"/>
              </a:ext>
            </a:extLst>
          </p:cNvPr>
          <p:cNvSpPr>
            <a:spLocks/>
          </p:cNvSpPr>
          <p:nvPr/>
        </p:nvSpPr>
        <p:spPr bwMode="auto">
          <a:xfrm>
            <a:off x="1558152" y="-1"/>
            <a:ext cx="5524819" cy="6857999"/>
          </a:xfrm>
          <a:custGeom>
            <a:avLst/>
            <a:gdLst>
              <a:gd name="T0" fmla="*/ 2996 w 3255"/>
              <a:gd name="T1" fmla="*/ 3516 h 3516"/>
              <a:gd name="T2" fmla="*/ 3255 w 3255"/>
              <a:gd name="T3" fmla="*/ 3516 h 3516"/>
              <a:gd name="T4" fmla="*/ 1089 w 3255"/>
              <a:gd name="T5" fmla="*/ 0 h 3516"/>
              <a:gd name="T6" fmla="*/ 0 w 3255"/>
              <a:gd name="T7" fmla="*/ 0 h 3516"/>
              <a:gd name="T8" fmla="*/ 2996 w 3255"/>
              <a:gd name="T9" fmla="*/ 3516 h 3516"/>
            </a:gdLst>
            <a:ahLst/>
            <a:cxnLst>
              <a:cxn ang="0">
                <a:pos x="T0" y="T1"/>
              </a:cxn>
              <a:cxn ang="0">
                <a:pos x="T2" y="T3"/>
              </a:cxn>
              <a:cxn ang="0">
                <a:pos x="T4" y="T5"/>
              </a:cxn>
              <a:cxn ang="0">
                <a:pos x="T6" y="T7"/>
              </a:cxn>
              <a:cxn ang="0">
                <a:pos x="T8" y="T9"/>
              </a:cxn>
            </a:cxnLst>
            <a:rect l="0" t="0" r="r" b="b"/>
            <a:pathLst>
              <a:path w="3255" h="3516">
                <a:moveTo>
                  <a:pt x="2996" y="3516"/>
                </a:moveTo>
                <a:lnTo>
                  <a:pt x="3255" y="3516"/>
                </a:lnTo>
                <a:lnTo>
                  <a:pt x="1089" y="0"/>
                </a:lnTo>
                <a:lnTo>
                  <a:pt x="0" y="0"/>
                </a:lnTo>
                <a:lnTo>
                  <a:pt x="2996" y="3516"/>
                </a:lnTo>
                <a:close/>
              </a:path>
            </a:pathLst>
          </a:custGeom>
          <a:solidFill>
            <a:schemeClr val="accent5">
              <a:alpha val="74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12">
            <a:extLst>
              <a:ext uri="{FF2B5EF4-FFF2-40B4-BE49-F238E27FC236}">
                <a16:creationId xmlns:a16="http://schemas.microsoft.com/office/drawing/2014/main" id="{89BDEB28-A6F1-4F19-9118-E53358C125BC}"/>
              </a:ext>
            </a:extLst>
          </p:cNvPr>
          <p:cNvSpPr/>
          <p:nvPr/>
        </p:nvSpPr>
        <p:spPr>
          <a:xfrm>
            <a:off x="6244499" y="1356458"/>
            <a:ext cx="2377574" cy="553998"/>
          </a:xfrm>
          <a:prstGeom prst="rect">
            <a:avLst/>
          </a:prstGeom>
        </p:spPr>
        <p:txBody>
          <a:bodyPr wrap="none">
            <a:spAutoFit/>
          </a:bodyPr>
          <a:lstStyle/>
          <a:p>
            <a:r>
              <a:rPr lang="en-US" sz="3000" b="1" dirty="0">
                <a:latin typeface="Roboto" panose="02000000000000000000" pitchFamily="2" charset="0"/>
                <a:ea typeface="Roboto" panose="02000000000000000000" pitchFamily="2" charset="0"/>
              </a:rPr>
              <a:t>Our Services</a:t>
            </a:r>
            <a:endParaRPr lang="en-US" sz="3000" dirty="0">
              <a:latin typeface="Roboto" panose="02000000000000000000" pitchFamily="2" charset="0"/>
              <a:ea typeface="Roboto" panose="02000000000000000000" pitchFamily="2" charset="0"/>
            </a:endParaRPr>
          </a:p>
        </p:txBody>
      </p:sp>
      <p:sp>
        <p:nvSpPr>
          <p:cNvPr id="21" name="Rectangle 20">
            <a:extLst>
              <a:ext uri="{FF2B5EF4-FFF2-40B4-BE49-F238E27FC236}">
                <a16:creationId xmlns:a16="http://schemas.microsoft.com/office/drawing/2014/main" id="{FA6B5206-8FFF-4190-ACBF-9F5638095762}"/>
              </a:ext>
            </a:extLst>
          </p:cNvPr>
          <p:cNvSpPr/>
          <p:nvPr/>
        </p:nvSpPr>
        <p:spPr>
          <a:xfrm>
            <a:off x="6244499" y="2005707"/>
            <a:ext cx="5040993" cy="2400657"/>
          </a:xfrm>
          <a:prstGeom prst="rect">
            <a:avLst/>
          </a:prstGeom>
        </p:spPr>
        <p:txBody>
          <a:bodyPr wrap="square">
            <a:spAutoFit/>
          </a:bodyPr>
          <a:lstStyle/>
          <a:p>
            <a:pPr>
              <a:lnSpc>
                <a:spcPts val="2000"/>
              </a:lnSpc>
            </a:pPr>
            <a:r>
              <a:rPr lang="en-US" sz="1200" b="1" dirty="0">
                <a:solidFill>
                  <a:srgbClr val="000000"/>
                </a:solidFill>
                <a:latin typeface="Roboto" panose="02000000000000000000" pitchFamily="2" charset="0"/>
                <a:ea typeface="Roboto" panose="02000000000000000000" pitchFamily="2" charset="0"/>
              </a:rPr>
              <a:t>Lorem Ipsum</a:t>
            </a:r>
            <a:r>
              <a:rPr lang="en-US" sz="1200" dirty="0">
                <a:solidFill>
                  <a:srgbClr val="000000"/>
                </a:solidFill>
                <a:latin typeface="Roboto" panose="02000000000000000000" pitchFamily="2" charset="0"/>
                <a:ea typeface="Roboto" panose="02000000000000000000" pitchFamily="2"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1200" dirty="0" err="1">
                <a:solidFill>
                  <a:srgbClr val="000000"/>
                </a:solidFill>
                <a:latin typeface="Roboto" panose="02000000000000000000" pitchFamily="2" charset="0"/>
                <a:ea typeface="Roboto" panose="02000000000000000000" pitchFamily="2" charset="0"/>
              </a:rPr>
              <a:t>popularised</a:t>
            </a:r>
            <a:r>
              <a:rPr lang="en-US" sz="1200" dirty="0">
                <a:solidFill>
                  <a:srgbClr val="000000"/>
                </a:solidFill>
                <a:latin typeface="Roboto" panose="02000000000000000000" pitchFamily="2" charset="0"/>
                <a:ea typeface="Roboto" panose="02000000000000000000" pitchFamily="2" charset="0"/>
              </a:rPr>
              <a:t> in the 1960s with the release of </a:t>
            </a:r>
            <a:r>
              <a:rPr lang="en-US" sz="1200" dirty="0" err="1">
                <a:solidFill>
                  <a:srgbClr val="000000"/>
                </a:solidFill>
                <a:latin typeface="Roboto" panose="02000000000000000000" pitchFamily="2" charset="0"/>
                <a:ea typeface="Roboto" panose="02000000000000000000" pitchFamily="2" charset="0"/>
              </a:rPr>
              <a:t>Letraset</a:t>
            </a:r>
            <a:r>
              <a:rPr lang="en-US" sz="1200" dirty="0">
                <a:solidFill>
                  <a:srgbClr val="000000"/>
                </a:solidFill>
                <a:latin typeface="Roboto" panose="02000000000000000000" pitchFamily="2" charset="0"/>
                <a:ea typeface="Roboto" panose="02000000000000000000" pitchFamily="2" charset="0"/>
              </a:rPr>
              <a:t> sheets containing Lorem Ipsum passages, and more recently with desktop publishing software like Aldus PageMaker including versions of Lorem Ipsum.</a:t>
            </a:r>
            <a:endParaRPr lang="en-US" sz="1200" dirty="0">
              <a:latin typeface="Roboto" panose="02000000000000000000" pitchFamily="2" charset="0"/>
              <a:ea typeface="Roboto" panose="02000000000000000000" pitchFamily="2" charset="0"/>
            </a:endParaRPr>
          </a:p>
        </p:txBody>
      </p:sp>
      <p:sp>
        <p:nvSpPr>
          <p:cNvPr id="3" name="Picture Placeholder 2">
            <a:extLst>
              <a:ext uri="{FF2B5EF4-FFF2-40B4-BE49-F238E27FC236}">
                <a16:creationId xmlns:a16="http://schemas.microsoft.com/office/drawing/2014/main" id="{F9FDEBB1-188D-4381-A1F2-98BA33C7B6AE}"/>
              </a:ext>
            </a:extLst>
          </p:cNvPr>
          <p:cNvSpPr>
            <a:spLocks noGrp="1"/>
          </p:cNvSpPr>
          <p:nvPr>
            <p:ph type="pic" sz="quarter" idx="163"/>
          </p:nvPr>
        </p:nvSpPr>
        <p:spPr/>
      </p:sp>
    </p:spTree>
    <p:extLst>
      <p:ext uri="{BB962C8B-B14F-4D97-AF65-F5344CB8AC3E}">
        <p14:creationId xmlns:p14="http://schemas.microsoft.com/office/powerpoint/2010/main" val="4172936197"/>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17010</TotalTime>
  <Words>1180</Words>
  <Application>Microsoft Office PowerPoint</Application>
  <PresentationFormat>Widescreen</PresentationFormat>
  <Paragraphs>217</Paragraphs>
  <Slides>25</Slides>
  <Notes>23</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25</vt:i4>
      </vt:variant>
    </vt:vector>
  </HeadingPairs>
  <TitlesOfParts>
    <vt:vector size="41" baseType="lpstr">
      <vt:lpstr>Arial</vt:lpstr>
      <vt:lpstr>Bebas</vt:lpstr>
      <vt:lpstr>Calibri</vt:lpstr>
      <vt:lpstr>Gill Sans</vt:lpstr>
      <vt:lpstr>Lato</vt:lpstr>
      <vt:lpstr>Montserrat</vt:lpstr>
      <vt:lpstr>Montserrat-Regular</vt:lpstr>
      <vt:lpstr>Open Sans</vt:lpstr>
      <vt:lpstr>Open Sans Condensed</vt:lpstr>
      <vt:lpstr>Open Sans Condensed Light</vt:lpstr>
      <vt:lpstr>Open Sans Extrabold</vt:lpstr>
      <vt:lpstr>PT Sans</vt:lpstr>
      <vt:lpstr>Raleway</vt:lpstr>
      <vt:lpstr>Roboto</vt:lpstr>
      <vt:lpstr>ヒラギノ角ゴ ProN W3</vt:lpstr>
      <vt:lpstr>Office Theme</vt:lpstr>
      <vt:lpstr>PowerPoint Presentation</vt:lpstr>
      <vt:lpstr>PowerPoint Presentation</vt:lpstr>
      <vt:lpstr>PowerPoint Presentation</vt:lpstr>
      <vt:lpstr>PowerPoint Presentation</vt:lpstr>
      <vt:lpstr>PowerPoint Presentation</vt:lpstr>
      <vt:lpstr>About us</vt:lpstr>
      <vt:lpstr>Our Services</vt:lpstr>
      <vt:lpstr>PowerPoint Presentation</vt:lpstr>
      <vt:lpstr>PowerPoint Presentation</vt:lpstr>
      <vt:lpstr>Our Team</vt:lpstr>
      <vt:lpstr>Our Team</vt:lpstr>
      <vt:lpstr>Our Portfolilo</vt:lpstr>
      <vt:lpstr>Our Portfolio</vt:lpstr>
      <vt:lpstr>Our Portfolio</vt:lpstr>
      <vt:lpstr>Our Timeline</vt:lpstr>
      <vt:lpstr>Our Timeline</vt:lpstr>
      <vt:lpstr>Our Information</vt:lpstr>
      <vt:lpstr>Our Information</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2682</cp:revision>
  <dcterms:created xsi:type="dcterms:W3CDTF">2017-07-18T09:08:44Z</dcterms:created>
  <dcterms:modified xsi:type="dcterms:W3CDTF">2018-03-12T11:05:09Z</dcterms:modified>
</cp:coreProperties>
</file>