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4"/>
    <p:sldMasterId id="214748368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Montserrat Medium"/>
      <p:regular r:id="rId37"/>
      <p:bold r:id="rId38"/>
      <p:italic r:id="rId39"/>
      <p:boldItalic r:id="rId40"/>
    </p:embeddedFont>
    <p:embeddedFont>
      <p:font typeface="Raleway Black"/>
      <p:bold r:id="rId41"/>
      <p:boldItalic r:id="rId42"/>
    </p:embeddedFont>
    <p:embeddedFont>
      <p:font typeface="Raleway Light"/>
      <p:regular r:id="rId43"/>
      <p:bold r:id="rId44"/>
      <p:italic r:id="rId45"/>
      <p:boldItalic r:id="rId46"/>
    </p:embeddedFont>
    <p:embeddedFont>
      <p:font typeface="Montserrat Light"/>
      <p:regular r:id="rId47"/>
      <p:bold r:id="rId48"/>
      <p:italic r:id="rId49"/>
      <p:boldItalic r:id="rId50"/>
    </p:embeddedFont>
    <p:embeddedFont>
      <p:font typeface="Bodoni"/>
      <p:regular r:id="rId51"/>
      <p:bold r:id="rId52"/>
      <p:italic r:id="rId53"/>
      <p:boldItalic r:id="rId54"/>
    </p:embeddedFont>
    <p:embeddedFont>
      <p:font typeface="Raleway Medium"/>
      <p:regular r:id="rId55"/>
      <p:bold r:id="rId56"/>
      <p:italic r:id="rId57"/>
      <p:boldItalic r:id="rId58"/>
    </p:embeddedFont>
    <p:embeddedFont>
      <p:font typeface="Open Sans"/>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boldItalic.fntdata"/><Relationship Id="rId42" Type="http://schemas.openxmlformats.org/officeDocument/2006/relationships/font" Target="fonts/RalewayBlack-boldItalic.fntdata"/><Relationship Id="rId41" Type="http://schemas.openxmlformats.org/officeDocument/2006/relationships/font" Target="fonts/RalewayBlack-bold.fntdata"/><Relationship Id="rId44" Type="http://schemas.openxmlformats.org/officeDocument/2006/relationships/font" Target="fonts/RalewayLight-bold.fntdata"/><Relationship Id="rId43" Type="http://schemas.openxmlformats.org/officeDocument/2006/relationships/font" Target="fonts/RalewayLight-regular.fntdata"/><Relationship Id="rId46" Type="http://schemas.openxmlformats.org/officeDocument/2006/relationships/font" Target="fonts/RalewayLight-boldItalic.fntdata"/><Relationship Id="rId45" Type="http://schemas.openxmlformats.org/officeDocument/2006/relationships/font" Target="fonts/Raleway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Light-bold.fntdata"/><Relationship Id="rId47" Type="http://schemas.openxmlformats.org/officeDocument/2006/relationships/font" Target="fonts/MontserratLight-regular.fntdata"/><Relationship Id="rId49" Type="http://schemas.openxmlformats.org/officeDocument/2006/relationships/font" Target="fonts/Montserrat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33" Type="http://schemas.openxmlformats.org/officeDocument/2006/relationships/font" Target="fonts/Montserrat-regular.fntdata"/><Relationship Id="rId32" Type="http://schemas.openxmlformats.org/officeDocument/2006/relationships/font" Target="fonts/Raleway-boldItalic.fntdata"/><Relationship Id="rId35" Type="http://schemas.openxmlformats.org/officeDocument/2006/relationships/font" Target="fonts/Montserrat-italic.fntdata"/><Relationship Id="rId34" Type="http://schemas.openxmlformats.org/officeDocument/2006/relationships/font" Target="fonts/Montserrat-bold.fntdata"/><Relationship Id="rId37" Type="http://schemas.openxmlformats.org/officeDocument/2006/relationships/font" Target="fonts/MontserratMedium-regular.fntdata"/><Relationship Id="rId36" Type="http://schemas.openxmlformats.org/officeDocument/2006/relationships/font" Target="fonts/Montserrat-boldItalic.fntdata"/><Relationship Id="rId39" Type="http://schemas.openxmlformats.org/officeDocument/2006/relationships/font" Target="fonts/MontserratMedium-italic.fntdata"/><Relationship Id="rId38" Type="http://schemas.openxmlformats.org/officeDocument/2006/relationships/font" Target="fonts/MontserratMedium-bold.fntdata"/><Relationship Id="rId62" Type="http://schemas.openxmlformats.org/officeDocument/2006/relationships/font" Target="fonts/OpenSans-boldItalic.fntdata"/><Relationship Id="rId61" Type="http://schemas.openxmlformats.org/officeDocument/2006/relationships/font" Target="fonts/OpenSans-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OpenSans-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font" Target="fonts/Raleway-regular.fntdata"/><Relationship Id="rId51" Type="http://schemas.openxmlformats.org/officeDocument/2006/relationships/font" Target="fonts/Bodoni-regular.fntdata"/><Relationship Id="rId50" Type="http://schemas.openxmlformats.org/officeDocument/2006/relationships/font" Target="fonts/MontserratLight-boldItalic.fntdata"/><Relationship Id="rId53" Type="http://schemas.openxmlformats.org/officeDocument/2006/relationships/font" Target="fonts/Bodoni-italic.fntdata"/><Relationship Id="rId52" Type="http://schemas.openxmlformats.org/officeDocument/2006/relationships/font" Target="fonts/Bodoni-bold.fntdata"/><Relationship Id="rId11" Type="http://schemas.openxmlformats.org/officeDocument/2006/relationships/slide" Target="slides/slide5.xml"/><Relationship Id="rId55" Type="http://schemas.openxmlformats.org/officeDocument/2006/relationships/font" Target="fonts/RalewayMedium-regular.fntdata"/><Relationship Id="rId10" Type="http://schemas.openxmlformats.org/officeDocument/2006/relationships/slide" Target="slides/slide4.xml"/><Relationship Id="rId54" Type="http://schemas.openxmlformats.org/officeDocument/2006/relationships/font" Target="fonts/Bodoni-boldItalic.fntdata"/><Relationship Id="rId13" Type="http://schemas.openxmlformats.org/officeDocument/2006/relationships/slide" Target="slides/slide7.xml"/><Relationship Id="rId57" Type="http://schemas.openxmlformats.org/officeDocument/2006/relationships/font" Target="fonts/RalewayMedium-italic.fntdata"/><Relationship Id="rId12" Type="http://schemas.openxmlformats.org/officeDocument/2006/relationships/slide" Target="slides/slide6.xml"/><Relationship Id="rId56" Type="http://schemas.openxmlformats.org/officeDocument/2006/relationships/font" Target="fonts/RalewayMedium-bold.fntdata"/><Relationship Id="rId15" Type="http://schemas.openxmlformats.org/officeDocument/2006/relationships/slide" Target="slides/slide9.xml"/><Relationship Id="rId59" Type="http://schemas.openxmlformats.org/officeDocument/2006/relationships/font" Target="fonts/OpenSans-regular.fntdata"/><Relationship Id="rId14" Type="http://schemas.openxmlformats.org/officeDocument/2006/relationships/slide" Target="slides/slide8.xml"/><Relationship Id="rId58" Type="http://schemas.openxmlformats.org/officeDocument/2006/relationships/font" Target="fonts/RalewayMedium-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56d6683bd4_2_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56d6683bd4_2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56d6683bd4_2_1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56d6683bd4_2_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56d6683bd4_2_1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56d6683bd4_2_1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56d6683bd4_2_1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56d6683bd4_2_1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56d6683bd4_2_2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56d6683bd4_2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g56d6683bd4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56d6683bd4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56d6683bd4_2_2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56d6683bd4_2_2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56d6683bd4_2_2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56d6683bd4_2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56d6683bd4_2_2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g56d6683bd4_2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56d6683bd4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g56d6683bd4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56d6683bd4_2_2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g56d6683bd4_2_2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56d6683bd4_2_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g56d6683bd4_2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Google Shape;352;g56d6683bd4_2_2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g56d6683bd4_2_2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56d6683bd4_2_3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56d6683bd4_2_3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56d6683bd4_2_3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56d6683bd4_2_3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6d6683bd4_2_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56d6683bd4_2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56d6683bd4_2_1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56d6683bd4_2_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56d6683bd4_2_1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56d6683bd4_2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56d6683bd4_2_1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56d6683bd4_2_1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56d6683bd4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56d6683bd4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56d6683bd4_2_1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56d6683bd4_2_1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56d6683bd4_2_15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56d6683bd4_2_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4572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Full Image">
  <p:cSld name="25_Full Image">
    <p:spTree>
      <p:nvGrpSpPr>
        <p:cNvPr id="54" name="Shape 54"/>
        <p:cNvGrpSpPr/>
        <p:nvPr/>
      </p:nvGrpSpPr>
      <p:grpSpPr>
        <a:xfrm>
          <a:off x="0" y="0"/>
          <a:ext cx="0" cy="0"/>
          <a:chOff x="0" y="0"/>
          <a:chExt cx="0" cy="0"/>
        </a:xfrm>
      </p:grpSpPr>
      <p:sp>
        <p:nvSpPr>
          <p:cNvPr id="55" name="Google Shape;55;p15"/>
          <p:cNvSpPr/>
          <p:nvPr>
            <p:ph idx="2" type="pic"/>
          </p:nvPr>
        </p:nvSpPr>
        <p:spPr>
          <a:xfrm>
            <a:off x="5595519" y="2726531"/>
            <a:ext cx="1924050" cy="19240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56" name="Shape 56"/>
        <p:cNvGrpSpPr/>
        <p:nvPr/>
      </p:nvGrpSpPr>
      <p:grpSpPr>
        <a:xfrm>
          <a:off x="0" y="0"/>
          <a:ext cx="0" cy="0"/>
          <a:chOff x="0" y="0"/>
          <a:chExt cx="0" cy="0"/>
        </a:xfrm>
      </p:grpSpPr>
      <p:sp>
        <p:nvSpPr>
          <p:cNvPr id="57" name="Google Shape;57;p16"/>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58" name="Shape 58"/>
        <p:cNvGrpSpPr/>
        <p:nvPr/>
      </p:nvGrpSpPr>
      <p:grpSpPr>
        <a:xfrm>
          <a:off x="0" y="0"/>
          <a:ext cx="0" cy="0"/>
          <a:chOff x="0" y="0"/>
          <a:chExt cx="0" cy="0"/>
        </a:xfrm>
      </p:grpSpPr>
      <p:sp>
        <p:nvSpPr>
          <p:cNvPr id="59" name="Google Shape;59;p17"/>
          <p:cNvSpPr/>
          <p:nvPr>
            <p:ph idx="2" type="pic"/>
          </p:nvPr>
        </p:nvSpPr>
        <p:spPr>
          <a:xfrm>
            <a:off x="4648200" y="1185863"/>
            <a:ext cx="2771775" cy="27717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60" name="Shape 60"/>
        <p:cNvGrpSpPr/>
        <p:nvPr/>
      </p:nvGrpSpPr>
      <p:grpSpPr>
        <a:xfrm>
          <a:off x="0" y="0"/>
          <a:ext cx="0" cy="0"/>
          <a:chOff x="0" y="0"/>
          <a:chExt cx="0" cy="0"/>
        </a:xfrm>
      </p:grpSpPr>
      <p:sp>
        <p:nvSpPr>
          <p:cNvPr id="61" name="Google Shape;61;p18"/>
          <p:cNvSpPr/>
          <p:nvPr>
            <p:ph idx="2" type="pic"/>
          </p:nvPr>
        </p:nvSpPr>
        <p:spPr>
          <a:xfrm>
            <a:off x="5908695" y="1070179"/>
            <a:ext cx="2609057" cy="16001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Google Shape;62;p18"/>
          <p:cNvSpPr/>
          <p:nvPr>
            <p:ph idx="3" type="pic"/>
          </p:nvPr>
        </p:nvSpPr>
        <p:spPr>
          <a:xfrm>
            <a:off x="5908695" y="2940451"/>
            <a:ext cx="2609057" cy="16001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Full Image">
  <p:cSld name="24_Full Image">
    <p:spTree>
      <p:nvGrpSpPr>
        <p:cNvPr id="63" name="Shape 63"/>
        <p:cNvGrpSpPr/>
        <p:nvPr/>
      </p:nvGrpSpPr>
      <p:grpSpPr>
        <a:xfrm>
          <a:off x="0" y="0"/>
          <a:ext cx="0" cy="0"/>
          <a:chOff x="0" y="0"/>
          <a:chExt cx="0" cy="0"/>
        </a:xfrm>
      </p:grpSpPr>
      <p:sp>
        <p:nvSpPr>
          <p:cNvPr id="64" name="Google Shape;64;p19"/>
          <p:cNvSpPr/>
          <p:nvPr>
            <p:ph idx="2" type="pic"/>
          </p:nvPr>
        </p:nvSpPr>
        <p:spPr>
          <a:xfrm>
            <a:off x="3784857" y="928688"/>
            <a:ext cx="1574286" cy="1574284"/>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Full Image">
  <p:cSld name="17_Full Image">
    <p:spTree>
      <p:nvGrpSpPr>
        <p:cNvPr id="65" name="Shape 65"/>
        <p:cNvGrpSpPr/>
        <p:nvPr/>
      </p:nvGrpSpPr>
      <p:grpSpPr>
        <a:xfrm>
          <a:off x="0" y="0"/>
          <a:ext cx="0" cy="0"/>
          <a:chOff x="0" y="0"/>
          <a:chExt cx="0" cy="0"/>
        </a:xfrm>
      </p:grpSpPr>
      <p:sp>
        <p:nvSpPr>
          <p:cNvPr id="66" name="Google Shape;66;p20"/>
          <p:cNvSpPr/>
          <p:nvPr>
            <p:ph idx="2" type="pic"/>
          </p:nvPr>
        </p:nvSpPr>
        <p:spPr>
          <a:xfrm>
            <a:off x="3722396" y="851759"/>
            <a:ext cx="1699209" cy="169920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67" name="Shape 67"/>
        <p:cNvGrpSpPr/>
        <p:nvPr/>
      </p:nvGrpSpPr>
      <p:grpSpPr>
        <a:xfrm>
          <a:off x="0" y="0"/>
          <a:ext cx="0" cy="0"/>
          <a:chOff x="0" y="0"/>
          <a:chExt cx="0" cy="0"/>
        </a:xfrm>
      </p:grpSpPr>
      <p:sp>
        <p:nvSpPr>
          <p:cNvPr id="68" name="Google Shape;68;p21"/>
          <p:cNvSpPr/>
          <p:nvPr>
            <p:ph idx="2" type="pic"/>
          </p:nvPr>
        </p:nvSpPr>
        <p:spPr>
          <a:xfrm>
            <a:off x="1630654" y="495861"/>
            <a:ext cx="2226469" cy="415177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Full Image">
  <p:cSld name="23_Full Image">
    <p:spTree>
      <p:nvGrpSpPr>
        <p:cNvPr id="69" name="Shape 69"/>
        <p:cNvGrpSpPr/>
        <p:nvPr/>
      </p:nvGrpSpPr>
      <p:grpSpPr>
        <a:xfrm>
          <a:off x="0" y="0"/>
          <a:ext cx="0" cy="0"/>
          <a:chOff x="0" y="0"/>
          <a:chExt cx="0" cy="0"/>
        </a:xfrm>
      </p:grpSpPr>
      <p:sp>
        <p:nvSpPr>
          <p:cNvPr id="70" name="Google Shape;70;p22"/>
          <p:cNvSpPr/>
          <p:nvPr>
            <p:ph idx="2" type="pic"/>
          </p:nvPr>
        </p:nvSpPr>
        <p:spPr>
          <a:xfrm>
            <a:off x="5686806" y="1562100"/>
            <a:ext cx="2342388" cy="20193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Google Shape;71;p22"/>
          <p:cNvSpPr/>
          <p:nvPr>
            <p:ph idx="3" type="pic"/>
          </p:nvPr>
        </p:nvSpPr>
        <p:spPr>
          <a:xfrm rot="10800000">
            <a:off x="4999768" y="2495551"/>
            <a:ext cx="1922526" cy="16573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Google Shape;72;p22"/>
          <p:cNvSpPr/>
          <p:nvPr>
            <p:ph idx="4" type="pic"/>
          </p:nvPr>
        </p:nvSpPr>
        <p:spPr>
          <a:xfrm rot="10800000">
            <a:off x="7819263" y="733425"/>
            <a:ext cx="1922526" cy="16573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73" name="Shape 73"/>
        <p:cNvGrpSpPr/>
        <p:nvPr/>
      </p:nvGrpSpPr>
      <p:grpSpPr>
        <a:xfrm>
          <a:off x="0" y="0"/>
          <a:ext cx="0" cy="0"/>
          <a:chOff x="0" y="0"/>
          <a:chExt cx="0" cy="0"/>
        </a:xfrm>
      </p:grpSpPr>
      <p:sp>
        <p:nvSpPr>
          <p:cNvPr id="74" name="Google Shape;74;p23"/>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Full Image">
  <p:cSld name="6_Full Image">
    <p:spTree>
      <p:nvGrpSpPr>
        <p:cNvPr id="75" name="Shape 75"/>
        <p:cNvGrpSpPr/>
        <p:nvPr/>
      </p:nvGrpSpPr>
      <p:grpSpPr>
        <a:xfrm>
          <a:off x="0" y="0"/>
          <a:ext cx="0" cy="0"/>
          <a:chOff x="0" y="0"/>
          <a:chExt cx="0" cy="0"/>
        </a:xfrm>
      </p:grpSpPr>
      <p:sp>
        <p:nvSpPr>
          <p:cNvPr id="76" name="Google Shape;76;p24"/>
          <p:cNvSpPr/>
          <p:nvPr>
            <p:ph idx="2" type="pic"/>
          </p:nvPr>
        </p:nvSpPr>
        <p:spPr>
          <a:xfrm>
            <a:off x="692944" y="1209304"/>
            <a:ext cx="1969250" cy="136244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7" name="Google Shape;77;p24"/>
          <p:cNvSpPr/>
          <p:nvPr>
            <p:ph idx="3" type="pic"/>
          </p:nvPr>
        </p:nvSpPr>
        <p:spPr>
          <a:xfrm>
            <a:off x="692944" y="2945236"/>
            <a:ext cx="1969250" cy="136244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Google Shape;78;p24"/>
          <p:cNvSpPr/>
          <p:nvPr>
            <p:ph idx="4" type="pic"/>
          </p:nvPr>
        </p:nvSpPr>
        <p:spPr>
          <a:xfrm>
            <a:off x="3081383" y="1209304"/>
            <a:ext cx="1969250" cy="136244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24"/>
          <p:cNvSpPr/>
          <p:nvPr>
            <p:ph idx="5" type="pic"/>
          </p:nvPr>
        </p:nvSpPr>
        <p:spPr>
          <a:xfrm>
            <a:off x="3081383" y="2945236"/>
            <a:ext cx="1969250" cy="136244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Full Image">
  <p:cSld name="26_Full Image">
    <p:spTree>
      <p:nvGrpSpPr>
        <p:cNvPr id="80" name="Shape 80"/>
        <p:cNvGrpSpPr/>
        <p:nvPr/>
      </p:nvGrpSpPr>
      <p:grpSpPr>
        <a:xfrm>
          <a:off x="0" y="0"/>
          <a:ext cx="0" cy="0"/>
          <a:chOff x="0" y="0"/>
          <a:chExt cx="0" cy="0"/>
        </a:xfrm>
      </p:grpSpPr>
      <p:sp>
        <p:nvSpPr>
          <p:cNvPr id="81" name="Google Shape;81;p25"/>
          <p:cNvSpPr/>
          <p:nvPr>
            <p:ph idx="2" type="pic"/>
          </p:nvPr>
        </p:nvSpPr>
        <p:spPr>
          <a:xfrm>
            <a:off x="5845033" y="2722642"/>
            <a:ext cx="1563781" cy="1905079"/>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
        <p:nvSpPr>
          <p:cNvPr id="82" name="Google Shape;82;p25"/>
          <p:cNvSpPr/>
          <p:nvPr>
            <p:ph idx="3" type="pic"/>
          </p:nvPr>
        </p:nvSpPr>
        <p:spPr>
          <a:xfrm>
            <a:off x="6721165" y="1142999"/>
            <a:ext cx="1558435" cy="1905079"/>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
        <p:nvSpPr>
          <p:cNvPr id="83" name="Google Shape;83;p25"/>
          <p:cNvSpPr/>
          <p:nvPr>
            <p:ph idx="4" type="pic"/>
          </p:nvPr>
        </p:nvSpPr>
        <p:spPr>
          <a:xfrm>
            <a:off x="4976063" y="1142999"/>
            <a:ext cx="1557368" cy="1905079"/>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Full Image">
  <p:cSld name="27_Full Image">
    <p:spTree>
      <p:nvGrpSpPr>
        <p:cNvPr id="84" name="Shape 84"/>
        <p:cNvGrpSpPr/>
        <p:nvPr/>
      </p:nvGrpSpPr>
      <p:grpSpPr>
        <a:xfrm>
          <a:off x="0" y="0"/>
          <a:ext cx="0" cy="0"/>
          <a:chOff x="0" y="0"/>
          <a:chExt cx="0" cy="0"/>
        </a:xfrm>
      </p:grpSpPr>
      <p:sp>
        <p:nvSpPr>
          <p:cNvPr id="85" name="Google Shape;85;p26"/>
          <p:cNvSpPr/>
          <p:nvPr>
            <p:ph idx="2" type="pic"/>
          </p:nvPr>
        </p:nvSpPr>
        <p:spPr>
          <a:xfrm>
            <a:off x="3025798" y="1123950"/>
            <a:ext cx="4468657" cy="299399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86" name="Shape 86"/>
        <p:cNvGrpSpPr/>
        <p:nvPr/>
      </p:nvGrpSpPr>
      <p:grpSpPr>
        <a:xfrm>
          <a:off x="0" y="0"/>
          <a:ext cx="0" cy="0"/>
          <a:chOff x="0" y="0"/>
          <a:chExt cx="0" cy="0"/>
        </a:xfrm>
      </p:grpSpPr>
      <p:sp>
        <p:nvSpPr>
          <p:cNvPr id="87" name="Google Shape;87;p27"/>
          <p:cNvSpPr/>
          <p:nvPr>
            <p:ph idx="2" type="pic"/>
          </p:nvPr>
        </p:nvSpPr>
        <p:spPr>
          <a:xfrm>
            <a:off x="3793390" y="1933575"/>
            <a:ext cx="1466850" cy="1466850"/>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
        <p:nvSpPr>
          <p:cNvPr id="88" name="Google Shape;88;p27"/>
          <p:cNvSpPr/>
          <p:nvPr>
            <p:ph idx="3" type="pic"/>
          </p:nvPr>
        </p:nvSpPr>
        <p:spPr>
          <a:xfrm>
            <a:off x="6307990" y="1933575"/>
            <a:ext cx="1466850" cy="1466850"/>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
        <p:nvSpPr>
          <p:cNvPr id="89" name="Google Shape;89;p27"/>
          <p:cNvSpPr/>
          <p:nvPr>
            <p:ph idx="4" type="pic"/>
          </p:nvPr>
        </p:nvSpPr>
        <p:spPr>
          <a:xfrm>
            <a:off x="1278790" y="1933575"/>
            <a:ext cx="1466850" cy="1466850"/>
          </a:xfrm>
          <a:prstGeom prst="rect">
            <a:avLst/>
          </a:prstGeom>
          <a:noFill/>
          <a:ln>
            <a:noFill/>
          </a:ln>
        </p:spPr>
        <p:txBody>
          <a:bodyPr anchorCtr="0" anchor="ctr" bIns="68575" lIns="68575" spcFirstLastPara="1" rIns="68575" wrap="square" tIns="68575"/>
          <a:lstStyle>
            <a:lvl1pPr lvl="0">
              <a:spcBef>
                <a:spcPts val="0"/>
              </a:spcBef>
              <a:spcAft>
                <a:spcPts val="0"/>
              </a:spcAft>
              <a:buNone/>
              <a:defRPr/>
            </a:lvl1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90" name="Shape 90"/>
        <p:cNvGrpSpPr/>
        <p:nvPr/>
      </p:nvGrpSpPr>
      <p:grpSpPr>
        <a:xfrm>
          <a:off x="0" y="0"/>
          <a:ext cx="0" cy="0"/>
          <a:chOff x="0" y="0"/>
          <a:chExt cx="0" cy="0"/>
        </a:xfrm>
      </p:grpSpPr>
      <p:sp>
        <p:nvSpPr>
          <p:cNvPr id="91" name="Google Shape;91;p28"/>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92" name="Shape 92"/>
        <p:cNvGrpSpPr/>
        <p:nvPr/>
      </p:nvGrpSpPr>
      <p:grpSpPr>
        <a:xfrm>
          <a:off x="0" y="0"/>
          <a:ext cx="0" cy="0"/>
          <a:chOff x="0" y="0"/>
          <a:chExt cx="0" cy="0"/>
        </a:xfrm>
      </p:grpSpPr>
      <p:sp>
        <p:nvSpPr>
          <p:cNvPr id="93" name="Google Shape;93;p29"/>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94" name="Shape 94"/>
        <p:cNvGrpSpPr/>
        <p:nvPr/>
      </p:nvGrpSpPr>
      <p:grpSpPr>
        <a:xfrm>
          <a:off x="0" y="0"/>
          <a:ext cx="0" cy="0"/>
          <a:chOff x="0" y="0"/>
          <a:chExt cx="0" cy="0"/>
        </a:xfrm>
      </p:grpSpPr>
      <p:sp>
        <p:nvSpPr>
          <p:cNvPr id="95" name="Google Shape;95;p30"/>
          <p:cNvSpPr/>
          <p:nvPr>
            <p:ph idx="2" type="pic"/>
          </p:nvPr>
        </p:nvSpPr>
        <p:spPr>
          <a:xfrm>
            <a:off x="0" y="0"/>
            <a:ext cx="3826328"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30"/>
          <p:cNvSpPr/>
          <p:nvPr>
            <p:ph idx="3" type="pic"/>
          </p:nvPr>
        </p:nvSpPr>
        <p:spPr>
          <a:xfrm>
            <a:off x="789215" y="789214"/>
            <a:ext cx="2247900" cy="356507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Full Image">
  <p:cSld name="13_Full Image">
    <p:spTree>
      <p:nvGrpSpPr>
        <p:cNvPr id="97" name="Shape 97"/>
        <p:cNvGrpSpPr/>
        <p:nvPr/>
      </p:nvGrpSpPr>
      <p:grpSpPr>
        <a:xfrm>
          <a:off x="0" y="0"/>
          <a:ext cx="0" cy="0"/>
          <a:chOff x="0" y="0"/>
          <a:chExt cx="0" cy="0"/>
        </a:xfrm>
      </p:grpSpPr>
      <p:sp>
        <p:nvSpPr>
          <p:cNvPr id="98" name="Google Shape;98;p31"/>
          <p:cNvSpPr/>
          <p:nvPr>
            <p:ph idx="2" type="pic"/>
          </p:nvPr>
        </p:nvSpPr>
        <p:spPr>
          <a:xfrm>
            <a:off x="-13379" y="0"/>
            <a:ext cx="302133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p:cSld name="4_Full Image">
    <p:spTree>
      <p:nvGrpSpPr>
        <p:cNvPr id="99" name="Shape 99"/>
        <p:cNvGrpSpPr/>
        <p:nvPr/>
      </p:nvGrpSpPr>
      <p:grpSpPr>
        <a:xfrm>
          <a:off x="0" y="0"/>
          <a:ext cx="0" cy="0"/>
          <a:chOff x="0" y="0"/>
          <a:chExt cx="0" cy="0"/>
        </a:xfrm>
      </p:grpSpPr>
      <p:sp>
        <p:nvSpPr>
          <p:cNvPr id="100" name="Google Shape;100;p32"/>
          <p:cNvSpPr/>
          <p:nvPr>
            <p:ph idx="2" type="pic"/>
          </p:nvPr>
        </p:nvSpPr>
        <p:spPr>
          <a:xfrm>
            <a:off x="4572001" y="0"/>
            <a:ext cx="4572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Full Image">
  <p:cSld name="18_Full Image">
    <p:spTree>
      <p:nvGrpSpPr>
        <p:cNvPr id="101" name="Shape 101"/>
        <p:cNvGrpSpPr/>
        <p:nvPr/>
      </p:nvGrpSpPr>
      <p:grpSpPr>
        <a:xfrm>
          <a:off x="0" y="0"/>
          <a:ext cx="0" cy="0"/>
          <a:chOff x="0" y="0"/>
          <a:chExt cx="0" cy="0"/>
        </a:xfrm>
      </p:grpSpPr>
      <p:sp>
        <p:nvSpPr>
          <p:cNvPr id="102" name="Google Shape;102;p33"/>
          <p:cNvSpPr/>
          <p:nvPr>
            <p:ph idx="2" type="pic"/>
          </p:nvPr>
        </p:nvSpPr>
        <p:spPr>
          <a:xfrm>
            <a:off x="1300163" y="1585913"/>
            <a:ext cx="1971675" cy="19716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Full Image">
  <p:cSld name="5_Full Image">
    <p:spTree>
      <p:nvGrpSpPr>
        <p:cNvPr id="103" name="Shape 103"/>
        <p:cNvGrpSpPr/>
        <p:nvPr/>
      </p:nvGrpSpPr>
      <p:grpSpPr>
        <a:xfrm>
          <a:off x="0" y="0"/>
          <a:ext cx="0" cy="0"/>
          <a:chOff x="0" y="0"/>
          <a:chExt cx="0" cy="0"/>
        </a:xfrm>
      </p:grpSpPr>
      <p:sp>
        <p:nvSpPr>
          <p:cNvPr id="104" name="Google Shape;104;p34"/>
          <p:cNvSpPr/>
          <p:nvPr>
            <p:ph idx="2" type="pic"/>
          </p:nvPr>
        </p:nvSpPr>
        <p:spPr>
          <a:xfrm>
            <a:off x="642938" y="1464469"/>
            <a:ext cx="3929063" cy="26003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Full Image">
  <p:cSld name="7_Full Image">
    <p:spTree>
      <p:nvGrpSpPr>
        <p:cNvPr id="105" name="Shape 105"/>
        <p:cNvGrpSpPr/>
        <p:nvPr/>
      </p:nvGrpSpPr>
      <p:grpSpPr>
        <a:xfrm>
          <a:off x="0" y="0"/>
          <a:ext cx="0" cy="0"/>
          <a:chOff x="0" y="0"/>
          <a:chExt cx="0" cy="0"/>
        </a:xfrm>
      </p:grpSpPr>
      <p:sp>
        <p:nvSpPr>
          <p:cNvPr id="106" name="Google Shape;106;p35"/>
          <p:cNvSpPr/>
          <p:nvPr>
            <p:ph idx="2" type="pic"/>
          </p:nvPr>
        </p:nvSpPr>
        <p:spPr>
          <a:xfrm>
            <a:off x="0" y="914400"/>
            <a:ext cx="4572001" cy="3314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Full Image">
  <p:cSld name="8_Full Image">
    <p:spTree>
      <p:nvGrpSpPr>
        <p:cNvPr id="107" name="Shape 107"/>
        <p:cNvGrpSpPr/>
        <p:nvPr/>
      </p:nvGrpSpPr>
      <p:grpSpPr>
        <a:xfrm>
          <a:off x="0" y="0"/>
          <a:ext cx="0" cy="0"/>
          <a:chOff x="0" y="0"/>
          <a:chExt cx="0" cy="0"/>
        </a:xfrm>
      </p:grpSpPr>
      <p:sp>
        <p:nvSpPr>
          <p:cNvPr id="108" name="Google Shape;108;p36"/>
          <p:cNvSpPr/>
          <p:nvPr>
            <p:ph idx="2" type="pic"/>
          </p:nvPr>
        </p:nvSpPr>
        <p:spPr>
          <a:xfrm>
            <a:off x="657225" y="1278731"/>
            <a:ext cx="7829550" cy="20645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Full Image">
  <p:cSld name="9_Full Image">
    <p:spTree>
      <p:nvGrpSpPr>
        <p:cNvPr id="109" name="Shape 109"/>
        <p:cNvGrpSpPr/>
        <p:nvPr/>
      </p:nvGrpSpPr>
      <p:grpSpPr>
        <a:xfrm>
          <a:off x="0" y="0"/>
          <a:ext cx="0" cy="0"/>
          <a:chOff x="0" y="0"/>
          <a:chExt cx="0" cy="0"/>
        </a:xfrm>
      </p:grpSpPr>
      <p:sp>
        <p:nvSpPr>
          <p:cNvPr id="110" name="Google Shape;110;p37"/>
          <p:cNvSpPr/>
          <p:nvPr>
            <p:ph idx="2" type="pic"/>
          </p:nvPr>
        </p:nvSpPr>
        <p:spPr>
          <a:xfrm>
            <a:off x="0" y="0"/>
            <a:ext cx="3321844" cy="198596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37"/>
          <p:cNvSpPr/>
          <p:nvPr>
            <p:ph idx="3" type="pic"/>
          </p:nvPr>
        </p:nvSpPr>
        <p:spPr>
          <a:xfrm>
            <a:off x="3321844" y="0"/>
            <a:ext cx="3321844" cy="198596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37"/>
          <p:cNvSpPr/>
          <p:nvPr>
            <p:ph idx="4" type="pic"/>
          </p:nvPr>
        </p:nvSpPr>
        <p:spPr>
          <a:xfrm>
            <a:off x="642938" y="2764631"/>
            <a:ext cx="2357437" cy="137874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Full Image">
  <p:cSld name="10_Full Image">
    <p:spTree>
      <p:nvGrpSpPr>
        <p:cNvPr id="113" name="Shape 113"/>
        <p:cNvGrpSpPr/>
        <p:nvPr/>
      </p:nvGrpSpPr>
      <p:grpSpPr>
        <a:xfrm>
          <a:off x="0" y="0"/>
          <a:ext cx="0" cy="0"/>
          <a:chOff x="0" y="0"/>
          <a:chExt cx="0" cy="0"/>
        </a:xfrm>
      </p:grpSpPr>
      <p:sp>
        <p:nvSpPr>
          <p:cNvPr id="114" name="Google Shape;114;p38"/>
          <p:cNvSpPr/>
          <p:nvPr>
            <p:ph idx="2" type="pic"/>
          </p:nvPr>
        </p:nvSpPr>
        <p:spPr>
          <a:xfrm>
            <a:off x="6872288" y="0"/>
            <a:ext cx="227171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115" name="Shape 115"/>
        <p:cNvGrpSpPr/>
        <p:nvPr/>
      </p:nvGrpSpPr>
      <p:grpSpPr>
        <a:xfrm>
          <a:off x="0" y="0"/>
          <a:ext cx="0" cy="0"/>
          <a:chOff x="0" y="0"/>
          <a:chExt cx="0" cy="0"/>
        </a:xfrm>
      </p:grpSpPr>
      <p:sp>
        <p:nvSpPr>
          <p:cNvPr id="116" name="Google Shape;116;p39"/>
          <p:cNvSpPr/>
          <p:nvPr>
            <p:ph idx="2" type="pic"/>
          </p:nvPr>
        </p:nvSpPr>
        <p:spPr>
          <a:xfrm>
            <a:off x="3576638" y="933450"/>
            <a:ext cx="1895475" cy="32766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39"/>
          <p:cNvSpPr/>
          <p:nvPr>
            <p:ph idx="3" type="pic"/>
          </p:nvPr>
        </p:nvSpPr>
        <p:spPr>
          <a:xfrm>
            <a:off x="5643563" y="933450"/>
            <a:ext cx="1895475" cy="32766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8" name="Google Shape;118;p39"/>
          <p:cNvSpPr/>
          <p:nvPr>
            <p:ph idx="4" type="pic"/>
          </p:nvPr>
        </p:nvSpPr>
        <p:spPr>
          <a:xfrm>
            <a:off x="7672388" y="933450"/>
            <a:ext cx="1895475" cy="32766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Full Image">
  <p:cSld name="12_Full Image">
    <p:spTree>
      <p:nvGrpSpPr>
        <p:cNvPr id="119" name="Shape 119"/>
        <p:cNvGrpSpPr/>
        <p:nvPr/>
      </p:nvGrpSpPr>
      <p:grpSpPr>
        <a:xfrm>
          <a:off x="0" y="0"/>
          <a:ext cx="0" cy="0"/>
          <a:chOff x="0" y="0"/>
          <a:chExt cx="0" cy="0"/>
        </a:xfrm>
      </p:grpSpPr>
      <p:sp>
        <p:nvSpPr>
          <p:cNvPr id="120" name="Google Shape;120;p40"/>
          <p:cNvSpPr/>
          <p:nvPr>
            <p:ph idx="2" type="pic"/>
          </p:nvPr>
        </p:nvSpPr>
        <p:spPr>
          <a:xfrm>
            <a:off x="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40"/>
          <p:cNvSpPr/>
          <p:nvPr>
            <p:ph idx="3" type="pic"/>
          </p:nvPr>
        </p:nvSpPr>
        <p:spPr>
          <a:xfrm>
            <a:off x="457200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Google Shape;122;p40"/>
          <p:cNvSpPr/>
          <p:nvPr>
            <p:ph idx="4" type="pic"/>
          </p:nvPr>
        </p:nvSpPr>
        <p:spPr>
          <a:xfrm>
            <a:off x="2286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40"/>
          <p:cNvSpPr/>
          <p:nvPr>
            <p:ph idx="5" type="pic"/>
          </p:nvPr>
        </p:nvSpPr>
        <p:spPr>
          <a:xfrm>
            <a:off x="6858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124" name="Shape 124"/>
        <p:cNvGrpSpPr/>
        <p:nvPr/>
      </p:nvGrpSpPr>
      <p:grpSpPr>
        <a:xfrm>
          <a:off x="0" y="0"/>
          <a:ext cx="0" cy="0"/>
          <a:chOff x="0" y="0"/>
          <a:chExt cx="0" cy="0"/>
        </a:xfrm>
      </p:grpSpPr>
      <p:sp>
        <p:nvSpPr>
          <p:cNvPr id="125" name="Google Shape;125;p41"/>
          <p:cNvSpPr/>
          <p:nvPr>
            <p:ph idx="2" type="pic"/>
          </p:nvPr>
        </p:nvSpPr>
        <p:spPr>
          <a:xfrm>
            <a:off x="0" y="0"/>
            <a:ext cx="2671763"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Google Shape;126;p41"/>
          <p:cNvSpPr/>
          <p:nvPr>
            <p:ph idx="3" type="pic"/>
          </p:nvPr>
        </p:nvSpPr>
        <p:spPr>
          <a:xfrm>
            <a:off x="2671763" y="0"/>
            <a:ext cx="2671763"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theme" Target="../theme/theme3.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image" Target="../media/image12.jpg"/><Relationship Id="rId5"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8.jpg"/><Relationship Id="rId4" Type="http://schemas.openxmlformats.org/officeDocument/2006/relationships/image" Target="../media/image14.jpg"/><Relationship Id="rId5"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11.jpg"/><Relationship Id="rId4" Type="http://schemas.openxmlformats.org/officeDocument/2006/relationships/image" Target="../media/image16.jpg"/><Relationship Id="rId5"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2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1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pic>
        <p:nvPicPr>
          <p:cNvPr id="131" name="Google Shape;131;p42"/>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grpSp>
        <p:nvGrpSpPr>
          <p:cNvPr id="221" name="Google Shape;221;p51"/>
          <p:cNvGrpSpPr/>
          <p:nvPr/>
        </p:nvGrpSpPr>
        <p:grpSpPr>
          <a:xfrm>
            <a:off x="1454965" y="457478"/>
            <a:ext cx="6143698" cy="904687"/>
            <a:chOff x="2000201" y="483239"/>
            <a:chExt cx="8191598" cy="1206250"/>
          </a:xfrm>
        </p:grpSpPr>
        <p:sp>
          <p:nvSpPr>
            <p:cNvPr id="222" name="Google Shape;222;p51"/>
            <p:cNvSpPr txBox="1"/>
            <p:nvPr/>
          </p:nvSpPr>
          <p:spPr>
            <a:xfrm>
              <a:off x="2692478" y="483239"/>
              <a:ext cx="6807044" cy="502702"/>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a:t>
              </a:r>
              <a:r>
                <a:rPr lang="en" sz="2000">
                  <a:solidFill>
                    <a:schemeClr val="accent1"/>
                  </a:solidFill>
                  <a:latin typeface="Montserrat Medium"/>
                  <a:ea typeface="Montserrat Medium"/>
                  <a:cs typeface="Montserrat Medium"/>
                  <a:sym typeface="Montserrat Medium"/>
                </a:rPr>
                <a:t>Page is Going to End</a:t>
              </a:r>
              <a:endParaRPr sz="2000">
                <a:solidFill>
                  <a:schemeClr val="accent1"/>
                </a:solidFill>
                <a:latin typeface="Montserrat Medium"/>
                <a:ea typeface="Montserrat Medium"/>
                <a:cs typeface="Montserrat Medium"/>
                <a:sym typeface="Montserrat Medium"/>
              </a:endParaRPr>
            </a:p>
          </p:txBody>
        </p:sp>
        <p:sp>
          <p:nvSpPr>
            <p:cNvPr id="223" name="Google Shape;223;p51"/>
            <p:cNvSpPr/>
            <p:nvPr/>
          </p:nvSpPr>
          <p:spPr>
            <a:xfrm>
              <a:off x="5925669" y="1634625"/>
              <a:ext cx="340663" cy="548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224" name="Google Shape;224;p51"/>
            <p:cNvSpPr/>
            <p:nvPr/>
          </p:nvSpPr>
          <p:spPr>
            <a:xfrm>
              <a:off x="2000201" y="993536"/>
              <a:ext cx="8191598" cy="551882"/>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Arial"/>
                  <a:ea typeface="Arial"/>
                  <a:cs typeface="Arial"/>
                  <a:sym typeface="Arial"/>
                </a:rPr>
                <a:t>Lorem Ipsum is simply dummy text of the printing and typesetting industry. when an unknown printer Lorem Ipsum has been the industry's standard dummy text ever since the 1500s, when an unknown printer took.</a:t>
              </a:r>
              <a:endParaRPr sz="1100"/>
            </a:p>
          </p:txBody>
        </p:sp>
      </p:grpSp>
      <p:sp>
        <p:nvSpPr>
          <p:cNvPr id="225" name="Google Shape;225;p51"/>
          <p:cNvSpPr txBox="1"/>
          <p:nvPr/>
        </p:nvSpPr>
        <p:spPr>
          <a:xfrm>
            <a:off x="4333942" y="1982387"/>
            <a:ext cx="446276"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400">
                <a:solidFill>
                  <a:schemeClr val="accent1"/>
                </a:solidFill>
                <a:latin typeface="Arial"/>
                <a:ea typeface="Arial"/>
                <a:cs typeface="Arial"/>
                <a:sym typeface="Arial"/>
              </a:rPr>
              <a:t></a:t>
            </a:r>
            <a:endParaRPr sz="1100"/>
          </a:p>
        </p:txBody>
      </p:sp>
      <p:sp>
        <p:nvSpPr>
          <p:cNvPr id="226" name="Google Shape;226;p51"/>
          <p:cNvSpPr txBox="1"/>
          <p:nvPr/>
        </p:nvSpPr>
        <p:spPr>
          <a:xfrm>
            <a:off x="6929598" y="1983698"/>
            <a:ext cx="427040"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chemeClr val="accent1"/>
                </a:solidFill>
                <a:latin typeface="Arial"/>
                <a:ea typeface="Arial"/>
                <a:cs typeface="Arial"/>
                <a:sym typeface="Arial"/>
              </a:rPr>
              <a:t></a:t>
            </a:r>
            <a:endParaRPr sz="3000">
              <a:solidFill>
                <a:schemeClr val="accent1"/>
              </a:solidFill>
              <a:latin typeface="Arial"/>
              <a:ea typeface="Arial"/>
              <a:cs typeface="Arial"/>
              <a:sym typeface="Arial"/>
            </a:endParaRPr>
          </a:p>
        </p:txBody>
      </p:sp>
      <p:sp>
        <p:nvSpPr>
          <p:cNvPr id="227" name="Google Shape;227;p51"/>
          <p:cNvSpPr txBox="1"/>
          <p:nvPr/>
        </p:nvSpPr>
        <p:spPr>
          <a:xfrm>
            <a:off x="4320670" y="3309624"/>
            <a:ext cx="484748"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chemeClr val="accent1"/>
                </a:solidFill>
                <a:latin typeface="Arial"/>
                <a:ea typeface="Arial"/>
                <a:cs typeface="Arial"/>
                <a:sym typeface="Arial"/>
              </a:rPr>
              <a:t></a:t>
            </a:r>
            <a:endParaRPr sz="3300">
              <a:solidFill>
                <a:schemeClr val="accent1"/>
              </a:solidFill>
              <a:latin typeface="Arial"/>
              <a:ea typeface="Arial"/>
              <a:cs typeface="Arial"/>
              <a:sym typeface="Arial"/>
            </a:endParaRPr>
          </a:p>
        </p:txBody>
      </p:sp>
      <p:sp>
        <p:nvSpPr>
          <p:cNvPr id="228" name="Google Shape;228;p51"/>
          <p:cNvSpPr txBox="1"/>
          <p:nvPr/>
        </p:nvSpPr>
        <p:spPr>
          <a:xfrm>
            <a:off x="6954797" y="3309624"/>
            <a:ext cx="388568"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chemeClr val="accent1"/>
                </a:solidFill>
                <a:latin typeface="Arial"/>
                <a:ea typeface="Arial"/>
                <a:cs typeface="Arial"/>
                <a:sym typeface="Arial"/>
              </a:rPr>
              <a:t></a:t>
            </a:r>
            <a:endParaRPr sz="4500">
              <a:solidFill>
                <a:schemeClr val="accent1"/>
              </a:solidFill>
              <a:latin typeface="Arial"/>
              <a:ea typeface="Arial"/>
              <a:cs typeface="Arial"/>
              <a:sym typeface="Arial"/>
            </a:endParaRPr>
          </a:p>
        </p:txBody>
      </p:sp>
      <p:sp>
        <p:nvSpPr>
          <p:cNvPr id="229" name="Google Shape;229;p51"/>
          <p:cNvSpPr txBox="1"/>
          <p:nvPr/>
        </p:nvSpPr>
        <p:spPr>
          <a:xfrm>
            <a:off x="6599213" y="3772559"/>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Thumbs-Up</a:t>
            </a:r>
            <a:endParaRPr sz="1100"/>
          </a:p>
        </p:txBody>
      </p:sp>
      <p:sp>
        <p:nvSpPr>
          <p:cNvPr id="230" name="Google Shape;230;p51"/>
          <p:cNvSpPr txBox="1"/>
          <p:nvPr/>
        </p:nvSpPr>
        <p:spPr>
          <a:xfrm>
            <a:off x="6593250" y="2468794"/>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Surprise</a:t>
            </a:r>
            <a:endParaRPr sz="1100"/>
          </a:p>
        </p:txBody>
      </p:sp>
      <p:sp>
        <p:nvSpPr>
          <p:cNvPr id="231" name="Google Shape;231;p51"/>
          <p:cNvSpPr txBox="1"/>
          <p:nvPr/>
        </p:nvSpPr>
        <p:spPr>
          <a:xfrm>
            <a:off x="4007213" y="2468794"/>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Eye-Slash</a:t>
            </a:r>
            <a:endParaRPr sz="1100"/>
          </a:p>
        </p:txBody>
      </p:sp>
      <p:sp>
        <p:nvSpPr>
          <p:cNvPr id="232" name="Google Shape;232;p51"/>
          <p:cNvSpPr txBox="1"/>
          <p:nvPr/>
        </p:nvSpPr>
        <p:spPr>
          <a:xfrm>
            <a:off x="4013176" y="3843996"/>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Heart</a:t>
            </a:r>
            <a:endParaRPr sz="1100"/>
          </a:p>
        </p:txBody>
      </p:sp>
      <p:sp>
        <p:nvSpPr>
          <p:cNvPr id="233" name="Google Shape;233;p51"/>
          <p:cNvSpPr txBox="1"/>
          <p:nvPr/>
        </p:nvSpPr>
        <p:spPr>
          <a:xfrm>
            <a:off x="1656605" y="1982387"/>
            <a:ext cx="446276"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400">
                <a:solidFill>
                  <a:schemeClr val="accent1"/>
                </a:solidFill>
                <a:latin typeface="Arial"/>
                <a:ea typeface="Arial"/>
                <a:cs typeface="Arial"/>
                <a:sym typeface="Arial"/>
              </a:rPr>
              <a:t></a:t>
            </a:r>
            <a:endParaRPr sz="1100"/>
          </a:p>
        </p:txBody>
      </p:sp>
      <p:sp>
        <p:nvSpPr>
          <p:cNvPr id="234" name="Google Shape;234;p51"/>
          <p:cNvSpPr txBox="1"/>
          <p:nvPr/>
        </p:nvSpPr>
        <p:spPr>
          <a:xfrm>
            <a:off x="1717270" y="3309624"/>
            <a:ext cx="336872"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accent1"/>
                </a:solidFill>
                <a:latin typeface="Arial"/>
                <a:ea typeface="Arial"/>
                <a:cs typeface="Arial"/>
                <a:sym typeface="Arial"/>
              </a:rPr>
              <a:t></a:t>
            </a:r>
            <a:endParaRPr sz="4100">
              <a:solidFill>
                <a:schemeClr val="accent1"/>
              </a:solidFill>
              <a:latin typeface="Arial"/>
              <a:ea typeface="Arial"/>
              <a:cs typeface="Arial"/>
              <a:sym typeface="Arial"/>
            </a:endParaRPr>
          </a:p>
        </p:txBody>
      </p:sp>
      <p:sp>
        <p:nvSpPr>
          <p:cNvPr id="235" name="Google Shape;235;p51"/>
          <p:cNvSpPr txBox="1"/>
          <p:nvPr/>
        </p:nvSpPr>
        <p:spPr>
          <a:xfrm>
            <a:off x="1329875" y="2468794"/>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Laugh</a:t>
            </a:r>
            <a:endParaRPr sz="1100"/>
          </a:p>
        </p:txBody>
      </p:sp>
      <p:sp>
        <p:nvSpPr>
          <p:cNvPr id="236" name="Google Shape;236;p51"/>
          <p:cNvSpPr txBox="1"/>
          <p:nvPr/>
        </p:nvSpPr>
        <p:spPr>
          <a:xfrm>
            <a:off x="1335838" y="3843996"/>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Arial"/>
                <a:ea typeface="Arial"/>
                <a:cs typeface="Arial"/>
                <a:sym typeface="Arial"/>
              </a:rPr>
              <a:t>Hourglass</a:t>
            </a:r>
            <a:endParaRPr sz="1100"/>
          </a:p>
        </p:txBody>
      </p:sp>
      <p:cxnSp>
        <p:nvCxnSpPr>
          <p:cNvPr id="237" name="Google Shape;237;p51"/>
          <p:cNvCxnSpPr/>
          <p:nvPr/>
        </p:nvCxnSpPr>
        <p:spPr>
          <a:xfrm>
            <a:off x="1199265" y="3002736"/>
            <a:ext cx="6715631" cy="0"/>
          </a:xfrm>
          <a:prstGeom prst="straightConnector1">
            <a:avLst/>
          </a:prstGeom>
          <a:noFill/>
          <a:ln cap="flat" cmpd="sng" w="12700">
            <a:solidFill>
              <a:srgbClr val="BFBFBF"/>
            </a:solidFill>
            <a:prstDash val="solid"/>
            <a:miter lim="800000"/>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52"/>
          <p:cNvSpPr txBox="1"/>
          <p:nvPr/>
        </p:nvSpPr>
        <p:spPr>
          <a:xfrm>
            <a:off x="841203" y="958684"/>
            <a:ext cx="3063600" cy="1136700"/>
          </a:xfrm>
          <a:prstGeom prst="rect">
            <a:avLst/>
          </a:prstGeom>
          <a:noFill/>
          <a:ln>
            <a:noFill/>
          </a:ln>
        </p:spPr>
        <p:txBody>
          <a:bodyPr anchorCtr="0" anchor="t" bIns="34275" lIns="68575" spcFirstLastPara="1" rIns="68575" wrap="square" tIns="34275">
            <a:noAutofit/>
          </a:bodyPr>
          <a:lstStyle/>
          <a:p>
            <a:pPr indent="0" lvl="0" marL="0" marR="0" rtl="0" algn="l">
              <a:lnSpc>
                <a:spcPct val="102777"/>
              </a:lnSpc>
              <a:spcBef>
                <a:spcPts val="0"/>
              </a:spcBef>
              <a:spcAft>
                <a:spcPts val="0"/>
              </a:spcAft>
              <a:buNone/>
            </a:pPr>
            <a:r>
              <a:rPr lang="en" sz="2700">
                <a:solidFill>
                  <a:srgbClr val="595959"/>
                </a:solidFill>
                <a:latin typeface="Raleway Light"/>
                <a:ea typeface="Raleway Light"/>
                <a:cs typeface="Raleway Light"/>
                <a:sym typeface="Raleway Light"/>
              </a:rPr>
              <a:t>STORY</a:t>
            </a:r>
            <a:endParaRPr sz="1100"/>
          </a:p>
          <a:p>
            <a:pPr indent="0" lvl="0" marL="0" marR="0" rtl="0" algn="l">
              <a:lnSpc>
                <a:spcPct val="102777"/>
              </a:lnSpc>
              <a:spcBef>
                <a:spcPts val="0"/>
              </a:spcBef>
              <a:spcAft>
                <a:spcPts val="0"/>
              </a:spcAft>
              <a:buNone/>
            </a:pPr>
            <a:r>
              <a:rPr lang="en" sz="2700">
                <a:solidFill>
                  <a:srgbClr val="595959"/>
                </a:solidFill>
                <a:latin typeface="Raleway Light"/>
                <a:ea typeface="Raleway Light"/>
                <a:cs typeface="Raleway Light"/>
                <a:sym typeface="Raleway Light"/>
              </a:rPr>
              <a:t>ABOUT WHO</a:t>
            </a:r>
            <a:endParaRPr sz="1100"/>
          </a:p>
          <a:p>
            <a:pPr indent="0" lvl="0" marL="0" marR="0" rtl="0" algn="l">
              <a:lnSpc>
                <a:spcPct val="102777"/>
              </a:lnSpc>
              <a:spcBef>
                <a:spcPts val="0"/>
              </a:spcBef>
              <a:spcAft>
                <a:spcPts val="0"/>
              </a:spcAft>
              <a:buNone/>
            </a:pPr>
            <a:r>
              <a:rPr lang="en" sz="2700">
                <a:solidFill>
                  <a:srgbClr val="595959"/>
                </a:solidFill>
                <a:latin typeface="Raleway Light"/>
                <a:ea typeface="Raleway Light"/>
                <a:cs typeface="Raleway Light"/>
                <a:sym typeface="Raleway Light"/>
              </a:rPr>
              <a:t>WE ARE</a:t>
            </a:r>
            <a:endParaRPr sz="1100"/>
          </a:p>
        </p:txBody>
      </p:sp>
      <p:cxnSp>
        <p:nvCxnSpPr>
          <p:cNvPr id="243" name="Google Shape;243;p52"/>
          <p:cNvCxnSpPr/>
          <p:nvPr/>
        </p:nvCxnSpPr>
        <p:spPr>
          <a:xfrm>
            <a:off x="919104" y="2335969"/>
            <a:ext cx="278606" cy="0"/>
          </a:xfrm>
          <a:prstGeom prst="straightConnector1">
            <a:avLst/>
          </a:prstGeom>
          <a:noFill/>
          <a:ln cap="flat" cmpd="sng" w="19050">
            <a:solidFill>
              <a:srgbClr val="3F3F3F"/>
            </a:solidFill>
            <a:prstDash val="solid"/>
            <a:miter lim="800000"/>
            <a:headEnd len="sm" w="sm" type="none"/>
            <a:tailEnd len="sm" w="sm" type="none"/>
          </a:ln>
        </p:spPr>
      </p:cxnSp>
      <p:sp>
        <p:nvSpPr>
          <p:cNvPr id="244" name="Google Shape;244;p52"/>
          <p:cNvSpPr txBox="1"/>
          <p:nvPr/>
        </p:nvSpPr>
        <p:spPr>
          <a:xfrm>
            <a:off x="841203" y="2654953"/>
            <a:ext cx="3133008"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them a message. For anything else (licensing, billing, etc), please visit our Help to be the Center.</a:t>
            </a:r>
            <a:endParaRPr sz="1100"/>
          </a:p>
        </p:txBody>
      </p:sp>
      <p:sp>
        <p:nvSpPr>
          <p:cNvPr id="245" name="Google Shape;245;p52"/>
          <p:cNvSpPr txBox="1"/>
          <p:nvPr/>
        </p:nvSpPr>
        <p:spPr>
          <a:xfrm>
            <a:off x="841203" y="3466395"/>
            <a:ext cx="2923077"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a:t>
            </a:r>
            <a:endParaRPr sz="1100"/>
          </a:p>
        </p:txBody>
      </p:sp>
      <p:pic>
        <p:nvPicPr>
          <p:cNvPr id="246" name="Google Shape;246;p52"/>
          <p:cNvPicPr preferRelativeResize="0"/>
          <p:nvPr>
            <p:ph idx="3" type="pic"/>
          </p:nvPr>
        </p:nvPicPr>
        <p:blipFill rotWithShape="1">
          <a:blip r:embed="rId3">
            <a:alphaModFix/>
          </a:blip>
          <a:srcRect b="0" l="14140" r="14139" t="0"/>
          <a:stretch/>
        </p:blipFill>
        <p:spPr>
          <a:xfrm rot="10800000">
            <a:off x="4999768" y="2495551"/>
            <a:ext cx="1922526" cy="1657350"/>
          </a:xfrm>
          <a:prstGeom prst="rect">
            <a:avLst/>
          </a:prstGeom>
          <a:noFill/>
          <a:ln>
            <a:noFill/>
          </a:ln>
        </p:spPr>
      </p:pic>
      <p:pic>
        <p:nvPicPr>
          <p:cNvPr id="247" name="Google Shape;247;p52"/>
          <p:cNvPicPr preferRelativeResize="0"/>
          <p:nvPr>
            <p:ph idx="2" type="pic"/>
          </p:nvPr>
        </p:nvPicPr>
        <p:blipFill rotWithShape="1">
          <a:blip r:embed="rId4">
            <a:alphaModFix/>
          </a:blip>
          <a:srcRect b="0" l="6416" r="6417" t="0"/>
          <a:stretch/>
        </p:blipFill>
        <p:spPr>
          <a:xfrm>
            <a:off x="5686806" y="1562100"/>
            <a:ext cx="2342388" cy="2019300"/>
          </a:xfrm>
          <a:prstGeom prst="rect">
            <a:avLst/>
          </a:prstGeom>
          <a:noFill/>
          <a:ln>
            <a:noFill/>
          </a:ln>
        </p:spPr>
      </p:pic>
      <p:pic>
        <p:nvPicPr>
          <p:cNvPr id="248" name="Google Shape;248;p52"/>
          <p:cNvPicPr preferRelativeResize="0"/>
          <p:nvPr>
            <p:ph idx="4" type="pic"/>
          </p:nvPr>
        </p:nvPicPr>
        <p:blipFill rotWithShape="1">
          <a:blip r:embed="rId5">
            <a:alphaModFix/>
          </a:blip>
          <a:srcRect b="21749" l="0" r="0" t="21749"/>
          <a:stretch/>
        </p:blipFill>
        <p:spPr>
          <a:xfrm rot="10800000">
            <a:off x="7819263" y="733425"/>
            <a:ext cx="1922526" cy="1657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grpSp>
        <p:nvGrpSpPr>
          <p:cNvPr id="253" name="Google Shape;253;p53"/>
          <p:cNvGrpSpPr/>
          <p:nvPr/>
        </p:nvGrpSpPr>
        <p:grpSpPr>
          <a:xfrm>
            <a:off x="4038288" y="1914964"/>
            <a:ext cx="1713754" cy="811369"/>
            <a:chOff x="953496" y="2291359"/>
            <a:chExt cx="2285005" cy="1081825"/>
          </a:xfrm>
        </p:grpSpPr>
        <p:sp>
          <p:nvSpPr>
            <p:cNvPr id="254" name="Google Shape;254;p53"/>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350</a:t>
              </a:r>
              <a:endParaRPr sz="1100"/>
            </a:p>
          </p:txBody>
        </p:sp>
        <p:sp>
          <p:nvSpPr>
            <p:cNvPr id="255" name="Google Shape;255;p53"/>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56" name="Google Shape;256;p53"/>
          <p:cNvGrpSpPr/>
          <p:nvPr/>
        </p:nvGrpSpPr>
        <p:grpSpPr>
          <a:xfrm>
            <a:off x="6417157" y="1914964"/>
            <a:ext cx="1713754" cy="811369"/>
            <a:chOff x="953496" y="2291359"/>
            <a:chExt cx="2285005" cy="1081825"/>
          </a:xfrm>
        </p:grpSpPr>
        <p:sp>
          <p:nvSpPr>
            <p:cNvPr id="257" name="Google Shape;257;p53"/>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450</a:t>
              </a:r>
              <a:endParaRPr sz="1100"/>
            </a:p>
          </p:txBody>
        </p:sp>
        <p:sp>
          <p:nvSpPr>
            <p:cNvPr id="258" name="Google Shape;258;p53"/>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59" name="Google Shape;259;p53"/>
          <p:cNvGrpSpPr/>
          <p:nvPr/>
        </p:nvGrpSpPr>
        <p:grpSpPr>
          <a:xfrm>
            <a:off x="4038288" y="3253977"/>
            <a:ext cx="1713754" cy="811369"/>
            <a:chOff x="953496" y="2291359"/>
            <a:chExt cx="2285005" cy="1081825"/>
          </a:xfrm>
        </p:grpSpPr>
        <p:sp>
          <p:nvSpPr>
            <p:cNvPr id="260" name="Google Shape;260;p53"/>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750</a:t>
              </a:r>
              <a:endParaRPr sz="1100"/>
            </a:p>
          </p:txBody>
        </p:sp>
        <p:sp>
          <p:nvSpPr>
            <p:cNvPr id="261" name="Google Shape;261;p53"/>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grpSp>
        <p:nvGrpSpPr>
          <p:cNvPr id="262" name="Google Shape;262;p53"/>
          <p:cNvGrpSpPr/>
          <p:nvPr/>
        </p:nvGrpSpPr>
        <p:grpSpPr>
          <a:xfrm>
            <a:off x="6417157" y="3253977"/>
            <a:ext cx="1713754" cy="811369"/>
            <a:chOff x="953496" y="2291359"/>
            <a:chExt cx="2285005" cy="1081825"/>
          </a:xfrm>
        </p:grpSpPr>
        <p:sp>
          <p:nvSpPr>
            <p:cNvPr id="263" name="Google Shape;263;p53"/>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dk1"/>
                  </a:solidFill>
                  <a:latin typeface="Montserrat"/>
                  <a:ea typeface="Montserrat"/>
                  <a:cs typeface="Montserrat"/>
                  <a:sym typeface="Montserrat"/>
                </a:rPr>
                <a:t>850</a:t>
              </a:r>
              <a:endParaRPr sz="1100"/>
            </a:p>
          </p:txBody>
        </p:sp>
        <p:sp>
          <p:nvSpPr>
            <p:cNvPr id="264" name="Google Shape;264;p53"/>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595959"/>
                  </a:solidFill>
                  <a:latin typeface="Arial"/>
                  <a:ea typeface="Arial"/>
                  <a:cs typeface="Arial"/>
                  <a:sym typeface="Arial"/>
                </a:rPr>
                <a:t>Creepiest don't subdue which i two set had seasons. Fifth you'll, man wherein seas our the great design &amp; presentation template creeping. Very</a:t>
              </a:r>
              <a:endParaRPr sz="500">
                <a:solidFill>
                  <a:schemeClr val="dk1"/>
                </a:solidFill>
                <a:latin typeface="Arial"/>
                <a:ea typeface="Arial"/>
                <a:cs typeface="Arial"/>
                <a:sym typeface="Arial"/>
              </a:endParaRPr>
            </a:p>
          </p:txBody>
        </p:sp>
      </p:grpSp>
      <p:pic>
        <p:nvPicPr>
          <p:cNvPr id="265" name="Google Shape;265;p53"/>
          <p:cNvPicPr preferRelativeResize="0"/>
          <p:nvPr>
            <p:ph idx="2" type="pic"/>
          </p:nvPr>
        </p:nvPicPr>
        <p:blipFill rotWithShape="1">
          <a:blip r:embed="rId3">
            <a:alphaModFix/>
          </a:blip>
          <a:srcRect b="0" l="8722" r="8722" t="0"/>
          <a:stretch/>
        </p:blipFill>
        <p:spPr>
          <a:xfrm>
            <a:off x="1257300" y="1050131"/>
            <a:ext cx="2057400" cy="304323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pic>
        <p:nvPicPr>
          <p:cNvPr id="270" name="Google Shape;270;p54"/>
          <p:cNvPicPr preferRelativeResize="0"/>
          <p:nvPr>
            <p:ph idx="2" type="pic"/>
          </p:nvPr>
        </p:nvPicPr>
        <p:blipFill rotWithShape="1">
          <a:blip r:embed="rId3">
            <a:alphaModFix/>
          </a:blip>
          <a:srcRect b="12558" l="0" r="0" t="12559"/>
          <a:stretch/>
        </p:blipFill>
        <p:spPr>
          <a:xfrm>
            <a:off x="0" y="0"/>
            <a:ext cx="9144000" cy="5143500"/>
          </a:xfrm>
          <a:prstGeom prst="rect">
            <a:avLst/>
          </a:prstGeom>
          <a:noFill/>
          <a:ln>
            <a:noFill/>
          </a:ln>
        </p:spPr>
      </p:pic>
      <p:sp>
        <p:nvSpPr>
          <p:cNvPr id="271" name="Google Shape;271;p54"/>
          <p:cNvSpPr/>
          <p:nvPr/>
        </p:nvSpPr>
        <p:spPr>
          <a:xfrm>
            <a:off x="876300" y="866775"/>
            <a:ext cx="7391400" cy="3400425"/>
          </a:xfrm>
          <a:prstGeom prst="rect">
            <a:avLst/>
          </a:prstGeom>
          <a:noFill/>
          <a:ln cap="flat" cmpd="sng" w="19050">
            <a:solidFill>
              <a:srgbClr val="F2F2F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2" name="Google Shape;272;p54"/>
          <p:cNvSpPr txBox="1"/>
          <p:nvPr/>
        </p:nvSpPr>
        <p:spPr>
          <a:xfrm>
            <a:off x="2510129" y="1368260"/>
            <a:ext cx="4104983" cy="780983"/>
          </a:xfrm>
          <a:prstGeom prst="rect">
            <a:avLst/>
          </a:prstGeom>
          <a:noFill/>
          <a:ln>
            <a:noFill/>
          </a:ln>
        </p:spPr>
        <p:txBody>
          <a:bodyPr anchorCtr="0" anchor="t" bIns="34275" lIns="68575" spcFirstLastPara="1" rIns="68575" wrap="square" tIns="34275">
            <a:noAutofit/>
          </a:bodyPr>
          <a:lstStyle/>
          <a:p>
            <a:pPr indent="0" lvl="0" marL="0" marR="0" rtl="0" algn="ctr">
              <a:lnSpc>
                <a:spcPct val="102777"/>
              </a:lnSpc>
              <a:spcBef>
                <a:spcPts val="0"/>
              </a:spcBef>
              <a:spcAft>
                <a:spcPts val="0"/>
              </a:spcAft>
              <a:buNone/>
            </a:pPr>
            <a:r>
              <a:rPr lang="en" sz="2700">
                <a:solidFill>
                  <a:schemeClr val="lt1"/>
                </a:solidFill>
                <a:latin typeface="Raleway"/>
                <a:ea typeface="Raleway"/>
                <a:cs typeface="Raleway"/>
                <a:sym typeface="Raleway"/>
              </a:rPr>
              <a:t>THE WOODS ARE LOVELY</a:t>
            </a:r>
            <a:endParaRPr sz="1100"/>
          </a:p>
        </p:txBody>
      </p:sp>
      <p:sp>
        <p:nvSpPr>
          <p:cNvPr id="273" name="Google Shape;273;p54"/>
          <p:cNvSpPr txBox="1"/>
          <p:nvPr/>
        </p:nvSpPr>
        <p:spPr>
          <a:xfrm>
            <a:off x="2284388" y="2879327"/>
            <a:ext cx="4556467" cy="848309"/>
          </a:xfrm>
          <a:prstGeom prst="rect">
            <a:avLst/>
          </a:prstGeom>
          <a:noFill/>
          <a:ln>
            <a:noFill/>
          </a:ln>
        </p:spPr>
        <p:txBody>
          <a:bodyPr anchorCtr="0" anchor="t" bIns="34275" lIns="68575" spcFirstLastPara="1" rIns="68575" wrap="square" tIns="34275">
            <a:noAutofit/>
          </a:bodyPr>
          <a:lstStyle/>
          <a:p>
            <a:pPr indent="0" lvl="0" marL="0" marR="0" rtl="0" algn="ctr">
              <a:lnSpc>
                <a:spcPct val="122727"/>
              </a:lnSpc>
              <a:spcBef>
                <a:spcPts val="0"/>
              </a:spcBef>
              <a:spcAft>
                <a:spcPts val="0"/>
              </a:spcAft>
              <a:buNone/>
            </a:pPr>
            <a:r>
              <a:rPr lang="en" sz="1700">
                <a:solidFill>
                  <a:schemeClr val="lt1"/>
                </a:solidFill>
                <a:latin typeface="Raleway"/>
                <a:ea typeface="Raleway"/>
                <a:cs typeface="Raleway"/>
                <a:sym typeface="Raleway"/>
              </a:rPr>
              <a:t>YOU ARE CREATIVE</a:t>
            </a:r>
            <a:endParaRPr sz="1100"/>
          </a:p>
          <a:p>
            <a:pPr indent="0" lvl="0" marL="0" marR="0" rtl="0" algn="ctr">
              <a:lnSpc>
                <a:spcPct val="122727"/>
              </a:lnSpc>
              <a:spcBef>
                <a:spcPts val="0"/>
              </a:spcBef>
              <a:spcAft>
                <a:spcPts val="0"/>
              </a:spcAft>
              <a:buNone/>
            </a:pPr>
            <a:r>
              <a:rPr lang="en" sz="1700">
                <a:solidFill>
                  <a:schemeClr val="lt1"/>
                </a:solidFill>
                <a:latin typeface="Raleway"/>
                <a:ea typeface="Raleway"/>
                <a:cs typeface="Raleway"/>
                <a:sym typeface="Raleway"/>
              </a:rPr>
              <a:t>DESIGN &amp; BEST PROPOSAL</a:t>
            </a:r>
            <a:endParaRPr sz="1100"/>
          </a:p>
          <a:p>
            <a:pPr indent="0" lvl="0" marL="0" marR="0" rtl="0" algn="ctr">
              <a:lnSpc>
                <a:spcPct val="122727"/>
              </a:lnSpc>
              <a:spcBef>
                <a:spcPts val="0"/>
              </a:spcBef>
              <a:spcAft>
                <a:spcPts val="0"/>
              </a:spcAft>
              <a:buNone/>
            </a:pPr>
            <a:r>
              <a:rPr lang="en" sz="1700">
                <a:solidFill>
                  <a:schemeClr val="lt1"/>
                </a:solidFill>
                <a:latin typeface="Raleway"/>
                <a:ea typeface="Raleway"/>
                <a:cs typeface="Raleway"/>
                <a:sym typeface="Raleway"/>
              </a:rPr>
              <a:t>BEAUTFUL TEXT</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Google Shape;278;p55"/>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9" name="Google Shape;279;p55"/>
          <p:cNvSpPr txBox="1"/>
          <p:nvPr/>
        </p:nvSpPr>
        <p:spPr>
          <a:xfrm>
            <a:off x="3630233" y="2542295"/>
            <a:ext cx="1883535" cy="1142957"/>
          </a:xfrm>
          <a:prstGeom prst="rect">
            <a:avLst/>
          </a:prstGeom>
          <a:noFill/>
          <a:ln>
            <a:noFill/>
          </a:ln>
        </p:spPr>
        <p:txBody>
          <a:bodyPr anchorCtr="0" anchor="t" bIns="34275" lIns="68575" spcFirstLastPara="1" rIns="68575" wrap="square" tIns="34275">
            <a:noAutofit/>
          </a:bodyPr>
          <a:lstStyle/>
          <a:p>
            <a:pPr indent="0" lvl="0" marL="0" marR="0" rtl="0" algn="ctr">
              <a:lnSpc>
                <a:spcPct val="248648"/>
              </a:lnSpc>
              <a:spcBef>
                <a:spcPts val="0"/>
              </a:spcBef>
              <a:spcAft>
                <a:spcPts val="0"/>
              </a:spcAft>
              <a:buNone/>
            </a:pPr>
            <a:r>
              <a:rPr i="1" lang="en" sz="700">
                <a:solidFill>
                  <a:schemeClr val="dk1"/>
                </a:solidFill>
                <a:latin typeface="Montserrat"/>
                <a:ea typeface="Montserrat"/>
                <a:cs typeface="Montserrat"/>
                <a:sym typeface="Montserrat"/>
              </a:rPr>
              <a:t>Have them for one. Living grass to for can't gathered waters had winged. Creepiest don't subdue which i two set had seasons. Fifth you'll, man wherein trhe best &amp; seas our</a:t>
            </a:r>
            <a:endParaRPr sz="1100"/>
          </a:p>
        </p:txBody>
      </p:sp>
      <p:sp>
        <p:nvSpPr>
          <p:cNvPr id="280" name="Google Shape;280;p55"/>
          <p:cNvSpPr txBox="1"/>
          <p:nvPr/>
        </p:nvSpPr>
        <p:spPr>
          <a:xfrm>
            <a:off x="3949065" y="1991908"/>
            <a:ext cx="1245870" cy="39241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100">
                <a:solidFill>
                  <a:schemeClr val="dk1"/>
                </a:solidFill>
                <a:latin typeface="Montserrat"/>
                <a:ea typeface="Montserrat"/>
                <a:cs typeface="Montserrat"/>
                <a:sym typeface="Montserrat"/>
              </a:rPr>
              <a:t>8.963</a:t>
            </a:r>
            <a:endParaRPr sz="2100">
              <a:solidFill>
                <a:schemeClr val="dk1"/>
              </a:solidFill>
              <a:latin typeface="Montserrat"/>
              <a:ea typeface="Montserrat"/>
              <a:cs typeface="Montserrat"/>
              <a:sym typeface="Montserrat"/>
            </a:endParaRPr>
          </a:p>
        </p:txBody>
      </p:sp>
      <p:sp>
        <p:nvSpPr>
          <p:cNvPr id="281" name="Google Shape;281;p55"/>
          <p:cNvSpPr txBox="1"/>
          <p:nvPr/>
        </p:nvSpPr>
        <p:spPr>
          <a:xfrm>
            <a:off x="6117465" y="2542295"/>
            <a:ext cx="1883535" cy="1142957"/>
          </a:xfrm>
          <a:prstGeom prst="rect">
            <a:avLst/>
          </a:prstGeom>
          <a:noFill/>
          <a:ln>
            <a:noFill/>
          </a:ln>
        </p:spPr>
        <p:txBody>
          <a:bodyPr anchorCtr="0" anchor="t" bIns="34275" lIns="68575" spcFirstLastPara="1" rIns="68575" wrap="square" tIns="34275">
            <a:noAutofit/>
          </a:bodyPr>
          <a:lstStyle/>
          <a:p>
            <a:pPr indent="0" lvl="0" marL="0" marR="0" rtl="0" algn="ctr">
              <a:lnSpc>
                <a:spcPct val="248648"/>
              </a:lnSpc>
              <a:spcBef>
                <a:spcPts val="0"/>
              </a:spcBef>
              <a:spcAft>
                <a:spcPts val="0"/>
              </a:spcAft>
              <a:buNone/>
            </a:pPr>
            <a:r>
              <a:rPr i="1" lang="en" sz="700">
                <a:solidFill>
                  <a:schemeClr val="dk1"/>
                </a:solidFill>
                <a:latin typeface="Montserrat"/>
                <a:ea typeface="Montserrat"/>
                <a:cs typeface="Montserrat"/>
                <a:sym typeface="Montserrat"/>
              </a:rPr>
              <a:t>Have them for one. Living grass to for can't gathered waters had winged. Creepiest don't subdue which i two set had seasons. Fifth you'll, man wherein trhe best &amp; seas our</a:t>
            </a:r>
            <a:endParaRPr sz="1100"/>
          </a:p>
        </p:txBody>
      </p:sp>
      <p:sp>
        <p:nvSpPr>
          <p:cNvPr id="282" name="Google Shape;282;p55"/>
          <p:cNvSpPr txBox="1"/>
          <p:nvPr/>
        </p:nvSpPr>
        <p:spPr>
          <a:xfrm>
            <a:off x="6436297" y="1991908"/>
            <a:ext cx="1245870" cy="39241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100">
                <a:solidFill>
                  <a:schemeClr val="dk1"/>
                </a:solidFill>
                <a:latin typeface="Montserrat"/>
                <a:ea typeface="Montserrat"/>
                <a:cs typeface="Montserrat"/>
                <a:sym typeface="Montserrat"/>
              </a:rPr>
              <a:t>8.963</a:t>
            </a:r>
            <a:endParaRPr sz="2100">
              <a:solidFill>
                <a:schemeClr val="dk1"/>
              </a:solidFill>
              <a:latin typeface="Montserrat"/>
              <a:ea typeface="Montserrat"/>
              <a:cs typeface="Montserrat"/>
              <a:sym typeface="Montserrat"/>
            </a:endParaRPr>
          </a:p>
        </p:txBody>
      </p:sp>
      <p:sp>
        <p:nvSpPr>
          <p:cNvPr id="283" name="Google Shape;283;p55"/>
          <p:cNvSpPr txBox="1"/>
          <p:nvPr/>
        </p:nvSpPr>
        <p:spPr>
          <a:xfrm>
            <a:off x="1143000" y="2542295"/>
            <a:ext cx="1883535" cy="1142957"/>
          </a:xfrm>
          <a:prstGeom prst="rect">
            <a:avLst/>
          </a:prstGeom>
          <a:noFill/>
          <a:ln>
            <a:noFill/>
          </a:ln>
        </p:spPr>
        <p:txBody>
          <a:bodyPr anchorCtr="0" anchor="t" bIns="34275" lIns="68575" spcFirstLastPara="1" rIns="68575" wrap="square" tIns="34275">
            <a:noAutofit/>
          </a:bodyPr>
          <a:lstStyle/>
          <a:p>
            <a:pPr indent="0" lvl="0" marL="0" marR="0" rtl="0" algn="ctr">
              <a:lnSpc>
                <a:spcPct val="248648"/>
              </a:lnSpc>
              <a:spcBef>
                <a:spcPts val="0"/>
              </a:spcBef>
              <a:spcAft>
                <a:spcPts val="0"/>
              </a:spcAft>
              <a:buNone/>
            </a:pPr>
            <a:r>
              <a:rPr i="1" lang="en" sz="700">
                <a:solidFill>
                  <a:schemeClr val="dk1"/>
                </a:solidFill>
                <a:latin typeface="Montserrat"/>
                <a:ea typeface="Montserrat"/>
                <a:cs typeface="Montserrat"/>
                <a:sym typeface="Montserrat"/>
              </a:rPr>
              <a:t>Have them for one. Living grass to for can't gathered waters had winged. Creepiest don't subdue which i two set had seasons. Fifth you'll, man wherein trhe best &amp; seas our</a:t>
            </a:r>
            <a:endParaRPr sz="1100"/>
          </a:p>
        </p:txBody>
      </p:sp>
      <p:sp>
        <p:nvSpPr>
          <p:cNvPr id="284" name="Google Shape;284;p55"/>
          <p:cNvSpPr txBox="1"/>
          <p:nvPr/>
        </p:nvSpPr>
        <p:spPr>
          <a:xfrm>
            <a:off x="1461832" y="1991908"/>
            <a:ext cx="1245870" cy="39241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100">
                <a:solidFill>
                  <a:schemeClr val="dk1"/>
                </a:solidFill>
                <a:latin typeface="Montserrat"/>
                <a:ea typeface="Montserrat"/>
                <a:cs typeface="Montserrat"/>
                <a:sym typeface="Montserrat"/>
              </a:rPr>
              <a:t>8.963</a:t>
            </a:r>
            <a:endParaRPr sz="2100">
              <a:solidFill>
                <a:schemeClr val="dk1"/>
              </a:solidFill>
              <a:latin typeface="Montserrat"/>
              <a:ea typeface="Montserrat"/>
              <a:cs typeface="Montserrat"/>
              <a:sym typeface="Montserrat"/>
            </a:endParaRPr>
          </a:p>
        </p:txBody>
      </p:sp>
      <p:grpSp>
        <p:nvGrpSpPr>
          <p:cNvPr id="285" name="Google Shape;285;p55"/>
          <p:cNvGrpSpPr/>
          <p:nvPr/>
        </p:nvGrpSpPr>
        <p:grpSpPr>
          <a:xfrm>
            <a:off x="1785938" y="1378520"/>
            <a:ext cx="5574443" cy="530918"/>
            <a:chOff x="2381250" y="1888827"/>
            <a:chExt cx="7432591" cy="707890"/>
          </a:xfrm>
        </p:grpSpPr>
        <p:sp>
          <p:nvSpPr>
            <p:cNvPr id="286" name="Google Shape;286;p55"/>
            <p:cNvSpPr txBox="1"/>
            <p:nvPr/>
          </p:nvSpPr>
          <p:spPr>
            <a:xfrm>
              <a:off x="5681727" y="1888827"/>
              <a:ext cx="828546" cy="70788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a:t>
              </a:r>
              <a:endParaRPr sz="3000">
                <a:solidFill>
                  <a:schemeClr val="dk1"/>
                </a:solidFill>
                <a:latin typeface="Arial"/>
                <a:ea typeface="Arial"/>
                <a:cs typeface="Arial"/>
                <a:sym typeface="Arial"/>
              </a:endParaRPr>
            </a:p>
          </p:txBody>
        </p:sp>
        <p:sp>
          <p:nvSpPr>
            <p:cNvPr id="287" name="Google Shape;287;p55"/>
            <p:cNvSpPr txBox="1"/>
            <p:nvPr/>
          </p:nvSpPr>
          <p:spPr>
            <a:xfrm>
              <a:off x="8985295" y="1888829"/>
              <a:ext cx="828546" cy="70788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a:t>
              </a:r>
              <a:endParaRPr sz="3000">
                <a:solidFill>
                  <a:schemeClr val="dk1"/>
                </a:solidFill>
                <a:latin typeface="Arial"/>
                <a:ea typeface="Arial"/>
                <a:cs typeface="Arial"/>
                <a:sym typeface="Arial"/>
              </a:endParaRPr>
            </a:p>
          </p:txBody>
        </p:sp>
        <p:sp>
          <p:nvSpPr>
            <p:cNvPr id="288" name="Google Shape;288;p55"/>
            <p:cNvSpPr txBox="1"/>
            <p:nvPr/>
          </p:nvSpPr>
          <p:spPr>
            <a:xfrm>
              <a:off x="2381250" y="1888831"/>
              <a:ext cx="828546" cy="70788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a:t>
              </a:r>
              <a:endParaRPr sz="250000">
                <a:solidFill>
                  <a:schemeClr val="dk1"/>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56"/>
          <p:cNvSpPr txBox="1"/>
          <p:nvPr/>
        </p:nvSpPr>
        <p:spPr>
          <a:xfrm>
            <a:off x="1219428" y="1941543"/>
            <a:ext cx="2628000" cy="1058400"/>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lang="en" sz="2100">
                <a:solidFill>
                  <a:srgbClr val="7F7F7F"/>
                </a:solidFill>
                <a:latin typeface="Montserrat Medium"/>
                <a:ea typeface="Montserrat Medium"/>
                <a:cs typeface="Montserrat Medium"/>
                <a:sym typeface="Montserrat Medium"/>
              </a:rPr>
              <a:t>Our This</a:t>
            </a:r>
            <a:endParaRPr sz="1100"/>
          </a:p>
          <a:p>
            <a:pPr indent="0" lvl="0" marL="0" marR="0" rtl="0" algn="l">
              <a:lnSpc>
                <a:spcPct val="109375"/>
              </a:lnSpc>
              <a:spcBef>
                <a:spcPts val="0"/>
              </a:spcBef>
              <a:spcAft>
                <a:spcPts val="0"/>
              </a:spcAft>
              <a:buNone/>
            </a:pPr>
            <a:r>
              <a:rPr lang="en" sz="2400">
                <a:solidFill>
                  <a:srgbClr val="7F7F7F"/>
                </a:solidFill>
                <a:latin typeface="Montserrat Light"/>
                <a:ea typeface="Montserrat Light"/>
                <a:cs typeface="Montserrat Light"/>
                <a:sym typeface="Montserrat Light"/>
              </a:rPr>
              <a:t>About The Com</a:t>
            </a:r>
            <a:endParaRPr sz="1100"/>
          </a:p>
          <a:p>
            <a:pPr indent="0" lvl="0" marL="0" marR="0" rtl="0" algn="l">
              <a:lnSpc>
                <a:spcPct val="125000"/>
              </a:lnSpc>
              <a:spcBef>
                <a:spcPts val="0"/>
              </a:spcBef>
              <a:spcAft>
                <a:spcPts val="0"/>
              </a:spcAft>
              <a:buNone/>
            </a:pPr>
            <a:r>
              <a:rPr lang="en" sz="2100">
                <a:solidFill>
                  <a:srgbClr val="7F7F7F"/>
                </a:solidFill>
                <a:latin typeface="Montserrat Light"/>
                <a:ea typeface="Montserrat Light"/>
                <a:cs typeface="Montserrat Light"/>
                <a:sym typeface="Montserrat Light"/>
              </a:rPr>
              <a:t>&amp; Awesome</a:t>
            </a:r>
            <a:endParaRPr sz="1100"/>
          </a:p>
        </p:txBody>
      </p:sp>
      <p:sp>
        <p:nvSpPr>
          <p:cNvPr id="294" name="Google Shape;294;p56"/>
          <p:cNvSpPr/>
          <p:nvPr/>
        </p:nvSpPr>
        <p:spPr>
          <a:xfrm>
            <a:off x="1290485" y="1785536"/>
            <a:ext cx="255600" cy="41100"/>
          </a:xfrm>
          <a:prstGeom prst="rect">
            <a:avLst/>
          </a:prstGeom>
          <a:solidFill>
            <a:srgbClr val="A5A5A5"/>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7F7F7F"/>
              </a:solidFill>
              <a:latin typeface="Calibri"/>
              <a:ea typeface="Calibri"/>
              <a:cs typeface="Calibri"/>
              <a:sym typeface="Calibri"/>
            </a:endParaRPr>
          </a:p>
        </p:txBody>
      </p:sp>
      <p:sp>
        <p:nvSpPr>
          <p:cNvPr id="295" name="Google Shape;295;p56"/>
          <p:cNvSpPr txBox="1"/>
          <p:nvPr/>
        </p:nvSpPr>
        <p:spPr>
          <a:xfrm>
            <a:off x="1219424" y="3228525"/>
            <a:ext cx="16419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96" name="Google Shape;296;p56"/>
          <p:cNvSpPr txBox="1"/>
          <p:nvPr/>
        </p:nvSpPr>
        <p:spPr>
          <a:xfrm>
            <a:off x="1219428" y="3543260"/>
            <a:ext cx="2551200" cy="7392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 (licensing, billing, etc), please visit our in the best Help Center.</a:t>
            </a:r>
            <a:endParaRPr sz="1100"/>
          </a:p>
        </p:txBody>
      </p:sp>
      <p:pic>
        <p:nvPicPr>
          <p:cNvPr id="297" name="Google Shape;297;p56"/>
          <p:cNvPicPr preferRelativeResize="0"/>
          <p:nvPr>
            <p:ph idx="2" type="pic"/>
          </p:nvPr>
        </p:nvPicPr>
        <p:blipFill rotWithShape="1">
          <a:blip r:embed="rId3">
            <a:alphaModFix/>
          </a:blip>
          <a:srcRect b="9411" l="0" r="0" t="9411"/>
          <a:stretch/>
        </p:blipFill>
        <p:spPr>
          <a:xfrm>
            <a:off x="5845033" y="2722642"/>
            <a:ext cx="1563781" cy="1905079"/>
          </a:xfrm>
          <a:prstGeom prst="rect">
            <a:avLst/>
          </a:prstGeom>
          <a:noFill/>
          <a:ln>
            <a:noFill/>
          </a:ln>
        </p:spPr>
      </p:pic>
      <p:pic>
        <p:nvPicPr>
          <p:cNvPr id="298" name="Google Shape;298;p56"/>
          <p:cNvPicPr preferRelativeResize="0"/>
          <p:nvPr>
            <p:ph idx="3" type="pic"/>
          </p:nvPr>
        </p:nvPicPr>
        <p:blipFill rotWithShape="1">
          <a:blip r:embed="rId4">
            <a:alphaModFix/>
          </a:blip>
          <a:srcRect b="0" l="3886" r="22873" t="0"/>
          <a:stretch/>
        </p:blipFill>
        <p:spPr>
          <a:xfrm>
            <a:off x="6721165" y="1142999"/>
            <a:ext cx="1558435" cy="1905079"/>
          </a:xfrm>
          <a:prstGeom prst="rect">
            <a:avLst/>
          </a:prstGeom>
          <a:noFill/>
          <a:ln>
            <a:noFill/>
          </a:ln>
        </p:spPr>
      </p:pic>
      <p:pic>
        <p:nvPicPr>
          <p:cNvPr id="299" name="Google Shape;299;p56"/>
          <p:cNvPicPr preferRelativeResize="0"/>
          <p:nvPr>
            <p:ph idx="4" type="pic"/>
          </p:nvPr>
        </p:nvPicPr>
        <p:blipFill rotWithShape="1">
          <a:blip r:embed="rId5">
            <a:alphaModFix/>
          </a:blip>
          <a:srcRect b="0" l="22750" r="22750" t="0"/>
          <a:stretch/>
        </p:blipFill>
        <p:spPr>
          <a:xfrm>
            <a:off x="4976063" y="1142999"/>
            <a:ext cx="1557368" cy="19050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pic>
        <p:nvPicPr>
          <p:cNvPr id="304" name="Google Shape;304;p57"/>
          <p:cNvPicPr preferRelativeResize="0"/>
          <p:nvPr>
            <p:ph idx="2" type="pic"/>
          </p:nvPr>
        </p:nvPicPr>
        <p:blipFill rotWithShape="1">
          <a:blip r:embed="rId3">
            <a:alphaModFix/>
          </a:blip>
          <a:srcRect b="27668" l="0" r="0" t="27668"/>
          <a:stretch/>
        </p:blipFill>
        <p:spPr>
          <a:xfrm>
            <a:off x="3025798" y="1123950"/>
            <a:ext cx="4468657" cy="2993997"/>
          </a:xfrm>
          <a:prstGeom prst="rect">
            <a:avLst/>
          </a:prstGeom>
          <a:noFill/>
          <a:ln>
            <a:noFill/>
          </a:ln>
        </p:spPr>
      </p:pic>
      <p:sp>
        <p:nvSpPr>
          <p:cNvPr id="305" name="Google Shape;305;p57"/>
          <p:cNvSpPr/>
          <p:nvPr/>
        </p:nvSpPr>
        <p:spPr>
          <a:xfrm>
            <a:off x="6187535" y="2893219"/>
            <a:ext cx="1600785" cy="1072523"/>
          </a:xfrm>
          <a:prstGeom prst="flowChartInputOutput">
            <a:avLst/>
          </a:prstGeom>
          <a:solidFill>
            <a:schemeClr val="accen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6" name="Google Shape;306;p57"/>
          <p:cNvSpPr txBox="1"/>
          <p:nvPr/>
        </p:nvSpPr>
        <p:spPr>
          <a:xfrm>
            <a:off x="6498788" y="2219344"/>
            <a:ext cx="1850231" cy="166199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400">
                <a:solidFill>
                  <a:srgbClr val="F2F2F2"/>
                </a:solidFill>
                <a:latin typeface="Montserrat Light"/>
                <a:ea typeface="Montserrat Light"/>
                <a:cs typeface="Montserrat Light"/>
                <a:sym typeface="Montserrat Light"/>
              </a:rPr>
              <a:t>02</a:t>
            </a:r>
            <a:endParaRPr sz="1100"/>
          </a:p>
        </p:txBody>
      </p:sp>
      <p:grpSp>
        <p:nvGrpSpPr>
          <p:cNvPr id="307" name="Google Shape;307;p57"/>
          <p:cNvGrpSpPr/>
          <p:nvPr/>
        </p:nvGrpSpPr>
        <p:grpSpPr>
          <a:xfrm>
            <a:off x="796614" y="1175883"/>
            <a:ext cx="2800350" cy="2371603"/>
            <a:chOff x="1147026" y="1567844"/>
            <a:chExt cx="3733800" cy="3162138"/>
          </a:xfrm>
        </p:grpSpPr>
        <p:sp>
          <p:nvSpPr>
            <p:cNvPr id="308" name="Google Shape;308;p57"/>
            <p:cNvSpPr txBox="1"/>
            <p:nvPr/>
          </p:nvSpPr>
          <p:spPr>
            <a:xfrm>
              <a:off x="1202587" y="3209951"/>
              <a:ext cx="2934438" cy="1520031"/>
            </a:xfrm>
            <a:prstGeom prst="rect">
              <a:avLst/>
            </a:prstGeom>
            <a:noFill/>
            <a:ln>
              <a:noFill/>
            </a:ln>
          </p:spPr>
          <p:txBody>
            <a:bodyPr anchorCtr="0" anchor="t" bIns="34275" lIns="68575" spcFirstLastPara="1" rIns="68575" wrap="square" tIns="34275">
              <a:noAutofit/>
            </a:bodyPr>
            <a:lstStyle/>
            <a:p>
              <a:pPr indent="0" lvl="0" marL="0" marR="0" rtl="0" algn="l">
                <a:lnSpc>
                  <a:spcPct val="218390"/>
                </a:lnSpc>
                <a:spcBef>
                  <a:spcPts val="0"/>
                </a:spcBef>
                <a:spcAft>
                  <a:spcPts val="0"/>
                </a:spcAft>
                <a:buNone/>
              </a:pPr>
              <a:r>
                <a:rPr i="1" lang="en" sz="700">
                  <a:solidFill>
                    <a:srgbClr val="7F7F7F"/>
                  </a:solidFill>
                  <a:latin typeface="Raleway Medium"/>
                  <a:ea typeface="Raleway Medium"/>
                  <a:cs typeface="Raleway Medium"/>
                  <a:sym typeface="Raleway Medium"/>
                </a:rPr>
                <a:t>Have them for one. Living grass to for can't gathered waters had winged. Creepiest don't subdue which i two set had seasons. Fifth you'll, man wherein seas our creepingcreepingHave them for one. Living grass to for can't gathered waters had winged. Creepiest don't which i two set had seasons.</a:t>
              </a:r>
              <a:endParaRPr sz="1100"/>
            </a:p>
          </p:txBody>
        </p:sp>
        <p:grpSp>
          <p:nvGrpSpPr>
            <p:cNvPr id="309" name="Google Shape;309;p57"/>
            <p:cNvGrpSpPr/>
            <p:nvPr/>
          </p:nvGrpSpPr>
          <p:grpSpPr>
            <a:xfrm>
              <a:off x="1147026" y="1567844"/>
              <a:ext cx="3733800" cy="1474434"/>
              <a:chOff x="6572250" y="1121386"/>
              <a:chExt cx="3733800" cy="1474434"/>
            </a:xfrm>
          </p:grpSpPr>
          <p:sp>
            <p:nvSpPr>
              <p:cNvPr id="310" name="Google Shape;310;p57"/>
              <p:cNvSpPr txBox="1"/>
              <p:nvPr/>
            </p:nvSpPr>
            <p:spPr>
              <a:xfrm>
                <a:off x="8439150" y="1121386"/>
                <a:ext cx="1234501"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Light"/>
                    <a:ea typeface="Montserrat Light"/>
                    <a:cs typeface="Montserrat Light"/>
                    <a:sym typeface="Montserrat Light"/>
                  </a:rPr>
                  <a:t>Proposal</a:t>
                </a:r>
                <a:endParaRPr sz="1200">
                  <a:solidFill>
                    <a:schemeClr val="accent2"/>
                  </a:solidFill>
                  <a:latin typeface="Montserrat Light"/>
                  <a:ea typeface="Montserrat Light"/>
                  <a:cs typeface="Montserrat Light"/>
                  <a:sym typeface="Montserrat Light"/>
                </a:endParaRPr>
              </a:p>
            </p:txBody>
          </p:sp>
          <p:sp>
            <p:nvSpPr>
              <p:cNvPr id="311" name="Google Shape;311;p57"/>
              <p:cNvSpPr txBox="1"/>
              <p:nvPr/>
            </p:nvSpPr>
            <p:spPr>
              <a:xfrm>
                <a:off x="6572250" y="1298029"/>
                <a:ext cx="3733800" cy="1297791"/>
              </a:xfrm>
              <a:prstGeom prst="rect">
                <a:avLst/>
              </a:prstGeom>
              <a:noFill/>
              <a:ln>
                <a:noFill/>
              </a:ln>
            </p:spPr>
            <p:txBody>
              <a:bodyPr anchorCtr="0" anchor="t" bIns="34275" lIns="68575" spcFirstLastPara="1" rIns="68575" wrap="square" tIns="34275">
                <a:noAutofit/>
              </a:bodyPr>
              <a:lstStyle/>
              <a:p>
                <a:pPr indent="0" lvl="0" marL="0" marR="0" rtl="0" algn="l">
                  <a:lnSpc>
                    <a:spcPct val="106818"/>
                  </a:lnSpc>
                  <a:spcBef>
                    <a:spcPts val="0"/>
                  </a:spcBef>
                  <a:spcAft>
                    <a:spcPts val="0"/>
                  </a:spcAft>
                  <a:buNone/>
                </a:pPr>
                <a:r>
                  <a:rPr lang="en" sz="3300">
                    <a:solidFill>
                      <a:schemeClr val="dk1"/>
                    </a:solidFill>
                    <a:latin typeface="Montserrat Light"/>
                    <a:ea typeface="Montserrat Light"/>
                    <a:cs typeface="Montserrat Light"/>
                    <a:sym typeface="Montserrat Light"/>
                  </a:rPr>
                  <a:t>Our Secont</a:t>
                </a:r>
                <a:endParaRPr sz="3300">
                  <a:solidFill>
                    <a:schemeClr val="dk1"/>
                  </a:solidFill>
                  <a:latin typeface="Montserrat Light"/>
                  <a:ea typeface="Montserrat Light"/>
                  <a:cs typeface="Montserrat Light"/>
                  <a:sym typeface="Montserrat Light"/>
                </a:endParaRPr>
              </a:p>
              <a:p>
                <a:pPr indent="0" lvl="0" marL="0" marR="0" rtl="0" algn="l">
                  <a:lnSpc>
                    <a:spcPct val="106818"/>
                  </a:lnSpc>
                  <a:spcBef>
                    <a:spcPts val="0"/>
                  </a:spcBef>
                  <a:spcAft>
                    <a:spcPts val="0"/>
                  </a:spcAft>
                  <a:buNone/>
                </a:pPr>
                <a:r>
                  <a:rPr lang="en" sz="3300">
                    <a:solidFill>
                      <a:schemeClr val="accent1"/>
                    </a:solidFill>
                    <a:latin typeface="Montserrat Light"/>
                    <a:ea typeface="Montserrat Light"/>
                    <a:cs typeface="Montserrat Light"/>
                    <a:sym typeface="Montserrat Light"/>
                  </a:rPr>
                  <a:t>Project</a:t>
                </a:r>
                <a:r>
                  <a:rPr lang="en" sz="3300">
                    <a:solidFill>
                      <a:schemeClr val="accent1"/>
                    </a:solidFill>
                    <a:latin typeface="Montserrat Medium"/>
                    <a:ea typeface="Montserrat Medium"/>
                    <a:cs typeface="Montserrat Medium"/>
                    <a:sym typeface="Montserrat Medium"/>
                  </a:rPr>
                  <a:t>/</a:t>
                </a:r>
                <a:endParaRPr sz="3000">
                  <a:solidFill>
                    <a:schemeClr val="accent1"/>
                  </a:solidFill>
                  <a:latin typeface="Montserrat Medium"/>
                  <a:ea typeface="Montserrat Medium"/>
                  <a:cs typeface="Montserrat Medium"/>
                  <a:sym typeface="Montserrat Medium"/>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pic>
        <p:nvPicPr>
          <p:cNvPr id="316" name="Google Shape;316;p58"/>
          <p:cNvPicPr preferRelativeResize="0"/>
          <p:nvPr>
            <p:ph idx="4" type="pic"/>
          </p:nvPr>
        </p:nvPicPr>
        <p:blipFill rotWithShape="1">
          <a:blip r:embed="rId3">
            <a:alphaModFix/>
          </a:blip>
          <a:srcRect b="0" l="16654" r="16654" t="0"/>
          <a:stretch/>
        </p:blipFill>
        <p:spPr>
          <a:xfrm>
            <a:off x="1278790" y="1933575"/>
            <a:ext cx="1466850" cy="1466850"/>
          </a:xfrm>
          <a:prstGeom prst="rect">
            <a:avLst/>
          </a:prstGeom>
          <a:noFill/>
          <a:ln>
            <a:noFill/>
          </a:ln>
        </p:spPr>
      </p:pic>
      <p:pic>
        <p:nvPicPr>
          <p:cNvPr id="317" name="Google Shape;317;p58"/>
          <p:cNvPicPr preferRelativeResize="0"/>
          <p:nvPr>
            <p:ph idx="2" type="pic"/>
          </p:nvPr>
        </p:nvPicPr>
        <p:blipFill rotWithShape="1">
          <a:blip r:embed="rId4">
            <a:alphaModFix/>
          </a:blip>
          <a:srcRect b="0" l="27312" r="5947" t="0"/>
          <a:stretch/>
        </p:blipFill>
        <p:spPr>
          <a:xfrm>
            <a:off x="3793390" y="1933575"/>
            <a:ext cx="1466850" cy="1466850"/>
          </a:xfrm>
          <a:prstGeom prst="rect">
            <a:avLst/>
          </a:prstGeom>
          <a:noFill/>
          <a:ln>
            <a:noFill/>
          </a:ln>
        </p:spPr>
      </p:pic>
      <p:pic>
        <p:nvPicPr>
          <p:cNvPr id="318" name="Google Shape;318;p58"/>
          <p:cNvPicPr preferRelativeResize="0"/>
          <p:nvPr>
            <p:ph idx="3" type="pic"/>
          </p:nvPr>
        </p:nvPicPr>
        <p:blipFill rotWithShape="1">
          <a:blip r:embed="rId5">
            <a:alphaModFix/>
          </a:blip>
          <a:srcRect b="0" l="26412" r="6922" t="0"/>
          <a:stretch/>
        </p:blipFill>
        <p:spPr>
          <a:xfrm>
            <a:off x="6307990" y="1933575"/>
            <a:ext cx="1466850" cy="1466850"/>
          </a:xfrm>
          <a:prstGeom prst="rect">
            <a:avLst/>
          </a:prstGeom>
          <a:noFill/>
          <a:ln>
            <a:noFill/>
          </a:ln>
        </p:spPr>
      </p:pic>
      <p:cxnSp>
        <p:nvCxnSpPr>
          <p:cNvPr id="319" name="Google Shape;319;p58"/>
          <p:cNvCxnSpPr/>
          <p:nvPr/>
        </p:nvCxnSpPr>
        <p:spPr>
          <a:xfrm>
            <a:off x="1278790" y="4513232"/>
            <a:ext cx="6488848" cy="4858"/>
          </a:xfrm>
          <a:prstGeom prst="straightConnector1">
            <a:avLst/>
          </a:prstGeom>
          <a:noFill/>
          <a:ln cap="flat" cmpd="sng" w="12700">
            <a:solidFill>
              <a:srgbClr val="BFBFBF"/>
            </a:solidFill>
            <a:prstDash val="dash"/>
            <a:miter lim="800000"/>
            <a:headEnd len="sm" w="sm" type="none"/>
            <a:tailEnd len="sm" w="sm" type="none"/>
          </a:ln>
        </p:spPr>
      </p:cxnSp>
      <p:grpSp>
        <p:nvGrpSpPr>
          <p:cNvPr id="320" name="Google Shape;320;p58"/>
          <p:cNvGrpSpPr/>
          <p:nvPr/>
        </p:nvGrpSpPr>
        <p:grpSpPr>
          <a:xfrm>
            <a:off x="1079618" y="3534749"/>
            <a:ext cx="1749307" cy="764180"/>
            <a:chOff x="1439491" y="4712998"/>
            <a:chExt cx="2332410" cy="1018907"/>
          </a:xfrm>
        </p:grpSpPr>
        <p:sp>
          <p:nvSpPr>
            <p:cNvPr id="321" name="Google Shape;321;p58"/>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22" name="Google Shape;322;p58"/>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 subdue</a:t>
              </a:r>
              <a:endParaRPr sz="1100"/>
            </a:p>
          </p:txBody>
        </p:sp>
      </p:grpSp>
      <p:grpSp>
        <p:nvGrpSpPr>
          <p:cNvPr id="323" name="Google Shape;323;p58"/>
          <p:cNvGrpSpPr/>
          <p:nvPr/>
        </p:nvGrpSpPr>
        <p:grpSpPr>
          <a:xfrm>
            <a:off x="3641663" y="3534749"/>
            <a:ext cx="1749307" cy="764180"/>
            <a:chOff x="1439491" y="4712998"/>
            <a:chExt cx="2332410" cy="1018907"/>
          </a:xfrm>
        </p:grpSpPr>
        <p:sp>
          <p:nvSpPr>
            <p:cNvPr id="324" name="Google Shape;324;p58"/>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25" name="Google Shape;325;p58"/>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a:t>
              </a:r>
              <a:endParaRPr sz="1100"/>
            </a:p>
          </p:txBody>
        </p:sp>
      </p:grpSp>
      <p:grpSp>
        <p:nvGrpSpPr>
          <p:cNvPr id="326" name="Google Shape;326;p58"/>
          <p:cNvGrpSpPr/>
          <p:nvPr/>
        </p:nvGrpSpPr>
        <p:grpSpPr>
          <a:xfrm>
            <a:off x="6177829" y="3534749"/>
            <a:ext cx="1749307" cy="764180"/>
            <a:chOff x="1439491" y="4712998"/>
            <a:chExt cx="2332410" cy="1018907"/>
          </a:xfrm>
        </p:grpSpPr>
        <p:sp>
          <p:nvSpPr>
            <p:cNvPr id="327" name="Google Shape;327;p58"/>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28" name="Google Shape;328;p58"/>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create</a:t>
              </a:r>
              <a:endParaRPr sz="1100"/>
            </a:p>
          </p:txBody>
        </p:sp>
      </p:grpSp>
      <p:cxnSp>
        <p:nvCxnSpPr>
          <p:cNvPr id="329" name="Google Shape;329;p58"/>
          <p:cNvCxnSpPr/>
          <p:nvPr/>
        </p:nvCxnSpPr>
        <p:spPr>
          <a:xfrm flipH="1" rot="10800000">
            <a:off x="201221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330" name="Google Shape;330;p58"/>
          <p:cNvCxnSpPr/>
          <p:nvPr/>
        </p:nvCxnSpPr>
        <p:spPr>
          <a:xfrm flipH="1" rot="10800000">
            <a:off x="457253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331" name="Google Shape;331;p58"/>
          <p:cNvCxnSpPr/>
          <p:nvPr/>
        </p:nvCxnSpPr>
        <p:spPr>
          <a:xfrm flipH="1" rot="10800000">
            <a:off x="7132854" y="4458559"/>
            <a:ext cx="125902" cy="119063"/>
          </a:xfrm>
          <a:prstGeom prst="straightConnector1">
            <a:avLst/>
          </a:prstGeom>
          <a:noFill/>
          <a:ln cap="flat" cmpd="sng" w="19050">
            <a:solidFill>
              <a:srgbClr val="3F3F3F"/>
            </a:solidFill>
            <a:prstDash val="solid"/>
            <a:miter lim="800000"/>
            <a:headEnd len="sm" w="sm" type="none"/>
            <a:tailEnd len="sm" w="sm" type="none"/>
          </a:ln>
        </p:spPr>
      </p:cxnSp>
      <p:grpSp>
        <p:nvGrpSpPr>
          <p:cNvPr id="332" name="Google Shape;332;p58"/>
          <p:cNvGrpSpPr/>
          <p:nvPr/>
        </p:nvGrpSpPr>
        <p:grpSpPr>
          <a:xfrm>
            <a:off x="1454965" y="457478"/>
            <a:ext cx="6143698" cy="904687"/>
            <a:chOff x="2000201" y="483239"/>
            <a:chExt cx="8191598" cy="1206250"/>
          </a:xfrm>
        </p:grpSpPr>
        <p:sp>
          <p:nvSpPr>
            <p:cNvPr id="333" name="Google Shape;333;p58"/>
            <p:cNvSpPr txBox="1"/>
            <p:nvPr/>
          </p:nvSpPr>
          <p:spPr>
            <a:xfrm>
              <a:off x="2692478" y="483239"/>
              <a:ext cx="6807044" cy="502702"/>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a:t>
              </a:r>
              <a:r>
                <a:rPr lang="en" sz="2000">
                  <a:solidFill>
                    <a:schemeClr val="accent1"/>
                  </a:solidFill>
                  <a:latin typeface="Montserrat Medium"/>
                  <a:ea typeface="Montserrat Medium"/>
                  <a:cs typeface="Montserrat Medium"/>
                  <a:sym typeface="Montserrat Medium"/>
                </a:rPr>
                <a:t>Page is Going to End</a:t>
              </a:r>
              <a:endParaRPr sz="2000">
                <a:solidFill>
                  <a:schemeClr val="accent1"/>
                </a:solidFill>
                <a:latin typeface="Montserrat Medium"/>
                <a:ea typeface="Montserrat Medium"/>
                <a:cs typeface="Montserrat Medium"/>
                <a:sym typeface="Montserrat Medium"/>
              </a:endParaRPr>
            </a:p>
          </p:txBody>
        </p:sp>
        <p:sp>
          <p:nvSpPr>
            <p:cNvPr id="334" name="Google Shape;334;p58"/>
            <p:cNvSpPr/>
            <p:nvPr/>
          </p:nvSpPr>
          <p:spPr>
            <a:xfrm>
              <a:off x="5925669" y="1634625"/>
              <a:ext cx="340663" cy="548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335" name="Google Shape;335;p58"/>
            <p:cNvSpPr/>
            <p:nvPr/>
          </p:nvSpPr>
          <p:spPr>
            <a:xfrm>
              <a:off x="2000201" y="993536"/>
              <a:ext cx="8191598" cy="551882"/>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Arial"/>
                  <a:ea typeface="Arial"/>
                  <a:cs typeface="Arial"/>
                  <a:sym typeface="Arial"/>
                </a:rPr>
                <a:t>Lorem Ipsum is simply dummy text of the printing and typesetting industry. when an unknown printer Lorem Ipsum has been the industry's standard dummy text ever since the 1500s, when an unknown printer took.</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Google Shape;340;p59"/>
          <p:cNvSpPr txBox="1"/>
          <p:nvPr/>
        </p:nvSpPr>
        <p:spPr>
          <a:xfrm>
            <a:off x="2393156" y="1119188"/>
            <a:ext cx="4357688" cy="223907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500">
                <a:solidFill>
                  <a:schemeClr val="dk1"/>
                </a:solidFill>
                <a:latin typeface="Montserrat"/>
                <a:ea typeface="Montserrat"/>
                <a:cs typeface="Montserrat"/>
                <a:sym typeface="Montserrat"/>
              </a:rPr>
              <a:t>"It is better to fail</a:t>
            </a:r>
            <a:endParaRPr sz="1100"/>
          </a:p>
          <a:p>
            <a:pPr indent="0" lvl="0" marL="0" marR="0" rtl="0" algn="ctr">
              <a:spcBef>
                <a:spcPts val="0"/>
              </a:spcBef>
              <a:spcAft>
                <a:spcPts val="0"/>
              </a:spcAft>
              <a:buNone/>
            </a:pPr>
            <a:r>
              <a:rPr lang="en" sz="3500">
                <a:solidFill>
                  <a:schemeClr val="dk1"/>
                </a:solidFill>
                <a:latin typeface="Montserrat"/>
                <a:ea typeface="Montserrat"/>
                <a:cs typeface="Montserrat"/>
                <a:sym typeface="Montserrat"/>
              </a:rPr>
              <a:t>In originality than</a:t>
            </a:r>
            <a:endParaRPr sz="1100"/>
          </a:p>
          <a:p>
            <a:pPr indent="0" lvl="0" marL="0" marR="0" rtl="0" algn="ctr">
              <a:spcBef>
                <a:spcPts val="0"/>
              </a:spcBef>
              <a:spcAft>
                <a:spcPts val="0"/>
              </a:spcAft>
              <a:buNone/>
            </a:pPr>
            <a:r>
              <a:rPr lang="en" sz="3500">
                <a:solidFill>
                  <a:schemeClr val="dk1"/>
                </a:solidFill>
                <a:latin typeface="Montserrat"/>
                <a:ea typeface="Montserrat"/>
                <a:cs typeface="Montserrat"/>
                <a:sym typeface="Montserrat"/>
              </a:rPr>
              <a:t>to succeed in</a:t>
            </a:r>
            <a:endParaRPr sz="1100"/>
          </a:p>
          <a:p>
            <a:pPr indent="0" lvl="0" marL="0" marR="0" rtl="0" algn="ctr">
              <a:spcBef>
                <a:spcPts val="0"/>
              </a:spcBef>
              <a:spcAft>
                <a:spcPts val="0"/>
              </a:spcAft>
              <a:buNone/>
            </a:pPr>
            <a:r>
              <a:rPr lang="en" sz="3500">
                <a:solidFill>
                  <a:schemeClr val="dk1"/>
                </a:solidFill>
                <a:latin typeface="Montserrat"/>
                <a:ea typeface="Montserrat"/>
                <a:cs typeface="Montserrat"/>
                <a:sym typeface="Montserrat"/>
              </a:rPr>
              <a:t>imitation."</a:t>
            </a:r>
            <a:endParaRPr sz="1100"/>
          </a:p>
        </p:txBody>
      </p:sp>
      <p:sp>
        <p:nvSpPr>
          <p:cNvPr id="341" name="Google Shape;341;p59"/>
          <p:cNvSpPr txBox="1"/>
          <p:nvPr/>
        </p:nvSpPr>
        <p:spPr>
          <a:xfrm>
            <a:off x="3366135" y="3995994"/>
            <a:ext cx="241173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Freepiker. Suite</a:t>
            </a:r>
            <a:endParaRPr sz="1100"/>
          </a:p>
        </p:txBody>
      </p:sp>
      <p:cxnSp>
        <p:nvCxnSpPr>
          <p:cNvPr id="342" name="Google Shape;342;p59"/>
          <p:cNvCxnSpPr/>
          <p:nvPr/>
        </p:nvCxnSpPr>
        <p:spPr>
          <a:xfrm>
            <a:off x="4486125" y="3903601"/>
            <a:ext cx="171751" cy="0"/>
          </a:xfrm>
          <a:prstGeom prst="straightConnector1">
            <a:avLst/>
          </a:prstGeom>
          <a:noFill/>
          <a:ln cap="flat" cmpd="sng" w="19050">
            <a:solidFill>
              <a:schemeClr val="dk1"/>
            </a:solidFill>
            <a:prstDash val="solid"/>
            <a:miter lim="800000"/>
            <a:headEnd len="sm" w="sm" type="none"/>
            <a:tailEnd len="sm" w="sm"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Google Shape;347;p60"/>
          <p:cNvSpPr/>
          <p:nvPr/>
        </p:nvSpPr>
        <p:spPr>
          <a:xfrm>
            <a:off x="0" y="0"/>
            <a:ext cx="914400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8" name="Google Shape;348;p60"/>
          <p:cNvSpPr txBox="1"/>
          <p:nvPr/>
        </p:nvSpPr>
        <p:spPr>
          <a:xfrm>
            <a:off x="2393156" y="1119188"/>
            <a:ext cx="4357688" cy="223907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500">
                <a:solidFill>
                  <a:schemeClr val="lt1"/>
                </a:solidFill>
                <a:latin typeface="Montserrat"/>
                <a:ea typeface="Montserrat"/>
                <a:cs typeface="Montserrat"/>
                <a:sym typeface="Montserrat"/>
              </a:rPr>
              <a:t>"It is better to fail</a:t>
            </a:r>
            <a:endParaRPr sz="1100"/>
          </a:p>
          <a:p>
            <a:pPr indent="0" lvl="0" marL="0" marR="0" rtl="0" algn="ctr">
              <a:spcBef>
                <a:spcPts val="0"/>
              </a:spcBef>
              <a:spcAft>
                <a:spcPts val="0"/>
              </a:spcAft>
              <a:buNone/>
            </a:pPr>
            <a:r>
              <a:rPr lang="en" sz="3500">
                <a:solidFill>
                  <a:schemeClr val="lt1"/>
                </a:solidFill>
                <a:latin typeface="Montserrat"/>
                <a:ea typeface="Montserrat"/>
                <a:cs typeface="Montserrat"/>
                <a:sym typeface="Montserrat"/>
              </a:rPr>
              <a:t>In originality than</a:t>
            </a:r>
            <a:endParaRPr sz="1100"/>
          </a:p>
          <a:p>
            <a:pPr indent="0" lvl="0" marL="0" marR="0" rtl="0" algn="ctr">
              <a:spcBef>
                <a:spcPts val="0"/>
              </a:spcBef>
              <a:spcAft>
                <a:spcPts val="0"/>
              </a:spcAft>
              <a:buNone/>
            </a:pPr>
            <a:r>
              <a:rPr lang="en" sz="3500">
                <a:solidFill>
                  <a:schemeClr val="lt1"/>
                </a:solidFill>
                <a:latin typeface="Montserrat"/>
                <a:ea typeface="Montserrat"/>
                <a:cs typeface="Montserrat"/>
                <a:sym typeface="Montserrat"/>
              </a:rPr>
              <a:t>to succeed in</a:t>
            </a:r>
            <a:endParaRPr sz="1100"/>
          </a:p>
          <a:p>
            <a:pPr indent="0" lvl="0" marL="0" marR="0" rtl="0" algn="ctr">
              <a:spcBef>
                <a:spcPts val="0"/>
              </a:spcBef>
              <a:spcAft>
                <a:spcPts val="0"/>
              </a:spcAft>
              <a:buNone/>
            </a:pPr>
            <a:r>
              <a:rPr lang="en" sz="3500">
                <a:solidFill>
                  <a:schemeClr val="lt1"/>
                </a:solidFill>
                <a:latin typeface="Montserrat"/>
                <a:ea typeface="Montserrat"/>
                <a:cs typeface="Montserrat"/>
                <a:sym typeface="Montserrat"/>
              </a:rPr>
              <a:t>imitation."</a:t>
            </a:r>
            <a:endParaRPr sz="1100"/>
          </a:p>
        </p:txBody>
      </p:sp>
      <p:sp>
        <p:nvSpPr>
          <p:cNvPr id="349" name="Google Shape;349;p60"/>
          <p:cNvSpPr txBox="1"/>
          <p:nvPr/>
        </p:nvSpPr>
        <p:spPr>
          <a:xfrm>
            <a:off x="3366135" y="3995994"/>
            <a:ext cx="241173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Freepiker. Suite</a:t>
            </a:r>
            <a:endParaRPr sz="1100"/>
          </a:p>
        </p:txBody>
      </p:sp>
      <p:cxnSp>
        <p:nvCxnSpPr>
          <p:cNvPr id="350" name="Google Shape;350;p60"/>
          <p:cNvCxnSpPr/>
          <p:nvPr/>
        </p:nvCxnSpPr>
        <p:spPr>
          <a:xfrm>
            <a:off x="4486125" y="3903601"/>
            <a:ext cx="171751" cy="0"/>
          </a:xfrm>
          <a:prstGeom prst="straightConnector1">
            <a:avLst/>
          </a:prstGeom>
          <a:noFill/>
          <a:ln cap="flat" cmpd="sng" w="19050">
            <a:solidFill>
              <a:schemeClr val="lt1"/>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43"/>
          <p:cNvSpPr/>
          <p:nvPr/>
        </p:nvSpPr>
        <p:spPr>
          <a:xfrm>
            <a:off x="-520368" y="-2213353"/>
            <a:ext cx="7723440" cy="7723440"/>
          </a:xfrm>
          <a:prstGeom prst="ellipse">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37" name="Google Shape;137;p43"/>
          <p:cNvGrpSpPr/>
          <p:nvPr/>
        </p:nvGrpSpPr>
        <p:grpSpPr>
          <a:xfrm>
            <a:off x="998813" y="1004166"/>
            <a:ext cx="3320776" cy="1827813"/>
            <a:chOff x="4200525" y="1924576"/>
            <a:chExt cx="3437556" cy="1586999"/>
          </a:xfrm>
        </p:grpSpPr>
        <p:sp>
          <p:nvSpPr>
            <p:cNvPr id="138" name="Google Shape;138;p43"/>
            <p:cNvSpPr txBox="1"/>
            <p:nvPr/>
          </p:nvSpPr>
          <p:spPr>
            <a:xfrm>
              <a:off x="4200526" y="1924576"/>
              <a:ext cx="3437555" cy="845105"/>
            </a:xfrm>
            <a:prstGeom prst="rect">
              <a:avLst/>
            </a:prstGeom>
            <a:noFill/>
            <a:ln>
              <a:noFill/>
            </a:ln>
          </p:spPr>
          <p:txBody>
            <a:bodyPr anchorCtr="0" anchor="ctr" bIns="34275" lIns="68575" spcFirstLastPara="1" rIns="68575" wrap="square" tIns="34275">
              <a:noAutofit/>
            </a:bodyPr>
            <a:lstStyle/>
            <a:p>
              <a:pPr indent="0" lvl="0" marL="0" marR="0" rtl="0" algn="l">
                <a:lnSpc>
                  <a:spcPct val="97916"/>
                </a:lnSpc>
                <a:spcBef>
                  <a:spcPts val="0"/>
                </a:spcBef>
                <a:spcAft>
                  <a:spcPts val="0"/>
                </a:spcAft>
                <a:buNone/>
              </a:pPr>
              <a:r>
                <a:rPr b="0" i="0" lang="en" sz="3600" u="none" cap="none" strike="noStrike">
                  <a:solidFill>
                    <a:schemeClr val="lt1"/>
                  </a:solidFill>
                  <a:latin typeface="Raleway Black"/>
                  <a:ea typeface="Raleway Black"/>
                  <a:cs typeface="Raleway Black"/>
                  <a:sym typeface="Raleway Black"/>
                </a:rPr>
                <a:t>THE</a:t>
              </a:r>
              <a:endParaRPr sz="1100"/>
            </a:p>
            <a:p>
              <a:pPr indent="0" lvl="0" marL="0" marR="0" rtl="0" algn="l">
                <a:lnSpc>
                  <a:spcPct val="97916"/>
                </a:lnSpc>
                <a:spcBef>
                  <a:spcPts val="0"/>
                </a:spcBef>
                <a:spcAft>
                  <a:spcPts val="0"/>
                </a:spcAft>
                <a:buNone/>
              </a:pPr>
              <a:r>
                <a:rPr b="0" i="0" lang="en" sz="3600" u="none" cap="none" strike="noStrike">
                  <a:solidFill>
                    <a:schemeClr val="accent1"/>
                  </a:solidFill>
                  <a:latin typeface="Raleway Black"/>
                  <a:ea typeface="Raleway Black"/>
                  <a:cs typeface="Raleway Black"/>
                  <a:sym typeface="Raleway Black"/>
                </a:rPr>
                <a:t>PROPOSAL</a:t>
              </a:r>
              <a:endParaRPr sz="1100"/>
            </a:p>
          </p:txBody>
        </p:sp>
        <p:cxnSp>
          <p:nvCxnSpPr>
            <p:cNvPr id="139" name="Google Shape;139;p43"/>
            <p:cNvCxnSpPr/>
            <p:nvPr/>
          </p:nvCxnSpPr>
          <p:spPr>
            <a:xfrm>
              <a:off x="4319300" y="2856041"/>
              <a:ext cx="332611" cy="0"/>
            </a:xfrm>
            <a:prstGeom prst="straightConnector1">
              <a:avLst/>
            </a:prstGeom>
            <a:noFill/>
            <a:ln cap="flat" cmpd="sng" w="76200">
              <a:solidFill>
                <a:schemeClr val="accent1"/>
              </a:solidFill>
              <a:prstDash val="solid"/>
              <a:miter lim="800000"/>
              <a:headEnd len="sm" w="sm" type="none"/>
              <a:tailEnd len="sm" w="sm" type="none"/>
            </a:ln>
          </p:spPr>
        </p:cxnSp>
        <p:sp>
          <p:nvSpPr>
            <p:cNvPr id="140" name="Google Shape;140;p43"/>
            <p:cNvSpPr txBox="1"/>
            <p:nvPr/>
          </p:nvSpPr>
          <p:spPr>
            <a:xfrm>
              <a:off x="4200525" y="3134117"/>
              <a:ext cx="2802099" cy="377458"/>
            </a:xfrm>
            <a:prstGeom prst="rect">
              <a:avLst/>
            </a:prstGeom>
            <a:noFill/>
            <a:ln>
              <a:noFill/>
            </a:ln>
          </p:spPr>
          <p:txBody>
            <a:bodyPr anchorCtr="0" anchor="t" bIns="34275" lIns="68575" spcFirstLastPara="1" rIns="68575" wrap="square" tIns="34275">
              <a:noAutofit/>
            </a:bodyPr>
            <a:lstStyle/>
            <a:p>
              <a:pPr indent="0" lvl="0" marL="0" marR="0" rtl="0" algn="l">
                <a:lnSpc>
                  <a:spcPct val="95000"/>
                </a:lnSpc>
                <a:spcBef>
                  <a:spcPts val="0"/>
                </a:spcBef>
                <a:spcAft>
                  <a:spcPts val="0"/>
                </a:spcAft>
                <a:buNone/>
              </a:pPr>
              <a:r>
                <a:rPr b="0" i="0" lang="en" sz="1500" u="none" cap="none" strike="noStrike">
                  <a:solidFill>
                    <a:srgbClr val="A5A5A5"/>
                  </a:solidFill>
                  <a:latin typeface="Montserrat Light"/>
                  <a:ea typeface="Montserrat Light"/>
                  <a:cs typeface="Montserrat Light"/>
                  <a:sym typeface="Montserrat Light"/>
                </a:rPr>
                <a:t>PRESENTATION TEMPLATE</a:t>
              </a:r>
              <a:endParaRPr sz="1100"/>
            </a:p>
          </p:txBody>
        </p:sp>
      </p:grpSp>
      <p:sp>
        <p:nvSpPr>
          <p:cNvPr id="141" name="Google Shape;141;p43"/>
          <p:cNvSpPr/>
          <p:nvPr/>
        </p:nvSpPr>
        <p:spPr>
          <a:xfrm>
            <a:off x="5440738" y="2571750"/>
            <a:ext cx="2233613" cy="2233613"/>
          </a:xfrm>
          <a:prstGeom prst="ellipse">
            <a:avLst/>
          </a:prstGeom>
          <a:noFill/>
          <a:ln cap="flat" cmpd="sng" w="1270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42" name="Google Shape;142;p43"/>
          <p:cNvPicPr preferRelativeResize="0"/>
          <p:nvPr>
            <p:ph idx="2" type="pic"/>
          </p:nvPr>
        </p:nvPicPr>
        <p:blipFill rotWithShape="1">
          <a:blip r:embed="rId3">
            <a:alphaModFix/>
          </a:blip>
          <a:srcRect b="0" l="0" r="0" t="0"/>
          <a:stretch/>
        </p:blipFill>
        <p:spPr>
          <a:xfrm>
            <a:off x="5595519" y="2726531"/>
            <a:ext cx="1924200" cy="19242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Google Shape;355;p61"/>
          <p:cNvSpPr/>
          <p:nvPr/>
        </p:nvSpPr>
        <p:spPr>
          <a:xfrm>
            <a:off x="1352975" y="1822408"/>
            <a:ext cx="2376370" cy="2376370"/>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6" name="Google Shape;356;p61"/>
          <p:cNvSpPr/>
          <p:nvPr/>
        </p:nvSpPr>
        <p:spPr>
          <a:xfrm>
            <a:off x="5369777" y="1822408"/>
            <a:ext cx="2376370" cy="2376370"/>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57" name="Google Shape;357;p61"/>
          <p:cNvGrpSpPr/>
          <p:nvPr/>
        </p:nvGrpSpPr>
        <p:grpSpPr>
          <a:xfrm>
            <a:off x="1454965" y="457478"/>
            <a:ext cx="6143698" cy="904687"/>
            <a:chOff x="2000201" y="483239"/>
            <a:chExt cx="8191598" cy="1206250"/>
          </a:xfrm>
        </p:grpSpPr>
        <p:sp>
          <p:nvSpPr>
            <p:cNvPr id="358" name="Google Shape;358;p61"/>
            <p:cNvSpPr txBox="1"/>
            <p:nvPr/>
          </p:nvSpPr>
          <p:spPr>
            <a:xfrm>
              <a:off x="2692478" y="483239"/>
              <a:ext cx="6807044" cy="502702"/>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a:t>
              </a:r>
              <a:r>
                <a:rPr lang="en" sz="2000">
                  <a:solidFill>
                    <a:schemeClr val="accent1"/>
                  </a:solidFill>
                  <a:latin typeface="Montserrat Medium"/>
                  <a:ea typeface="Montserrat Medium"/>
                  <a:cs typeface="Montserrat Medium"/>
                  <a:sym typeface="Montserrat Medium"/>
                </a:rPr>
                <a:t>Page is Going to End</a:t>
              </a:r>
              <a:endParaRPr sz="2000">
                <a:solidFill>
                  <a:schemeClr val="accent1"/>
                </a:solidFill>
                <a:latin typeface="Montserrat Medium"/>
                <a:ea typeface="Montserrat Medium"/>
                <a:cs typeface="Montserrat Medium"/>
                <a:sym typeface="Montserrat Medium"/>
              </a:endParaRPr>
            </a:p>
          </p:txBody>
        </p:sp>
        <p:sp>
          <p:nvSpPr>
            <p:cNvPr id="359" name="Google Shape;359;p61"/>
            <p:cNvSpPr/>
            <p:nvPr/>
          </p:nvSpPr>
          <p:spPr>
            <a:xfrm>
              <a:off x="5925669" y="1634625"/>
              <a:ext cx="340663" cy="548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360" name="Google Shape;360;p61"/>
            <p:cNvSpPr/>
            <p:nvPr/>
          </p:nvSpPr>
          <p:spPr>
            <a:xfrm>
              <a:off x="2000201" y="993536"/>
              <a:ext cx="8191598" cy="551882"/>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Arial"/>
                  <a:ea typeface="Arial"/>
                  <a:cs typeface="Arial"/>
                  <a:sym typeface="Arial"/>
                </a:rPr>
                <a:t>Lorem Ipsum is simply dummy text of the printing and typesetting industry. when an unknown printer Lorem Ipsum has been the industry's standard dummy text ever since the 1500s, when an unknown printer took.</a:t>
              </a:r>
              <a:endParaRPr sz="1100"/>
            </a:p>
          </p:txBody>
        </p:sp>
      </p:grpSp>
      <p:sp>
        <p:nvSpPr>
          <p:cNvPr id="361" name="Google Shape;361;p61"/>
          <p:cNvSpPr/>
          <p:nvPr/>
        </p:nvSpPr>
        <p:spPr>
          <a:xfrm>
            <a:off x="3338629" y="1822408"/>
            <a:ext cx="2376370" cy="2376370"/>
          </a:xfrm>
          <a:prstGeom prst="ellipse">
            <a:avLst/>
          </a:prstGeom>
          <a:solidFill>
            <a:srgbClr val="595959">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2" name="Google Shape;362;p61"/>
          <p:cNvSpPr txBox="1"/>
          <p:nvPr/>
        </p:nvSpPr>
        <p:spPr>
          <a:xfrm>
            <a:off x="4289328" y="2211059"/>
            <a:ext cx="474973" cy="61170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500">
                <a:solidFill>
                  <a:schemeClr val="lt1"/>
                </a:solidFill>
                <a:latin typeface="Arial"/>
                <a:ea typeface="Arial"/>
                <a:cs typeface="Arial"/>
                <a:sym typeface="Arial"/>
              </a:rPr>
              <a:t></a:t>
            </a:r>
            <a:endParaRPr sz="3500">
              <a:solidFill>
                <a:schemeClr val="lt1"/>
              </a:solidFill>
              <a:latin typeface="Arial"/>
              <a:ea typeface="Arial"/>
              <a:cs typeface="Arial"/>
              <a:sym typeface="Arial"/>
            </a:endParaRPr>
          </a:p>
        </p:txBody>
      </p:sp>
      <p:sp>
        <p:nvSpPr>
          <p:cNvPr id="363" name="Google Shape;363;p61"/>
          <p:cNvSpPr txBox="1"/>
          <p:nvPr/>
        </p:nvSpPr>
        <p:spPr>
          <a:xfrm>
            <a:off x="2257730" y="2211059"/>
            <a:ext cx="474973" cy="61170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500">
                <a:solidFill>
                  <a:schemeClr val="lt1"/>
                </a:solidFill>
                <a:latin typeface="Arial"/>
                <a:ea typeface="Arial"/>
                <a:cs typeface="Arial"/>
                <a:sym typeface="Arial"/>
              </a:rPr>
              <a:t></a:t>
            </a:r>
            <a:endParaRPr sz="3500">
              <a:solidFill>
                <a:schemeClr val="lt1"/>
              </a:solidFill>
              <a:latin typeface="Arial"/>
              <a:ea typeface="Arial"/>
              <a:cs typeface="Arial"/>
              <a:sym typeface="Arial"/>
            </a:endParaRPr>
          </a:p>
        </p:txBody>
      </p:sp>
      <p:grpSp>
        <p:nvGrpSpPr>
          <p:cNvPr id="364" name="Google Shape;364;p61"/>
          <p:cNvGrpSpPr/>
          <p:nvPr/>
        </p:nvGrpSpPr>
        <p:grpSpPr>
          <a:xfrm>
            <a:off x="1620563" y="2955755"/>
            <a:ext cx="1749307" cy="764180"/>
            <a:chOff x="1439491" y="4712998"/>
            <a:chExt cx="2332410" cy="1018907"/>
          </a:xfrm>
        </p:grpSpPr>
        <p:sp>
          <p:nvSpPr>
            <p:cNvPr id="365" name="Google Shape;365;p6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ever since the 1500s</a:t>
              </a:r>
              <a:endParaRPr sz="1100"/>
            </a:p>
          </p:txBody>
        </p:sp>
        <p:sp>
          <p:nvSpPr>
            <p:cNvPr id="366" name="Google Shape;366;p6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chemeClr val="lt1"/>
                  </a:solidFill>
                  <a:latin typeface="Arial"/>
                  <a:ea typeface="Arial"/>
                  <a:cs typeface="Arial"/>
                  <a:sym typeface="Arial"/>
                </a:rPr>
                <a:t>Concept don’t to be subdue</a:t>
              </a:r>
              <a:endParaRPr sz="1100"/>
            </a:p>
          </p:txBody>
        </p:sp>
      </p:grpSp>
      <p:grpSp>
        <p:nvGrpSpPr>
          <p:cNvPr id="367" name="Google Shape;367;p61"/>
          <p:cNvGrpSpPr/>
          <p:nvPr/>
        </p:nvGrpSpPr>
        <p:grpSpPr>
          <a:xfrm>
            <a:off x="3697346" y="2955755"/>
            <a:ext cx="1749307" cy="764180"/>
            <a:chOff x="1439491" y="4712998"/>
            <a:chExt cx="2332410" cy="1018907"/>
          </a:xfrm>
        </p:grpSpPr>
        <p:sp>
          <p:nvSpPr>
            <p:cNvPr id="368" name="Google Shape;368;p6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ever since the 1500s</a:t>
              </a:r>
              <a:endParaRPr sz="1100"/>
            </a:p>
          </p:txBody>
        </p:sp>
        <p:sp>
          <p:nvSpPr>
            <p:cNvPr id="369" name="Google Shape;369;p6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chemeClr val="lt1"/>
                  </a:solidFill>
                  <a:latin typeface="Arial"/>
                  <a:ea typeface="Arial"/>
                  <a:cs typeface="Arial"/>
                  <a:sym typeface="Arial"/>
                </a:rPr>
                <a:t>Concept don’t to be subdue</a:t>
              </a:r>
              <a:endParaRPr sz="1100"/>
            </a:p>
          </p:txBody>
        </p:sp>
      </p:grpSp>
      <p:sp>
        <p:nvSpPr>
          <p:cNvPr id="370" name="Google Shape;370;p61"/>
          <p:cNvSpPr txBox="1"/>
          <p:nvPr/>
        </p:nvSpPr>
        <p:spPr>
          <a:xfrm>
            <a:off x="6320476" y="2211059"/>
            <a:ext cx="474973" cy="61170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500">
                <a:solidFill>
                  <a:schemeClr val="lt1"/>
                </a:solidFill>
                <a:latin typeface="Arial"/>
                <a:ea typeface="Arial"/>
                <a:cs typeface="Arial"/>
                <a:sym typeface="Arial"/>
              </a:rPr>
              <a:t></a:t>
            </a:r>
            <a:endParaRPr sz="3500">
              <a:solidFill>
                <a:schemeClr val="lt1"/>
              </a:solidFill>
              <a:latin typeface="Arial"/>
              <a:ea typeface="Arial"/>
              <a:cs typeface="Arial"/>
              <a:sym typeface="Arial"/>
            </a:endParaRPr>
          </a:p>
        </p:txBody>
      </p:sp>
      <p:grpSp>
        <p:nvGrpSpPr>
          <p:cNvPr id="371" name="Google Shape;371;p61"/>
          <p:cNvGrpSpPr/>
          <p:nvPr/>
        </p:nvGrpSpPr>
        <p:grpSpPr>
          <a:xfrm>
            <a:off x="5680320" y="2955755"/>
            <a:ext cx="1749307" cy="764180"/>
            <a:chOff x="1439491" y="4712998"/>
            <a:chExt cx="2332410" cy="1018907"/>
          </a:xfrm>
        </p:grpSpPr>
        <p:sp>
          <p:nvSpPr>
            <p:cNvPr id="372" name="Google Shape;372;p6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lt1"/>
                  </a:solidFill>
                  <a:latin typeface="Arial"/>
                  <a:ea typeface="Arial"/>
                  <a:cs typeface="Arial"/>
                  <a:sym typeface="Arial"/>
                </a:rPr>
                <a:t>ever since the 1500s</a:t>
              </a:r>
              <a:endParaRPr sz="1100"/>
            </a:p>
          </p:txBody>
        </p:sp>
        <p:sp>
          <p:nvSpPr>
            <p:cNvPr id="373" name="Google Shape;373;p6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chemeClr val="lt1"/>
                  </a:solidFill>
                  <a:latin typeface="Arial"/>
                  <a:ea typeface="Arial"/>
                  <a:cs typeface="Arial"/>
                  <a:sym typeface="Arial"/>
                </a:rPr>
                <a:t>Concept don’t to be subdue</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pic>
        <p:nvPicPr>
          <p:cNvPr id="378" name="Google Shape;378;p62"/>
          <p:cNvPicPr preferRelativeResize="0"/>
          <p:nvPr>
            <p:ph idx="2" type="pic"/>
          </p:nvPr>
        </p:nvPicPr>
        <p:blipFill rotWithShape="1">
          <a:blip r:embed="rId3">
            <a:alphaModFix/>
          </a:blip>
          <a:srcRect b="3963" l="0" r="0" t="62005"/>
          <a:stretch/>
        </p:blipFill>
        <p:spPr>
          <a:xfrm>
            <a:off x="485775" y="485775"/>
            <a:ext cx="8172450" cy="4171950"/>
          </a:xfrm>
          <a:prstGeom prst="rect">
            <a:avLst/>
          </a:prstGeom>
          <a:noFill/>
          <a:ln>
            <a:noFill/>
          </a:ln>
        </p:spPr>
      </p:pic>
      <p:sp>
        <p:nvSpPr>
          <p:cNvPr id="379" name="Google Shape;379;p62"/>
          <p:cNvSpPr/>
          <p:nvPr/>
        </p:nvSpPr>
        <p:spPr>
          <a:xfrm>
            <a:off x="485775" y="485775"/>
            <a:ext cx="8172450" cy="4171950"/>
          </a:xfrm>
          <a:prstGeom prst="rect">
            <a:avLst/>
          </a:prstGeom>
          <a:solidFill>
            <a:srgbClr val="262626">
              <a:alpha val="8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0" name="Google Shape;380;p62"/>
          <p:cNvSpPr txBox="1"/>
          <p:nvPr/>
        </p:nvSpPr>
        <p:spPr>
          <a:xfrm>
            <a:off x="1983582" y="3375746"/>
            <a:ext cx="5231606" cy="58862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chemeClr val="lt1"/>
                </a:solidFill>
                <a:latin typeface="Montserrat"/>
                <a:ea typeface="Montserrat"/>
                <a:cs typeface="Montserrat"/>
                <a:sym typeface="Montserrat"/>
              </a:rPr>
              <a:t>COMPANY  STREET ADDRESS TEXT GOES HERE WITH CITY 66666, STATE.</a:t>
            </a:r>
            <a:endParaRPr sz="1100"/>
          </a:p>
          <a:p>
            <a:pPr indent="0" lvl="0" marL="0" marR="0" rtl="0" algn="ctr">
              <a:lnSpc>
                <a:spcPct val="150000"/>
              </a:lnSpc>
              <a:spcBef>
                <a:spcPts val="0"/>
              </a:spcBef>
              <a:spcAft>
                <a:spcPts val="0"/>
              </a:spcAft>
              <a:buNone/>
            </a:pPr>
            <a:r>
              <a:rPr lang="en" sz="900">
                <a:solidFill>
                  <a:schemeClr val="lt1"/>
                </a:solidFill>
                <a:latin typeface="Montserrat"/>
                <a:ea typeface="Montserrat"/>
                <a:cs typeface="Montserrat"/>
                <a:sym typeface="Montserrat"/>
              </a:rPr>
              <a:t>PHONE: +1233456 4567, +123 45788, FAX: +124 676546 45, EMAIL: EMAIL@DOMAIN.COM</a:t>
            </a:r>
            <a:endParaRPr sz="1100"/>
          </a:p>
          <a:p>
            <a:pPr indent="0" lvl="0" marL="0" marR="0" rtl="0" algn="ctr">
              <a:lnSpc>
                <a:spcPct val="150000"/>
              </a:lnSpc>
              <a:spcBef>
                <a:spcPts val="0"/>
              </a:spcBef>
              <a:spcAft>
                <a:spcPts val="0"/>
              </a:spcAft>
              <a:buNone/>
            </a:pPr>
            <a:r>
              <a:rPr lang="en" sz="900">
                <a:solidFill>
                  <a:schemeClr val="lt1"/>
                </a:solidFill>
                <a:latin typeface="Montserrat"/>
                <a:ea typeface="Montserrat"/>
                <a:cs typeface="Montserrat"/>
                <a:sym typeface="Montserrat"/>
              </a:rPr>
              <a:t>WEBSITE: WWW.WEBSITEEXAMPLE.COM</a:t>
            </a:r>
            <a:endParaRPr sz="1100"/>
          </a:p>
        </p:txBody>
      </p:sp>
      <p:sp>
        <p:nvSpPr>
          <p:cNvPr id="381" name="Google Shape;381;p62"/>
          <p:cNvSpPr/>
          <p:nvPr/>
        </p:nvSpPr>
        <p:spPr>
          <a:xfrm>
            <a:off x="4289685" y="2368805"/>
            <a:ext cx="619400" cy="76174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4500">
                <a:solidFill>
                  <a:srgbClr val="D8D8D8"/>
                </a:solidFill>
                <a:latin typeface="Arial"/>
                <a:ea typeface="Arial"/>
                <a:cs typeface="Arial"/>
                <a:sym typeface="Arial"/>
              </a:rPr>
              <a:t></a:t>
            </a:r>
            <a:endParaRPr sz="10400">
              <a:solidFill>
                <a:srgbClr val="D8D8D8"/>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Google Shape;386;p63"/>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7" name="Google Shape;387;p63"/>
          <p:cNvSpPr txBox="1"/>
          <p:nvPr/>
        </p:nvSpPr>
        <p:spPr>
          <a:xfrm>
            <a:off x="3435096" y="2367980"/>
            <a:ext cx="2356104"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chemeClr val="lt1"/>
                </a:solidFill>
                <a:latin typeface="Montserrat"/>
                <a:ea typeface="Montserrat"/>
                <a:cs typeface="Montserrat"/>
                <a:sym typeface="Montserrat"/>
              </a:rPr>
              <a:t>THE.END</a:t>
            </a:r>
            <a:endParaRPr sz="1100"/>
          </a:p>
        </p:txBody>
      </p:sp>
      <p:sp>
        <p:nvSpPr>
          <p:cNvPr id="388" name="Google Shape;388;p63"/>
          <p:cNvSpPr/>
          <p:nvPr/>
        </p:nvSpPr>
        <p:spPr>
          <a:xfrm>
            <a:off x="3143250" y="2181225"/>
            <a:ext cx="2733675" cy="781050"/>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pic>
        <p:nvPicPr>
          <p:cNvPr id="147" name="Google Shape;147;p44"/>
          <p:cNvPicPr preferRelativeResize="0"/>
          <p:nvPr>
            <p:ph idx="2" type="pic"/>
          </p:nvPr>
        </p:nvPicPr>
        <p:blipFill rotWithShape="1">
          <a:blip r:embed="rId3">
            <a:alphaModFix/>
          </a:blip>
          <a:srcRect b="38959" l="0" r="0" t="23540"/>
          <a:stretch/>
        </p:blipFill>
        <p:spPr>
          <a:xfrm>
            <a:off x="0" y="0"/>
            <a:ext cx="9144000" cy="5143500"/>
          </a:xfrm>
          <a:prstGeom prst="rect">
            <a:avLst/>
          </a:prstGeom>
          <a:noFill/>
          <a:ln>
            <a:noFill/>
          </a:ln>
        </p:spPr>
      </p:pic>
      <p:sp>
        <p:nvSpPr>
          <p:cNvPr id="148" name="Google Shape;148;p44"/>
          <p:cNvSpPr/>
          <p:nvPr/>
        </p:nvSpPr>
        <p:spPr>
          <a:xfrm>
            <a:off x="0" y="0"/>
            <a:ext cx="9144000" cy="5143500"/>
          </a:xfrm>
          <a:prstGeom prst="rect">
            <a:avLst/>
          </a:prstGeom>
          <a:solidFill>
            <a:srgbClr val="262626">
              <a:alpha val="7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49" name="Google Shape;149;p44"/>
          <p:cNvGrpSpPr/>
          <p:nvPr/>
        </p:nvGrpSpPr>
        <p:grpSpPr>
          <a:xfrm>
            <a:off x="2524125" y="1589837"/>
            <a:ext cx="4095750" cy="1781082"/>
            <a:chOff x="3365500" y="2039530"/>
            <a:chExt cx="5461000" cy="2374776"/>
          </a:xfrm>
        </p:grpSpPr>
        <p:sp>
          <p:nvSpPr>
            <p:cNvPr id="150" name="Google Shape;150;p44"/>
            <p:cNvSpPr txBox="1"/>
            <p:nvPr/>
          </p:nvSpPr>
          <p:spPr>
            <a:xfrm>
              <a:off x="3365500" y="2039530"/>
              <a:ext cx="5461000" cy="1297791"/>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 sz="3500" u="none" cap="none" strike="noStrike">
                  <a:solidFill>
                    <a:schemeClr val="lt1"/>
                  </a:solidFill>
                  <a:latin typeface="Raleway Light"/>
                  <a:ea typeface="Raleway Light"/>
                  <a:cs typeface="Raleway Light"/>
                  <a:sym typeface="Raleway Light"/>
                </a:rPr>
                <a:t>THE</a:t>
              </a:r>
              <a:endParaRPr sz="1100"/>
            </a:p>
            <a:p>
              <a:pPr indent="0" lvl="0" marL="0" marR="0" rtl="0" algn="ctr">
                <a:lnSpc>
                  <a:spcPct val="100000"/>
                </a:lnSpc>
                <a:spcBef>
                  <a:spcPts val="0"/>
                </a:spcBef>
                <a:spcAft>
                  <a:spcPts val="0"/>
                </a:spcAft>
                <a:buNone/>
              </a:pPr>
              <a:r>
                <a:rPr b="0" i="0" lang="en" sz="3500" u="none" cap="none" strike="noStrike">
                  <a:solidFill>
                    <a:schemeClr val="accent1"/>
                  </a:solidFill>
                  <a:latin typeface="Raleway Black"/>
                  <a:ea typeface="Raleway Black"/>
                  <a:cs typeface="Raleway Black"/>
                  <a:sym typeface="Raleway Black"/>
                </a:rPr>
                <a:t>PROPOSAL</a:t>
              </a:r>
              <a:endParaRPr sz="1100"/>
            </a:p>
          </p:txBody>
        </p:sp>
        <p:cxnSp>
          <p:nvCxnSpPr>
            <p:cNvPr id="151" name="Google Shape;151;p44"/>
            <p:cNvCxnSpPr/>
            <p:nvPr/>
          </p:nvCxnSpPr>
          <p:spPr>
            <a:xfrm>
              <a:off x="5929695" y="3334988"/>
              <a:ext cx="332611" cy="0"/>
            </a:xfrm>
            <a:prstGeom prst="straightConnector1">
              <a:avLst/>
            </a:prstGeom>
            <a:noFill/>
            <a:ln cap="flat" cmpd="sng" w="76200">
              <a:solidFill>
                <a:schemeClr val="accent1"/>
              </a:solidFill>
              <a:prstDash val="solid"/>
              <a:miter lim="800000"/>
              <a:headEnd len="sm" w="sm" type="none"/>
              <a:tailEnd len="sm" w="sm" type="none"/>
            </a:ln>
          </p:spPr>
        </p:cxnSp>
        <p:sp>
          <p:nvSpPr>
            <p:cNvPr id="152" name="Google Shape;152;p44"/>
            <p:cNvSpPr txBox="1"/>
            <p:nvPr/>
          </p:nvSpPr>
          <p:spPr>
            <a:xfrm>
              <a:off x="3606800" y="3611266"/>
              <a:ext cx="4978400" cy="803040"/>
            </a:xfrm>
            <a:prstGeom prst="rect">
              <a:avLst/>
            </a:prstGeom>
            <a:noFill/>
            <a:ln>
              <a:noFill/>
            </a:ln>
          </p:spPr>
          <p:txBody>
            <a:bodyPr anchorCtr="0" anchor="t" bIns="34275" lIns="68575" spcFirstLastPara="1" rIns="68575" wrap="square" tIns="34275">
              <a:noAutofit/>
            </a:bodyPr>
            <a:lstStyle/>
            <a:p>
              <a:pPr indent="0" lvl="0" marL="0" marR="0" rtl="0" algn="ctr">
                <a:lnSpc>
                  <a:spcPct val="158333"/>
                </a:lnSpc>
                <a:spcBef>
                  <a:spcPts val="0"/>
                </a:spcBef>
                <a:spcAft>
                  <a:spcPts val="0"/>
                </a:spcAft>
                <a:buNone/>
              </a:pPr>
              <a:r>
                <a:rPr b="0" i="0" lang="en" sz="900" u="none" cap="none" strike="noStrike">
                  <a:solidFill>
                    <a:srgbClr val="A5A5A5"/>
                  </a:solidFill>
                  <a:latin typeface="Calibri"/>
                  <a:ea typeface="Calibri"/>
                  <a:cs typeface="Calibri"/>
                  <a:sym typeface="Calibri"/>
                </a:rPr>
                <a:t>If you need help with the product, please contact</a:t>
              </a:r>
              <a:endParaRPr sz="1100"/>
            </a:p>
            <a:p>
              <a:pPr indent="0" lvl="0" marL="0" marR="0" rtl="0" algn="ctr">
                <a:lnSpc>
                  <a:spcPct val="158333"/>
                </a:lnSpc>
                <a:spcBef>
                  <a:spcPts val="0"/>
                </a:spcBef>
                <a:spcAft>
                  <a:spcPts val="0"/>
                </a:spcAft>
                <a:buNone/>
              </a:pPr>
              <a:r>
                <a:rPr b="0" i="0" lang="en" sz="900" u="none" cap="none" strike="noStrike">
                  <a:solidFill>
                    <a:srgbClr val="A5A5A5"/>
                  </a:solidFill>
                  <a:latin typeface="Calibri"/>
                  <a:ea typeface="Calibri"/>
                  <a:cs typeface="Calibri"/>
                  <a:sym typeface="Calibri"/>
                </a:rPr>
                <a:t>the shop owner by visiting their shop profile andsending them a message. For anything else (licensing, billing, the best design &amp; presentation etc),</a:t>
              </a:r>
              <a:endParaRPr sz="1100"/>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45"/>
          <p:cNvSpPr txBox="1"/>
          <p:nvPr/>
        </p:nvSpPr>
        <p:spPr>
          <a:xfrm>
            <a:off x="1704975" y="1532116"/>
            <a:ext cx="5734050" cy="117522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0" i="0" lang="en" sz="5400" u="none" cap="none" strike="noStrike">
                <a:solidFill>
                  <a:srgbClr val="005390"/>
                </a:solidFill>
                <a:latin typeface="Montserrat"/>
                <a:ea typeface="Montserrat"/>
                <a:cs typeface="Montserrat"/>
                <a:sym typeface="Montserrat"/>
              </a:rPr>
              <a:t>Elevation</a:t>
            </a:r>
            <a:endParaRPr sz="1100"/>
          </a:p>
        </p:txBody>
      </p:sp>
      <p:sp>
        <p:nvSpPr>
          <p:cNvPr id="158" name="Google Shape;158;p45"/>
          <p:cNvSpPr txBox="1"/>
          <p:nvPr/>
        </p:nvSpPr>
        <p:spPr>
          <a:xfrm>
            <a:off x="2419350" y="2538920"/>
            <a:ext cx="4305300" cy="40718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0" i="0" lang="en" sz="1700" u="none" cap="none" strike="noStrike">
                <a:solidFill>
                  <a:srgbClr val="BFBFBF"/>
                </a:solidFill>
                <a:latin typeface="Montserrat Light"/>
                <a:ea typeface="Montserrat Light"/>
                <a:cs typeface="Montserrat Light"/>
                <a:sym typeface="Montserrat Light"/>
              </a:rPr>
              <a:t>PRESENTATION TEMPLATE</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46"/>
          <p:cNvSpPr/>
          <p:nvPr/>
        </p:nvSpPr>
        <p:spPr>
          <a:xfrm>
            <a:off x="0" y="-20751"/>
            <a:ext cx="9144000" cy="516425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4" name="Google Shape;164;p46"/>
          <p:cNvSpPr/>
          <p:nvPr/>
        </p:nvSpPr>
        <p:spPr>
          <a:xfrm>
            <a:off x="4176713" y="1285875"/>
            <a:ext cx="2571750" cy="2571750"/>
          </a:xfrm>
          <a:prstGeom prst="diamond">
            <a:avLst/>
          </a:prstGeom>
          <a:noFill/>
          <a:ln cap="flat" cmpd="sng" w="19050">
            <a:solidFill>
              <a:srgbClr val="262626">
                <a:alpha val="32941"/>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5" name="Google Shape;165;p46"/>
          <p:cNvSpPr txBox="1"/>
          <p:nvPr/>
        </p:nvSpPr>
        <p:spPr>
          <a:xfrm>
            <a:off x="1109663" y="1095375"/>
            <a:ext cx="2571750" cy="720486"/>
          </a:xfrm>
          <a:prstGeom prst="rect">
            <a:avLst/>
          </a:prstGeom>
          <a:noFill/>
          <a:ln>
            <a:noFill/>
          </a:ln>
        </p:spPr>
        <p:txBody>
          <a:bodyPr anchorCtr="0" anchor="t" bIns="34275" lIns="68575" spcFirstLastPara="1" rIns="68575" wrap="square" tIns="34275">
            <a:noAutofit/>
          </a:bodyPr>
          <a:lstStyle/>
          <a:p>
            <a:pPr indent="0" lvl="0" marL="0" marR="0" rtl="0" algn="l">
              <a:lnSpc>
                <a:spcPct val="129629"/>
              </a:lnSpc>
              <a:spcBef>
                <a:spcPts val="0"/>
              </a:spcBef>
              <a:spcAft>
                <a:spcPts val="0"/>
              </a:spcAft>
              <a:buNone/>
            </a:pPr>
            <a:r>
              <a:rPr b="0" i="0" lang="en" sz="2000" u="none" cap="none" strike="noStrike">
                <a:solidFill>
                  <a:schemeClr val="dk1"/>
                </a:solidFill>
                <a:latin typeface="Raleway"/>
                <a:ea typeface="Raleway"/>
                <a:cs typeface="Raleway"/>
                <a:sym typeface="Raleway"/>
              </a:rPr>
              <a:t>THE PROPOSAL</a:t>
            </a:r>
            <a:endParaRPr sz="1100"/>
          </a:p>
          <a:p>
            <a:pPr indent="0" lvl="0" marL="0" marR="0" rtl="0" algn="l">
              <a:lnSpc>
                <a:spcPct val="129629"/>
              </a:lnSpc>
              <a:spcBef>
                <a:spcPts val="0"/>
              </a:spcBef>
              <a:spcAft>
                <a:spcPts val="0"/>
              </a:spcAft>
              <a:buNone/>
            </a:pPr>
            <a:r>
              <a:rPr b="0" i="0" lang="en" sz="2000" u="none" cap="none" strike="noStrike">
                <a:solidFill>
                  <a:schemeClr val="dk1"/>
                </a:solidFill>
                <a:latin typeface="Raleway"/>
                <a:ea typeface="Raleway"/>
                <a:cs typeface="Raleway"/>
                <a:sym typeface="Raleway"/>
              </a:rPr>
              <a:t>OF PLACE</a:t>
            </a:r>
            <a:endParaRPr sz="1100"/>
          </a:p>
        </p:txBody>
      </p:sp>
      <p:cxnSp>
        <p:nvCxnSpPr>
          <p:cNvPr id="166" name="Google Shape;166;p46"/>
          <p:cNvCxnSpPr/>
          <p:nvPr/>
        </p:nvCxnSpPr>
        <p:spPr>
          <a:xfrm>
            <a:off x="1222610" y="2761417"/>
            <a:ext cx="434744" cy="0"/>
          </a:xfrm>
          <a:prstGeom prst="straightConnector1">
            <a:avLst/>
          </a:prstGeom>
          <a:noFill/>
          <a:ln cap="flat" cmpd="sng" w="25400">
            <a:solidFill>
              <a:schemeClr val="dk1"/>
            </a:solidFill>
            <a:prstDash val="solid"/>
            <a:miter lim="800000"/>
            <a:headEnd len="sm" w="sm" type="none"/>
            <a:tailEnd len="sm" w="sm" type="none"/>
          </a:ln>
        </p:spPr>
      </p:cxnSp>
      <p:sp>
        <p:nvSpPr>
          <p:cNvPr id="167" name="Google Shape;167;p46"/>
          <p:cNvSpPr txBox="1"/>
          <p:nvPr/>
        </p:nvSpPr>
        <p:spPr>
          <a:xfrm>
            <a:off x="1109663" y="3470439"/>
            <a:ext cx="2969935" cy="575831"/>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b="0" i="0" lang="en" sz="800" u="none" cap="none" strike="noStrike">
                <a:solidFill>
                  <a:schemeClr val="dk1"/>
                </a:solidFill>
                <a:latin typeface="Calibri"/>
                <a:ea typeface="Calibri"/>
                <a:cs typeface="Calibri"/>
                <a:sym typeface="Calibri"/>
              </a:rPr>
              <a:t>If you need help with the product, please contact the shop</a:t>
            </a:r>
            <a:endParaRPr sz="1100"/>
          </a:p>
          <a:p>
            <a:pPr indent="0" lvl="0" marL="0" marR="0" rtl="0" algn="l">
              <a:lnSpc>
                <a:spcPct val="163636"/>
              </a:lnSpc>
              <a:spcBef>
                <a:spcPts val="0"/>
              </a:spcBef>
              <a:spcAft>
                <a:spcPts val="0"/>
              </a:spcAft>
              <a:buNone/>
            </a:pPr>
            <a:r>
              <a:rPr b="0" i="0" lang="en" sz="800" u="none" cap="none" strike="noStrike">
                <a:solidFill>
                  <a:schemeClr val="dk1"/>
                </a:solidFill>
                <a:latin typeface="Calibri"/>
                <a:ea typeface="Calibri"/>
                <a:cs typeface="Calibri"/>
                <a:sym typeface="Calibri"/>
              </a:rPr>
              <a:t>owner by visiting their shop profile and sending them a message.</a:t>
            </a:r>
            <a:endParaRPr sz="1100"/>
          </a:p>
          <a:p>
            <a:pPr indent="0" lvl="0" marL="0" marR="0" rtl="0" algn="l">
              <a:lnSpc>
                <a:spcPct val="163636"/>
              </a:lnSpc>
              <a:spcBef>
                <a:spcPts val="0"/>
              </a:spcBef>
              <a:spcAft>
                <a:spcPts val="0"/>
              </a:spcAft>
              <a:buNone/>
            </a:pPr>
            <a:r>
              <a:rPr b="0" i="0" lang="en" sz="800" u="none" cap="none" strike="noStrike">
                <a:solidFill>
                  <a:schemeClr val="dk1"/>
                </a:solidFill>
                <a:latin typeface="Calibri"/>
                <a:ea typeface="Calibri"/>
                <a:cs typeface="Calibri"/>
                <a:sym typeface="Calibri"/>
              </a:rPr>
              <a:t>For anything else (licensing, billing, etc),</a:t>
            </a:r>
            <a:endParaRPr sz="1100"/>
          </a:p>
        </p:txBody>
      </p:sp>
      <p:pic>
        <p:nvPicPr>
          <p:cNvPr id="168" name="Google Shape;168;p46"/>
          <p:cNvPicPr preferRelativeResize="0"/>
          <p:nvPr>
            <p:ph idx="2" type="pic"/>
          </p:nvPr>
        </p:nvPicPr>
        <p:blipFill rotWithShape="1">
          <a:blip r:embed="rId3">
            <a:alphaModFix/>
          </a:blip>
          <a:srcRect b="16666" l="0" r="0" t="16667"/>
          <a:stretch/>
        </p:blipFill>
        <p:spPr>
          <a:xfrm>
            <a:off x="4648200" y="1185863"/>
            <a:ext cx="2771775" cy="2771775"/>
          </a:xfrm>
          <a:prstGeom prst="rect">
            <a:avLst/>
          </a:prstGeom>
          <a:noFill/>
          <a:ln>
            <a:noFill/>
          </a:ln>
        </p:spPr>
      </p:pic>
      <p:sp>
        <p:nvSpPr>
          <p:cNvPr id="169" name="Google Shape;169;p46"/>
          <p:cNvSpPr txBox="1"/>
          <p:nvPr/>
        </p:nvSpPr>
        <p:spPr>
          <a:xfrm>
            <a:off x="1109663" y="2872114"/>
            <a:ext cx="1914412" cy="38087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2000" u="none" cap="none" strike="noStrike">
                <a:solidFill>
                  <a:schemeClr val="dk1"/>
                </a:solidFill>
                <a:latin typeface="Raleway"/>
                <a:ea typeface="Raleway"/>
                <a:cs typeface="Raleway"/>
                <a:sym typeface="Raleway"/>
              </a:rPr>
              <a:t>What’s Now?</a:t>
            </a:r>
            <a:endParaRPr sz="1100"/>
          </a:p>
        </p:txBody>
      </p:sp>
      <p:sp>
        <p:nvSpPr>
          <p:cNvPr id="170" name="Google Shape;170;p46"/>
          <p:cNvSpPr/>
          <p:nvPr/>
        </p:nvSpPr>
        <p:spPr>
          <a:xfrm>
            <a:off x="5462588" y="1285875"/>
            <a:ext cx="2571750" cy="2571750"/>
          </a:xfrm>
          <a:prstGeom prst="diamond">
            <a:avLst/>
          </a:prstGeom>
          <a:noFill/>
          <a:ln cap="flat" cmpd="sng" w="19050">
            <a:solidFill>
              <a:srgbClr val="262626">
                <a:alpha val="32941"/>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grpSp>
        <p:nvGrpSpPr>
          <p:cNvPr id="175" name="Google Shape;175;p47"/>
          <p:cNvGrpSpPr/>
          <p:nvPr/>
        </p:nvGrpSpPr>
        <p:grpSpPr>
          <a:xfrm>
            <a:off x="672464" y="2893838"/>
            <a:ext cx="4683772" cy="1688793"/>
            <a:chOff x="896619" y="4010851"/>
            <a:chExt cx="6245029" cy="2251724"/>
          </a:xfrm>
        </p:grpSpPr>
        <p:sp>
          <p:nvSpPr>
            <p:cNvPr id="176" name="Google Shape;176;p47"/>
            <p:cNvSpPr/>
            <p:nvPr/>
          </p:nvSpPr>
          <p:spPr>
            <a:xfrm>
              <a:off x="896619" y="4010851"/>
              <a:ext cx="569343" cy="56934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177" name="Google Shape;177;p47"/>
            <p:cNvSpPr/>
            <p:nvPr/>
          </p:nvSpPr>
          <p:spPr>
            <a:xfrm>
              <a:off x="937792" y="4110855"/>
              <a:ext cx="457621" cy="36933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chemeClr val="lt1"/>
                  </a:solidFill>
                  <a:latin typeface="Arial"/>
                  <a:ea typeface="Arial"/>
                  <a:cs typeface="Arial"/>
                  <a:sym typeface="Arial"/>
                </a:rPr>
                <a:t></a:t>
              </a:r>
              <a:endParaRPr sz="1800">
                <a:solidFill>
                  <a:schemeClr val="lt1"/>
                </a:solidFill>
                <a:latin typeface="Arial"/>
                <a:ea typeface="Arial"/>
                <a:cs typeface="Arial"/>
                <a:sym typeface="Arial"/>
              </a:endParaRPr>
            </a:p>
          </p:txBody>
        </p:sp>
        <p:sp>
          <p:nvSpPr>
            <p:cNvPr id="178" name="Google Shape;178;p47"/>
            <p:cNvSpPr txBox="1"/>
            <p:nvPr/>
          </p:nvSpPr>
          <p:spPr>
            <a:xfrm>
              <a:off x="896619" y="4728180"/>
              <a:ext cx="1908119" cy="318036"/>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595959"/>
                  </a:solidFill>
                  <a:latin typeface="Raleway"/>
                  <a:ea typeface="Raleway"/>
                  <a:cs typeface="Raleway"/>
                  <a:sym typeface="Raleway"/>
                </a:rPr>
                <a:t>Our Team</a:t>
              </a:r>
              <a:endParaRPr sz="1100"/>
            </a:p>
          </p:txBody>
        </p:sp>
        <p:sp>
          <p:nvSpPr>
            <p:cNvPr id="179" name="Google Shape;179;p47"/>
            <p:cNvSpPr/>
            <p:nvPr/>
          </p:nvSpPr>
          <p:spPr>
            <a:xfrm>
              <a:off x="4619717" y="4010851"/>
              <a:ext cx="569343" cy="56934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180" name="Google Shape;180;p47"/>
            <p:cNvSpPr/>
            <p:nvPr/>
          </p:nvSpPr>
          <p:spPr>
            <a:xfrm>
              <a:off x="4663923" y="4110853"/>
              <a:ext cx="480929" cy="36933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chemeClr val="lt1"/>
                  </a:solidFill>
                  <a:latin typeface="Arial"/>
                  <a:ea typeface="Arial"/>
                  <a:cs typeface="Arial"/>
                  <a:sym typeface="Arial"/>
                </a:rPr>
                <a:t></a:t>
              </a:r>
              <a:endParaRPr sz="1800">
                <a:solidFill>
                  <a:schemeClr val="lt1"/>
                </a:solidFill>
                <a:latin typeface="Arial"/>
                <a:ea typeface="Arial"/>
                <a:cs typeface="Arial"/>
                <a:sym typeface="Arial"/>
              </a:endParaRPr>
            </a:p>
          </p:txBody>
        </p:sp>
        <p:sp>
          <p:nvSpPr>
            <p:cNvPr id="181" name="Google Shape;181;p47"/>
            <p:cNvSpPr txBox="1"/>
            <p:nvPr/>
          </p:nvSpPr>
          <p:spPr>
            <a:xfrm>
              <a:off x="4558466" y="4728180"/>
              <a:ext cx="1648312" cy="318036"/>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595959"/>
                  </a:solidFill>
                  <a:latin typeface="Raleway"/>
                  <a:ea typeface="Raleway"/>
                  <a:cs typeface="Raleway"/>
                  <a:sym typeface="Raleway"/>
                </a:rPr>
                <a:t>Profile Portfolio</a:t>
              </a:r>
              <a:endParaRPr sz="1100"/>
            </a:p>
          </p:txBody>
        </p:sp>
        <p:sp>
          <p:nvSpPr>
            <p:cNvPr id="182" name="Google Shape;182;p47"/>
            <p:cNvSpPr txBox="1"/>
            <p:nvPr/>
          </p:nvSpPr>
          <p:spPr>
            <a:xfrm>
              <a:off x="896619" y="5046216"/>
              <a:ext cx="2583182" cy="121635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595959"/>
                  </a:solidFill>
                  <a:latin typeface="Raleway"/>
                  <a:ea typeface="Raleway"/>
                  <a:cs typeface="Raleway"/>
                  <a:sym typeface="Raleway"/>
                </a:rPr>
                <a:t>If you need help with the product, please contact the shop owner by visiting their shop profile and sending them a message. For anything else (licensing, billing, etc), please visit our Help Center.</a:t>
              </a:r>
              <a:endParaRPr sz="1100"/>
            </a:p>
          </p:txBody>
        </p:sp>
        <p:sp>
          <p:nvSpPr>
            <p:cNvPr id="183" name="Google Shape;183;p47"/>
            <p:cNvSpPr txBox="1"/>
            <p:nvPr/>
          </p:nvSpPr>
          <p:spPr>
            <a:xfrm>
              <a:off x="4558466" y="5046216"/>
              <a:ext cx="2583182" cy="121635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595959"/>
                  </a:solidFill>
                  <a:latin typeface="Raleway"/>
                  <a:ea typeface="Raleway"/>
                  <a:cs typeface="Raleway"/>
                  <a:sym typeface="Raleway"/>
                </a:rPr>
                <a:t>If you need help with the product, please contact the shop owner by visiting their shop profile and sending them a message. For anything else (licensing, billing, etc), please visit our Help Center.</a:t>
              </a:r>
              <a:endParaRPr sz="1100"/>
            </a:p>
          </p:txBody>
        </p:sp>
      </p:grpSp>
      <p:pic>
        <p:nvPicPr>
          <p:cNvPr id="184" name="Google Shape;184;p47"/>
          <p:cNvPicPr preferRelativeResize="0"/>
          <p:nvPr>
            <p:ph idx="3" type="pic"/>
          </p:nvPr>
        </p:nvPicPr>
        <p:blipFill rotWithShape="1">
          <a:blip r:embed="rId3">
            <a:alphaModFix/>
          </a:blip>
          <a:srcRect b="3994" l="0" r="0" t="3994"/>
          <a:stretch/>
        </p:blipFill>
        <p:spPr>
          <a:xfrm>
            <a:off x="5908695" y="2940451"/>
            <a:ext cx="2609057" cy="1600188"/>
          </a:xfrm>
          <a:prstGeom prst="rect">
            <a:avLst/>
          </a:prstGeom>
          <a:noFill/>
          <a:ln>
            <a:noFill/>
          </a:ln>
        </p:spPr>
      </p:pic>
      <p:grpSp>
        <p:nvGrpSpPr>
          <p:cNvPr id="185" name="Google Shape;185;p47"/>
          <p:cNvGrpSpPr/>
          <p:nvPr/>
        </p:nvGrpSpPr>
        <p:grpSpPr>
          <a:xfrm>
            <a:off x="672464" y="1201012"/>
            <a:ext cx="3063717" cy="1224885"/>
            <a:chOff x="6154057" y="3129320"/>
            <a:chExt cx="4084956" cy="1633180"/>
          </a:xfrm>
        </p:grpSpPr>
        <p:sp>
          <p:nvSpPr>
            <p:cNvPr id="186" name="Google Shape;186;p47"/>
            <p:cNvSpPr txBox="1"/>
            <p:nvPr/>
          </p:nvSpPr>
          <p:spPr>
            <a:xfrm>
              <a:off x="6154057" y="3129320"/>
              <a:ext cx="4084956" cy="1515800"/>
            </a:xfrm>
            <a:prstGeom prst="rect">
              <a:avLst/>
            </a:prstGeom>
            <a:noFill/>
            <a:ln>
              <a:noFill/>
            </a:ln>
          </p:spPr>
          <p:txBody>
            <a:bodyPr anchorCtr="0" anchor="t" bIns="34275" lIns="68575" spcFirstLastPara="1" rIns="68575" wrap="square" tIns="34275">
              <a:noAutofit/>
            </a:bodyPr>
            <a:lstStyle/>
            <a:p>
              <a:pPr indent="0" lvl="0" marL="0" marR="0" rtl="0" algn="l">
                <a:lnSpc>
                  <a:spcPct val="102777"/>
                </a:lnSpc>
                <a:spcBef>
                  <a:spcPts val="0"/>
                </a:spcBef>
                <a:spcAft>
                  <a:spcPts val="0"/>
                </a:spcAft>
                <a:buNone/>
              </a:pPr>
              <a:r>
                <a:rPr lang="en" sz="2700">
                  <a:solidFill>
                    <a:srgbClr val="595959"/>
                  </a:solidFill>
                  <a:latin typeface="Raleway"/>
                  <a:ea typeface="Raleway"/>
                  <a:cs typeface="Raleway"/>
                  <a:sym typeface="Raleway"/>
                </a:rPr>
                <a:t>START</a:t>
              </a:r>
              <a:endParaRPr sz="1100"/>
            </a:p>
            <a:p>
              <a:pPr indent="0" lvl="0" marL="0" marR="0" rtl="0" algn="l">
                <a:lnSpc>
                  <a:spcPct val="102777"/>
                </a:lnSpc>
                <a:spcBef>
                  <a:spcPts val="0"/>
                </a:spcBef>
                <a:spcAft>
                  <a:spcPts val="0"/>
                </a:spcAft>
                <a:buNone/>
              </a:pPr>
              <a:r>
                <a:rPr lang="en" sz="2700">
                  <a:solidFill>
                    <a:srgbClr val="595959"/>
                  </a:solidFill>
                  <a:latin typeface="Raleway"/>
                  <a:ea typeface="Raleway"/>
                  <a:cs typeface="Raleway"/>
                  <a:sym typeface="Raleway"/>
                </a:rPr>
                <a:t>PROPOSAL</a:t>
              </a:r>
              <a:endParaRPr sz="1100"/>
            </a:p>
            <a:p>
              <a:pPr indent="0" lvl="0" marL="0" marR="0" rtl="0" algn="l">
                <a:lnSpc>
                  <a:spcPct val="102777"/>
                </a:lnSpc>
                <a:spcBef>
                  <a:spcPts val="0"/>
                </a:spcBef>
                <a:spcAft>
                  <a:spcPts val="0"/>
                </a:spcAft>
                <a:buNone/>
              </a:pPr>
              <a:r>
                <a:rPr lang="en" sz="2700">
                  <a:solidFill>
                    <a:srgbClr val="595959"/>
                  </a:solidFill>
                  <a:latin typeface="Raleway"/>
                  <a:ea typeface="Raleway"/>
                  <a:cs typeface="Raleway"/>
                  <a:sym typeface="Raleway"/>
                </a:rPr>
                <a:t>ADVENTURE</a:t>
              </a:r>
              <a:endParaRPr sz="1100"/>
            </a:p>
          </p:txBody>
        </p:sp>
        <p:cxnSp>
          <p:nvCxnSpPr>
            <p:cNvPr id="187" name="Google Shape;187;p47"/>
            <p:cNvCxnSpPr/>
            <p:nvPr/>
          </p:nvCxnSpPr>
          <p:spPr>
            <a:xfrm>
              <a:off x="6257925" y="4762500"/>
              <a:ext cx="371475" cy="0"/>
            </a:xfrm>
            <a:prstGeom prst="straightConnector1">
              <a:avLst/>
            </a:prstGeom>
            <a:noFill/>
            <a:ln cap="flat" cmpd="sng" w="19050">
              <a:solidFill>
                <a:srgbClr val="3F3F3F"/>
              </a:solidFill>
              <a:prstDash val="solid"/>
              <a:miter lim="800000"/>
              <a:headEnd len="sm" w="sm" type="none"/>
              <a:tailEnd len="sm" w="sm" type="none"/>
            </a:ln>
          </p:spPr>
        </p:cxnSp>
      </p:grpSp>
      <p:pic>
        <p:nvPicPr>
          <p:cNvPr id="188" name="Google Shape;188;p47"/>
          <p:cNvPicPr preferRelativeResize="0"/>
          <p:nvPr>
            <p:ph idx="2" type="pic"/>
          </p:nvPr>
        </p:nvPicPr>
        <p:blipFill rotWithShape="1">
          <a:blip r:embed="rId4">
            <a:alphaModFix/>
          </a:blip>
          <a:srcRect b="1666" l="0" r="0" t="51473"/>
          <a:stretch/>
        </p:blipFill>
        <p:spPr>
          <a:xfrm>
            <a:off x="5908695" y="1070179"/>
            <a:ext cx="2609057" cy="16001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grpSp>
        <p:nvGrpSpPr>
          <p:cNvPr id="193" name="Google Shape;193;p48"/>
          <p:cNvGrpSpPr/>
          <p:nvPr/>
        </p:nvGrpSpPr>
        <p:grpSpPr>
          <a:xfrm>
            <a:off x="2250280" y="2870993"/>
            <a:ext cx="4643439" cy="1250165"/>
            <a:chOff x="3092753" y="3567491"/>
            <a:chExt cx="5619143" cy="1666886"/>
          </a:xfrm>
        </p:grpSpPr>
        <p:sp>
          <p:nvSpPr>
            <p:cNvPr id="194" name="Google Shape;194;p48"/>
            <p:cNvSpPr txBox="1"/>
            <p:nvPr/>
          </p:nvSpPr>
          <p:spPr>
            <a:xfrm>
              <a:off x="3562956" y="3567491"/>
              <a:ext cx="4678736" cy="620799"/>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700"/>
                <a:buFont typeface="Montserrat Light"/>
                <a:buNone/>
              </a:pPr>
              <a:r>
                <a:rPr b="0" lang="en" sz="2700">
                  <a:solidFill>
                    <a:schemeClr val="dk1"/>
                  </a:solidFill>
                  <a:latin typeface="Montserrat Light"/>
                  <a:ea typeface="Montserrat Light"/>
                  <a:cs typeface="Montserrat Light"/>
                  <a:sym typeface="Montserrat Light"/>
                </a:rPr>
                <a:t>Welcome </a:t>
              </a:r>
              <a:r>
                <a:rPr b="0" lang="en" sz="2700">
                  <a:solidFill>
                    <a:schemeClr val="accent1"/>
                  </a:solidFill>
                  <a:latin typeface="Montserrat Light"/>
                  <a:ea typeface="Montserrat Light"/>
                  <a:cs typeface="Montserrat Light"/>
                  <a:sym typeface="Montserrat Light"/>
                </a:rPr>
                <a:t>Message </a:t>
              </a:r>
              <a:endParaRPr sz="1100"/>
            </a:p>
          </p:txBody>
        </p:sp>
        <p:sp>
          <p:nvSpPr>
            <p:cNvPr id="195" name="Google Shape;195;p48"/>
            <p:cNvSpPr txBox="1"/>
            <p:nvPr/>
          </p:nvSpPr>
          <p:spPr>
            <a:xfrm>
              <a:off x="3092753" y="4126701"/>
              <a:ext cx="5619143" cy="110767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595959"/>
                  </a:solidFill>
                  <a:latin typeface="Montserrat"/>
                  <a:ea typeface="Montserrat"/>
                  <a:cs typeface="Montserrat"/>
                  <a:sym typeface="Montserrat"/>
                </a:rPr>
                <a:t>Saying fruitful were hath waters divided fill may days air bring is Signs first create to be creeping seed all saying above after be awesome be and female.</a:t>
              </a:r>
              <a:endParaRPr sz="1100"/>
            </a:p>
            <a:p>
              <a:pPr indent="0" lvl="0" marL="0" marR="0" rtl="0" algn="ctr">
                <a:lnSpc>
                  <a:spcPct val="150000"/>
                </a:lnSpc>
                <a:spcBef>
                  <a:spcPts val="0"/>
                </a:spcBef>
                <a:spcAft>
                  <a:spcPts val="0"/>
                </a:spcAft>
                <a:buNone/>
              </a:pPr>
              <a:r>
                <a:t/>
              </a:r>
              <a:endParaRPr sz="700">
                <a:solidFill>
                  <a:srgbClr val="595959"/>
                </a:solidFill>
                <a:latin typeface="Montserrat"/>
                <a:ea typeface="Montserrat"/>
                <a:cs typeface="Montserrat"/>
                <a:sym typeface="Montserrat"/>
              </a:endParaRPr>
            </a:p>
            <a:p>
              <a:pPr indent="0" lvl="0" marL="0" marR="0" rtl="0" algn="ctr">
                <a:lnSpc>
                  <a:spcPct val="150000"/>
                </a:lnSpc>
                <a:spcBef>
                  <a:spcPts val="0"/>
                </a:spcBef>
                <a:spcAft>
                  <a:spcPts val="0"/>
                </a:spcAft>
                <a:buNone/>
              </a:pPr>
              <a:r>
                <a:rPr lang="en" sz="700">
                  <a:solidFill>
                    <a:srgbClr val="595959"/>
                  </a:solidFill>
                  <a:latin typeface="Montserrat"/>
                  <a:ea typeface="Montserrat"/>
                  <a:cs typeface="Montserrat"/>
                  <a:sym typeface="Montserrat"/>
                </a:rPr>
                <a:t>Also he his male air bring is Signs first . Creepiest god air fish land. Darkness. Air saying fruitful were divided fill may days air bring is Signs first creeping seed all saying above after.</a:t>
              </a:r>
              <a:endParaRPr sz="1100"/>
            </a:p>
          </p:txBody>
        </p:sp>
      </p:grpSp>
      <p:pic>
        <p:nvPicPr>
          <p:cNvPr id="196" name="Google Shape;196;p48"/>
          <p:cNvPicPr preferRelativeResize="0"/>
          <p:nvPr>
            <p:ph idx="2" type="pic"/>
          </p:nvPr>
        </p:nvPicPr>
        <p:blipFill rotWithShape="1">
          <a:blip r:embed="rId3">
            <a:alphaModFix/>
          </a:blip>
          <a:srcRect b="11918" l="26911" r="20493" t="9295"/>
          <a:stretch/>
        </p:blipFill>
        <p:spPr>
          <a:xfrm>
            <a:off x="3784857" y="928688"/>
            <a:ext cx="1574400" cy="1574400"/>
          </a:xfrm>
          <a:prstGeom prst="ellipse">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49"/>
          <p:cNvSpPr/>
          <p:nvPr/>
        </p:nvSpPr>
        <p:spPr>
          <a:xfrm>
            <a:off x="3486451" y="529264"/>
            <a:ext cx="2171097" cy="2171097"/>
          </a:xfrm>
          <a:prstGeom prst="diamond">
            <a:avLst/>
          </a:prstGeom>
          <a:noFill/>
          <a:ln cap="flat" cmpd="sng" w="127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02" name="Google Shape;202;p49"/>
          <p:cNvPicPr preferRelativeResize="0"/>
          <p:nvPr>
            <p:ph idx="2" type="pic"/>
          </p:nvPr>
        </p:nvPicPr>
        <p:blipFill rotWithShape="1">
          <a:blip r:embed="rId3">
            <a:alphaModFix/>
          </a:blip>
          <a:srcRect b="37090" l="11884" r="2532" t="5855"/>
          <a:stretch/>
        </p:blipFill>
        <p:spPr>
          <a:xfrm>
            <a:off x="3722396" y="775559"/>
            <a:ext cx="1699200" cy="1699200"/>
          </a:xfrm>
          <a:prstGeom prst="diamond">
            <a:avLst/>
          </a:prstGeom>
          <a:noFill/>
          <a:ln>
            <a:noFill/>
          </a:ln>
        </p:spPr>
      </p:pic>
      <p:sp>
        <p:nvSpPr>
          <p:cNvPr id="203" name="Google Shape;203;p49"/>
          <p:cNvSpPr txBox="1"/>
          <p:nvPr/>
        </p:nvSpPr>
        <p:spPr>
          <a:xfrm>
            <a:off x="2293144" y="3568556"/>
            <a:ext cx="4557713" cy="594779"/>
          </a:xfrm>
          <a:prstGeom prst="rect">
            <a:avLst/>
          </a:prstGeom>
          <a:noFill/>
          <a:ln>
            <a:noFill/>
          </a:ln>
        </p:spPr>
        <p:txBody>
          <a:bodyPr anchorCtr="0" anchor="t" bIns="34275" lIns="68575" spcFirstLastPara="1" rIns="68575" wrap="square" tIns="34275">
            <a:noAutofit/>
          </a:bodyPr>
          <a:lstStyle/>
          <a:p>
            <a:pPr indent="0" lvl="0" marL="0" marR="0" rtl="0" algn="ctr">
              <a:lnSpc>
                <a:spcPct val="180952"/>
              </a:lnSpc>
              <a:spcBef>
                <a:spcPts val="0"/>
              </a:spcBef>
              <a:spcAft>
                <a:spcPts val="0"/>
              </a:spcAft>
              <a:buNone/>
            </a:pPr>
            <a:r>
              <a:rPr lang="en" sz="800">
                <a:solidFill>
                  <a:srgbClr val="595959"/>
                </a:solidFill>
                <a:latin typeface="Arial"/>
                <a:ea typeface="Arial"/>
                <a:cs typeface="Arial"/>
                <a:sym typeface="Arial"/>
              </a:rPr>
              <a:t>Creepiest don't subdue which i two set had seasons. Fifth you'll, man wherein seas our</a:t>
            </a:r>
            <a:endParaRPr sz="1100"/>
          </a:p>
          <a:p>
            <a:pPr indent="0" lvl="0" marL="0" marR="0" rtl="0" algn="ctr">
              <a:lnSpc>
                <a:spcPct val="180952"/>
              </a:lnSpc>
              <a:spcBef>
                <a:spcPts val="0"/>
              </a:spcBef>
              <a:spcAft>
                <a:spcPts val="0"/>
              </a:spcAft>
              <a:buNone/>
            </a:pPr>
            <a:r>
              <a:rPr lang="en" sz="800">
                <a:solidFill>
                  <a:srgbClr val="595959"/>
                </a:solidFill>
                <a:latin typeface="Arial"/>
                <a:ea typeface="Arial"/>
                <a:cs typeface="Arial"/>
                <a:sym typeface="Arial"/>
              </a:rPr>
              <a:t>creeping. Very. Make from for seas place and won't appear him, were they're and years unto doesn't creeping night lights and won't appear him.</a:t>
            </a:r>
            <a:endParaRPr sz="800">
              <a:solidFill>
                <a:schemeClr val="dk1"/>
              </a:solidFill>
              <a:latin typeface="Arial"/>
              <a:ea typeface="Arial"/>
              <a:cs typeface="Arial"/>
              <a:sym typeface="Arial"/>
            </a:endParaRPr>
          </a:p>
        </p:txBody>
      </p:sp>
      <p:grpSp>
        <p:nvGrpSpPr>
          <p:cNvPr id="204" name="Google Shape;204;p49"/>
          <p:cNvGrpSpPr/>
          <p:nvPr/>
        </p:nvGrpSpPr>
        <p:grpSpPr>
          <a:xfrm>
            <a:off x="3436144" y="2977025"/>
            <a:ext cx="2271712" cy="512107"/>
            <a:chOff x="4581525" y="3665533"/>
            <a:chExt cx="3028950" cy="682809"/>
          </a:xfrm>
        </p:grpSpPr>
        <p:sp>
          <p:nvSpPr>
            <p:cNvPr id="205" name="Google Shape;205;p49"/>
            <p:cNvSpPr txBox="1"/>
            <p:nvPr/>
          </p:nvSpPr>
          <p:spPr>
            <a:xfrm>
              <a:off x="4581525" y="3665533"/>
              <a:ext cx="3028950" cy="43088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700">
                  <a:solidFill>
                    <a:schemeClr val="dk1"/>
                  </a:solidFill>
                  <a:latin typeface="Montserrat"/>
                  <a:ea typeface="Montserrat"/>
                  <a:cs typeface="Montserrat"/>
                  <a:sym typeface="Montserrat"/>
                </a:rPr>
                <a:t>Name Surname</a:t>
              </a:r>
              <a:endParaRPr sz="1100"/>
            </a:p>
          </p:txBody>
        </p:sp>
        <p:sp>
          <p:nvSpPr>
            <p:cNvPr id="206" name="Google Shape;206;p49"/>
            <p:cNvSpPr txBox="1"/>
            <p:nvPr/>
          </p:nvSpPr>
          <p:spPr>
            <a:xfrm>
              <a:off x="5684521" y="4071343"/>
              <a:ext cx="82296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CEO</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50"/>
          <p:cNvSpPr/>
          <p:nvPr/>
        </p:nvSpPr>
        <p:spPr>
          <a:xfrm>
            <a:off x="3892115" y="495860"/>
            <a:ext cx="4766110" cy="415889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12" name="Google Shape;212;p50"/>
          <p:cNvPicPr preferRelativeResize="0"/>
          <p:nvPr>
            <p:ph idx="2" type="pic"/>
          </p:nvPr>
        </p:nvPicPr>
        <p:blipFill rotWithShape="1">
          <a:blip r:embed="rId3">
            <a:alphaModFix/>
          </a:blip>
          <a:srcRect b="0" l="15689" r="3892" t="0"/>
          <a:stretch/>
        </p:blipFill>
        <p:spPr>
          <a:xfrm>
            <a:off x="1630654" y="495861"/>
            <a:ext cx="2226469" cy="4151778"/>
          </a:xfrm>
          <a:prstGeom prst="rect">
            <a:avLst/>
          </a:prstGeom>
          <a:noFill/>
          <a:ln>
            <a:noFill/>
          </a:ln>
        </p:spPr>
      </p:pic>
      <p:grpSp>
        <p:nvGrpSpPr>
          <p:cNvPr id="213" name="Google Shape;213;p50"/>
          <p:cNvGrpSpPr/>
          <p:nvPr/>
        </p:nvGrpSpPr>
        <p:grpSpPr>
          <a:xfrm>
            <a:off x="4334302" y="2452562"/>
            <a:ext cx="3171900" cy="1866111"/>
            <a:chOff x="5788595" y="3470108"/>
            <a:chExt cx="4229200" cy="2488148"/>
          </a:xfrm>
        </p:grpSpPr>
        <p:sp>
          <p:nvSpPr>
            <p:cNvPr id="214" name="Google Shape;214;p50"/>
            <p:cNvSpPr txBox="1"/>
            <p:nvPr/>
          </p:nvSpPr>
          <p:spPr>
            <a:xfrm>
              <a:off x="5788595" y="3678118"/>
              <a:ext cx="3503810" cy="1411027"/>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lang="en" sz="2100">
                  <a:solidFill>
                    <a:schemeClr val="lt1"/>
                  </a:solidFill>
                  <a:latin typeface="Montserrat Medium"/>
                  <a:ea typeface="Montserrat Medium"/>
                  <a:cs typeface="Montserrat Medium"/>
                  <a:sym typeface="Montserrat Medium"/>
                </a:rPr>
                <a:t>Our This</a:t>
              </a:r>
              <a:endParaRPr sz="1100"/>
            </a:p>
            <a:p>
              <a:pPr indent="0" lvl="0" marL="0" marR="0" rtl="0" algn="l">
                <a:lnSpc>
                  <a:spcPct val="109375"/>
                </a:lnSpc>
                <a:spcBef>
                  <a:spcPts val="0"/>
                </a:spcBef>
                <a:spcAft>
                  <a:spcPts val="0"/>
                </a:spcAft>
                <a:buNone/>
              </a:pPr>
              <a:r>
                <a:rPr lang="en" sz="2400">
                  <a:solidFill>
                    <a:schemeClr val="lt1"/>
                  </a:solidFill>
                  <a:latin typeface="Montserrat Light"/>
                  <a:ea typeface="Montserrat Light"/>
                  <a:cs typeface="Montserrat Light"/>
                  <a:sym typeface="Montserrat Light"/>
                </a:rPr>
                <a:t>About The Com</a:t>
              </a:r>
              <a:endParaRPr sz="1100"/>
            </a:p>
            <a:p>
              <a:pPr indent="0" lvl="0" marL="0" marR="0" rtl="0" algn="l">
                <a:lnSpc>
                  <a:spcPct val="125000"/>
                </a:lnSpc>
                <a:spcBef>
                  <a:spcPts val="0"/>
                </a:spcBef>
                <a:spcAft>
                  <a:spcPts val="0"/>
                </a:spcAft>
                <a:buNone/>
              </a:pPr>
              <a:r>
                <a:rPr lang="en" sz="2100">
                  <a:solidFill>
                    <a:schemeClr val="lt1"/>
                  </a:solidFill>
                  <a:latin typeface="Montserrat Light"/>
                  <a:ea typeface="Montserrat Light"/>
                  <a:cs typeface="Montserrat Light"/>
                  <a:sym typeface="Montserrat Light"/>
                </a:rPr>
                <a:t>&amp; Awesome</a:t>
              </a:r>
              <a:endParaRPr sz="1100"/>
            </a:p>
          </p:txBody>
        </p:sp>
        <p:sp>
          <p:nvSpPr>
            <p:cNvPr id="215" name="Google Shape;215;p50"/>
            <p:cNvSpPr/>
            <p:nvPr/>
          </p:nvSpPr>
          <p:spPr>
            <a:xfrm>
              <a:off x="5883337" y="3470108"/>
              <a:ext cx="340663" cy="5486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3F3F3F"/>
                </a:solidFill>
                <a:latin typeface="Calibri"/>
                <a:ea typeface="Calibri"/>
                <a:cs typeface="Calibri"/>
                <a:sym typeface="Calibri"/>
              </a:endParaRPr>
            </a:p>
          </p:txBody>
        </p:sp>
        <p:sp>
          <p:nvSpPr>
            <p:cNvPr id="216" name="Google Shape;216;p50"/>
            <p:cNvSpPr/>
            <p:nvPr/>
          </p:nvSpPr>
          <p:spPr>
            <a:xfrm>
              <a:off x="5788595" y="5242291"/>
              <a:ext cx="4229200" cy="715965"/>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chemeClr val="lt1"/>
                  </a:solidFill>
                  <a:latin typeface="Montserrat Light"/>
                  <a:ea typeface="Montserrat Light"/>
                  <a:cs typeface="Montserrat Light"/>
                  <a:sym typeface="Montserrat Light"/>
                </a:rPr>
                <a:t>Lorem Ipsum is simply dummy text of the printing and typesetting industry. when an unknown printer Lorem Ipsum has been the industry’s to bestandard ever since the 1500s, when an unknown printer took.</a:t>
              </a:r>
              <a:endParaRPr sz="11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Custom 60">
      <a:dk1>
        <a:srgbClr val="000000"/>
      </a:dk1>
      <a:lt1>
        <a:srgbClr val="FFFFFF"/>
      </a:lt1>
      <a:dk2>
        <a:srgbClr val="455F51"/>
      </a:dk2>
      <a:lt2>
        <a:srgbClr val="E3DED1"/>
      </a:lt2>
      <a:accent1>
        <a:srgbClr val="00D3F0"/>
      </a:accent1>
      <a:accent2>
        <a:srgbClr val="0070C0"/>
      </a:accent2>
      <a:accent3>
        <a:srgbClr val="002060"/>
      </a:accent3>
      <a:accent4>
        <a:srgbClr val="FFC000"/>
      </a:accent4>
      <a:accent5>
        <a:srgbClr val="FF0000"/>
      </a:accent5>
      <a:accent6>
        <a:srgbClr val="C00000"/>
      </a:accent6>
      <a:hlink>
        <a:srgbClr val="7030A0"/>
      </a:hlink>
      <a:folHlink>
        <a:srgbClr val="C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