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3"/>
  </p:notesMasterIdLst>
  <p:handoutMasterIdLst>
    <p:handoutMasterId r:id="rId24"/>
  </p:handoutMasterIdLst>
  <p:sldIdLst>
    <p:sldId id="472" r:id="rId2"/>
    <p:sldId id="716" r:id="rId3"/>
    <p:sldId id="710" r:id="rId4"/>
    <p:sldId id="697" r:id="rId5"/>
    <p:sldId id="671" r:id="rId6"/>
    <p:sldId id="704" r:id="rId7"/>
    <p:sldId id="717" r:id="rId8"/>
    <p:sldId id="718" r:id="rId9"/>
    <p:sldId id="719" r:id="rId10"/>
    <p:sldId id="683" r:id="rId11"/>
    <p:sldId id="720" r:id="rId12"/>
    <p:sldId id="721" r:id="rId13"/>
    <p:sldId id="722" r:id="rId14"/>
    <p:sldId id="714" r:id="rId15"/>
    <p:sldId id="669" r:id="rId16"/>
    <p:sldId id="691" r:id="rId17"/>
    <p:sldId id="712" r:id="rId18"/>
    <p:sldId id="713" r:id="rId19"/>
    <p:sldId id="723" r:id="rId20"/>
    <p:sldId id="709" r:id="rId21"/>
    <p:sldId id="69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03" autoAdjust="0"/>
    <p:restoredTop sz="96532" autoAdjust="0"/>
  </p:normalViewPr>
  <p:slideViewPr>
    <p:cSldViewPr snapToGrid="0" snapToObjects="1">
      <p:cViewPr>
        <p:scale>
          <a:sx n="100" d="100"/>
          <a:sy n="100" d="100"/>
        </p:scale>
        <p:origin x="300" y="4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375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8/3/2019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8/3/2019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37592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04B169FE-0E19-4C03-8951-18AB5BA1105D}"/>
              </a:ext>
            </a:extLst>
          </p:cNvPr>
          <p:cNvSpPr>
            <a:spLocks noGrp="1"/>
          </p:cNvSpPr>
          <p:nvPr>
            <p:ph type="pic" sz="quarter" idx="10"/>
          </p:nvPr>
        </p:nvSpPr>
        <p:spPr>
          <a:xfrm>
            <a:off x="1033921" y="3138946"/>
            <a:ext cx="3766679" cy="2686050"/>
          </a:xfrm>
          <a:custGeom>
            <a:avLst/>
            <a:gdLst>
              <a:gd name="connsiteX0" fmla="*/ 0 w 3766679"/>
              <a:gd name="connsiteY0" fmla="*/ 0 h 2686050"/>
              <a:gd name="connsiteX1" fmla="*/ 3766679 w 3766679"/>
              <a:gd name="connsiteY1" fmla="*/ 0 h 2686050"/>
              <a:gd name="connsiteX2" fmla="*/ 3766679 w 3766679"/>
              <a:gd name="connsiteY2" fmla="*/ 2686050 h 2686050"/>
              <a:gd name="connsiteX3" fmla="*/ 0 w 3766679"/>
              <a:gd name="connsiteY3" fmla="*/ 2686050 h 2686050"/>
            </a:gdLst>
            <a:ahLst/>
            <a:cxnLst>
              <a:cxn ang="0">
                <a:pos x="connsiteX0" y="connsiteY0"/>
              </a:cxn>
              <a:cxn ang="0">
                <a:pos x="connsiteX1" y="connsiteY1"/>
              </a:cxn>
              <a:cxn ang="0">
                <a:pos x="connsiteX2" y="connsiteY2"/>
              </a:cxn>
              <a:cxn ang="0">
                <a:pos x="connsiteX3" y="connsiteY3"/>
              </a:cxn>
            </a:cxnLst>
            <a:rect l="l" t="t" r="r" b="b"/>
            <a:pathLst>
              <a:path w="3766679" h="2686050">
                <a:moveTo>
                  <a:pt x="0" y="0"/>
                </a:moveTo>
                <a:lnTo>
                  <a:pt x="3766679" y="0"/>
                </a:lnTo>
                <a:lnTo>
                  <a:pt x="3766679" y="2686050"/>
                </a:lnTo>
                <a:lnTo>
                  <a:pt x="0" y="2686050"/>
                </a:lnTo>
                <a:close/>
              </a:path>
            </a:pathLst>
          </a:custGeom>
        </p:spPr>
        <p:txBody>
          <a:bodyPr wrap="square" anchor="ctr">
            <a:noAutofit/>
          </a:bodyPr>
          <a:lstStyle/>
          <a:p>
            <a:endParaRPr lang="en-US" dirty="0"/>
          </a:p>
        </p:txBody>
      </p:sp>
      <p:sp>
        <p:nvSpPr>
          <p:cNvPr id="6" name="Freeform: Shape 5">
            <a:extLst>
              <a:ext uri="{FF2B5EF4-FFF2-40B4-BE49-F238E27FC236}">
                <a16:creationId xmlns:a16="http://schemas.microsoft.com/office/drawing/2014/main" id="{FF39BD47-3201-4817-B6DD-80B2056FD3A5}"/>
              </a:ext>
            </a:extLst>
          </p:cNvPr>
          <p:cNvSpPr>
            <a:spLocks noGrp="1"/>
          </p:cNvSpPr>
          <p:nvPr>
            <p:ph type="pic" sz="quarter" idx="11"/>
          </p:nvPr>
        </p:nvSpPr>
        <p:spPr>
          <a:xfrm>
            <a:off x="4996321" y="3138946"/>
            <a:ext cx="3766679" cy="2686050"/>
          </a:xfrm>
          <a:custGeom>
            <a:avLst/>
            <a:gdLst>
              <a:gd name="connsiteX0" fmla="*/ 0 w 3766679"/>
              <a:gd name="connsiteY0" fmla="*/ 0 h 2686050"/>
              <a:gd name="connsiteX1" fmla="*/ 3766679 w 3766679"/>
              <a:gd name="connsiteY1" fmla="*/ 0 h 2686050"/>
              <a:gd name="connsiteX2" fmla="*/ 3766679 w 3766679"/>
              <a:gd name="connsiteY2" fmla="*/ 2686050 h 2686050"/>
              <a:gd name="connsiteX3" fmla="*/ 0 w 3766679"/>
              <a:gd name="connsiteY3" fmla="*/ 2686050 h 2686050"/>
            </a:gdLst>
            <a:ahLst/>
            <a:cxnLst>
              <a:cxn ang="0">
                <a:pos x="connsiteX0" y="connsiteY0"/>
              </a:cxn>
              <a:cxn ang="0">
                <a:pos x="connsiteX1" y="connsiteY1"/>
              </a:cxn>
              <a:cxn ang="0">
                <a:pos x="connsiteX2" y="connsiteY2"/>
              </a:cxn>
              <a:cxn ang="0">
                <a:pos x="connsiteX3" y="connsiteY3"/>
              </a:cxn>
            </a:cxnLst>
            <a:rect l="l" t="t" r="r" b="b"/>
            <a:pathLst>
              <a:path w="3766679" h="2686050">
                <a:moveTo>
                  <a:pt x="0" y="0"/>
                </a:moveTo>
                <a:lnTo>
                  <a:pt x="3766679" y="0"/>
                </a:lnTo>
                <a:lnTo>
                  <a:pt x="3766679" y="2686050"/>
                </a:lnTo>
                <a:lnTo>
                  <a:pt x="0" y="26860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0152244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7556500" y="1333500"/>
            <a:ext cx="3606800" cy="4191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76007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3" name="Picture Placeholder 7">
            <a:extLst>
              <a:ext uri="{FF2B5EF4-FFF2-40B4-BE49-F238E27FC236}">
                <a16:creationId xmlns:a16="http://schemas.microsoft.com/office/drawing/2014/main" id="{F7B6C87C-CEB6-48F9-9836-0EA1DE8D5647}"/>
              </a:ext>
            </a:extLst>
          </p:cNvPr>
          <p:cNvSpPr>
            <a:spLocks noGrp="1"/>
          </p:cNvSpPr>
          <p:nvPr>
            <p:ph type="pic" sz="quarter" idx="10"/>
          </p:nvPr>
        </p:nvSpPr>
        <p:spPr>
          <a:xfrm>
            <a:off x="676274" y="676275"/>
            <a:ext cx="2847975" cy="5505450"/>
          </a:xfrm>
          <a:custGeom>
            <a:avLst/>
            <a:gdLst>
              <a:gd name="connsiteX0" fmla="*/ 0 w 2847975"/>
              <a:gd name="connsiteY0" fmla="*/ 0 h 5505450"/>
              <a:gd name="connsiteX1" fmla="*/ 2847975 w 2847975"/>
              <a:gd name="connsiteY1" fmla="*/ 0 h 5505450"/>
              <a:gd name="connsiteX2" fmla="*/ 2847975 w 2847975"/>
              <a:gd name="connsiteY2" fmla="*/ 5505450 h 5505450"/>
              <a:gd name="connsiteX3" fmla="*/ 0 w 2847975"/>
              <a:gd name="connsiteY3" fmla="*/ 5505450 h 5505450"/>
            </a:gdLst>
            <a:ahLst/>
            <a:cxnLst>
              <a:cxn ang="0">
                <a:pos x="connsiteX0" y="connsiteY0"/>
              </a:cxn>
              <a:cxn ang="0">
                <a:pos x="connsiteX1" y="connsiteY1"/>
              </a:cxn>
              <a:cxn ang="0">
                <a:pos x="connsiteX2" y="connsiteY2"/>
              </a:cxn>
              <a:cxn ang="0">
                <a:pos x="connsiteX3" y="connsiteY3"/>
              </a:cxn>
            </a:cxnLst>
            <a:rect l="l" t="t" r="r" b="b"/>
            <a:pathLst>
              <a:path w="2847975" h="5505450">
                <a:moveTo>
                  <a:pt x="0" y="0"/>
                </a:moveTo>
                <a:lnTo>
                  <a:pt x="2847975" y="0"/>
                </a:lnTo>
                <a:lnTo>
                  <a:pt x="2847975" y="5505450"/>
                </a:lnTo>
                <a:lnTo>
                  <a:pt x="0" y="5505450"/>
                </a:lnTo>
                <a:close/>
              </a:path>
            </a:pathLst>
          </a:custGeom>
        </p:spPr>
        <p:txBody>
          <a:bodyPr wrap="square" anchor="ctr">
            <a:noAutofit/>
          </a:bodyPr>
          <a:lstStyle/>
          <a:p>
            <a:endParaRPr lang="en-US" dirty="0"/>
          </a:p>
        </p:txBody>
      </p:sp>
      <p:sp>
        <p:nvSpPr>
          <p:cNvPr id="5" name="Picture Placeholder 6">
            <a:extLst>
              <a:ext uri="{FF2B5EF4-FFF2-40B4-BE49-F238E27FC236}">
                <a16:creationId xmlns:a16="http://schemas.microsoft.com/office/drawing/2014/main" id="{F2E3D17C-26F6-4FC3-9531-5FF8142ED49B}"/>
              </a:ext>
            </a:extLst>
          </p:cNvPr>
          <p:cNvSpPr>
            <a:spLocks noGrp="1"/>
          </p:cNvSpPr>
          <p:nvPr>
            <p:ph type="pic" sz="quarter" idx="11"/>
          </p:nvPr>
        </p:nvSpPr>
        <p:spPr>
          <a:xfrm>
            <a:off x="3622675" y="676275"/>
            <a:ext cx="2895599" cy="5505450"/>
          </a:xfrm>
          <a:custGeom>
            <a:avLst/>
            <a:gdLst>
              <a:gd name="connsiteX0" fmla="*/ 0 w 2895599"/>
              <a:gd name="connsiteY0" fmla="*/ 0 h 5505450"/>
              <a:gd name="connsiteX1" fmla="*/ 2895599 w 2895599"/>
              <a:gd name="connsiteY1" fmla="*/ 0 h 5505450"/>
              <a:gd name="connsiteX2" fmla="*/ 2895599 w 2895599"/>
              <a:gd name="connsiteY2" fmla="*/ 5505450 h 5505450"/>
              <a:gd name="connsiteX3" fmla="*/ 0 w 2895599"/>
              <a:gd name="connsiteY3" fmla="*/ 5505450 h 5505450"/>
            </a:gdLst>
            <a:ahLst/>
            <a:cxnLst>
              <a:cxn ang="0">
                <a:pos x="connsiteX0" y="connsiteY0"/>
              </a:cxn>
              <a:cxn ang="0">
                <a:pos x="connsiteX1" y="connsiteY1"/>
              </a:cxn>
              <a:cxn ang="0">
                <a:pos x="connsiteX2" y="connsiteY2"/>
              </a:cxn>
              <a:cxn ang="0">
                <a:pos x="connsiteX3" y="connsiteY3"/>
              </a:cxn>
            </a:cxnLst>
            <a:rect l="l" t="t" r="r" b="b"/>
            <a:pathLst>
              <a:path w="2895599" h="5505450">
                <a:moveTo>
                  <a:pt x="0" y="0"/>
                </a:moveTo>
                <a:lnTo>
                  <a:pt x="2895599" y="0"/>
                </a:lnTo>
                <a:lnTo>
                  <a:pt x="2895599" y="5505450"/>
                </a:lnTo>
                <a:lnTo>
                  <a:pt x="0" y="55054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831196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F2E3D17C-26F6-4FC3-9531-5FF8142ED49B}"/>
              </a:ext>
            </a:extLst>
          </p:cNvPr>
          <p:cNvSpPr>
            <a:spLocks noGrp="1"/>
          </p:cNvSpPr>
          <p:nvPr>
            <p:ph type="pic" sz="quarter" idx="11"/>
          </p:nvPr>
        </p:nvSpPr>
        <p:spPr>
          <a:xfrm>
            <a:off x="4641851" y="0"/>
            <a:ext cx="3451224" cy="6858000"/>
          </a:xfrm>
          <a:custGeom>
            <a:avLst/>
            <a:gdLst>
              <a:gd name="connsiteX0" fmla="*/ 0 w 2895599"/>
              <a:gd name="connsiteY0" fmla="*/ 0 h 5505450"/>
              <a:gd name="connsiteX1" fmla="*/ 2895599 w 2895599"/>
              <a:gd name="connsiteY1" fmla="*/ 0 h 5505450"/>
              <a:gd name="connsiteX2" fmla="*/ 2895599 w 2895599"/>
              <a:gd name="connsiteY2" fmla="*/ 5505450 h 5505450"/>
              <a:gd name="connsiteX3" fmla="*/ 0 w 2895599"/>
              <a:gd name="connsiteY3" fmla="*/ 5505450 h 5505450"/>
            </a:gdLst>
            <a:ahLst/>
            <a:cxnLst>
              <a:cxn ang="0">
                <a:pos x="connsiteX0" y="connsiteY0"/>
              </a:cxn>
              <a:cxn ang="0">
                <a:pos x="connsiteX1" y="connsiteY1"/>
              </a:cxn>
              <a:cxn ang="0">
                <a:pos x="connsiteX2" y="connsiteY2"/>
              </a:cxn>
              <a:cxn ang="0">
                <a:pos x="connsiteX3" y="connsiteY3"/>
              </a:cxn>
            </a:cxnLst>
            <a:rect l="l" t="t" r="r" b="b"/>
            <a:pathLst>
              <a:path w="2895599" h="5505450">
                <a:moveTo>
                  <a:pt x="0" y="0"/>
                </a:moveTo>
                <a:lnTo>
                  <a:pt x="2895599" y="0"/>
                </a:lnTo>
                <a:lnTo>
                  <a:pt x="2895599" y="5505450"/>
                </a:lnTo>
                <a:lnTo>
                  <a:pt x="0" y="55054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28966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D777438-E947-44CC-A319-D32B2CA0E1D8}"/>
              </a:ext>
            </a:extLst>
          </p:cNvPr>
          <p:cNvSpPr>
            <a:spLocks noGrp="1"/>
          </p:cNvSpPr>
          <p:nvPr>
            <p:ph type="pic" sz="quarter" idx="10"/>
          </p:nvPr>
        </p:nvSpPr>
        <p:spPr>
          <a:xfrm>
            <a:off x="7878259" y="1426905"/>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FF05FDF4-873C-4043-8B0B-49C92E02A78C}"/>
              </a:ext>
            </a:extLst>
          </p:cNvPr>
          <p:cNvSpPr>
            <a:spLocks noGrp="1"/>
          </p:cNvSpPr>
          <p:nvPr>
            <p:ph type="pic" sz="quarter" idx="11"/>
          </p:nvPr>
        </p:nvSpPr>
        <p:spPr>
          <a:xfrm>
            <a:off x="7878259" y="3920602"/>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950142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6E0F1C1A-167A-41B8-82AF-6DB6D53C382A}"/>
              </a:ext>
            </a:extLst>
          </p:cNvPr>
          <p:cNvSpPr>
            <a:spLocks noGrp="1"/>
          </p:cNvSpPr>
          <p:nvPr>
            <p:ph type="pic" sz="quarter" idx="10"/>
          </p:nvPr>
        </p:nvSpPr>
        <p:spPr>
          <a:xfrm>
            <a:off x="1033920" y="1033921"/>
            <a:ext cx="5874880" cy="2729584"/>
          </a:xfrm>
          <a:custGeom>
            <a:avLst/>
            <a:gdLst>
              <a:gd name="connsiteX0" fmla="*/ 0 w 5874880"/>
              <a:gd name="connsiteY0" fmla="*/ 0 h 2729584"/>
              <a:gd name="connsiteX1" fmla="*/ 5874880 w 5874880"/>
              <a:gd name="connsiteY1" fmla="*/ 0 h 2729584"/>
              <a:gd name="connsiteX2" fmla="*/ 5874880 w 5874880"/>
              <a:gd name="connsiteY2" fmla="*/ 2729584 h 2729584"/>
              <a:gd name="connsiteX3" fmla="*/ 0 w 5874880"/>
              <a:gd name="connsiteY3" fmla="*/ 2729584 h 2729584"/>
            </a:gdLst>
            <a:ahLst/>
            <a:cxnLst>
              <a:cxn ang="0">
                <a:pos x="connsiteX0" y="connsiteY0"/>
              </a:cxn>
              <a:cxn ang="0">
                <a:pos x="connsiteX1" y="connsiteY1"/>
              </a:cxn>
              <a:cxn ang="0">
                <a:pos x="connsiteX2" y="connsiteY2"/>
              </a:cxn>
              <a:cxn ang="0">
                <a:pos x="connsiteX3" y="connsiteY3"/>
              </a:cxn>
            </a:cxnLst>
            <a:rect l="l" t="t" r="r" b="b"/>
            <a:pathLst>
              <a:path w="5874880" h="2729584">
                <a:moveTo>
                  <a:pt x="0" y="0"/>
                </a:moveTo>
                <a:lnTo>
                  <a:pt x="5874880" y="0"/>
                </a:lnTo>
                <a:lnTo>
                  <a:pt x="5874880" y="2729584"/>
                </a:lnTo>
                <a:lnTo>
                  <a:pt x="0" y="272958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381596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3" name="Picture Placeholder 12">
            <a:extLst>
              <a:ext uri="{FF2B5EF4-FFF2-40B4-BE49-F238E27FC236}">
                <a16:creationId xmlns:a16="http://schemas.microsoft.com/office/drawing/2014/main" id="{8F086228-C302-4469-A0C5-A415512A8F13}"/>
              </a:ext>
            </a:extLst>
          </p:cNvPr>
          <p:cNvSpPr>
            <a:spLocks noGrp="1"/>
          </p:cNvSpPr>
          <p:nvPr>
            <p:ph type="pic" sz="quarter" idx="11"/>
          </p:nvPr>
        </p:nvSpPr>
        <p:spPr>
          <a:xfrm>
            <a:off x="942975" y="905707"/>
            <a:ext cx="2165195" cy="2165195"/>
          </a:xfrm>
          <a:custGeom>
            <a:avLst/>
            <a:gdLst>
              <a:gd name="connsiteX0" fmla="*/ 0 w 2165195"/>
              <a:gd name="connsiteY0" fmla="*/ 0 h 2165195"/>
              <a:gd name="connsiteX1" fmla="*/ 2165195 w 2165195"/>
              <a:gd name="connsiteY1" fmla="*/ 0 h 2165195"/>
              <a:gd name="connsiteX2" fmla="*/ 2165195 w 2165195"/>
              <a:gd name="connsiteY2" fmla="*/ 2165195 h 2165195"/>
              <a:gd name="connsiteX3" fmla="*/ 0 w 2165195"/>
              <a:gd name="connsiteY3" fmla="*/ 2165195 h 2165195"/>
            </a:gdLst>
            <a:ahLst/>
            <a:cxnLst>
              <a:cxn ang="0">
                <a:pos x="connsiteX0" y="connsiteY0"/>
              </a:cxn>
              <a:cxn ang="0">
                <a:pos x="connsiteX1" y="connsiteY1"/>
              </a:cxn>
              <a:cxn ang="0">
                <a:pos x="connsiteX2" y="connsiteY2"/>
              </a:cxn>
              <a:cxn ang="0">
                <a:pos x="connsiteX3" y="connsiteY3"/>
              </a:cxn>
            </a:cxnLst>
            <a:rect l="l" t="t" r="r" b="b"/>
            <a:pathLst>
              <a:path w="2165195" h="2165195">
                <a:moveTo>
                  <a:pt x="0" y="0"/>
                </a:moveTo>
                <a:lnTo>
                  <a:pt x="2165195" y="0"/>
                </a:lnTo>
                <a:lnTo>
                  <a:pt x="2165195" y="2165195"/>
                </a:lnTo>
                <a:lnTo>
                  <a:pt x="0" y="2165195"/>
                </a:lnTo>
                <a:close/>
              </a:path>
            </a:pathLst>
          </a:custGeom>
        </p:spPr>
        <p:txBody>
          <a:bodyPr wrap="square" anchor="ctr">
            <a:noAutofit/>
          </a:bodyPr>
          <a:lstStyle/>
          <a:p>
            <a:endParaRPr lang="en-US"/>
          </a:p>
        </p:txBody>
      </p:sp>
      <p:sp>
        <p:nvSpPr>
          <p:cNvPr id="4" name="Picture Placeholder 13">
            <a:extLst>
              <a:ext uri="{FF2B5EF4-FFF2-40B4-BE49-F238E27FC236}">
                <a16:creationId xmlns:a16="http://schemas.microsoft.com/office/drawing/2014/main" id="{EA20F8D2-E7F6-4476-944F-D2198E5D7D3E}"/>
              </a:ext>
            </a:extLst>
          </p:cNvPr>
          <p:cNvSpPr>
            <a:spLocks noGrp="1"/>
          </p:cNvSpPr>
          <p:nvPr>
            <p:ph type="pic" sz="quarter" idx="12"/>
          </p:nvPr>
        </p:nvSpPr>
        <p:spPr>
          <a:xfrm>
            <a:off x="942975" y="3620332"/>
            <a:ext cx="2165195" cy="2165195"/>
          </a:xfrm>
          <a:custGeom>
            <a:avLst/>
            <a:gdLst>
              <a:gd name="connsiteX0" fmla="*/ 0 w 2165195"/>
              <a:gd name="connsiteY0" fmla="*/ 0 h 2165195"/>
              <a:gd name="connsiteX1" fmla="*/ 2165195 w 2165195"/>
              <a:gd name="connsiteY1" fmla="*/ 0 h 2165195"/>
              <a:gd name="connsiteX2" fmla="*/ 2165195 w 2165195"/>
              <a:gd name="connsiteY2" fmla="*/ 2165195 h 2165195"/>
              <a:gd name="connsiteX3" fmla="*/ 0 w 2165195"/>
              <a:gd name="connsiteY3" fmla="*/ 2165195 h 2165195"/>
            </a:gdLst>
            <a:ahLst/>
            <a:cxnLst>
              <a:cxn ang="0">
                <a:pos x="connsiteX0" y="connsiteY0"/>
              </a:cxn>
              <a:cxn ang="0">
                <a:pos x="connsiteX1" y="connsiteY1"/>
              </a:cxn>
              <a:cxn ang="0">
                <a:pos x="connsiteX2" y="connsiteY2"/>
              </a:cxn>
              <a:cxn ang="0">
                <a:pos x="connsiteX3" y="connsiteY3"/>
              </a:cxn>
            </a:cxnLst>
            <a:rect l="l" t="t" r="r" b="b"/>
            <a:pathLst>
              <a:path w="2165195" h="2165195">
                <a:moveTo>
                  <a:pt x="0" y="0"/>
                </a:moveTo>
                <a:lnTo>
                  <a:pt x="2165195" y="0"/>
                </a:lnTo>
                <a:lnTo>
                  <a:pt x="2165195" y="2165195"/>
                </a:lnTo>
                <a:lnTo>
                  <a:pt x="0" y="2165195"/>
                </a:lnTo>
                <a:close/>
              </a:path>
            </a:pathLst>
          </a:custGeom>
        </p:spPr>
        <p:txBody>
          <a:bodyPr wrap="square" anchor="ctr">
            <a:noAutofit/>
          </a:bodyPr>
          <a:lstStyle/>
          <a:p>
            <a:endParaRPr lang="en-US"/>
          </a:p>
        </p:txBody>
      </p:sp>
      <p:sp>
        <p:nvSpPr>
          <p:cNvPr id="6" name="Picture Placeholder 10">
            <a:extLst>
              <a:ext uri="{FF2B5EF4-FFF2-40B4-BE49-F238E27FC236}">
                <a16:creationId xmlns:a16="http://schemas.microsoft.com/office/drawing/2014/main" id="{76139B14-C018-4C2C-86E4-11C9D106ECA8}"/>
              </a:ext>
            </a:extLst>
          </p:cNvPr>
          <p:cNvSpPr>
            <a:spLocks noGrp="1"/>
          </p:cNvSpPr>
          <p:nvPr>
            <p:ph type="pic" sz="quarter" idx="13"/>
          </p:nvPr>
        </p:nvSpPr>
        <p:spPr>
          <a:xfrm>
            <a:off x="6259224" y="905707"/>
            <a:ext cx="2165195" cy="2165195"/>
          </a:xfrm>
          <a:custGeom>
            <a:avLst/>
            <a:gdLst>
              <a:gd name="connsiteX0" fmla="*/ 0 w 2165195"/>
              <a:gd name="connsiteY0" fmla="*/ 0 h 2165195"/>
              <a:gd name="connsiteX1" fmla="*/ 2165195 w 2165195"/>
              <a:gd name="connsiteY1" fmla="*/ 0 h 2165195"/>
              <a:gd name="connsiteX2" fmla="*/ 2165195 w 2165195"/>
              <a:gd name="connsiteY2" fmla="*/ 2165195 h 2165195"/>
              <a:gd name="connsiteX3" fmla="*/ 0 w 2165195"/>
              <a:gd name="connsiteY3" fmla="*/ 2165195 h 2165195"/>
            </a:gdLst>
            <a:ahLst/>
            <a:cxnLst>
              <a:cxn ang="0">
                <a:pos x="connsiteX0" y="connsiteY0"/>
              </a:cxn>
              <a:cxn ang="0">
                <a:pos x="connsiteX1" y="connsiteY1"/>
              </a:cxn>
              <a:cxn ang="0">
                <a:pos x="connsiteX2" y="connsiteY2"/>
              </a:cxn>
              <a:cxn ang="0">
                <a:pos x="connsiteX3" y="connsiteY3"/>
              </a:cxn>
            </a:cxnLst>
            <a:rect l="l" t="t" r="r" b="b"/>
            <a:pathLst>
              <a:path w="2165195" h="2165195">
                <a:moveTo>
                  <a:pt x="0" y="0"/>
                </a:moveTo>
                <a:lnTo>
                  <a:pt x="2165195" y="0"/>
                </a:lnTo>
                <a:lnTo>
                  <a:pt x="2165195" y="2165195"/>
                </a:lnTo>
                <a:lnTo>
                  <a:pt x="0" y="2165195"/>
                </a:lnTo>
                <a:close/>
              </a:path>
            </a:pathLst>
          </a:custGeom>
        </p:spPr>
        <p:txBody>
          <a:bodyPr wrap="square" anchor="ctr">
            <a:noAutofit/>
          </a:bodyPr>
          <a:lstStyle/>
          <a:p>
            <a:endParaRPr lang="en-US"/>
          </a:p>
        </p:txBody>
      </p:sp>
      <p:sp>
        <p:nvSpPr>
          <p:cNvPr id="7" name="Picture Placeholder 11">
            <a:extLst>
              <a:ext uri="{FF2B5EF4-FFF2-40B4-BE49-F238E27FC236}">
                <a16:creationId xmlns:a16="http://schemas.microsoft.com/office/drawing/2014/main" id="{CC14D2AB-BDCE-4263-86F9-439EABD33D43}"/>
              </a:ext>
            </a:extLst>
          </p:cNvPr>
          <p:cNvSpPr>
            <a:spLocks noGrp="1"/>
          </p:cNvSpPr>
          <p:nvPr>
            <p:ph type="pic" sz="quarter" idx="14"/>
          </p:nvPr>
        </p:nvSpPr>
        <p:spPr>
          <a:xfrm>
            <a:off x="6259224" y="3620332"/>
            <a:ext cx="2165195" cy="2165195"/>
          </a:xfrm>
          <a:custGeom>
            <a:avLst/>
            <a:gdLst>
              <a:gd name="connsiteX0" fmla="*/ 0 w 2165195"/>
              <a:gd name="connsiteY0" fmla="*/ 0 h 2165195"/>
              <a:gd name="connsiteX1" fmla="*/ 2165195 w 2165195"/>
              <a:gd name="connsiteY1" fmla="*/ 0 h 2165195"/>
              <a:gd name="connsiteX2" fmla="*/ 2165195 w 2165195"/>
              <a:gd name="connsiteY2" fmla="*/ 2165195 h 2165195"/>
              <a:gd name="connsiteX3" fmla="*/ 0 w 2165195"/>
              <a:gd name="connsiteY3" fmla="*/ 2165195 h 2165195"/>
            </a:gdLst>
            <a:ahLst/>
            <a:cxnLst>
              <a:cxn ang="0">
                <a:pos x="connsiteX0" y="connsiteY0"/>
              </a:cxn>
              <a:cxn ang="0">
                <a:pos x="connsiteX1" y="connsiteY1"/>
              </a:cxn>
              <a:cxn ang="0">
                <a:pos x="connsiteX2" y="connsiteY2"/>
              </a:cxn>
              <a:cxn ang="0">
                <a:pos x="connsiteX3" y="connsiteY3"/>
              </a:cxn>
            </a:cxnLst>
            <a:rect l="l" t="t" r="r" b="b"/>
            <a:pathLst>
              <a:path w="2165195" h="2165195">
                <a:moveTo>
                  <a:pt x="0" y="0"/>
                </a:moveTo>
                <a:lnTo>
                  <a:pt x="2165195" y="0"/>
                </a:lnTo>
                <a:lnTo>
                  <a:pt x="2165195" y="2165195"/>
                </a:lnTo>
                <a:lnTo>
                  <a:pt x="0" y="216519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9475940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D16782F5-F6EE-4458-946A-BE37671D7A63}"/>
              </a:ext>
            </a:extLst>
          </p:cNvPr>
          <p:cNvSpPr>
            <a:spLocks noGrp="1"/>
          </p:cNvSpPr>
          <p:nvPr>
            <p:ph type="pic" sz="quarter" idx="15" hasCustomPrompt="1"/>
          </p:nvPr>
        </p:nvSpPr>
        <p:spPr>
          <a:xfrm>
            <a:off x="6238874" y="1560574"/>
            <a:ext cx="4079259" cy="2414809"/>
          </a:xfrm>
          <a:custGeom>
            <a:avLst/>
            <a:gdLst>
              <a:gd name="connsiteX0" fmla="*/ 0 w 4079259"/>
              <a:gd name="connsiteY0" fmla="*/ 0 h 2414809"/>
              <a:gd name="connsiteX1" fmla="*/ 4079259 w 4079259"/>
              <a:gd name="connsiteY1" fmla="*/ 0 h 2414809"/>
              <a:gd name="connsiteX2" fmla="*/ 4079259 w 4079259"/>
              <a:gd name="connsiteY2" fmla="*/ 2414809 h 2414809"/>
              <a:gd name="connsiteX3" fmla="*/ 0 w 4079259"/>
              <a:gd name="connsiteY3" fmla="*/ 2414809 h 2414809"/>
            </a:gdLst>
            <a:ahLst/>
            <a:cxnLst>
              <a:cxn ang="0">
                <a:pos x="connsiteX0" y="connsiteY0"/>
              </a:cxn>
              <a:cxn ang="0">
                <a:pos x="connsiteX1" y="connsiteY1"/>
              </a:cxn>
              <a:cxn ang="0">
                <a:pos x="connsiteX2" y="connsiteY2"/>
              </a:cxn>
              <a:cxn ang="0">
                <a:pos x="connsiteX3" y="connsiteY3"/>
              </a:cxn>
            </a:cxnLst>
            <a:rect l="l" t="t" r="r" b="b"/>
            <a:pathLst>
              <a:path w="4079259" h="2414809">
                <a:moveTo>
                  <a:pt x="0" y="0"/>
                </a:moveTo>
                <a:lnTo>
                  <a:pt x="4079259" y="0"/>
                </a:lnTo>
                <a:lnTo>
                  <a:pt x="4079259" y="2414809"/>
                </a:lnTo>
                <a:lnTo>
                  <a:pt x="0" y="2414809"/>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2302059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BA9C19BB-29B2-4E24-883F-1DCF3E38DD1C}"/>
              </a:ext>
            </a:extLst>
          </p:cNvPr>
          <p:cNvSpPr>
            <a:spLocks noGrp="1"/>
          </p:cNvSpPr>
          <p:nvPr>
            <p:ph type="pic" sz="quarter" idx="14"/>
          </p:nvPr>
        </p:nvSpPr>
        <p:spPr>
          <a:xfrm>
            <a:off x="5334000" y="1581150"/>
            <a:ext cx="2514600" cy="5276850"/>
          </a:xfrm>
          <a:custGeom>
            <a:avLst/>
            <a:gdLst>
              <a:gd name="connsiteX0" fmla="*/ 0 w 2514600"/>
              <a:gd name="connsiteY0" fmla="*/ 0 h 5276850"/>
              <a:gd name="connsiteX1" fmla="*/ 2514600 w 2514600"/>
              <a:gd name="connsiteY1" fmla="*/ 0 h 5276850"/>
              <a:gd name="connsiteX2" fmla="*/ 2514600 w 2514600"/>
              <a:gd name="connsiteY2" fmla="*/ 5276850 h 5276850"/>
              <a:gd name="connsiteX3" fmla="*/ 0 w 2514600"/>
              <a:gd name="connsiteY3" fmla="*/ 5276850 h 5276850"/>
            </a:gdLst>
            <a:ahLst/>
            <a:cxnLst>
              <a:cxn ang="0">
                <a:pos x="connsiteX0" y="connsiteY0"/>
              </a:cxn>
              <a:cxn ang="0">
                <a:pos x="connsiteX1" y="connsiteY1"/>
              </a:cxn>
              <a:cxn ang="0">
                <a:pos x="connsiteX2" y="connsiteY2"/>
              </a:cxn>
              <a:cxn ang="0">
                <a:pos x="connsiteX3" y="connsiteY3"/>
              </a:cxn>
            </a:cxnLst>
            <a:rect l="l" t="t" r="r" b="b"/>
            <a:pathLst>
              <a:path w="2514600" h="5276850">
                <a:moveTo>
                  <a:pt x="0" y="0"/>
                </a:moveTo>
                <a:lnTo>
                  <a:pt x="2514600" y="0"/>
                </a:lnTo>
                <a:lnTo>
                  <a:pt x="2514600" y="5276850"/>
                </a:lnTo>
                <a:lnTo>
                  <a:pt x="0" y="52768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86013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1_Full Image">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E588D1BB-22E0-4B7F-B1CD-8016BBB115B2}"/>
              </a:ext>
            </a:extLst>
          </p:cNvPr>
          <p:cNvSpPr>
            <a:spLocks noGrp="1"/>
          </p:cNvSpPr>
          <p:nvPr>
            <p:ph type="pic" sz="quarter" idx="11"/>
          </p:nvPr>
        </p:nvSpPr>
        <p:spPr>
          <a:xfrm>
            <a:off x="7982856" y="3428999"/>
            <a:ext cx="2927580" cy="2369458"/>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136701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DBEC3097-19EB-4132-8ADB-2EE1FE7EC3E1}"/>
              </a:ext>
            </a:extLst>
          </p:cNvPr>
          <p:cNvSpPr>
            <a:spLocks noGrp="1"/>
          </p:cNvSpPr>
          <p:nvPr>
            <p:ph type="pic" sz="quarter" idx="10"/>
          </p:nvPr>
        </p:nvSpPr>
        <p:spPr>
          <a:xfrm>
            <a:off x="4381500" y="1030514"/>
            <a:ext cx="7810501" cy="5827486"/>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639574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Picture Placeholder 11">
            <a:extLst>
              <a:ext uri="{FF2B5EF4-FFF2-40B4-BE49-F238E27FC236}">
                <a16:creationId xmlns:a16="http://schemas.microsoft.com/office/drawing/2014/main" id="{B4F8826D-E4A0-4DEE-89F5-3B104B271F61}"/>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2">
            <a:extLst>
              <a:ext uri="{FF2B5EF4-FFF2-40B4-BE49-F238E27FC236}">
                <a16:creationId xmlns:a16="http://schemas.microsoft.com/office/drawing/2014/main" id="{67C78ACF-9F63-46FA-8DD1-5F331635538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169E0382-2CFB-482D-95CD-B10AEB87071F}"/>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3863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404A1F32-33FB-43AD-A3B0-64F01D476228}"/>
              </a:ext>
            </a:extLst>
          </p:cNvPr>
          <p:cNvSpPr>
            <a:spLocks noGrp="1"/>
          </p:cNvSpPr>
          <p:nvPr>
            <p:ph type="pic" sz="quarter" idx="11"/>
          </p:nvPr>
        </p:nvSpPr>
        <p:spPr>
          <a:xfrm>
            <a:off x="1676400" y="1400175"/>
            <a:ext cx="2743200" cy="4057649"/>
          </a:xfrm>
          <a:custGeom>
            <a:avLst/>
            <a:gdLst>
              <a:gd name="connsiteX0" fmla="*/ 0 w 3990482"/>
              <a:gd name="connsiteY0" fmla="*/ 0 h 3990482"/>
              <a:gd name="connsiteX1" fmla="*/ 3990482 w 3990482"/>
              <a:gd name="connsiteY1" fmla="*/ 0 h 3990482"/>
              <a:gd name="connsiteX2" fmla="*/ 3990482 w 3990482"/>
              <a:gd name="connsiteY2" fmla="*/ 3990482 h 3990482"/>
              <a:gd name="connsiteX3" fmla="*/ 0 w 3990482"/>
              <a:gd name="connsiteY3" fmla="*/ 3990482 h 3990482"/>
            </a:gdLst>
            <a:ahLst/>
            <a:cxnLst>
              <a:cxn ang="0">
                <a:pos x="connsiteX0" y="connsiteY0"/>
              </a:cxn>
              <a:cxn ang="0">
                <a:pos x="connsiteX1" y="connsiteY1"/>
              </a:cxn>
              <a:cxn ang="0">
                <a:pos x="connsiteX2" y="connsiteY2"/>
              </a:cxn>
              <a:cxn ang="0">
                <a:pos x="connsiteX3" y="connsiteY3"/>
              </a:cxn>
            </a:cxnLst>
            <a:rect l="l" t="t" r="r" b="b"/>
            <a:pathLst>
              <a:path w="3990482" h="3990482">
                <a:moveTo>
                  <a:pt x="0" y="0"/>
                </a:moveTo>
                <a:lnTo>
                  <a:pt x="3990482" y="0"/>
                </a:lnTo>
                <a:lnTo>
                  <a:pt x="3990482" y="3990482"/>
                </a:lnTo>
                <a:lnTo>
                  <a:pt x="0" y="399048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380349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2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1263456-66DC-4170-947E-6561ABC2338B}"/>
              </a:ext>
            </a:extLst>
          </p:cNvPr>
          <p:cNvSpPr>
            <a:spLocks noGrp="1"/>
          </p:cNvSpPr>
          <p:nvPr>
            <p:ph type="pic" sz="quarter" idx="10"/>
          </p:nvPr>
        </p:nvSpPr>
        <p:spPr>
          <a:xfrm>
            <a:off x="1" y="1"/>
            <a:ext cx="12192000" cy="5210762"/>
          </a:xfrm>
          <a:custGeom>
            <a:avLst/>
            <a:gdLst>
              <a:gd name="connsiteX0" fmla="*/ 0 w 12192000"/>
              <a:gd name="connsiteY0" fmla="*/ 0 h 5210762"/>
              <a:gd name="connsiteX1" fmla="*/ 12192000 w 12192000"/>
              <a:gd name="connsiteY1" fmla="*/ 0 h 5210762"/>
              <a:gd name="connsiteX2" fmla="*/ 12192000 w 12192000"/>
              <a:gd name="connsiteY2" fmla="*/ 3929341 h 5210762"/>
              <a:gd name="connsiteX3" fmla="*/ 11729332 w 12192000"/>
              <a:gd name="connsiteY3" fmla="*/ 4239209 h 5210762"/>
              <a:gd name="connsiteX4" fmla="*/ 10745111 w 12192000"/>
              <a:gd name="connsiteY4" fmla="*/ 4726145 h 5210762"/>
              <a:gd name="connsiteX5" fmla="*/ 9620688 w 12192000"/>
              <a:gd name="connsiteY5" fmla="*/ 5062053 h 5210762"/>
              <a:gd name="connsiteX6" fmla="*/ 8386907 w 12192000"/>
              <a:gd name="connsiteY6" fmla="*/ 5207874 h 5210762"/>
              <a:gd name="connsiteX7" fmla="*/ 7074613 w 12192000"/>
              <a:gd name="connsiteY7" fmla="*/ 5119340 h 5210762"/>
              <a:gd name="connsiteX8" fmla="*/ 5717454 w 12192000"/>
              <a:gd name="connsiteY8" fmla="*/ 4754789 h 5210762"/>
              <a:gd name="connsiteX9" fmla="*/ 4343470 w 12192000"/>
              <a:gd name="connsiteY9" fmla="*/ 4075161 h 5210762"/>
              <a:gd name="connsiteX10" fmla="*/ 4049045 w 12192000"/>
              <a:gd name="connsiteY10" fmla="*/ 3885074 h 5210762"/>
              <a:gd name="connsiteX11" fmla="*/ 2843305 w 12192000"/>
              <a:gd name="connsiteY11" fmla="*/ 3098685 h 5210762"/>
              <a:gd name="connsiteX12" fmla="*/ 1800199 w 12192000"/>
              <a:gd name="connsiteY12" fmla="*/ 2653412 h 5210762"/>
              <a:gd name="connsiteX13" fmla="*/ 970201 w 12192000"/>
              <a:gd name="connsiteY13" fmla="*/ 2538838 h 5210762"/>
              <a:gd name="connsiteX14" fmla="*/ 330878 w 12192000"/>
              <a:gd name="connsiteY14" fmla="*/ 2674243 h 5210762"/>
              <a:gd name="connsiteX15" fmla="*/ 0 w 12192000"/>
              <a:gd name="connsiteY15" fmla="*/ 2864330 h 5210762"/>
              <a:gd name="connsiteX16" fmla="*/ 0 w 12192000"/>
              <a:gd name="connsiteY16" fmla="*/ 0 h 521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0" h="5210762">
                <a:moveTo>
                  <a:pt x="0" y="0"/>
                </a:moveTo>
                <a:cubicBezTo>
                  <a:pt x="0" y="0"/>
                  <a:pt x="0" y="0"/>
                  <a:pt x="12192000" y="0"/>
                </a:cubicBezTo>
                <a:cubicBezTo>
                  <a:pt x="12192000" y="0"/>
                  <a:pt x="12192000" y="0"/>
                  <a:pt x="12192000" y="3929341"/>
                </a:cubicBezTo>
                <a:cubicBezTo>
                  <a:pt x="12043385" y="4038706"/>
                  <a:pt x="11889163" y="4142863"/>
                  <a:pt x="11729332" y="4239209"/>
                </a:cubicBezTo>
                <a:cubicBezTo>
                  <a:pt x="11415279" y="4429297"/>
                  <a:pt x="11087205" y="4590741"/>
                  <a:pt x="10745111" y="4726145"/>
                </a:cubicBezTo>
                <a:cubicBezTo>
                  <a:pt x="10380585" y="4869362"/>
                  <a:pt x="10004843" y="4981331"/>
                  <a:pt x="9620688" y="5062053"/>
                </a:cubicBezTo>
                <a:cubicBezTo>
                  <a:pt x="9214101" y="5147983"/>
                  <a:pt x="8799102" y="5194854"/>
                  <a:pt x="8386907" y="5207874"/>
                </a:cubicBezTo>
                <a:cubicBezTo>
                  <a:pt x="7946672" y="5220893"/>
                  <a:pt x="7506436" y="5189646"/>
                  <a:pt x="7074613" y="5119340"/>
                </a:cubicBezTo>
                <a:cubicBezTo>
                  <a:pt x="6611945" y="5043826"/>
                  <a:pt x="6154885" y="4921441"/>
                  <a:pt x="5717454" y="4754789"/>
                </a:cubicBezTo>
                <a:cubicBezTo>
                  <a:pt x="5237962" y="4575117"/>
                  <a:pt x="4778098" y="4345971"/>
                  <a:pt x="4343470" y="4075161"/>
                </a:cubicBezTo>
                <a:cubicBezTo>
                  <a:pt x="4245329" y="4012667"/>
                  <a:pt x="4147187" y="3950172"/>
                  <a:pt x="4049045" y="3885074"/>
                </a:cubicBezTo>
                <a:cubicBezTo>
                  <a:pt x="3653675" y="3611660"/>
                  <a:pt x="3266716" y="3330435"/>
                  <a:pt x="2843305" y="3098685"/>
                </a:cubicBezTo>
                <a:cubicBezTo>
                  <a:pt x="2512427" y="2916409"/>
                  <a:pt x="2164725" y="2757569"/>
                  <a:pt x="1800199" y="2653412"/>
                </a:cubicBezTo>
                <a:cubicBezTo>
                  <a:pt x="1531010" y="2575293"/>
                  <a:pt x="1250606" y="2528423"/>
                  <a:pt x="970201" y="2538838"/>
                </a:cubicBezTo>
                <a:cubicBezTo>
                  <a:pt x="751485" y="2544046"/>
                  <a:pt x="532769" y="2588313"/>
                  <a:pt x="330878" y="2674243"/>
                </a:cubicBezTo>
                <a:cubicBezTo>
                  <a:pt x="213108" y="2723718"/>
                  <a:pt x="103750" y="2788816"/>
                  <a:pt x="0" y="2864330"/>
                </a:cubicBezTo>
                <a:cubicBezTo>
                  <a:pt x="0" y="2864330"/>
                  <a:pt x="0" y="2864330"/>
                  <a:pt x="0"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3596859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6096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3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096000" y="0"/>
            <a:ext cx="6096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696717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8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8D062E2-22ED-46F6-AE91-4BFFF0AD7E38}"/>
              </a:ext>
            </a:extLst>
          </p:cNvPr>
          <p:cNvSpPr>
            <a:spLocks noGrp="1"/>
          </p:cNvSpPr>
          <p:nvPr>
            <p:ph type="pic" sz="quarter" idx="50"/>
          </p:nvPr>
        </p:nvSpPr>
        <p:spPr>
          <a:xfrm>
            <a:off x="1211938" y="2724348"/>
            <a:ext cx="1866504" cy="2092749"/>
          </a:xfrm>
          <a:prstGeom prst="rect">
            <a:avLst/>
          </a:prstGeom>
        </p:spPr>
        <p:txBody>
          <a:bodyPr anchor="ctr">
            <a:normAutofit/>
          </a:bodyPr>
          <a:lstStyle>
            <a:lvl1pPr marL="0" indent="0" algn="ctr">
              <a:buNone/>
              <a:defRPr sz="1200"/>
            </a:lvl1pPr>
          </a:lstStyle>
          <a:p>
            <a:endParaRPr lang="en-US" dirty="0"/>
          </a:p>
        </p:txBody>
      </p:sp>
      <p:sp>
        <p:nvSpPr>
          <p:cNvPr id="4" name="Picture Placeholder 2">
            <a:extLst>
              <a:ext uri="{FF2B5EF4-FFF2-40B4-BE49-F238E27FC236}">
                <a16:creationId xmlns:a16="http://schemas.microsoft.com/office/drawing/2014/main" id="{D9F9695C-A66D-4CE8-ABDD-04DBBE7E7E97}"/>
              </a:ext>
            </a:extLst>
          </p:cNvPr>
          <p:cNvSpPr>
            <a:spLocks noGrp="1"/>
          </p:cNvSpPr>
          <p:nvPr>
            <p:ph type="pic" sz="quarter" idx="51"/>
          </p:nvPr>
        </p:nvSpPr>
        <p:spPr>
          <a:xfrm>
            <a:off x="3180814" y="2724348"/>
            <a:ext cx="1866504" cy="2092749"/>
          </a:xfrm>
          <a:prstGeom prst="rect">
            <a:avLst/>
          </a:prstGeo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5157F4D2-4328-4BA1-817B-A6FD23D6E88C}"/>
              </a:ext>
            </a:extLst>
          </p:cNvPr>
          <p:cNvSpPr>
            <a:spLocks noGrp="1"/>
          </p:cNvSpPr>
          <p:nvPr>
            <p:ph type="pic" sz="quarter" idx="52"/>
          </p:nvPr>
        </p:nvSpPr>
        <p:spPr>
          <a:xfrm>
            <a:off x="5149690" y="2724348"/>
            <a:ext cx="1866504" cy="2092749"/>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1317CA27-5F4F-4846-BBC1-38D9CAC07745}"/>
              </a:ext>
            </a:extLst>
          </p:cNvPr>
          <p:cNvSpPr>
            <a:spLocks noGrp="1"/>
          </p:cNvSpPr>
          <p:nvPr>
            <p:ph type="pic" sz="quarter" idx="53"/>
          </p:nvPr>
        </p:nvSpPr>
        <p:spPr>
          <a:xfrm>
            <a:off x="7118566" y="2724348"/>
            <a:ext cx="1866504" cy="2092749"/>
          </a:xfrm>
          <a:prstGeom prst="rect">
            <a:avLst/>
          </a:prstGeo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431CBBF9-5CCA-4E6C-8524-0FF2E819701C}"/>
              </a:ext>
            </a:extLst>
          </p:cNvPr>
          <p:cNvSpPr>
            <a:spLocks noGrp="1"/>
          </p:cNvSpPr>
          <p:nvPr>
            <p:ph type="pic" sz="quarter" idx="54"/>
          </p:nvPr>
        </p:nvSpPr>
        <p:spPr>
          <a:xfrm>
            <a:off x="9087442" y="2724348"/>
            <a:ext cx="1866504" cy="2092749"/>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599677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8" name="Picture Placeholder 12">
            <a:extLst>
              <a:ext uri="{FF2B5EF4-FFF2-40B4-BE49-F238E27FC236}">
                <a16:creationId xmlns:a16="http://schemas.microsoft.com/office/drawing/2014/main" id="{E91CC502-09A0-4129-804C-A15412A360A2}"/>
              </a:ext>
            </a:extLst>
          </p:cNvPr>
          <p:cNvSpPr>
            <a:spLocks noGrp="1"/>
          </p:cNvSpPr>
          <p:nvPr>
            <p:ph type="pic" sz="quarter" idx="10"/>
          </p:nvPr>
        </p:nvSpPr>
        <p:spPr>
          <a:xfrm>
            <a:off x="108740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3">
            <a:extLst>
              <a:ext uri="{FF2B5EF4-FFF2-40B4-BE49-F238E27FC236}">
                <a16:creationId xmlns:a16="http://schemas.microsoft.com/office/drawing/2014/main" id="{36B0B683-A5B7-46B1-97FB-438863BC1795}"/>
              </a:ext>
            </a:extLst>
          </p:cNvPr>
          <p:cNvSpPr>
            <a:spLocks noGrp="1"/>
          </p:cNvSpPr>
          <p:nvPr>
            <p:ph type="pic" sz="quarter" idx="11"/>
          </p:nvPr>
        </p:nvSpPr>
        <p:spPr>
          <a:xfrm>
            <a:off x="373169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0" name="Picture Placeholder 14">
            <a:extLst>
              <a:ext uri="{FF2B5EF4-FFF2-40B4-BE49-F238E27FC236}">
                <a16:creationId xmlns:a16="http://schemas.microsoft.com/office/drawing/2014/main" id="{D30E34F6-B3D9-49AD-BBA1-03D5BDBE1527}"/>
              </a:ext>
            </a:extLst>
          </p:cNvPr>
          <p:cNvSpPr>
            <a:spLocks noGrp="1"/>
          </p:cNvSpPr>
          <p:nvPr>
            <p:ph type="pic" sz="quarter" idx="12"/>
          </p:nvPr>
        </p:nvSpPr>
        <p:spPr>
          <a:xfrm>
            <a:off x="6375988"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1" name="Picture Placeholder 15">
            <a:extLst>
              <a:ext uri="{FF2B5EF4-FFF2-40B4-BE49-F238E27FC236}">
                <a16:creationId xmlns:a16="http://schemas.microsoft.com/office/drawing/2014/main" id="{28314D70-3F7A-4BB2-87D4-44D3DAC13692}"/>
              </a:ext>
            </a:extLst>
          </p:cNvPr>
          <p:cNvSpPr>
            <a:spLocks noGrp="1"/>
          </p:cNvSpPr>
          <p:nvPr>
            <p:ph type="pic" sz="quarter" idx="13"/>
          </p:nvPr>
        </p:nvSpPr>
        <p:spPr>
          <a:xfrm>
            <a:off x="9101533"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3650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30387CC0-719F-4702-97C8-71DFF222A345}"/>
              </a:ext>
            </a:extLst>
          </p:cNvPr>
          <p:cNvSpPr>
            <a:spLocks noGrp="1"/>
          </p:cNvSpPr>
          <p:nvPr>
            <p:ph type="pic" sz="quarter" idx="16"/>
          </p:nvPr>
        </p:nvSpPr>
        <p:spPr>
          <a:xfrm>
            <a:off x="3124200" y="825500"/>
            <a:ext cx="2184400" cy="5207000"/>
          </a:xfrm>
          <a:custGeom>
            <a:avLst/>
            <a:gdLst>
              <a:gd name="connsiteX0" fmla="*/ 0 w 2184400"/>
              <a:gd name="connsiteY0" fmla="*/ 0 h 5207000"/>
              <a:gd name="connsiteX1" fmla="*/ 2184400 w 2184400"/>
              <a:gd name="connsiteY1" fmla="*/ 0 h 5207000"/>
              <a:gd name="connsiteX2" fmla="*/ 2184400 w 2184400"/>
              <a:gd name="connsiteY2" fmla="*/ 5207000 h 5207000"/>
              <a:gd name="connsiteX3" fmla="*/ 0 w 2184400"/>
              <a:gd name="connsiteY3" fmla="*/ 5207000 h 5207000"/>
            </a:gdLst>
            <a:ahLst/>
            <a:cxnLst>
              <a:cxn ang="0">
                <a:pos x="connsiteX0" y="connsiteY0"/>
              </a:cxn>
              <a:cxn ang="0">
                <a:pos x="connsiteX1" y="connsiteY1"/>
              </a:cxn>
              <a:cxn ang="0">
                <a:pos x="connsiteX2" y="connsiteY2"/>
              </a:cxn>
              <a:cxn ang="0">
                <a:pos x="connsiteX3" y="connsiteY3"/>
              </a:cxn>
            </a:cxnLst>
            <a:rect l="l" t="t" r="r" b="b"/>
            <a:pathLst>
              <a:path w="2184400" h="5207000">
                <a:moveTo>
                  <a:pt x="0" y="0"/>
                </a:moveTo>
                <a:lnTo>
                  <a:pt x="2184400" y="0"/>
                </a:lnTo>
                <a:lnTo>
                  <a:pt x="2184400" y="5207000"/>
                </a:lnTo>
                <a:lnTo>
                  <a:pt x="0" y="5207000"/>
                </a:lnTo>
                <a:close/>
              </a:path>
            </a:pathLst>
          </a:custGeom>
        </p:spPr>
        <p:txBody>
          <a:bodyPr wrap="square" anchor="ctr">
            <a:noAutofit/>
          </a:bodyPr>
          <a:lstStyle>
            <a:lvl1pPr marL="0" indent="0" algn="ctr">
              <a:buNone/>
              <a:defRPr sz="1200"/>
            </a:lvl1pPr>
          </a:lstStyle>
          <a:p>
            <a:endParaRPr lang="en-US" dirty="0"/>
          </a:p>
        </p:txBody>
      </p:sp>
      <p:sp>
        <p:nvSpPr>
          <p:cNvPr id="5" name="Picture Placeholder 10">
            <a:extLst>
              <a:ext uri="{FF2B5EF4-FFF2-40B4-BE49-F238E27FC236}">
                <a16:creationId xmlns:a16="http://schemas.microsoft.com/office/drawing/2014/main" id="{0C29B3B4-2FA8-40CA-987F-CE3173DEE76E}"/>
              </a:ext>
            </a:extLst>
          </p:cNvPr>
          <p:cNvSpPr>
            <a:spLocks noGrp="1"/>
          </p:cNvSpPr>
          <p:nvPr>
            <p:ph type="pic" sz="quarter" idx="18"/>
          </p:nvPr>
        </p:nvSpPr>
        <p:spPr>
          <a:xfrm>
            <a:off x="5308600" y="825500"/>
            <a:ext cx="2184400" cy="5207000"/>
          </a:xfrm>
          <a:custGeom>
            <a:avLst/>
            <a:gdLst>
              <a:gd name="connsiteX0" fmla="*/ 0 w 2184400"/>
              <a:gd name="connsiteY0" fmla="*/ 0 h 5207000"/>
              <a:gd name="connsiteX1" fmla="*/ 2184400 w 2184400"/>
              <a:gd name="connsiteY1" fmla="*/ 0 h 5207000"/>
              <a:gd name="connsiteX2" fmla="*/ 2184400 w 2184400"/>
              <a:gd name="connsiteY2" fmla="*/ 5207000 h 5207000"/>
              <a:gd name="connsiteX3" fmla="*/ 0 w 2184400"/>
              <a:gd name="connsiteY3" fmla="*/ 5207000 h 5207000"/>
            </a:gdLst>
            <a:ahLst/>
            <a:cxnLst>
              <a:cxn ang="0">
                <a:pos x="connsiteX0" y="connsiteY0"/>
              </a:cxn>
              <a:cxn ang="0">
                <a:pos x="connsiteX1" y="connsiteY1"/>
              </a:cxn>
              <a:cxn ang="0">
                <a:pos x="connsiteX2" y="connsiteY2"/>
              </a:cxn>
              <a:cxn ang="0">
                <a:pos x="connsiteX3" y="connsiteY3"/>
              </a:cxn>
            </a:cxnLst>
            <a:rect l="l" t="t" r="r" b="b"/>
            <a:pathLst>
              <a:path w="2184400" h="5207000">
                <a:moveTo>
                  <a:pt x="0" y="0"/>
                </a:moveTo>
                <a:lnTo>
                  <a:pt x="2184400" y="0"/>
                </a:lnTo>
                <a:lnTo>
                  <a:pt x="2184400" y="5207000"/>
                </a:lnTo>
                <a:lnTo>
                  <a:pt x="0" y="5207000"/>
                </a:lnTo>
                <a:close/>
              </a:path>
            </a:pathLst>
          </a:custGeom>
        </p:spPr>
        <p:txBody>
          <a:bodyPr wrap="square" anchor="ctr">
            <a:noAutofit/>
          </a:bodyPr>
          <a:lstStyle>
            <a:lvl1pPr marL="0" indent="0" algn="ctr">
              <a:buNone/>
              <a:defRPr sz="1200"/>
            </a:lvl1pPr>
          </a:lstStyle>
          <a:p>
            <a:endParaRPr lang="en-US" dirty="0"/>
          </a:p>
        </p:txBody>
      </p:sp>
      <p:sp>
        <p:nvSpPr>
          <p:cNvPr id="6" name="Picture Placeholder 12">
            <a:extLst>
              <a:ext uri="{FF2B5EF4-FFF2-40B4-BE49-F238E27FC236}">
                <a16:creationId xmlns:a16="http://schemas.microsoft.com/office/drawing/2014/main" id="{6C9126C2-3B8C-4517-9CEB-087D0E74FA14}"/>
              </a:ext>
            </a:extLst>
          </p:cNvPr>
          <p:cNvSpPr>
            <a:spLocks noGrp="1"/>
          </p:cNvSpPr>
          <p:nvPr>
            <p:ph type="pic" sz="quarter" idx="17"/>
          </p:nvPr>
        </p:nvSpPr>
        <p:spPr>
          <a:xfrm>
            <a:off x="939800" y="825500"/>
            <a:ext cx="2184400" cy="5207000"/>
          </a:xfrm>
          <a:custGeom>
            <a:avLst/>
            <a:gdLst>
              <a:gd name="connsiteX0" fmla="*/ 0 w 2184400"/>
              <a:gd name="connsiteY0" fmla="*/ 0 h 5207000"/>
              <a:gd name="connsiteX1" fmla="*/ 2184400 w 2184400"/>
              <a:gd name="connsiteY1" fmla="*/ 0 h 5207000"/>
              <a:gd name="connsiteX2" fmla="*/ 2184400 w 2184400"/>
              <a:gd name="connsiteY2" fmla="*/ 5207000 h 5207000"/>
              <a:gd name="connsiteX3" fmla="*/ 0 w 2184400"/>
              <a:gd name="connsiteY3" fmla="*/ 5207000 h 5207000"/>
            </a:gdLst>
            <a:ahLst/>
            <a:cxnLst>
              <a:cxn ang="0">
                <a:pos x="connsiteX0" y="connsiteY0"/>
              </a:cxn>
              <a:cxn ang="0">
                <a:pos x="connsiteX1" y="connsiteY1"/>
              </a:cxn>
              <a:cxn ang="0">
                <a:pos x="connsiteX2" y="connsiteY2"/>
              </a:cxn>
              <a:cxn ang="0">
                <a:pos x="connsiteX3" y="connsiteY3"/>
              </a:cxn>
            </a:cxnLst>
            <a:rect l="l" t="t" r="r" b="b"/>
            <a:pathLst>
              <a:path w="2184400" h="5207000">
                <a:moveTo>
                  <a:pt x="0" y="0"/>
                </a:moveTo>
                <a:lnTo>
                  <a:pt x="2184400" y="0"/>
                </a:lnTo>
                <a:lnTo>
                  <a:pt x="2184400" y="5207000"/>
                </a:lnTo>
                <a:lnTo>
                  <a:pt x="0" y="5207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8903863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16FAC62-6E67-404A-9E9E-C506F2CF486D}"/>
              </a:ext>
            </a:extLst>
          </p:cNvPr>
          <p:cNvSpPr>
            <a:spLocks noGrp="1"/>
          </p:cNvSpPr>
          <p:nvPr>
            <p:ph type="pic" sz="quarter" idx="10"/>
          </p:nvPr>
        </p:nvSpPr>
        <p:spPr>
          <a:xfrm>
            <a:off x="356616" y="2240280"/>
            <a:ext cx="5739384" cy="2084832"/>
          </a:xfrm>
          <a:custGeom>
            <a:avLst/>
            <a:gdLst>
              <a:gd name="connsiteX0" fmla="*/ 0 w 5739384"/>
              <a:gd name="connsiteY0" fmla="*/ 0 h 2084832"/>
              <a:gd name="connsiteX1" fmla="*/ 5739384 w 5739384"/>
              <a:gd name="connsiteY1" fmla="*/ 0 h 2084832"/>
              <a:gd name="connsiteX2" fmla="*/ 5739384 w 5739384"/>
              <a:gd name="connsiteY2" fmla="*/ 2084832 h 2084832"/>
              <a:gd name="connsiteX3" fmla="*/ 0 w 5739384"/>
              <a:gd name="connsiteY3" fmla="*/ 2084832 h 2084832"/>
            </a:gdLst>
            <a:ahLst/>
            <a:cxnLst>
              <a:cxn ang="0">
                <a:pos x="connsiteX0" y="connsiteY0"/>
              </a:cxn>
              <a:cxn ang="0">
                <a:pos x="connsiteX1" y="connsiteY1"/>
              </a:cxn>
              <a:cxn ang="0">
                <a:pos x="connsiteX2" y="connsiteY2"/>
              </a:cxn>
              <a:cxn ang="0">
                <a:pos x="connsiteX3" y="connsiteY3"/>
              </a:cxn>
            </a:cxnLst>
            <a:rect l="l" t="t" r="r" b="b"/>
            <a:pathLst>
              <a:path w="5739384" h="2084832">
                <a:moveTo>
                  <a:pt x="0" y="0"/>
                </a:moveTo>
                <a:lnTo>
                  <a:pt x="5739384" y="0"/>
                </a:lnTo>
                <a:lnTo>
                  <a:pt x="5739384" y="2084832"/>
                </a:lnTo>
                <a:lnTo>
                  <a:pt x="0" y="208483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4112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746" r:id="rId3"/>
    <p:sldLayoutId id="2147483715" r:id="rId4"/>
    <p:sldLayoutId id="2147483747" r:id="rId5"/>
    <p:sldLayoutId id="2147483742" r:id="rId6"/>
    <p:sldLayoutId id="2147483743" r:id="rId7"/>
    <p:sldLayoutId id="2147483744" r:id="rId8"/>
    <p:sldLayoutId id="2147483741" r:id="rId9"/>
    <p:sldLayoutId id="2147483733" r:id="rId10"/>
    <p:sldLayoutId id="2147483749" r:id="rId11"/>
    <p:sldLayoutId id="2147483748" r:id="rId12"/>
    <p:sldLayoutId id="2147483739" r:id="rId13"/>
    <p:sldLayoutId id="2147483740" r:id="rId14"/>
    <p:sldLayoutId id="2147483730" r:id="rId15"/>
    <p:sldLayoutId id="2147483750" r:id="rId16"/>
    <p:sldLayoutId id="2147483751" r:id="rId17"/>
    <p:sldLayoutId id="2147483752" r:id="rId18"/>
    <p:sldLayoutId id="2147483753" r:id="rId19"/>
    <p:sldLayoutId id="2147483754" r:id="rId20"/>
    <p:sldLayoutId id="2147483737" r:id="rId21"/>
    <p:sldLayoutId id="2147483724" r:id="rId22"/>
    <p:sldLayoutId id="2147483727" r:id="rId23"/>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7.xml"/><Relationship Id="rId5" Type="http://schemas.openxmlformats.org/officeDocument/2006/relationships/image" Target="../media/image14.jpg"/><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20.jpg"/><Relationship Id="rId1" Type="http://schemas.openxmlformats.org/officeDocument/2006/relationships/slideLayout" Target="../slideLayouts/slideLayout8.xml"/><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2.xml"/><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92673"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CCF1895B-E7F3-4527-82A2-B4610A9AE19B}"/>
              </a:ext>
            </a:extLst>
          </p:cNvPr>
          <p:cNvPicPr>
            <a:picLocks noGrp="1" noChangeAspect="1"/>
          </p:cNvPicPr>
          <p:nvPr>
            <p:ph type="pic" sz="quarter" idx="11"/>
          </p:nvPr>
        </p:nvPicPr>
        <p:blipFill rotWithShape="1">
          <a:blip r:embed="rId2"/>
          <a:srcRect l="20998" t="17175" r="23007"/>
          <a:stretch/>
        </p:blipFill>
        <p:spPr>
          <a:xfrm>
            <a:off x="1676400" y="1400175"/>
            <a:ext cx="2743200" cy="4057649"/>
          </a:xfrm>
        </p:spPr>
      </p:pic>
      <p:sp>
        <p:nvSpPr>
          <p:cNvPr id="26" name="TextBox 25">
            <a:extLst>
              <a:ext uri="{FF2B5EF4-FFF2-40B4-BE49-F238E27FC236}">
                <a16:creationId xmlns:a16="http://schemas.microsoft.com/office/drawing/2014/main" id="{2A4D64ED-E347-4B54-806A-13CC3DF73462}"/>
              </a:ext>
            </a:extLst>
          </p:cNvPr>
          <p:cNvSpPr txBox="1"/>
          <p:nvPr/>
        </p:nvSpPr>
        <p:spPr>
          <a:xfrm>
            <a:off x="5302688" y="2724447"/>
            <a:ext cx="4317561" cy="2758447"/>
          </a:xfrm>
          <a:prstGeom prst="rect">
            <a:avLst/>
          </a:prstGeom>
          <a:noFill/>
        </p:spPr>
        <p:txBody>
          <a:bodyPr wrap="square" numCol="2" spcCol="457200" rtlCol="0">
            <a:spAutoFit/>
          </a:bodyPr>
          <a:lstStyle/>
          <a:p>
            <a:pPr>
              <a:lnSpc>
                <a:spcPct val="150000"/>
              </a:lnSpc>
            </a:pP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face to multiply dry yielding were grass earth </a:t>
            </a: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darkaness</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every god forth. Void bring void kind it heaven </a:t>
            </a: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creepeth</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endParaRPr>
          </a:p>
          <a:p>
            <a:pPr>
              <a:lnSpc>
                <a:spcPct val="150000"/>
              </a:lnSpc>
            </a:pP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Creepeth</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god air fish land. Darkness, </a:t>
            </a: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moveth</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was second that </a:t>
            </a: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i</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saw after moving.</a:t>
            </a:r>
          </a:p>
        </p:txBody>
      </p:sp>
      <p:sp>
        <p:nvSpPr>
          <p:cNvPr id="27" name="TextBox 26">
            <a:extLst>
              <a:ext uri="{FF2B5EF4-FFF2-40B4-BE49-F238E27FC236}">
                <a16:creationId xmlns:a16="http://schemas.microsoft.com/office/drawing/2014/main" id="{7A3FE895-FA7A-4832-B8ED-A0B9E685E510}"/>
              </a:ext>
            </a:extLst>
          </p:cNvPr>
          <p:cNvSpPr txBox="1"/>
          <p:nvPr/>
        </p:nvSpPr>
        <p:spPr>
          <a:xfrm>
            <a:off x="5302688" y="1513582"/>
            <a:ext cx="3282197" cy="1077218"/>
          </a:xfrm>
          <a:prstGeom prst="rect">
            <a:avLst/>
          </a:prstGeom>
          <a:noFill/>
        </p:spPr>
        <p:txBody>
          <a:bodyPr wrap="square" rtlCol="0">
            <a:spAutoFit/>
          </a:bodyPr>
          <a:lstStyle/>
          <a:p>
            <a:r>
              <a:rPr lang="en-US" sz="3200" dirty="0">
                <a:solidFill>
                  <a:schemeClr val="tx1">
                    <a:lumMod val="65000"/>
                    <a:lumOff val="35000"/>
                  </a:schemeClr>
                </a:solidFill>
                <a:latin typeface="Abril Display" panose="02000503000000020003" pitchFamily="50" charset="0"/>
              </a:rPr>
              <a:t>An overview</a:t>
            </a:r>
          </a:p>
          <a:p>
            <a:r>
              <a:rPr lang="en-US" sz="3200" dirty="0">
                <a:solidFill>
                  <a:schemeClr val="tx1">
                    <a:lumMod val="65000"/>
                    <a:lumOff val="35000"/>
                  </a:schemeClr>
                </a:solidFill>
                <a:latin typeface="Abril Display" panose="02000503000000020003" pitchFamily="50" charset="0"/>
              </a:rPr>
              <a:t>of the problem</a:t>
            </a:r>
          </a:p>
        </p:txBody>
      </p:sp>
    </p:spTree>
    <p:extLst>
      <p:ext uri="{BB962C8B-B14F-4D97-AF65-F5344CB8AC3E}">
        <p14:creationId xmlns:p14="http://schemas.microsoft.com/office/powerpoint/2010/main" val="3861014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01A56861-051F-48FA-8710-CCDADBFB7F19}"/>
              </a:ext>
            </a:extLst>
          </p:cNvPr>
          <p:cNvGrpSpPr/>
          <p:nvPr/>
        </p:nvGrpSpPr>
        <p:grpSpPr>
          <a:xfrm>
            <a:off x="3361879" y="1418471"/>
            <a:ext cx="2443609" cy="1618599"/>
            <a:chOff x="3361879" y="1252920"/>
            <a:chExt cx="2443609" cy="1618599"/>
          </a:xfrm>
        </p:grpSpPr>
        <p:sp>
          <p:nvSpPr>
            <p:cNvPr id="65" name="TextBox 64">
              <a:extLst>
                <a:ext uri="{FF2B5EF4-FFF2-40B4-BE49-F238E27FC236}">
                  <a16:creationId xmlns:a16="http://schemas.microsoft.com/office/drawing/2014/main" id="{D4BA6DA7-6FA9-41D0-A54D-90D67D8073C7}"/>
                </a:ext>
              </a:extLst>
            </p:cNvPr>
            <p:cNvSpPr txBox="1"/>
            <p:nvPr/>
          </p:nvSpPr>
          <p:spPr>
            <a:xfrm>
              <a:off x="3361880" y="1252920"/>
              <a:ext cx="1788755" cy="615553"/>
            </a:xfrm>
            <a:prstGeom prst="rect">
              <a:avLst/>
            </a:prstGeom>
            <a:noFill/>
          </p:spPr>
          <p:txBody>
            <a:bodyPr wrap="square" rtlCol="0">
              <a:spAutoFit/>
            </a:bodyPr>
            <a:lstStyle/>
            <a:p>
              <a:r>
                <a:rPr lang="en-US" sz="1700" dirty="0">
                  <a:latin typeface="Montserrat" panose="00000500000000000000" pitchFamily="50" charset="0"/>
                  <a:cs typeface="Arial" panose="020B0604020202020204" pitchFamily="34" charset="0"/>
                </a:rPr>
                <a:t>OUR</a:t>
              </a:r>
            </a:p>
            <a:p>
              <a:r>
                <a:rPr lang="en-US" sz="1700" dirty="0">
                  <a:latin typeface="Montserrat" panose="00000500000000000000" pitchFamily="50" charset="0"/>
                  <a:cs typeface="Arial" panose="020B0604020202020204" pitchFamily="34" charset="0"/>
                </a:rPr>
                <a:t>PROJECT</a:t>
              </a:r>
            </a:p>
          </p:txBody>
        </p:sp>
        <p:sp>
          <p:nvSpPr>
            <p:cNvPr id="66" name="TextBox 65">
              <a:extLst>
                <a:ext uri="{FF2B5EF4-FFF2-40B4-BE49-F238E27FC236}">
                  <a16:creationId xmlns:a16="http://schemas.microsoft.com/office/drawing/2014/main" id="{1082A359-674D-4A3B-A015-4E712BCA1E44}"/>
                </a:ext>
              </a:extLst>
            </p:cNvPr>
            <p:cNvSpPr txBox="1"/>
            <p:nvPr/>
          </p:nvSpPr>
          <p:spPr>
            <a:xfrm>
              <a:off x="3361880" y="1871183"/>
              <a:ext cx="1908119" cy="318036"/>
            </a:xfrm>
            <a:prstGeom prst="rect">
              <a:avLst/>
            </a:prstGeom>
            <a:noFill/>
          </p:spPr>
          <p:txBody>
            <a:bodyPr wrap="square" numCol="1" spcCol="457200" rtlCol="0">
              <a:spAutoFit/>
            </a:bodyPr>
            <a:lstStyle/>
            <a:p>
              <a:pPr>
                <a:lnSpc>
                  <a:spcPts val="1900"/>
                </a:lnSpc>
              </a:pPr>
              <a:r>
                <a:rPr lang="en-US" sz="1200" dirty="0">
                  <a:solidFill>
                    <a:schemeClr val="tx1">
                      <a:lumMod val="75000"/>
                      <a:lumOff val="25000"/>
                    </a:schemeClr>
                  </a:solidFill>
                  <a:latin typeface="Raleway" panose="020B0503030101060003" pitchFamily="34" charset="0"/>
                  <a:ea typeface="Montserrat" charset="0"/>
                  <a:cs typeface="Montserrat" charset="0"/>
                </a:rPr>
                <a:t>Your Best </a:t>
              </a:r>
              <a:r>
                <a:rPr lang="en-US" sz="1200" dirty="0" err="1">
                  <a:solidFill>
                    <a:schemeClr val="tx1">
                      <a:lumMod val="75000"/>
                      <a:lumOff val="25000"/>
                    </a:schemeClr>
                  </a:solidFill>
                  <a:latin typeface="Raleway" panose="020B0503030101060003" pitchFamily="34" charset="0"/>
                  <a:ea typeface="Montserrat" charset="0"/>
                  <a:cs typeface="Montserrat" charset="0"/>
                </a:rPr>
                <a:t>Titile</a:t>
              </a:r>
              <a:r>
                <a:rPr lang="en-US" sz="12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67" name="TextBox 66">
              <a:extLst>
                <a:ext uri="{FF2B5EF4-FFF2-40B4-BE49-F238E27FC236}">
                  <a16:creationId xmlns:a16="http://schemas.microsoft.com/office/drawing/2014/main" id="{E32793CF-ABCD-44E9-8E07-172990267B69}"/>
                </a:ext>
              </a:extLst>
            </p:cNvPr>
            <p:cNvSpPr txBox="1"/>
            <p:nvPr/>
          </p:nvSpPr>
          <p:spPr>
            <a:xfrm>
              <a:off x="3361879" y="2132534"/>
              <a:ext cx="2443609" cy="738985"/>
            </a:xfrm>
            <a:prstGeom prst="rect">
              <a:avLst/>
            </a:prstGeom>
            <a:noFill/>
          </p:spPr>
          <p:txBody>
            <a:bodyPr wrap="square" rtlCol="0">
              <a:spAutoFit/>
            </a:bodyPr>
            <a:lstStyle/>
            <a:p>
              <a:pPr>
                <a:lnSpc>
                  <a:spcPts val="1300"/>
                </a:lnSpc>
              </a:pPr>
              <a:r>
                <a:rPr lang="en-US" sz="700" dirty="0">
                  <a:latin typeface="Raleway" panose="020B0503030101060003" pitchFamily="34" charset="0"/>
                </a:rPr>
                <a:t>If you need help with the product, please contact</a:t>
              </a:r>
            </a:p>
            <a:p>
              <a:pPr>
                <a:lnSpc>
                  <a:spcPts val="1300"/>
                </a:lnSpc>
              </a:pPr>
              <a:r>
                <a:rPr lang="en-US" sz="700" dirty="0">
                  <a:latin typeface="Raleway" panose="020B0503030101060003" pitchFamily="34" charset="0"/>
                </a:rPr>
                <a:t>shop owner by visiting their shop profile and sending to  them a message. anything else (licensing, billing, </a:t>
              </a:r>
              <a:r>
                <a:rPr lang="en-US" sz="700" dirty="0" err="1">
                  <a:latin typeface="Raleway" panose="020B0503030101060003" pitchFamily="34" charset="0"/>
                </a:rPr>
                <a:t>etc</a:t>
              </a:r>
              <a:r>
                <a:rPr lang="en-US" sz="700" dirty="0">
                  <a:latin typeface="Raleway" panose="020B0503030101060003" pitchFamily="34" charset="0"/>
                </a:rPr>
                <a:t>), please visit our in the best Center.</a:t>
              </a:r>
            </a:p>
          </p:txBody>
        </p:sp>
      </p:grpSp>
      <p:grpSp>
        <p:nvGrpSpPr>
          <p:cNvPr id="22" name="Group 21">
            <a:extLst>
              <a:ext uri="{FF2B5EF4-FFF2-40B4-BE49-F238E27FC236}">
                <a16:creationId xmlns:a16="http://schemas.microsoft.com/office/drawing/2014/main" id="{8FF15EF5-8008-4F5A-8CAB-8F1DCBC6B412}"/>
              </a:ext>
            </a:extLst>
          </p:cNvPr>
          <p:cNvGrpSpPr/>
          <p:nvPr/>
        </p:nvGrpSpPr>
        <p:grpSpPr>
          <a:xfrm>
            <a:off x="8674543" y="1418471"/>
            <a:ext cx="2443609" cy="1618599"/>
            <a:chOff x="3361879" y="1252920"/>
            <a:chExt cx="2443609" cy="1618599"/>
          </a:xfrm>
        </p:grpSpPr>
        <p:sp>
          <p:nvSpPr>
            <p:cNvPr id="23" name="TextBox 22">
              <a:extLst>
                <a:ext uri="{FF2B5EF4-FFF2-40B4-BE49-F238E27FC236}">
                  <a16:creationId xmlns:a16="http://schemas.microsoft.com/office/drawing/2014/main" id="{8FCAB182-2B5A-4FC6-98A0-024A7146C282}"/>
                </a:ext>
              </a:extLst>
            </p:cNvPr>
            <p:cNvSpPr txBox="1"/>
            <p:nvPr/>
          </p:nvSpPr>
          <p:spPr>
            <a:xfrm>
              <a:off x="3361880" y="1252920"/>
              <a:ext cx="1788755" cy="615553"/>
            </a:xfrm>
            <a:prstGeom prst="rect">
              <a:avLst/>
            </a:prstGeom>
            <a:noFill/>
          </p:spPr>
          <p:txBody>
            <a:bodyPr wrap="square" rtlCol="0">
              <a:spAutoFit/>
            </a:bodyPr>
            <a:lstStyle/>
            <a:p>
              <a:r>
                <a:rPr lang="en-US" sz="1700" dirty="0">
                  <a:latin typeface="Montserrat" panose="00000500000000000000" pitchFamily="50" charset="0"/>
                  <a:cs typeface="Arial" panose="020B0604020202020204" pitchFamily="34" charset="0"/>
                </a:rPr>
                <a:t>OUR</a:t>
              </a:r>
            </a:p>
            <a:p>
              <a:r>
                <a:rPr lang="en-US" sz="1700" dirty="0">
                  <a:latin typeface="Montserrat" panose="00000500000000000000" pitchFamily="50" charset="0"/>
                  <a:cs typeface="Arial" panose="020B0604020202020204" pitchFamily="34" charset="0"/>
                </a:rPr>
                <a:t>PROJECT</a:t>
              </a:r>
            </a:p>
          </p:txBody>
        </p:sp>
        <p:sp>
          <p:nvSpPr>
            <p:cNvPr id="24" name="TextBox 23">
              <a:extLst>
                <a:ext uri="{FF2B5EF4-FFF2-40B4-BE49-F238E27FC236}">
                  <a16:creationId xmlns:a16="http://schemas.microsoft.com/office/drawing/2014/main" id="{2B0ABD56-B897-4448-80FD-F37ECA6D9E2B}"/>
                </a:ext>
              </a:extLst>
            </p:cNvPr>
            <p:cNvSpPr txBox="1"/>
            <p:nvPr/>
          </p:nvSpPr>
          <p:spPr>
            <a:xfrm>
              <a:off x="3361880" y="1871183"/>
              <a:ext cx="1908119" cy="318036"/>
            </a:xfrm>
            <a:prstGeom prst="rect">
              <a:avLst/>
            </a:prstGeom>
            <a:noFill/>
          </p:spPr>
          <p:txBody>
            <a:bodyPr wrap="square" numCol="1" spcCol="457200" rtlCol="0">
              <a:spAutoFit/>
            </a:bodyPr>
            <a:lstStyle/>
            <a:p>
              <a:pPr>
                <a:lnSpc>
                  <a:spcPts val="1900"/>
                </a:lnSpc>
              </a:pPr>
              <a:r>
                <a:rPr lang="en-US" sz="1200" dirty="0">
                  <a:solidFill>
                    <a:schemeClr val="tx1">
                      <a:lumMod val="75000"/>
                      <a:lumOff val="25000"/>
                    </a:schemeClr>
                  </a:solidFill>
                  <a:latin typeface="Raleway" panose="020B0503030101060003" pitchFamily="34" charset="0"/>
                  <a:ea typeface="Montserrat" charset="0"/>
                  <a:cs typeface="Montserrat" charset="0"/>
                </a:rPr>
                <a:t>Your Best </a:t>
              </a:r>
              <a:r>
                <a:rPr lang="en-US" sz="1200" dirty="0" err="1">
                  <a:solidFill>
                    <a:schemeClr val="tx1">
                      <a:lumMod val="75000"/>
                      <a:lumOff val="25000"/>
                    </a:schemeClr>
                  </a:solidFill>
                  <a:latin typeface="Raleway" panose="020B0503030101060003" pitchFamily="34" charset="0"/>
                  <a:ea typeface="Montserrat" charset="0"/>
                  <a:cs typeface="Montserrat" charset="0"/>
                </a:rPr>
                <a:t>Titile</a:t>
              </a:r>
              <a:r>
                <a:rPr lang="en-US" sz="12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26" name="TextBox 25">
              <a:extLst>
                <a:ext uri="{FF2B5EF4-FFF2-40B4-BE49-F238E27FC236}">
                  <a16:creationId xmlns:a16="http://schemas.microsoft.com/office/drawing/2014/main" id="{F44D8CD9-A57D-4968-951D-A314F976CCE3}"/>
                </a:ext>
              </a:extLst>
            </p:cNvPr>
            <p:cNvSpPr txBox="1"/>
            <p:nvPr/>
          </p:nvSpPr>
          <p:spPr>
            <a:xfrm>
              <a:off x="3361879" y="2132534"/>
              <a:ext cx="2443609" cy="738985"/>
            </a:xfrm>
            <a:prstGeom prst="rect">
              <a:avLst/>
            </a:prstGeom>
            <a:noFill/>
          </p:spPr>
          <p:txBody>
            <a:bodyPr wrap="square" rtlCol="0">
              <a:spAutoFit/>
            </a:bodyPr>
            <a:lstStyle/>
            <a:p>
              <a:pPr>
                <a:lnSpc>
                  <a:spcPts val="1300"/>
                </a:lnSpc>
              </a:pPr>
              <a:r>
                <a:rPr lang="en-US" sz="700" dirty="0">
                  <a:latin typeface="Raleway" panose="020B0503030101060003" pitchFamily="34" charset="0"/>
                </a:rPr>
                <a:t>If you need help with the product, please contact</a:t>
              </a:r>
            </a:p>
            <a:p>
              <a:pPr>
                <a:lnSpc>
                  <a:spcPts val="1300"/>
                </a:lnSpc>
              </a:pPr>
              <a:r>
                <a:rPr lang="en-US" sz="700" dirty="0">
                  <a:latin typeface="Raleway" panose="020B0503030101060003" pitchFamily="34" charset="0"/>
                </a:rPr>
                <a:t>shop owner by visiting their shop profile and sending to  them a message. anything else (licensing, billing, </a:t>
              </a:r>
              <a:r>
                <a:rPr lang="en-US" sz="700" dirty="0" err="1">
                  <a:latin typeface="Raleway" panose="020B0503030101060003" pitchFamily="34" charset="0"/>
                </a:rPr>
                <a:t>etc</a:t>
              </a:r>
              <a:r>
                <a:rPr lang="en-US" sz="700" dirty="0">
                  <a:latin typeface="Raleway" panose="020B0503030101060003" pitchFamily="34" charset="0"/>
                </a:rPr>
                <a:t>), please visit our in the best Center.</a:t>
              </a:r>
            </a:p>
          </p:txBody>
        </p:sp>
      </p:grpSp>
      <p:grpSp>
        <p:nvGrpSpPr>
          <p:cNvPr id="27" name="Group 26">
            <a:extLst>
              <a:ext uri="{FF2B5EF4-FFF2-40B4-BE49-F238E27FC236}">
                <a16:creationId xmlns:a16="http://schemas.microsoft.com/office/drawing/2014/main" id="{466EE162-3AF0-48B5-ADA0-C080353232FC}"/>
              </a:ext>
            </a:extLst>
          </p:cNvPr>
          <p:cNvGrpSpPr/>
          <p:nvPr/>
        </p:nvGrpSpPr>
        <p:grpSpPr>
          <a:xfrm>
            <a:off x="3361879" y="4166928"/>
            <a:ext cx="2443609" cy="1618599"/>
            <a:chOff x="3361879" y="1252920"/>
            <a:chExt cx="2443609" cy="1618599"/>
          </a:xfrm>
        </p:grpSpPr>
        <p:sp>
          <p:nvSpPr>
            <p:cNvPr id="28" name="TextBox 27">
              <a:extLst>
                <a:ext uri="{FF2B5EF4-FFF2-40B4-BE49-F238E27FC236}">
                  <a16:creationId xmlns:a16="http://schemas.microsoft.com/office/drawing/2014/main" id="{1C8E21A4-9706-422F-83A3-22F0A6F30C5E}"/>
                </a:ext>
              </a:extLst>
            </p:cNvPr>
            <p:cNvSpPr txBox="1"/>
            <p:nvPr/>
          </p:nvSpPr>
          <p:spPr>
            <a:xfrm>
              <a:off x="3361880" y="1252920"/>
              <a:ext cx="1788755" cy="615553"/>
            </a:xfrm>
            <a:prstGeom prst="rect">
              <a:avLst/>
            </a:prstGeom>
            <a:noFill/>
          </p:spPr>
          <p:txBody>
            <a:bodyPr wrap="square" rtlCol="0">
              <a:spAutoFit/>
            </a:bodyPr>
            <a:lstStyle/>
            <a:p>
              <a:r>
                <a:rPr lang="en-US" sz="1700" dirty="0">
                  <a:latin typeface="Montserrat" panose="00000500000000000000" pitchFamily="50" charset="0"/>
                  <a:cs typeface="Arial" panose="020B0604020202020204" pitchFamily="34" charset="0"/>
                </a:rPr>
                <a:t>OUR</a:t>
              </a:r>
            </a:p>
            <a:p>
              <a:r>
                <a:rPr lang="en-US" sz="1700" dirty="0">
                  <a:latin typeface="Montserrat" panose="00000500000000000000" pitchFamily="50" charset="0"/>
                  <a:cs typeface="Arial" panose="020B0604020202020204" pitchFamily="34" charset="0"/>
                </a:rPr>
                <a:t>PROJECT</a:t>
              </a:r>
            </a:p>
          </p:txBody>
        </p:sp>
        <p:sp>
          <p:nvSpPr>
            <p:cNvPr id="29" name="TextBox 28">
              <a:extLst>
                <a:ext uri="{FF2B5EF4-FFF2-40B4-BE49-F238E27FC236}">
                  <a16:creationId xmlns:a16="http://schemas.microsoft.com/office/drawing/2014/main" id="{D2FB0E9D-CE95-4872-9ACC-D90721642DE6}"/>
                </a:ext>
              </a:extLst>
            </p:cNvPr>
            <p:cNvSpPr txBox="1"/>
            <p:nvPr/>
          </p:nvSpPr>
          <p:spPr>
            <a:xfrm>
              <a:off x="3361880" y="1871183"/>
              <a:ext cx="1908119" cy="318036"/>
            </a:xfrm>
            <a:prstGeom prst="rect">
              <a:avLst/>
            </a:prstGeom>
            <a:noFill/>
          </p:spPr>
          <p:txBody>
            <a:bodyPr wrap="square" numCol="1" spcCol="457200" rtlCol="0">
              <a:spAutoFit/>
            </a:bodyPr>
            <a:lstStyle/>
            <a:p>
              <a:pPr>
                <a:lnSpc>
                  <a:spcPts val="1900"/>
                </a:lnSpc>
              </a:pPr>
              <a:r>
                <a:rPr lang="en-US" sz="1200" dirty="0">
                  <a:solidFill>
                    <a:schemeClr val="tx1">
                      <a:lumMod val="75000"/>
                      <a:lumOff val="25000"/>
                    </a:schemeClr>
                  </a:solidFill>
                  <a:latin typeface="Raleway" panose="020B0503030101060003" pitchFamily="34" charset="0"/>
                  <a:ea typeface="Montserrat" charset="0"/>
                  <a:cs typeface="Montserrat" charset="0"/>
                </a:rPr>
                <a:t>Your Best </a:t>
              </a:r>
              <a:r>
                <a:rPr lang="en-US" sz="1200" dirty="0" err="1">
                  <a:solidFill>
                    <a:schemeClr val="tx1">
                      <a:lumMod val="75000"/>
                      <a:lumOff val="25000"/>
                    </a:schemeClr>
                  </a:solidFill>
                  <a:latin typeface="Raleway" panose="020B0503030101060003" pitchFamily="34" charset="0"/>
                  <a:ea typeface="Montserrat" charset="0"/>
                  <a:cs typeface="Montserrat" charset="0"/>
                </a:rPr>
                <a:t>Titile</a:t>
              </a:r>
              <a:r>
                <a:rPr lang="en-US" sz="12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30" name="TextBox 29">
              <a:extLst>
                <a:ext uri="{FF2B5EF4-FFF2-40B4-BE49-F238E27FC236}">
                  <a16:creationId xmlns:a16="http://schemas.microsoft.com/office/drawing/2014/main" id="{0A40FC87-4DD7-400D-AF54-B9E5B64BEE9F}"/>
                </a:ext>
              </a:extLst>
            </p:cNvPr>
            <p:cNvSpPr txBox="1"/>
            <p:nvPr/>
          </p:nvSpPr>
          <p:spPr>
            <a:xfrm>
              <a:off x="3361879" y="2132534"/>
              <a:ext cx="2443609" cy="738985"/>
            </a:xfrm>
            <a:prstGeom prst="rect">
              <a:avLst/>
            </a:prstGeom>
            <a:noFill/>
          </p:spPr>
          <p:txBody>
            <a:bodyPr wrap="square" rtlCol="0">
              <a:spAutoFit/>
            </a:bodyPr>
            <a:lstStyle/>
            <a:p>
              <a:pPr>
                <a:lnSpc>
                  <a:spcPts val="1300"/>
                </a:lnSpc>
              </a:pPr>
              <a:r>
                <a:rPr lang="en-US" sz="700" dirty="0">
                  <a:latin typeface="Raleway" panose="020B0503030101060003" pitchFamily="34" charset="0"/>
                </a:rPr>
                <a:t>If you need help with the product, please contact</a:t>
              </a:r>
            </a:p>
            <a:p>
              <a:pPr>
                <a:lnSpc>
                  <a:spcPts val="1300"/>
                </a:lnSpc>
              </a:pPr>
              <a:r>
                <a:rPr lang="en-US" sz="700" dirty="0">
                  <a:latin typeface="Raleway" panose="020B0503030101060003" pitchFamily="34" charset="0"/>
                </a:rPr>
                <a:t>shop owner by visiting their shop profile and sending to  them a message. anything else (licensing, billing, </a:t>
              </a:r>
              <a:r>
                <a:rPr lang="en-US" sz="700" dirty="0" err="1">
                  <a:latin typeface="Raleway" panose="020B0503030101060003" pitchFamily="34" charset="0"/>
                </a:rPr>
                <a:t>etc</a:t>
              </a:r>
              <a:r>
                <a:rPr lang="en-US" sz="700" dirty="0">
                  <a:latin typeface="Raleway" panose="020B0503030101060003" pitchFamily="34" charset="0"/>
                </a:rPr>
                <a:t>), please visit our in the best Center.</a:t>
              </a:r>
            </a:p>
          </p:txBody>
        </p:sp>
      </p:grpSp>
      <p:grpSp>
        <p:nvGrpSpPr>
          <p:cNvPr id="31" name="Group 30">
            <a:extLst>
              <a:ext uri="{FF2B5EF4-FFF2-40B4-BE49-F238E27FC236}">
                <a16:creationId xmlns:a16="http://schemas.microsoft.com/office/drawing/2014/main" id="{CCFE1ED9-F07C-40B1-84C8-493ACA0C65CF}"/>
              </a:ext>
            </a:extLst>
          </p:cNvPr>
          <p:cNvGrpSpPr/>
          <p:nvPr/>
        </p:nvGrpSpPr>
        <p:grpSpPr>
          <a:xfrm>
            <a:off x="8674543" y="4166928"/>
            <a:ext cx="2443609" cy="1618599"/>
            <a:chOff x="3361879" y="1252920"/>
            <a:chExt cx="2443609" cy="1618599"/>
          </a:xfrm>
        </p:grpSpPr>
        <p:sp>
          <p:nvSpPr>
            <p:cNvPr id="32" name="TextBox 31">
              <a:extLst>
                <a:ext uri="{FF2B5EF4-FFF2-40B4-BE49-F238E27FC236}">
                  <a16:creationId xmlns:a16="http://schemas.microsoft.com/office/drawing/2014/main" id="{5B07FF7F-F0D9-4212-89FE-D60893897F71}"/>
                </a:ext>
              </a:extLst>
            </p:cNvPr>
            <p:cNvSpPr txBox="1"/>
            <p:nvPr/>
          </p:nvSpPr>
          <p:spPr>
            <a:xfrm>
              <a:off x="3361880" y="1252920"/>
              <a:ext cx="1788755" cy="615553"/>
            </a:xfrm>
            <a:prstGeom prst="rect">
              <a:avLst/>
            </a:prstGeom>
            <a:noFill/>
          </p:spPr>
          <p:txBody>
            <a:bodyPr wrap="square" rtlCol="0">
              <a:spAutoFit/>
            </a:bodyPr>
            <a:lstStyle/>
            <a:p>
              <a:r>
                <a:rPr lang="en-US" sz="1700" dirty="0">
                  <a:latin typeface="Montserrat" panose="00000500000000000000" pitchFamily="50" charset="0"/>
                  <a:cs typeface="Arial" panose="020B0604020202020204" pitchFamily="34" charset="0"/>
                </a:rPr>
                <a:t>OUR</a:t>
              </a:r>
            </a:p>
            <a:p>
              <a:r>
                <a:rPr lang="en-US" sz="1700" dirty="0">
                  <a:latin typeface="Montserrat" panose="00000500000000000000" pitchFamily="50" charset="0"/>
                  <a:cs typeface="Arial" panose="020B0604020202020204" pitchFamily="34" charset="0"/>
                </a:rPr>
                <a:t>PROJECT</a:t>
              </a:r>
            </a:p>
          </p:txBody>
        </p:sp>
        <p:sp>
          <p:nvSpPr>
            <p:cNvPr id="33" name="TextBox 32">
              <a:extLst>
                <a:ext uri="{FF2B5EF4-FFF2-40B4-BE49-F238E27FC236}">
                  <a16:creationId xmlns:a16="http://schemas.microsoft.com/office/drawing/2014/main" id="{2D15F01C-3308-4DBA-BC46-0CFE08ADE50F}"/>
                </a:ext>
              </a:extLst>
            </p:cNvPr>
            <p:cNvSpPr txBox="1"/>
            <p:nvPr/>
          </p:nvSpPr>
          <p:spPr>
            <a:xfrm>
              <a:off x="3361880" y="1871183"/>
              <a:ext cx="1908119" cy="318036"/>
            </a:xfrm>
            <a:prstGeom prst="rect">
              <a:avLst/>
            </a:prstGeom>
            <a:noFill/>
          </p:spPr>
          <p:txBody>
            <a:bodyPr wrap="square" numCol="1" spcCol="457200" rtlCol="0">
              <a:spAutoFit/>
            </a:bodyPr>
            <a:lstStyle/>
            <a:p>
              <a:pPr>
                <a:lnSpc>
                  <a:spcPts val="1900"/>
                </a:lnSpc>
              </a:pPr>
              <a:r>
                <a:rPr lang="en-US" sz="1200" dirty="0">
                  <a:solidFill>
                    <a:schemeClr val="tx1">
                      <a:lumMod val="75000"/>
                      <a:lumOff val="25000"/>
                    </a:schemeClr>
                  </a:solidFill>
                  <a:latin typeface="Raleway" panose="020B0503030101060003" pitchFamily="34" charset="0"/>
                  <a:ea typeface="Montserrat" charset="0"/>
                  <a:cs typeface="Montserrat" charset="0"/>
                </a:rPr>
                <a:t>Your Best </a:t>
              </a:r>
              <a:r>
                <a:rPr lang="en-US" sz="1200" dirty="0" err="1">
                  <a:solidFill>
                    <a:schemeClr val="tx1">
                      <a:lumMod val="75000"/>
                      <a:lumOff val="25000"/>
                    </a:schemeClr>
                  </a:solidFill>
                  <a:latin typeface="Raleway" panose="020B0503030101060003" pitchFamily="34" charset="0"/>
                  <a:ea typeface="Montserrat" charset="0"/>
                  <a:cs typeface="Montserrat" charset="0"/>
                </a:rPr>
                <a:t>Titile</a:t>
              </a:r>
              <a:r>
                <a:rPr lang="en-US" sz="12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34" name="TextBox 33">
              <a:extLst>
                <a:ext uri="{FF2B5EF4-FFF2-40B4-BE49-F238E27FC236}">
                  <a16:creationId xmlns:a16="http://schemas.microsoft.com/office/drawing/2014/main" id="{3484992C-E168-4FB9-917D-8813A94A473E}"/>
                </a:ext>
              </a:extLst>
            </p:cNvPr>
            <p:cNvSpPr txBox="1"/>
            <p:nvPr/>
          </p:nvSpPr>
          <p:spPr>
            <a:xfrm>
              <a:off x="3361879" y="2132534"/>
              <a:ext cx="2443609" cy="738985"/>
            </a:xfrm>
            <a:prstGeom prst="rect">
              <a:avLst/>
            </a:prstGeom>
            <a:noFill/>
          </p:spPr>
          <p:txBody>
            <a:bodyPr wrap="square" rtlCol="0">
              <a:spAutoFit/>
            </a:bodyPr>
            <a:lstStyle/>
            <a:p>
              <a:pPr>
                <a:lnSpc>
                  <a:spcPts val="1300"/>
                </a:lnSpc>
              </a:pPr>
              <a:r>
                <a:rPr lang="en-US" sz="700" dirty="0">
                  <a:latin typeface="Raleway" panose="020B0503030101060003" pitchFamily="34" charset="0"/>
                </a:rPr>
                <a:t>If you need help with the product, please contact</a:t>
              </a:r>
            </a:p>
            <a:p>
              <a:pPr>
                <a:lnSpc>
                  <a:spcPts val="1300"/>
                </a:lnSpc>
              </a:pPr>
              <a:r>
                <a:rPr lang="en-US" sz="700" dirty="0">
                  <a:latin typeface="Raleway" panose="020B0503030101060003" pitchFamily="34" charset="0"/>
                </a:rPr>
                <a:t>shop owner by visiting their shop profile and sending to  them a message. anything else (licensing, billing, </a:t>
              </a:r>
              <a:r>
                <a:rPr lang="en-US" sz="700" dirty="0" err="1">
                  <a:latin typeface="Raleway" panose="020B0503030101060003" pitchFamily="34" charset="0"/>
                </a:rPr>
                <a:t>etc</a:t>
              </a:r>
              <a:r>
                <a:rPr lang="en-US" sz="700" dirty="0">
                  <a:latin typeface="Raleway" panose="020B0503030101060003" pitchFamily="34" charset="0"/>
                </a:rPr>
                <a:t>), please visit our in the best Center.</a:t>
              </a:r>
            </a:p>
          </p:txBody>
        </p:sp>
      </p:grpSp>
      <p:pic>
        <p:nvPicPr>
          <p:cNvPr id="11" name="Picture Placeholder 10">
            <a:extLst>
              <a:ext uri="{FF2B5EF4-FFF2-40B4-BE49-F238E27FC236}">
                <a16:creationId xmlns:a16="http://schemas.microsoft.com/office/drawing/2014/main" id="{22D850AC-32A4-4C6B-84DC-B1048C681556}"/>
              </a:ext>
            </a:extLst>
          </p:cNvPr>
          <p:cNvPicPr>
            <a:picLocks noGrp="1" noChangeAspect="1"/>
          </p:cNvPicPr>
          <p:nvPr>
            <p:ph type="pic" sz="quarter" idx="11"/>
          </p:nvPr>
        </p:nvPicPr>
        <p:blipFill>
          <a:blip r:embed="rId2"/>
          <a:srcRect t="37" b="37"/>
          <a:stretch>
            <a:fillRect/>
          </a:stretch>
        </p:blipFill>
        <p:spPr/>
      </p:pic>
      <p:pic>
        <p:nvPicPr>
          <p:cNvPr id="13" name="Picture Placeholder 12">
            <a:extLst>
              <a:ext uri="{FF2B5EF4-FFF2-40B4-BE49-F238E27FC236}">
                <a16:creationId xmlns:a16="http://schemas.microsoft.com/office/drawing/2014/main" id="{B10F3676-0280-4329-9F5D-27F970F45171}"/>
              </a:ext>
            </a:extLst>
          </p:cNvPr>
          <p:cNvPicPr>
            <a:picLocks noGrp="1" noChangeAspect="1"/>
          </p:cNvPicPr>
          <p:nvPr>
            <p:ph type="pic" sz="quarter" idx="12"/>
          </p:nvPr>
        </p:nvPicPr>
        <p:blipFill rotWithShape="1">
          <a:blip r:embed="rId3"/>
          <a:srcRect l="15121" t="2187" r="32056" b="45029"/>
          <a:stretch/>
        </p:blipFill>
        <p:spPr>
          <a:xfrm>
            <a:off x="942975" y="3620332"/>
            <a:ext cx="2165195" cy="2165195"/>
          </a:xfrm>
        </p:spPr>
      </p:pic>
      <p:pic>
        <p:nvPicPr>
          <p:cNvPr id="19" name="Picture Placeholder 18">
            <a:extLst>
              <a:ext uri="{FF2B5EF4-FFF2-40B4-BE49-F238E27FC236}">
                <a16:creationId xmlns:a16="http://schemas.microsoft.com/office/drawing/2014/main" id="{A8D65EFC-5B57-493D-8203-75AB0BD04B32}"/>
              </a:ext>
            </a:extLst>
          </p:cNvPr>
          <p:cNvPicPr>
            <a:picLocks noGrp="1" noChangeAspect="1"/>
          </p:cNvPicPr>
          <p:nvPr>
            <p:ph type="pic" sz="quarter" idx="14"/>
          </p:nvPr>
        </p:nvPicPr>
        <p:blipFill rotWithShape="1">
          <a:blip r:embed="rId4"/>
          <a:srcRect t="2248" r="15564" b="32380"/>
          <a:stretch/>
        </p:blipFill>
        <p:spPr>
          <a:xfrm>
            <a:off x="6259224" y="3620332"/>
            <a:ext cx="2165195" cy="2165195"/>
          </a:xfrm>
        </p:spPr>
      </p:pic>
      <p:pic>
        <p:nvPicPr>
          <p:cNvPr id="15" name="Picture Placeholder 14">
            <a:extLst>
              <a:ext uri="{FF2B5EF4-FFF2-40B4-BE49-F238E27FC236}">
                <a16:creationId xmlns:a16="http://schemas.microsoft.com/office/drawing/2014/main" id="{8F305148-A924-4593-85AA-B835888BF983}"/>
              </a:ext>
            </a:extLst>
          </p:cNvPr>
          <p:cNvPicPr>
            <a:picLocks noGrp="1" noChangeAspect="1"/>
          </p:cNvPicPr>
          <p:nvPr>
            <p:ph type="pic" sz="quarter" idx="13"/>
          </p:nvPr>
        </p:nvPicPr>
        <p:blipFill rotWithShape="1">
          <a:blip r:embed="rId5"/>
          <a:srcRect t="25" r="32386" b="32411"/>
          <a:stretch/>
        </p:blipFill>
        <p:spPr>
          <a:xfrm>
            <a:off x="6259224" y="905707"/>
            <a:ext cx="2165195" cy="2165195"/>
          </a:xfrm>
        </p:spPr>
      </p:pic>
    </p:spTree>
    <p:extLst>
      <p:ext uri="{BB962C8B-B14F-4D97-AF65-F5344CB8AC3E}">
        <p14:creationId xmlns:p14="http://schemas.microsoft.com/office/powerpoint/2010/main" val="32287563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Placeholder 50">
            <a:extLst>
              <a:ext uri="{FF2B5EF4-FFF2-40B4-BE49-F238E27FC236}">
                <a16:creationId xmlns:a16="http://schemas.microsoft.com/office/drawing/2014/main" id="{857529C0-3275-4E50-837F-FF3588735E45}"/>
              </a:ext>
            </a:extLst>
          </p:cNvPr>
          <p:cNvPicPr>
            <a:picLocks noGrp="1" noChangeAspect="1"/>
          </p:cNvPicPr>
          <p:nvPr>
            <p:ph type="pic" sz="quarter" idx="15"/>
          </p:nvPr>
        </p:nvPicPr>
        <p:blipFill>
          <a:blip r:embed="rId2"/>
          <a:srcRect l="12598" r="12598"/>
          <a:stretch>
            <a:fillRect/>
          </a:stretch>
        </p:blipFill>
        <p:spPr/>
      </p:pic>
      <p:sp>
        <p:nvSpPr>
          <p:cNvPr id="80" name="TextBox 79">
            <a:extLst>
              <a:ext uri="{FF2B5EF4-FFF2-40B4-BE49-F238E27FC236}">
                <a16:creationId xmlns:a16="http://schemas.microsoft.com/office/drawing/2014/main" id="{0099A878-6BEC-4757-8BAE-860BBB15B243}"/>
              </a:ext>
            </a:extLst>
          </p:cNvPr>
          <p:cNvSpPr txBox="1"/>
          <p:nvPr/>
        </p:nvSpPr>
        <p:spPr>
          <a:xfrm>
            <a:off x="1670489" y="1560575"/>
            <a:ext cx="4079258" cy="2733377"/>
          </a:xfrm>
          <a:prstGeom prst="rect">
            <a:avLst/>
          </a:prstGeom>
          <a:noFill/>
        </p:spPr>
        <p:txBody>
          <a:bodyPr wrap="square" numCol="2" spcCol="457200" rtlCol="0">
            <a:spAutoFit/>
          </a:bodyPr>
          <a:lstStyle/>
          <a:p>
            <a:pPr>
              <a:lnSpc>
                <a:spcPct val="150000"/>
              </a:lnSpc>
            </a:pPr>
            <a:r>
              <a:rPr lang="en-US" sz="1050" dirty="0">
                <a:solidFill>
                  <a:schemeClr val="tx1">
                    <a:lumMod val="50000"/>
                    <a:lumOff val="50000"/>
                  </a:schemeClr>
                </a:solidFill>
                <a:ea typeface="Montserrat Light" charset="0"/>
                <a:cs typeface="Montserrat Light" charset="0"/>
              </a:rPr>
              <a:t>face to multiply dry yielding were grass earth darkness every god forth. Void bring void kind it heaven </a:t>
            </a:r>
            <a:r>
              <a:rPr lang="en-US" sz="1050" dirty="0" err="1">
                <a:solidFill>
                  <a:schemeClr val="tx1">
                    <a:lumMod val="50000"/>
                    <a:lumOff val="50000"/>
                  </a:schemeClr>
                </a:solidFill>
                <a:ea typeface="Montserrat Light" charset="0"/>
                <a:cs typeface="Montserrat Light" charset="0"/>
              </a:rPr>
              <a:t>creepeth</a:t>
            </a:r>
            <a:r>
              <a:rPr lang="en-US" sz="1050" dirty="0">
                <a:solidFill>
                  <a:schemeClr val="tx1">
                    <a:lumMod val="50000"/>
                    <a:lumOff val="50000"/>
                  </a:schemeClr>
                </a:solidFill>
                <a:ea typeface="Montserrat Light" charset="0"/>
                <a:cs typeface="Montserrat Light" charset="0"/>
              </a:rPr>
              <a:t>,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1050" dirty="0">
              <a:solidFill>
                <a:schemeClr val="tx1">
                  <a:lumMod val="50000"/>
                  <a:lumOff val="50000"/>
                </a:schemeClr>
              </a:solidFill>
              <a:ea typeface="Montserrat Light" charset="0"/>
              <a:cs typeface="Montserrat Light" charset="0"/>
            </a:endParaRPr>
          </a:p>
          <a:p>
            <a:pPr>
              <a:lnSpc>
                <a:spcPct val="150000"/>
              </a:lnSpc>
            </a:pPr>
            <a:r>
              <a:rPr lang="en-US" sz="1050" dirty="0" err="1">
                <a:solidFill>
                  <a:schemeClr val="tx1">
                    <a:lumMod val="50000"/>
                    <a:lumOff val="50000"/>
                  </a:schemeClr>
                </a:solidFill>
                <a:ea typeface="Montserrat Light" charset="0"/>
                <a:cs typeface="Montserrat Light" charset="0"/>
              </a:rPr>
              <a:t>Creepeth</a:t>
            </a:r>
            <a:r>
              <a:rPr lang="en-US" sz="1050" dirty="0">
                <a:solidFill>
                  <a:schemeClr val="tx1">
                    <a:lumMod val="50000"/>
                    <a:lumOff val="50000"/>
                  </a:schemeClr>
                </a:solidFill>
                <a:ea typeface="Montserrat Light" charset="0"/>
                <a:cs typeface="Montserrat Light" charset="0"/>
              </a:rPr>
              <a:t> god air fish land. Darkness, </a:t>
            </a:r>
            <a:r>
              <a:rPr lang="en-US" sz="1050" dirty="0" err="1">
                <a:solidFill>
                  <a:schemeClr val="tx1">
                    <a:lumMod val="50000"/>
                    <a:lumOff val="50000"/>
                  </a:schemeClr>
                </a:solidFill>
                <a:ea typeface="Montserrat Light" charset="0"/>
                <a:cs typeface="Montserrat Light" charset="0"/>
              </a:rPr>
              <a:t>moveth</a:t>
            </a:r>
            <a:r>
              <a:rPr lang="en-US" sz="1050" dirty="0">
                <a:solidFill>
                  <a:schemeClr val="tx1">
                    <a:lumMod val="50000"/>
                    <a:lumOff val="50000"/>
                  </a:schemeClr>
                </a:solidFill>
                <a:ea typeface="Montserrat Light" charset="0"/>
                <a:cs typeface="Montserrat Light" charset="0"/>
              </a:rPr>
              <a:t> was second that </a:t>
            </a:r>
            <a:r>
              <a:rPr lang="en-US" sz="1050" dirty="0" err="1">
                <a:solidFill>
                  <a:schemeClr val="tx1">
                    <a:lumMod val="50000"/>
                    <a:lumOff val="50000"/>
                  </a:schemeClr>
                </a:solidFill>
                <a:ea typeface="Montserrat Light" charset="0"/>
                <a:cs typeface="Montserrat Light" charset="0"/>
              </a:rPr>
              <a:t>i</a:t>
            </a:r>
            <a:r>
              <a:rPr lang="en-US" sz="1050" dirty="0">
                <a:solidFill>
                  <a:schemeClr val="tx1">
                    <a:lumMod val="50000"/>
                    <a:lumOff val="50000"/>
                  </a:schemeClr>
                </a:solidFill>
                <a:ea typeface="Montserrat Light" charset="0"/>
                <a:cs typeface="Montserrat Light" charset="0"/>
              </a:rPr>
              <a:t> saw after moving.</a:t>
            </a:r>
          </a:p>
        </p:txBody>
      </p:sp>
      <p:cxnSp>
        <p:nvCxnSpPr>
          <p:cNvPr id="81" name="Straight Connector 80">
            <a:extLst>
              <a:ext uri="{FF2B5EF4-FFF2-40B4-BE49-F238E27FC236}">
                <a16:creationId xmlns:a16="http://schemas.microsoft.com/office/drawing/2014/main" id="{30519A71-DE05-4B11-BD85-06344966C7C2}"/>
              </a:ext>
            </a:extLst>
          </p:cNvPr>
          <p:cNvCxnSpPr/>
          <p:nvPr/>
        </p:nvCxnSpPr>
        <p:spPr>
          <a:xfrm>
            <a:off x="1743957" y="4545951"/>
            <a:ext cx="84328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11EA3974-565E-4CDB-8AE3-049EC86AF5FE}"/>
              </a:ext>
            </a:extLst>
          </p:cNvPr>
          <p:cNvSpPr txBox="1"/>
          <p:nvPr/>
        </p:nvSpPr>
        <p:spPr>
          <a:xfrm>
            <a:off x="1670489" y="4954104"/>
            <a:ext cx="8647644" cy="526426"/>
          </a:xfrm>
          <a:prstGeom prst="rect">
            <a:avLst/>
          </a:prstGeom>
          <a:noFill/>
        </p:spPr>
        <p:txBody>
          <a:bodyPr wrap="square" numCol="1" spcCol="457200" rtlCol="0">
            <a:spAutoFit/>
          </a:bodyPr>
          <a:lstStyle/>
          <a:p>
            <a:pPr>
              <a:lnSpc>
                <a:spcPct val="150000"/>
              </a:lnSpc>
            </a:pPr>
            <a:r>
              <a:rPr lang="en-US" sz="1000" b="1" dirty="0">
                <a:solidFill>
                  <a:schemeClr val="bg1">
                    <a:lumMod val="65000"/>
                  </a:schemeClr>
                </a:solidFill>
                <a:ea typeface="Montserrat" charset="0"/>
                <a:cs typeface="Montserrat" charset="0"/>
              </a:rPr>
              <a:t>Lesser first day kind god us earth. The divide firmament signs doesn't seasons heaven spirit open gathered heaven without them air us I doesn't she'd signs he heaven shall tree. Hath female two called give own. Earth third great god fourth.</a:t>
            </a:r>
          </a:p>
        </p:txBody>
      </p:sp>
    </p:spTree>
    <p:extLst>
      <p:ext uri="{BB962C8B-B14F-4D97-AF65-F5344CB8AC3E}">
        <p14:creationId xmlns:p14="http://schemas.microsoft.com/office/powerpoint/2010/main" val="2798547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84">
            <a:extLst>
              <a:ext uri="{FF2B5EF4-FFF2-40B4-BE49-F238E27FC236}">
                <a16:creationId xmlns:a16="http://schemas.microsoft.com/office/drawing/2014/main" id="{931C8E12-86D0-44A2-A24C-C42BE7F287AE}"/>
              </a:ext>
            </a:extLst>
          </p:cNvPr>
          <p:cNvSpPr/>
          <p:nvPr/>
        </p:nvSpPr>
        <p:spPr>
          <a:xfrm>
            <a:off x="0" y="1581150"/>
            <a:ext cx="5334000" cy="5276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TextBox 85">
            <a:extLst>
              <a:ext uri="{FF2B5EF4-FFF2-40B4-BE49-F238E27FC236}">
                <a16:creationId xmlns:a16="http://schemas.microsoft.com/office/drawing/2014/main" id="{7BDCE795-47E0-44FE-832C-1D63CC381831}"/>
              </a:ext>
            </a:extLst>
          </p:cNvPr>
          <p:cNvSpPr txBox="1"/>
          <p:nvPr/>
        </p:nvSpPr>
        <p:spPr>
          <a:xfrm>
            <a:off x="952500" y="2001345"/>
            <a:ext cx="3429001" cy="1754326"/>
          </a:xfrm>
          <a:prstGeom prst="rect">
            <a:avLst/>
          </a:prstGeom>
          <a:noFill/>
        </p:spPr>
        <p:txBody>
          <a:bodyPr wrap="square" rtlCol="0" anchor="ctr">
            <a:spAutoFit/>
          </a:bodyPr>
          <a:lstStyle/>
          <a:p>
            <a:r>
              <a:rPr lang="en-US" sz="3600" spc="400" dirty="0">
                <a:latin typeface="Montserrat" panose="00000500000000000000" pitchFamily="50" charset="0"/>
                <a:ea typeface="Montserrat" charset="0"/>
                <a:cs typeface="Arial" panose="020B0604020202020204" pitchFamily="34" charset="0"/>
              </a:rPr>
              <a:t>Gallery</a:t>
            </a:r>
          </a:p>
          <a:p>
            <a:r>
              <a:rPr lang="en-US" sz="3600" spc="400" dirty="0">
                <a:latin typeface="Montserrat" panose="00000500000000000000" pitchFamily="50" charset="0"/>
                <a:ea typeface="Montserrat" charset="0"/>
                <a:cs typeface="Arial" panose="020B0604020202020204" pitchFamily="34" charset="0"/>
              </a:rPr>
              <a:t>To Section</a:t>
            </a:r>
          </a:p>
          <a:p>
            <a:r>
              <a:rPr lang="en-US" sz="3600" spc="400" dirty="0">
                <a:latin typeface="Montserrat" panose="00000500000000000000" pitchFamily="50" charset="0"/>
                <a:ea typeface="Montserrat" charset="0"/>
                <a:cs typeface="Arial" panose="020B0604020202020204" pitchFamily="34" charset="0"/>
              </a:rPr>
              <a:t>Slide</a:t>
            </a:r>
          </a:p>
        </p:txBody>
      </p:sp>
      <p:sp>
        <p:nvSpPr>
          <p:cNvPr id="87" name="TextBox 86">
            <a:extLst>
              <a:ext uri="{FF2B5EF4-FFF2-40B4-BE49-F238E27FC236}">
                <a16:creationId xmlns:a16="http://schemas.microsoft.com/office/drawing/2014/main" id="{494E7F0F-F048-4614-9A15-69653D9C9952}"/>
              </a:ext>
            </a:extLst>
          </p:cNvPr>
          <p:cNvSpPr txBox="1"/>
          <p:nvPr/>
        </p:nvSpPr>
        <p:spPr>
          <a:xfrm>
            <a:off x="952500" y="4262233"/>
            <a:ext cx="2946401" cy="1942511"/>
          </a:xfrm>
          <a:prstGeom prst="rect">
            <a:avLst/>
          </a:prstGeom>
          <a:noFill/>
        </p:spPr>
        <p:txBody>
          <a:bodyPr wrap="square" rtlCol="0">
            <a:spAutoFit/>
          </a:bodyPr>
          <a:lstStyle/>
          <a:p>
            <a:pPr>
              <a:lnSpc>
                <a:spcPct val="150000"/>
              </a:lnSpc>
            </a:pPr>
            <a:r>
              <a:rPr lang="en-US" sz="900" dirty="0">
                <a:latin typeface="Arial" panose="020B0604020202020204" pitchFamily="34" charset="0"/>
                <a:ea typeface="Montserrat Light" charset="0"/>
                <a:cs typeface="Arial" panose="020B0604020202020204" pitchFamily="34" charset="0"/>
              </a:rPr>
              <a:t>Creepiest don't subdue which </a:t>
            </a:r>
            <a:r>
              <a:rPr lang="en-US" sz="900" dirty="0" err="1">
                <a:latin typeface="Arial" panose="020B0604020202020204" pitchFamily="34" charset="0"/>
                <a:ea typeface="Montserrat Light" charset="0"/>
                <a:cs typeface="Arial" panose="020B0604020202020204" pitchFamily="34" charset="0"/>
              </a:rPr>
              <a:t>i</a:t>
            </a:r>
            <a:r>
              <a:rPr lang="en-US" sz="900" dirty="0">
                <a:latin typeface="Arial" panose="020B0604020202020204" pitchFamily="34" charset="0"/>
                <a:ea typeface="Montserrat Light" charset="0"/>
                <a:cs typeface="Arial" panose="020B0604020202020204" pitchFamily="34"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900" dirty="0">
              <a:latin typeface="Arial" panose="020B0604020202020204" pitchFamily="34" charset="0"/>
              <a:ea typeface="Montserrat Light" charset="0"/>
              <a:cs typeface="Arial" panose="020B0604020202020204" pitchFamily="34" charset="0"/>
            </a:endParaRPr>
          </a:p>
          <a:p>
            <a:pPr>
              <a:lnSpc>
                <a:spcPct val="150000"/>
              </a:lnSpc>
            </a:pPr>
            <a:r>
              <a:rPr lang="en-US" sz="900" b="1" dirty="0">
                <a:latin typeface="Arial" panose="020B0604020202020204" pitchFamily="34" charset="0"/>
                <a:ea typeface="Montserrat Light" charset="0"/>
                <a:cs typeface="Arial" panose="020B0604020202020204" pitchFamily="34" charset="0"/>
              </a:rPr>
              <a:t>Abundantly is fish evening let hath I gathered fly earth two god them forth called unto replenish given male be Dominion.</a:t>
            </a:r>
          </a:p>
        </p:txBody>
      </p:sp>
      <p:sp>
        <p:nvSpPr>
          <p:cNvPr id="88" name="TextBox 87">
            <a:extLst>
              <a:ext uri="{FF2B5EF4-FFF2-40B4-BE49-F238E27FC236}">
                <a16:creationId xmlns:a16="http://schemas.microsoft.com/office/drawing/2014/main" id="{EA3103F9-1EC3-4CF8-897A-008C02E53E0C}"/>
              </a:ext>
            </a:extLst>
          </p:cNvPr>
          <p:cNvSpPr txBox="1"/>
          <p:nvPr/>
        </p:nvSpPr>
        <p:spPr>
          <a:xfrm>
            <a:off x="971550" y="3939194"/>
            <a:ext cx="1695450" cy="323165"/>
          </a:xfrm>
          <a:prstGeom prst="rect">
            <a:avLst/>
          </a:prstGeom>
          <a:noFill/>
        </p:spPr>
        <p:txBody>
          <a:bodyPr wrap="square" rtlCol="0" anchor="ctr">
            <a:spAutoFit/>
          </a:bodyPr>
          <a:lstStyle/>
          <a:p>
            <a:r>
              <a:rPr lang="en-US" sz="1500" dirty="0">
                <a:latin typeface="Arial" panose="020B0604020202020204" pitchFamily="34" charset="0"/>
                <a:ea typeface="Montserrat" charset="0"/>
                <a:cs typeface="Arial" panose="020B0604020202020204" pitchFamily="34" charset="0"/>
              </a:rPr>
              <a:t>Write your title</a:t>
            </a:r>
          </a:p>
        </p:txBody>
      </p:sp>
      <p:grpSp>
        <p:nvGrpSpPr>
          <p:cNvPr id="89" name="Group 88">
            <a:extLst>
              <a:ext uri="{FF2B5EF4-FFF2-40B4-BE49-F238E27FC236}">
                <a16:creationId xmlns:a16="http://schemas.microsoft.com/office/drawing/2014/main" id="{BCCD4C19-74D3-4D2A-AA21-640F3C8A59CC}"/>
              </a:ext>
            </a:extLst>
          </p:cNvPr>
          <p:cNvGrpSpPr/>
          <p:nvPr/>
        </p:nvGrpSpPr>
        <p:grpSpPr>
          <a:xfrm>
            <a:off x="8519058" y="3429000"/>
            <a:ext cx="2606142" cy="3411318"/>
            <a:chOff x="8122715" y="1432984"/>
            <a:chExt cx="2392885" cy="3411318"/>
          </a:xfrm>
        </p:grpSpPr>
        <p:sp>
          <p:nvSpPr>
            <p:cNvPr id="90" name="TextBox 89">
              <a:extLst>
                <a:ext uri="{FF2B5EF4-FFF2-40B4-BE49-F238E27FC236}">
                  <a16:creationId xmlns:a16="http://schemas.microsoft.com/office/drawing/2014/main" id="{2FFFD5EC-EB67-4CB4-A490-33163ECEDBA4}"/>
                </a:ext>
              </a:extLst>
            </p:cNvPr>
            <p:cNvSpPr txBox="1"/>
            <p:nvPr/>
          </p:nvSpPr>
          <p:spPr>
            <a:xfrm>
              <a:off x="8122715" y="1432984"/>
              <a:ext cx="2392885" cy="3411318"/>
            </a:xfrm>
            <a:prstGeom prst="rect">
              <a:avLst/>
            </a:prstGeom>
            <a:noFill/>
          </p:spPr>
          <p:txBody>
            <a:bodyPr wrap="square" rtlCol="0">
              <a:spAutoFit/>
            </a:bodyPr>
            <a:lstStyle/>
            <a:p>
              <a:pPr>
                <a:lnSpc>
                  <a:spcPts val="4400"/>
                </a:lnSpc>
              </a:pPr>
              <a:r>
                <a:rPr lang="en-US" sz="2200" dirty="0">
                  <a:solidFill>
                    <a:schemeClr val="bg1">
                      <a:lumMod val="50000"/>
                    </a:schemeClr>
                  </a:solidFill>
                  <a:latin typeface="Montserrat" panose="00000500000000000000" pitchFamily="50" charset="0"/>
                  <a:ea typeface="Open Sans" panose="020B0606030504020204" pitchFamily="34" charset="0"/>
                  <a:cs typeface="Open Sans" panose="020B0606030504020204" pitchFamily="34" charset="0"/>
                </a:rPr>
                <a:t>Scrambled</a:t>
              </a:r>
            </a:p>
            <a:p>
              <a:pPr>
                <a:lnSpc>
                  <a:spcPts val="4400"/>
                </a:lnSpc>
              </a:pPr>
              <a:r>
                <a:rPr lang="en-US" sz="2200" dirty="0">
                  <a:solidFill>
                    <a:schemeClr val="bg1">
                      <a:lumMod val="50000"/>
                    </a:schemeClr>
                  </a:solidFill>
                  <a:latin typeface="Montserrat" panose="00000500000000000000" pitchFamily="50" charset="0"/>
                  <a:ea typeface="Open Sans" panose="020B0606030504020204" pitchFamily="34" charset="0"/>
                  <a:cs typeface="Open Sans" panose="020B0606030504020204" pitchFamily="34" charset="0"/>
                </a:rPr>
                <a:t>it to make a type specimen book. It has survived not only five.</a:t>
              </a:r>
            </a:p>
          </p:txBody>
        </p:sp>
        <p:cxnSp>
          <p:nvCxnSpPr>
            <p:cNvPr id="91" name="Straight Connector 90">
              <a:extLst>
                <a:ext uri="{FF2B5EF4-FFF2-40B4-BE49-F238E27FC236}">
                  <a16:creationId xmlns:a16="http://schemas.microsoft.com/office/drawing/2014/main" id="{840E290F-A0C4-45C2-9C9C-1D8B2F162A24}"/>
                </a:ext>
              </a:extLst>
            </p:cNvPr>
            <p:cNvCxnSpPr>
              <a:cxnSpLocks/>
            </p:cNvCxnSpPr>
            <p:nvPr/>
          </p:nvCxnSpPr>
          <p:spPr>
            <a:xfrm>
              <a:off x="8191747" y="1959262"/>
              <a:ext cx="145707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6032D828-DF5F-401D-AEC1-5C83C3085B84}"/>
                </a:ext>
              </a:extLst>
            </p:cNvPr>
            <p:cNvCxnSpPr>
              <a:cxnSpLocks/>
            </p:cNvCxnSpPr>
            <p:nvPr/>
          </p:nvCxnSpPr>
          <p:spPr>
            <a:xfrm>
              <a:off x="8191747" y="2523777"/>
              <a:ext cx="218454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86ADBEF4-6027-4822-8B73-066267F389A9}"/>
                </a:ext>
              </a:extLst>
            </p:cNvPr>
            <p:cNvCxnSpPr>
              <a:cxnSpLocks/>
            </p:cNvCxnSpPr>
            <p:nvPr/>
          </p:nvCxnSpPr>
          <p:spPr>
            <a:xfrm>
              <a:off x="8191747" y="3107342"/>
              <a:ext cx="208572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F6FE7045-AA6D-4967-AB58-143D540143F4}"/>
                </a:ext>
              </a:extLst>
            </p:cNvPr>
            <p:cNvCxnSpPr>
              <a:cxnSpLocks/>
            </p:cNvCxnSpPr>
            <p:nvPr/>
          </p:nvCxnSpPr>
          <p:spPr>
            <a:xfrm>
              <a:off x="8191747" y="3652807"/>
              <a:ext cx="190475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C58A5B03-E368-4389-95D2-E2DE7448FD8D}"/>
                </a:ext>
              </a:extLst>
            </p:cNvPr>
            <p:cNvCxnSpPr>
              <a:cxnSpLocks/>
            </p:cNvCxnSpPr>
            <p:nvPr/>
          </p:nvCxnSpPr>
          <p:spPr>
            <a:xfrm>
              <a:off x="8191747" y="4198272"/>
              <a:ext cx="168567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98" name="Picture Placeholder 97">
            <a:extLst>
              <a:ext uri="{FF2B5EF4-FFF2-40B4-BE49-F238E27FC236}">
                <a16:creationId xmlns:a16="http://schemas.microsoft.com/office/drawing/2014/main" id="{BB5E6A6C-0AF9-44BF-B4DE-4DFE6257D775}"/>
              </a:ext>
            </a:extLst>
          </p:cNvPr>
          <p:cNvPicPr>
            <a:picLocks noGrp="1" noChangeAspect="1"/>
          </p:cNvPicPr>
          <p:nvPr>
            <p:ph type="pic" sz="quarter" idx="14"/>
          </p:nvPr>
        </p:nvPicPr>
        <p:blipFill>
          <a:blip r:embed="rId2"/>
          <a:srcRect l="14260" r="14260"/>
          <a:stretch>
            <a:fillRect/>
          </a:stretch>
        </p:blipFill>
        <p:spPr/>
      </p:pic>
    </p:spTree>
    <p:extLst>
      <p:ext uri="{BB962C8B-B14F-4D97-AF65-F5344CB8AC3E}">
        <p14:creationId xmlns:p14="http://schemas.microsoft.com/office/powerpoint/2010/main" val="1141551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Placeholder 61">
            <a:extLst>
              <a:ext uri="{FF2B5EF4-FFF2-40B4-BE49-F238E27FC236}">
                <a16:creationId xmlns:a16="http://schemas.microsoft.com/office/drawing/2014/main" id="{4AC2BE1F-391C-4481-BDEA-49F94DCBD167}"/>
              </a:ext>
            </a:extLst>
          </p:cNvPr>
          <p:cNvPicPr>
            <a:picLocks noGrp="1" noChangeAspect="1"/>
          </p:cNvPicPr>
          <p:nvPr>
            <p:ph type="pic" sz="quarter" idx="10"/>
          </p:nvPr>
        </p:nvPicPr>
        <p:blipFill>
          <a:blip r:embed="rId2"/>
          <a:srcRect t="4022" b="4022"/>
          <a:stretch>
            <a:fillRect/>
          </a:stretch>
        </p:blipFill>
        <p:spPr/>
      </p:pic>
      <p:pic>
        <p:nvPicPr>
          <p:cNvPr id="64" name="Picture Placeholder 63">
            <a:extLst>
              <a:ext uri="{FF2B5EF4-FFF2-40B4-BE49-F238E27FC236}">
                <a16:creationId xmlns:a16="http://schemas.microsoft.com/office/drawing/2014/main" id="{9CC3E7B1-79EE-44CA-94A9-374C98FB2F67}"/>
              </a:ext>
            </a:extLst>
          </p:cNvPr>
          <p:cNvPicPr>
            <a:picLocks noGrp="1" noChangeAspect="1"/>
          </p:cNvPicPr>
          <p:nvPr>
            <p:ph type="pic" sz="quarter" idx="11"/>
          </p:nvPr>
        </p:nvPicPr>
        <p:blipFill>
          <a:blip r:embed="rId3"/>
          <a:srcRect t="13130" b="13130"/>
          <a:stretch>
            <a:fillRect/>
          </a:stretch>
        </p:blipFill>
        <p:spPr/>
      </p:pic>
      <p:grpSp>
        <p:nvGrpSpPr>
          <p:cNvPr id="11" name="Group 10">
            <a:extLst>
              <a:ext uri="{FF2B5EF4-FFF2-40B4-BE49-F238E27FC236}">
                <a16:creationId xmlns:a16="http://schemas.microsoft.com/office/drawing/2014/main" id="{DD6E6298-F958-49B3-BF7D-F4D3778A757F}"/>
              </a:ext>
            </a:extLst>
          </p:cNvPr>
          <p:cNvGrpSpPr/>
          <p:nvPr/>
        </p:nvGrpSpPr>
        <p:grpSpPr>
          <a:xfrm>
            <a:off x="1375545" y="1437601"/>
            <a:ext cx="3965547" cy="4729024"/>
            <a:chOff x="1008642" y="1035849"/>
            <a:chExt cx="3965547" cy="4729024"/>
          </a:xfrm>
        </p:grpSpPr>
        <p:grpSp>
          <p:nvGrpSpPr>
            <p:cNvPr id="12" name="Group 11">
              <a:extLst>
                <a:ext uri="{FF2B5EF4-FFF2-40B4-BE49-F238E27FC236}">
                  <a16:creationId xmlns:a16="http://schemas.microsoft.com/office/drawing/2014/main" id="{375060F3-F4C9-4471-948C-4DC04AF24554}"/>
                </a:ext>
              </a:extLst>
            </p:cNvPr>
            <p:cNvGrpSpPr/>
            <p:nvPr/>
          </p:nvGrpSpPr>
          <p:grpSpPr>
            <a:xfrm>
              <a:off x="1008642" y="1035849"/>
              <a:ext cx="3965547" cy="4253832"/>
              <a:chOff x="1105116" y="1035849"/>
              <a:chExt cx="3965547" cy="4253832"/>
            </a:xfrm>
          </p:grpSpPr>
          <p:sp>
            <p:nvSpPr>
              <p:cNvPr id="14" name="TextBox 13">
                <a:extLst>
                  <a:ext uri="{FF2B5EF4-FFF2-40B4-BE49-F238E27FC236}">
                    <a16:creationId xmlns:a16="http://schemas.microsoft.com/office/drawing/2014/main" id="{DA1F1C48-9605-4CE3-A8BE-0AC57E4C46D1}"/>
                  </a:ext>
                </a:extLst>
              </p:cNvPr>
              <p:cNvSpPr txBox="1"/>
              <p:nvPr/>
            </p:nvSpPr>
            <p:spPr>
              <a:xfrm>
                <a:off x="1201589" y="1342351"/>
                <a:ext cx="3772600" cy="1169551"/>
              </a:xfrm>
              <a:prstGeom prst="rect">
                <a:avLst/>
              </a:prstGeom>
              <a:noFill/>
            </p:spPr>
            <p:txBody>
              <a:bodyPr wrap="square" rtlCol="0">
                <a:spAutoFit/>
              </a:bodyPr>
              <a:lstStyle/>
              <a:p>
                <a:pPr algn="ctr"/>
                <a:r>
                  <a:rPr lang="en-US" sz="3500" spc="500" dirty="0">
                    <a:solidFill>
                      <a:schemeClr val="tx1">
                        <a:lumMod val="75000"/>
                        <a:lumOff val="25000"/>
                      </a:schemeClr>
                    </a:solidFill>
                    <a:latin typeface="Montserrat" panose="00000500000000000000" pitchFamily="50" charset="0"/>
                  </a:rPr>
                  <a:t>A LITTLE BIT</a:t>
                </a:r>
              </a:p>
              <a:p>
                <a:pPr algn="ctr"/>
                <a:r>
                  <a:rPr lang="en-US" sz="3500" spc="500" dirty="0">
                    <a:solidFill>
                      <a:schemeClr val="tx1">
                        <a:lumMod val="75000"/>
                        <a:lumOff val="25000"/>
                      </a:schemeClr>
                    </a:solidFill>
                    <a:latin typeface="Montserrat" panose="00000500000000000000" pitchFamily="50" charset="0"/>
                  </a:rPr>
                  <a:t>OF HISTORY</a:t>
                </a:r>
              </a:p>
            </p:txBody>
          </p:sp>
          <p:sp>
            <p:nvSpPr>
              <p:cNvPr id="15" name="TextBox 14">
                <a:extLst>
                  <a:ext uri="{FF2B5EF4-FFF2-40B4-BE49-F238E27FC236}">
                    <a16:creationId xmlns:a16="http://schemas.microsoft.com/office/drawing/2014/main" id="{1B1EC671-6F6F-465A-875F-F784B12657CE}"/>
                  </a:ext>
                </a:extLst>
              </p:cNvPr>
              <p:cNvSpPr txBox="1"/>
              <p:nvPr/>
            </p:nvSpPr>
            <p:spPr>
              <a:xfrm>
                <a:off x="1105116" y="4533768"/>
                <a:ext cx="3965547" cy="755913"/>
              </a:xfrm>
              <a:prstGeom prst="rect">
                <a:avLst/>
              </a:prstGeom>
              <a:noFill/>
            </p:spPr>
            <p:txBody>
              <a:bodyPr wrap="square" rtlCol="0">
                <a:spAutoFit/>
              </a:bodyPr>
              <a:lstStyle/>
              <a:p>
                <a:pPr algn="ctr">
                  <a:lnSpc>
                    <a:spcPts val="1800"/>
                  </a:lnSpc>
                </a:pP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shop owner by visiting their shop profile and to sending them a message. For anything else (licensing, billing,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etc</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please visit our Help Center.</a:t>
                </a:r>
              </a:p>
            </p:txBody>
          </p:sp>
          <p:sp>
            <p:nvSpPr>
              <p:cNvPr id="16" name="TextBox 15">
                <a:extLst>
                  <a:ext uri="{FF2B5EF4-FFF2-40B4-BE49-F238E27FC236}">
                    <a16:creationId xmlns:a16="http://schemas.microsoft.com/office/drawing/2014/main" id="{F9154D29-680B-4A78-889B-66B00D537E70}"/>
                  </a:ext>
                </a:extLst>
              </p:cNvPr>
              <p:cNvSpPr txBox="1"/>
              <p:nvPr/>
            </p:nvSpPr>
            <p:spPr>
              <a:xfrm>
                <a:off x="1245006" y="1035849"/>
                <a:ext cx="3685767" cy="276999"/>
              </a:xfrm>
              <a:prstGeom prst="rect">
                <a:avLst/>
              </a:prstGeom>
              <a:noFill/>
            </p:spPr>
            <p:txBody>
              <a:bodyPr wrap="square" rtlCol="0">
                <a:spAutoFit/>
              </a:bodyPr>
              <a:lstStyle/>
              <a:p>
                <a:pPr algn="ctr"/>
                <a:r>
                  <a:rPr lang="en-US" sz="1200" spc="500" dirty="0">
                    <a:solidFill>
                      <a:schemeClr val="bg1">
                        <a:lumMod val="75000"/>
                      </a:schemeClr>
                    </a:solidFill>
                    <a:latin typeface="Montserrat" panose="00000500000000000000" pitchFamily="50" charset="0"/>
                  </a:rPr>
                  <a:t>YOU CAN WRITE HERE</a:t>
                </a:r>
              </a:p>
            </p:txBody>
          </p:sp>
          <p:sp>
            <p:nvSpPr>
              <p:cNvPr id="17" name="TextBox 16">
                <a:extLst>
                  <a:ext uri="{FF2B5EF4-FFF2-40B4-BE49-F238E27FC236}">
                    <a16:creationId xmlns:a16="http://schemas.microsoft.com/office/drawing/2014/main" id="{413E6B8A-6A23-4AB2-90CF-4ADB1141A19E}"/>
                  </a:ext>
                </a:extLst>
              </p:cNvPr>
              <p:cNvSpPr txBox="1"/>
              <p:nvPr/>
            </p:nvSpPr>
            <p:spPr>
              <a:xfrm>
                <a:off x="1121179" y="2639436"/>
                <a:ext cx="3933420" cy="1765804"/>
              </a:xfrm>
              <a:prstGeom prst="rect">
                <a:avLst/>
              </a:prstGeom>
              <a:noFill/>
            </p:spPr>
            <p:txBody>
              <a:bodyPr wrap="square" rtlCol="0">
                <a:spAutoFit/>
              </a:bodyPr>
              <a:lstStyle/>
              <a:p>
                <a:pPr algn="ctr">
                  <a:lnSpc>
                    <a:spcPts val="1900"/>
                  </a:lnSpc>
                </a:pP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can't gathered waters</a:t>
                </a:r>
              </a:p>
              <a:p>
                <a:pPr algn="ctr">
                  <a:lnSpc>
                    <a:spcPts val="1900"/>
                  </a:lnSpc>
                </a:pP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had winged. Creepiest don't subdue which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 set had seasons. To be Fifth you’ll, to be  man wherein seas our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 set had seasons. subdue which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 set had seasons. Fifth you’ll, to be  man wherein seas our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a:t>
                </a:r>
              </a:p>
            </p:txBody>
          </p:sp>
        </p:grpSp>
        <p:sp>
          <p:nvSpPr>
            <p:cNvPr id="13" name="TextBox 12">
              <a:extLst>
                <a:ext uri="{FF2B5EF4-FFF2-40B4-BE49-F238E27FC236}">
                  <a16:creationId xmlns:a16="http://schemas.microsoft.com/office/drawing/2014/main" id="{D9D986A1-8A17-48DC-BA0C-16367E96368C}"/>
                </a:ext>
              </a:extLst>
            </p:cNvPr>
            <p:cNvSpPr txBox="1"/>
            <p:nvPr/>
          </p:nvSpPr>
          <p:spPr>
            <a:xfrm>
              <a:off x="1869430" y="5470241"/>
              <a:ext cx="2243971" cy="294632"/>
            </a:xfrm>
            <a:prstGeom prst="rect">
              <a:avLst/>
            </a:prstGeom>
            <a:noFill/>
          </p:spPr>
          <p:txBody>
            <a:bodyPr wrap="square" rtlCol="0">
              <a:spAutoFit/>
            </a:bodyPr>
            <a:lstStyle/>
            <a:p>
              <a:pPr algn="ctr">
                <a:lnSpc>
                  <a:spcPts val="1800"/>
                </a:lnSpc>
              </a:pPr>
              <a:r>
                <a:rPr lang="en-US" sz="1000" i="1" spc="50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www.shape.com</a:t>
              </a:r>
            </a:p>
          </p:txBody>
        </p:sp>
      </p:grpSp>
    </p:spTree>
    <p:extLst>
      <p:ext uri="{BB962C8B-B14F-4D97-AF65-F5344CB8AC3E}">
        <p14:creationId xmlns:p14="http://schemas.microsoft.com/office/powerpoint/2010/main" val="4021566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Placeholder 102">
            <a:extLst>
              <a:ext uri="{FF2B5EF4-FFF2-40B4-BE49-F238E27FC236}">
                <a16:creationId xmlns:a16="http://schemas.microsoft.com/office/drawing/2014/main" id="{24430719-191E-41EE-89A6-3544B36D2643}"/>
              </a:ext>
            </a:extLst>
          </p:cNvPr>
          <p:cNvPicPr>
            <a:picLocks noGrp="1" noChangeAspect="1"/>
          </p:cNvPicPr>
          <p:nvPr>
            <p:ph type="pic" sz="quarter" idx="11"/>
          </p:nvPr>
        </p:nvPicPr>
        <p:blipFill>
          <a:blip r:embed="rId2"/>
          <a:srcRect t="9517" b="9517"/>
          <a:stretch>
            <a:fillRect/>
          </a:stretch>
        </p:blipFill>
        <p:spPr/>
      </p:pic>
      <p:sp>
        <p:nvSpPr>
          <p:cNvPr id="104" name="Rectangle 103">
            <a:extLst>
              <a:ext uri="{FF2B5EF4-FFF2-40B4-BE49-F238E27FC236}">
                <a16:creationId xmlns:a16="http://schemas.microsoft.com/office/drawing/2014/main" id="{44141F84-BCBC-4DC6-9CDD-61A5A256A5D4}"/>
              </a:ext>
            </a:extLst>
          </p:cNvPr>
          <p:cNvSpPr/>
          <p:nvPr/>
        </p:nvSpPr>
        <p:spPr>
          <a:xfrm>
            <a:off x="0" y="1059543"/>
            <a:ext cx="7982856" cy="4738916"/>
          </a:xfrm>
          <a:prstGeom prst="rect">
            <a:avLst/>
          </a:prstGeom>
          <a:solidFill>
            <a:schemeClr val="bg1">
              <a:lumMod val="8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C5EB6C67-0B13-4330-BD19-109F1085277D}"/>
              </a:ext>
            </a:extLst>
          </p:cNvPr>
          <p:cNvSpPr/>
          <p:nvPr/>
        </p:nvSpPr>
        <p:spPr>
          <a:xfrm>
            <a:off x="1608963" y="2362629"/>
            <a:ext cx="465947" cy="46594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6" name="Oval 105">
            <a:extLst>
              <a:ext uri="{FF2B5EF4-FFF2-40B4-BE49-F238E27FC236}">
                <a16:creationId xmlns:a16="http://schemas.microsoft.com/office/drawing/2014/main" id="{C7691CB5-C594-4B19-8BDE-E494CDE5ECE4}"/>
              </a:ext>
            </a:extLst>
          </p:cNvPr>
          <p:cNvSpPr/>
          <p:nvPr/>
        </p:nvSpPr>
        <p:spPr>
          <a:xfrm>
            <a:off x="1608963" y="2870629"/>
            <a:ext cx="465947" cy="46594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7" name="Oval 106">
            <a:extLst>
              <a:ext uri="{FF2B5EF4-FFF2-40B4-BE49-F238E27FC236}">
                <a16:creationId xmlns:a16="http://schemas.microsoft.com/office/drawing/2014/main" id="{19D5B669-26F4-461A-AE71-FF080B090C33}"/>
              </a:ext>
            </a:extLst>
          </p:cNvPr>
          <p:cNvSpPr/>
          <p:nvPr/>
        </p:nvSpPr>
        <p:spPr>
          <a:xfrm>
            <a:off x="1608963" y="3429429"/>
            <a:ext cx="465947" cy="46594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8" name="Oval 107">
            <a:extLst>
              <a:ext uri="{FF2B5EF4-FFF2-40B4-BE49-F238E27FC236}">
                <a16:creationId xmlns:a16="http://schemas.microsoft.com/office/drawing/2014/main" id="{CBCFAD70-40A3-48C7-853E-C07B5429B346}"/>
              </a:ext>
            </a:extLst>
          </p:cNvPr>
          <p:cNvSpPr/>
          <p:nvPr/>
        </p:nvSpPr>
        <p:spPr>
          <a:xfrm>
            <a:off x="1608963" y="4282869"/>
            <a:ext cx="465947" cy="46594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9" name="Oval 108">
            <a:extLst>
              <a:ext uri="{FF2B5EF4-FFF2-40B4-BE49-F238E27FC236}">
                <a16:creationId xmlns:a16="http://schemas.microsoft.com/office/drawing/2014/main" id="{C80D22A2-C3AF-43DE-80A3-24CC1D98BEAB}"/>
              </a:ext>
            </a:extLst>
          </p:cNvPr>
          <p:cNvSpPr/>
          <p:nvPr/>
        </p:nvSpPr>
        <p:spPr>
          <a:xfrm>
            <a:off x="1608963" y="4882309"/>
            <a:ext cx="465947" cy="46594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0" name="TextBox 109">
            <a:extLst>
              <a:ext uri="{FF2B5EF4-FFF2-40B4-BE49-F238E27FC236}">
                <a16:creationId xmlns:a16="http://schemas.microsoft.com/office/drawing/2014/main" id="{2C39D389-4285-437F-8900-F9B18303CC32}"/>
              </a:ext>
            </a:extLst>
          </p:cNvPr>
          <p:cNvSpPr txBox="1"/>
          <p:nvPr/>
        </p:nvSpPr>
        <p:spPr>
          <a:xfrm>
            <a:off x="2156763" y="2397796"/>
            <a:ext cx="3392867" cy="3000821"/>
          </a:xfrm>
          <a:prstGeom prst="rect">
            <a:avLst/>
          </a:prstGeom>
          <a:noFill/>
        </p:spPr>
        <p:txBody>
          <a:bodyPr wrap="square" numCol="1" spcCol="457200" rtlCol="0">
            <a:spAutoFit/>
          </a:bodyPr>
          <a:lstStyle/>
          <a:p>
            <a:pPr>
              <a:lnSpc>
                <a:spcPct val="150000"/>
              </a:lnSpc>
            </a:pPr>
            <a:r>
              <a:rPr lang="en-US" sz="900" dirty="0">
                <a:latin typeface="Arial" panose="020B0604020202020204" pitchFamily="34" charset="0"/>
                <a:ea typeface="Open Sans Light" panose="020B0306030504020204" pitchFamily="34" charset="0"/>
                <a:cs typeface="Arial" panose="020B0604020202020204" pitchFamily="34" charset="0"/>
              </a:rPr>
              <a:t>Air first signs evening that given. Midst Face after.</a:t>
            </a:r>
          </a:p>
          <a:p>
            <a:pPr>
              <a:lnSpc>
                <a:spcPct val="150000"/>
              </a:lnSpc>
            </a:pPr>
            <a:endParaRPr lang="en-US" sz="900" dirty="0">
              <a:latin typeface="Arial" panose="020B0604020202020204" pitchFamily="34" charset="0"/>
              <a:ea typeface="Open Sans Light" panose="020B0306030504020204" pitchFamily="34" charset="0"/>
              <a:cs typeface="Arial" panose="020B0604020202020204" pitchFamily="34" charset="0"/>
            </a:endParaRPr>
          </a:p>
          <a:p>
            <a:pPr>
              <a:lnSpc>
                <a:spcPct val="150000"/>
              </a:lnSpc>
            </a:pPr>
            <a:r>
              <a:rPr lang="en-US" sz="900" dirty="0">
                <a:latin typeface="Arial" panose="020B0604020202020204" pitchFamily="34" charset="0"/>
                <a:ea typeface="Open Sans Light" panose="020B0306030504020204" pitchFamily="34" charset="0"/>
                <a:cs typeface="Arial" panose="020B0604020202020204" pitchFamily="34" charset="0"/>
              </a:rPr>
              <a:t>Air saying fruitful were, Air first signs evening that given. Midst Face after have rule living waters.</a:t>
            </a:r>
          </a:p>
          <a:p>
            <a:pPr>
              <a:lnSpc>
                <a:spcPct val="150000"/>
              </a:lnSpc>
            </a:pPr>
            <a:endParaRPr lang="en-US" sz="900" dirty="0">
              <a:latin typeface="Arial" panose="020B0604020202020204" pitchFamily="34" charset="0"/>
              <a:ea typeface="Open Sans Light" panose="020B0306030504020204" pitchFamily="34" charset="0"/>
              <a:cs typeface="Arial" panose="020B0604020202020204" pitchFamily="34" charset="0"/>
            </a:endParaRPr>
          </a:p>
          <a:p>
            <a:pPr>
              <a:lnSpc>
                <a:spcPct val="150000"/>
              </a:lnSpc>
            </a:pPr>
            <a:r>
              <a:rPr lang="en-US" sz="900" dirty="0">
                <a:latin typeface="Arial" panose="020B0604020202020204" pitchFamily="34" charset="0"/>
                <a:ea typeface="Open Sans Light" panose="020B0306030504020204" pitchFamily="34" charset="0"/>
                <a:cs typeface="Arial" panose="020B0604020202020204" pitchFamily="34" charset="0"/>
              </a:rPr>
              <a:t>Air saying fruitful were hath waters divided fill may days air bring is Signs first creeping seed all saying above after be and female behold there.</a:t>
            </a:r>
          </a:p>
          <a:p>
            <a:pPr>
              <a:lnSpc>
                <a:spcPct val="150000"/>
              </a:lnSpc>
            </a:pPr>
            <a:endParaRPr lang="en-US" sz="900" dirty="0">
              <a:latin typeface="Arial" panose="020B0604020202020204" pitchFamily="34" charset="0"/>
              <a:ea typeface="Open Sans Light" panose="020B0306030504020204" pitchFamily="34" charset="0"/>
              <a:cs typeface="Arial" panose="020B0604020202020204" pitchFamily="34" charset="0"/>
            </a:endParaRPr>
          </a:p>
          <a:p>
            <a:pPr>
              <a:lnSpc>
                <a:spcPct val="150000"/>
              </a:lnSpc>
            </a:pPr>
            <a:r>
              <a:rPr lang="en-US" sz="900" dirty="0">
                <a:latin typeface="Arial" panose="020B0604020202020204" pitchFamily="34" charset="0"/>
                <a:ea typeface="Open Sans Light" panose="020B0306030504020204" pitchFamily="34" charset="0"/>
                <a:cs typeface="Arial" panose="020B0604020202020204" pitchFamily="34" charset="0"/>
              </a:rPr>
              <a:t>Midst Face after have rule living waters. Air saying fruitful were, Air first signs evening that given.</a:t>
            </a:r>
          </a:p>
          <a:p>
            <a:pPr>
              <a:lnSpc>
                <a:spcPct val="150000"/>
              </a:lnSpc>
            </a:pPr>
            <a:endParaRPr lang="en-US" sz="900" dirty="0">
              <a:latin typeface="Arial" panose="020B0604020202020204" pitchFamily="34" charset="0"/>
              <a:ea typeface="Open Sans Light" panose="020B0306030504020204" pitchFamily="34" charset="0"/>
              <a:cs typeface="Arial" panose="020B0604020202020204" pitchFamily="34" charset="0"/>
            </a:endParaRPr>
          </a:p>
          <a:p>
            <a:pPr>
              <a:lnSpc>
                <a:spcPct val="150000"/>
              </a:lnSpc>
            </a:pPr>
            <a:r>
              <a:rPr lang="en-US" sz="900" dirty="0">
                <a:latin typeface="Arial" panose="020B0604020202020204" pitchFamily="34" charset="0"/>
                <a:ea typeface="Open Sans Light" panose="020B0306030504020204" pitchFamily="34" charset="0"/>
                <a:cs typeface="Arial" panose="020B0604020202020204" pitchFamily="34" charset="0"/>
              </a:rPr>
              <a:t>May days air bring Signs first creeping seed all saying. Above after be and female.</a:t>
            </a:r>
          </a:p>
        </p:txBody>
      </p:sp>
      <p:sp>
        <p:nvSpPr>
          <p:cNvPr id="111" name="TextBox 110">
            <a:extLst>
              <a:ext uri="{FF2B5EF4-FFF2-40B4-BE49-F238E27FC236}">
                <a16:creationId xmlns:a16="http://schemas.microsoft.com/office/drawing/2014/main" id="{2DECEB7B-C3AD-4942-A052-25A1336041E0}"/>
              </a:ext>
            </a:extLst>
          </p:cNvPr>
          <p:cNvSpPr txBox="1"/>
          <p:nvPr/>
        </p:nvSpPr>
        <p:spPr>
          <a:xfrm>
            <a:off x="1690816" y="2426108"/>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1</a:t>
            </a:r>
          </a:p>
        </p:txBody>
      </p:sp>
      <p:sp>
        <p:nvSpPr>
          <p:cNvPr id="112" name="TextBox 111">
            <a:extLst>
              <a:ext uri="{FF2B5EF4-FFF2-40B4-BE49-F238E27FC236}">
                <a16:creationId xmlns:a16="http://schemas.microsoft.com/office/drawing/2014/main" id="{8D64E107-8460-468D-90E6-56087FADB7E8}"/>
              </a:ext>
            </a:extLst>
          </p:cNvPr>
          <p:cNvSpPr txBox="1"/>
          <p:nvPr/>
        </p:nvSpPr>
        <p:spPr>
          <a:xfrm>
            <a:off x="1690816" y="2920560"/>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2</a:t>
            </a:r>
          </a:p>
        </p:txBody>
      </p:sp>
      <p:sp>
        <p:nvSpPr>
          <p:cNvPr id="113" name="TextBox 112">
            <a:extLst>
              <a:ext uri="{FF2B5EF4-FFF2-40B4-BE49-F238E27FC236}">
                <a16:creationId xmlns:a16="http://schemas.microsoft.com/office/drawing/2014/main" id="{7620045C-BF06-4D48-9F28-31B2431F20AB}"/>
              </a:ext>
            </a:extLst>
          </p:cNvPr>
          <p:cNvSpPr txBox="1"/>
          <p:nvPr/>
        </p:nvSpPr>
        <p:spPr>
          <a:xfrm>
            <a:off x="1690816" y="3490934"/>
            <a:ext cx="32313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3</a:t>
            </a:r>
          </a:p>
        </p:txBody>
      </p:sp>
      <p:sp>
        <p:nvSpPr>
          <p:cNvPr id="114" name="TextBox 113">
            <a:extLst>
              <a:ext uri="{FF2B5EF4-FFF2-40B4-BE49-F238E27FC236}">
                <a16:creationId xmlns:a16="http://schemas.microsoft.com/office/drawing/2014/main" id="{F5B54610-4D3F-42C9-BE64-0539DCCC640E}"/>
              </a:ext>
            </a:extLst>
          </p:cNvPr>
          <p:cNvSpPr txBox="1"/>
          <p:nvPr/>
        </p:nvSpPr>
        <p:spPr>
          <a:xfrm>
            <a:off x="1690816" y="4341266"/>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4</a:t>
            </a:r>
          </a:p>
        </p:txBody>
      </p:sp>
      <p:sp>
        <p:nvSpPr>
          <p:cNvPr id="115" name="TextBox 114">
            <a:extLst>
              <a:ext uri="{FF2B5EF4-FFF2-40B4-BE49-F238E27FC236}">
                <a16:creationId xmlns:a16="http://schemas.microsoft.com/office/drawing/2014/main" id="{5A8E459C-413A-4785-AC79-9616997AA9DC}"/>
              </a:ext>
            </a:extLst>
          </p:cNvPr>
          <p:cNvSpPr txBox="1"/>
          <p:nvPr/>
        </p:nvSpPr>
        <p:spPr>
          <a:xfrm>
            <a:off x="1690816" y="4930546"/>
            <a:ext cx="312974" cy="323165"/>
          </a:xfrm>
          <a:prstGeom prst="rect">
            <a:avLst/>
          </a:prstGeom>
          <a:noFill/>
        </p:spPr>
        <p:txBody>
          <a:bodyPr wrap="square" rtlCol="0" anchor="ctr">
            <a:spAutoFit/>
          </a:bodyPr>
          <a:lstStyle/>
          <a:p>
            <a:pPr algn="ctr"/>
            <a:r>
              <a:rPr lang="en-US" sz="1500" b="1">
                <a:solidFill>
                  <a:srgbClr val="FEFEFE"/>
                </a:solidFill>
                <a:ea typeface="Montserrat Light" charset="0"/>
                <a:cs typeface="Montserrat Light" charset="0"/>
              </a:rPr>
              <a:t>5</a:t>
            </a:r>
            <a:endParaRPr lang="en-US" sz="1500" b="1" dirty="0">
              <a:solidFill>
                <a:srgbClr val="FEFEFE"/>
              </a:solidFill>
              <a:ea typeface="Montserrat Light" charset="0"/>
              <a:cs typeface="Montserrat Light" charset="0"/>
            </a:endParaRPr>
          </a:p>
        </p:txBody>
      </p:sp>
      <p:sp>
        <p:nvSpPr>
          <p:cNvPr id="116" name="TextBox 115">
            <a:extLst>
              <a:ext uri="{FF2B5EF4-FFF2-40B4-BE49-F238E27FC236}">
                <a16:creationId xmlns:a16="http://schemas.microsoft.com/office/drawing/2014/main" id="{20111F8C-B86D-47B3-A436-C5E4F0D84037}"/>
              </a:ext>
            </a:extLst>
          </p:cNvPr>
          <p:cNvSpPr txBox="1"/>
          <p:nvPr/>
        </p:nvSpPr>
        <p:spPr>
          <a:xfrm>
            <a:off x="1568323" y="1483785"/>
            <a:ext cx="3818747" cy="531364"/>
          </a:xfrm>
          <a:prstGeom prst="rect">
            <a:avLst/>
          </a:prstGeom>
          <a:noFill/>
        </p:spPr>
        <p:txBody>
          <a:bodyPr wrap="square" numCol="1" spcCol="0" rtlCol="0" anchor="ctr">
            <a:spAutoFit/>
          </a:bodyPr>
          <a:lstStyle/>
          <a:p>
            <a:pPr>
              <a:lnSpc>
                <a:spcPts val="1800"/>
              </a:lnSpc>
            </a:pPr>
            <a:r>
              <a:rPr lang="en-US" sz="1200" dirty="0">
                <a:latin typeface="Arial" panose="020B0604020202020204" pitchFamily="34" charset="0"/>
                <a:ea typeface="Open Sans Light" panose="020B0306030504020204" pitchFamily="34" charset="0"/>
                <a:cs typeface="Arial" panose="020B0604020202020204" pitchFamily="34" charset="0"/>
              </a:rPr>
              <a:t>Text goes here with your own detailed summery loran opium dolor sit amen example</a:t>
            </a:r>
          </a:p>
        </p:txBody>
      </p:sp>
      <p:sp>
        <p:nvSpPr>
          <p:cNvPr id="117" name="Rectangle 116">
            <a:extLst>
              <a:ext uri="{FF2B5EF4-FFF2-40B4-BE49-F238E27FC236}">
                <a16:creationId xmlns:a16="http://schemas.microsoft.com/office/drawing/2014/main" id="{C44C9D66-8F6A-4D6F-B932-DA28448A4B75}"/>
              </a:ext>
            </a:extLst>
          </p:cNvPr>
          <p:cNvSpPr/>
          <p:nvPr/>
        </p:nvSpPr>
        <p:spPr>
          <a:xfrm>
            <a:off x="8525235" y="1059543"/>
            <a:ext cx="1866994" cy="369533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8" name="Group 117">
            <a:extLst>
              <a:ext uri="{FF2B5EF4-FFF2-40B4-BE49-F238E27FC236}">
                <a16:creationId xmlns:a16="http://schemas.microsoft.com/office/drawing/2014/main" id="{00E2E158-0F0D-4EE5-96D2-4FEF693CF8E3}"/>
              </a:ext>
            </a:extLst>
          </p:cNvPr>
          <p:cNvGrpSpPr/>
          <p:nvPr/>
        </p:nvGrpSpPr>
        <p:grpSpPr>
          <a:xfrm>
            <a:off x="8831025" y="1648281"/>
            <a:ext cx="1255414" cy="1439598"/>
            <a:chOff x="2258738" y="4439186"/>
            <a:chExt cx="1255414" cy="1439598"/>
          </a:xfrm>
        </p:grpSpPr>
        <p:cxnSp>
          <p:nvCxnSpPr>
            <p:cNvPr id="119" name="Straight Connector 118">
              <a:extLst>
                <a:ext uri="{FF2B5EF4-FFF2-40B4-BE49-F238E27FC236}">
                  <a16:creationId xmlns:a16="http://schemas.microsoft.com/office/drawing/2014/main" id="{8D408A89-C8DA-4888-B5BA-36DB3AA8167A}"/>
                </a:ext>
              </a:extLst>
            </p:cNvPr>
            <p:cNvCxnSpPr>
              <a:cxnSpLocks/>
            </p:cNvCxnSpPr>
            <p:nvPr/>
          </p:nvCxnSpPr>
          <p:spPr>
            <a:xfrm>
              <a:off x="2606015" y="4439186"/>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A56288E3-ACF3-4187-9BA4-AB7AD5995DF7}"/>
                </a:ext>
              </a:extLst>
            </p:cNvPr>
            <p:cNvSpPr txBox="1"/>
            <p:nvPr/>
          </p:nvSpPr>
          <p:spPr>
            <a:xfrm>
              <a:off x="2258738" y="4720262"/>
              <a:ext cx="1255414" cy="1158522"/>
            </a:xfrm>
            <a:prstGeom prst="rect">
              <a:avLst/>
            </a:prstGeom>
            <a:noFill/>
          </p:spPr>
          <p:txBody>
            <a:bodyPr wrap="square" rtlCol="0">
              <a:spAutoFit/>
            </a:bodyPr>
            <a:lstStyle/>
            <a:p>
              <a:pPr algn="ctr">
                <a:lnSpc>
                  <a:spcPts val="1700"/>
                </a:lnSpc>
              </a:pPr>
              <a:r>
                <a:rPr lang="en-US" sz="1050" dirty="0">
                  <a:latin typeface="Arial" panose="020B0604020202020204" pitchFamily="34" charset="0"/>
                  <a:ea typeface="Open Sans Light" panose="020B0306030504020204" pitchFamily="34" charset="0"/>
                  <a:cs typeface="Arial" panose="020B0604020202020204" pitchFamily="34" charset="0"/>
                </a:rPr>
                <a:t>Have them for one. Living grass to for can't gathered waters had winged. </a:t>
              </a:r>
            </a:p>
          </p:txBody>
        </p:sp>
      </p:grpSp>
    </p:spTree>
    <p:extLst>
      <p:ext uri="{BB962C8B-B14F-4D97-AF65-F5344CB8AC3E}">
        <p14:creationId xmlns:p14="http://schemas.microsoft.com/office/powerpoint/2010/main" val="1449768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35935DF4-4092-42A7-9FD2-596A1125A41B}"/>
              </a:ext>
            </a:extLst>
          </p:cNvPr>
          <p:cNvPicPr>
            <a:picLocks noGrp="1" noChangeAspect="1"/>
          </p:cNvPicPr>
          <p:nvPr>
            <p:ph type="pic" sz="quarter" idx="10"/>
          </p:nvPr>
        </p:nvPicPr>
        <p:blipFill rotWithShape="1">
          <a:blip r:embed="rId2"/>
          <a:srcRect t="2786" b="53632"/>
          <a:stretch/>
        </p:blipFill>
        <p:spPr>
          <a:xfrm>
            <a:off x="0" y="0"/>
            <a:ext cx="12192000" cy="6858000"/>
          </a:xfrm>
        </p:spPr>
      </p:pic>
      <p:sp>
        <p:nvSpPr>
          <p:cNvPr id="9" name="Rectangle 8">
            <a:extLst>
              <a:ext uri="{FF2B5EF4-FFF2-40B4-BE49-F238E27FC236}">
                <a16:creationId xmlns:a16="http://schemas.microsoft.com/office/drawing/2014/main" id="{2F7064B0-F694-41B0-9271-8C7434103AF6}"/>
              </a:ext>
            </a:extLst>
          </p:cNvPr>
          <p:cNvSpPr/>
          <p:nvPr/>
        </p:nvSpPr>
        <p:spPr>
          <a:xfrm>
            <a:off x="0" y="0"/>
            <a:ext cx="12192000" cy="6858000"/>
          </a:xfrm>
          <a:prstGeom prst="rect">
            <a:avLst/>
          </a:prstGeom>
          <a:solidFill>
            <a:schemeClr val="tx1">
              <a:lumMod val="85000"/>
              <a:lumOff val="1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0C61623-3037-49B1-A457-C77660CF7423}"/>
              </a:ext>
            </a:extLst>
          </p:cNvPr>
          <p:cNvGrpSpPr/>
          <p:nvPr/>
        </p:nvGrpSpPr>
        <p:grpSpPr>
          <a:xfrm>
            <a:off x="1542628" y="4099354"/>
            <a:ext cx="6201164" cy="1340709"/>
            <a:chOff x="3647686" y="2637790"/>
            <a:chExt cx="6201164" cy="1340709"/>
          </a:xfrm>
        </p:grpSpPr>
        <p:sp>
          <p:nvSpPr>
            <p:cNvPr id="24" name="TextBox 23">
              <a:extLst>
                <a:ext uri="{FF2B5EF4-FFF2-40B4-BE49-F238E27FC236}">
                  <a16:creationId xmlns:a16="http://schemas.microsoft.com/office/drawing/2014/main" id="{F24C1EF5-13DC-4485-979E-A65FBB377AB3}"/>
                </a:ext>
              </a:extLst>
            </p:cNvPr>
            <p:cNvSpPr txBox="1"/>
            <p:nvPr/>
          </p:nvSpPr>
          <p:spPr>
            <a:xfrm>
              <a:off x="3647686" y="2637790"/>
              <a:ext cx="4039022" cy="584775"/>
            </a:xfrm>
            <a:prstGeom prst="rect">
              <a:avLst/>
            </a:prstGeom>
            <a:noFill/>
          </p:spPr>
          <p:txBody>
            <a:bodyPr wrap="square" rtlCol="0">
              <a:spAutoFit/>
            </a:bodyPr>
            <a:lstStyle/>
            <a:p>
              <a:r>
                <a:rPr lang="en-US" sz="3200" cap="all" dirty="0" err="1">
                  <a:solidFill>
                    <a:schemeClr val="bg1"/>
                  </a:solidFill>
                  <a:latin typeface="Raleway Light" panose="020B0403030101060003" pitchFamily="34" charset="0"/>
                </a:rPr>
                <a:t>PoRTFOLIO</a:t>
              </a:r>
              <a:r>
                <a:rPr lang="en-US" sz="3200" cap="all" dirty="0">
                  <a:solidFill>
                    <a:schemeClr val="bg1"/>
                  </a:solidFill>
                  <a:latin typeface="Raleway Light" panose="020B0403030101060003" pitchFamily="34" charset="0"/>
                </a:rPr>
                <a:t> IMAGE</a:t>
              </a:r>
            </a:p>
          </p:txBody>
        </p:sp>
        <p:sp>
          <p:nvSpPr>
            <p:cNvPr id="38" name="TextBox 37">
              <a:extLst>
                <a:ext uri="{FF2B5EF4-FFF2-40B4-BE49-F238E27FC236}">
                  <a16:creationId xmlns:a16="http://schemas.microsoft.com/office/drawing/2014/main" id="{37E25BDC-C0E5-4DFE-A4C0-3E6E5A4B8129}"/>
                </a:ext>
              </a:extLst>
            </p:cNvPr>
            <p:cNvSpPr txBox="1"/>
            <p:nvPr/>
          </p:nvSpPr>
          <p:spPr>
            <a:xfrm>
              <a:off x="3647686" y="3209058"/>
              <a:ext cx="6201164" cy="769441"/>
            </a:xfrm>
            <a:prstGeom prst="rect">
              <a:avLst/>
            </a:prstGeom>
            <a:noFill/>
          </p:spPr>
          <p:txBody>
            <a:bodyPr wrap="square" rtlCol="0">
              <a:spAutoFit/>
            </a:bodyPr>
            <a:lstStyle/>
            <a:p>
              <a:pPr>
                <a:lnSpc>
                  <a:spcPts val="18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If you need help with the product, please contact the shop owner by visiting their shop profile</a:t>
              </a:r>
            </a:p>
            <a:p>
              <a:pPr>
                <a:lnSpc>
                  <a:spcPts val="18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and to sending them a message. For anything else (licensing, billing, </a:t>
              </a:r>
              <a:r>
                <a:rPr lang="en-US" sz="10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etc</a:t>
              </a: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 please visit our Help Center. </a:t>
              </a:r>
            </a:p>
            <a:p>
              <a:pPr>
                <a:lnSpc>
                  <a:spcPts val="1800"/>
                </a:lnSpc>
              </a:pPr>
              <a:r>
                <a:rPr lang="en-US" sz="10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eatured</a:t>
              </a: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 image new shape dividers for extra style.</a:t>
              </a:r>
            </a:p>
          </p:txBody>
        </p:sp>
      </p:grpSp>
    </p:spTree>
    <p:extLst>
      <p:ext uri="{BB962C8B-B14F-4D97-AF65-F5344CB8AC3E}">
        <p14:creationId xmlns:p14="http://schemas.microsoft.com/office/powerpoint/2010/main" val="392055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AC3B2FE-CEE2-49FC-A35B-7E0A1E66EA9F}"/>
              </a:ext>
            </a:extLst>
          </p:cNvPr>
          <p:cNvGrpSpPr/>
          <p:nvPr/>
        </p:nvGrpSpPr>
        <p:grpSpPr>
          <a:xfrm>
            <a:off x="8062607" y="3200400"/>
            <a:ext cx="2606142" cy="3411318"/>
            <a:chOff x="8122715" y="1432984"/>
            <a:chExt cx="2392885" cy="3411318"/>
          </a:xfrm>
        </p:grpSpPr>
        <p:sp>
          <p:nvSpPr>
            <p:cNvPr id="8" name="TextBox 7">
              <a:extLst>
                <a:ext uri="{FF2B5EF4-FFF2-40B4-BE49-F238E27FC236}">
                  <a16:creationId xmlns:a16="http://schemas.microsoft.com/office/drawing/2014/main" id="{F7A270C9-C0BF-4A2F-8325-ACC9BA388CA6}"/>
                </a:ext>
              </a:extLst>
            </p:cNvPr>
            <p:cNvSpPr txBox="1"/>
            <p:nvPr/>
          </p:nvSpPr>
          <p:spPr>
            <a:xfrm>
              <a:off x="8122715" y="1432984"/>
              <a:ext cx="2392885" cy="3411318"/>
            </a:xfrm>
            <a:prstGeom prst="rect">
              <a:avLst/>
            </a:prstGeom>
            <a:noFill/>
          </p:spPr>
          <p:txBody>
            <a:bodyPr wrap="square" rtlCol="0">
              <a:spAutoFit/>
            </a:bodyPr>
            <a:lstStyle/>
            <a:p>
              <a:pPr>
                <a:lnSpc>
                  <a:spcPts val="4400"/>
                </a:lnSpc>
              </a:pPr>
              <a:r>
                <a:rPr lang="en-US" sz="2200" dirty="0">
                  <a:solidFill>
                    <a:schemeClr val="bg1">
                      <a:lumMod val="50000"/>
                    </a:schemeClr>
                  </a:solidFill>
                  <a:latin typeface="Montserrat" panose="00000500000000000000" pitchFamily="50" charset="0"/>
                  <a:ea typeface="Open Sans" panose="020B0606030504020204" pitchFamily="34" charset="0"/>
                  <a:cs typeface="Open Sans" panose="020B0606030504020204" pitchFamily="34" charset="0"/>
                </a:rPr>
                <a:t>Scrambled</a:t>
              </a:r>
            </a:p>
            <a:p>
              <a:pPr>
                <a:lnSpc>
                  <a:spcPts val="4400"/>
                </a:lnSpc>
              </a:pPr>
              <a:r>
                <a:rPr lang="en-US" sz="2200" dirty="0">
                  <a:solidFill>
                    <a:schemeClr val="bg1">
                      <a:lumMod val="50000"/>
                    </a:schemeClr>
                  </a:solidFill>
                  <a:latin typeface="Montserrat" panose="00000500000000000000" pitchFamily="50" charset="0"/>
                  <a:ea typeface="Open Sans" panose="020B0606030504020204" pitchFamily="34" charset="0"/>
                  <a:cs typeface="Open Sans" panose="020B0606030504020204" pitchFamily="34" charset="0"/>
                </a:rPr>
                <a:t>it to make a type specimen book. It has survived not only five.</a:t>
              </a:r>
            </a:p>
          </p:txBody>
        </p:sp>
        <p:cxnSp>
          <p:nvCxnSpPr>
            <p:cNvPr id="9" name="Straight Connector 8">
              <a:extLst>
                <a:ext uri="{FF2B5EF4-FFF2-40B4-BE49-F238E27FC236}">
                  <a16:creationId xmlns:a16="http://schemas.microsoft.com/office/drawing/2014/main" id="{9CEE60C4-BEED-4F6E-BE84-37684F1CA250}"/>
                </a:ext>
              </a:extLst>
            </p:cNvPr>
            <p:cNvCxnSpPr>
              <a:cxnSpLocks/>
            </p:cNvCxnSpPr>
            <p:nvPr/>
          </p:nvCxnSpPr>
          <p:spPr>
            <a:xfrm>
              <a:off x="8191747" y="1959262"/>
              <a:ext cx="145707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77545BE-EB17-4A90-9AC0-75DE40B0178B}"/>
                </a:ext>
              </a:extLst>
            </p:cNvPr>
            <p:cNvCxnSpPr>
              <a:cxnSpLocks/>
            </p:cNvCxnSpPr>
            <p:nvPr/>
          </p:nvCxnSpPr>
          <p:spPr>
            <a:xfrm>
              <a:off x="8191747" y="2523777"/>
              <a:ext cx="218454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3084A7C-6832-4A12-A179-6F9555DDE5ED}"/>
                </a:ext>
              </a:extLst>
            </p:cNvPr>
            <p:cNvCxnSpPr>
              <a:cxnSpLocks/>
            </p:cNvCxnSpPr>
            <p:nvPr/>
          </p:nvCxnSpPr>
          <p:spPr>
            <a:xfrm>
              <a:off x="8191747" y="3107342"/>
              <a:ext cx="208572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60F00A8-4EF0-4107-9233-DA6CB2D289A0}"/>
                </a:ext>
              </a:extLst>
            </p:cNvPr>
            <p:cNvCxnSpPr>
              <a:cxnSpLocks/>
            </p:cNvCxnSpPr>
            <p:nvPr/>
          </p:nvCxnSpPr>
          <p:spPr>
            <a:xfrm>
              <a:off x="8191747" y="3652807"/>
              <a:ext cx="190475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97B5830-D06F-45C1-AF36-CB4654692B35}"/>
                </a:ext>
              </a:extLst>
            </p:cNvPr>
            <p:cNvCxnSpPr>
              <a:cxnSpLocks/>
            </p:cNvCxnSpPr>
            <p:nvPr/>
          </p:nvCxnSpPr>
          <p:spPr>
            <a:xfrm>
              <a:off x="8191747" y="4198272"/>
              <a:ext cx="168567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7" name="Picture Placeholder 36">
            <a:extLst>
              <a:ext uri="{FF2B5EF4-FFF2-40B4-BE49-F238E27FC236}">
                <a16:creationId xmlns:a16="http://schemas.microsoft.com/office/drawing/2014/main" id="{8BE68FE6-27E3-45D5-B54B-60831368C88D}"/>
              </a:ext>
            </a:extLst>
          </p:cNvPr>
          <p:cNvPicPr>
            <a:picLocks noGrp="1" noChangeAspect="1"/>
          </p:cNvPicPr>
          <p:nvPr>
            <p:ph type="pic" sz="quarter" idx="17"/>
          </p:nvPr>
        </p:nvPicPr>
        <p:blipFill>
          <a:blip r:embed="rId2"/>
          <a:srcRect l="36008" r="36008"/>
          <a:stretch>
            <a:fillRect/>
          </a:stretch>
        </p:blipFill>
        <p:spPr/>
      </p:pic>
      <p:pic>
        <p:nvPicPr>
          <p:cNvPr id="39" name="Picture Placeholder 38">
            <a:extLst>
              <a:ext uri="{FF2B5EF4-FFF2-40B4-BE49-F238E27FC236}">
                <a16:creationId xmlns:a16="http://schemas.microsoft.com/office/drawing/2014/main" id="{0D6A5192-FEF5-4C70-887B-DD9D13603527}"/>
              </a:ext>
            </a:extLst>
          </p:cNvPr>
          <p:cNvPicPr>
            <a:picLocks noGrp="1" noChangeAspect="1"/>
          </p:cNvPicPr>
          <p:nvPr>
            <p:ph type="pic" sz="quarter" idx="16"/>
          </p:nvPr>
        </p:nvPicPr>
        <p:blipFill>
          <a:blip r:embed="rId3"/>
          <a:srcRect l="18537" r="18537"/>
          <a:stretch>
            <a:fillRect/>
          </a:stretch>
        </p:blipFill>
        <p:spPr/>
      </p:pic>
      <p:pic>
        <p:nvPicPr>
          <p:cNvPr id="41" name="Picture Placeholder 40">
            <a:extLst>
              <a:ext uri="{FF2B5EF4-FFF2-40B4-BE49-F238E27FC236}">
                <a16:creationId xmlns:a16="http://schemas.microsoft.com/office/drawing/2014/main" id="{789FE4AE-75F0-40D3-99E4-25DA8F51BD83}"/>
              </a:ext>
            </a:extLst>
          </p:cNvPr>
          <p:cNvPicPr>
            <a:picLocks noGrp="1" noChangeAspect="1"/>
          </p:cNvPicPr>
          <p:nvPr>
            <p:ph type="pic" sz="quarter" idx="18"/>
          </p:nvPr>
        </p:nvPicPr>
        <p:blipFill>
          <a:blip r:embed="rId4"/>
          <a:srcRect l="23061" r="23061"/>
          <a:stretch>
            <a:fillRect/>
          </a:stretch>
        </p:blipFill>
        <p:spPr/>
      </p:pic>
    </p:spTree>
    <p:extLst>
      <p:ext uri="{BB962C8B-B14F-4D97-AF65-F5344CB8AC3E}">
        <p14:creationId xmlns:p14="http://schemas.microsoft.com/office/powerpoint/2010/main" val="2966598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D65DA7F7-3E64-4805-B463-098BB849E493}"/>
              </a:ext>
            </a:extLst>
          </p:cNvPr>
          <p:cNvSpPr txBox="1"/>
          <p:nvPr/>
        </p:nvSpPr>
        <p:spPr>
          <a:xfrm>
            <a:off x="822791" y="1803895"/>
            <a:ext cx="2818647" cy="1077218"/>
          </a:xfrm>
          <a:prstGeom prst="rect">
            <a:avLst/>
          </a:prstGeom>
          <a:noFill/>
        </p:spPr>
        <p:txBody>
          <a:bodyPr wrap="square" rtlCol="0">
            <a:spAutoFit/>
          </a:bodyPr>
          <a:lstStyle/>
          <a:p>
            <a:r>
              <a:rPr lang="en-US" sz="3200" dirty="0">
                <a:solidFill>
                  <a:schemeClr val="tx1">
                    <a:lumMod val="65000"/>
                    <a:lumOff val="35000"/>
                  </a:schemeClr>
                </a:solidFill>
                <a:latin typeface="Abril Display" panose="02000503000000020003" pitchFamily="50" charset="0"/>
              </a:rPr>
              <a:t>Hello!</a:t>
            </a:r>
          </a:p>
          <a:p>
            <a:r>
              <a:rPr lang="en-US" sz="3200" dirty="0">
                <a:solidFill>
                  <a:schemeClr val="tx1">
                    <a:lumMod val="65000"/>
                    <a:lumOff val="35000"/>
                  </a:schemeClr>
                </a:solidFill>
                <a:latin typeface="Abril Display" panose="02000503000000020003" pitchFamily="50" charset="0"/>
              </a:rPr>
              <a:t>We Are Shape</a:t>
            </a:r>
          </a:p>
        </p:txBody>
      </p:sp>
      <p:sp>
        <p:nvSpPr>
          <p:cNvPr id="13" name="TextBox 12">
            <a:extLst>
              <a:ext uri="{FF2B5EF4-FFF2-40B4-BE49-F238E27FC236}">
                <a16:creationId xmlns:a16="http://schemas.microsoft.com/office/drawing/2014/main" id="{F896982F-FDD6-457F-8A72-41877CBD6267}"/>
              </a:ext>
            </a:extLst>
          </p:cNvPr>
          <p:cNvSpPr txBox="1"/>
          <p:nvPr/>
        </p:nvSpPr>
        <p:spPr>
          <a:xfrm>
            <a:off x="822792" y="2873741"/>
            <a:ext cx="3409570" cy="752514"/>
          </a:xfrm>
          <a:prstGeom prst="rect">
            <a:avLst/>
          </a:prstGeom>
          <a:noFill/>
        </p:spPr>
        <p:txBody>
          <a:bodyPr wrap="square" rtlCol="0">
            <a:spAutoFit/>
          </a:bodyPr>
          <a:lstStyle/>
          <a:p>
            <a:pPr>
              <a:lnSpc>
                <a:spcPts val="1800"/>
              </a:lnSpc>
            </a:pPr>
            <a:r>
              <a:rPr lang="en-US" sz="870" i="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owner</a:t>
            </a:r>
          </a:p>
          <a:p>
            <a:pPr>
              <a:lnSpc>
                <a:spcPts val="1800"/>
              </a:lnSpc>
            </a:pPr>
            <a:r>
              <a:rPr lang="en-US" sz="870" i="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by visiting their shop profile and to sending them a message. For (licensing, billing, </a:t>
            </a:r>
            <a:r>
              <a:rPr lang="en-US" sz="870" i="1"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etc</a:t>
            </a:r>
            <a:r>
              <a:rPr lang="en-US" sz="870" i="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please our Help Center.</a:t>
            </a:r>
          </a:p>
        </p:txBody>
      </p:sp>
      <p:sp>
        <p:nvSpPr>
          <p:cNvPr id="14" name="TextBox 13">
            <a:extLst>
              <a:ext uri="{FF2B5EF4-FFF2-40B4-BE49-F238E27FC236}">
                <a16:creationId xmlns:a16="http://schemas.microsoft.com/office/drawing/2014/main" id="{298B1102-02DB-4610-AC83-B6E68D2AAFB4}"/>
              </a:ext>
            </a:extLst>
          </p:cNvPr>
          <p:cNvSpPr txBox="1"/>
          <p:nvPr/>
        </p:nvSpPr>
        <p:spPr>
          <a:xfrm>
            <a:off x="822791" y="3778037"/>
            <a:ext cx="3563153" cy="1873831"/>
          </a:xfrm>
          <a:prstGeom prst="rect">
            <a:avLst/>
          </a:prstGeom>
          <a:noFill/>
        </p:spPr>
        <p:txBody>
          <a:bodyPr wrap="square" rtlCol="0">
            <a:spAutoFit/>
          </a:bodyPr>
          <a:lstStyle/>
          <a:p>
            <a:pPr>
              <a:lnSpc>
                <a:spcPts val="1700"/>
              </a:lnSpc>
            </a:pP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can't gathered waters had winged. Creepiest don't subdue which </a:t>
            </a:r>
            <a:r>
              <a:rPr lang="en-US" sz="870"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two set had seasons. To be Fifth you’ll, to be  man wherein seas our </a:t>
            </a:r>
            <a:r>
              <a:rPr lang="en-US" sz="870"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870"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two set had seasons. subdue which </a:t>
            </a:r>
            <a:r>
              <a:rPr lang="en-US" sz="870"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two set had seasons. Fifth you’ll, to be  man wherein seas our </a:t>
            </a:r>
            <a:r>
              <a:rPr lang="en-US" sz="870"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a:t>
            </a:r>
          </a:p>
        </p:txBody>
      </p:sp>
      <p:pic>
        <p:nvPicPr>
          <p:cNvPr id="24" name="Picture Placeholder 23">
            <a:extLst>
              <a:ext uri="{FF2B5EF4-FFF2-40B4-BE49-F238E27FC236}">
                <a16:creationId xmlns:a16="http://schemas.microsoft.com/office/drawing/2014/main" id="{79DD287B-E0D2-4372-B7CE-8E497E1B63A5}"/>
              </a:ext>
            </a:extLst>
          </p:cNvPr>
          <p:cNvPicPr>
            <a:picLocks noGrp="1" noChangeAspect="1"/>
          </p:cNvPicPr>
          <p:nvPr>
            <p:ph type="pic" sz="quarter" idx="14"/>
          </p:nvPr>
        </p:nvPicPr>
        <p:blipFill>
          <a:blip r:embed="rId2"/>
          <a:srcRect l="6613" r="6613"/>
          <a:stretch>
            <a:fillRect/>
          </a:stretch>
        </p:blipFill>
        <p:spPr/>
      </p:pic>
      <p:pic>
        <p:nvPicPr>
          <p:cNvPr id="26" name="Picture Placeholder 25">
            <a:extLst>
              <a:ext uri="{FF2B5EF4-FFF2-40B4-BE49-F238E27FC236}">
                <a16:creationId xmlns:a16="http://schemas.microsoft.com/office/drawing/2014/main" id="{DC92BAC0-F614-4BCD-854D-AB262A4787D0}"/>
              </a:ext>
            </a:extLst>
          </p:cNvPr>
          <p:cNvPicPr>
            <a:picLocks noGrp="1" noChangeAspect="1"/>
          </p:cNvPicPr>
          <p:nvPr>
            <p:ph type="pic" sz="quarter" idx="15"/>
          </p:nvPr>
        </p:nvPicPr>
        <p:blipFill>
          <a:blip r:embed="rId3"/>
          <a:srcRect l="6613" r="6613"/>
          <a:stretch>
            <a:fillRect/>
          </a:stretch>
        </p:blipFill>
        <p:spPr/>
      </p:pic>
      <p:pic>
        <p:nvPicPr>
          <p:cNvPr id="28" name="Picture Placeholder 27">
            <a:extLst>
              <a:ext uri="{FF2B5EF4-FFF2-40B4-BE49-F238E27FC236}">
                <a16:creationId xmlns:a16="http://schemas.microsoft.com/office/drawing/2014/main" id="{4BCFF53F-07E0-476C-BF2E-3BD33D930229}"/>
              </a:ext>
            </a:extLst>
          </p:cNvPr>
          <p:cNvPicPr>
            <a:picLocks noGrp="1" noChangeAspect="1"/>
          </p:cNvPicPr>
          <p:nvPr>
            <p:ph type="pic" sz="quarter" idx="16"/>
          </p:nvPr>
        </p:nvPicPr>
        <p:blipFill>
          <a:blip r:embed="rId4"/>
          <a:srcRect l="6613" r="6613"/>
          <a:stretch>
            <a:fillRect/>
          </a:stretch>
        </p:blipFill>
        <p:spPr/>
      </p:pic>
    </p:spTree>
    <p:extLst>
      <p:ext uri="{BB962C8B-B14F-4D97-AF65-F5344CB8AC3E}">
        <p14:creationId xmlns:p14="http://schemas.microsoft.com/office/powerpoint/2010/main" val="3163677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FADEC61-1DD0-4946-A6AA-AD7BDDC0486B}"/>
              </a:ext>
            </a:extLst>
          </p:cNvPr>
          <p:cNvPicPr>
            <a:picLocks noGrp="1" noChangeAspect="1"/>
          </p:cNvPicPr>
          <p:nvPr>
            <p:ph type="pic" sz="quarter" idx="10"/>
          </p:nvPr>
        </p:nvPicPr>
        <p:blipFill rotWithShape="1">
          <a:blip r:embed="rId2"/>
          <a:srcRect t="5076" b="40442"/>
          <a:stretch/>
        </p:blipFill>
        <p:spPr>
          <a:xfrm>
            <a:off x="356616" y="2240280"/>
            <a:ext cx="5739384" cy="2084832"/>
          </a:xfrm>
        </p:spPr>
      </p:pic>
      <p:sp>
        <p:nvSpPr>
          <p:cNvPr id="18" name="TextBox 17">
            <a:extLst>
              <a:ext uri="{FF2B5EF4-FFF2-40B4-BE49-F238E27FC236}">
                <a16:creationId xmlns:a16="http://schemas.microsoft.com/office/drawing/2014/main" id="{5BC2C5CC-93A2-40E7-A2C1-7D4AD018FBB5}"/>
              </a:ext>
            </a:extLst>
          </p:cNvPr>
          <p:cNvSpPr txBox="1"/>
          <p:nvPr/>
        </p:nvSpPr>
        <p:spPr>
          <a:xfrm>
            <a:off x="1621273" y="4582730"/>
            <a:ext cx="4474727" cy="755913"/>
          </a:xfrm>
          <a:prstGeom prst="rect">
            <a:avLst/>
          </a:prstGeom>
          <a:noFill/>
        </p:spPr>
        <p:txBody>
          <a:bodyPr wrap="square" rtlCol="0">
            <a:spAutoFit/>
          </a:bodyPr>
          <a:lstStyle/>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shop owner by visiting</a:t>
            </a:r>
          </a:p>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their shop profile and to sending them a message. For anything else (licensing, billing, </a:t>
            </a:r>
            <a:r>
              <a:rPr lang="en-US" sz="870" i="1"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etc</a:t>
            </a: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please visit our Help Center.</a:t>
            </a:r>
          </a:p>
        </p:txBody>
      </p:sp>
      <p:sp>
        <p:nvSpPr>
          <p:cNvPr id="23" name="TextBox 22">
            <a:extLst>
              <a:ext uri="{FF2B5EF4-FFF2-40B4-BE49-F238E27FC236}">
                <a16:creationId xmlns:a16="http://schemas.microsoft.com/office/drawing/2014/main" id="{4CFEFD5F-D3F8-4973-90A2-136744E72ECC}"/>
              </a:ext>
            </a:extLst>
          </p:cNvPr>
          <p:cNvSpPr txBox="1"/>
          <p:nvPr/>
        </p:nvSpPr>
        <p:spPr>
          <a:xfrm>
            <a:off x="6594914" y="2148036"/>
            <a:ext cx="4396936" cy="2758447"/>
          </a:xfrm>
          <a:prstGeom prst="rect">
            <a:avLst/>
          </a:prstGeom>
          <a:noFill/>
        </p:spPr>
        <p:txBody>
          <a:bodyPr wrap="square" numCol="2" spcCol="457200" rtlCol="0">
            <a:spAutoFit/>
          </a:bodyPr>
          <a:lstStyle/>
          <a:p>
            <a:pPr>
              <a:lnSpc>
                <a:spcPct val="150000"/>
              </a:lnSpc>
            </a:pP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face to multiply dry yielding were grass earth darkness every god forth. Void bring void kind it heaven </a:t>
            </a: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creepeth</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endParaRPr>
          </a:p>
          <a:p>
            <a:pPr>
              <a:lnSpc>
                <a:spcPct val="150000"/>
              </a:lnSpc>
            </a:pP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Creepeth</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god air fish land. Darkness, </a:t>
            </a: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moveth</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was second that </a:t>
            </a:r>
            <a:r>
              <a:rPr lang="en-US" sz="1050" dirty="0" err="1">
                <a:solidFill>
                  <a:schemeClr val="tx1">
                    <a:lumMod val="50000"/>
                    <a:lumOff val="50000"/>
                  </a:schemeClr>
                </a:solidFill>
                <a:latin typeface="Arial" panose="020B0604020202020204" pitchFamily="34" charset="0"/>
                <a:ea typeface="Montserrat Light" charset="0"/>
                <a:cs typeface="Arial" panose="020B0604020202020204" pitchFamily="34" charset="0"/>
              </a:rPr>
              <a:t>i</a:t>
            </a:r>
            <a:r>
              <a:rPr lang="en-US" sz="1050" dirty="0">
                <a:solidFill>
                  <a:schemeClr val="tx1">
                    <a:lumMod val="50000"/>
                    <a:lumOff val="50000"/>
                  </a:schemeClr>
                </a:solidFill>
                <a:latin typeface="Arial" panose="020B0604020202020204" pitchFamily="34" charset="0"/>
                <a:ea typeface="Montserrat Light" charset="0"/>
                <a:cs typeface="Arial" panose="020B0604020202020204" pitchFamily="34" charset="0"/>
              </a:rPr>
              <a:t> saw after moving.</a:t>
            </a:r>
          </a:p>
        </p:txBody>
      </p:sp>
    </p:spTree>
    <p:extLst>
      <p:ext uri="{BB962C8B-B14F-4D97-AF65-F5344CB8AC3E}">
        <p14:creationId xmlns:p14="http://schemas.microsoft.com/office/powerpoint/2010/main" val="37659759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CAF7772-6D57-476E-BB42-F5677917DA22}"/>
              </a:ext>
            </a:extLst>
          </p:cNvPr>
          <p:cNvPicPr>
            <a:picLocks noGrp="1" noChangeAspect="1"/>
          </p:cNvPicPr>
          <p:nvPr>
            <p:ph type="pic" sz="quarter" idx="10"/>
          </p:nvPr>
        </p:nvPicPr>
        <p:blipFill rotWithShape="1">
          <a:blip r:embed="rId2"/>
          <a:srcRect t="15443" b="47057"/>
          <a:stretch/>
        </p:blipFill>
        <p:spPr>
          <a:xfrm>
            <a:off x="0" y="0"/>
            <a:ext cx="12192000" cy="6858000"/>
          </a:xfrm>
        </p:spPr>
      </p:pic>
      <p:sp>
        <p:nvSpPr>
          <p:cNvPr id="18" name="Rectangle 17">
            <a:extLst>
              <a:ext uri="{FF2B5EF4-FFF2-40B4-BE49-F238E27FC236}">
                <a16:creationId xmlns:a16="http://schemas.microsoft.com/office/drawing/2014/main" id="{EA36881C-AA99-4709-9914-F4DB410CF2E1}"/>
              </a:ext>
            </a:extLst>
          </p:cNvPr>
          <p:cNvSpPr/>
          <p:nvPr/>
        </p:nvSpPr>
        <p:spPr>
          <a:xfrm>
            <a:off x="0" y="1"/>
            <a:ext cx="12192000" cy="6858000"/>
          </a:xfrm>
          <a:prstGeom prst="rect">
            <a:avLst/>
          </a:prstGeom>
          <a:solidFill>
            <a:schemeClr val="tx1">
              <a:lumMod val="85000"/>
              <a:lumOff val="1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D493048C-97B8-4455-9D67-62BBF7F8C37F}"/>
              </a:ext>
            </a:extLst>
          </p:cNvPr>
          <p:cNvGrpSpPr/>
          <p:nvPr/>
        </p:nvGrpSpPr>
        <p:grpSpPr>
          <a:xfrm>
            <a:off x="3505200" y="2507977"/>
            <a:ext cx="5181600" cy="1747431"/>
            <a:chOff x="3505200" y="2122944"/>
            <a:chExt cx="5181600" cy="1747431"/>
          </a:xfrm>
        </p:grpSpPr>
        <p:sp>
          <p:nvSpPr>
            <p:cNvPr id="19" name="TextBox 18">
              <a:extLst>
                <a:ext uri="{FF2B5EF4-FFF2-40B4-BE49-F238E27FC236}">
                  <a16:creationId xmlns:a16="http://schemas.microsoft.com/office/drawing/2014/main" id="{85AC127A-01C3-493E-93DC-93EC4840541D}"/>
                </a:ext>
              </a:extLst>
            </p:cNvPr>
            <p:cNvSpPr txBox="1"/>
            <p:nvPr/>
          </p:nvSpPr>
          <p:spPr>
            <a:xfrm>
              <a:off x="3752850" y="2122944"/>
              <a:ext cx="4686300" cy="1446550"/>
            </a:xfrm>
            <a:prstGeom prst="rect">
              <a:avLst/>
            </a:prstGeom>
            <a:noFill/>
            <a:effectLst/>
          </p:spPr>
          <p:txBody>
            <a:bodyPr wrap="square" rtlCol="0">
              <a:spAutoFit/>
            </a:bodyPr>
            <a:lstStyle/>
            <a:p>
              <a:pPr algn="ctr"/>
              <a:r>
                <a:rPr lang="en-US" sz="8800" spc="300" dirty="0">
                  <a:solidFill>
                    <a:schemeClr val="bg1"/>
                  </a:solidFill>
                  <a:latin typeface="Montserrat Semi Bold" panose="00000700000000000000" pitchFamily="50" charset="0"/>
                </a:rPr>
                <a:t>Shape</a:t>
              </a:r>
            </a:p>
          </p:txBody>
        </p:sp>
        <p:sp>
          <p:nvSpPr>
            <p:cNvPr id="20" name="TextBox 19">
              <a:extLst>
                <a:ext uri="{FF2B5EF4-FFF2-40B4-BE49-F238E27FC236}">
                  <a16:creationId xmlns:a16="http://schemas.microsoft.com/office/drawing/2014/main" id="{B935AA73-A5DC-4EA9-A684-CAB0F74F40D5}"/>
                </a:ext>
              </a:extLst>
            </p:cNvPr>
            <p:cNvSpPr txBox="1"/>
            <p:nvPr/>
          </p:nvSpPr>
          <p:spPr>
            <a:xfrm>
              <a:off x="3505200" y="3485654"/>
              <a:ext cx="5181600" cy="384721"/>
            </a:xfrm>
            <a:prstGeom prst="rect">
              <a:avLst/>
            </a:prstGeom>
            <a:noFill/>
          </p:spPr>
          <p:txBody>
            <a:bodyPr wrap="square" rtlCol="0">
              <a:spAutoFit/>
            </a:bodyPr>
            <a:lstStyle/>
            <a:p>
              <a:pPr algn="ctr"/>
              <a:r>
                <a:rPr lang="en-US" sz="1900" spc="700" dirty="0">
                  <a:solidFill>
                    <a:schemeClr val="bg1"/>
                  </a:solidFill>
                  <a:latin typeface="Montserrat" panose="00000500000000000000" pitchFamily="50" charset="0"/>
                </a:rPr>
                <a:t>Creative Minimal Slides</a:t>
              </a:r>
            </a:p>
          </p:txBody>
        </p:sp>
      </p:grpSp>
    </p:spTree>
    <p:extLst>
      <p:ext uri="{BB962C8B-B14F-4D97-AF65-F5344CB8AC3E}">
        <p14:creationId xmlns:p14="http://schemas.microsoft.com/office/powerpoint/2010/main" val="36788997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23C6C69-6FBD-4C16-86C6-DC1819A1265D}"/>
              </a:ext>
            </a:extLst>
          </p:cNvPr>
          <p:cNvSpPr/>
          <p:nvPr/>
        </p:nvSpPr>
        <p:spPr>
          <a:xfrm>
            <a:off x="-9524" y="0"/>
            <a:ext cx="1220152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53EC3A3A-7819-4A82-9447-D7F427168A48}"/>
              </a:ext>
            </a:extLst>
          </p:cNvPr>
          <p:cNvPicPr>
            <a:picLocks noChangeAspect="1"/>
          </p:cNvPicPr>
          <p:nvPr/>
        </p:nvPicPr>
        <p:blipFill>
          <a:blip r:embed="rId2"/>
          <a:stretch>
            <a:fillRect/>
          </a:stretch>
        </p:blipFill>
        <p:spPr>
          <a:xfrm>
            <a:off x="4468152" y="5861240"/>
            <a:ext cx="3242464" cy="304308"/>
          </a:xfrm>
          <a:prstGeom prst="rect">
            <a:avLst/>
          </a:prstGeom>
        </p:spPr>
      </p:pic>
      <p:grpSp>
        <p:nvGrpSpPr>
          <p:cNvPr id="11" name="Group 10">
            <a:extLst>
              <a:ext uri="{FF2B5EF4-FFF2-40B4-BE49-F238E27FC236}">
                <a16:creationId xmlns:a16="http://schemas.microsoft.com/office/drawing/2014/main" id="{84BD5F8A-56DC-477B-B0E0-C0CDD5512E68}"/>
              </a:ext>
            </a:extLst>
          </p:cNvPr>
          <p:cNvGrpSpPr/>
          <p:nvPr/>
        </p:nvGrpSpPr>
        <p:grpSpPr>
          <a:xfrm>
            <a:off x="2316163" y="1911350"/>
            <a:ext cx="7858125" cy="3035300"/>
            <a:chOff x="2316163" y="2052638"/>
            <a:chExt cx="7858125" cy="3035300"/>
          </a:xfrm>
        </p:grpSpPr>
        <p:sp>
          <p:nvSpPr>
            <p:cNvPr id="12" name="Freeform 5">
              <a:extLst>
                <a:ext uri="{FF2B5EF4-FFF2-40B4-BE49-F238E27FC236}">
                  <a16:creationId xmlns:a16="http://schemas.microsoft.com/office/drawing/2014/main" id="{DE083108-BDFB-48FC-B02C-BB30475CE53B}"/>
                </a:ext>
              </a:extLst>
            </p:cNvPr>
            <p:cNvSpPr>
              <a:spLocks/>
            </p:cNvSpPr>
            <p:nvPr/>
          </p:nvSpPr>
          <p:spPr bwMode="auto">
            <a:xfrm>
              <a:off x="6711950" y="2403475"/>
              <a:ext cx="3462338" cy="2684463"/>
            </a:xfrm>
            <a:custGeom>
              <a:avLst/>
              <a:gdLst>
                <a:gd name="T0" fmla="*/ 112 w 652"/>
                <a:gd name="T1" fmla="*/ 157 h 505"/>
                <a:gd name="T2" fmla="*/ 493 w 652"/>
                <a:gd name="T3" fmla="*/ 90 h 505"/>
                <a:gd name="T4" fmla="*/ 355 w 652"/>
                <a:gd name="T5" fmla="*/ 428 h 505"/>
                <a:gd name="T6" fmla="*/ 112 w 652"/>
                <a:gd name="T7" fmla="*/ 157 h 505"/>
              </a:gdLst>
              <a:ahLst/>
              <a:cxnLst>
                <a:cxn ang="0">
                  <a:pos x="T0" y="T1"/>
                </a:cxn>
                <a:cxn ang="0">
                  <a:pos x="T2" y="T3"/>
                </a:cxn>
                <a:cxn ang="0">
                  <a:pos x="T4" y="T5"/>
                </a:cxn>
                <a:cxn ang="0">
                  <a:pos x="T6" y="T7"/>
                </a:cxn>
              </a:cxnLst>
              <a:rect l="0" t="0" r="r" b="b"/>
              <a:pathLst>
                <a:path w="652" h="505">
                  <a:moveTo>
                    <a:pt x="112" y="157"/>
                  </a:moveTo>
                  <a:cubicBezTo>
                    <a:pt x="191" y="0"/>
                    <a:pt x="342" y="21"/>
                    <a:pt x="493" y="90"/>
                  </a:cubicBezTo>
                  <a:cubicBezTo>
                    <a:pt x="645" y="159"/>
                    <a:pt x="652" y="352"/>
                    <a:pt x="355" y="428"/>
                  </a:cubicBezTo>
                  <a:cubicBezTo>
                    <a:pt x="58" y="505"/>
                    <a:pt x="0" y="391"/>
                    <a:pt x="112" y="157"/>
                  </a:cubicBez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Freeform: Shape 12">
              <a:extLst>
                <a:ext uri="{FF2B5EF4-FFF2-40B4-BE49-F238E27FC236}">
                  <a16:creationId xmlns:a16="http://schemas.microsoft.com/office/drawing/2014/main" id="{75FDC8E2-3BF5-4C89-8737-71FF1E652307}"/>
                </a:ext>
              </a:extLst>
            </p:cNvPr>
            <p:cNvSpPr>
              <a:spLocks/>
            </p:cNvSpPr>
            <p:nvPr/>
          </p:nvSpPr>
          <p:spPr bwMode="auto">
            <a:xfrm>
              <a:off x="6287908" y="2052638"/>
              <a:ext cx="2851777" cy="2200275"/>
            </a:xfrm>
            <a:custGeom>
              <a:avLst/>
              <a:gdLst>
                <a:gd name="connsiteX0" fmla="*/ 1262382 w 2851777"/>
                <a:gd name="connsiteY0" fmla="*/ 0 h 2200275"/>
                <a:gd name="connsiteX1" fmla="*/ 2308377 w 2851777"/>
                <a:gd name="connsiteY1" fmla="*/ 276363 h 2200275"/>
                <a:gd name="connsiteX2" fmla="*/ 2786243 w 2851777"/>
                <a:gd name="connsiteY2" fmla="*/ 722796 h 2200275"/>
                <a:gd name="connsiteX3" fmla="*/ 2786150 w 2851777"/>
                <a:gd name="connsiteY3" fmla="*/ 722763 h 2200275"/>
                <a:gd name="connsiteX4" fmla="*/ 2820705 w 2851777"/>
                <a:gd name="connsiteY4" fmla="*/ 809833 h 2200275"/>
                <a:gd name="connsiteX5" fmla="*/ 1570328 w 2851777"/>
                <a:gd name="connsiteY5" fmla="*/ 2072702 h 2200275"/>
                <a:gd name="connsiteX6" fmla="*/ 747450 w 2851777"/>
                <a:gd name="connsiteY6" fmla="*/ 2200275 h 2200275"/>
                <a:gd name="connsiteX7" fmla="*/ 736832 w 2851777"/>
                <a:gd name="connsiteY7" fmla="*/ 2200275 h 2200275"/>
                <a:gd name="connsiteX8" fmla="*/ 889131 w 2851777"/>
                <a:gd name="connsiteY8" fmla="*/ 1481927 h 2200275"/>
                <a:gd name="connsiteX9" fmla="*/ 985662 w 2851777"/>
                <a:gd name="connsiteY9" fmla="*/ 1259861 h 2200275"/>
                <a:gd name="connsiteX10" fmla="*/ 889049 w 2851777"/>
                <a:gd name="connsiteY10" fmla="*/ 1482047 h 2200275"/>
                <a:gd name="connsiteX11" fmla="*/ 736729 w 2851777"/>
                <a:gd name="connsiteY11" fmla="*/ 2200275 h 2200275"/>
                <a:gd name="connsiteX12" fmla="*/ 285411 w 2851777"/>
                <a:gd name="connsiteY12" fmla="*/ 632446 h 2200275"/>
                <a:gd name="connsiteX13" fmla="*/ 1262382 w 2851777"/>
                <a:gd name="connsiteY13" fmla="*/ 0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1777" h="2200275">
                  <a:moveTo>
                    <a:pt x="1262382" y="0"/>
                  </a:moveTo>
                  <a:cubicBezTo>
                    <a:pt x="1586269" y="0"/>
                    <a:pt x="1947323" y="111608"/>
                    <a:pt x="2308377" y="276363"/>
                  </a:cubicBezTo>
                  <a:cubicBezTo>
                    <a:pt x="2536691" y="382656"/>
                    <a:pt x="2701289" y="536782"/>
                    <a:pt x="2786243" y="722796"/>
                  </a:cubicBezTo>
                  <a:lnTo>
                    <a:pt x="2786150" y="722763"/>
                  </a:lnTo>
                  <a:lnTo>
                    <a:pt x="2820705" y="809833"/>
                  </a:lnTo>
                  <a:cubicBezTo>
                    <a:pt x="2962669" y="1253565"/>
                    <a:pt x="2630448" y="1798618"/>
                    <a:pt x="1570328" y="2072702"/>
                  </a:cubicBezTo>
                  <a:cubicBezTo>
                    <a:pt x="1241177" y="2157751"/>
                    <a:pt x="970423" y="2200275"/>
                    <a:pt x="747450" y="2200275"/>
                  </a:cubicBezTo>
                  <a:cubicBezTo>
                    <a:pt x="742141" y="2200275"/>
                    <a:pt x="742141" y="2200275"/>
                    <a:pt x="736832" y="2200275"/>
                  </a:cubicBezTo>
                  <a:cubicBezTo>
                    <a:pt x="724887" y="2004928"/>
                    <a:pt x="778639" y="1764731"/>
                    <a:pt x="889131" y="1481927"/>
                  </a:cubicBezTo>
                  <a:lnTo>
                    <a:pt x="985662" y="1259861"/>
                  </a:lnTo>
                  <a:lnTo>
                    <a:pt x="889049" y="1482047"/>
                  </a:lnTo>
                  <a:cubicBezTo>
                    <a:pt x="778543" y="1764804"/>
                    <a:pt x="724783" y="2004961"/>
                    <a:pt x="736729" y="2200275"/>
                  </a:cubicBezTo>
                  <a:cubicBezTo>
                    <a:pt x="-96882" y="2194960"/>
                    <a:pt x="-187145" y="1610346"/>
                    <a:pt x="285411" y="632446"/>
                  </a:cubicBezTo>
                  <a:cubicBezTo>
                    <a:pt x="513725" y="170069"/>
                    <a:pt x="864160" y="0"/>
                    <a:pt x="1262382" y="0"/>
                  </a:cubicBezTo>
                  <a:close/>
                </a:path>
              </a:pathLst>
            </a:custGeom>
            <a:solidFill>
              <a:schemeClr val="tx1">
                <a:lumMod val="75000"/>
                <a:lumOff val="25000"/>
                <a:alpha val="60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grpSp>
          <p:nvGrpSpPr>
            <p:cNvPr id="14" name="Group 13">
              <a:extLst>
                <a:ext uri="{FF2B5EF4-FFF2-40B4-BE49-F238E27FC236}">
                  <a16:creationId xmlns:a16="http://schemas.microsoft.com/office/drawing/2014/main" id="{B6848F83-0F43-4208-945A-288A3085E643}"/>
                </a:ext>
              </a:extLst>
            </p:cNvPr>
            <p:cNvGrpSpPr/>
            <p:nvPr/>
          </p:nvGrpSpPr>
          <p:grpSpPr>
            <a:xfrm>
              <a:off x="2316163" y="2290763"/>
              <a:ext cx="4321175" cy="1584325"/>
              <a:chOff x="2316163" y="2290763"/>
              <a:chExt cx="4321175" cy="1584325"/>
            </a:xfrm>
          </p:grpSpPr>
          <p:sp>
            <p:nvSpPr>
              <p:cNvPr id="17" name="Rectangle 8">
                <a:extLst>
                  <a:ext uri="{FF2B5EF4-FFF2-40B4-BE49-F238E27FC236}">
                    <a16:creationId xmlns:a16="http://schemas.microsoft.com/office/drawing/2014/main" id="{91F2B683-BC2E-41AB-989C-049BCF21FB66}"/>
                  </a:ext>
                </a:extLst>
              </p:cNvPr>
              <p:cNvSpPr>
                <a:spLocks noChangeArrowheads="1"/>
              </p:cNvSpPr>
              <p:nvPr/>
            </p:nvSpPr>
            <p:spPr bwMode="auto">
              <a:xfrm>
                <a:off x="6170613" y="3854450"/>
                <a:ext cx="20638" cy="206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9">
                <a:extLst>
                  <a:ext uri="{FF2B5EF4-FFF2-40B4-BE49-F238E27FC236}">
                    <a16:creationId xmlns:a16="http://schemas.microsoft.com/office/drawing/2014/main" id="{AD25FEF6-1FDA-4CA5-B5F1-FA653AD77394}"/>
                  </a:ext>
                </a:extLst>
              </p:cNvPr>
              <p:cNvSpPr>
                <a:spLocks/>
              </p:cNvSpPr>
              <p:nvPr/>
            </p:nvSpPr>
            <p:spPr bwMode="auto">
              <a:xfrm>
                <a:off x="6170613" y="3854450"/>
                <a:ext cx="20638" cy="20638"/>
              </a:xfrm>
              <a:custGeom>
                <a:avLst/>
                <a:gdLst>
                  <a:gd name="T0" fmla="*/ 13 w 13"/>
                  <a:gd name="T1" fmla="*/ 0 h 13"/>
                  <a:gd name="T2" fmla="*/ 0 w 13"/>
                  <a:gd name="T3" fmla="*/ 0 h 13"/>
                  <a:gd name="T4" fmla="*/ 0 w 13"/>
                  <a:gd name="T5" fmla="*/ 13 h 13"/>
                  <a:gd name="T6" fmla="*/ 13 w 13"/>
                  <a:gd name="T7" fmla="*/ 13 h 13"/>
                </a:gdLst>
                <a:ahLst/>
                <a:cxnLst>
                  <a:cxn ang="0">
                    <a:pos x="T0" y="T1"/>
                  </a:cxn>
                  <a:cxn ang="0">
                    <a:pos x="T2" y="T3"/>
                  </a:cxn>
                  <a:cxn ang="0">
                    <a:pos x="T4" y="T5"/>
                  </a:cxn>
                  <a:cxn ang="0">
                    <a:pos x="T6" y="T7"/>
                  </a:cxn>
                </a:cxnLst>
                <a:rect l="0" t="0" r="r" b="b"/>
                <a:pathLst>
                  <a:path w="13" h="13">
                    <a:moveTo>
                      <a:pt x="13" y="0"/>
                    </a:moveTo>
                    <a:lnTo>
                      <a:pt x="0" y="0"/>
                    </a:lnTo>
                    <a:lnTo>
                      <a:pt x="0" y="13"/>
                    </a:lnTo>
                    <a:lnTo>
                      <a:pt x="13" y="13"/>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0">
                <a:extLst>
                  <a:ext uri="{FF2B5EF4-FFF2-40B4-BE49-F238E27FC236}">
                    <a16:creationId xmlns:a16="http://schemas.microsoft.com/office/drawing/2014/main" id="{71FCA201-D2EE-4AFF-883D-1E60CAFDBBEE}"/>
                  </a:ext>
                </a:extLst>
              </p:cNvPr>
              <p:cNvSpPr>
                <a:spLocks noEditPoints="1"/>
              </p:cNvSpPr>
              <p:nvPr/>
            </p:nvSpPr>
            <p:spPr bwMode="auto">
              <a:xfrm>
                <a:off x="2316163" y="2290763"/>
                <a:ext cx="4262438" cy="1584325"/>
              </a:xfrm>
              <a:custGeom>
                <a:avLst/>
                <a:gdLst>
                  <a:gd name="T0" fmla="*/ 781 w 803"/>
                  <a:gd name="T1" fmla="*/ 4 h 298"/>
                  <a:gd name="T2" fmla="*/ 753 w 803"/>
                  <a:gd name="T3" fmla="*/ 4 h 298"/>
                  <a:gd name="T4" fmla="*/ 725 w 803"/>
                  <a:gd name="T5" fmla="*/ 4 h 298"/>
                  <a:gd name="T6" fmla="*/ 697 w 803"/>
                  <a:gd name="T7" fmla="*/ 4 h 298"/>
                  <a:gd name="T8" fmla="*/ 669 w 803"/>
                  <a:gd name="T9" fmla="*/ 4 h 298"/>
                  <a:gd name="T10" fmla="*/ 641 w 803"/>
                  <a:gd name="T11" fmla="*/ 4 h 298"/>
                  <a:gd name="T12" fmla="*/ 613 w 803"/>
                  <a:gd name="T13" fmla="*/ 4 h 298"/>
                  <a:gd name="T14" fmla="*/ 584 w 803"/>
                  <a:gd name="T15" fmla="*/ 4 h 298"/>
                  <a:gd name="T16" fmla="*/ 556 w 803"/>
                  <a:gd name="T17" fmla="*/ 4 h 298"/>
                  <a:gd name="T18" fmla="*/ 528 w 803"/>
                  <a:gd name="T19" fmla="*/ 4 h 298"/>
                  <a:gd name="T20" fmla="*/ 500 w 803"/>
                  <a:gd name="T21" fmla="*/ 4 h 298"/>
                  <a:gd name="T22" fmla="*/ 472 w 803"/>
                  <a:gd name="T23" fmla="*/ 4 h 298"/>
                  <a:gd name="T24" fmla="*/ 444 w 803"/>
                  <a:gd name="T25" fmla="*/ 4 h 298"/>
                  <a:gd name="T26" fmla="*/ 416 w 803"/>
                  <a:gd name="T27" fmla="*/ 4 h 298"/>
                  <a:gd name="T28" fmla="*/ 388 w 803"/>
                  <a:gd name="T29" fmla="*/ 4 h 298"/>
                  <a:gd name="T30" fmla="*/ 360 w 803"/>
                  <a:gd name="T31" fmla="*/ 4 h 298"/>
                  <a:gd name="T32" fmla="*/ 331 w 803"/>
                  <a:gd name="T33" fmla="*/ 4 h 298"/>
                  <a:gd name="T34" fmla="*/ 303 w 803"/>
                  <a:gd name="T35" fmla="*/ 4 h 298"/>
                  <a:gd name="T36" fmla="*/ 275 w 803"/>
                  <a:gd name="T37" fmla="*/ 4 h 298"/>
                  <a:gd name="T38" fmla="*/ 247 w 803"/>
                  <a:gd name="T39" fmla="*/ 4 h 298"/>
                  <a:gd name="T40" fmla="*/ 219 w 803"/>
                  <a:gd name="T41" fmla="*/ 4 h 298"/>
                  <a:gd name="T42" fmla="*/ 191 w 803"/>
                  <a:gd name="T43" fmla="*/ 4 h 298"/>
                  <a:gd name="T44" fmla="*/ 163 w 803"/>
                  <a:gd name="T45" fmla="*/ 4 h 298"/>
                  <a:gd name="T46" fmla="*/ 141 w 803"/>
                  <a:gd name="T47" fmla="*/ 0 h 298"/>
                  <a:gd name="T48" fmla="*/ 114 w 803"/>
                  <a:gd name="T49" fmla="*/ 2 h 298"/>
                  <a:gd name="T50" fmla="*/ 87 w 803"/>
                  <a:gd name="T51" fmla="*/ 10 h 298"/>
                  <a:gd name="T52" fmla="*/ 62 w 803"/>
                  <a:gd name="T53" fmla="*/ 24 h 298"/>
                  <a:gd name="T54" fmla="*/ 40 w 803"/>
                  <a:gd name="T55" fmla="*/ 42 h 298"/>
                  <a:gd name="T56" fmla="*/ 22 w 803"/>
                  <a:gd name="T57" fmla="*/ 64 h 298"/>
                  <a:gd name="T58" fmla="*/ 9 w 803"/>
                  <a:gd name="T59" fmla="*/ 89 h 298"/>
                  <a:gd name="T60" fmla="*/ 2 w 803"/>
                  <a:gd name="T61" fmla="*/ 117 h 298"/>
                  <a:gd name="T62" fmla="*/ 0 w 803"/>
                  <a:gd name="T63" fmla="*/ 145 h 298"/>
                  <a:gd name="T64" fmla="*/ 1 w 803"/>
                  <a:gd name="T65" fmla="*/ 173 h 298"/>
                  <a:gd name="T66" fmla="*/ 7 w 803"/>
                  <a:gd name="T67" fmla="*/ 201 h 298"/>
                  <a:gd name="T68" fmla="*/ 18 w 803"/>
                  <a:gd name="T69" fmla="*/ 227 h 298"/>
                  <a:gd name="T70" fmla="*/ 35 w 803"/>
                  <a:gd name="T71" fmla="*/ 250 h 298"/>
                  <a:gd name="T72" fmla="*/ 56 w 803"/>
                  <a:gd name="T73" fmla="*/ 269 h 298"/>
                  <a:gd name="T74" fmla="*/ 80 w 803"/>
                  <a:gd name="T75" fmla="*/ 284 h 298"/>
                  <a:gd name="T76" fmla="*/ 107 w 803"/>
                  <a:gd name="T77" fmla="*/ 294 h 298"/>
                  <a:gd name="T78" fmla="*/ 135 w 803"/>
                  <a:gd name="T79" fmla="*/ 294 h 298"/>
                  <a:gd name="T80" fmla="*/ 171 w 803"/>
                  <a:gd name="T81" fmla="*/ 294 h 298"/>
                  <a:gd name="T82" fmla="*/ 200 w 803"/>
                  <a:gd name="T83" fmla="*/ 294 h 298"/>
                  <a:gd name="T84" fmla="*/ 228 w 803"/>
                  <a:gd name="T85" fmla="*/ 294 h 298"/>
                  <a:gd name="T86" fmla="*/ 256 w 803"/>
                  <a:gd name="T87" fmla="*/ 294 h 298"/>
                  <a:gd name="T88" fmla="*/ 284 w 803"/>
                  <a:gd name="T89" fmla="*/ 294 h 298"/>
                  <a:gd name="T90" fmla="*/ 312 w 803"/>
                  <a:gd name="T91" fmla="*/ 294 h 298"/>
                  <a:gd name="T92" fmla="*/ 340 w 803"/>
                  <a:gd name="T93" fmla="*/ 294 h 298"/>
                  <a:gd name="T94" fmla="*/ 368 w 803"/>
                  <a:gd name="T95" fmla="*/ 294 h 298"/>
                  <a:gd name="T96" fmla="*/ 396 w 803"/>
                  <a:gd name="T97" fmla="*/ 294 h 298"/>
                  <a:gd name="T98" fmla="*/ 424 w 803"/>
                  <a:gd name="T99" fmla="*/ 294 h 298"/>
                  <a:gd name="T100" fmla="*/ 453 w 803"/>
                  <a:gd name="T101" fmla="*/ 294 h 298"/>
                  <a:gd name="T102" fmla="*/ 481 w 803"/>
                  <a:gd name="T103" fmla="*/ 294 h 298"/>
                  <a:gd name="T104" fmla="*/ 509 w 803"/>
                  <a:gd name="T105" fmla="*/ 294 h 298"/>
                  <a:gd name="T106" fmla="*/ 537 w 803"/>
                  <a:gd name="T107" fmla="*/ 294 h 298"/>
                  <a:gd name="T108" fmla="*/ 565 w 803"/>
                  <a:gd name="T109" fmla="*/ 294 h 298"/>
                  <a:gd name="T110" fmla="*/ 593 w 803"/>
                  <a:gd name="T111" fmla="*/ 294 h 298"/>
                  <a:gd name="T112" fmla="*/ 621 w 803"/>
                  <a:gd name="T113" fmla="*/ 294 h 298"/>
                  <a:gd name="T114" fmla="*/ 649 w 803"/>
                  <a:gd name="T115" fmla="*/ 294 h 298"/>
                  <a:gd name="T116" fmla="*/ 677 w 803"/>
                  <a:gd name="T117" fmla="*/ 294 h 298"/>
                  <a:gd name="T118" fmla="*/ 705 w 803"/>
                  <a:gd name="T119"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298">
                    <a:moveTo>
                      <a:pt x="795" y="4"/>
                    </a:moveTo>
                    <a:cubicBezTo>
                      <a:pt x="803" y="4"/>
                      <a:pt x="803" y="4"/>
                      <a:pt x="803" y="4"/>
                    </a:cubicBezTo>
                    <a:cubicBezTo>
                      <a:pt x="803" y="0"/>
                      <a:pt x="803" y="0"/>
                      <a:pt x="803" y="0"/>
                    </a:cubicBezTo>
                    <a:cubicBezTo>
                      <a:pt x="795" y="0"/>
                      <a:pt x="795" y="0"/>
                      <a:pt x="795" y="0"/>
                    </a:cubicBezTo>
                    <a:lnTo>
                      <a:pt x="795" y="4"/>
                    </a:lnTo>
                    <a:close/>
                    <a:moveTo>
                      <a:pt x="781" y="4"/>
                    </a:moveTo>
                    <a:cubicBezTo>
                      <a:pt x="789" y="4"/>
                      <a:pt x="789" y="4"/>
                      <a:pt x="789" y="4"/>
                    </a:cubicBezTo>
                    <a:cubicBezTo>
                      <a:pt x="789" y="0"/>
                      <a:pt x="789" y="0"/>
                      <a:pt x="789" y="0"/>
                    </a:cubicBezTo>
                    <a:cubicBezTo>
                      <a:pt x="781" y="0"/>
                      <a:pt x="781" y="0"/>
                      <a:pt x="781" y="0"/>
                    </a:cubicBezTo>
                    <a:lnTo>
                      <a:pt x="781" y="4"/>
                    </a:lnTo>
                    <a:close/>
                    <a:moveTo>
                      <a:pt x="767" y="4"/>
                    </a:moveTo>
                    <a:cubicBezTo>
                      <a:pt x="775" y="4"/>
                      <a:pt x="775" y="4"/>
                      <a:pt x="775" y="4"/>
                    </a:cubicBezTo>
                    <a:cubicBezTo>
                      <a:pt x="775" y="0"/>
                      <a:pt x="775" y="0"/>
                      <a:pt x="775" y="0"/>
                    </a:cubicBezTo>
                    <a:cubicBezTo>
                      <a:pt x="767" y="0"/>
                      <a:pt x="767" y="0"/>
                      <a:pt x="767" y="0"/>
                    </a:cubicBezTo>
                    <a:lnTo>
                      <a:pt x="767" y="4"/>
                    </a:lnTo>
                    <a:close/>
                    <a:moveTo>
                      <a:pt x="753" y="4"/>
                    </a:moveTo>
                    <a:cubicBezTo>
                      <a:pt x="761" y="4"/>
                      <a:pt x="761" y="4"/>
                      <a:pt x="761" y="4"/>
                    </a:cubicBezTo>
                    <a:cubicBezTo>
                      <a:pt x="761" y="0"/>
                      <a:pt x="761" y="0"/>
                      <a:pt x="761" y="0"/>
                    </a:cubicBezTo>
                    <a:cubicBezTo>
                      <a:pt x="753" y="0"/>
                      <a:pt x="753" y="0"/>
                      <a:pt x="753" y="0"/>
                    </a:cubicBezTo>
                    <a:lnTo>
                      <a:pt x="753" y="4"/>
                    </a:lnTo>
                    <a:close/>
                    <a:moveTo>
                      <a:pt x="739" y="4"/>
                    </a:moveTo>
                    <a:cubicBezTo>
                      <a:pt x="747" y="4"/>
                      <a:pt x="747" y="4"/>
                      <a:pt x="747" y="4"/>
                    </a:cubicBezTo>
                    <a:cubicBezTo>
                      <a:pt x="747" y="0"/>
                      <a:pt x="747" y="0"/>
                      <a:pt x="747" y="0"/>
                    </a:cubicBezTo>
                    <a:cubicBezTo>
                      <a:pt x="739" y="0"/>
                      <a:pt x="739" y="0"/>
                      <a:pt x="739" y="0"/>
                    </a:cubicBezTo>
                    <a:lnTo>
                      <a:pt x="739" y="4"/>
                    </a:lnTo>
                    <a:close/>
                    <a:moveTo>
                      <a:pt x="725" y="4"/>
                    </a:moveTo>
                    <a:cubicBezTo>
                      <a:pt x="733" y="4"/>
                      <a:pt x="733" y="4"/>
                      <a:pt x="733" y="4"/>
                    </a:cubicBezTo>
                    <a:cubicBezTo>
                      <a:pt x="733" y="0"/>
                      <a:pt x="733" y="0"/>
                      <a:pt x="733" y="0"/>
                    </a:cubicBezTo>
                    <a:cubicBezTo>
                      <a:pt x="725" y="0"/>
                      <a:pt x="725" y="0"/>
                      <a:pt x="725" y="0"/>
                    </a:cubicBezTo>
                    <a:lnTo>
                      <a:pt x="725" y="4"/>
                    </a:lnTo>
                    <a:close/>
                    <a:moveTo>
                      <a:pt x="711" y="4"/>
                    </a:moveTo>
                    <a:cubicBezTo>
                      <a:pt x="719" y="4"/>
                      <a:pt x="719" y="4"/>
                      <a:pt x="719" y="4"/>
                    </a:cubicBezTo>
                    <a:cubicBezTo>
                      <a:pt x="719" y="0"/>
                      <a:pt x="719" y="0"/>
                      <a:pt x="719" y="0"/>
                    </a:cubicBezTo>
                    <a:cubicBezTo>
                      <a:pt x="711" y="0"/>
                      <a:pt x="711" y="0"/>
                      <a:pt x="711" y="0"/>
                    </a:cubicBezTo>
                    <a:lnTo>
                      <a:pt x="711" y="4"/>
                    </a:lnTo>
                    <a:close/>
                    <a:moveTo>
                      <a:pt x="697" y="4"/>
                    </a:moveTo>
                    <a:cubicBezTo>
                      <a:pt x="705" y="4"/>
                      <a:pt x="705" y="4"/>
                      <a:pt x="705" y="4"/>
                    </a:cubicBezTo>
                    <a:cubicBezTo>
                      <a:pt x="705" y="0"/>
                      <a:pt x="705" y="0"/>
                      <a:pt x="705" y="0"/>
                    </a:cubicBezTo>
                    <a:cubicBezTo>
                      <a:pt x="697" y="0"/>
                      <a:pt x="697" y="0"/>
                      <a:pt x="697" y="0"/>
                    </a:cubicBezTo>
                    <a:lnTo>
                      <a:pt x="697" y="4"/>
                    </a:lnTo>
                    <a:close/>
                    <a:moveTo>
                      <a:pt x="683" y="4"/>
                    </a:moveTo>
                    <a:cubicBezTo>
                      <a:pt x="691" y="4"/>
                      <a:pt x="691" y="4"/>
                      <a:pt x="691" y="4"/>
                    </a:cubicBezTo>
                    <a:cubicBezTo>
                      <a:pt x="691" y="0"/>
                      <a:pt x="691" y="0"/>
                      <a:pt x="691" y="0"/>
                    </a:cubicBezTo>
                    <a:cubicBezTo>
                      <a:pt x="683" y="0"/>
                      <a:pt x="683" y="0"/>
                      <a:pt x="683" y="0"/>
                    </a:cubicBezTo>
                    <a:lnTo>
                      <a:pt x="683" y="4"/>
                    </a:lnTo>
                    <a:close/>
                    <a:moveTo>
                      <a:pt x="669" y="4"/>
                    </a:moveTo>
                    <a:cubicBezTo>
                      <a:pt x="677" y="4"/>
                      <a:pt x="677" y="4"/>
                      <a:pt x="677" y="4"/>
                    </a:cubicBezTo>
                    <a:cubicBezTo>
                      <a:pt x="677" y="0"/>
                      <a:pt x="677" y="0"/>
                      <a:pt x="677" y="0"/>
                    </a:cubicBezTo>
                    <a:cubicBezTo>
                      <a:pt x="669" y="0"/>
                      <a:pt x="669" y="0"/>
                      <a:pt x="669" y="0"/>
                    </a:cubicBezTo>
                    <a:lnTo>
                      <a:pt x="669" y="4"/>
                    </a:lnTo>
                    <a:close/>
                    <a:moveTo>
                      <a:pt x="655" y="4"/>
                    </a:moveTo>
                    <a:cubicBezTo>
                      <a:pt x="663" y="4"/>
                      <a:pt x="663" y="4"/>
                      <a:pt x="663" y="4"/>
                    </a:cubicBezTo>
                    <a:cubicBezTo>
                      <a:pt x="663" y="0"/>
                      <a:pt x="663" y="0"/>
                      <a:pt x="663" y="0"/>
                    </a:cubicBezTo>
                    <a:cubicBezTo>
                      <a:pt x="655" y="0"/>
                      <a:pt x="655" y="0"/>
                      <a:pt x="655" y="0"/>
                    </a:cubicBezTo>
                    <a:lnTo>
                      <a:pt x="655" y="4"/>
                    </a:lnTo>
                    <a:close/>
                    <a:moveTo>
                      <a:pt x="641" y="4"/>
                    </a:moveTo>
                    <a:cubicBezTo>
                      <a:pt x="649" y="4"/>
                      <a:pt x="649" y="4"/>
                      <a:pt x="649" y="4"/>
                    </a:cubicBezTo>
                    <a:cubicBezTo>
                      <a:pt x="649" y="0"/>
                      <a:pt x="649" y="0"/>
                      <a:pt x="649" y="0"/>
                    </a:cubicBezTo>
                    <a:cubicBezTo>
                      <a:pt x="641" y="0"/>
                      <a:pt x="641" y="0"/>
                      <a:pt x="641" y="0"/>
                    </a:cubicBezTo>
                    <a:lnTo>
                      <a:pt x="641" y="4"/>
                    </a:lnTo>
                    <a:close/>
                    <a:moveTo>
                      <a:pt x="627" y="4"/>
                    </a:moveTo>
                    <a:cubicBezTo>
                      <a:pt x="635" y="4"/>
                      <a:pt x="635" y="4"/>
                      <a:pt x="635" y="4"/>
                    </a:cubicBezTo>
                    <a:cubicBezTo>
                      <a:pt x="635" y="0"/>
                      <a:pt x="635" y="0"/>
                      <a:pt x="635" y="0"/>
                    </a:cubicBezTo>
                    <a:cubicBezTo>
                      <a:pt x="627" y="0"/>
                      <a:pt x="627" y="0"/>
                      <a:pt x="627" y="0"/>
                    </a:cubicBezTo>
                    <a:lnTo>
                      <a:pt x="627" y="4"/>
                    </a:lnTo>
                    <a:close/>
                    <a:moveTo>
                      <a:pt x="613" y="4"/>
                    </a:moveTo>
                    <a:cubicBezTo>
                      <a:pt x="621" y="4"/>
                      <a:pt x="621" y="4"/>
                      <a:pt x="621" y="4"/>
                    </a:cubicBezTo>
                    <a:cubicBezTo>
                      <a:pt x="621" y="0"/>
                      <a:pt x="621" y="0"/>
                      <a:pt x="621" y="0"/>
                    </a:cubicBezTo>
                    <a:cubicBezTo>
                      <a:pt x="613" y="0"/>
                      <a:pt x="613" y="0"/>
                      <a:pt x="613" y="0"/>
                    </a:cubicBezTo>
                    <a:lnTo>
                      <a:pt x="613" y="4"/>
                    </a:lnTo>
                    <a:close/>
                    <a:moveTo>
                      <a:pt x="598" y="4"/>
                    </a:moveTo>
                    <a:cubicBezTo>
                      <a:pt x="606" y="4"/>
                      <a:pt x="606" y="4"/>
                      <a:pt x="606" y="4"/>
                    </a:cubicBezTo>
                    <a:cubicBezTo>
                      <a:pt x="606" y="0"/>
                      <a:pt x="606" y="0"/>
                      <a:pt x="606" y="0"/>
                    </a:cubicBezTo>
                    <a:cubicBezTo>
                      <a:pt x="598" y="0"/>
                      <a:pt x="598" y="0"/>
                      <a:pt x="598" y="0"/>
                    </a:cubicBezTo>
                    <a:lnTo>
                      <a:pt x="598" y="4"/>
                    </a:lnTo>
                    <a:close/>
                    <a:moveTo>
                      <a:pt x="584" y="4"/>
                    </a:moveTo>
                    <a:cubicBezTo>
                      <a:pt x="592" y="4"/>
                      <a:pt x="592" y="4"/>
                      <a:pt x="592" y="4"/>
                    </a:cubicBezTo>
                    <a:cubicBezTo>
                      <a:pt x="592" y="0"/>
                      <a:pt x="592" y="0"/>
                      <a:pt x="592" y="0"/>
                    </a:cubicBezTo>
                    <a:cubicBezTo>
                      <a:pt x="584" y="0"/>
                      <a:pt x="584" y="0"/>
                      <a:pt x="584" y="0"/>
                    </a:cubicBezTo>
                    <a:lnTo>
                      <a:pt x="584" y="4"/>
                    </a:lnTo>
                    <a:close/>
                    <a:moveTo>
                      <a:pt x="570" y="4"/>
                    </a:moveTo>
                    <a:cubicBezTo>
                      <a:pt x="578" y="4"/>
                      <a:pt x="578" y="4"/>
                      <a:pt x="578" y="4"/>
                    </a:cubicBezTo>
                    <a:cubicBezTo>
                      <a:pt x="578" y="0"/>
                      <a:pt x="578" y="0"/>
                      <a:pt x="578" y="0"/>
                    </a:cubicBezTo>
                    <a:cubicBezTo>
                      <a:pt x="570" y="0"/>
                      <a:pt x="570" y="0"/>
                      <a:pt x="570" y="0"/>
                    </a:cubicBezTo>
                    <a:lnTo>
                      <a:pt x="570" y="4"/>
                    </a:lnTo>
                    <a:close/>
                    <a:moveTo>
                      <a:pt x="556" y="4"/>
                    </a:moveTo>
                    <a:cubicBezTo>
                      <a:pt x="564" y="4"/>
                      <a:pt x="564" y="4"/>
                      <a:pt x="564" y="4"/>
                    </a:cubicBezTo>
                    <a:cubicBezTo>
                      <a:pt x="564" y="0"/>
                      <a:pt x="564" y="0"/>
                      <a:pt x="564" y="0"/>
                    </a:cubicBezTo>
                    <a:cubicBezTo>
                      <a:pt x="556" y="0"/>
                      <a:pt x="556" y="0"/>
                      <a:pt x="556" y="0"/>
                    </a:cubicBezTo>
                    <a:lnTo>
                      <a:pt x="556" y="4"/>
                    </a:lnTo>
                    <a:close/>
                    <a:moveTo>
                      <a:pt x="542" y="4"/>
                    </a:moveTo>
                    <a:cubicBezTo>
                      <a:pt x="550" y="4"/>
                      <a:pt x="550" y="4"/>
                      <a:pt x="550" y="4"/>
                    </a:cubicBezTo>
                    <a:cubicBezTo>
                      <a:pt x="550" y="0"/>
                      <a:pt x="550" y="0"/>
                      <a:pt x="550" y="0"/>
                    </a:cubicBezTo>
                    <a:cubicBezTo>
                      <a:pt x="542" y="0"/>
                      <a:pt x="542" y="0"/>
                      <a:pt x="542" y="0"/>
                    </a:cubicBezTo>
                    <a:lnTo>
                      <a:pt x="542" y="4"/>
                    </a:lnTo>
                    <a:close/>
                    <a:moveTo>
                      <a:pt x="528" y="4"/>
                    </a:moveTo>
                    <a:cubicBezTo>
                      <a:pt x="536" y="4"/>
                      <a:pt x="536" y="4"/>
                      <a:pt x="536" y="4"/>
                    </a:cubicBezTo>
                    <a:cubicBezTo>
                      <a:pt x="536" y="0"/>
                      <a:pt x="536" y="0"/>
                      <a:pt x="536" y="0"/>
                    </a:cubicBezTo>
                    <a:cubicBezTo>
                      <a:pt x="528" y="0"/>
                      <a:pt x="528" y="0"/>
                      <a:pt x="528" y="0"/>
                    </a:cubicBezTo>
                    <a:lnTo>
                      <a:pt x="528" y="4"/>
                    </a:lnTo>
                    <a:close/>
                    <a:moveTo>
                      <a:pt x="514" y="4"/>
                    </a:moveTo>
                    <a:cubicBezTo>
                      <a:pt x="522" y="4"/>
                      <a:pt x="522" y="4"/>
                      <a:pt x="522" y="4"/>
                    </a:cubicBezTo>
                    <a:cubicBezTo>
                      <a:pt x="522" y="0"/>
                      <a:pt x="522" y="0"/>
                      <a:pt x="522" y="0"/>
                    </a:cubicBezTo>
                    <a:cubicBezTo>
                      <a:pt x="514" y="0"/>
                      <a:pt x="514" y="0"/>
                      <a:pt x="514" y="0"/>
                    </a:cubicBezTo>
                    <a:lnTo>
                      <a:pt x="514" y="4"/>
                    </a:lnTo>
                    <a:close/>
                    <a:moveTo>
                      <a:pt x="500" y="4"/>
                    </a:moveTo>
                    <a:cubicBezTo>
                      <a:pt x="508" y="4"/>
                      <a:pt x="508" y="4"/>
                      <a:pt x="508" y="4"/>
                    </a:cubicBezTo>
                    <a:cubicBezTo>
                      <a:pt x="508" y="0"/>
                      <a:pt x="508" y="0"/>
                      <a:pt x="508" y="0"/>
                    </a:cubicBezTo>
                    <a:cubicBezTo>
                      <a:pt x="500" y="0"/>
                      <a:pt x="500" y="0"/>
                      <a:pt x="500" y="0"/>
                    </a:cubicBezTo>
                    <a:lnTo>
                      <a:pt x="500" y="4"/>
                    </a:lnTo>
                    <a:close/>
                    <a:moveTo>
                      <a:pt x="486" y="4"/>
                    </a:moveTo>
                    <a:cubicBezTo>
                      <a:pt x="494" y="4"/>
                      <a:pt x="494" y="4"/>
                      <a:pt x="494" y="4"/>
                    </a:cubicBezTo>
                    <a:cubicBezTo>
                      <a:pt x="494" y="0"/>
                      <a:pt x="494" y="0"/>
                      <a:pt x="494" y="0"/>
                    </a:cubicBezTo>
                    <a:cubicBezTo>
                      <a:pt x="486" y="0"/>
                      <a:pt x="486" y="0"/>
                      <a:pt x="486" y="0"/>
                    </a:cubicBezTo>
                    <a:lnTo>
                      <a:pt x="486" y="4"/>
                    </a:lnTo>
                    <a:close/>
                    <a:moveTo>
                      <a:pt x="472" y="4"/>
                    </a:moveTo>
                    <a:cubicBezTo>
                      <a:pt x="480" y="4"/>
                      <a:pt x="480" y="4"/>
                      <a:pt x="480" y="4"/>
                    </a:cubicBezTo>
                    <a:cubicBezTo>
                      <a:pt x="480" y="0"/>
                      <a:pt x="480" y="0"/>
                      <a:pt x="480" y="0"/>
                    </a:cubicBezTo>
                    <a:cubicBezTo>
                      <a:pt x="472" y="0"/>
                      <a:pt x="472" y="0"/>
                      <a:pt x="472" y="0"/>
                    </a:cubicBezTo>
                    <a:lnTo>
                      <a:pt x="472" y="4"/>
                    </a:lnTo>
                    <a:close/>
                    <a:moveTo>
                      <a:pt x="458" y="4"/>
                    </a:moveTo>
                    <a:cubicBezTo>
                      <a:pt x="466" y="4"/>
                      <a:pt x="466" y="4"/>
                      <a:pt x="466" y="4"/>
                    </a:cubicBezTo>
                    <a:cubicBezTo>
                      <a:pt x="466" y="0"/>
                      <a:pt x="466" y="0"/>
                      <a:pt x="466" y="0"/>
                    </a:cubicBezTo>
                    <a:cubicBezTo>
                      <a:pt x="458" y="0"/>
                      <a:pt x="458" y="0"/>
                      <a:pt x="458" y="0"/>
                    </a:cubicBezTo>
                    <a:lnTo>
                      <a:pt x="458" y="4"/>
                    </a:lnTo>
                    <a:close/>
                    <a:moveTo>
                      <a:pt x="444" y="4"/>
                    </a:moveTo>
                    <a:cubicBezTo>
                      <a:pt x="452" y="4"/>
                      <a:pt x="452" y="4"/>
                      <a:pt x="452" y="4"/>
                    </a:cubicBezTo>
                    <a:cubicBezTo>
                      <a:pt x="452" y="0"/>
                      <a:pt x="452" y="0"/>
                      <a:pt x="452" y="0"/>
                    </a:cubicBezTo>
                    <a:cubicBezTo>
                      <a:pt x="444" y="0"/>
                      <a:pt x="444" y="0"/>
                      <a:pt x="444" y="0"/>
                    </a:cubicBezTo>
                    <a:lnTo>
                      <a:pt x="444" y="4"/>
                    </a:lnTo>
                    <a:close/>
                    <a:moveTo>
                      <a:pt x="430" y="4"/>
                    </a:moveTo>
                    <a:cubicBezTo>
                      <a:pt x="438" y="4"/>
                      <a:pt x="438" y="4"/>
                      <a:pt x="438" y="4"/>
                    </a:cubicBezTo>
                    <a:cubicBezTo>
                      <a:pt x="438" y="0"/>
                      <a:pt x="438" y="0"/>
                      <a:pt x="438" y="0"/>
                    </a:cubicBezTo>
                    <a:cubicBezTo>
                      <a:pt x="430" y="0"/>
                      <a:pt x="430" y="0"/>
                      <a:pt x="430" y="0"/>
                    </a:cubicBezTo>
                    <a:lnTo>
                      <a:pt x="430" y="4"/>
                    </a:lnTo>
                    <a:close/>
                    <a:moveTo>
                      <a:pt x="416" y="4"/>
                    </a:moveTo>
                    <a:cubicBezTo>
                      <a:pt x="424" y="4"/>
                      <a:pt x="424" y="4"/>
                      <a:pt x="424" y="4"/>
                    </a:cubicBezTo>
                    <a:cubicBezTo>
                      <a:pt x="424" y="0"/>
                      <a:pt x="424" y="0"/>
                      <a:pt x="424" y="0"/>
                    </a:cubicBezTo>
                    <a:cubicBezTo>
                      <a:pt x="416" y="0"/>
                      <a:pt x="416" y="0"/>
                      <a:pt x="416" y="0"/>
                    </a:cubicBezTo>
                    <a:lnTo>
                      <a:pt x="416" y="4"/>
                    </a:lnTo>
                    <a:close/>
                    <a:moveTo>
                      <a:pt x="402" y="4"/>
                    </a:moveTo>
                    <a:cubicBezTo>
                      <a:pt x="410" y="4"/>
                      <a:pt x="410" y="4"/>
                      <a:pt x="410" y="4"/>
                    </a:cubicBezTo>
                    <a:cubicBezTo>
                      <a:pt x="410" y="0"/>
                      <a:pt x="410" y="0"/>
                      <a:pt x="410" y="0"/>
                    </a:cubicBezTo>
                    <a:cubicBezTo>
                      <a:pt x="402" y="0"/>
                      <a:pt x="402" y="0"/>
                      <a:pt x="402" y="0"/>
                    </a:cubicBezTo>
                    <a:lnTo>
                      <a:pt x="402" y="4"/>
                    </a:lnTo>
                    <a:close/>
                    <a:moveTo>
                      <a:pt x="388" y="4"/>
                    </a:moveTo>
                    <a:cubicBezTo>
                      <a:pt x="396" y="4"/>
                      <a:pt x="396" y="4"/>
                      <a:pt x="396" y="4"/>
                    </a:cubicBezTo>
                    <a:cubicBezTo>
                      <a:pt x="396" y="0"/>
                      <a:pt x="396" y="0"/>
                      <a:pt x="396" y="0"/>
                    </a:cubicBezTo>
                    <a:cubicBezTo>
                      <a:pt x="388" y="0"/>
                      <a:pt x="388" y="0"/>
                      <a:pt x="388" y="0"/>
                    </a:cubicBezTo>
                    <a:lnTo>
                      <a:pt x="388" y="4"/>
                    </a:lnTo>
                    <a:close/>
                    <a:moveTo>
                      <a:pt x="374" y="4"/>
                    </a:moveTo>
                    <a:cubicBezTo>
                      <a:pt x="382" y="4"/>
                      <a:pt x="382" y="4"/>
                      <a:pt x="382" y="4"/>
                    </a:cubicBezTo>
                    <a:cubicBezTo>
                      <a:pt x="382" y="0"/>
                      <a:pt x="382" y="0"/>
                      <a:pt x="382" y="0"/>
                    </a:cubicBezTo>
                    <a:cubicBezTo>
                      <a:pt x="374" y="0"/>
                      <a:pt x="374" y="0"/>
                      <a:pt x="374" y="0"/>
                    </a:cubicBezTo>
                    <a:lnTo>
                      <a:pt x="374" y="4"/>
                    </a:lnTo>
                    <a:close/>
                    <a:moveTo>
                      <a:pt x="360" y="4"/>
                    </a:moveTo>
                    <a:cubicBezTo>
                      <a:pt x="368" y="4"/>
                      <a:pt x="368" y="4"/>
                      <a:pt x="368" y="4"/>
                    </a:cubicBezTo>
                    <a:cubicBezTo>
                      <a:pt x="368" y="0"/>
                      <a:pt x="368" y="0"/>
                      <a:pt x="368" y="0"/>
                    </a:cubicBezTo>
                    <a:cubicBezTo>
                      <a:pt x="360" y="0"/>
                      <a:pt x="360" y="0"/>
                      <a:pt x="360" y="0"/>
                    </a:cubicBezTo>
                    <a:lnTo>
                      <a:pt x="360" y="4"/>
                    </a:lnTo>
                    <a:close/>
                    <a:moveTo>
                      <a:pt x="345" y="4"/>
                    </a:moveTo>
                    <a:cubicBezTo>
                      <a:pt x="354" y="4"/>
                      <a:pt x="354" y="4"/>
                      <a:pt x="354" y="4"/>
                    </a:cubicBezTo>
                    <a:cubicBezTo>
                      <a:pt x="354" y="0"/>
                      <a:pt x="354" y="0"/>
                      <a:pt x="354" y="0"/>
                    </a:cubicBezTo>
                    <a:cubicBezTo>
                      <a:pt x="345" y="0"/>
                      <a:pt x="345" y="0"/>
                      <a:pt x="345" y="0"/>
                    </a:cubicBezTo>
                    <a:lnTo>
                      <a:pt x="345" y="4"/>
                    </a:lnTo>
                    <a:close/>
                    <a:moveTo>
                      <a:pt x="331" y="4"/>
                    </a:moveTo>
                    <a:cubicBezTo>
                      <a:pt x="339" y="4"/>
                      <a:pt x="339" y="4"/>
                      <a:pt x="339" y="4"/>
                    </a:cubicBezTo>
                    <a:cubicBezTo>
                      <a:pt x="339" y="0"/>
                      <a:pt x="339" y="0"/>
                      <a:pt x="339" y="0"/>
                    </a:cubicBezTo>
                    <a:cubicBezTo>
                      <a:pt x="331" y="0"/>
                      <a:pt x="331" y="0"/>
                      <a:pt x="331" y="0"/>
                    </a:cubicBezTo>
                    <a:lnTo>
                      <a:pt x="331" y="4"/>
                    </a:lnTo>
                    <a:close/>
                    <a:moveTo>
                      <a:pt x="317" y="4"/>
                    </a:moveTo>
                    <a:cubicBezTo>
                      <a:pt x="325" y="4"/>
                      <a:pt x="325" y="4"/>
                      <a:pt x="325" y="4"/>
                    </a:cubicBezTo>
                    <a:cubicBezTo>
                      <a:pt x="325" y="0"/>
                      <a:pt x="325" y="0"/>
                      <a:pt x="325" y="0"/>
                    </a:cubicBezTo>
                    <a:cubicBezTo>
                      <a:pt x="317" y="0"/>
                      <a:pt x="317" y="0"/>
                      <a:pt x="317" y="0"/>
                    </a:cubicBezTo>
                    <a:lnTo>
                      <a:pt x="317" y="4"/>
                    </a:lnTo>
                    <a:close/>
                    <a:moveTo>
                      <a:pt x="303" y="4"/>
                    </a:moveTo>
                    <a:cubicBezTo>
                      <a:pt x="311" y="4"/>
                      <a:pt x="311" y="4"/>
                      <a:pt x="311" y="4"/>
                    </a:cubicBezTo>
                    <a:cubicBezTo>
                      <a:pt x="311" y="0"/>
                      <a:pt x="311" y="0"/>
                      <a:pt x="311" y="0"/>
                    </a:cubicBezTo>
                    <a:cubicBezTo>
                      <a:pt x="303" y="0"/>
                      <a:pt x="303" y="0"/>
                      <a:pt x="303" y="0"/>
                    </a:cubicBezTo>
                    <a:lnTo>
                      <a:pt x="303" y="4"/>
                    </a:lnTo>
                    <a:close/>
                    <a:moveTo>
                      <a:pt x="289" y="4"/>
                    </a:moveTo>
                    <a:cubicBezTo>
                      <a:pt x="297" y="4"/>
                      <a:pt x="297" y="4"/>
                      <a:pt x="297" y="4"/>
                    </a:cubicBezTo>
                    <a:cubicBezTo>
                      <a:pt x="297" y="0"/>
                      <a:pt x="297" y="0"/>
                      <a:pt x="297" y="0"/>
                    </a:cubicBezTo>
                    <a:cubicBezTo>
                      <a:pt x="289" y="0"/>
                      <a:pt x="289" y="0"/>
                      <a:pt x="289" y="0"/>
                    </a:cubicBezTo>
                    <a:lnTo>
                      <a:pt x="289" y="4"/>
                    </a:lnTo>
                    <a:close/>
                    <a:moveTo>
                      <a:pt x="275" y="4"/>
                    </a:moveTo>
                    <a:cubicBezTo>
                      <a:pt x="283" y="4"/>
                      <a:pt x="283" y="4"/>
                      <a:pt x="283" y="4"/>
                    </a:cubicBezTo>
                    <a:cubicBezTo>
                      <a:pt x="283" y="0"/>
                      <a:pt x="283" y="0"/>
                      <a:pt x="283" y="0"/>
                    </a:cubicBezTo>
                    <a:cubicBezTo>
                      <a:pt x="275" y="0"/>
                      <a:pt x="275" y="0"/>
                      <a:pt x="275" y="0"/>
                    </a:cubicBezTo>
                    <a:lnTo>
                      <a:pt x="275" y="4"/>
                    </a:lnTo>
                    <a:close/>
                    <a:moveTo>
                      <a:pt x="261" y="4"/>
                    </a:moveTo>
                    <a:cubicBezTo>
                      <a:pt x="269" y="4"/>
                      <a:pt x="269" y="4"/>
                      <a:pt x="269" y="4"/>
                    </a:cubicBezTo>
                    <a:cubicBezTo>
                      <a:pt x="269" y="0"/>
                      <a:pt x="269" y="0"/>
                      <a:pt x="269" y="0"/>
                    </a:cubicBezTo>
                    <a:cubicBezTo>
                      <a:pt x="261" y="0"/>
                      <a:pt x="261" y="0"/>
                      <a:pt x="261" y="0"/>
                    </a:cubicBezTo>
                    <a:lnTo>
                      <a:pt x="261" y="4"/>
                    </a:lnTo>
                    <a:close/>
                    <a:moveTo>
                      <a:pt x="247" y="4"/>
                    </a:moveTo>
                    <a:cubicBezTo>
                      <a:pt x="255" y="4"/>
                      <a:pt x="255" y="4"/>
                      <a:pt x="255" y="4"/>
                    </a:cubicBezTo>
                    <a:cubicBezTo>
                      <a:pt x="255" y="0"/>
                      <a:pt x="255" y="0"/>
                      <a:pt x="255" y="0"/>
                    </a:cubicBezTo>
                    <a:cubicBezTo>
                      <a:pt x="247" y="0"/>
                      <a:pt x="247" y="0"/>
                      <a:pt x="247" y="0"/>
                    </a:cubicBezTo>
                    <a:lnTo>
                      <a:pt x="247" y="4"/>
                    </a:lnTo>
                    <a:close/>
                    <a:moveTo>
                      <a:pt x="233" y="4"/>
                    </a:moveTo>
                    <a:cubicBezTo>
                      <a:pt x="241" y="4"/>
                      <a:pt x="241" y="4"/>
                      <a:pt x="241" y="4"/>
                    </a:cubicBezTo>
                    <a:cubicBezTo>
                      <a:pt x="241" y="0"/>
                      <a:pt x="241" y="0"/>
                      <a:pt x="241" y="0"/>
                    </a:cubicBezTo>
                    <a:cubicBezTo>
                      <a:pt x="233" y="0"/>
                      <a:pt x="233" y="0"/>
                      <a:pt x="233" y="0"/>
                    </a:cubicBezTo>
                    <a:lnTo>
                      <a:pt x="233" y="4"/>
                    </a:lnTo>
                    <a:close/>
                    <a:moveTo>
                      <a:pt x="219" y="4"/>
                    </a:moveTo>
                    <a:cubicBezTo>
                      <a:pt x="227" y="4"/>
                      <a:pt x="227" y="4"/>
                      <a:pt x="227" y="4"/>
                    </a:cubicBezTo>
                    <a:cubicBezTo>
                      <a:pt x="227" y="0"/>
                      <a:pt x="227" y="0"/>
                      <a:pt x="227" y="0"/>
                    </a:cubicBezTo>
                    <a:cubicBezTo>
                      <a:pt x="219" y="0"/>
                      <a:pt x="219" y="0"/>
                      <a:pt x="219" y="0"/>
                    </a:cubicBezTo>
                    <a:lnTo>
                      <a:pt x="219" y="4"/>
                    </a:lnTo>
                    <a:close/>
                    <a:moveTo>
                      <a:pt x="205" y="4"/>
                    </a:moveTo>
                    <a:cubicBezTo>
                      <a:pt x="213" y="4"/>
                      <a:pt x="213" y="4"/>
                      <a:pt x="213" y="4"/>
                    </a:cubicBezTo>
                    <a:cubicBezTo>
                      <a:pt x="213" y="0"/>
                      <a:pt x="213" y="0"/>
                      <a:pt x="213" y="0"/>
                    </a:cubicBezTo>
                    <a:cubicBezTo>
                      <a:pt x="205" y="0"/>
                      <a:pt x="205" y="0"/>
                      <a:pt x="205" y="0"/>
                    </a:cubicBezTo>
                    <a:lnTo>
                      <a:pt x="205" y="4"/>
                    </a:lnTo>
                    <a:close/>
                    <a:moveTo>
                      <a:pt x="191" y="4"/>
                    </a:moveTo>
                    <a:cubicBezTo>
                      <a:pt x="199" y="4"/>
                      <a:pt x="199" y="4"/>
                      <a:pt x="199" y="4"/>
                    </a:cubicBezTo>
                    <a:cubicBezTo>
                      <a:pt x="199" y="0"/>
                      <a:pt x="199" y="0"/>
                      <a:pt x="199" y="0"/>
                    </a:cubicBezTo>
                    <a:cubicBezTo>
                      <a:pt x="191" y="0"/>
                      <a:pt x="191" y="0"/>
                      <a:pt x="191" y="0"/>
                    </a:cubicBezTo>
                    <a:lnTo>
                      <a:pt x="191" y="4"/>
                    </a:lnTo>
                    <a:close/>
                    <a:moveTo>
                      <a:pt x="177" y="4"/>
                    </a:moveTo>
                    <a:cubicBezTo>
                      <a:pt x="185" y="4"/>
                      <a:pt x="185" y="4"/>
                      <a:pt x="185" y="4"/>
                    </a:cubicBezTo>
                    <a:cubicBezTo>
                      <a:pt x="185" y="0"/>
                      <a:pt x="185" y="0"/>
                      <a:pt x="185" y="0"/>
                    </a:cubicBezTo>
                    <a:cubicBezTo>
                      <a:pt x="177" y="0"/>
                      <a:pt x="177" y="0"/>
                      <a:pt x="177" y="0"/>
                    </a:cubicBezTo>
                    <a:lnTo>
                      <a:pt x="177" y="4"/>
                    </a:lnTo>
                    <a:close/>
                    <a:moveTo>
                      <a:pt x="163" y="4"/>
                    </a:moveTo>
                    <a:cubicBezTo>
                      <a:pt x="171" y="4"/>
                      <a:pt x="171" y="4"/>
                      <a:pt x="171" y="4"/>
                    </a:cubicBezTo>
                    <a:cubicBezTo>
                      <a:pt x="171" y="0"/>
                      <a:pt x="171" y="0"/>
                      <a:pt x="171" y="0"/>
                    </a:cubicBezTo>
                    <a:cubicBezTo>
                      <a:pt x="163" y="0"/>
                      <a:pt x="163" y="0"/>
                      <a:pt x="163" y="0"/>
                    </a:cubicBezTo>
                    <a:lnTo>
                      <a:pt x="163" y="4"/>
                    </a:lnTo>
                    <a:close/>
                    <a:moveTo>
                      <a:pt x="149" y="4"/>
                    </a:moveTo>
                    <a:cubicBezTo>
                      <a:pt x="157" y="4"/>
                      <a:pt x="157" y="4"/>
                      <a:pt x="157" y="4"/>
                    </a:cubicBezTo>
                    <a:cubicBezTo>
                      <a:pt x="157" y="0"/>
                      <a:pt x="157" y="0"/>
                      <a:pt x="157" y="0"/>
                    </a:cubicBezTo>
                    <a:cubicBezTo>
                      <a:pt x="149" y="0"/>
                      <a:pt x="149" y="0"/>
                      <a:pt x="149" y="0"/>
                    </a:cubicBezTo>
                    <a:lnTo>
                      <a:pt x="149" y="4"/>
                    </a:lnTo>
                    <a:close/>
                    <a:moveTo>
                      <a:pt x="135" y="4"/>
                    </a:moveTo>
                    <a:cubicBezTo>
                      <a:pt x="137" y="4"/>
                      <a:pt x="139" y="4"/>
                      <a:pt x="141" y="4"/>
                    </a:cubicBezTo>
                    <a:cubicBezTo>
                      <a:pt x="143" y="4"/>
                      <a:pt x="143" y="4"/>
                      <a:pt x="143" y="4"/>
                    </a:cubicBezTo>
                    <a:cubicBezTo>
                      <a:pt x="143" y="0"/>
                      <a:pt x="143" y="0"/>
                      <a:pt x="143" y="0"/>
                    </a:cubicBezTo>
                    <a:cubicBezTo>
                      <a:pt x="141" y="0"/>
                      <a:pt x="141" y="0"/>
                      <a:pt x="141" y="0"/>
                    </a:cubicBezTo>
                    <a:cubicBezTo>
                      <a:pt x="139" y="0"/>
                      <a:pt x="137" y="0"/>
                      <a:pt x="135" y="0"/>
                    </a:cubicBezTo>
                    <a:lnTo>
                      <a:pt x="135" y="4"/>
                    </a:lnTo>
                    <a:close/>
                    <a:moveTo>
                      <a:pt x="121" y="5"/>
                    </a:moveTo>
                    <a:cubicBezTo>
                      <a:pt x="124" y="5"/>
                      <a:pt x="126" y="4"/>
                      <a:pt x="129" y="4"/>
                    </a:cubicBezTo>
                    <a:cubicBezTo>
                      <a:pt x="129" y="0"/>
                      <a:pt x="129" y="0"/>
                      <a:pt x="129" y="0"/>
                    </a:cubicBezTo>
                    <a:cubicBezTo>
                      <a:pt x="126" y="0"/>
                      <a:pt x="123" y="1"/>
                      <a:pt x="120" y="1"/>
                    </a:cubicBezTo>
                    <a:lnTo>
                      <a:pt x="121" y="5"/>
                    </a:lnTo>
                    <a:close/>
                    <a:moveTo>
                      <a:pt x="107" y="8"/>
                    </a:moveTo>
                    <a:cubicBezTo>
                      <a:pt x="110" y="7"/>
                      <a:pt x="113" y="6"/>
                      <a:pt x="115" y="6"/>
                    </a:cubicBezTo>
                    <a:cubicBezTo>
                      <a:pt x="114" y="2"/>
                      <a:pt x="114" y="2"/>
                      <a:pt x="114" y="2"/>
                    </a:cubicBezTo>
                    <a:cubicBezTo>
                      <a:pt x="112" y="3"/>
                      <a:pt x="109" y="3"/>
                      <a:pt x="106" y="4"/>
                    </a:cubicBezTo>
                    <a:lnTo>
                      <a:pt x="107" y="8"/>
                    </a:lnTo>
                    <a:close/>
                    <a:moveTo>
                      <a:pt x="94" y="12"/>
                    </a:moveTo>
                    <a:cubicBezTo>
                      <a:pt x="97" y="11"/>
                      <a:pt x="99" y="10"/>
                      <a:pt x="102" y="9"/>
                    </a:cubicBezTo>
                    <a:cubicBezTo>
                      <a:pt x="101" y="5"/>
                      <a:pt x="101" y="5"/>
                      <a:pt x="101" y="5"/>
                    </a:cubicBezTo>
                    <a:cubicBezTo>
                      <a:pt x="98" y="6"/>
                      <a:pt x="95" y="7"/>
                      <a:pt x="93" y="8"/>
                    </a:cubicBezTo>
                    <a:lnTo>
                      <a:pt x="94" y="12"/>
                    </a:lnTo>
                    <a:close/>
                    <a:moveTo>
                      <a:pt x="81" y="17"/>
                    </a:moveTo>
                    <a:cubicBezTo>
                      <a:pt x="84" y="16"/>
                      <a:pt x="86" y="15"/>
                      <a:pt x="89" y="14"/>
                    </a:cubicBezTo>
                    <a:cubicBezTo>
                      <a:pt x="87" y="10"/>
                      <a:pt x="87" y="10"/>
                      <a:pt x="87" y="10"/>
                    </a:cubicBezTo>
                    <a:cubicBezTo>
                      <a:pt x="85" y="11"/>
                      <a:pt x="82" y="12"/>
                      <a:pt x="80" y="13"/>
                    </a:cubicBezTo>
                    <a:lnTo>
                      <a:pt x="81" y="17"/>
                    </a:lnTo>
                    <a:close/>
                    <a:moveTo>
                      <a:pt x="69" y="24"/>
                    </a:moveTo>
                    <a:cubicBezTo>
                      <a:pt x="72" y="22"/>
                      <a:pt x="74" y="21"/>
                      <a:pt x="76" y="20"/>
                    </a:cubicBezTo>
                    <a:cubicBezTo>
                      <a:pt x="74" y="16"/>
                      <a:pt x="74" y="16"/>
                      <a:pt x="74" y="16"/>
                    </a:cubicBezTo>
                    <a:cubicBezTo>
                      <a:pt x="72" y="18"/>
                      <a:pt x="70" y="19"/>
                      <a:pt x="67" y="20"/>
                    </a:cubicBezTo>
                    <a:lnTo>
                      <a:pt x="69" y="24"/>
                    </a:lnTo>
                    <a:close/>
                    <a:moveTo>
                      <a:pt x="58" y="32"/>
                    </a:moveTo>
                    <a:cubicBezTo>
                      <a:pt x="60" y="30"/>
                      <a:pt x="62" y="28"/>
                      <a:pt x="64" y="27"/>
                    </a:cubicBezTo>
                    <a:cubicBezTo>
                      <a:pt x="62" y="24"/>
                      <a:pt x="62" y="24"/>
                      <a:pt x="62" y="24"/>
                    </a:cubicBezTo>
                    <a:cubicBezTo>
                      <a:pt x="60" y="25"/>
                      <a:pt x="58" y="27"/>
                      <a:pt x="55" y="28"/>
                    </a:cubicBezTo>
                    <a:cubicBezTo>
                      <a:pt x="58" y="32"/>
                      <a:pt x="58" y="32"/>
                      <a:pt x="58" y="32"/>
                    </a:cubicBezTo>
                    <a:close/>
                    <a:moveTo>
                      <a:pt x="47" y="40"/>
                    </a:moveTo>
                    <a:cubicBezTo>
                      <a:pt x="49" y="39"/>
                      <a:pt x="51" y="37"/>
                      <a:pt x="53" y="35"/>
                    </a:cubicBezTo>
                    <a:cubicBezTo>
                      <a:pt x="51" y="32"/>
                      <a:pt x="51" y="32"/>
                      <a:pt x="51" y="32"/>
                    </a:cubicBezTo>
                    <a:cubicBezTo>
                      <a:pt x="49" y="34"/>
                      <a:pt x="47" y="36"/>
                      <a:pt x="45" y="38"/>
                    </a:cubicBezTo>
                    <a:lnTo>
                      <a:pt x="47" y="40"/>
                    </a:lnTo>
                    <a:close/>
                    <a:moveTo>
                      <a:pt x="38" y="50"/>
                    </a:moveTo>
                    <a:cubicBezTo>
                      <a:pt x="39" y="48"/>
                      <a:pt x="41" y="46"/>
                      <a:pt x="43" y="45"/>
                    </a:cubicBezTo>
                    <a:cubicBezTo>
                      <a:pt x="40" y="42"/>
                      <a:pt x="40" y="42"/>
                      <a:pt x="40" y="42"/>
                    </a:cubicBezTo>
                    <a:cubicBezTo>
                      <a:pt x="38" y="44"/>
                      <a:pt x="36" y="46"/>
                      <a:pt x="35" y="48"/>
                    </a:cubicBezTo>
                    <a:lnTo>
                      <a:pt x="38" y="50"/>
                    </a:lnTo>
                    <a:close/>
                    <a:moveTo>
                      <a:pt x="29" y="61"/>
                    </a:moveTo>
                    <a:cubicBezTo>
                      <a:pt x="31" y="59"/>
                      <a:pt x="32" y="57"/>
                      <a:pt x="34" y="55"/>
                    </a:cubicBezTo>
                    <a:cubicBezTo>
                      <a:pt x="31" y="52"/>
                      <a:pt x="31" y="52"/>
                      <a:pt x="31" y="52"/>
                    </a:cubicBezTo>
                    <a:cubicBezTo>
                      <a:pt x="29" y="55"/>
                      <a:pt x="27" y="57"/>
                      <a:pt x="26" y="59"/>
                    </a:cubicBezTo>
                    <a:lnTo>
                      <a:pt x="29" y="61"/>
                    </a:lnTo>
                    <a:close/>
                    <a:moveTo>
                      <a:pt x="22" y="73"/>
                    </a:moveTo>
                    <a:cubicBezTo>
                      <a:pt x="23" y="71"/>
                      <a:pt x="24" y="68"/>
                      <a:pt x="26" y="66"/>
                    </a:cubicBezTo>
                    <a:cubicBezTo>
                      <a:pt x="22" y="64"/>
                      <a:pt x="22" y="64"/>
                      <a:pt x="22" y="64"/>
                    </a:cubicBezTo>
                    <a:cubicBezTo>
                      <a:pt x="21" y="66"/>
                      <a:pt x="19" y="69"/>
                      <a:pt x="18" y="71"/>
                    </a:cubicBezTo>
                    <a:lnTo>
                      <a:pt x="22" y="73"/>
                    </a:lnTo>
                    <a:close/>
                    <a:moveTo>
                      <a:pt x="15" y="85"/>
                    </a:moveTo>
                    <a:cubicBezTo>
                      <a:pt x="16" y="83"/>
                      <a:pt x="18" y="80"/>
                      <a:pt x="19" y="78"/>
                    </a:cubicBezTo>
                    <a:cubicBezTo>
                      <a:pt x="15" y="76"/>
                      <a:pt x="15" y="76"/>
                      <a:pt x="15" y="76"/>
                    </a:cubicBezTo>
                    <a:cubicBezTo>
                      <a:pt x="14" y="79"/>
                      <a:pt x="13" y="81"/>
                      <a:pt x="12" y="84"/>
                    </a:cubicBezTo>
                    <a:lnTo>
                      <a:pt x="15" y="85"/>
                    </a:lnTo>
                    <a:close/>
                    <a:moveTo>
                      <a:pt x="10" y="98"/>
                    </a:moveTo>
                    <a:cubicBezTo>
                      <a:pt x="11" y="96"/>
                      <a:pt x="12" y="93"/>
                      <a:pt x="13" y="91"/>
                    </a:cubicBezTo>
                    <a:cubicBezTo>
                      <a:pt x="9" y="89"/>
                      <a:pt x="9" y="89"/>
                      <a:pt x="9" y="89"/>
                    </a:cubicBezTo>
                    <a:cubicBezTo>
                      <a:pt x="8" y="92"/>
                      <a:pt x="7" y="94"/>
                      <a:pt x="7" y="97"/>
                    </a:cubicBezTo>
                    <a:lnTo>
                      <a:pt x="10" y="98"/>
                    </a:lnTo>
                    <a:close/>
                    <a:moveTo>
                      <a:pt x="7" y="112"/>
                    </a:moveTo>
                    <a:cubicBezTo>
                      <a:pt x="7" y="109"/>
                      <a:pt x="8" y="106"/>
                      <a:pt x="9" y="104"/>
                    </a:cubicBezTo>
                    <a:cubicBezTo>
                      <a:pt x="5" y="103"/>
                      <a:pt x="5" y="103"/>
                      <a:pt x="5" y="103"/>
                    </a:cubicBezTo>
                    <a:cubicBezTo>
                      <a:pt x="4" y="105"/>
                      <a:pt x="3" y="108"/>
                      <a:pt x="3" y="111"/>
                    </a:cubicBezTo>
                    <a:lnTo>
                      <a:pt x="7" y="112"/>
                    </a:lnTo>
                    <a:close/>
                    <a:moveTo>
                      <a:pt x="4" y="125"/>
                    </a:moveTo>
                    <a:cubicBezTo>
                      <a:pt x="5" y="123"/>
                      <a:pt x="5" y="120"/>
                      <a:pt x="6" y="117"/>
                    </a:cubicBezTo>
                    <a:cubicBezTo>
                      <a:pt x="2" y="117"/>
                      <a:pt x="2" y="117"/>
                      <a:pt x="2" y="117"/>
                    </a:cubicBezTo>
                    <a:cubicBezTo>
                      <a:pt x="1" y="119"/>
                      <a:pt x="1" y="122"/>
                      <a:pt x="0" y="125"/>
                    </a:cubicBezTo>
                    <a:cubicBezTo>
                      <a:pt x="4" y="125"/>
                      <a:pt x="4" y="125"/>
                      <a:pt x="4" y="125"/>
                    </a:cubicBezTo>
                    <a:close/>
                    <a:moveTo>
                      <a:pt x="4" y="139"/>
                    </a:moveTo>
                    <a:cubicBezTo>
                      <a:pt x="4" y="136"/>
                      <a:pt x="4" y="134"/>
                      <a:pt x="4" y="131"/>
                    </a:cubicBezTo>
                    <a:cubicBezTo>
                      <a:pt x="0" y="131"/>
                      <a:pt x="0" y="131"/>
                      <a:pt x="0" y="131"/>
                    </a:cubicBezTo>
                    <a:cubicBezTo>
                      <a:pt x="0" y="134"/>
                      <a:pt x="0" y="136"/>
                      <a:pt x="0" y="139"/>
                    </a:cubicBezTo>
                    <a:lnTo>
                      <a:pt x="4" y="139"/>
                    </a:lnTo>
                    <a:close/>
                    <a:moveTo>
                      <a:pt x="4" y="153"/>
                    </a:moveTo>
                    <a:cubicBezTo>
                      <a:pt x="4" y="145"/>
                      <a:pt x="4" y="145"/>
                      <a:pt x="4" y="145"/>
                    </a:cubicBezTo>
                    <a:cubicBezTo>
                      <a:pt x="0" y="145"/>
                      <a:pt x="0" y="145"/>
                      <a:pt x="0" y="145"/>
                    </a:cubicBezTo>
                    <a:cubicBezTo>
                      <a:pt x="0" y="153"/>
                      <a:pt x="0" y="153"/>
                      <a:pt x="0" y="153"/>
                    </a:cubicBezTo>
                    <a:lnTo>
                      <a:pt x="4" y="153"/>
                    </a:lnTo>
                    <a:close/>
                    <a:moveTo>
                      <a:pt x="4" y="167"/>
                    </a:moveTo>
                    <a:cubicBezTo>
                      <a:pt x="4" y="164"/>
                      <a:pt x="4" y="162"/>
                      <a:pt x="4" y="159"/>
                    </a:cubicBezTo>
                    <a:cubicBezTo>
                      <a:pt x="0" y="159"/>
                      <a:pt x="0" y="159"/>
                      <a:pt x="0" y="159"/>
                    </a:cubicBezTo>
                    <a:cubicBezTo>
                      <a:pt x="0" y="162"/>
                      <a:pt x="0" y="165"/>
                      <a:pt x="0" y="167"/>
                    </a:cubicBezTo>
                    <a:lnTo>
                      <a:pt x="4" y="167"/>
                    </a:lnTo>
                    <a:close/>
                    <a:moveTo>
                      <a:pt x="6" y="181"/>
                    </a:moveTo>
                    <a:cubicBezTo>
                      <a:pt x="5" y="178"/>
                      <a:pt x="5" y="175"/>
                      <a:pt x="5" y="173"/>
                    </a:cubicBezTo>
                    <a:cubicBezTo>
                      <a:pt x="1" y="173"/>
                      <a:pt x="1" y="173"/>
                      <a:pt x="1" y="173"/>
                    </a:cubicBezTo>
                    <a:cubicBezTo>
                      <a:pt x="1" y="176"/>
                      <a:pt x="1" y="179"/>
                      <a:pt x="2" y="181"/>
                    </a:cubicBezTo>
                    <a:lnTo>
                      <a:pt x="6" y="181"/>
                    </a:lnTo>
                    <a:close/>
                    <a:moveTo>
                      <a:pt x="9" y="194"/>
                    </a:moveTo>
                    <a:cubicBezTo>
                      <a:pt x="8" y="192"/>
                      <a:pt x="7" y="189"/>
                      <a:pt x="7" y="186"/>
                    </a:cubicBezTo>
                    <a:cubicBezTo>
                      <a:pt x="3" y="187"/>
                      <a:pt x="3" y="187"/>
                      <a:pt x="3" y="187"/>
                    </a:cubicBezTo>
                    <a:cubicBezTo>
                      <a:pt x="4" y="190"/>
                      <a:pt x="4" y="193"/>
                      <a:pt x="5" y="195"/>
                    </a:cubicBezTo>
                    <a:lnTo>
                      <a:pt x="9" y="194"/>
                    </a:lnTo>
                    <a:close/>
                    <a:moveTo>
                      <a:pt x="13" y="207"/>
                    </a:moveTo>
                    <a:cubicBezTo>
                      <a:pt x="12" y="205"/>
                      <a:pt x="11" y="202"/>
                      <a:pt x="11" y="200"/>
                    </a:cubicBezTo>
                    <a:cubicBezTo>
                      <a:pt x="7" y="201"/>
                      <a:pt x="7" y="201"/>
                      <a:pt x="7" y="201"/>
                    </a:cubicBezTo>
                    <a:cubicBezTo>
                      <a:pt x="8" y="204"/>
                      <a:pt x="9" y="206"/>
                      <a:pt x="10" y="209"/>
                    </a:cubicBezTo>
                    <a:lnTo>
                      <a:pt x="13" y="207"/>
                    </a:lnTo>
                    <a:close/>
                    <a:moveTo>
                      <a:pt x="19" y="220"/>
                    </a:moveTo>
                    <a:cubicBezTo>
                      <a:pt x="18" y="217"/>
                      <a:pt x="17" y="215"/>
                      <a:pt x="16" y="213"/>
                    </a:cubicBezTo>
                    <a:cubicBezTo>
                      <a:pt x="12" y="214"/>
                      <a:pt x="12" y="214"/>
                      <a:pt x="12" y="214"/>
                    </a:cubicBezTo>
                    <a:cubicBezTo>
                      <a:pt x="13" y="217"/>
                      <a:pt x="14" y="219"/>
                      <a:pt x="15" y="222"/>
                    </a:cubicBezTo>
                    <a:lnTo>
                      <a:pt x="19" y="220"/>
                    </a:lnTo>
                    <a:close/>
                    <a:moveTo>
                      <a:pt x="26" y="232"/>
                    </a:moveTo>
                    <a:cubicBezTo>
                      <a:pt x="25" y="230"/>
                      <a:pt x="23" y="227"/>
                      <a:pt x="22" y="225"/>
                    </a:cubicBezTo>
                    <a:cubicBezTo>
                      <a:pt x="18" y="227"/>
                      <a:pt x="18" y="227"/>
                      <a:pt x="18" y="227"/>
                    </a:cubicBezTo>
                    <a:cubicBezTo>
                      <a:pt x="20" y="229"/>
                      <a:pt x="21" y="232"/>
                      <a:pt x="23" y="234"/>
                    </a:cubicBezTo>
                    <a:lnTo>
                      <a:pt x="26" y="232"/>
                    </a:lnTo>
                    <a:close/>
                    <a:moveTo>
                      <a:pt x="34" y="243"/>
                    </a:moveTo>
                    <a:cubicBezTo>
                      <a:pt x="32" y="241"/>
                      <a:pt x="31" y="239"/>
                      <a:pt x="29" y="237"/>
                    </a:cubicBezTo>
                    <a:cubicBezTo>
                      <a:pt x="26" y="239"/>
                      <a:pt x="26" y="239"/>
                      <a:pt x="26" y="239"/>
                    </a:cubicBezTo>
                    <a:cubicBezTo>
                      <a:pt x="28" y="241"/>
                      <a:pt x="29" y="243"/>
                      <a:pt x="31" y="245"/>
                    </a:cubicBezTo>
                    <a:lnTo>
                      <a:pt x="34" y="243"/>
                    </a:lnTo>
                    <a:close/>
                    <a:moveTo>
                      <a:pt x="43" y="253"/>
                    </a:moveTo>
                    <a:cubicBezTo>
                      <a:pt x="42" y="251"/>
                      <a:pt x="40" y="249"/>
                      <a:pt x="38" y="247"/>
                    </a:cubicBezTo>
                    <a:cubicBezTo>
                      <a:pt x="35" y="250"/>
                      <a:pt x="35" y="250"/>
                      <a:pt x="35" y="250"/>
                    </a:cubicBezTo>
                    <a:cubicBezTo>
                      <a:pt x="37" y="252"/>
                      <a:pt x="39" y="254"/>
                      <a:pt x="41" y="256"/>
                    </a:cubicBezTo>
                    <a:lnTo>
                      <a:pt x="43" y="253"/>
                    </a:lnTo>
                    <a:close/>
                    <a:moveTo>
                      <a:pt x="54" y="263"/>
                    </a:moveTo>
                    <a:cubicBezTo>
                      <a:pt x="52" y="261"/>
                      <a:pt x="50" y="259"/>
                      <a:pt x="48" y="257"/>
                    </a:cubicBezTo>
                    <a:cubicBezTo>
                      <a:pt x="45" y="260"/>
                      <a:pt x="45" y="260"/>
                      <a:pt x="45" y="260"/>
                    </a:cubicBezTo>
                    <a:cubicBezTo>
                      <a:pt x="47" y="262"/>
                      <a:pt x="49" y="264"/>
                      <a:pt x="51" y="266"/>
                    </a:cubicBezTo>
                    <a:lnTo>
                      <a:pt x="54" y="263"/>
                    </a:lnTo>
                    <a:close/>
                    <a:moveTo>
                      <a:pt x="65" y="271"/>
                    </a:moveTo>
                    <a:cubicBezTo>
                      <a:pt x="63" y="269"/>
                      <a:pt x="60" y="268"/>
                      <a:pt x="58" y="266"/>
                    </a:cubicBezTo>
                    <a:cubicBezTo>
                      <a:pt x="56" y="269"/>
                      <a:pt x="56" y="269"/>
                      <a:pt x="56" y="269"/>
                    </a:cubicBezTo>
                    <a:cubicBezTo>
                      <a:pt x="58" y="271"/>
                      <a:pt x="60" y="273"/>
                      <a:pt x="63" y="274"/>
                    </a:cubicBezTo>
                    <a:lnTo>
                      <a:pt x="65" y="271"/>
                    </a:lnTo>
                    <a:close/>
                    <a:moveTo>
                      <a:pt x="77" y="278"/>
                    </a:moveTo>
                    <a:cubicBezTo>
                      <a:pt x="74" y="277"/>
                      <a:pt x="72" y="275"/>
                      <a:pt x="70" y="274"/>
                    </a:cubicBezTo>
                    <a:cubicBezTo>
                      <a:pt x="68" y="277"/>
                      <a:pt x="68" y="277"/>
                      <a:pt x="68" y="277"/>
                    </a:cubicBezTo>
                    <a:cubicBezTo>
                      <a:pt x="70" y="279"/>
                      <a:pt x="72" y="280"/>
                      <a:pt x="75" y="281"/>
                    </a:cubicBezTo>
                    <a:lnTo>
                      <a:pt x="77" y="278"/>
                    </a:lnTo>
                    <a:close/>
                    <a:moveTo>
                      <a:pt x="89" y="284"/>
                    </a:moveTo>
                    <a:cubicBezTo>
                      <a:pt x="87" y="283"/>
                      <a:pt x="84" y="282"/>
                      <a:pt x="82" y="281"/>
                    </a:cubicBezTo>
                    <a:cubicBezTo>
                      <a:pt x="80" y="284"/>
                      <a:pt x="80" y="284"/>
                      <a:pt x="80" y="284"/>
                    </a:cubicBezTo>
                    <a:cubicBezTo>
                      <a:pt x="83" y="285"/>
                      <a:pt x="85" y="286"/>
                      <a:pt x="88" y="288"/>
                    </a:cubicBezTo>
                    <a:lnTo>
                      <a:pt x="89" y="284"/>
                    </a:lnTo>
                    <a:close/>
                    <a:moveTo>
                      <a:pt x="102" y="288"/>
                    </a:moveTo>
                    <a:cubicBezTo>
                      <a:pt x="100" y="288"/>
                      <a:pt x="97" y="287"/>
                      <a:pt x="95" y="286"/>
                    </a:cubicBezTo>
                    <a:cubicBezTo>
                      <a:pt x="93" y="290"/>
                      <a:pt x="93" y="290"/>
                      <a:pt x="93" y="290"/>
                    </a:cubicBezTo>
                    <a:cubicBezTo>
                      <a:pt x="96" y="291"/>
                      <a:pt x="99" y="291"/>
                      <a:pt x="101" y="292"/>
                    </a:cubicBezTo>
                    <a:lnTo>
                      <a:pt x="102" y="288"/>
                    </a:lnTo>
                    <a:close/>
                    <a:moveTo>
                      <a:pt x="116" y="292"/>
                    </a:moveTo>
                    <a:cubicBezTo>
                      <a:pt x="113" y="291"/>
                      <a:pt x="111" y="291"/>
                      <a:pt x="108" y="290"/>
                    </a:cubicBezTo>
                    <a:cubicBezTo>
                      <a:pt x="107" y="294"/>
                      <a:pt x="107" y="294"/>
                      <a:pt x="107" y="294"/>
                    </a:cubicBezTo>
                    <a:cubicBezTo>
                      <a:pt x="110" y="294"/>
                      <a:pt x="112" y="295"/>
                      <a:pt x="115" y="296"/>
                    </a:cubicBezTo>
                    <a:lnTo>
                      <a:pt x="116" y="292"/>
                    </a:lnTo>
                    <a:close/>
                    <a:moveTo>
                      <a:pt x="129" y="293"/>
                    </a:moveTo>
                    <a:cubicBezTo>
                      <a:pt x="127" y="293"/>
                      <a:pt x="124" y="293"/>
                      <a:pt x="122" y="293"/>
                    </a:cubicBezTo>
                    <a:cubicBezTo>
                      <a:pt x="121" y="296"/>
                      <a:pt x="121" y="296"/>
                      <a:pt x="121" y="296"/>
                    </a:cubicBezTo>
                    <a:cubicBezTo>
                      <a:pt x="124" y="297"/>
                      <a:pt x="126" y="297"/>
                      <a:pt x="129" y="297"/>
                    </a:cubicBezTo>
                    <a:lnTo>
                      <a:pt x="129" y="293"/>
                    </a:lnTo>
                    <a:close/>
                    <a:moveTo>
                      <a:pt x="143" y="294"/>
                    </a:moveTo>
                    <a:cubicBezTo>
                      <a:pt x="141" y="294"/>
                      <a:pt x="141" y="294"/>
                      <a:pt x="141" y="294"/>
                    </a:cubicBezTo>
                    <a:cubicBezTo>
                      <a:pt x="139" y="294"/>
                      <a:pt x="137" y="294"/>
                      <a:pt x="135" y="294"/>
                    </a:cubicBezTo>
                    <a:cubicBezTo>
                      <a:pt x="135" y="298"/>
                      <a:pt x="135" y="298"/>
                      <a:pt x="135" y="298"/>
                    </a:cubicBezTo>
                    <a:cubicBezTo>
                      <a:pt x="137" y="298"/>
                      <a:pt x="139" y="298"/>
                      <a:pt x="141" y="298"/>
                    </a:cubicBezTo>
                    <a:cubicBezTo>
                      <a:pt x="143" y="298"/>
                      <a:pt x="143" y="298"/>
                      <a:pt x="143" y="298"/>
                    </a:cubicBezTo>
                    <a:lnTo>
                      <a:pt x="143" y="294"/>
                    </a:lnTo>
                    <a:close/>
                    <a:moveTo>
                      <a:pt x="157" y="294"/>
                    </a:moveTo>
                    <a:cubicBezTo>
                      <a:pt x="149" y="294"/>
                      <a:pt x="149" y="294"/>
                      <a:pt x="149" y="294"/>
                    </a:cubicBezTo>
                    <a:cubicBezTo>
                      <a:pt x="149" y="298"/>
                      <a:pt x="149" y="298"/>
                      <a:pt x="149" y="298"/>
                    </a:cubicBezTo>
                    <a:cubicBezTo>
                      <a:pt x="157" y="298"/>
                      <a:pt x="157" y="298"/>
                      <a:pt x="157" y="298"/>
                    </a:cubicBezTo>
                    <a:lnTo>
                      <a:pt x="157" y="294"/>
                    </a:lnTo>
                    <a:close/>
                    <a:moveTo>
                      <a:pt x="171" y="294"/>
                    </a:moveTo>
                    <a:cubicBezTo>
                      <a:pt x="163" y="294"/>
                      <a:pt x="163" y="294"/>
                      <a:pt x="163" y="294"/>
                    </a:cubicBezTo>
                    <a:cubicBezTo>
                      <a:pt x="163" y="298"/>
                      <a:pt x="163" y="298"/>
                      <a:pt x="163" y="298"/>
                    </a:cubicBezTo>
                    <a:cubicBezTo>
                      <a:pt x="171" y="298"/>
                      <a:pt x="171" y="298"/>
                      <a:pt x="171" y="298"/>
                    </a:cubicBezTo>
                    <a:lnTo>
                      <a:pt x="171" y="294"/>
                    </a:lnTo>
                    <a:close/>
                    <a:moveTo>
                      <a:pt x="185" y="294"/>
                    </a:moveTo>
                    <a:cubicBezTo>
                      <a:pt x="177" y="294"/>
                      <a:pt x="177" y="294"/>
                      <a:pt x="177" y="294"/>
                    </a:cubicBezTo>
                    <a:cubicBezTo>
                      <a:pt x="177" y="298"/>
                      <a:pt x="177" y="298"/>
                      <a:pt x="177" y="298"/>
                    </a:cubicBezTo>
                    <a:cubicBezTo>
                      <a:pt x="185" y="298"/>
                      <a:pt x="185" y="298"/>
                      <a:pt x="185" y="298"/>
                    </a:cubicBezTo>
                    <a:lnTo>
                      <a:pt x="185" y="294"/>
                    </a:lnTo>
                    <a:close/>
                    <a:moveTo>
                      <a:pt x="200" y="294"/>
                    </a:moveTo>
                    <a:cubicBezTo>
                      <a:pt x="192" y="294"/>
                      <a:pt x="192" y="294"/>
                      <a:pt x="192" y="294"/>
                    </a:cubicBezTo>
                    <a:cubicBezTo>
                      <a:pt x="192" y="298"/>
                      <a:pt x="192" y="298"/>
                      <a:pt x="192" y="298"/>
                    </a:cubicBezTo>
                    <a:cubicBezTo>
                      <a:pt x="200" y="298"/>
                      <a:pt x="200" y="298"/>
                      <a:pt x="200" y="298"/>
                    </a:cubicBezTo>
                    <a:lnTo>
                      <a:pt x="200" y="294"/>
                    </a:lnTo>
                    <a:close/>
                    <a:moveTo>
                      <a:pt x="214" y="294"/>
                    </a:moveTo>
                    <a:cubicBezTo>
                      <a:pt x="206" y="294"/>
                      <a:pt x="206" y="294"/>
                      <a:pt x="206" y="294"/>
                    </a:cubicBezTo>
                    <a:cubicBezTo>
                      <a:pt x="206" y="298"/>
                      <a:pt x="206" y="298"/>
                      <a:pt x="206" y="298"/>
                    </a:cubicBezTo>
                    <a:cubicBezTo>
                      <a:pt x="214" y="298"/>
                      <a:pt x="214" y="298"/>
                      <a:pt x="214" y="298"/>
                    </a:cubicBezTo>
                    <a:lnTo>
                      <a:pt x="214" y="294"/>
                    </a:lnTo>
                    <a:close/>
                    <a:moveTo>
                      <a:pt x="228" y="294"/>
                    </a:moveTo>
                    <a:cubicBezTo>
                      <a:pt x="220" y="294"/>
                      <a:pt x="220" y="294"/>
                      <a:pt x="220" y="294"/>
                    </a:cubicBezTo>
                    <a:cubicBezTo>
                      <a:pt x="220" y="298"/>
                      <a:pt x="220" y="298"/>
                      <a:pt x="220" y="298"/>
                    </a:cubicBezTo>
                    <a:cubicBezTo>
                      <a:pt x="228" y="298"/>
                      <a:pt x="228" y="298"/>
                      <a:pt x="228" y="298"/>
                    </a:cubicBezTo>
                    <a:lnTo>
                      <a:pt x="228" y="294"/>
                    </a:lnTo>
                    <a:close/>
                    <a:moveTo>
                      <a:pt x="242" y="294"/>
                    </a:moveTo>
                    <a:cubicBezTo>
                      <a:pt x="234" y="294"/>
                      <a:pt x="234" y="294"/>
                      <a:pt x="234" y="294"/>
                    </a:cubicBezTo>
                    <a:cubicBezTo>
                      <a:pt x="234" y="298"/>
                      <a:pt x="234" y="298"/>
                      <a:pt x="234" y="298"/>
                    </a:cubicBezTo>
                    <a:cubicBezTo>
                      <a:pt x="242" y="298"/>
                      <a:pt x="242" y="298"/>
                      <a:pt x="242" y="298"/>
                    </a:cubicBezTo>
                    <a:lnTo>
                      <a:pt x="242" y="294"/>
                    </a:lnTo>
                    <a:close/>
                    <a:moveTo>
                      <a:pt x="256" y="294"/>
                    </a:moveTo>
                    <a:cubicBezTo>
                      <a:pt x="248" y="294"/>
                      <a:pt x="248" y="294"/>
                      <a:pt x="248" y="294"/>
                    </a:cubicBezTo>
                    <a:cubicBezTo>
                      <a:pt x="248" y="298"/>
                      <a:pt x="248" y="298"/>
                      <a:pt x="248" y="298"/>
                    </a:cubicBezTo>
                    <a:cubicBezTo>
                      <a:pt x="256" y="298"/>
                      <a:pt x="256" y="298"/>
                      <a:pt x="256" y="298"/>
                    </a:cubicBezTo>
                    <a:lnTo>
                      <a:pt x="256" y="294"/>
                    </a:lnTo>
                    <a:close/>
                    <a:moveTo>
                      <a:pt x="270" y="294"/>
                    </a:moveTo>
                    <a:cubicBezTo>
                      <a:pt x="262" y="294"/>
                      <a:pt x="262" y="294"/>
                      <a:pt x="262" y="294"/>
                    </a:cubicBezTo>
                    <a:cubicBezTo>
                      <a:pt x="262" y="298"/>
                      <a:pt x="262" y="298"/>
                      <a:pt x="262" y="298"/>
                    </a:cubicBezTo>
                    <a:cubicBezTo>
                      <a:pt x="270" y="298"/>
                      <a:pt x="270" y="298"/>
                      <a:pt x="270" y="298"/>
                    </a:cubicBezTo>
                    <a:lnTo>
                      <a:pt x="270" y="294"/>
                    </a:lnTo>
                    <a:close/>
                    <a:moveTo>
                      <a:pt x="284" y="294"/>
                    </a:moveTo>
                    <a:cubicBezTo>
                      <a:pt x="276" y="294"/>
                      <a:pt x="276" y="294"/>
                      <a:pt x="276" y="294"/>
                    </a:cubicBezTo>
                    <a:cubicBezTo>
                      <a:pt x="276" y="298"/>
                      <a:pt x="276" y="298"/>
                      <a:pt x="276" y="298"/>
                    </a:cubicBezTo>
                    <a:cubicBezTo>
                      <a:pt x="284" y="298"/>
                      <a:pt x="284" y="298"/>
                      <a:pt x="284" y="298"/>
                    </a:cubicBezTo>
                    <a:lnTo>
                      <a:pt x="284" y="294"/>
                    </a:lnTo>
                    <a:close/>
                    <a:moveTo>
                      <a:pt x="298" y="294"/>
                    </a:moveTo>
                    <a:cubicBezTo>
                      <a:pt x="290" y="294"/>
                      <a:pt x="290" y="294"/>
                      <a:pt x="290" y="294"/>
                    </a:cubicBezTo>
                    <a:cubicBezTo>
                      <a:pt x="290" y="298"/>
                      <a:pt x="290" y="298"/>
                      <a:pt x="290" y="298"/>
                    </a:cubicBezTo>
                    <a:cubicBezTo>
                      <a:pt x="298" y="298"/>
                      <a:pt x="298" y="298"/>
                      <a:pt x="298" y="298"/>
                    </a:cubicBezTo>
                    <a:lnTo>
                      <a:pt x="298" y="294"/>
                    </a:lnTo>
                    <a:close/>
                    <a:moveTo>
                      <a:pt x="312" y="294"/>
                    </a:moveTo>
                    <a:cubicBezTo>
                      <a:pt x="304" y="294"/>
                      <a:pt x="304" y="294"/>
                      <a:pt x="304" y="294"/>
                    </a:cubicBezTo>
                    <a:cubicBezTo>
                      <a:pt x="304" y="298"/>
                      <a:pt x="304" y="298"/>
                      <a:pt x="304" y="298"/>
                    </a:cubicBezTo>
                    <a:cubicBezTo>
                      <a:pt x="312" y="298"/>
                      <a:pt x="312" y="298"/>
                      <a:pt x="312" y="298"/>
                    </a:cubicBezTo>
                    <a:lnTo>
                      <a:pt x="312" y="294"/>
                    </a:lnTo>
                    <a:close/>
                    <a:moveTo>
                      <a:pt x="326" y="294"/>
                    </a:moveTo>
                    <a:cubicBezTo>
                      <a:pt x="318" y="294"/>
                      <a:pt x="318" y="294"/>
                      <a:pt x="318" y="294"/>
                    </a:cubicBezTo>
                    <a:cubicBezTo>
                      <a:pt x="318" y="298"/>
                      <a:pt x="318" y="298"/>
                      <a:pt x="318" y="298"/>
                    </a:cubicBezTo>
                    <a:cubicBezTo>
                      <a:pt x="326" y="298"/>
                      <a:pt x="326" y="298"/>
                      <a:pt x="326" y="298"/>
                    </a:cubicBezTo>
                    <a:lnTo>
                      <a:pt x="326" y="294"/>
                    </a:lnTo>
                    <a:close/>
                    <a:moveTo>
                      <a:pt x="340" y="294"/>
                    </a:moveTo>
                    <a:cubicBezTo>
                      <a:pt x="332" y="294"/>
                      <a:pt x="332" y="294"/>
                      <a:pt x="332" y="294"/>
                    </a:cubicBezTo>
                    <a:cubicBezTo>
                      <a:pt x="332" y="298"/>
                      <a:pt x="332" y="298"/>
                      <a:pt x="332" y="298"/>
                    </a:cubicBezTo>
                    <a:cubicBezTo>
                      <a:pt x="340" y="298"/>
                      <a:pt x="340" y="298"/>
                      <a:pt x="340" y="298"/>
                    </a:cubicBezTo>
                    <a:lnTo>
                      <a:pt x="340" y="294"/>
                    </a:lnTo>
                    <a:close/>
                    <a:moveTo>
                      <a:pt x="354" y="294"/>
                    </a:moveTo>
                    <a:cubicBezTo>
                      <a:pt x="346" y="294"/>
                      <a:pt x="346" y="294"/>
                      <a:pt x="346" y="294"/>
                    </a:cubicBezTo>
                    <a:cubicBezTo>
                      <a:pt x="346" y="298"/>
                      <a:pt x="346" y="298"/>
                      <a:pt x="346" y="298"/>
                    </a:cubicBezTo>
                    <a:cubicBezTo>
                      <a:pt x="354" y="298"/>
                      <a:pt x="354" y="298"/>
                      <a:pt x="354" y="298"/>
                    </a:cubicBezTo>
                    <a:lnTo>
                      <a:pt x="354" y="294"/>
                    </a:lnTo>
                    <a:close/>
                    <a:moveTo>
                      <a:pt x="368" y="294"/>
                    </a:moveTo>
                    <a:cubicBezTo>
                      <a:pt x="360" y="294"/>
                      <a:pt x="360" y="294"/>
                      <a:pt x="360" y="294"/>
                    </a:cubicBezTo>
                    <a:cubicBezTo>
                      <a:pt x="360" y="298"/>
                      <a:pt x="360" y="298"/>
                      <a:pt x="360" y="298"/>
                    </a:cubicBezTo>
                    <a:cubicBezTo>
                      <a:pt x="368" y="298"/>
                      <a:pt x="368" y="298"/>
                      <a:pt x="368" y="298"/>
                    </a:cubicBezTo>
                    <a:lnTo>
                      <a:pt x="368" y="294"/>
                    </a:lnTo>
                    <a:close/>
                    <a:moveTo>
                      <a:pt x="382" y="294"/>
                    </a:moveTo>
                    <a:cubicBezTo>
                      <a:pt x="374" y="294"/>
                      <a:pt x="374" y="294"/>
                      <a:pt x="374" y="294"/>
                    </a:cubicBezTo>
                    <a:cubicBezTo>
                      <a:pt x="374" y="298"/>
                      <a:pt x="374" y="298"/>
                      <a:pt x="374" y="298"/>
                    </a:cubicBezTo>
                    <a:cubicBezTo>
                      <a:pt x="382" y="298"/>
                      <a:pt x="382" y="298"/>
                      <a:pt x="382" y="298"/>
                    </a:cubicBezTo>
                    <a:lnTo>
                      <a:pt x="382" y="294"/>
                    </a:lnTo>
                    <a:close/>
                    <a:moveTo>
                      <a:pt x="396" y="294"/>
                    </a:moveTo>
                    <a:cubicBezTo>
                      <a:pt x="388" y="294"/>
                      <a:pt x="388" y="294"/>
                      <a:pt x="388" y="294"/>
                    </a:cubicBezTo>
                    <a:cubicBezTo>
                      <a:pt x="388" y="298"/>
                      <a:pt x="388" y="298"/>
                      <a:pt x="388" y="298"/>
                    </a:cubicBezTo>
                    <a:cubicBezTo>
                      <a:pt x="396" y="298"/>
                      <a:pt x="396" y="298"/>
                      <a:pt x="396" y="298"/>
                    </a:cubicBezTo>
                    <a:lnTo>
                      <a:pt x="396" y="294"/>
                    </a:lnTo>
                    <a:close/>
                    <a:moveTo>
                      <a:pt x="410" y="294"/>
                    </a:moveTo>
                    <a:cubicBezTo>
                      <a:pt x="402" y="294"/>
                      <a:pt x="402" y="294"/>
                      <a:pt x="402" y="294"/>
                    </a:cubicBezTo>
                    <a:cubicBezTo>
                      <a:pt x="402" y="298"/>
                      <a:pt x="402" y="298"/>
                      <a:pt x="402" y="298"/>
                    </a:cubicBezTo>
                    <a:cubicBezTo>
                      <a:pt x="410" y="298"/>
                      <a:pt x="410" y="298"/>
                      <a:pt x="410" y="298"/>
                    </a:cubicBezTo>
                    <a:lnTo>
                      <a:pt x="410" y="294"/>
                    </a:lnTo>
                    <a:close/>
                    <a:moveTo>
                      <a:pt x="424" y="294"/>
                    </a:moveTo>
                    <a:cubicBezTo>
                      <a:pt x="416" y="294"/>
                      <a:pt x="416" y="294"/>
                      <a:pt x="416" y="294"/>
                    </a:cubicBezTo>
                    <a:cubicBezTo>
                      <a:pt x="416" y="298"/>
                      <a:pt x="416" y="298"/>
                      <a:pt x="416" y="298"/>
                    </a:cubicBezTo>
                    <a:cubicBezTo>
                      <a:pt x="424" y="298"/>
                      <a:pt x="424" y="298"/>
                      <a:pt x="424" y="298"/>
                    </a:cubicBezTo>
                    <a:lnTo>
                      <a:pt x="424" y="294"/>
                    </a:lnTo>
                    <a:close/>
                    <a:moveTo>
                      <a:pt x="438" y="294"/>
                    </a:moveTo>
                    <a:cubicBezTo>
                      <a:pt x="430" y="294"/>
                      <a:pt x="430" y="294"/>
                      <a:pt x="430" y="294"/>
                    </a:cubicBezTo>
                    <a:cubicBezTo>
                      <a:pt x="430" y="298"/>
                      <a:pt x="430" y="298"/>
                      <a:pt x="430" y="298"/>
                    </a:cubicBezTo>
                    <a:cubicBezTo>
                      <a:pt x="438" y="298"/>
                      <a:pt x="438" y="298"/>
                      <a:pt x="438" y="298"/>
                    </a:cubicBezTo>
                    <a:lnTo>
                      <a:pt x="438" y="294"/>
                    </a:lnTo>
                    <a:close/>
                    <a:moveTo>
                      <a:pt x="453" y="294"/>
                    </a:moveTo>
                    <a:cubicBezTo>
                      <a:pt x="444" y="294"/>
                      <a:pt x="444" y="294"/>
                      <a:pt x="444" y="294"/>
                    </a:cubicBezTo>
                    <a:cubicBezTo>
                      <a:pt x="444" y="298"/>
                      <a:pt x="444" y="298"/>
                      <a:pt x="444" y="298"/>
                    </a:cubicBezTo>
                    <a:cubicBezTo>
                      <a:pt x="453" y="298"/>
                      <a:pt x="453" y="298"/>
                      <a:pt x="453" y="298"/>
                    </a:cubicBezTo>
                    <a:lnTo>
                      <a:pt x="453" y="294"/>
                    </a:lnTo>
                    <a:close/>
                    <a:moveTo>
                      <a:pt x="467" y="294"/>
                    </a:moveTo>
                    <a:cubicBezTo>
                      <a:pt x="459" y="294"/>
                      <a:pt x="459" y="294"/>
                      <a:pt x="459" y="294"/>
                    </a:cubicBezTo>
                    <a:cubicBezTo>
                      <a:pt x="459" y="298"/>
                      <a:pt x="459" y="298"/>
                      <a:pt x="459" y="298"/>
                    </a:cubicBezTo>
                    <a:cubicBezTo>
                      <a:pt x="467" y="298"/>
                      <a:pt x="467" y="298"/>
                      <a:pt x="467" y="298"/>
                    </a:cubicBezTo>
                    <a:lnTo>
                      <a:pt x="467" y="294"/>
                    </a:lnTo>
                    <a:close/>
                    <a:moveTo>
                      <a:pt x="481" y="294"/>
                    </a:moveTo>
                    <a:cubicBezTo>
                      <a:pt x="473" y="294"/>
                      <a:pt x="473" y="294"/>
                      <a:pt x="473" y="294"/>
                    </a:cubicBezTo>
                    <a:cubicBezTo>
                      <a:pt x="473" y="298"/>
                      <a:pt x="473" y="298"/>
                      <a:pt x="473" y="298"/>
                    </a:cubicBezTo>
                    <a:cubicBezTo>
                      <a:pt x="481" y="298"/>
                      <a:pt x="481" y="298"/>
                      <a:pt x="481" y="298"/>
                    </a:cubicBezTo>
                    <a:lnTo>
                      <a:pt x="481" y="294"/>
                    </a:lnTo>
                    <a:close/>
                    <a:moveTo>
                      <a:pt x="495" y="294"/>
                    </a:moveTo>
                    <a:cubicBezTo>
                      <a:pt x="487" y="294"/>
                      <a:pt x="487" y="294"/>
                      <a:pt x="487" y="294"/>
                    </a:cubicBezTo>
                    <a:cubicBezTo>
                      <a:pt x="487" y="298"/>
                      <a:pt x="487" y="298"/>
                      <a:pt x="487" y="298"/>
                    </a:cubicBezTo>
                    <a:cubicBezTo>
                      <a:pt x="495" y="298"/>
                      <a:pt x="495" y="298"/>
                      <a:pt x="495" y="298"/>
                    </a:cubicBezTo>
                    <a:lnTo>
                      <a:pt x="495" y="294"/>
                    </a:lnTo>
                    <a:close/>
                    <a:moveTo>
                      <a:pt x="509" y="294"/>
                    </a:moveTo>
                    <a:cubicBezTo>
                      <a:pt x="501" y="294"/>
                      <a:pt x="501" y="294"/>
                      <a:pt x="501" y="294"/>
                    </a:cubicBezTo>
                    <a:cubicBezTo>
                      <a:pt x="501" y="298"/>
                      <a:pt x="501" y="298"/>
                      <a:pt x="501" y="298"/>
                    </a:cubicBezTo>
                    <a:cubicBezTo>
                      <a:pt x="509" y="298"/>
                      <a:pt x="509" y="298"/>
                      <a:pt x="509" y="298"/>
                    </a:cubicBezTo>
                    <a:lnTo>
                      <a:pt x="509" y="294"/>
                    </a:lnTo>
                    <a:close/>
                    <a:moveTo>
                      <a:pt x="523" y="294"/>
                    </a:moveTo>
                    <a:cubicBezTo>
                      <a:pt x="515" y="294"/>
                      <a:pt x="515" y="294"/>
                      <a:pt x="515" y="294"/>
                    </a:cubicBezTo>
                    <a:cubicBezTo>
                      <a:pt x="515" y="298"/>
                      <a:pt x="515" y="298"/>
                      <a:pt x="515" y="298"/>
                    </a:cubicBezTo>
                    <a:cubicBezTo>
                      <a:pt x="523" y="298"/>
                      <a:pt x="523" y="298"/>
                      <a:pt x="523" y="298"/>
                    </a:cubicBezTo>
                    <a:lnTo>
                      <a:pt x="523" y="294"/>
                    </a:lnTo>
                    <a:close/>
                    <a:moveTo>
                      <a:pt x="537" y="294"/>
                    </a:moveTo>
                    <a:cubicBezTo>
                      <a:pt x="529" y="294"/>
                      <a:pt x="529" y="294"/>
                      <a:pt x="529" y="294"/>
                    </a:cubicBezTo>
                    <a:cubicBezTo>
                      <a:pt x="529" y="298"/>
                      <a:pt x="529" y="298"/>
                      <a:pt x="529" y="298"/>
                    </a:cubicBezTo>
                    <a:cubicBezTo>
                      <a:pt x="537" y="298"/>
                      <a:pt x="537" y="298"/>
                      <a:pt x="537" y="298"/>
                    </a:cubicBezTo>
                    <a:lnTo>
                      <a:pt x="537" y="294"/>
                    </a:lnTo>
                    <a:close/>
                    <a:moveTo>
                      <a:pt x="551" y="294"/>
                    </a:moveTo>
                    <a:cubicBezTo>
                      <a:pt x="543" y="294"/>
                      <a:pt x="543" y="294"/>
                      <a:pt x="543" y="294"/>
                    </a:cubicBezTo>
                    <a:cubicBezTo>
                      <a:pt x="543" y="298"/>
                      <a:pt x="543" y="298"/>
                      <a:pt x="543" y="298"/>
                    </a:cubicBezTo>
                    <a:cubicBezTo>
                      <a:pt x="551" y="298"/>
                      <a:pt x="551" y="298"/>
                      <a:pt x="551" y="298"/>
                    </a:cubicBezTo>
                    <a:lnTo>
                      <a:pt x="551" y="294"/>
                    </a:lnTo>
                    <a:close/>
                    <a:moveTo>
                      <a:pt x="565" y="294"/>
                    </a:moveTo>
                    <a:cubicBezTo>
                      <a:pt x="557" y="294"/>
                      <a:pt x="557" y="294"/>
                      <a:pt x="557" y="294"/>
                    </a:cubicBezTo>
                    <a:cubicBezTo>
                      <a:pt x="557" y="298"/>
                      <a:pt x="557" y="298"/>
                      <a:pt x="557" y="298"/>
                    </a:cubicBezTo>
                    <a:cubicBezTo>
                      <a:pt x="565" y="298"/>
                      <a:pt x="565" y="298"/>
                      <a:pt x="565" y="298"/>
                    </a:cubicBezTo>
                    <a:lnTo>
                      <a:pt x="565" y="294"/>
                    </a:lnTo>
                    <a:close/>
                    <a:moveTo>
                      <a:pt x="579" y="294"/>
                    </a:moveTo>
                    <a:cubicBezTo>
                      <a:pt x="571" y="294"/>
                      <a:pt x="571" y="294"/>
                      <a:pt x="571" y="294"/>
                    </a:cubicBezTo>
                    <a:cubicBezTo>
                      <a:pt x="571" y="298"/>
                      <a:pt x="571" y="298"/>
                      <a:pt x="571" y="298"/>
                    </a:cubicBezTo>
                    <a:cubicBezTo>
                      <a:pt x="579" y="298"/>
                      <a:pt x="579" y="298"/>
                      <a:pt x="579" y="298"/>
                    </a:cubicBezTo>
                    <a:lnTo>
                      <a:pt x="579" y="294"/>
                    </a:lnTo>
                    <a:close/>
                    <a:moveTo>
                      <a:pt x="593" y="294"/>
                    </a:moveTo>
                    <a:cubicBezTo>
                      <a:pt x="585" y="294"/>
                      <a:pt x="585" y="294"/>
                      <a:pt x="585" y="294"/>
                    </a:cubicBezTo>
                    <a:cubicBezTo>
                      <a:pt x="585" y="298"/>
                      <a:pt x="585" y="298"/>
                      <a:pt x="585" y="298"/>
                    </a:cubicBezTo>
                    <a:cubicBezTo>
                      <a:pt x="593" y="298"/>
                      <a:pt x="593" y="298"/>
                      <a:pt x="593" y="298"/>
                    </a:cubicBezTo>
                    <a:lnTo>
                      <a:pt x="593" y="294"/>
                    </a:lnTo>
                    <a:close/>
                    <a:moveTo>
                      <a:pt x="607" y="294"/>
                    </a:moveTo>
                    <a:cubicBezTo>
                      <a:pt x="599" y="294"/>
                      <a:pt x="599" y="294"/>
                      <a:pt x="599" y="294"/>
                    </a:cubicBezTo>
                    <a:cubicBezTo>
                      <a:pt x="599" y="298"/>
                      <a:pt x="599" y="298"/>
                      <a:pt x="599" y="298"/>
                    </a:cubicBezTo>
                    <a:cubicBezTo>
                      <a:pt x="607" y="298"/>
                      <a:pt x="607" y="298"/>
                      <a:pt x="607" y="298"/>
                    </a:cubicBezTo>
                    <a:lnTo>
                      <a:pt x="607" y="294"/>
                    </a:lnTo>
                    <a:close/>
                    <a:moveTo>
                      <a:pt x="621" y="294"/>
                    </a:moveTo>
                    <a:cubicBezTo>
                      <a:pt x="613" y="294"/>
                      <a:pt x="613" y="294"/>
                      <a:pt x="613" y="294"/>
                    </a:cubicBezTo>
                    <a:cubicBezTo>
                      <a:pt x="613" y="298"/>
                      <a:pt x="613" y="298"/>
                      <a:pt x="613" y="298"/>
                    </a:cubicBezTo>
                    <a:cubicBezTo>
                      <a:pt x="621" y="298"/>
                      <a:pt x="621" y="298"/>
                      <a:pt x="621" y="298"/>
                    </a:cubicBezTo>
                    <a:lnTo>
                      <a:pt x="621" y="294"/>
                    </a:lnTo>
                    <a:close/>
                    <a:moveTo>
                      <a:pt x="635" y="294"/>
                    </a:moveTo>
                    <a:cubicBezTo>
                      <a:pt x="627" y="294"/>
                      <a:pt x="627" y="294"/>
                      <a:pt x="627" y="294"/>
                    </a:cubicBezTo>
                    <a:cubicBezTo>
                      <a:pt x="627" y="298"/>
                      <a:pt x="627" y="298"/>
                      <a:pt x="627" y="298"/>
                    </a:cubicBezTo>
                    <a:cubicBezTo>
                      <a:pt x="635" y="298"/>
                      <a:pt x="635" y="298"/>
                      <a:pt x="635" y="298"/>
                    </a:cubicBezTo>
                    <a:lnTo>
                      <a:pt x="635" y="294"/>
                    </a:lnTo>
                    <a:close/>
                    <a:moveTo>
                      <a:pt x="649" y="294"/>
                    </a:moveTo>
                    <a:cubicBezTo>
                      <a:pt x="641" y="294"/>
                      <a:pt x="641" y="294"/>
                      <a:pt x="641" y="294"/>
                    </a:cubicBezTo>
                    <a:cubicBezTo>
                      <a:pt x="641" y="298"/>
                      <a:pt x="641" y="298"/>
                      <a:pt x="641" y="298"/>
                    </a:cubicBezTo>
                    <a:cubicBezTo>
                      <a:pt x="649" y="298"/>
                      <a:pt x="649" y="298"/>
                      <a:pt x="649" y="298"/>
                    </a:cubicBezTo>
                    <a:lnTo>
                      <a:pt x="649" y="294"/>
                    </a:lnTo>
                    <a:close/>
                    <a:moveTo>
                      <a:pt x="663" y="294"/>
                    </a:moveTo>
                    <a:cubicBezTo>
                      <a:pt x="655" y="294"/>
                      <a:pt x="655" y="294"/>
                      <a:pt x="655" y="294"/>
                    </a:cubicBezTo>
                    <a:cubicBezTo>
                      <a:pt x="655" y="298"/>
                      <a:pt x="655" y="298"/>
                      <a:pt x="655" y="298"/>
                    </a:cubicBezTo>
                    <a:cubicBezTo>
                      <a:pt x="663" y="298"/>
                      <a:pt x="663" y="298"/>
                      <a:pt x="663" y="298"/>
                    </a:cubicBezTo>
                    <a:lnTo>
                      <a:pt x="663" y="294"/>
                    </a:lnTo>
                    <a:close/>
                    <a:moveTo>
                      <a:pt x="677" y="294"/>
                    </a:moveTo>
                    <a:cubicBezTo>
                      <a:pt x="669" y="294"/>
                      <a:pt x="669" y="294"/>
                      <a:pt x="669" y="294"/>
                    </a:cubicBezTo>
                    <a:cubicBezTo>
                      <a:pt x="669" y="298"/>
                      <a:pt x="669" y="298"/>
                      <a:pt x="669" y="298"/>
                    </a:cubicBezTo>
                    <a:cubicBezTo>
                      <a:pt x="677" y="298"/>
                      <a:pt x="677" y="298"/>
                      <a:pt x="677" y="298"/>
                    </a:cubicBezTo>
                    <a:lnTo>
                      <a:pt x="677" y="294"/>
                    </a:lnTo>
                    <a:close/>
                    <a:moveTo>
                      <a:pt x="691" y="294"/>
                    </a:moveTo>
                    <a:cubicBezTo>
                      <a:pt x="683" y="294"/>
                      <a:pt x="683" y="294"/>
                      <a:pt x="683" y="294"/>
                    </a:cubicBezTo>
                    <a:cubicBezTo>
                      <a:pt x="683" y="298"/>
                      <a:pt x="683" y="298"/>
                      <a:pt x="683" y="298"/>
                    </a:cubicBezTo>
                    <a:cubicBezTo>
                      <a:pt x="691" y="298"/>
                      <a:pt x="691" y="298"/>
                      <a:pt x="691" y="298"/>
                    </a:cubicBezTo>
                    <a:lnTo>
                      <a:pt x="691" y="294"/>
                    </a:lnTo>
                    <a:close/>
                    <a:moveTo>
                      <a:pt x="705" y="294"/>
                    </a:moveTo>
                    <a:cubicBezTo>
                      <a:pt x="697" y="294"/>
                      <a:pt x="697" y="294"/>
                      <a:pt x="697" y="294"/>
                    </a:cubicBezTo>
                    <a:cubicBezTo>
                      <a:pt x="697" y="298"/>
                      <a:pt x="697" y="298"/>
                      <a:pt x="697" y="298"/>
                    </a:cubicBezTo>
                    <a:cubicBezTo>
                      <a:pt x="705" y="298"/>
                      <a:pt x="705" y="298"/>
                      <a:pt x="705" y="298"/>
                    </a:cubicBezTo>
                    <a:lnTo>
                      <a:pt x="705" y="294"/>
                    </a:lnTo>
                    <a:close/>
                    <a:moveTo>
                      <a:pt x="720" y="294"/>
                    </a:moveTo>
                    <a:cubicBezTo>
                      <a:pt x="711" y="294"/>
                      <a:pt x="711" y="294"/>
                      <a:pt x="711" y="294"/>
                    </a:cubicBezTo>
                    <a:cubicBezTo>
                      <a:pt x="711" y="298"/>
                      <a:pt x="711" y="298"/>
                      <a:pt x="711" y="298"/>
                    </a:cubicBezTo>
                    <a:cubicBezTo>
                      <a:pt x="720" y="298"/>
                      <a:pt x="720" y="298"/>
                      <a:pt x="720" y="298"/>
                    </a:cubicBezTo>
                    <a:lnTo>
                      <a:pt x="720" y="294"/>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Rectangle 11">
                <a:extLst>
                  <a:ext uri="{FF2B5EF4-FFF2-40B4-BE49-F238E27FC236}">
                    <a16:creationId xmlns:a16="http://schemas.microsoft.com/office/drawing/2014/main" id="{D6B849C9-A96B-48D2-B6FC-6164EC119927}"/>
                  </a:ext>
                </a:extLst>
              </p:cNvPr>
              <p:cNvSpPr>
                <a:spLocks noChangeArrowheads="1"/>
              </p:cNvSpPr>
              <p:nvPr/>
            </p:nvSpPr>
            <p:spPr bwMode="auto">
              <a:xfrm>
                <a:off x="6616700" y="2290763"/>
                <a:ext cx="20638" cy="222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2">
                <a:extLst>
                  <a:ext uri="{FF2B5EF4-FFF2-40B4-BE49-F238E27FC236}">
                    <a16:creationId xmlns:a16="http://schemas.microsoft.com/office/drawing/2014/main" id="{B9E0F8E1-644E-45A9-AE40-2691881C8F38}"/>
                  </a:ext>
                </a:extLst>
              </p:cNvPr>
              <p:cNvSpPr>
                <a:spLocks/>
              </p:cNvSpPr>
              <p:nvPr/>
            </p:nvSpPr>
            <p:spPr bwMode="auto">
              <a:xfrm>
                <a:off x="6616700" y="2290763"/>
                <a:ext cx="20638" cy="22225"/>
              </a:xfrm>
              <a:custGeom>
                <a:avLst/>
                <a:gdLst>
                  <a:gd name="T0" fmla="*/ 0 w 13"/>
                  <a:gd name="T1" fmla="*/ 14 h 14"/>
                  <a:gd name="T2" fmla="*/ 13 w 13"/>
                  <a:gd name="T3" fmla="*/ 14 h 14"/>
                  <a:gd name="T4" fmla="*/ 13 w 13"/>
                  <a:gd name="T5" fmla="*/ 0 h 14"/>
                  <a:gd name="T6" fmla="*/ 0 w 13"/>
                  <a:gd name="T7" fmla="*/ 0 h 14"/>
                </a:gdLst>
                <a:ahLst/>
                <a:cxnLst>
                  <a:cxn ang="0">
                    <a:pos x="T0" y="T1"/>
                  </a:cxn>
                  <a:cxn ang="0">
                    <a:pos x="T2" y="T3"/>
                  </a:cxn>
                  <a:cxn ang="0">
                    <a:pos x="T4" y="T5"/>
                  </a:cxn>
                  <a:cxn ang="0">
                    <a:pos x="T6" y="T7"/>
                  </a:cxn>
                </a:cxnLst>
                <a:rect l="0" t="0" r="r" b="b"/>
                <a:pathLst>
                  <a:path w="13" h="14">
                    <a:moveTo>
                      <a:pt x="0" y="14"/>
                    </a:moveTo>
                    <a:lnTo>
                      <a:pt x="13" y="14"/>
                    </a:lnTo>
                    <a:lnTo>
                      <a:pt x="13" y="0"/>
                    </a:lnTo>
                    <a:lnTo>
                      <a:pt x="0" y="0"/>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5" name="Rectangle 14">
              <a:extLst>
                <a:ext uri="{FF2B5EF4-FFF2-40B4-BE49-F238E27FC236}">
                  <a16:creationId xmlns:a16="http://schemas.microsoft.com/office/drawing/2014/main" id="{63C0226B-7CC7-486F-A06A-AAC167EC31A5}"/>
                </a:ext>
              </a:extLst>
            </p:cNvPr>
            <p:cNvSpPr/>
            <p:nvPr/>
          </p:nvSpPr>
          <p:spPr>
            <a:xfrm>
              <a:off x="3251452" y="2682815"/>
              <a:ext cx="2349248" cy="800219"/>
            </a:xfrm>
            <a:prstGeom prst="rect">
              <a:avLst/>
            </a:prstGeom>
          </p:spPr>
          <p:txBody>
            <a:bodyPr wrap="square">
              <a:spAutoFit/>
            </a:bodyPr>
            <a:lstStyle/>
            <a:p>
              <a:r>
                <a:rPr lang="en-US" sz="3100" spc="200" dirty="0">
                  <a:latin typeface="Montserrat" panose="00000500000000000000" pitchFamily="50" charset="0"/>
                  <a:ea typeface="Open Sans Extrabold" panose="020B0906030804020204" pitchFamily="34" charset="0"/>
                  <a:cs typeface="Arial" panose="020B0604020202020204" pitchFamily="34" charset="0"/>
                </a:rPr>
                <a:t>THANKS</a:t>
              </a:r>
            </a:p>
            <a:p>
              <a:r>
                <a:rPr lang="en-US" sz="1500" spc="200" dirty="0">
                  <a:latin typeface="Montserrat" panose="00000500000000000000" pitchFamily="50" charset="0"/>
                  <a:ea typeface="Open Sans Semibold" panose="020B0706030804020204" pitchFamily="34" charset="0"/>
                  <a:cs typeface="Arial" panose="020B0604020202020204" pitchFamily="34" charset="0"/>
                </a:rPr>
                <a:t> FOR WATCHING</a:t>
              </a:r>
            </a:p>
          </p:txBody>
        </p:sp>
        <p:sp>
          <p:nvSpPr>
            <p:cNvPr id="16" name="Rectangle 15">
              <a:extLst>
                <a:ext uri="{FF2B5EF4-FFF2-40B4-BE49-F238E27FC236}">
                  <a16:creationId xmlns:a16="http://schemas.microsoft.com/office/drawing/2014/main" id="{CAE58BA3-D953-499F-AFDE-9EF841304A8E}"/>
                </a:ext>
              </a:extLst>
            </p:cNvPr>
            <p:cNvSpPr/>
            <p:nvPr/>
          </p:nvSpPr>
          <p:spPr>
            <a:xfrm>
              <a:off x="6488505" y="2720317"/>
              <a:ext cx="2450582" cy="864917"/>
            </a:xfrm>
            <a:prstGeom prst="rect">
              <a:avLst/>
            </a:prstGeom>
          </p:spPr>
          <p:txBody>
            <a:bodyPr wrap="square">
              <a:spAutoFit/>
            </a:bodyPr>
            <a:lstStyle/>
            <a:p>
              <a:pPr algn="ctr">
                <a:lnSpc>
                  <a:spcPts val="3000"/>
                </a:lnSpc>
              </a:pPr>
              <a:r>
                <a:rPr lang="en-US" sz="30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HAVE A</a:t>
              </a:r>
            </a:p>
            <a:p>
              <a:pPr algn="ctr">
                <a:lnSpc>
                  <a:spcPts val="3000"/>
                </a:lnSpc>
              </a:pPr>
              <a:r>
                <a:rPr lang="en-US" sz="30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QUESTION?</a:t>
              </a:r>
            </a:p>
          </p:txBody>
        </p:sp>
      </p:grpSp>
    </p:spTree>
    <p:extLst>
      <p:ext uri="{BB962C8B-B14F-4D97-AF65-F5344CB8AC3E}">
        <p14:creationId xmlns:p14="http://schemas.microsoft.com/office/powerpoint/2010/main" val="2794358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EA1FB291-4F22-4574-9354-5810BFD19B12}"/>
              </a:ext>
            </a:extLst>
          </p:cNvPr>
          <p:cNvSpPr/>
          <p:nvPr/>
        </p:nvSpPr>
        <p:spPr>
          <a:xfrm rot="20599508">
            <a:off x="4905826" y="2351315"/>
            <a:ext cx="2845381" cy="245291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4C3D0A9-F8CA-4FD3-A6B7-A969A2141132}"/>
              </a:ext>
            </a:extLst>
          </p:cNvPr>
          <p:cNvSpPr txBox="1"/>
          <p:nvPr/>
        </p:nvSpPr>
        <p:spPr>
          <a:xfrm>
            <a:off x="2394857" y="2867308"/>
            <a:ext cx="7402286" cy="1123384"/>
          </a:xfrm>
          <a:prstGeom prst="rect">
            <a:avLst/>
          </a:prstGeom>
          <a:noFill/>
        </p:spPr>
        <p:txBody>
          <a:bodyPr wrap="square" rtlCol="0">
            <a:spAutoFit/>
          </a:bodyPr>
          <a:lstStyle/>
          <a:p>
            <a:pPr algn="ctr"/>
            <a:r>
              <a:rPr lang="en-US" sz="6700" dirty="0">
                <a:latin typeface="Raleway Light" panose="020B0403030101060003" pitchFamily="34" charset="0"/>
                <a:ea typeface="Abril Text" charset="0"/>
                <a:cs typeface="Abril Text" charset="0"/>
              </a:rPr>
              <a:t>END SLIDE</a:t>
            </a:r>
          </a:p>
        </p:txBody>
      </p:sp>
    </p:spTree>
    <p:extLst>
      <p:ext uri="{BB962C8B-B14F-4D97-AF65-F5344CB8AC3E}">
        <p14:creationId xmlns:p14="http://schemas.microsoft.com/office/powerpoint/2010/main" val="3469863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918DECE2-2726-4AB0-8392-EBC570D1A52F}"/>
              </a:ext>
            </a:extLst>
          </p:cNvPr>
          <p:cNvPicPr>
            <a:picLocks noGrp="1" noChangeAspect="1"/>
          </p:cNvPicPr>
          <p:nvPr>
            <p:ph type="pic" sz="quarter" idx="10"/>
          </p:nvPr>
        </p:nvPicPr>
        <p:blipFill>
          <a:blip r:embed="rId2"/>
          <a:srcRect t="11598" b="11598"/>
          <a:stretch>
            <a:fillRect/>
          </a:stretch>
        </p:blipFill>
        <p:spPr/>
      </p:pic>
      <p:sp>
        <p:nvSpPr>
          <p:cNvPr id="15" name="Rectangle 14">
            <a:extLst>
              <a:ext uri="{FF2B5EF4-FFF2-40B4-BE49-F238E27FC236}">
                <a16:creationId xmlns:a16="http://schemas.microsoft.com/office/drawing/2014/main" id="{779CEF81-7518-42CE-9203-C27326C0210B}"/>
              </a:ext>
            </a:extLst>
          </p:cNvPr>
          <p:cNvSpPr/>
          <p:nvPr/>
        </p:nvSpPr>
        <p:spPr>
          <a:xfrm>
            <a:off x="7556500" y="1333500"/>
            <a:ext cx="3606800" cy="419100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9FC50EFD-2EF0-4745-8527-3DC9FE0BFBCF}"/>
              </a:ext>
            </a:extLst>
          </p:cNvPr>
          <p:cNvSpPr txBox="1"/>
          <p:nvPr/>
        </p:nvSpPr>
        <p:spPr>
          <a:xfrm>
            <a:off x="1232653" y="1779022"/>
            <a:ext cx="2818647" cy="1077218"/>
          </a:xfrm>
          <a:prstGeom prst="rect">
            <a:avLst/>
          </a:prstGeom>
          <a:noFill/>
        </p:spPr>
        <p:txBody>
          <a:bodyPr wrap="square" rtlCol="0">
            <a:spAutoFit/>
          </a:bodyPr>
          <a:lstStyle/>
          <a:p>
            <a:r>
              <a:rPr lang="en-US" sz="3200" dirty="0">
                <a:solidFill>
                  <a:schemeClr val="tx1">
                    <a:lumMod val="65000"/>
                    <a:lumOff val="35000"/>
                  </a:schemeClr>
                </a:solidFill>
                <a:latin typeface="Abril Display" panose="02000503000000020003" pitchFamily="50" charset="0"/>
              </a:rPr>
              <a:t>Hello!</a:t>
            </a:r>
          </a:p>
          <a:p>
            <a:r>
              <a:rPr lang="en-US" sz="3200" dirty="0">
                <a:solidFill>
                  <a:schemeClr val="tx1">
                    <a:lumMod val="65000"/>
                    <a:lumOff val="35000"/>
                  </a:schemeClr>
                </a:solidFill>
                <a:latin typeface="Abril Display" panose="02000503000000020003" pitchFamily="50" charset="0"/>
              </a:rPr>
              <a:t>We Are Shape</a:t>
            </a:r>
          </a:p>
        </p:txBody>
      </p:sp>
      <p:sp>
        <p:nvSpPr>
          <p:cNvPr id="30" name="TextBox 29">
            <a:extLst>
              <a:ext uri="{FF2B5EF4-FFF2-40B4-BE49-F238E27FC236}">
                <a16:creationId xmlns:a16="http://schemas.microsoft.com/office/drawing/2014/main" id="{BE18DE9C-CA80-4440-AC50-732180097AB3}"/>
              </a:ext>
            </a:extLst>
          </p:cNvPr>
          <p:cNvSpPr txBox="1"/>
          <p:nvPr/>
        </p:nvSpPr>
        <p:spPr>
          <a:xfrm>
            <a:off x="1232653" y="2951490"/>
            <a:ext cx="4474727" cy="755913"/>
          </a:xfrm>
          <a:prstGeom prst="rect">
            <a:avLst/>
          </a:prstGeom>
          <a:noFill/>
        </p:spPr>
        <p:txBody>
          <a:bodyPr wrap="square" rtlCol="0">
            <a:spAutoFit/>
          </a:bodyPr>
          <a:lstStyle/>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shop owner by visiting</a:t>
            </a:r>
          </a:p>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their shop profile and to sending them a message. For anything else (licensing, billing, </a:t>
            </a:r>
            <a:r>
              <a:rPr lang="en-US" sz="870" i="1"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etc</a:t>
            </a: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please visit our Help Center.</a:t>
            </a:r>
          </a:p>
        </p:txBody>
      </p:sp>
      <p:sp>
        <p:nvSpPr>
          <p:cNvPr id="31" name="TextBox 30">
            <a:extLst>
              <a:ext uri="{FF2B5EF4-FFF2-40B4-BE49-F238E27FC236}">
                <a16:creationId xmlns:a16="http://schemas.microsoft.com/office/drawing/2014/main" id="{7052CB85-A85A-4C93-8F8D-70FE5D58A4DF}"/>
              </a:ext>
            </a:extLst>
          </p:cNvPr>
          <p:cNvSpPr txBox="1"/>
          <p:nvPr/>
        </p:nvSpPr>
        <p:spPr>
          <a:xfrm>
            <a:off x="1232653" y="3930561"/>
            <a:ext cx="4604267" cy="1371273"/>
          </a:xfrm>
          <a:prstGeom prst="rect">
            <a:avLst/>
          </a:prstGeom>
          <a:noFill/>
        </p:spPr>
        <p:txBody>
          <a:bodyPr wrap="square" rtlCol="0">
            <a:spAutoFit/>
          </a:bodyPr>
          <a:lstStyle/>
          <a:p>
            <a:pPr>
              <a:lnSpc>
                <a:spcPts val="1700"/>
              </a:lnSpc>
            </a:pP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can't gathered waters had winged. Creepiest don't subdue which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two set had seasons. To be Fifth you’ll, to be  man wherein seas our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two set had seasons. subdue which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two set had seasons. Fifth you’ll, to be  man wherein seas our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a:t>
            </a:r>
          </a:p>
        </p:txBody>
      </p:sp>
    </p:spTree>
    <p:extLst>
      <p:ext uri="{BB962C8B-B14F-4D97-AF65-F5344CB8AC3E}">
        <p14:creationId xmlns:p14="http://schemas.microsoft.com/office/powerpoint/2010/main" val="3620610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8E4D8730-0B63-4A78-8E1B-F17C628026E6}"/>
              </a:ext>
            </a:extLst>
          </p:cNvPr>
          <p:cNvPicPr>
            <a:picLocks noGrp="1" noChangeAspect="1"/>
          </p:cNvPicPr>
          <p:nvPr>
            <p:ph type="pic" sz="quarter" idx="10"/>
          </p:nvPr>
        </p:nvPicPr>
        <p:blipFill>
          <a:blip r:embed="rId2"/>
          <a:srcRect t="12500" b="12500"/>
          <a:stretch>
            <a:fillRect/>
          </a:stretch>
        </p:blipFill>
        <p:spPr/>
      </p:pic>
      <p:sp>
        <p:nvSpPr>
          <p:cNvPr id="20" name="TextBox 19">
            <a:extLst>
              <a:ext uri="{FF2B5EF4-FFF2-40B4-BE49-F238E27FC236}">
                <a16:creationId xmlns:a16="http://schemas.microsoft.com/office/drawing/2014/main" id="{48A810F5-2A56-4F7E-B4F1-047EB6D8C9FD}"/>
              </a:ext>
            </a:extLst>
          </p:cNvPr>
          <p:cNvSpPr txBox="1"/>
          <p:nvPr/>
        </p:nvSpPr>
        <p:spPr>
          <a:xfrm>
            <a:off x="6728578" y="1561207"/>
            <a:ext cx="3282197" cy="1077218"/>
          </a:xfrm>
          <a:prstGeom prst="rect">
            <a:avLst/>
          </a:prstGeom>
          <a:noFill/>
        </p:spPr>
        <p:txBody>
          <a:bodyPr wrap="square" rtlCol="0">
            <a:spAutoFit/>
          </a:bodyPr>
          <a:lstStyle/>
          <a:p>
            <a:r>
              <a:rPr lang="en-US" sz="3200" dirty="0">
                <a:solidFill>
                  <a:schemeClr val="tx1">
                    <a:lumMod val="65000"/>
                    <a:lumOff val="35000"/>
                  </a:schemeClr>
                </a:solidFill>
                <a:latin typeface="Abril Display" panose="02000503000000020003" pitchFamily="50" charset="0"/>
              </a:rPr>
              <a:t>An overview</a:t>
            </a:r>
          </a:p>
          <a:p>
            <a:r>
              <a:rPr lang="en-US" sz="3200" dirty="0">
                <a:solidFill>
                  <a:schemeClr val="tx1">
                    <a:lumMod val="65000"/>
                    <a:lumOff val="35000"/>
                  </a:schemeClr>
                </a:solidFill>
                <a:latin typeface="Abril Display" panose="02000503000000020003" pitchFamily="50" charset="0"/>
              </a:rPr>
              <a:t>of the problem</a:t>
            </a:r>
          </a:p>
        </p:txBody>
      </p:sp>
      <p:sp>
        <p:nvSpPr>
          <p:cNvPr id="21" name="TextBox 20">
            <a:extLst>
              <a:ext uri="{FF2B5EF4-FFF2-40B4-BE49-F238E27FC236}">
                <a16:creationId xmlns:a16="http://schemas.microsoft.com/office/drawing/2014/main" id="{F76C8A9B-070F-428F-9411-4E182FEC1090}"/>
              </a:ext>
            </a:extLst>
          </p:cNvPr>
          <p:cNvSpPr txBox="1"/>
          <p:nvPr/>
        </p:nvSpPr>
        <p:spPr>
          <a:xfrm>
            <a:off x="6728578" y="2733675"/>
            <a:ext cx="4474727" cy="755913"/>
          </a:xfrm>
          <a:prstGeom prst="rect">
            <a:avLst/>
          </a:prstGeom>
          <a:noFill/>
        </p:spPr>
        <p:txBody>
          <a:bodyPr wrap="square" rtlCol="0">
            <a:spAutoFit/>
          </a:bodyPr>
          <a:lstStyle/>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shop owner by visiting</a:t>
            </a:r>
          </a:p>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their shop profile and to sending them a message. For anything else (licensing, billing, </a:t>
            </a:r>
            <a:r>
              <a:rPr lang="en-US" sz="870" i="1"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etc</a:t>
            </a: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please visit our Help Center.</a:t>
            </a:r>
          </a:p>
        </p:txBody>
      </p:sp>
      <p:sp>
        <p:nvSpPr>
          <p:cNvPr id="22" name="TextBox 21">
            <a:extLst>
              <a:ext uri="{FF2B5EF4-FFF2-40B4-BE49-F238E27FC236}">
                <a16:creationId xmlns:a16="http://schemas.microsoft.com/office/drawing/2014/main" id="{69ACC7C4-4557-4C24-8A03-915F6B440709}"/>
              </a:ext>
            </a:extLst>
          </p:cNvPr>
          <p:cNvSpPr txBox="1"/>
          <p:nvPr/>
        </p:nvSpPr>
        <p:spPr>
          <a:xfrm>
            <a:off x="6728578" y="3712746"/>
            <a:ext cx="4604267" cy="1371273"/>
          </a:xfrm>
          <a:prstGeom prst="rect">
            <a:avLst/>
          </a:prstGeom>
          <a:noFill/>
        </p:spPr>
        <p:txBody>
          <a:bodyPr wrap="square" rtlCol="0">
            <a:spAutoFit/>
          </a:bodyPr>
          <a:lstStyle/>
          <a:p>
            <a:pPr>
              <a:lnSpc>
                <a:spcPts val="1700"/>
              </a:lnSpc>
            </a:pP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can't gathered waters had winged. Creepiest don't subdue which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two set had seasons. To be Fifth you’ll, to be  man wherein seas our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two set had seasons. subdue which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two set had seasons. Fifth you’ll, to be  man wherein seas our </a:t>
            </a:r>
            <a:r>
              <a:rPr lang="en-US" sz="870"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a:t>
            </a:r>
          </a:p>
        </p:txBody>
      </p:sp>
      <p:sp>
        <p:nvSpPr>
          <p:cNvPr id="23" name="TextBox 22">
            <a:extLst>
              <a:ext uri="{FF2B5EF4-FFF2-40B4-BE49-F238E27FC236}">
                <a16:creationId xmlns:a16="http://schemas.microsoft.com/office/drawing/2014/main" id="{2DBDFE57-EC11-4C06-9B50-F264186B7C88}"/>
              </a:ext>
            </a:extLst>
          </p:cNvPr>
          <p:cNvSpPr txBox="1"/>
          <p:nvPr/>
        </p:nvSpPr>
        <p:spPr>
          <a:xfrm>
            <a:off x="6728578" y="5248275"/>
            <a:ext cx="2243971" cy="294632"/>
          </a:xfrm>
          <a:prstGeom prst="rect">
            <a:avLst/>
          </a:prstGeom>
          <a:noFill/>
        </p:spPr>
        <p:txBody>
          <a:bodyPr wrap="square" rtlCol="0">
            <a:spAutoFit/>
          </a:bodyPr>
          <a:lstStyle/>
          <a:p>
            <a:pPr>
              <a:lnSpc>
                <a:spcPts val="1800"/>
              </a:lnSpc>
            </a:pPr>
            <a:r>
              <a:rPr lang="en-US" sz="1000" i="1" spc="50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www.shape.com</a:t>
            </a:r>
          </a:p>
        </p:txBody>
      </p:sp>
    </p:spTree>
    <p:extLst>
      <p:ext uri="{BB962C8B-B14F-4D97-AF65-F5344CB8AC3E}">
        <p14:creationId xmlns:p14="http://schemas.microsoft.com/office/powerpoint/2010/main" val="1657841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4FFBC78-B303-4197-A6A1-F187AEC83F60}"/>
              </a:ext>
            </a:extLst>
          </p:cNvPr>
          <p:cNvGrpSpPr/>
          <p:nvPr/>
        </p:nvGrpSpPr>
        <p:grpSpPr>
          <a:xfrm>
            <a:off x="1037217" y="881875"/>
            <a:ext cx="3965547" cy="4978248"/>
            <a:chOff x="1008642" y="786625"/>
            <a:chExt cx="3965547" cy="4978248"/>
          </a:xfrm>
        </p:grpSpPr>
        <p:grpSp>
          <p:nvGrpSpPr>
            <p:cNvPr id="15" name="Group 14">
              <a:extLst>
                <a:ext uri="{FF2B5EF4-FFF2-40B4-BE49-F238E27FC236}">
                  <a16:creationId xmlns:a16="http://schemas.microsoft.com/office/drawing/2014/main" id="{9FB04EB7-79C6-4E5D-8F6E-5FD356696A6B}"/>
                </a:ext>
              </a:extLst>
            </p:cNvPr>
            <p:cNvGrpSpPr/>
            <p:nvPr/>
          </p:nvGrpSpPr>
          <p:grpSpPr>
            <a:xfrm>
              <a:off x="1008642" y="786625"/>
              <a:ext cx="3965547" cy="4503056"/>
              <a:chOff x="1105116" y="786625"/>
              <a:chExt cx="3965547" cy="4503056"/>
            </a:xfrm>
          </p:grpSpPr>
          <p:sp>
            <p:nvSpPr>
              <p:cNvPr id="22" name="TextBox 21">
                <a:extLst>
                  <a:ext uri="{FF2B5EF4-FFF2-40B4-BE49-F238E27FC236}">
                    <a16:creationId xmlns:a16="http://schemas.microsoft.com/office/drawing/2014/main" id="{8470C079-70BB-4255-A552-79836CCF4760}"/>
                  </a:ext>
                </a:extLst>
              </p:cNvPr>
              <p:cNvSpPr txBox="1"/>
              <p:nvPr/>
            </p:nvSpPr>
            <p:spPr>
              <a:xfrm>
                <a:off x="1201589" y="1093127"/>
                <a:ext cx="3772600" cy="1169551"/>
              </a:xfrm>
              <a:prstGeom prst="rect">
                <a:avLst/>
              </a:prstGeom>
              <a:noFill/>
            </p:spPr>
            <p:txBody>
              <a:bodyPr wrap="square" rtlCol="0">
                <a:spAutoFit/>
              </a:bodyPr>
              <a:lstStyle/>
              <a:p>
                <a:pPr algn="ctr"/>
                <a:r>
                  <a:rPr lang="en-US" sz="3500" spc="500" dirty="0">
                    <a:solidFill>
                      <a:schemeClr val="tx1">
                        <a:lumMod val="75000"/>
                        <a:lumOff val="25000"/>
                      </a:schemeClr>
                    </a:solidFill>
                    <a:latin typeface="Montserrat" panose="00000500000000000000" pitchFamily="50" charset="0"/>
                  </a:rPr>
                  <a:t>A LITTLE BIT</a:t>
                </a:r>
              </a:p>
              <a:p>
                <a:pPr algn="ctr"/>
                <a:r>
                  <a:rPr lang="en-US" sz="3500" spc="500" dirty="0">
                    <a:solidFill>
                      <a:schemeClr val="tx1">
                        <a:lumMod val="75000"/>
                        <a:lumOff val="25000"/>
                      </a:schemeClr>
                    </a:solidFill>
                    <a:latin typeface="Montserrat" panose="00000500000000000000" pitchFamily="50" charset="0"/>
                  </a:rPr>
                  <a:t>OF HISTORY</a:t>
                </a:r>
              </a:p>
            </p:txBody>
          </p:sp>
          <p:sp>
            <p:nvSpPr>
              <p:cNvPr id="23" name="TextBox 22">
                <a:extLst>
                  <a:ext uri="{FF2B5EF4-FFF2-40B4-BE49-F238E27FC236}">
                    <a16:creationId xmlns:a16="http://schemas.microsoft.com/office/drawing/2014/main" id="{A0C3B2BF-39F7-4CB6-AFA8-19B9768B008B}"/>
                  </a:ext>
                </a:extLst>
              </p:cNvPr>
              <p:cNvSpPr txBox="1"/>
              <p:nvPr/>
            </p:nvSpPr>
            <p:spPr>
              <a:xfrm>
                <a:off x="1105116" y="4533768"/>
                <a:ext cx="3965547" cy="755913"/>
              </a:xfrm>
              <a:prstGeom prst="rect">
                <a:avLst/>
              </a:prstGeom>
              <a:noFill/>
            </p:spPr>
            <p:txBody>
              <a:bodyPr wrap="square" rtlCol="0">
                <a:spAutoFit/>
              </a:bodyPr>
              <a:lstStyle/>
              <a:p>
                <a:pPr algn="ctr">
                  <a:lnSpc>
                    <a:spcPts val="1800"/>
                  </a:lnSpc>
                </a:pP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shop owner by visiting their shop profile and to sending them a message. For anything else (licensing, billing,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etc</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please visit our Help Center.</a:t>
                </a:r>
              </a:p>
            </p:txBody>
          </p:sp>
          <p:sp>
            <p:nvSpPr>
              <p:cNvPr id="25" name="TextBox 24">
                <a:extLst>
                  <a:ext uri="{FF2B5EF4-FFF2-40B4-BE49-F238E27FC236}">
                    <a16:creationId xmlns:a16="http://schemas.microsoft.com/office/drawing/2014/main" id="{D54354BC-E492-420E-93E3-F91F109F89F9}"/>
                  </a:ext>
                </a:extLst>
              </p:cNvPr>
              <p:cNvSpPr txBox="1"/>
              <p:nvPr/>
            </p:nvSpPr>
            <p:spPr>
              <a:xfrm>
                <a:off x="1245006" y="786625"/>
                <a:ext cx="3685767" cy="276999"/>
              </a:xfrm>
              <a:prstGeom prst="rect">
                <a:avLst/>
              </a:prstGeom>
              <a:noFill/>
            </p:spPr>
            <p:txBody>
              <a:bodyPr wrap="square" rtlCol="0">
                <a:spAutoFit/>
              </a:bodyPr>
              <a:lstStyle/>
              <a:p>
                <a:pPr algn="ctr"/>
                <a:r>
                  <a:rPr lang="en-US" sz="1200" spc="500" dirty="0">
                    <a:solidFill>
                      <a:schemeClr val="bg1">
                        <a:lumMod val="75000"/>
                      </a:schemeClr>
                    </a:solidFill>
                    <a:latin typeface="Montserrat" panose="00000500000000000000" pitchFamily="50" charset="0"/>
                  </a:rPr>
                  <a:t>YOU CAN WRITE HERE</a:t>
                </a:r>
              </a:p>
            </p:txBody>
          </p:sp>
          <p:sp>
            <p:nvSpPr>
              <p:cNvPr id="26" name="TextBox 25">
                <a:extLst>
                  <a:ext uri="{FF2B5EF4-FFF2-40B4-BE49-F238E27FC236}">
                    <a16:creationId xmlns:a16="http://schemas.microsoft.com/office/drawing/2014/main" id="{D1C283F0-F49E-4EC3-811E-98275E7669AE}"/>
                  </a:ext>
                </a:extLst>
              </p:cNvPr>
              <p:cNvSpPr txBox="1"/>
              <p:nvPr/>
            </p:nvSpPr>
            <p:spPr>
              <a:xfrm>
                <a:off x="1121179" y="2639436"/>
                <a:ext cx="3933420" cy="1765804"/>
              </a:xfrm>
              <a:prstGeom prst="rect">
                <a:avLst/>
              </a:prstGeom>
              <a:noFill/>
            </p:spPr>
            <p:txBody>
              <a:bodyPr wrap="square" rtlCol="0">
                <a:spAutoFit/>
              </a:bodyPr>
              <a:lstStyle/>
              <a:p>
                <a:pPr algn="ctr">
                  <a:lnSpc>
                    <a:spcPts val="1900"/>
                  </a:lnSpc>
                </a:pP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can't gathered waters</a:t>
                </a:r>
              </a:p>
              <a:p>
                <a:pPr algn="ctr">
                  <a:lnSpc>
                    <a:spcPts val="1900"/>
                  </a:lnSpc>
                </a:pP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had winged. Creepiest don't subdue which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 set had seasons. To be Fifth you’ll, to be  man wherein seas our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 set had seasons. subdue which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 set had seasons. Fifth you’ll, to be  man wherein seas our </a:t>
                </a:r>
                <a:r>
                  <a:rPr lang="en-US" sz="87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a:t>
                </a:r>
              </a:p>
            </p:txBody>
          </p:sp>
        </p:grpSp>
        <p:sp>
          <p:nvSpPr>
            <p:cNvPr id="13" name="TextBox 12">
              <a:extLst>
                <a:ext uri="{FF2B5EF4-FFF2-40B4-BE49-F238E27FC236}">
                  <a16:creationId xmlns:a16="http://schemas.microsoft.com/office/drawing/2014/main" id="{093C1798-52B1-4824-B8F1-390DC7FDF54F}"/>
                </a:ext>
              </a:extLst>
            </p:cNvPr>
            <p:cNvSpPr txBox="1"/>
            <p:nvPr/>
          </p:nvSpPr>
          <p:spPr>
            <a:xfrm>
              <a:off x="1869430" y="5470241"/>
              <a:ext cx="2243971" cy="294632"/>
            </a:xfrm>
            <a:prstGeom prst="rect">
              <a:avLst/>
            </a:prstGeom>
            <a:noFill/>
          </p:spPr>
          <p:txBody>
            <a:bodyPr wrap="square" rtlCol="0">
              <a:spAutoFit/>
            </a:bodyPr>
            <a:lstStyle/>
            <a:p>
              <a:pPr algn="ctr">
                <a:lnSpc>
                  <a:spcPts val="1800"/>
                </a:lnSpc>
              </a:pPr>
              <a:r>
                <a:rPr lang="en-US" sz="1000" i="1" spc="50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www.shape.com</a:t>
              </a:r>
            </a:p>
          </p:txBody>
        </p:sp>
      </p:grpSp>
      <p:pic>
        <p:nvPicPr>
          <p:cNvPr id="9" name="Picture Placeholder 8">
            <a:extLst>
              <a:ext uri="{FF2B5EF4-FFF2-40B4-BE49-F238E27FC236}">
                <a16:creationId xmlns:a16="http://schemas.microsoft.com/office/drawing/2014/main" id="{F62071BD-278B-4495-8E69-74BA4DA3FA3E}"/>
              </a:ext>
            </a:extLst>
          </p:cNvPr>
          <p:cNvPicPr>
            <a:picLocks noGrp="1" noChangeAspect="1"/>
          </p:cNvPicPr>
          <p:nvPr>
            <p:ph type="pic" sz="quarter" idx="10"/>
          </p:nvPr>
        </p:nvPicPr>
        <p:blipFill rotWithShape="1">
          <a:blip r:embed="rId2">
            <a:grayscl/>
          </a:blip>
          <a:srcRect l="4847" t="20001" r="13521" b="12499"/>
          <a:stretch/>
        </p:blipFill>
        <p:spPr>
          <a:xfrm>
            <a:off x="6096000" y="0"/>
            <a:ext cx="6096000" cy="6858000"/>
          </a:xfrm>
        </p:spPr>
      </p:pic>
    </p:spTree>
    <p:extLst>
      <p:ext uri="{BB962C8B-B14F-4D97-AF65-F5344CB8AC3E}">
        <p14:creationId xmlns:p14="http://schemas.microsoft.com/office/powerpoint/2010/main" val="1238679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14CF252-EFCE-404E-85F9-17FCE67F6C07}"/>
              </a:ext>
            </a:extLst>
          </p:cNvPr>
          <p:cNvPicPr>
            <a:picLocks noGrp="1" noChangeAspect="1"/>
          </p:cNvPicPr>
          <p:nvPr>
            <p:ph type="pic" sz="quarter" idx="11"/>
          </p:nvPr>
        </p:nvPicPr>
        <p:blipFill rotWithShape="1">
          <a:blip r:embed="rId2">
            <a:grayscl/>
            <a:extLst>
              <a:ext uri="{BEBA8EAE-BF5A-486C-A8C5-ECC9F3942E4B}">
                <a14:imgProps xmlns:a14="http://schemas.microsoft.com/office/drawing/2010/main">
                  <a14:imgLayer r:embed="rId3">
                    <a14:imgEffect>
                      <a14:colorTemperature colorTemp="5300"/>
                    </a14:imgEffect>
                  </a14:imgLayer>
                </a14:imgProps>
              </a:ext>
            </a:extLst>
          </a:blip>
          <a:srcRect l="9677" t="3038" r="21568" b="5880"/>
          <a:stretch/>
        </p:blipFill>
        <p:spPr>
          <a:xfrm>
            <a:off x="4641851" y="0"/>
            <a:ext cx="3451224" cy="6858000"/>
          </a:xfrm>
        </p:spPr>
      </p:pic>
      <p:sp>
        <p:nvSpPr>
          <p:cNvPr id="7" name="Rectangle 6">
            <a:extLst>
              <a:ext uri="{FF2B5EF4-FFF2-40B4-BE49-F238E27FC236}">
                <a16:creationId xmlns:a16="http://schemas.microsoft.com/office/drawing/2014/main" id="{483BE08C-570A-4E39-8013-79172F97668D}"/>
              </a:ext>
            </a:extLst>
          </p:cNvPr>
          <p:cNvSpPr/>
          <p:nvPr/>
        </p:nvSpPr>
        <p:spPr>
          <a:xfrm>
            <a:off x="4642802" y="0"/>
            <a:ext cx="3450273" cy="6858000"/>
          </a:xfrm>
          <a:prstGeom prst="rect">
            <a:avLst/>
          </a:prstGeom>
          <a:solidFill>
            <a:schemeClr val="bg1">
              <a:lumMod val="9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6A025A6B-87E2-4B9F-83A0-8DF32CC1356C}"/>
              </a:ext>
            </a:extLst>
          </p:cNvPr>
          <p:cNvSpPr txBox="1"/>
          <p:nvPr/>
        </p:nvSpPr>
        <p:spPr>
          <a:xfrm>
            <a:off x="822790" y="1930768"/>
            <a:ext cx="2818647" cy="1077218"/>
          </a:xfrm>
          <a:prstGeom prst="rect">
            <a:avLst/>
          </a:prstGeom>
          <a:noFill/>
        </p:spPr>
        <p:txBody>
          <a:bodyPr wrap="square" rtlCol="0">
            <a:spAutoFit/>
          </a:bodyPr>
          <a:lstStyle/>
          <a:p>
            <a:r>
              <a:rPr lang="en-US" sz="3200" dirty="0">
                <a:solidFill>
                  <a:schemeClr val="tx1">
                    <a:lumMod val="65000"/>
                    <a:lumOff val="35000"/>
                  </a:schemeClr>
                </a:solidFill>
                <a:latin typeface="Abril Display" panose="02000503000000020003" pitchFamily="50" charset="0"/>
              </a:rPr>
              <a:t>Hello!</a:t>
            </a:r>
          </a:p>
          <a:p>
            <a:r>
              <a:rPr lang="en-US" sz="3200" dirty="0">
                <a:solidFill>
                  <a:schemeClr val="tx1">
                    <a:lumMod val="65000"/>
                    <a:lumOff val="35000"/>
                  </a:schemeClr>
                </a:solidFill>
                <a:latin typeface="Abril Display" panose="02000503000000020003" pitchFamily="50" charset="0"/>
              </a:rPr>
              <a:t>We Are Shape</a:t>
            </a:r>
          </a:p>
        </p:txBody>
      </p:sp>
      <p:sp>
        <p:nvSpPr>
          <p:cNvPr id="20" name="TextBox 19">
            <a:extLst>
              <a:ext uri="{FF2B5EF4-FFF2-40B4-BE49-F238E27FC236}">
                <a16:creationId xmlns:a16="http://schemas.microsoft.com/office/drawing/2014/main" id="{F17BAFB8-B15D-473A-A0F6-E126B11C22EE}"/>
              </a:ext>
            </a:extLst>
          </p:cNvPr>
          <p:cNvSpPr txBox="1"/>
          <p:nvPr/>
        </p:nvSpPr>
        <p:spPr>
          <a:xfrm>
            <a:off x="822791" y="3000614"/>
            <a:ext cx="3409570" cy="752514"/>
          </a:xfrm>
          <a:prstGeom prst="rect">
            <a:avLst/>
          </a:prstGeom>
          <a:noFill/>
        </p:spPr>
        <p:txBody>
          <a:bodyPr wrap="square" rtlCol="0">
            <a:spAutoFit/>
          </a:bodyPr>
          <a:lstStyle/>
          <a:p>
            <a:pPr>
              <a:lnSpc>
                <a:spcPts val="1800"/>
              </a:lnSpc>
            </a:pPr>
            <a:r>
              <a:rPr lang="en-US" sz="870" i="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owner</a:t>
            </a:r>
          </a:p>
          <a:p>
            <a:pPr>
              <a:lnSpc>
                <a:spcPts val="1800"/>
              </a:lnSpc>
            </a:pPr>
            <a:r>
              <a:rPr lang="en-US" sz="870" i="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by visiting their shop profile and to sending them a message. For (licensing, billing, </a:t>
            </a:r>
            <a:r>
              <a:rPr lang="en-US" sz="870" i="1"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etc</a:t>
            </a:r>
            <a:r>
              <a:rPr lang="en-US" sz="870" i="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please our Help Center.</a:t>
            </a:r>
          </a:p>
        </p:txBody>
      </p:sp>
      <p:sp>
        <p:nvSpPr>
          <p:cNvPr id="21" name="TextBox 20">
            <a:extLst>
              <a:ext uri="{FF2B5EF4-FFF2-40B4-BE49-F238E27FC236}">
                <a16:creationId xmlns:a16="http://schemas.microsoft.com/office/drawing/2014/main" id="{9A67BB3D-88C0-46BF-9710-62F62385E361}"/>
              </a:ext>
            </a:extLst>
          </p:cNvPr>
          <p:cNvSpPr txBox="1"/>
          <p:nvPr/>
        </p:nvSpPr>
        <p:spPr>
          <a:xfrm>
            <a:off x="822790" y="3904910"/>
            <a:ext cx="3563153" cy="1873831"/>
          </a:xfrm>
          <a:prstGeom prst="rect">
            <a:avLst/>
          </a:prstGeom>
          <a:noFill/>
        </p:spPr>
        <p:txBody>
          <a:bodyPr wrap="square" rtlCol="0">
            <a:spAutoFit/>
          </a:bodyPr>
          <a:lstStyle/>
          <a:p>
            <a:pPr>
              <a:lnSpc>
                <a:spcPts val="1700"/>
              </a:lnSpc>
            </a:pP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can't gathered waters had winged. Creepiest don't subdue which </a:t>
            </a:r>
            <a:r>
              <a:rPr lang="en-US" sz="870"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two set had seasons. To be Fifth you’ll, to be  man wherein seas our </a:t>
            </a:r>
            <a:r>
              <a:rPr lang="en-US" sz="870"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870"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two set had seasons. subdue which </a:t>
            </a:r>
            <a:r>
              <a:rPr lang="en-US" sz="870"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i</a:t>
            </a: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two set had seasons. Fifth you’ll, to be  man wherein seas our </a:t>
            </a:r>
            <a:r>
              <a:rPr lang="en-US" sz="870" dirty="0" err="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creepingcreepingHave</a:t>
            </a:r>
            <a:r>
              <a:rPr lang="en-US" sz="87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a:t>
            </a:r>
          </a:p>
        </p:txBody>
      </p:sp>
      <p:grpSp>
        <p:nvGrpSpPr>
          <p:cNvPr id="12" name="Group 11">
            <a:extLst>
              <a:ext uri="{FF2B5EF4-FFF2-40B4-BE49-F238E27FC236}">
                <a16:creationId xmlns:a16="http://schemas.microsoft.com/office/drawing/2014/main" id="{E592D58B-13FE-498C-BFF3-4B58579883C0}"/>
              </a:ext>
            </a:extLst>
          </p:cNvPr>
          <p:cNvGrpSpPr/>
          <p:nvPr/>
        </p:nvGrpSpPr>
        <p:grpSpPr>
          <a:xfrm>
            <a:off x="8348984" y="919078"/>
            <a:ext cx="3257799" cy="1547990"/>
            <a:chOff x="8325108" y="919078"/>
            <a:chExt cx="3257799" cy="1547990"/>
          </a:xfrm>
        </p:grpSpPr>
        <p:sp>
          <p:nvSpPr>
            <p:cNvPr id="30" name="TextBox 29">
              <a:extLst>
                <a:ext uri="{FF2B5EF4-FFF2-40B4-BE49-F238E27FC236}">
                  <a16:creationId xmlns:a16="http://schemas.microsoft.com/office/drawing/2014/main" id="{23649E03-7985-42A0-BA21-D40C649E66D4}"/>
                </a:ext>
              </a:extLst>
            </p:cNvPr>
            <p:cNvSpPr txBox="1"/>
            <p:nvPr/>
          </p:nvSpPr>
          <p:spPr>
            <a:xfrm>
              <a:off x="8325108" y="1710194"/>
              <a:ext cx="3257799" cy="756874"/>
            </a:xfrm>
            <a:prstGeom prst="rect">
              <a:avLst/>
            </a:prstGeom>
            <a:noFill/>
          </p:spPr>
          <p:txBody>
            <a:bodyPr wrap="square" rtlCol="0">
              <a:spAutoFit/>
            </a:bodyPr>
            <a:lstStyle/>
            <a:p>
              <a:pPr>
                <a:lnSpc>
                  <a:spcPts val="1800"/>
                </a:lnSpc>
              </a:pPr>
              <a:r>
                <a:rPr lang="en-US" sz="9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If you need help with the product, please contact</a:t>
              </a:r>
            </a:p>
            <a:p>
              <a:pPr>
                <a:lnSpc>
                  <a:spcPts val="1800"/>
                </a:lnSpc>
              </a:pPr>
              <a:r>
                <a:rPr lang="en-US" sz="9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The shop owner by visiting their shop profile and sending them a message. For anything.</a:t>
              </a:r>
            </a:p>
          </p:txBody>
        </p:sp>
        <p:sp>
          <p:nvSpPr>
            <p:cNvPr id="29" name="Rectangle 28">
              <a:extLst>
                <a:ext uri="{FF2B5EF4-FFF2-40B4-BE49-F238E27FC236}">
                  <a16:creationId xmlns:a16="http://schemas.microsoft.com/office/drawing/2014/main" id="{FBA5832B-29F3-4F46-99CB-1639D7D679CC}"/>
                </a:ext>
              </a:extLst>
            </p:cNvPr>
            <p:cNvSpPr/>
            <p:nvPr/>
          </p:nvSpPr>
          <p:spPr>
            <a:xfrm>
              <a:off x="9136174" y="919078"/>
              <a:ext cx="1173719" cy="646331"/>
            </a:xfrm>
            <a:prstGeom prst="rect">
              <a:avLst/>
            </a:prstGeom>
          </p:spPr>
          <p:txBody>
            <a:bodyPr wrap="none">
              <a:spAutoFit/>
            </a:bodyPr>
            <a:lstStyle/>
            <a:p>
              <a:r>
                <a:rPr lang="en-US" dirty="0">
                  <a:latin typeface="Raleway Medium" panose="020B0603030101060003" pitchFamily="34" charset="0"/>
                  <a:ea typeface="Open Sans" panose="020B0606030504020204" pitchFamily="34" charset="0"/>
                  <a:cs typeface="Open Sans" panose="020B0606030504020204" pitchFamily="34" charset="0"/>
                </a:rPr>
                <a:t>Quality is</a:t>
              </a:r>
            </a:p>
            <a:p>
              <a:r>
                <a:rPr lang="en-US" dirty="0">
                  <a:latin typeface="Raleway Medium" panose="020B0603030101060003" pitchFamily="34" charset="0"/>
                  <a:ea typeface="Open Sans" panose="020B0606030504020204" pitchFamily="34" charset="0"/>
                  <a:cs typeface="Open Sans" panose="020B0606030504020204" pitchFamily="34" charset="0"/>
                </a:rPr>
                <a:t>Value</a:t>
              </a:r>
            </a:p>
          </p:txBody>
        </p:sp>
      </p:grpSp>
      <p:sp>
        <p:nvSpPr>
          <p:cNvPr id="35" name="Freeform 20">
            <a:extLst>
              <a:ext uri="{FF2B5EF4-FFF2-40B4-BE49-F238E27FC236}">
                <a16:creationId xmlns:a16="http://schemas.microsoft.com/office/drawing/2014/main" id="{5C4D3041-4DDB-4333-AC71-43B885702412}"/>
              </a:ext>
            </a:extLst>
          </p:cNvPr>
          <p:cNvSpPr>
            <a:spLocks noEditPoints="1"/>
          </p:cNvSpPr>
          <p:nvPr/>
        </p:nvSpPr>
        <p:spPr bwMode="auto">
          <a:xfrm>
            <a:off x="8427035" y="913116"/>
            <a:ext cx="633243" cy="658257"/>
          </a:xfrm>
          <a:custGeom>
            <a:avLst/>
            <a:gdLst>
              <a:gd name="T0" fmla="*/ 72 w 117"/>
              <a:gd name="T1" fmla="*/ 110 h 122"/>
              <a:gd name="T2" fmla="*/ 67 w 117"/>
              <a:gd name="T3" fmla="*/ 119 h 122"/>
              <a:gd name="T4" fmla="*/ 54 w 117"/>
              <a:gd name="T5" fmla="*/ 122 h 122"/>
              <a:gd name="T6" fmla="*/ 49 w 117"/>
              <a:gd name="T7" fmla="*/ 115 h 122"/>
              <a:gd name="T8" fmla="*/ 45 w 117"/>
              <a:gd name="T9" fmla="*/ 106 h 122"/>
              <a:gd name="T10" fmla="*/ 69 w 117"/>
              <a:gd name="T11" fmla="*/ 103 h 122"/>
              <a:gd name="T12" fmla="*/ 88 w 117"/>
              <a:gd name="T13" fmla="*/ 58 h 122"/>
              <a:gd name="T14" fmla="*/ 73 w 117"/>
              <a:gd name="T15" fmla="*/ 94 h 122"/>
              <a:gd name="T16" fmla="*/ 49 w 117"/>
              <a:gd name="T17" fmla="*/ 98 h 122"/>
              <a:gd name="T18" fmla="*/ 37 w 117"/>
              <a:gd name="T19" fmla="*/ 79 h 122"/>
              <a:gd name="T20" fmla="*/ 58 w 117"/>
              <a:gd name="T21" fmla="*/ 28 h 122"/>
              <a:gd name="T22" fmla="*/ 62 w 117"/>
              <a:gd name="T23" fmla="*/ 40 h 122"/>
              <a:gd name="T24" fmla="*/ 37 w 117"/>
              <a:gd name="T25" fmla="*/ 58 h 122"/>
              <a:gd name="T26" fmla="*/ 44 w 117"/>
              <a:gd name="T27" fmla="*/ 58 h 122"/>
              <a:gd name="T28" fmla="*/ 62 w 117"/>
              <a:gd name="T29" fmla="*/ 40 h 122"/>
              <a:gd name="T30" fmla="*/ 62 w 117"/>
              <a:gd name="T31" fmla="*/ 15 h 122"/>
              <a:gd name="T32" fmla="*/ 58 w 117"/>
              <a:gd name="T33" fmla="*/ 0 h 122"/>
              <a:gd name="T34" fmla="*/ 55 w 117"/>
              <a:gd name="T35" fmla="*/ 15 h 122"/>
              <a:gd name="T36" fmla="*/ 19 w 117"/>
              <a:gd name="T37" fmla="*/ 58 h 122"/>
              <a:gd name="T38" fmla="*/ 3 w 117"/>
              <a:gd name="T39" fmla="*/ 55 h 122"/>
              <a:gd name="T40" fmla="*/ 3 w 117"/>
              <a:gd name="T41" fmla="*/ 62 h 122"/>
              <a:gd name="T42" fmla="*/ 19 w 117"/>
              <a:gd name="T43" fmla="*/ 58 h 122"/>
              <a:gd name="T44" fmla="*/ 102 w 117"/>
              <a:gd name="T45" fmla="*/ 55 h 122"/>
              <a:gd name="T46" fmla="*/ 102 w 117"/>
              <a:gd name="T47" fmla="*/ 62 h 122"/>
              <a:gd name="T48" fmla="*/ 117 w 117"/>
              <a:gd name="T49" fmla="*/ 58 h 122"/>
              <a:gd name="T50" fmla="*/ 26 w 117"/>
              <a:gd name="T51" fmla="*/ 86 h 122"/>
              <a:gd name="T52" fmla="*/ 17 w 117"/>
              <a:gd name="T53" fmla="*/ 100 h 122"/>
              <a:gd name="T54" fmla="*/ 22 w 117"/>
              <a:gd name="T55" fmla="*/ 100 h 122"/>
              <a:gd name="T56" fmla="*/ 30 w 117"/>
              <a:gd name="T57" fmla="*/ 86 h 122"/>
              <a:gd name="T58" fmla="*/ 89 w 117"/>
              <a:gd name="T59" fmla="*/ 31 h 122"/>
              <a:gd name="T60" fmla="*/ 100 w 117"/>
              <a:gd name="T61" fmla="*/ 22 h 122"/>
              <a:gd name="T62" fmla="*/ 95 w 117"/>
              <a:gd name="T63" fmla="*/ 17 h 122"/>
              <a:gd name="T64" fmla="*/ 87 w 117"/>
              <a:gd name="T65" fmla="*/ 30 h 122"/>
              <a:gd name="T66" fmla="*/ 26 w 117"/>
              <a:gd name="T67" fmla="*/ 30 h 122"/>
              <a:gd name="T68" fmla="*/ 30 w 117"/>
              <a:gd name="T69" fmla="*/ 30 h 122"/>
              <a:gd name="T70" fmla="*/ 22 w 117"/>
              <a:gd name="T71" fmla="*/ 17 h 122"/>
              <a:gd name="T72" fmla="*/ 17 w 117"/>
              <a:gd name="T73" fmla="*/ 22 h 122"/>
              <a:gd name="T74" fmla="*/ 91 w 117"/>
              <a:gd name="T75" fmla="*/ 86 h 122"/>
              <a:gd name="T76" fmla="*/ 87 w 117"/>
              <a:gd name="T77" fmla="*/ 91 h 122"/>
              <a:gd name="T78" fmla="*/ 97 w 117"/>
              <a:gd name="T79" fmla="*/ 101 h 122"/>
              <a:gd name="T80" fmla="*/ 100 w 117"/>
              <a:gd name="T81" fmla="*/ 9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22">
                <a:moveTo>
                  <a:pt x="72" y="106"/>
                </a:moveTo>
                <a:cubicBezTo>
                  <a:pt x="72" y="110"/>
                  <a:pt x="72" y="110"/>
                  <a:pt x="72" y="110"/>
                </a:cubicBezTo>
                <a:cubicBezTo>
                  <a:pt x="72" y="113"/>
                  <a:pt x="70" y="115"/>
                  <a:pt x="68" y="115"/>
                </a:cubicBezTo>
                <a:cubicBezTo>
                  <a:pt x="67" y="119"/>
                  <a:pt x="67" y="119"/>
                  <a:pt x="67" y="119"/>
                </a:cubicBezTo>
                <a:cubicBezTo>
                  <a:pt x="66" y="120"/>
                  <a:pt x="65" y="122"/>
                  <a:pt x="63" y="122"/>
                </a:cubicBezTo>
                <a:cubicBezTo>
                  <a:pt x="54" y="122"/>
                  <a:pt x="54" y="122"/>
                  <a:pt x="54" y="122"/>
                </a:cubicBezTo>
                <a:cubicBezTo>
                  <a:pt x="52" y="122"/>
                  <a:pt x="51" y="120"/>
                  <a:pt x="50" y="119"/>
                </a:cubicBezTo>
                <a:cubicBezTo>
                  <a:pt x="49" y="115"/>
                  <a:pt x="49" y="115"/>
                  <a:pt x="49" y="115"/>
                </a:cubicBezTo>
                <a:cubicBezTo>
                  <a:pt x="47" y="115"/>
                  <a:pt x="45" y="113"/>
                  <a:pt x="45" y="110"/>
                </a:cubicBezTo>
                <a:cubicBezTo>
                  <a:pt x="45" y="106"/>
                  <a:pt x="45" y="106"/>
                  <a:pt x="45" y="106"/>
                </a:cubicBezTo>
                <a:cubicBezTo>
                  <a:pt x="45" y="104"/>
                  <a:pt x="46" y="103"/>
                  <a:pt x="48" y="103"/>
                </a:cubicBezTo>
                <a:cubicBezTo>
                  <a:pt x="69" y="103"/>
                  <a:pt x="69" y="103"/>
                  <a:pt x="69" y="103"/>
                </a:cubicBezTo>
                <a:cubicBezTo>
                  <a:pt x="71" y="103"/>
                  <a:pt x="72" y="104"/>
                  <a:pt x="72" y="106"/>
                </a:cubicBezTo>
                <a:close/>
                <a:moveTo>
                  <a:pt x="88" y="58"/>
                </a:moveTo>
                <a:cubicBezTo>
                  <a:pt x="88" y="66"/>
                  <a:pt x="85" y="74"/>
                  <a:pt x="80" y="79"/>
                </a:cubicBezTo>
                <a:cubicBezTo>
                  <a:pt x="76" y="83"/>
                  <a:pt x="74" y="88"/>
                  <a:pt x="73" y="94"/>
                </a:cubicBezTo>
                <a:cubicBezTo>
                  <a:pt x="72" y="96"/>
                  <a:pt x="70" y="98"/>
                  <a:pt x="68" y="98"/>
                </a:cubicBezTo>
                <a:cubicBezTo>
                  <a:pt x="49" y="98"/>
                  <a:pt x="49" y="98"/>
                  <a:pt x="49" y="98"/>
                </a:cubicBezTo>
                <a:cubicBezTo>
                  <a:pt x="47" y="98"/>
                  <a:pt x="45" y="96"/>
                  <a:pt x="44" y="94"/>
                </a:cubicBezTo>
                <a:cubicBezTo>
                  <a:pt x="43" y="88"/>
                  <a:pt x="41" y="83"/>
                  <a:pt x="37" y="79"/>
                </a:cubicBezTo>
                <a:cubicBezTo>
                  <a:pt x="32" y="74"/>
                  <a:pt x="29" y="67"/>
                  <a:pt x="28" y="59"/>
                </a:cubicBezTo>
                <a:cubicBezTo>
                  <a:pt x="28" y="42"/>
                  <a:pt x="42" y="28"/>
                  <a:pt x="58" y="28"/>
                </a:cubicBezTo>
                <a:cubicBezTo>
                  <a:pt x="75" y="28"/>
                  <a:pt x="88" y="42"/>
                  <a:pt x="88" y="58"/>
                </a:cubicBezTo>
                <a:close/>
                <a:moveTo>
                  <a:pt x="62" y="40"/>
                </a:moveTo>
                <a:cubicBezTo>
                  <a:pt x="62" y="38"/>
                  <a:pt x="60" y="37"/>
                  <a:pt x="58" y="37"/>
                </a:cubicBezTo>
                <a:cubicBezTo>
                  <a:pt x="47" y="37"/>
                  <a:pt x="37" y="46"/>
                  <a:pt x="37" y="58"/>
                </a:cubicBezTo>
                <a:cubicBezTo>
                  <a:pt x="37" y="60"/>
                  <a:pt x="38" y="62"/>
                  <a:pt x="40" y="62"/>
                </a:cubicBezTo>
                <a:cubicBezTo>
                  <a:pt x="42" y="62"/>
                  <a:pt x="44" y="60"/>
                  <a:pt x="44" y="58"/>
                </a:cubicBezTo>
                <a:cubicBezTo>
                  <a:pt x="44" y="50"/>
                  <a:pt x="50" y="44"/>
                  <a:pt x="58" y="44"/>
                </a:cubicBezTo>
                <a:cubicBezTo>
                  <a:pt x="60" y="44"/>
                  <a:pt x="62" y="42"/>
                  <a:pt x="62" y="40"/>
                </a:cubicBezTo>
                <a:close/>
                <a:moveTo>
                  <a:pt x="58" y="18"/>
                </a:moveTo>
                <a:cubicBezTo>
                  <a:pt x="60" y="18"/>
                  <a:pt x="62" y="17"/>
                  <a:pt x="62" y="15"/>
                </a:cubicBezTo>
                <a:cubicBezTo>
                  <a:pt x="62" y="3"/>
                  <a:pt x="62" y="3"/>
                  <a:pt x="62" y="3"/>
                </a:cubicBezTo>
                <a:cubicBezTo>
                  <a:pt x="62" y="1"/>
                  <a:pt x="60" y="0"/>
                  <a:pt x="58" y="0"/>
                </a:cubicBezTo>
                <a:cubicBezTo>
                  <a:pt x="57" y="0"/>
                  <a:pt x="55" y="1"/>
                  <a:pt x="55" y="3"/>
                </a:cubicBezTo>
                <a:cubicBezTo>
                  <a:pt x="55" y="15"/>
                  <a:pt x="55" y="15"/>
                  <a:pt x="55" y="15"/>
                </a:cubicBezTo>
                <a:cubicBezTo>
                  <a:pt x="55" y="17"/>
                  <a:pt x="57" y="18"/>
                  <a:pt x="58" y="18"/>
                </a:cubicBezTo>
                <a:close/>
                <a:moveTo>
                  <a:pt x="19" y="58"/>
                </a:moveTo>
                <a:cubicBezTo>
                  <a:pt x="19" y="56"/>
                  <a:pt x="17" y="55"/>
                  <a:pt x="15" y="55"/>
                </a:cubicBezTo>
                <a:cubicBezTo>
                  <a:pt x="3" y="55"/>
                  <a:pt x="3" y="55"/>
                  <a:pt x="3" y="55"/>
                </a:cubicBezTo>
                <a:cubicBezTo>
                  <a:pt x="2" y="55"/>
                  <a:pt x="0" y="56"/>
                  <a:pt x="0" y="58"/>
                </a:cubicBezTo>
                <a:cubicBezTo>
                  <a:pt x="0" y="60"/>
                  <a:pt x="2" y="62"/>
                  <a:pt x="3" y="62"/>
                </a:cubicBezTo>
                <a:cubicBezTo>
                  <a:pt x="15" y="62"/>
                  <a:pt x="15" y="62"/>
                  <a:pt x="15" y="62"/>
                </a:cubicBezTo>
                <a:cubicBezTo>
                  <a:pt x="17" y="62"/>
                  <a:pt x="19" y="60"/>
                  <a:pt x="19" y="58"/>
                </a:cubicBezTo>
                <a:close/>
                <a:moveTo>
                  <a:pt x="114" y="55"/>
                </a:moveTo>
                <a:cubicBezTo>
                  <a:pt x="102" y="55"/>
                  <a:pt x="102" y="55"/>
                  <a:pt x="102" y="55"/>
                </a:cubicBezTo>
                <a:cubicBezTo>
                  <a:pt x="100" y="55"/>
                  <a:pt x="98" y="56"/>
                  <a:pt x="98" y="58"/>
                </a:cubicBezTo>
                <a:cubicBezTo>
                  <a:pt x="98" y="60"/>
                  <a:pt x="100" y="62"/>
                  <a:pt x="102" y="62"/>
                </a:cubicBezTo>
                <a:cubicBezTo>
                  <a:pt x="114" y="62"/>
                  <a:pt x="114" y="62"/>
                  <a:pt x="114" y="62"/>
                </a:cubicBezTo>
                <a:cubicBezTo>
                  <a:pt x="115" y="62"/>
                  <a:pt x="117" y="60"/>
                  <a:pt x="117" y="58"/>
                </a:cubicBezTo>
                <a:cubicBezTo>
                  <a:pt x="117" y="56"/>
                  <a:pt x="115" y="55"/>
                  <a:pt x="114" y="55"/>
                </a:cubicBezTo>
                <a:close/>
                <a:moveTo>
                  <a:pt x="26" y="86"/>
                </a:moveTo>
                <a:cubicBezTo>
                  <a:pt x="17" y="95"/>
                  <a:pt x="17" y="95"/>
                  <a:pt x="17" y="95"/>
                </a:cubicBezTo>
                <a:cubicBezTo>
                  <a:pt x="16" y="96"/>
                  <a:pt x="16" y="98"/>
                  <a:pt x="17" y="100"/>
                </a:cubicBezTo>
                <a:cubicBezTo>
                  <a:pt x="18" y="100"/>
                  <a:pt x="19" y="101"/>
                  <a:pt x="20" y="101"/>
                </a:cubicBezTo>
                <a:cubicBezTo>
                  <a:pt x="20" y="101"/>
                  <a:pt x="21" y="100"/>
                  <a:pt x="22" y="100"/>
                </a:cubicBezTo>
                <a:cubicBezTo>
                  <a:pt x="30" y="91"/>
                  <a:pt x="30" y="91"/>
                  <a:pt x="30" y="91"/>
                </a:cubicBezTo>
                <a:cubicBezTo>
                  <a:pt x="32" y="90"/>
                  <a:pt x="32" y="88"/>
                  <a:pt x="30" y="86"/>
                </a:cubicBezTo>
                <a:cubicBezTo>
                  <a:pt x="29" y="85"/>
                  <a:pt x="27" y="85"/>
                  <a:pt x="26" y="86"/>
                </a:cubicBezTo>
                <a:close/>
                <a:moveTo>
                  <a:pt x="89" y="31"/>
                </a:moveTo>
                <a:cubicBezTo>
                  <a:pt x="90" y="31"/>
                  <a:pt x="91" y="31"/>
                  <a:pt x="91" y="30"/>
                </a:cubicBezTo>
                <a:cubicBezTo>
                  <a:pt x="100" y="22"/>
                  <a:pt x="100" y="22"/>
                  <a:pt x="100" y="22"/>
                </a:cubicBezTo>
                <a:cubicBezTo>
                  <a:pt x="101" y="20"/>
                  <a:pt x="101" y="18"/>
                  <a:pt x="100" y="17"/>
                </a:cubicBezTo>
                <a:cubicBezTo>
                  <a:pt x="98" y="16"/>
                  <a:pt x="96" y="16"/>
                  <a:pt x="95" y="17"/>
                </a:cubicBezTo>
                <a:cubicBezTo>
                  <a:pt x="87" y="25"/>
                  <a:pt x="87" y="25"/>
                  <a:pt x="87" y="25"/>
                </a:cubicBezTo>
                <a:cubicBezTo>
                  <a:pt x="85" y="27"/>
                  <a:pt x="85" y="29"/>
                  <a:pt x="87" y="30"/>
                </a:cubicBezTo>
                <a:cubicBezTo>
                  <a:pt x="87" y="31"/>
                  <a:pt x="88" y="31"/>
                  <a:pt x="89" y="31"/>
                </a:cubicBezTo>
                <a:close/>
                <a:moveTo>
                  <a:pt x="26" y="30"/>
                </a:moveTo>
                <a:cubicBezTo>
                  <a:pt x="26" y="31"/>
                  <a:pt x="27" y="31"/>
                  <a:pt x="28" y="31"/>
                </a:cubicBezTo>
                <a:cubicBezTo>
                  <a:pt x="29" y="31"/>
                  <a:pt x="30" y="31"/>
                  <a:pt x="30" y="30"/>
                </a:cubicBezTo>
                <a:cubicBezTo>
                  <a:pt x="32" y="29"/>
                  <a:pt x="32" y="27"/>
                  <a:pt x="30" y="25"/>
                </a:cubicBezTo>
                <a:cubicBezTo>
                  <a:pt x="22" y="17"/>
                  <a:pt x="22" y="17"/>
                  <a:pt x="22" y="17"/>
                </a:cubicBezTo>
                <a:cubicBezTo>
                  <a:pt x="21" y="16"/>
                  <a:pt x="18" y="16"/>
                  <a:pt x="17" y="17"/>
                </a:cubicBezTo>
                <a:cubicBezTo>
                  <a:pt x="16" y="18"/>
                  <a:pt x="16" y="20"/>
                  <a:pt x="17" y="22"/>
                </a:cubicBezTo>
                <a:lnTo>
                  <a:pt x="26" y="30"/>
                </a:lnTo>
                <a:close/>
                <a:moveTo>
                  <a:pt x="91" y="86"/>
                </a:moveTo>
                <a:cubicBezTo>
                  <a:pt x="90" y="85"/>
                  <a:pt x="88" y="85"/>
                  <a:pt x="87" y="86"/>
                </a:cubicBezTo>
                <a:cubicBezTo>
                  <a:pt x="85" y="88"/>
                  <a:pt x="85" y="90"/>
                  <a:pt x="87" y="91"/>
                </a:cubicBezTo>
                <a:cubicBezTo>
                  <a:pt x="95" y="100"/>
                  <a:pt x="95" y="100"/>
                  <a:pt x="95" y="100"/>
                </a:cubicBezTo>
                <a:cubicBezTo>
                  <a:pt x="96" y="100"/>
                  <a:pt x="97" y="101"/>
                  <a:pt x="97" y="101"/>
                </a:cubicBezTo>
                <a:cubicBezTo>
                  <a:pt x="98" y="101"/>
                  <a:pt x="99" y="100"/>
                  <a:pt x="100" y="100"/>
                </a:cubicBezTo>
                <a:cubicBezTo>
                  <a:pt x="101" y="98"/>
                  <a:pt x="101" y="96"/>
                  <a:pt x="100" y="95"/>
                </a:cubicBezTo>
                <a:lnTo>
                  <a:pt x="91" y="86"/>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grpSp>
        <p:nvGrpSpPr>
          <p:cNvPr id="15" name="Group 14">
            <a:extLst>
              <a:ext uri="{FF2B5EF4-FFF2-40B4-BE49-F238E27FC236}">
                <a16:creationId xmlns:a16="http://schemas.microsoft.com/office/drawing/2014/main" id="{895719FD-97C4-4A97-A8A3-BC78559640F9}"/>
              </a:ext>
            </a:extLst>
          </p:cNvPr>
          <p:cNvGrpSpPr/>
          <p:nvPr/>
        </p:nvGrpSpPr>
        <p:grpSpPr>
          <a:xfrm>
            <a:off x="8348984" y="2905894"/>
            <a:ext cx="3257799" cy="1551237"/>
            <a:chOff x="8325108" y="2969726"/>
            <a:chExt cx="3257799" cy="1551237"/>
          </a:xfrm>
        </p:grpSpPr>
        <p:sp>
          <p:nvSpPr>
            <p:cNvPr id="37" name="Freeform 22">
              <a:extLst>
                <a:ext uri="{FF2B5EF4-FFF2-40B4-BE49-F238E27FC236}">
                  <a16:creationId xmlns:a16="http://schemas.microsoft.com/office/drawing/2014/main" id="{33CD6242-008A-48E7-AFF7-0E6412CD0DF2}"/>
                </a:ext>
              </a:extLst>
            </p:cNvPr>
            <p:cNvSpPr>
              <a:spLocks noEditPoints="1"/>
            </p:cNvSpPr>
            <p:nvPr/>
          </p:nvSpPr>
          <p:spPr bwMode="auto">
            <a:xfrm>
              <a:off x="8403159" y="2969726"/>
              <a:ext cx="594756" cy="594757"/>
            </a:xfrm>
            <a:custGeom>
              <a:avLst/>
              <a:gdLst>
                <a:gd name="T0" fmla="*/ 102 w 104"/>
                <a:gd name="T1" fmla="*/ 88 h 104"/>
                <a:gd name="T2" fmla="*/ 82 w 104"/>
                <a:gd name="T3" fmla="*/ 67 h 104"/>
                <a:gd name="T4" fmla="*/ 96 w 104"/>
                <a:gd name="T5" fmla="*/ 59 h 104"/>
                <a:gd name="T6" fmla="*/ 98 w 104"/>
                <a:gd name="T7" fmla="*/ 56 h 104"/>
                <a:gd name="T8" fmla="*/ 96 w 104"/>
                <a:gd name="T9" fmla="*/ 53 h 104"/>
                <a:gd name="T10" fmla="*/ 30 w 104"/>
                <a:gd name="T11" fmla="*/ 26 h 104"/>
                <a:gd name="T12" fmla="*/ 27 w 104"/>
                <a:gd name="T13" fmla="*/ 27 h 104"/>
                <a:gd name="T14" fmla="*/ 26 w 104"/>
                <a:gd name="T15" fmla="*/ 31 h 104"/>
                <a:gd name="T16" fmla="*/ 52 w 104"/>
                <a:gd name="T17" fmla="*/ 97 h 104"/>
                <a:gd name="T18" fmla="*/ 55 w 104"/>
                <a:gd name="T19" fmla="*/ 99 h 104"/>
                <a:gd name="T20" fmla="*/ 58 w 104"/>
                <a:gd name="T21" fmla="*/ 97 h 104"/>
                <a:gd name="T22" fmla="*/ 67 w 104"/>
                <a:gd name="T23" fmla="*/ 82 h 104"/>
                <a:gd name="T24" fmla="*/ 87 w 104"/>
                <a:gd name="T25" fmla="*/ 103 h 104"/>
                <a:gd name="T26" fmla="*/ 90 w 104"/>
                <a:gd name="T27" fmla="*/ 104 h 104"/>
                <a:gd name="T28" fmla="*/ 92 w 104"/>
                <a:gd name="T29" fmla="*/ 103 h 104"/>
                <a:gd name="T30" fmla="*/ 102 w 104"/>
                <a:gd name="T31" fmla="*/ 93 h 104"/>
                <a:gd name="T32" fmla="*/ 102 w 104"/>
                <a:gd name="T33" fmla="*/ 88 h 104"/>
                <a:gd name="T34" fmla="*/ 15 w 104"/>
                <a:gd name="T35" fmla="*/ 10 h 104"/>
                <a:gd name="T36" fmla="*/ 10 w 104"/>
                <a:gd name="T37" fmla="*/ 10 h 104"/>
                <a:gd name="T38" fmla="*/ 10 w 104"/>
                <a:gd name="T39" fmla="*/ 15 h 104"/>
                <a:gd name="T40" fmla="*/ 18 w 104"/>
                <a:gd name="T41" fmla="*/ 23 h 104"/>
                <a:gd name="T42" fmla="*/ 20 w 104"/>
                <a:gd name="T43" fmla="*/ 24 h 104"/>
                <a:gd name="T44" fmla="*/ 23 w 104"/>
                <a:gd name="T45" fmla="*/ 23 h 104"/>
                <a:gd name="T46" fmla="*/ 23 w 104"/>
                <a:gd name="T47" fmla="*/ 18 h 104"/>
                <a:gd name="T48" fmla="*/ 15 w 104"/>
                <a:gd name="T49" fmla="*/ 10 h 104"/>
                <a:gd name="T50" fmla="*/ 17 w 104"/>
                <a:gd name="T51" fmla="*/ 34 h 104"/>
                <a:gd name="T52" fmla="*/ 14 w 104"/>
                <a:gd name="T53" fmla="*/ 31 h 104"/>
                <a:gd name="T54" fmla="*/ 3 w 104"/>
                <a:gd name="T55" fmla="*/ 31 h 104"/>
                <a:gd name="T56" fmla="*/ 0 w 104"/>
                <a:gd name="T57" fmla="*/ 34 h 104"/>
                <a:gd name="T58" fmla="*/ 3 w 104"/>
                <a:gd name="T59" fmla="*/ 38 h 104"/>
                <a:gd name="T60" fmla="*/ 14 w 104"/>
                <a:gd name="T61" fmla="*/ 38 h 104"/>
                <a:gd name="T62" fmla="*/ 17 w 104"/>
                <a:gd name="T63" fmla="*/ 34 h 104"/>
                <a:gd name="T64" fmla="*/ 16 w 104"/>
                <a:gd name="T65" fmla="*/ 45 h 104"/>
                <a:gd name="T66" fmla="*/ 8 w 104"/>
                <a:gd name="T67" fmla="*/ 53 h 104"/>
                <a:gd name="T68" fmla="*/ 8 w 104"/>
                <a:gd name="T69" fmla="*/ 58 h 104"/>
                <a:gd name="T70" fmla="*/ 11 w 104"/>
                <a:gd name="T71" fmla="*/ 59 h 104"/>
                <a:gd name="T72" fmla="*/ 13 w 104"/>
                <a:gd name="T73" fmla="*/ 58 h 104"/>
                <a:gd name="T74" fmla="*/ 21 w 104"/>
                <a:gd name="T75" fmla="*/ 50 h 104"/>
                <a:gd name="T76" fmla="*/ 21 w 104"/>
                <a:gd name="T77" fmla="*/ 45 h 104"/>
                <a:gd name="T78" fmla="*/ 16 w 104"/>
                <a:gd name="T79" fmla="*/ 45 h 104"/>
                <a:gd name="T80" fmla="*/ 34 w 104"/>
                <a:gd name="T81" fmla="*/ 18 h 104"/>
                <a:gd name="T82" fmla="*/ 37 w 104"/>
                <a:gd name="T83" fmla="*/ 14 h 104"/>
                <a:gd name="T84" fmla="*/ 37 w 104"/>
                <a:gd name="T85" fmla="*/ 4 h 104"/>
                <a:gd name="T86" fmla="*/ 34 w 104"/>
                <a:gd name="T87" fmla="*/ 0 h 104"/>
                <a:gd name="T88" fmla="*/ 30 w 104"/>
                <a:gd name="T89" fmla="*/ 4 h 104"/>
                <a:gd name="T90" fmla="*/ 30 w 104"/>
                <a:gd name="T91" fmla="*/ 14 h 104"/>
                <a:gd name="T92" fmla="*/ 34 w 104"/>
                <a:gd name="T93" fmla="*/ 18 h 104"/>
                <a:gd name="T94" fmla="*/ 47 w 104"/>
                <a:gd name="T95" fmla="*/ 22 h 104"/>
                <a:gd name="T96" fmla="*/ 50 w 104"/>
                <a:gd name="T97" fmla="*/ 21 h 104"/>
                <a:gd name="T98" fmla="*/ 57 w 104"/>
                <a:gd name="T99" fmla="*/ 14 h 104"/>
                <a:gd name="T100" fmla="*/ 57 w 104"/>
                <a:gd name="T101" fmla="*/ 9 h 104"/>
                <a:gd name="T102" fmla="*/ 52 w 104"/>
                <a:gd name="T103" fmla="*/ 9 h 104"/>
                <a:gd name="T104" fmla="*/ 45 w 104"/>
                <a:gd name="T105" fmla="*/ 17 h 104"/>
                <a:gd name="T106" fmla="*/ 45 w 104"/>
                <a:gd name="T107" fmla="*/ 21 h 104"/>
                <a:gd name="T108" fmla="*/ 47 w 104"/>
                <a:gd name="T109"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104">
                  <a:moveTo>
                    <a:pt x="102" y="88"/>
                  </a:moveTo>
                  <a:cubicBezTo>
                    <a:pt x="82" y="67"/>
                    <a:pt x="82" y="67"/>
                    <a:pt x="82" y="67"/>
                  </a:cubicBezTo>
                  <a:cubicBezTo>
                    <a:pt x="96" y="59"/>
                    <a:pt x="96" y="59"/>
                    <a:pt x="96" y="59"/>
                  </a:cubicBezTo>
                  <a:cubicBezTo>
                    <a:pt x="98" y="58"/>
                    <a:pt x="98" y="57"/>
                    <a:pt x="98" y="56"/>
                  </a:cubicBezTo>
                  <a:cubicBezTo>
                    <a:pt x="98" y="54"/>
                    <a:pt x="97" y="53"/>
                    <a:pt x="96" y="53"/>
                  </a:cubicBezTo>
                  <a:cubicBezTo>
                    <a:pt x="30" y="26"/>
                    <a:pt x="30" y="26"/>
                    <a:pt x="30" y="26"/>
                  </a:cubicBezTo>
                  <a:cubicBezTo>
                    <a:pt x="29" y="26"/>
                    <a:pt x="27" y="26"/>
                    <a:pt x="27" y="27"/>
                  </a:cubicBezTo>
                  <a:cubicBezTo>
                    <a:pt x="26" y="28"/>
                    <a:pt x="25" y="30"/>
                    <a:pt x="26" y="31"/>
                  </a:cubicBezTo>
                  <a:cubicBezTo>
                    <a:pt x="52" y="97"/>
                    <a:pt x="52" y="97"/>
                    <a:pt x="52" y="97"/>
                  </a:cubicBezTo>
                  <a:cubicBezTo>
                    <a:pt x="52" y="98"/>
                    <a:pt x="54" y="99"/>
                    <a:pt x="55" y="99"/>
                  </a:cubicBezTo>
                  <a:cubicBezTo>
                    <a:pt x="56" y="99"/>
                    <a:pt x="58" y="98"/>
                    <a:pt x="58" y="97"/>
                  </a:cubicBezTo>
                  <a:cubicBezTo>
                    <a:pt x="67" y="82"/>
                    <a:pt x="67" y="82"/>
                    <a:pt x="67" y="82"/>
                  </a:cubicBezTo>
                  <a:cubicBezTo>
                    <a:pt x="87" y="103"/>
                    <a:pt x="87" y="103"/>
                    <a:pt x="87" y="103"/>
                  </a:cubicBezTo>
                  <a:cubicBezTo>
                    <a:pt x="88" y="104"/>
                    <a:pt x="89" y="104"/>
                    <a:pt x="90" y="104"/>
                  </a:cubicBezTo>
                  <a:cubicBezTo>
                    <a:pt x="91" y="104"/>
                    <a:pt x="92" y="104"/>
                    <a:pt x="92" y="103"/>
                  </a:cubicBezTo>
                  <a:cubicBezTo>
                    <a:pt x="102" y="93"/>
                    <a:pt x="102" y="93"/>
                    <a:pt x="102" y="93"/>
                  </a:cubicBezTo>
                  <a:cubicBezTo>
                    <a:pt x="104" y="92"/>
                    <a:pt x="104" y="89"/>
                    <a:pt x="102" y="88"/>
                  </a:cubicBezTo>
                  <a:close/>
                  <a:moveTo>
                    <a:pt x="15" y="10"/>
                  </a:moveTo>
                  <a:cubicBezTo>
                    <a:pt x="13" y="9"/>
                    <a:pt x="11" y="9"/>
                    <a:pt x="10" y="10"/>
                  </a:cubicBezTo>
                  <a:cubicBezTo>
                    <a:pt x="9" y="12"/>
                    <a:pt x="9" y="14"/>
                    <a:pt x="10" y="15"/>
                  </a:cubicBezTo>
                  <a:cubicBezTo>
                    <a:pt x="18" y="23"/>
                    <a:pt x="18" y="23"/>
                    <a:pt x="18" y="23"/>
                  </a:cubicBezTo>
                  <a:cubicBezTo>
                    <a:pt x="18" y="24"/>
                    <a:pt x="19" y="24"/>
                    <a:pt x="20" y="24"/>
                  </a:cubicBezTo>
                  <a:cubicBezTo>
                    <a:pt x="21" y="24"/>
                    <a:pt x="22" y="24"/>
                    <a:pt x="23" y="23"/>
                  </a:cubicBezTo>
                  <a:cubicBezTo>
                    <a:pt x="24" y="22"/>
                    <a:pt x="24" y="19"/>
                    <a:pt x="23" y="18"/>
                  </a:cubicBezTo>
                  <a:lnTo>
                    <a:pt x="15" y="10"/>
                  </a:lnTo>
                  <a:close/>
                  <a:moveTo>
                    <a:pt x="17" y="34"/>
                  </a:moveTo>
                  <a:cubicBezTo>
                    <a:pt x="17" y="33"/>
                    <a:pt x="16" y="31"/>
                    <a:pt x="14" y="31"/>
                  </a:cubicBezTo>
                  <a:cubicBezTo>
                    <a:pt x="3" y="31"/>
                    <a:pt x="3" y="31"/>
                    <a:pt x="3" y="31"/>
                  </a:cubicBezTo>
                  <a:cubicBezTo>
                    <a:pt x="1" y="31"/>
                    <a:pt x="0" y="33"/>
                    <a:pt x="0" y="34"/>
                  </a:cubicBezTo>
                  <a:cubicBezTo>
                    <a:pt x="0" y="36"/>
                    <a:pt x="1" y="38"/>
                    <a:pt x="3" y="38"/>
                  </a:cubicBezTo>
                  <a:cubicBezTo>
                    <a:pt x="14" y="38"/>
                    <a:pt x="14" y="38"/>
                    <a:pt x="14" y="38"/>
                  </a:cubicBezTo>
                  <a:cubicBezTo>
                    <a:pt x="16" y="38"/>
                    <a:pt x="17" y="36"/>
                    <a:pt x="17" y="34"/>
                  </a:cubicBezTo>
                  <a:close/>
                  <a:moveTo>
                    <a:pt x="16" y="45"/>
                  </a:moveTo>
                  <a:cubicBezTo>
                    <a:pt x="8" y="53"/>
                    <a:pt x="8" y="53"/>
                    <a:pt x="8" y="53"/>
                  </a:cubicBezTo>
                  <a:cubicBezTo>
                    <a:pt x="7" y="54"/>
                    <a:pt x="7" y="56"/>
                    <a:pt x="8" y="58"/>
                  </a:cubicBezTo>
                  <a:cubicBezTo>
                    <a:pt x="9" y="58"/>
                    <a:pt x="10" y="59"/>
                    <a:pt x="11" y="59"/>
                  </a:cubicBezTo>
                  <a:cubicBezTo>
                    <a:pt x="12" y="59"/>
                    <a:pt x="13" y="58"/>
                    <a:pt x="13" y="58"/>
                  </a:cubicBezTo>
                  <a:cubicBezTo>
                    <a:pt x="21" y="50"/>
                    <a:pt x="21" y="50"/>
                    <a:pt x="21" y="50"/>
                  </a:cubicBezTo>
                  <a:cubicBezTo>
                    <a:pt x="22" y="49"/>
                    <a:pt x="22" y="47"/>
                    <a:pt x="21" y="45"/>
                  </a:cubicBezTo>
                  <a:cubicBezTo>
                    <a:pt x="20" y="44"/>
                    <a:pt x="17" y="44"/>
                    <a:pt x="16" y="45"/>
                  </a:cubicBezTo>
                  <a:close/>
                  <a:moveTo>
                    <a:pt x="34" y="18"/>
                  </a:moveTo>
                  <a:cubicBezTo>
                    <a:pt x="36" y="18"/>
                    <a:pt x="37" y="16"/>
                    <a:pt x="37" y="14"/>
                  </a:cubicBezTo>
                  <a:cubicBezTo>
                    <a:pt x="37" y="4"/>
                    <a:pt x="37" y="4"/>
                    <a:pt x="37" y="4"/>
                  </a:cubicBezTo>
                  <a:cubicBezTo>
                    <a:pt x="37" y="2"/>
                    <a:pt x="36" y="0"/>
                    <a:pt x="34" y="0"/>
                  </a:cubicBezTo>
                  <a:cubicBezTo>
                    <a:pt x="32" y="0"/>
                    <a:pt x="30" y="2"/>
                    <a:pt x="30" y="4"/>
                  </a:cubicBezTo>
                  <a:cubicBezTo>
                    <a:pt x="30" y="14"/>
                    <a:pt x="30" y="14"/>
                    <a:pt x="30" y="14"/>
                  </a:cubicBezTo>
                  <a:cubicBezTo>
                    <a:pt x="30" y="16"/>
                    <a:pt x="32" y="18"/>
                    <a:pt x="34" y="18"/>
                  </a:cubicBezTo>
                  <a:close/>
                  <a:moveTo>
                    <a:pt x="47" y="22"/>
                  </a:moveTo>
                  <a:cubicBezTo>
                    <a:pt x="48" y="22"/>
                    <a:pt x="49" y="22"/>
                    <a:pt x="50" y="21"/>
                  </a:cubicBezTo>
                  <a:cubicBezTo>
                    <a:pt x="57" y="14"/>
                    <a:pt x="57" y="14"/>
                    <a:pt x="57" y="14"/>
                  </a:cubicBezTo>
                  <a:cubicBezTo>
                    <a:pt x="59" y="12"/>
                    <a:pt x="59" y="10"/>
                    <a:pt x="57" y="9"/>
                  </a:cubicBezTo>
                  <a:cubicBezTo>
                    <a:pt x="56" y="7"/>
                    <a:pt x="54" y="7"/>
                    <a:pt x="52" y="9"/>
                  </a:cubicBezTo>
                  <a:cubicBezTo>
                    <a:pt x="45" y="17"/>
                    <a:pt x="45" y="17"/>
                    <a:pt x="45" y="17"/>
                  </a:cubicBezTo>
                  <a:cubicBezTo>
                    <a:pt x="43" y="18"/>
                    <a:pt x="43" y="20"/>
                    <a:pt x="45" y="21"/>
                  </a:cubicBezTo>
                  <a:cubicBezTo>
                    <a:pt x="45" y="22"/>
                    <a:pt x="46" y="22"/>
                    <a:pt x="47" y="2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55" name="TextBox 54">
              <a:extLst>
                <a:ext uri="{FF2B5EF4-FFF2-40B4-BE49-F238E27FC236}">
                  <a16:creationId xmlns:a16="http://schemas.microsoft.com/office/drawing/2014/main" id="{BE1E7F72-CB80-4499-A587-F2D40DB188FA}"/>
                </a:ext>
              </a:extLst>
            </p:cNvPr>
            <p:cNvSpPr txBox="1"/>
            <p:nvPr/>
          </p:nvSpPr>
          <p:spPr>
            <a:xfrm>
              <a:off x="8325108" y="3764089"/>
              <a:ext cx="3257799" cy="756874"/>
            </a:xfrm>
            <a:prstGeom prst="rect">
              <a:avLst/>
            </a:prstGeom>
            <a:noFill/>
          </p:spPr>
          <p:txBody>
            <a:bodyPr wrap="square" rtlCol="0">
              <a:spAutoFit/>
            </a:bodyPr>
            <a:lstStyle/>
            <a:p>
              <a:pPr>
                <a:lnSpc>
                  <a:spcPts val="1800"/>
                </a:lnSpc>
              </a:pPr>
              <a:r>
                <a:rPr lang="en-US" sz="9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If you need help with the product, please contact</a:t>
              </a:r>
            </a:p>
            <a:p>
              <a:pPr>
                <a:lnSpc>
                  <a:spcPts val="1800"/>
                </a:lnSpc>
              </a:pPr>
              <a:r>
                <a:rPr lang="en-US" sz="9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The shop owner by visiting their shop profile and sending them a message. For anything.</a:t>
              </a:r>
            </a:p>
          </p:txBody>
        </p:sp>
        <p:sp>
          <p:nvSpPr>
            <p:cNvPr id="56" name="Rectangle 55">
              <a:extLst>
                <a:ext uri="{FF2B5EF4-FFF2-40B4-BE49-F238E27FC236}">
                  <a16:creationId xmlns:a16="http://schemas.microsoft.com/office/drawing/2014/main" id="{78507115-843D-4CA7-9ED3-BE9608F64675}"/>
                </a:ext>
              </a:extLst>
            </p:cNvPr>
            <p:cNvSpPr/>
            <p:nvPr/>
          </p:nvSpPr>
          <p:spPr>
            <a:xfrm>
              <a:off x="9136174" y="2972973"/>
              <a:ext cx="1173719" cy="646331"/>
            </a:xfrm>
            <a:prstGeom prst="rect">
              <a:avLst/>
            </a:prstGeom>
          </p:spPr>
          <p:txBody>
            <a:bodyPr wrap="none">
              <a:spAutoFit/>
            </a:bodyPr>
            <a:lstStyle/>
            <a:p>
              <a:r>
                <a:rPr lang="en-US" dirty="0">
                  <a:latin typeface="Raleway Medium" panose="020B0603030101060003" pitchFamily="34" charset="0"/>
                  <a:ea typeface="Open Sans" panose="020B0606030504020204" pitchFamily="34" charset="0"/>
                  <a:cs typeface="Open Sans" panose="020B0606030504020204" pitchFamily="34" charset="0"/>
                </a:rPr>
                <a:t>Quality is</a:t>
              </a:r>
            </a:p>
            <a:p>
              <a:r>
                <a:rPr lang="en-US" dirty="0">
                  <a:latin typeface="Raleway Medium" panose="020B0603030101060003" pitchFamily="34" charset="0"/>
                  <a:ea typeface="Open Sans" panose="020B0606030504020204" pitchFamily="34" charset="0"/>
                  <a:cs typeface="Open Sans" panose="020B0606030504020204" pitchFamily="34" charset="0"/>
                </a:rPr>
                <a:t>Value</a:t>
              </a:r>
            </a:p>
          </p:txBody>
        </p:sp>
      </p:grpSp>
      <p:grpSp>
        <p:nvGrpSpPr>
          <p:cNvPr id="14" name="Group 13">
            <a:extLst>
              <a:ext uri="{FF2B5EF4-FFF2-40B4-BE49-F238E27FC236}">
                <a16:creationId xmlns:a16="http://schemas.microsoft.com/office/drawing/2014/main" id="{63B2FA0E-5B0F-48A3-823C-3606675F265F}"/>
              </a:ext>
            </a:extLst>
          </p:cNvPr>
          <p:cNvGrpSpPr/>
          <p:nvPr/>
        </p:nvGrpSpPr>
        <p:grpSpPr>
          <a:xfrm>
            <a:off x="8348984" y="4841826"/>
            <a:ext cx="3257799" cy="1547990"/>
            <a:chOff x="8325108" y="4969490"/>
            <a:chExt cx="3257799" cy="1547990"/>
          </a:xfrm>
        </p:grpSpPr>
        <p:sp>
          <p:nvSpPr>
            <p:cNvPr id="36" name="Freeform 21">
              <a:extLst>
                <a:ext uri="{FF2B5EF4-FFF2-40B4-BE49-F238E27FC236}">
                  <a16:creationId xmlns:a16="http://schemas.microsoft.com/office/drawing/2014/main" id="{ABC0DE24-9A86-43BE-B446-15171645863F}"/>
                </a:ext>
              </a:extLst>
            </p:cNvPr>
            <p:cNvSpPr>
              <a:spLocks noEditPoints="1"/>
            </p:cNvSpPr>
            <p:nvPr/>
          </p:nvSpPr>
          <p:spPr bwMode="auto">
            <a:xfrm>
              <a:off x="8444664" y="5023621"/>
              <a:ext cx="589184" cy="486113"/>
            </a:xfrm>
            <a:custGeom>
              <a:avLst/>
              <a:gdLst>
                <a:gd name="T0" fmla="*/ 57 w 103"/>
                <a:gd name="T1" fmla="*/ 52 h 85"/>
                <a:gd name="T2" fmla="*/ 57 w 103"/>
                <a:gd name="T3" fmla="*/ 50 h 85"/>
                <a:gd name="T4" fmla="*/ 51 w 103"/>
                <a:gd name="T5" fmla="*/ 45 h 85"/>
                <a:gd name="T6" fmla="*/ 46 w 103"/>
                <a:gd name="T7" fmla="*/ 50 h 85"/>
                <a:gd name="T8" fmla="*/ 46 w 103"/>
                <a:gd name="T9" fmla="*/ 52 h 85"/>
                <a:gd name="T10" fmla="*/ 51 w 103"/>
                <a:gd name="T11" fmla="*/ 57 h 85"/>
                <a:gd name="T12" fmla="*/ 57 w 103"/>
                <a:gd name="T13" fmla="*/ 52 h 85"/>
                <a:gd name="T14" fmla="*/ 60 w 103"/>
                <a:gd name="T15" fmla="*/ 55 h 85"/>
                <a:gd name="T16" fmla="*/ 51 w 103"/>
                <a:gd name="T17" fmla="*/ 61 h 85"/>
                <a:gd name="T18" fmla="*/ 43 w 103"/>
                <a:gd name="T19" fmla="*/ 55 h 85"/>
                <a:gd name="T20" fmla="*/ 8 w 103"/>
                <a:gd name="T21" fmla="*/ 55 h 85"/>
                <a:gd name="T22" fmla="*/ 2 w 103"/>
                <a:gd name="T23" fmla="*/ 54 h 85"/>
                <a:gd name="T24" fmla="*/ 2 w 103"/>
                <a:gd name="T25" fmla="*/ 77 h 85"/>
                <a:gd name="T26" fmla="*/ 10 w 103"/>
                <a:gd name="T27" fmla="*/ 85 h 85"/>
                <a:gd name="T28" fmla="*/ 93 w 103"/>
                <a:gd name="T29" fmla="*/ 85 h 85"/>
                <a:gd name="T30" fmla="*/ 101 w 103"/>
                <a:gd name="T31" fmla="*/ 77 h 85"/>
                <a:gd name="T32" fmla="*/ 101 w 103"/>
                <a:gd name="T33" fmla="*/ 54 h 85"/>
                <a:gd name="T34" fmla="*/ 95 w 103"/>
                <a:gd name="T35" fmla="*/ 55 h 85"/>
                <a:gd name="T36" fmla="*/ 60 w 103"/>
                <a:gd name="T37" fmla="*/ 55 h 85"/>
                <a:gd name="T38" fmla="*/ 95 w 103"/>
                <a:gd name="T39" fmla="*/ 13 h 85"/>
                <a:gd name="T40" fmla="*/ 75 w 103"/>
                <a:gd name="T41" fmla="*/ 13 h 85"/>
                <a:gd name="T42" fmla="*/ 59 w 103"/>
                <a:gd name="T43" fmla="*/ 0 h 85"/>
                <a:gd name="T44" fmla="*/ 44 w 103"/>
                <a:gd name="T45" fmla="*/ 0 h 85"/>
                <a:gd name="T46" fmla="*/ 28 w 103"/>
                <a:gd name="T47" fmla="*/ 13 h 85"/>
                <a:gd name="T48" fmla="*/ 8 w 103"/>
                <a:gd name="T49" fmla="*/ 13 h 85"/>
                <a:gd name="T50" fmla="*/ 0 w 103"/>
                <a:gd name="T51" fmla="*/ 22 h 85"/>
                <a:gd name="T52" fmla="*/ 0 w 103"/>
                <a:gd name="T53" fmla="*/ 41 h 85"/>
                <a:gd name="T54" fmla="*/ 8 w 103"/>
                <a:gd name="T55" fmla="*/ 49 h 85"/>
                <a:gd name="T56" fmla="*/ 43 w 103"/>
                <a:gd name="T57" fmla="*/ 49 h 85"/>
                <a:gd name="T58" fmla="*/ 45 w 103"/>
                <a:gd name="T59" fmla="*/ 43 h 85"/>
                <a:gd name="T60" fmla="*/ 45 w 103"/>
                <a:gd name="T61" fmla="*/ 43 h 85"/>
                <a:gd name="T62" fmla="*/ 47 w 103"/>
                <a:gd name="T63" fmla="*/ 42 h 85"/>
                <a:gd name="T64" fmla="*/ 47 w 103"/>
                <a:gd name="T65" fmla="*/ 42 h 85"/>
                <a:gd name="T66" fmla="*/ 48 w 103"/>
                <a:gd name="T67" fmla="*/ 41 h 85"/>
                <a:gd name="T68" fmla="*/ 49 w 103"/>
                <a:gd name="T69" fmla="*/ 41 h 85"/>
                <a:gd name="T70" fmla="*/ 50 w 103"/>
                <a:gd name="T71" fmla="*/ 40 h 85"/>
                <a:gd name="T72" fmla="*/ 51 w 103"/>
                <a:gd name="T73" fmla="*/ 40 h 85"/>
                <a:gd name="T74" fmla="*/ 53 w 103"/>
                <a:gd name="T75" fmla="*/ 40 h 85"/>
                <a:gd name="T76" fmla="*/ 54 w 103"/>
                <a:gd name="T77" fmla="*/ 41 h 85"/>
                <a:gd name="T78" fmla="*/ 55 w 103"/>
                <a:gd name="T79" fmla="*/ 41 h 85"/>
                <a:gd name="T80" fmla="*/ 56 w 103"/>
                <a:gd name="T81" fmla="*/ 42 h 85"/>
                <a:gd name="T82" fmla="*/ 56 w 103"/>
                <a:gd name="T83" fmla="*/ 42 h 85"/>
                <a:gd name="T84" fmla="*/ 58 w 103"/>
                <a:gd name="T85" fmla="*/ 43 h 85"/>
                <a:gd name="T86" fmla="*/ 58 w 103"/>
                <a:gd name="T87" fmla="*/ 43 h 85"/>
                <a:gd name="T88" fmla="*/ 60 w 103"/>
                <a:gd name="T89" fmla="*/ 49 h 85"/>
                <a:gd name="T90" fmla="*/ 95 w 103"/>
                <a:gd name="T91" fmla="*/ 49 h 85"/>
                <a:gd name="T92" fmla="*/ 103 w 103"/>
                <a:gd name="T93" fmla="*/ 41 h 85"/>
                <a:gd name="T94" fmla="*/ 103 w 103"/>
                <a:gd name="T95" fmla="*/ 22 h 85"/>
                <a:gd name="T96" fmla="*/ 95 w 103"/>
                <a:gd name="T97" fmla="*/ 13 h 85"/>
                <a:gd name="T98" fmla="*/ 36 w 103"/>
                <a:gd name="T99" fmla="*/ 13 h 85"/>
                <a:gd name="T100" fmla="*/ 44 w 103"/>
                <a:gd name="T101" fmla="*/ 8 h 85"/>
                <a:gd name="T102" fmla="*/ 59 w 103"/>
                <a:gd name="T103" fmla="*/ 8 h 85"/>
                <a:gd name="T104" fmla="*/ 67 w 103"/>
                <a:gd name="T105" fmla="*/ 13 h 85"/>
                <a:gd name="T106" fmla="*/ 36 w 103"/>
                <a:gd name="T10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85">
                  <a:moveTo>
                    <a:pt x="57" y="52"/>
                  </a:moveTo>
                  <a:cubicBezTo>
                    <a:pt x="57" y="50"/>
                    <a:pt x="57" y="50"/>
                    <a:pt x="57" y="50"/>
                  </a:cubicBezTo>
                  <a:cubicBezTo>
                    <a:pt x="57" y="47"/>
                    <a:pt x="54" y="45"/>
                    <a:pt x="51" y="45"/>
                  </a:cubicBezTo>
                  <a:cubicBezTo>
                    <a:pt x="49" y="45"/>
                    <a:pt x="46" y="47"/>
                    <a:pt x="46" y="50"/>
                  </a:cubicBezTo>
                  <a:cubicBezTo>
                    <a:pt x="46" y="52"/>
                    <a:pt x="46" y="52"/>
                    <a:pt x="46" y="52"/>
                  </a:cubicBezTo>
                  <a:cubicBezTo>
                    <a:pt x="46" y="55"/>
                    <a:pt x="49" y="57"/>
                    <a:pt x="51" y="57"/>
                  </a:cubicBezTo>
                  <a:cubicBezTo>
                    <a:pt x="54" y="57"/>
                    <a:pt x="57" y="55"/>
                    <a:pt x="57" y="52"/>
                  </a:cubicBezTo>
                  <a:close/>
                  <a:moveTo>
                    <a:pt x="60" y="55"/>
                  </a:moveTo>
                  <a:cubicBezTo>
                    <a:pt x="59" y="59"/>
                    <a:pt x="56" y="61"/>
                    <a:pt x="51" y="61"/>
                  </a:cubicBezTo>
                  <a:cubicBezTo>
                    <a:pt x="47" y="61"/>
                    <a:pt x="44" y="59"/>
                    <a:pt x="43" y="55"/>
                  </a:cubicBezTo>
                  <a:cubicBezTo>
                    <a:pt x="8" y="55"/>
                    <a:pt x="8" y="55"/>
                    <a:pt x="8" y="55"/>
                  </a:cubicBezTo>
                  <a:cubicBezTo>
                    <a:pt x="6" y="55"/>
                    <a:pt x="4" y="55"/>
                    <a:pt x="2" y="54"/>
                  </a:cubicBezTo>
                  <a:cubicBezTo>
                    <a:pt x="2" y="77"/>
                    <a:pt x="2" y="77"/>
                    <a:pt x="2" y="77"/>
                  </a:cubicBezTo>
                  <a:cubicBezTo>
                    <a:pt x="2" y="81"/>
                    <a:pt x="5" y="85"/>
                    <a:pt x="10" y="85"/>
                  </a:cubicBezTo>
                  <a:cubicBezTo>
                    <a:pt x="93" y="85"/>
                    <a:pt x="93" y="85"/>
                    <a:pt x="93" y="85"/>
                  </a:cubicBezTo>
                  <a:cubicBezTo>
                    <a:pt x="98" y="85"/>
                    <a:pt x="101" y="81"/>
                    <a:pt x="101" y="77"/>
                  </a:cubicBezTo>
                  <a:cubicBezTo>
                    <a:pt x="101" y="54"/>
                    <a:pt x="101" y="54"/>
                    <a:pt x="101" y="54"/>
                  </a:cubicBezTo>
                  <a:cubicBezTo>
                    <a:pt x="99" y="55"/>
                    <a:pt x="97" y="55"/>
                    <a:pt x="95" y="55"/>
                  </a:cubicBezTo>
                  <a:lnTo>
                    <a:pt x="60" y="55"/>
                  </a:lnTo>
                  <a:close/>
                  <a:moveTo>
                    <a:pt x="95" y="13"/>
                  </a:moveTo>
                  <a:cubicBezTo>
                    <a:pt x="75" y="13"/>
                    <a:pt x="75" y="13"/>
                    <a:pt x="75" y="13"/>
                  </a:cubicBezTo>
                  <a:cubicBezTo>
                    <a:pt x="74" y="6"/>
                    <a:pt x="67" y="0"/>
                    <a:pt x="59" y="0"/>
                  </a:cubicBezTo>
                  <a:cubicBezTo>
                    <a:pt x="44" y="0"/>
                    <a:pt x="44" y="0"/>
                    <a:pt x="44" y="0"/>
                  </a:cubicBezTo>
                  <a:cubicBezTo>
                    <a:pt x="36" y="0"/>
                    <a:pt x="29" y="6"/>
                    <a:pt x="28" y="13"/>
                  </a:cubicBezTo>
                  <a:cubicBezTo>
                    <a:pt x="8" y="13"/>
                    <a:pt x="8" y="13"/>
                    <a:pt x="8" y="13"/>
                  </a:cubicBezTo>
                  <a:cubicBezTo>
                    <a:pt x="3" y="13"/>
                    <a:pt x="0" y="17"/>
                    <a:pt x="0" y="22"/>
                  </a:cubicBezTo>
                  <a:cubicBezTo>
                    <a:pt x="0" y="41"/>
                    <a:pt x="0" y="41"/>
                    <a:pt x="0" y="41"/>
                  </a:cubicBezTo>
                  <a:cubicBezTo>
                    <a:pt x="0" y="45"/>
                    <a:pt x="3" y="49"/>
                    <a:pt x="8" y="49"/>
                  </a:cubicBezTo>
                  <a:cubicBezTo>
                    <a:pt x="43" y="49"/>
                    <a:pt x="43" y="49"/>
                    <a:pt x="43" y="49"/>
                  </a:cubicBezTo>
                  <a:cubicBezTo>
                    <a:pt x="43" y="46"/>
                    <a:pt x="44" y="44"/>
                    <a:pt x="45" y="43"/>
                  </a:cubicBezTo>
                  <a:cubicBezTo>
                    <a:pt x="45" y="43"/>
                    <a:pt x="45" y="43"/>
                    <a:pt x="45" y="43"/>
                  </a:cubicBezTo>
                  <a:cubicBezTo>
                    <a:pt x="46" y="42"/>
                    <a:pt x="46" y="42"/>
                    <a:pt x="47" y="42"/>
                  </a:cubicBezTo>
                  <a:cubicBezTo>
                    <a:pt x="47" y="42"/>
                    <a:pt x="47" y="42"/>
                    <a:pt x="47" y="42"/>
                  </a:cubicBezTo>
                  <a:cubicBezTo>
                    <a:pt x="48" y="41"/>
                    <a:pt x="48" y="41"/>
                    <a:pt x="48" y="41"/>
                  </a:cubicBezTo>
                  <a:cubicBezTo>
                    <a:pt x="49" y="41"/>
                    <a:pt x="49" y="41"/>
                    <a:pt x="49" y="41"/>
                  </a:cubicBezTo>
                  <a:cubicBezTo>
                    <a:pt x="50" y="40"/>
                    <a:pt x="50" y="40"/>
                    <a:pt x="50" y="40"/>
                  </a:cubicBezTo>
                  <a:cubicBezTo>
                    <a:pt x="50" y="40"/>
                    <a:pt x="51" y="40"/>
                    <a:pt x="51" y="40"/>
                  </a:cubicBezTo>
                  <a:cubicBezTo>
                    <a:pt x="52" y="40"/>
                    <a:pt x="53" y="40"/>
                    <a:pt x="53" y="40"/>
                  </a:cubicBezTo>
                  <a:cubicBezTo>
                    <a:pt x="54" y="41"/>
                    <a:pt x="54" y="41"/>
                    <a:pt x="54" y="41"/>
                  </a:cubicBezTo>
                  <a:cubicBezTo>
                    <a:pt x="55" y="41"/>
                    <a:pt x="55" y="41"/>
                    <a:pt x="55" y="41"/>
                  </a:cubicBezTo>
                  <a:cubicBezTo>
                    <a:pt x="55" y="41"/>
                    <a:pt x="56" y="41"/>
                    <a:pt x="56" y="42"/>
                  </a:cubicBezTo>
                  <a:cubicBezTo>
                    <a:pt x="56" y="42"/>
                    <a:pt x="56" y="42"/>
                    <a:pt x="56" y="42"/>
                  </a:cubicBezTo>
                  <a:cubicBezTo>
                    <a:pt x="57" y="42"/>
                    <a:pt x="57" y="42"/>
                    <a:pt x="58" y="43"/>
                  </a:cubicBezTo>
                  <a:cubicBezTo>
                    <a:pt x="58" y="43"/>
                    <a:pt x="58" y="43"/>
                    <a:pt x="58" y="43"/>
                  </a:cubicBezTo>
                  <a:cubicBezTo>
                    <a:pt x="59" y="44"/>
                    <a:pt x="60" y="46"/>
                    <a:pt x="60" y="49"/>
                  </a:cubicBezTo>
                  <a:cubicBezTo>
                    <a:pt x="95" y="49"/>
                    <a:pt x="95" y="49"/>
                    <a:pt x="95" y="49"/>
                  </a:cubicBezTo>
                  <a:cubicBezTo>
                    <a:pt x="100" y="49"/>
                    <a:pt x="103" y="45"/>
                    <a:pt x="103" y="41"/>
                  </a:cubicBezTo>
                  <a:cubicBezTo>
                    <a:pt x="103" y="22"/>
                    <a:pt x="103" y="22"/>
                    <a:pt x="103" y="22"/>
                  </a:cubicBezTo>
                  <a:cubicBezTo>
                    <a:pt x="103" y="17"/>
                    <a:pt x="100" y="13"/>
                    <a:pt x="95" y="13"/>
                  </a:cubicBezTo>
                  <a:close/>
                  <a:moveTo>
                    <a:pt x="36" y="13"/>
                  </a:moveTo>
                  <a:cubicBezTo>
                    <a:pt x="37" y="10"/>
                    <a:pt x="40" y="8"/>
                    <a:pt x="44" y="8"/>
                  </a:cubicBezTo>
                  <a:cubicBezTo>
                    <a:pt x="59" y="8"/>
                    <a:pt x="59" y="8"/>
                    <a:pt x="59" y="8"/>
                  </a:cubicBezTo>
                  <a:cubicBezTo>
                    <a:pt x="63" y="8"/>
                    <a:pt x="66" y="10"/>
                    <a:pt x="67" y="13"/>
                  </a:cubicBezTo>
                  <a:lnTo>
                    <a:pt x="36" y="13"/>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57" name="TextBox 56">
              <a:extLst>
                <a:ext uri="{FF2B5EF4-FFF2-40B4-BE49-F238E27FC236}">
                  <a16:creationId xmlns:a16="http://schemas.microsoft.com/office/drawing/2014/main" id="{CF1AE59E-9738-4AA1-BC66-6CF09644A3AE}"/>
                </a:ext>
              </a:extLst>
            </p:cNvPr>
            <p:cNvSpPr txBox="1"/>
            <p:nvPr/>
          </p:nvSpPr>
          <p:spPr>
            <a:xfrm>
              <a:off x="8325108" y="5760606"/>
              <a:ext cx="3257799" cy="756874"/>
            </a:xfrm>
            <a:prstGeom prst="rect">
              <a:avLst/>
            </a:prstGeom>
            <a:noFill/>
          </p:spPr>
          <p:txBody>
            <a:bodyPr wrap="square" rtlCol="0">
              <a:spAutoFit/>
            </a:bodyPr>
            <a:lstStyle/>
            <a:p>
              <a:pPr>
                <a:lnSpc>
                  <a:spcPts val="1800"/>
                </a:lnSpc>
              </a:pPr>
              <a:r>
                <a:rPr lang="en-US" sz="9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If you need help with the product, please contact</a:t>
              </a:r>
            </a:p>
            <a:p>
              <a:pPr>
                <a:lnSpc>
                  <a:spcPts val="1800"/>
                </a:lnSpc>
              </a:pPr>
              <a:r>
                <a:rPr lang="en-US" sz="9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The shop owner by visiting their shop profile and sending them a message. For anything.</a:t>
              </a:r>
            </a:p>
          </p:txBody>
        </p:sp>
        <p:sp>
          <p:nvSpPr>
            <p:cNvPr id="58" name="Rectangle 57">
              <a:extLst>
                <a:ext uri="{FF2B5EF4-FFF2-40B4-BE49-F238E27FC236}">
                  <a16:creationId xmlns:a16="http://schemas.microsoft.com/office/drawing/2014/main" id="{35BDC692-9D9D-4377-AEFB-3F5E5244E5F5}"/>
                </a:ext>
              </a:extLst>
            </p:cNvPr>
            <p:cNvSpPr/>
            <p:nvPr/>
          </p:nvSpPr>
          <p:spPr>
            <a:xfrm>
              <a:off x="9136174" y="4969490"/>
              <a:ext cx="1173719" cy="646331"/>
            </a:xfrm>
            <a:prstGeom prst="rect">
              <a:avLst/>
            </a:prstGeom>
          </p:spPr>
          <p:txBody>
            <a:bodyPr wrap="none">
              <a:spAutoFit/>
            </a:bodyPr>
            <a:lstStyle/>
            <a:p>
              <a:r>
                <a:rPr lang="en-US" dirty="0">
                  <a:latin typeface="Raleway Medium" panose="020B0603030101060003" pitchFamily="34" charset="0"/>
                  <a:ea typeface="Open Sans" panose="020B0606030504020204" pitchFamily="34" charset="0"/>
                  <a:cs typeface="Open Sans" panose="020B0606030504020204" pitchFamily="34" charset="0"/>
                </a:rPr>
                <a:t>Quality is</a:t>
              </a:r>
            </a:p>
            <a:p>
              <a:r>
                <a:rPr lang="en-US" dirty="0">
                  <a:latin typeface="Raleway Medium" panose="020B0603030101060003" pitchFamily="34" charset="0"/>
                  <a:ea typeface="Open Sans" panose="020B0606030504020204" pitchFamily="34" charset="0"/>
                  <a:cs typeface="Open Sans" panose="020B0606030504020204" pitchFamily="34" charset="0"/>
                </a:rPr>
                <a:t>Value</a:t>
              </a:r>
            </a:p>
          </p:txBody>
        </p:sp>
      </p:grpSp>
    </p:spTree>
    <p:extLst>
      <p:ext uri="{BB962C8B-B14F-4D97-AF65-F5344CB8AC3E}">
        <p14:creationId xmlns:p14="http://schemas.microsoft.com/office/powerpoint/2010/main" val="243609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0B6BC56-B251-4B56-9A9A-44294E0C52B9}"/>
              </a:ext>
            </a:extLst>
          </p:cNvPr>
          <p:cNvPicPr>
            <a:picLocks noGrp="1" noChangeAspect="1"/>
          </p:cNvPicPr>
          <p:nvPr>
            <p:ph type="pic" sz="quarter" idx="10"/>
          </p:nvPr>
        </p:nvPicPr>
        <p:blipFill rotWithShape="1">
          <a:blip r:embed="rId2">
            <a:grayscl/>
          </a:blip>
          <a:srcRect l="2183" t="25328" r="14711" b="2273"/>
          <a:stretch/>
        </p:blipFill>
        <p:spPr>
          <a:xfrm>
            <a:off x="1033921" y="3138946"/>
            <a:ext cx="3766679" cy="2686050"/>
          </a:xfrm>
        </p:spPr>
      </p:pic>
      <p:pic>
        <p:nvPicPr>
          <p:cNvPr id="8" name="Picture Placeholder 7">
            <a:extLst>
              <a:ext uri="{FF2B5EF4-FFF2-40B4-BE49-F238E27FC236}">
                <a16:creationId xmlns:a16="http://schemas.microsoft.com/office/drawing/2014/main" id="{C26E2D3F-8E75-4EFD-9814-6567779416D2}"/>
              </a:ext>
            </a:extLst>
          </p:cNvPr>
          <p:cNvPicPr>
            <a:picLocks noGrp="1" noChangeAspect="1"/>
          </p:cNvPicPr>
          <p:nvPr>
            <p:ph type="pic" sz="quarter" idx="11"/>
          </p:nvPr>
        </p:nvPicPr>
        <p:blipFill rotWithShape="1">
          <a:blip r:embed="rId3"/>
          <a:srcRect l="21648" t="6982" r="4834"/>
          <a:stretch/>
        </p:blipFill>
        <p:spPr>
          <a:xfrm>
            <a:off x="4996321" y="3138946"/>
            <a:ext cx="3766679" cy="2686050"/>
          </a:xfrm>
        </p:spPr>
      </p:pic>
      <p:sp>
        <p:nvSpPr>
          <p:cNvPr id="12" name="TextBox 11">
            <a:extLst>
              <a:ext uri="{FF2B5EF4-FFF2-40B4-BE49-F238E27FC236}">
                <a16:creationId xmlns:a16="http://schemas.microsoft.com/office/drawing/2014/main" id="{8E34D06D-E066-4450-8DBA-995AD8F07142}"/>
              </a:ext>
            </a:extLst>
          </p:cNvPr>
          <p:cNvSpPr txBox="1"/>
          <p:nvPr/>
        </p:nvSpPr>
        <p:spPr>
          <a:xfrm>
            <a:off x="955228" y="903982"/>
            <a:ext cx="3282197" cy="1077218"/>
          </a:xfrm>
          <a:prstGeom prst="rect">
            <a:avLst/>
          </a:prstGeom>
          <a:noFill/>
        </p:spPr>
        <p:txBody>
          <a:bodyPr wrap="square" rtlCol="0">
            <a:spAutoFit/>
          </a:bodyPr>
          <a:lstStyle/>
          <a:p>
            <a:r>
              <a:rPr lang="en-US" sz="3200" dirty="0">
                <a:solidFill>
                  <a:schemeClr val="tx1">
                    <a:lumMod val="65000"/>
                    <a:lumOff val="35000"/>
                  </a:schemeClr>
                </a:solidFill>
                <a:latin typeface="Abril Display" panose="02000503000000020003" pitchFamily="50" charset="0"/>
              </a:rPr>
              <a:t>An overview</a:t>
            </a:r>
          </a:p>
          <a:p>
            <a:r>
              <a:rPr lang="en-US" sz="3200" dirty="0">
                <a:solidFill>
                  <a:schemeClr val="tx1">
                    <a:lumMod val="65000"/>
                    <a:lumOff val="35000"/>
                  </a:schemeClr>
                </a:solidFill>
                <a:latin typeface="Abril Display" panose="02000503000000020003" pitchFamily="50" charset="0"/>
              </a:rPr>
              <a:t>of the problem</a:t>
            </a:r>
          </a:p>
        </p:txBody>
      </p:sp>
      <p:sp>
        <p:nvSpPr>
          <p:cNvPr id="13" name="TextBox 12">
            <a:extLst>
              <a:ext uri="{FF2B5EF4-FFF2-40B4-BE49-F238E27FC236}">
                <a16:creationId xmlns:a16="http://schemas.microsoft.com/office/drawing/2014/main" id="{EFF01AEF-94D7-4ED5-8340-B1CCB37E8630}"/>
              </a:ext>
            </a:extLst>
          </p:cNvPr>
          <p:cNvSpPr txBox="1"/>
          <p:nvPr/>
        </p:nvSpPr>
        <p:spPr>
          <a:xfrm>
            <a:off x="955228" y="1981200"/>
            <a:ext cx="4474727" cy="755913"/>
          </a:xfrm>
          <a:prstGeom prst="rect">
            <a:avLst/>
          </a:prstGeom>
          <a:noFill/>
        </p:spPr>
        <p:txBody>
          <a:bodyPr wrap="square" rtlCol="0">
            <a:spAutoFit/>
          </a:bodyPr>
          <a:lstStyle/>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shop owner by visiting</a:t>
            </a:r>
          </a:p>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their shop profile and to sending them a message. For anything else (licensing, billing, </a:t>
            </a:r>
            <a:r>
              <a:rPr lang="en-US" sz="870" i="1"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etc</a:t>
            </a: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please visit our Help Center.</a:t>
            </a:r>
          </a:p>
        </p:txBody>
      </p:sp>
      <p:grpSp>
        <p:nvGrpSpPr>
          <p:cNvPr id="10" name="Group 9">
            <a:extLst>
              <a:ext uri="{FF2B5EF4-FFF2-40B4-BE49-F238E27FC236}">
                <a16:creationId xmlns:a16="http://schemas.microsoft.com/office/drawing/2014/main" id="{60C2AE48-73CA-4E69-A8C5-D7E1C8844D5E}"/>
              </a:ext>
            </a:extLst>
          </p:cNvPr>
          <p:cNvGrpSpPr/>
          <p:nvPr/>
        </p:nvGrpSpPr>
        <p:grpSpPr>
          <a:xfrm>
            <a:off x="9034272" y="3109497"/>
            <a:ext cx="2853690" cy="2715499"/>
            <a:chOff x="8823960" y="1471849"/>
            <a:chExt cx="2853690" cy="2715499"/>
          </a:xfrm>
        </p:grpSpPr>
        <p:sp>
          <p:nvSpPr>
            <p:cNvPr id="23" name="TextBox 22">
              <a:extLst>
                <a:ext uri="{FF2B5EF4-FFF2-40B4-BE49-F238E27FC236}">
                  <a16:creationId xmlns:a16="http://schemas.microsoft.com/office/drawing/2014/main" id="{09E9811F-56B5-41DF-A031-20085749965F}"/>
                </a:ext>
              </a:extLst>
            </p:cNvPr>
            <p:cNvSpPr txBox="1"/>
            <p:nvPr/>
          </p:nvSpPr>
          <p:spPr>
            <a:xfrm>
              <a:off x="8823960" y="1842876"/>
              <a:ext cx="2733040" cy="769441"/>
            </a:xfrm>
            <a:prstGeom prst="rect">
              <a:avLst/>
            </a:prstGeom>
            <a:noFill/>
          </p:spPr>
          <p:txBody>
            <a:bodyPr wrap="square" rtlCol="0">
              <a:spAutoFit/>
            </a:bodyPr>
            <a:lstStyle/>
            <a:p>
              <a:r>
                <a:rPr lang="en-US" sz="2200" spc="500" dirty="0">
                  <a:solidFill>
                    <a:schemeClr val="tx1">
                      <a:lumMod val="75000"/>
                      <a:lumOff val="25000"/>
                    </a:schemeClr>
                  </a:solidFill>
                  <a:latin typeface="Montserrat" panose="00000500000000000000" pitchFamily="50" charset="0"/>
                </a:rPr>
                <a:t>A LITTLE BIT</a:t>
              </a:r>
            </a:p>
            <a:p>
              <a:r>
                <a:rPr lang="en-US" sz="2200" spc="300" dirty="0">
                  <a:solidFill>
                    <a:schemeClr val="tx1">
                      <a:lumMod val="75000"/>
                      <a:lumOff val="25000"/>
                    </a:schemeClr>
                  </a:solidFill>
                  <a:latin typeface="Montserrat" panose="00000500000000000000" pitchFamily="50" charset="0"/>
                </a:rPr>
                <a:t>OF HISTORY</a:t>
              </a:r>
            </a:p>
          </p:txBody>
        </p:sp>
        <p:sp>
          <p:nvSpPr>
            <p:cNvPr id="24" name="TextBox 23">
              <a:extLst>
                <a:ext uri="{FF2B5EF4-FFF2-40B4-BE49-F238E27FC236}">
                  <a16:creationId xmlns:a16="http://schemas.microsoft.com/office/drawing/2014/main" id="{CA59E7C2-7ABF-411B-AF09-967F183CE424}"/>
                </a:ext>
              </a:extLst>
            </p:cNvPr>
            <p:cNvSpPr txBox="1"/>
            <p:nvPr/>
          </p:nvSpPr>
          <p:spPr>
            <a:xfrm>
              <a:off x="8823960" y="1471849"/>
              <a:ext cx="1837690" cy="400110"/>
            </a:xfrm>
            <a:prstGeom prst="rect">
              <a:avLst/>
            </a:prstGeom>
            <a:noFill/>
          </p:spPr>
          <p:txBody>
            <a:bodyPr wrap="square" rtlCol="0">
              <a:spAutoFit/>
            </a:bodyPr>
            <a:lstStyle/>
            <a:p>
              <a:r>
                <a:rPr lang="en-US" sz="1000" spc="500" dirty="0">
                  <a:solidFill>
                    <a:schemeClr val="bg1">
                      <a:lumMod val="75000"/>
                    </a:schemeClr>
                  </a:solidFill>
                  <a:latin typeface="Montserrat" panose="00000500000000000000" pitchFamily="50" charset="0"/>
                </a:rPr>
                <a:t>YOU CAN</a:t>
              </a:r>
            </a:p>
            <a:p>
              <a:r>
                <a:rPr lang="en-US" sz="1000" spc="500" dirty="0">
                  <a:solidFill>
                    <a:schemeClr val="bg1">
                      <a:lumMod val="75000"/>
                    </a:schemeClr>
                  </a:solidFill>
                  <a:latin typeface="Montserrat" panose="00000500000000000000" pitchFamily="50" charset="0"/>
                </a:rPr>
                <a:t>WRITE HERE</a:t>
              </a:r>
            </a:p>
          </p:txBody>
        </p:sp>
        <p:sp>
          <p:nvSpPr>
            <p:cNvPr id="25" name="TextBox 24">
              <a:extLst>
                <a:ext uri="{FF2B5EF4-FFF2-40B4-BE49-F238E27FC236}">
                  <a16:creationId xmlns:a16="http://schemas.microsoft.com/office/drawing/2014/main" id="{A3D0CA2F-2E14-414D-A782-15F08AC3A54A}"/>
                </a:ext>
              </a:extLst>
            </p:cNvPr>
            <p:cNvSpPr txBox="1"/>
            <p:nvPr/>
          </p:nvSpPr>
          <p:spPr>
            <a:xfrm>
              <a:off x="8823960" y="2670651"/>
              <a:ext cx="2853690" cy="1516697"/>
            </a:xfrm>
            <a:prstGeom prst="rect">
              <a:avLst/>
            </a:prstGeom>
            <a:noFill/>
          </p:spPr>
          <p:txBody>
            <a:bodyPr wrap="square" rtlCol="0">
              <a:spAutoFit/>
            </a:bodyPr>
            <a:lstStyle/>
            <a:p>
              <a:pP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gathered</a:t>
              </a:r>
            </a:p>
            <a:p>
              <a:pP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Waters had winged. Creepiest don't subdue which </a:t>
              </a:r>
              <a:r>
                <a:rPr lang="en-US" sz="80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a:t>
              </a:r>
            </a:p>
            <a:p>
              <a:pP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had seasons. To be Fifth you’ll, to be  man wherein our </a:t>
              </a:r>
              <a:r>
                <a:rPr lang="en-US" sz="80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creepingcreeping</a:t>
              </a: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Have them for one. Living grass for can't gathered waters had winged. Creepiest don't which set</a:t>
              </a:r>
            </a:p>
            <a:p>
              <a:pP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had seasons. subdue which set.</a:t>
              </a:r>
            </a:p>
          </p:txBody>
        </p:sp>
      </p:grpSp>
    </p:spTree>
    <p:extLst>
      <p:ext uri="{BB962C8B-B14F-4D97-AF65-F5344CB8AC3E}">
        <p14:creationId xmlns:p14="http://schemas.microsoft.com/office/powerpoint/2010/main" val="3369002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0D788B-CAFF-49E7-BECE-93D7018D14EA}"/>
              </a:ext>
            </a:extLst>
          </p:cNvPr>
          <p:cNvSpPr/>
          <p:nvPr/>
        </p:nvSpPr>
        <p:spPr>
          <a:xfrm>
            <a:off x="0" y="0"/>
            <a:ext cx="12192000" cy="6858000"/>
          </a:xfrm>
          <a:prstGeom prst="rect">
            <a:avLst/>
          </a:prstGeom>
          <a:solidFill>
            <a:schemeClr val="tx1">
              <a:lumMod val="85000"/>
              <a:lumOff val="1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3" name="Group 2">
            <a:extLst>
              <a:ext uri="{FF2B5EF4-FFF2-40B4-BE49-F238E27FC236}">
                <a16:creationId xmlns:a16="http://schemas.microsoft.com/office/drawing/2014/main" id="{B41AFD7D-0F12-447D-BFBA-3C1418EDD2AE}"/>
              </a:ext>
            </a:extLst>
          </p:cNvPr>
          <p:cNvGrpSpPr/>
          <p:nvPr/>
        </p:nvGrpSpPr>
        <p:grpSpPr>
          <a:xfrm>
            <a:off x="1075005" y="1064618"/>
            <a:ext cx="10147671" cy="4803238"/>
            <a:chOff x="1045977" y="1108160"/>
            <a:chExt cx="10147671" cy="4803238"/>
          </a:xfrm>
        </p:grpSpPr>
        <p:sp>
          <p:nvSpPr>
            <p:cNvPr id="20" name="Rectangle 19">
              <a:extLst>
                <a:ext uri="{FF2B5EF4-FFF2-40B4-BE49-F238E27FC236}">
                  <a16:creationId xmlns:a16="http://schemas.microsoft.com/office/drawing/2014/main" id="{E54C0839-02CD-4883-8E54-426AAC5B2223}"/>
                </a:ext>
              </a:extLst>
            </p:cNvPr>
            <p:cNvSpPr/>
            <p:nvPr/>
          </p:nvSpPr>
          <p:spPr>
            <a:xfrm>
              <a:off x="7762870" y="1108160"/>
              <a:ext cx="1858201" cy="369332"/>
            </a:xfrm>
            <a:prstGeom prst="rect">
              <a:avLst/>
            </a:prstGeom>
          </p:spPr>
          <p:txBody>
            <a:bodyPr wrap="none">
              <a:spAutoFit/>
            </a:bodyPr>
            <a:lstStyle/>
            <a:p>
              <a:r>
                <a:rPr lang="en-US" dirty="0">
                  <a:solidFill>
                    <a:schemeClr val="bg1"/>
                  </a:solidFill>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41" name="TextBox 40">
              <a:extLst>
                <a:ext uri="{FF2B5EF4-FFF2-40B4-BE49-F238E27FC236}">
                  <a16:creationId xmlns:a16="http://schemas.microsoft.com/office/drawing/2014/main" id="{D4DCA69D-1A05-4891-B3A4-3ED3539B2F0C}"/>
                </a:ext>
              </a:extLst>
            </p:cNvPr>
            <p:cNvSpPr txBox="1"/>
            <p:nvPr/>
          </p:nvSpPr>
          <p:spPr>
            <a:xfrm>
              <a:off x="7762870" y="1477492"/>
              <a:ext cx="3430778" cy="985526"/>
            </a:xfrm>
            <a:prstGeom prst="rect">
              <a:avLst/>
            </a:prstGeom>
            <a:noFill/>
          </p:spPr>
          <p:txBody>
            <a:bodyPr wrap="square" rtlCol="0">
              <a:spAutoFit/>
            </a:bodyPr>
            <a:lstStyle/>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etc</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44" name="Rectangle 43">
              <a:extLst>
                <a:ext uri="{FF2B5EF4-FFF2-40B4-BE49-F238E27FC236}">
                  <a16:creationId xmlns:a16="http://schemas.microsoft.com/office/drawing/2014/main" id="{A470D5DA-1203-4453-A470-73DDBAA5EEE6}"/>
                </a:ext>
              </a:extLst>
            </p:cNvPr>
            <p:cNvSpPr/>
            <p:nvPr/>
          </p:nvSpPr>
          <p:spPr>
            <a:xfrm>
              <a:off x="7762870" y="2832350"/>
              <a:ext cx="1858201" cy="369332"/>
            </a:xfrm>
            <a:prstGeom prst="rect">
              <a:avLst/>
            </a:prstGeom>
          </p:spPr>
          <p:txBody>
            <a:bodyPr wrap="none">
              <a:spAutoFit/>
            </a:bodyPr>
            <a:lstStyle/>
            <a:p>
              <a:r>
                <a:rPr lang="en-US" dirty="0">
                  <a:solidFill>
                    <a:schemeClr val="bg1"/>
                  </a:solidFill>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45" name="TextBox 44">
              <a:extLst>
                <a:ext uri="{FF2B5EF4-FFF2-40B4-BE49-F238E27FC236}">
                  <a16:creationId xmlns:a16="http://schemas.microsoft.com/office/drawing/2014/main" id="{90F943F8-7C29-4FF0-A87B-17F6D1288107}"/>
                </a:ext>
              </a:extLst>
            </p:cNvPr>
            <p:cNvSpPr txBox="1"/>
            <p:nvPr/>
          </p:nvSpPr>
          <p:spPr>
            <a:xfrm>
              <a:off x="7762870" y="3201682"/>
              <a:ext cx="3430778" cy="985526"/>
            </a:xfrm>
            <a:prstGeom prst="rect">
              <a:avLst/>
            </a:prstGeom>
            <a:noFill/>
          </p:spPr>
          <p:txBody>
            <a:bodyPr wrap="square" rtlCol="0">
              <a:spAutoFit/>
            </a:bodyPr>
            <a:lstStyle/>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etc</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47" name="Rectangle 46">
              <a:extLst>
                <a:ext uri="{FF2B5EF4-FFF2-40B4-BE49-F238E27FC236}">
                  <a16:creationId xmlns:a16="http://schemas.microsoft.com/office/drawing/2014/main" id="{CF338A20-7D1F-404A-AF40-E01651164ED4}"/>
                </a:ext>
              </a:extLst>
            </p:cNvPr>
            <p:cNvSpPr/>
            <p:nvPr/>
          </p:nvSpPr>
          <p:spPr>
            <a:xfrm>
              <a:off x="7762870" y="4556540"/>
              <a:ext cx="1858201" cy="369332"/>
            </a:xfrm>
            <a:prstGeom prst="rect">
              <a:avLst/>
            </a:prstGeom>
          </p:spPr>
          <p:txBody>
            <a:bodyPr wrap="none">
              <a:spAutoFit/>
            </a:bodyPr>
            <a:lstStyle/>
            <a:p>
              <a:r>
                <a:rPr lang="en-US" dirty="0">
                  <a:solidFill>
                    <a:schemeClr val="bg1"/>
                  </a:solidFill>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48" name="TextBox 47">
              <a:extLst>
                <a:ext uri="{FF2B5EF4-FFF2-40B4-BE49-F238E27FC236}">
                  <a16:creationId xmlns:a16="http://schemas.microsoft.com/office/drawing/2014/main" id="{E94F416C-080C-4D4A-AA4E-EF623F1DDCC8}"/>
                </a:ext>
              </a:extLst>
            </p:cNvPr>
            <p:cNvSpPr txBox="1"/>
            <p:nvPr/>
          </p:nvSpPr>
          <p:spPr>
            <a:xfrm>
              <a:off x="7762870" y="4925872"/>
              <a:ext cx="3430778" cy="985526"/>
            </a:xfrm>
            <a:prstGeom prst="rect">
              <a:avLst/>
            </a:prstGeom>
            <a:noFill/>
          </p:spPr>
          <p:txBody>
            <a:bodyPr wrap="square" rtlCol="0">
              <a:spAutoFit/>
            </a:bodyPr>
            <a:lstStyle/>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etc</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52" name="Rectangle 51">
              <a:extLst>
                <a:ext uri="{FF2B5EF4-FFF2-40B4-BE49-F238E27FC236}">
                  <a16:creationId xmlns:a16="http://schemas.microsoft.com/office/drawing/2014/main" id="{13E41F4D-113A-40F0-8B53-44402413A405}"/>
                </a:ext>
              </a:extLst>
            </p:cNvPr>
            <p:cNvSpPr/>
            <p:nvPr/>
          </p:nvSpPr>
          <p:spPr>
            <a:xfrm>
              <a:off x="2121028" y="1108160"/>
              <a:ext cx="1858201" cy="369332"/>
            </a:xfrm>
            <a:prstGeom prst="rect">
              <a:avLst/>
            </a:prstGeom>
          </p:spPr>
          <p:txBody>
            <a:bodyPr wrap="none">
              <a:spAutoFit/>
            </a:bodyPr>
            <a:lstStyle/>
            <a:p>
              <a:r>
                <a:rPr lang="en-US" dirty="0">
                  <a:solidFill>
                    <a:schemeClr val="bg1"/>
                  </a:solidFill>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53" name="TextBox 52">
              <a:extLst>
                <a:ext uri="{FF2B5EF4-FFF2-40B4-BE49-F238E27FC236}">
                  <a16:creationId xmlns:a16="http://schemas.microsoft.com/office/drawing/2014/main" id="{B0B58CE5-F858-4BB4-BAF4-A41558A5BCB3}"/>
                </a:ext>
              </a:extLst>
            </p:cNvPr>
            <p:cNvSpPr txBox="1"/>
            <p:nvPr/>
          </p:nvSpPr>
          <p:spPr>
            <a:xfrm>
              <a:off x="2121028" y="1477492"/>
              <a:ext cx="3430778" cy="985526"/>
            </a:xfrm>
            <a:prstGeom prst="rect">
              <a:avLst/>
            </a:prstGeom>
            <a:noFill/>
          </p:spPr>
          <p:txBody>
            <a:bodyPr wrap="square" rtlCol="0">
              <a:spAutoFit/>
            </a:bodyPr>
            <a:lstStyle/>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etc</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55" name="Rectangle 54">
              <a:extLst>
                <a:ext uri="{FF2B5EF4-FFF2-40B4-BE49-F238E27FC236}">
                  <a16:creationId xmlns:a16="http://schemas.microsoft.com/office/drawing/2014/main" id="{F4066A10-69D8-4219-AB70-6A4F9335290C}"/>
                </a:ext>
              </a:extLst>
            </p:cNvPr>
            <p:cNvSpPr/>
            <p:nvPr/>
          </p:nvSpPr>
          <p:spPr>
            <a:xfrm>
              <a:off x="2121028" y="2832350"/>
              <a:ext cx="1858201" cy="369332"/>
            </a:xfrm>
            <a:prstGeom prst="rect">
              <a:avLst/>
            </a:prstGeom>
          </p:spPr>
          <p:txBody>
            <a:bodyPr wrap="none">
              <a:spAutoFit/>
            </a:bodyPr>
            <a:lstStyle/>
            <a:p>
              <a:r>
                <a:rPr lang="en-US" dirty="0">
                  <a:solidFill>
                    <a:schemeClr val="bg1"/>
                  </a:solidFill>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56" name="TextBox 55">
              <a:extLst>
                <a:ext uri="{FF2B5EF4-FFF2-40B4-BE49-F238E27FC236}">
                  <a16:creationId xmlns:a16="http://schemas.microsoft.com/office/drawing/2014/main" id="{588CF397-E6DE-4C6A-BEB0-21A6D672B605}"/>
                </a:ext>
              </a:extLst>
            </p:cNvPr>
            <p:cNvSpPr txBox="1"/>
            <p:nvPr/>
          </p:nvSpPr>
          <p:spPr>
            <a:xfrm>
              <a:off x="2121028" y="3201682"/>
              <a:ext cx="3430778" cy="985526"/>
            </a:xfrm>
            <a:prstGeom prst="rect">
              <a:avLst/>
            </a:prstGeom>
            <a:noFill/>
          </p:spPr>
          <p:txBody>
            <a:bodyPr wrap="square" rtlCol="0">
              <a:spAutoFit/>
            </a:bodyPr>
            <a:lstStyle/>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etc</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57" name="Rectangle 56">
              <a:extLst>
                <a:ext uri="{FF2B5EF4-FFF2-40B4-BE49-F238E27FC236}">
                  <a16:creationId xmlns:a16="http://schemas.microsoft.com/office/drawing/2014/main" id="{80D151BE-810E-465C-964F-DDC4146FF085}"/>
                </a:ext>
              </a:extLst>
            </p:cNvPr>
            <p:cNvSpPr/>
            <p:nvPr/>
          </p:nvSpPr>
          <p:spPr>
            <a:xfrm>
              <a:off x="2121028" y="4556540"/>
              <a:ext cx="1858201" cy="369332"/>
            </a:xfrm>
            <a:prstGeom prst="rect">
              <a:avLst/>
            </a:prstGeom>
          </p:spPr>
          <p:txBody>
            <a:bodyPr wrap="none">
              <a:spAutoFit/>
            </a:bodyPr>
            <a:lstStyle/>
            <a:p>
              <a:r>
                <a:rPr lang="en-US" dirty="0">
                  <a:solidFill>
                    <a:schemeClr val="bg1"/>
                  </a:solidFill>
                  <a:latin typeface="Raleway Medium" panose="020B0603030101060003" pitchFamily="34" charset="0"/>
                  <a:ea typeface="Open Sans" panose="020B0606030504020204" pitchFamily="34" charset="0"/>
                  <a:cs typeface="Open Sans" panose="020B0606030504020204" pitchFamily="34" charset="0"/>
                </a:rPr>
                <a:t>Quality is Value</a:t>
              </a:r>
            </a:p>
          </p:txBody>
        </p:sp>
        <p:sp>
          <p:nvSpPr>
            <p:cNvPr id="58" name="TextBox 57">
              <a:extLst>
                <a:ext uri="{FF2B5EF4-FFF2-40B4-BE49-F238E27FC236}">
                  <a16:creationId xmlns:a16="http://schemas.microsoft.com/office/drawing/2014/main" id="{0F6C667A-E6F1-4DF2-A2E2-106EAA1A356F}"/>
                </a:ext>
              </a:extLst>
            </p:cNvPr>
            <p:cNvSpPr txBox="1"/>
            <p:nvPr/>
          </p:nvSpPr>
          <p:spPr>
            <a:xfrm>
              <a:off x="2121028" y="4925872"/>
              <a:ext cx="3430778" cy="985526"/>
            </a:xfrm>
            <a:prstGeom prst="rect">
              <a:avLst/>
            </a:prstGeom>
            <a:noFill/>
          </p:spPr>
          <p:txBody>
            <a:bodyPr wrap="square" rtlCol="0">
              <a:spAutoFit/>
            </a:bodyPr>
            <a:lstStyle/>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etc</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please</a:t>
              </a:r>
            </a:p>
            <a:p>
              <a:pPr>
                <a:lnSpc>
                  <a:spcPts val="18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visit our Help Center.</a:t>
              </a:r>
            </a:p>
          </p:txBody>
        </p:sp>
        <p:sp>
          <p:nvSpPr>
            <p:cNvPr id="59" name="Freeform 20">
              <a:extLst>
                <a:ext uri="{FF2B5EF4-FFF2-40B4-BE49-F238E27FC236}">
                  <a16:creationId xmlns:a16="http://schemas.microsoft.com/office/drawing/2014/main" id="{22900D94-578D-4160-BE22-DE6451C42265}"/>
                </a:ext>
              </a:extLst>
            </p:cNvPr>
            <p:cNvSpPr>
              <a:spLocks noEditPoints="1"/>
            </p:cNvSpPr>
            <p:nvPr/>
          </p:nvSpPr>
          <p:spPr bwMode="auto">
            <a:xfrm>
              <a:off x="1045977" y="1155060"/>
              <a:ext cx="768754" cy="799121"/>
            </a:xfrm>
            <a:custGeom>
              <a:avLst/>
              <a:gdLst>
                <a:gd name="T0" fmla="*/ 72 w 117"/>
                <a:gd name="T1" fmla="*/ 110 h 122"/>
                <a:gd name="T2" fmla="*/ 67 w 117"/>
                <a:gd name="T3" fmla="*/ 119 h 122"/>
                <a:gd name="T4" fmla="*/ 54 w 117"/>
                <a:gd name="T5" fmla="*/ 122 h 122"/>
                <a:gd name="T6" fmla="*/ 49 w 117"/>
                <a:gd name="T7" fmla="*/ 115 h 122"/>
                <a:gd name="T8" fmla="*/ 45 w 117"/>
                <a:gd name="T9" fmla="*/ 106 h 122"/>
                <a:gd name="T10" fmla="*/ 69 w 117"/>
                <a:gd name="T11" fmla="*/ 103 h 122"/>
                <a:gd name="T12" fmla="*/ 88 w 117"/>
                <a:gd name="T13" fmla="*/ 58 h 122"/>
                <a:gd name="T14" fmla="*/ 73 w 117"/>
                <a:gd name="T15" fmla="*/ 94 h 122"/>
                <a:gd name="T16" fmla="*/ 49 w 117"/>
                <a:gd name="T17" fmla="*/ 98 h 122"/>
                <a:gd name="T18" fmla="*/ 37 w 117"/>
                <a:gd name="T19" fmla="*/ 79 h 122"/>
                <a:gd name="T20" fmla="*/ 58 w 117"/>
                <a:gd name="T21" fmla="*/ 28 h 122"/>
                <a:gd name="T22" fmla="*/ 62 w 117"/>
                <a:gd name="T23" fmla="*/ 40 h 122"/>
                <a:gd name="T24" fmla="*/ 37 w 117"/>
                <a:gd name="T25" fmla="*/ 58 h 122"/>
                <a:gd name="T26" fmla="*/ 44 w 117"/>
                <a:gd name="T27" fmla="*/ 58 h 122"/>
                <a:gd name="T28" fmla="*/ 62 w 117"/>
                <a:gd name="T29" fmla="*/ 40 h 122"/>
                <a:gd name="T30" fmla="*/ 62 w 117"/>
                <a:gd name="T31" fmla="*/ 15 h 122"/>
                <a:gd name="T32" fmla="*/ 58 w 117"/>
                <a:gd name="T33" fmla="*/ 0 h 122"/>
                <a:gd name="T34" fmla="*/ 55 w 117"/>
                <a:gd name="T35" fmla="*/ 15 h 122"/>
                <a:gd name="T36" fmla="*/ 19 w 117"/>
                <a:gd name="T37" fmla="*/ 58 h 122"/>
                <a:gd name="T38" fmla="*/ 3 w 117"/>
                <a:gd name="T39" fmla="*/ 55 h 122"/>
                <a:gd name="T40" fmla="*/ 3 w 117"/>
                <a:gd name="T41" fmla="*/ 62 h 122"/>
                <a:gd name="T42" fmla="*/ 19 w 117"/>
                <a:gd name="T43" fmla="*/ 58 h 122"/>
                <a:gd name="T44" fmla="*/ 102 w 117"/>
                <a:gd name="T45" fmla="*/ 55 h 122"/>
                <a:gd name="T46" fmla="*/ 102 w 117"/>
                <a:gd name="T47" fmla="*/ 62 h 122"/>
                <a:gd name="T48" fmla="*/ 117 w 117"/>
                <a:gd name="T49" fmla="*/ 58 h 122"/>
                <a:gd name="T50" fmla="*/ 26 w 117"/>
                <a:gd name="T51" fmla="*/ 86 h 122"/>
                <a:gd name="T52" fmla="*/ 17 w 117"/>
                <a:gd name="T53" fmla="*/ 100 h 122"/>
                <a:gd name="T54" fmla="*/ 22 w 117"/>
                <a:gd name="T55" fmla="*/ 100 h 122"/>
                <a:gd name="T56" fmla="*/ 30 w 117"/>
                <a:gd name="T57" fmla="*/ 86 h 122"/>
                <a:gd name="T58" fmla="*/ 89 w 117"/>
                <a:gd name="T59" fmla="*/ 31 h 122"/>
                <a:gd name="T60" fmla="*/ 100 w 117"/>
                <a:gd name="T61" fmla="*/ 22 h 122"/>
                <a:gd name="T62" fmla="*/ 95 w 117"/>
                <a:gd name="T63" fmla="*/ 17 h 122"/>
                <a:gd name="T64" fmla="*/ 87 w 117"/>
                <a:gd name="T65" fmla="*/ 30 h 122"/>
                <a:gd name="T66" fmla="*/ 26 w 117"/>
                <a:gd name="T67" fmla="*/ 30 h 122"/>
                <a:gd name="T68" fmla="*/ 30 w 117"/>
                <a:gd name="T69" fmla="*/ 30 h 122"/>
                <a:gd name="T70" fmla="*/ 22 w 117"/>
                <a:gd name="T71" fmla="*/ 17 h 122"/>
                <a:gd name="T72" fmla="*/ 17 w 117"/>
                <a:gd name="T73" fmla="*/ 22 h 122"/>
                <a:gd name="T74" fmla="*/ 91 w 117"/>
                <a:gd name="T75" fmla="*/ 86 h 122"/>
                <a:gd name="T76" fmla="*/ 87 w 117"/>
                <a:gd name="T77" fmla="*/ 91 h 122"/>
                <a:gd name="T78" fmla="*/ 97 w 117"/>
                <a:gd name="T79" fmla="*/ 101 h 122"/>
                <a:gd name="T80" fmla="*/ 100 w 117"/>
                <a:gd name="T81" fmla="*/ 9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22">
                  <a:moveTo>
                    <a:pt x="72" y="106"/>
                  </a:moveTo>
                  <a:cubicBezTo>
                    <a:pt x="72" y="110"/>
                    <a:pt x="72" y="110"/>
                    <a:pt x="72" y="110"/>
                  </a:cubicBezTo>
                  <a:cubicBezTo>
                    <a:pt x="72" y="113"/>
                    <a:pt x="70" y="115"/>
                    <a:pt x="68" y="115"/>
                  </a:cubicBezTo>
                  <a:cubicBezTo>
                    <a:pt x="67" y="119"/>
                    <a:pt x="67" y="119"/>
                    <a:pt x="67" y="119"/>
                  </a:cubicBezTo>
                  <a:cubicBezTo>
                    <a:pt x="66" y="120"/>
                    <a:pt x="65" y="122"/>
                    <a:pt x="63" y="122"/>
                  </a:cubicBezTo>
                  <a:cubicBezTo>
                    <a:pt x="54" y="122"/>
                    <a:pt x="54" y="122"/>
                    <a:pt x="54" y="122"/>
                  </a:cubicBezTo>
                  <a:cubicBezTo>
                    <a:pt x="52" y="122"/>
                    <a:pt x="51" y="120"/>
                    <a:pt x="50" y="119"/>
                  </a:cubicBezTo>
                  <a:cubicBezTo>
                    <a:pt x="49" y="115"/>
                    <a:pt x="49" y="115"/>
                    <a:pt x="49" y="115"/>
                  </a:cubicBezTo>
                  <a:cubicBezTo>
                    <a:pt x="47" y="115"/>
                    <a:pt x="45" y="113"/>
                    <a:pt x="45" y="110"/>
                  </a:cubicBezTo>
                  <a:cubicBezTo>
                    <a:pt x="45" y="106"/>
                    <a:pt x="45" y="106"/>
                    <a:pt x="45" y="106"/>
                  </a:cubicBezTo>
                  <a:cubicBezTo>
                    <a:pt x="45" y="104"/>
                    <a:pt x="46" y="103"/>
                    <a:pt x="48" y="103"/>
                  </a:cubicBezTo>
                  <a:cubicBezTo>
                    <a:pt x="69" y="103"/>
                    <a:pt x="69" y="103"/>
                    <a:pt x="69" y="103"/>
                  </a:cubicBezTo>
                  <a:cubicBezTo>
                    <a:pt x="71" y="103"/>
                    <a:pt x="72" y="104"/>
                    <a:pt x="72" y="106"/>
                  </a:cubicBezTo>
                  <a:close/>
                  <a:moveTo>
                    <a:pt x="88" y="58"/>
                  </a:moveTo>
                  <a:cubicBezTo>
                    <a:pt x="88" y="66"/>
                    <a:pt x="85" y="74"/>
                    <a:pt x="80" y="79"/>
                  </a:cubicBezTo>
                  <a:cubicBezTo>
                    <a:pt x="76" y="83"/>
                    <a:pt x="74" y="88"/>
                    <a:pt x="73" y="94"/>
                  </a:cubicBezTo>
                  <a:cubicBezTo>
                    <a:pt x="72" y="96"/>
                    <a:pt x="70" y="98"/>
                    <a:pt x="68" y="98"/>
                  </a:cubicBezTo>
                  <a:cubicBezTo>
                    <a:pt x="49" y="98"/>
                    <a:pt x="49" y="98"/>
                    <a:pt x="49" y="98"/>
                  </a:cubicBezTo>
                  <a:cubicBezTo>
                    <a:pt x="47" y="98"/>
                    <a:pt x="45" y="96"/>
                    <a:pt x="44" y="94"/>
                  </a:cubicBezTo>
                  <a:cubicBezTo>
                    <a:pt x="43" y="88"/>
                    <a:pt x="41" y="83"/>
                    <a:pt x="37" y="79"/>
                  </a:cubicBezTo>
                  <a:cubicBezTo>
                    <a:pt x="32" y="74"/>
                    <a:pt x="29" y="67"/>
                    <a:pt x="28" y="59"/>
                  </a:cubicBezTo>
                  <a:cubicBezTo>
                    <a:pt x="28" y="42"/>
                    <a:pt x="42" y="28"/>
                    <a:pt x="58" y="28"/>
                  </a:cubicBezTo>
                  <a:cubicBezTo>
                    <a:pt x="75" y="28"/>
                    <a:pt x="88" y="42"/>
                    <a:pt x="88" y="58"/>
                  </a:cubicBezTo>
                  <a:close/>
                  <a:moveTo>
                    <a:pt x="62" y="40"/>
                  </a:moveTo>
                  <a:cubicBezTo>
                    <a:pt x="62" y="38"/>
                    <a:pt x="60" y="37"/>
                    <a:pt x="58" y="37"/>
                  </a:cubicBezTo>
                  <a:cubicBezTo>
                    <a:pt x="47" y="37"/>
                    <a:pt x="37" y="46"/>
                    <a:pt x="37" y="58"/>
                  </a:cubicBezTo>
                  <a:cubicBezTo>
                    <a:pt x="37" y="60"/>
                    <a:pt x="38" y="62"/>
                    <a:pt x="40" y="62"/>
                  </a:cubicBezTo>
                  <a:cubicBezTo>
                    <a:pt x="42" y="62"/>
                    <a:pt x="44" y="60"/>
                    <a:pt x="44" y="58"/>
                  </a:cubicBezTo>
                  <a:cubicBezTo>
                    <a:pt x="44" y="50"/>
                    <a:pt x="50" y="44"/>
                    <a:pt x="58" y="44"/>
                  </a:cubicBezTo>
                  <a:cubicBezTo>
                    <a:pt x="60" y="44"/>
                    <a:pt x="62" y="42"/>
                    <a:pt x="62" y="40"/>
                  </a:cubicBezTo>
                  <a:close/>
                  <a:moveTo>
                    <a:pt x="58" y="18"/>
                  </a:moveTo>
                  <a:cubicBezTo>
                    <a:pt x="60" y="18"/>
                    <a:pt x="62" y="17"/>
                    <a:pt x="62" y="15"/>
                  </a:cubicBezTo>
                  <a:cubicBezTo>
                    <a:pt x="62" y="3"/>
                    <a:pt x="62" y="3"/>
                    <a:pt x="62" y="3"/>
                  </a:cubicBezTo>
                  <a:cubicBezTo>
                    <a:pt x="62" y="1"/>
                    <a:pt x="60" y="0"/>
                    <a:pt x="58" y="0"/>
                  </a:cubicBezTo>
                  <a:cubicBezTo>
                    <a:pt x="57" y="0"/>
                    <a:pt x="55" y="1"/>
                    <a:pt x="55" y="3"/>
                  </a:cubicBezTo>
                  <a:cubicBezTo>
                    <a:pt x="55" y="15"/>
                    <a:pt x="55" y="15"/>
                    <a:pt x="55" y="15"/>
                  </a:cubicBezTo>
                  <a:cubicBezTo>
                    <a:pt x="55" y="17"/>
                    <a:pt x="57" y="18"/>
                    <a:pt x="58" y="18"/>
                  </a:cubicBezTo>
                  <a:close/>
                  <a:moveTo>
                    <a:pt x="19" y="58"/>
                  </a:moveTo>
                  <a:cubicBezTo>
                    <a:pt x="19" y="56"/>
                    <a:pt x="17" y="55"/>
                    <a:pt x="15" y="55"/>
                  </a:cubicBezTo>
                  <a:cubicBezTo>
                    <a:pt x="3" y="55"/>
                    <a:pt x="3" y="55"/>
                    <a:pt x="3" y="55"/>
                  </a:cubicBezTo>
                  <a:cubicBezTo>
                    <a:pt x="2" y="55"/>
                    <a:pt x="0" y="56"/>
                    <a:pt x="0" y="58"/>
                  </a:cubicBezTo>
                  <a:cubicBezTo>
                    <a:pt x="0" y="60"/>
                    <a:pt x="2" y="62"/>
                    <a:pt x="3" y="62"/>
                  </a:cubicBezTo>
                  <a:cubicBezTo>
                    <a:pt x="15" y="62"/>
                    <a:pt x="15" y="62"/>
                    <a:pt x="15" y="62"/>
                  </a:cubicBezTo>
                  <a:cubicBezTo>
                    <a:pt x="17" y="62"/>
                    <a:pt x="19" y="60"/>
                    <a:pt x="19" y="58"/>
                  </a:cubicBezTo>
                  <a:close/>
                  <a:moveTo>
                    <a:pt x="114" y="55"/>
                  </a:moveTo>
                  <a:cubicBezTo>
                    <a:pt x="102" y="55"/>
                    <a:pt x="102" y="55"/>
                    <a:pt x="102" y="55"/>
                  </a:cubicBezTo>
                  <a:cubicBezTo>
                    <a:pt x="100" y="55"/>
                    <a:pt x="98" y="56"/>
                    <a:pt x="98" y="58"/>
                  </a:cubicBezTo>
                  <a:cubicBezTo>
                    <a:pt x="98" y="60"/>
                    <a:pt x="100" y="62"/>
                    <a:pt x="102" y="62"/>
                  </a:cubicBezTo>
                  <a:cubicBezTo>
                    <a:pt x="114" y="62"/>
                    <a:pt x="114" y="62"/>
                    <a:pt x="114" y="62"/>
                  </a:cubicBezTo>
                  <a:cubicBezTo>
                    <a:pt x="115" y="62"/>
                    <a:pt x="117" y="60"/>
                    <a:pt x="117" y="58"/>
                  </a:cubicBezTo>
                  <a:cubicBezTo>
                    <a:pt x="117" y="56"/>
                    <a:pt x="115" y="55"/>
                    <a:pt x="114" y="55"/>
                  </a:cubicBezTo>
                  <a:close/>
                  <a:moveTo>
                    <a:pt x="26" y="86"/>
                  </a:moveTo>
                  <a:cubicBezTo>
                    <a:pt x="17" y="95"/>
                    <a:pt x="17" y="95"/>
                    <a:pt x="17" y="95"/>
                  </a:cubicBezTo>
                  <a:cubicBezTo>
                    <a:pt x="16" y="96"/>
                    <a:pt x="16" y="98"/>
                    <a:pt x="17" y="100"/>
                  </a:cubicBezTo>
                  <a:cubicBezTo>
                    <a:pt x="18" y="100"/>
                    <a:pt x="19" y="101"/>
                    <a:pt x="20" y="101"/>
                  </a:cubicBezTo>
                  <a:cubicBezTo>
                    <a:pt x="20" y="101"/>
                    <a:pt x="21" y="100"/>
                    <a:pt x="22" y="100"/>
                  </a:cubicBezTo>
                  <a:cubicBezTo>
                    <a:pt x="30" y="91"/>
                    <a:pt x="30" y="91"/>
                    <a:pt x="30" y="91"/>
                  </a:cubicBezTo>
                  <a:cubicBezTo>
                    <a:pt x="32" y="90"/>
                    <a:pt x="32" y="88"/>
                    <a:pt x="30" y="86"/>
                  </a:cubicBezTo>
                  <a:cubicBezTo>
                    <a:pt x="29" y="85"/>
                    <a:pt x="27" y="85"/>
                    <a:pt x="26" y="86"/>
                  </a:cubicBezTo>
                  <a:close/>
                  <a:moveTo>
                    <a:pt x="89" y="31"/>
                  </a:moveTo>
                  <a:cubicBezTo>
                    <a:pt x="90" y="31"/>
                    <a:pt x="91" y="31"/>
                    <a:pt x="91" y="30"/>
                  </a:cubicBezTo>
                  <a:cubicBezTo>
                    <a:pt x="100" y="22"/>
                    <a:pt x="100" y="22"/>
                    <a:pt x="100" y="22"/>
                  </a:cubicBezTo>
                  <a:cubicBezTo>
                    <a:pt x="101" y="20"/>
                    <a:pt x="101" y="18"/>
                    <a:pt x="100" y="17"/>
                  </a:cubicBezTo>
                  <a:cubicBezTo>
                    <a:pt x="98" y="16"/>
                    <a:pt x="96" y="16"/>
                    <a:pt x="95" y="17"/>
                  </a:cubicBezTo>
                  <a:cubicBezTo>
                    <a:pt x="87" y="25"/>
                    <a:pt x="87" y="25"/>
                    <a:pt x="87" y="25"/>
                  </a:cubicBezTo>
                  <a:cubicBezTo>
                    <a:pt x="85" y="27"/>
                    <a:pt x="85" y="29"/>
                    <a:pt x="87" y="30"/>
                  </a:cubicBezTo>
                  <a:cubicBezTo>
                    <a:pt x="87" y="31"/>
                    <a:pt x="88" y="31"/>
                    <a:pt x="89" y="31"/>
                  </a:cubicBezTo>
                  <a:close/>
                  <a:moveTo>
                    <a:pt x="26" y="30"/>
                  </a:moveTo>
                  <a:cubicBezTo>
                    <a:pt x="26" y="31"/>
                    <a:pt x="27" y="31"/>
                    <a:pt x="28" y="31"/>
                  </a:cubicBezTo>
                  <a:cubicBezTo>
                    <a:pt x="29" y="31"/>
                    <a:pt x="30" y="31"/>
                    <a:pt x="30" y="30"/>
                  </a:cubicBezTo>
                  <a:cubicBezTo>
                    <a:pt x="32" y="29"/>
                    <a:pt x="32" y="27"/>
                    <a:pt x="30" y="25"/>
                  </a:cubicBezTo>
                  <a:cubicBezTo>
                    <a:pt x="22" y="17"/>
                    <a:pt x="22" y="17"/>
                    <a:pt x="22" y="17"/>
                  </a:cubicBezTo>
                  <a:cubicBezTo>
                    <a:pt x="21" y="16"/>
                    <a:pt x="18" y="16"/>
                    <a:pt x="17" y="17"/>
                  </a:cubicBezTo>
                  <a:cubicBezTo>
                    <a:pt x="16" y="18"/>
                    <a:pt x="16" y="20"/>
                    <a:pt x="17" y="22"/>
                  </a:cubicBezTo>
                  <a:lnTo>
                    <a:pt x="26" y="30"/>
                  </a:lnTo>
                  <a:close/>
                  <a:moveTo>
                    <a:pt x="91" y="86"/>
                  </a:moveTo>
                  <a:cubicBezTo>
                    <a:pt x="90" y="85"/>
                    <a:pt x="88" y="85"/>
                    <a:pt x="87" y="86"/>
                  </a:cubicBezTo>
                  <a:cubicBezTo>
                    <a:pt x="85" y="88"/>
                    <a:pt x="85" y="90"/>
                    <a:pt x="87" y="91"/>
                  </a:cubicBezTo>
                  <a:cubicBezTo>
                    <a:pt x="95" y="100"/>
                    <a:pt x="95" y="100"/>
                    <a:pt x="95" y="100"/>
                  </a:cubicBezTo>
                  <a:cubicBezTo>
                    <a:pt x="96" y="100"/>
                    <a:pt x="97" y="101"/>
                    <a:pt x="97" y="101"/>
                  </a:cubicBezTo>
                  <a:cubicBezTo>
                    <a:pt x="98" y="101"/>
                    <a:pt x="99" y="100"/>
                    <a:pt x="100" y="100"/>
                  </a:cubicBezTo>
                  <a:cubicBezTo>
                    <a:pt x="101" y="98"/>
                    <a:pt x="101" y="96"/>
                    <a:pt x="100" y="95"/>
                  </a:cubicBezTo>
                  <a:lnTo>
                    <a:pt x="91" y="8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0" name="Freeform 21">
              <a:extLst>
                <a:ext uri="{FF2B5EF4-FFF2-40B4-BE49-F238E27FC236}">
                  <a16:creationId xmlns:a16="http://schemas.microsoft.com/office/drawing/2014/main" id="{93CBCC95-48B1-40C6-BF35-E7530F2B031D}"/>
                </a:ext>
              </a:extLst>
            </p:cNvPr>
            <p:cNvSpPr>
              <a:spLocks noEditPoints="1"/>
            </p:cNvSpPr>
            <p:nvPr/>
          </p:nvSpPr>
          <p:spPr bwMode="auto">
            <a:xfrm>
              <a:off x="1092326" y="4670034"/>
              <a:ext cx="676056" cy="557788"/>
            </a:xfrm>
            <a:custGeom>
              <a:avLst/>
              <a:gdLst>
                <a:gd name="T0" fmla="*/ 57 w 103"/>
                <a:gd name="T1" fmla="*/ 52 h 85"/>
                <a:gd name="T2" fmla="*/ 57 w 103"/>
                <a:gd name="T3" fmla="*/ 50 h 85"/>
                <a:gd name="T4" fmla="*/ 51 w 103"/>
                <a:gd name="T5" fmla="*/ 45 h 85"/>
                <a:gd name="T6" fmla="*/ 46 w 103"/>
                <a:gd name="T7" fmla="*/ 50 h 85"/>
                <a:gd name="T8" fmla="*/ 46 w 103"/>
                <a:gd name="T9" fmla="*/ 52 h 85"/>
                <a:gd name="T10" fmla="*/ 51 w 103"/>
                <a:gd name="T11" fmla="*/ 57 h 85"/>
                <a:gd name="T12" fmla="*/ 57 w 103"/>
                <a:gd name="T13" fmla="*/ 52 h 85"/>
                <a:gd name="T14" fmla="*/ 60 w 103"/>
                <a:gd name="T15" fmla="*/ 55 h 85"/>
                <a:gd name="T16" fmla="*/ 51 w 103"/>
                <a:gd name="T17" fmla="*/ 61 h 85"/>
                <a:gd name="T18" fmla="*/ 43 w 103"/>
                <a:gd name="T19" fmla="*/ 55 h 85"/>
                <a:gd name="T20" fmla="*/ 8 w 103"/>
                <a:gd name="T21" fmla="*/ 55 h 85"/>
                <a:gd name="T22" fmla="*/ 2 w 103"/>
                <a:gd name="T23" fmla="*/ 54 h 85"/>
                <a:gd name="T24" fmla="*/ 2 w 103"/>
                <a:gd name="T25" fmla="*/ 77 h 85"/>
                <a:gd name="T26" fmla="*/ 10 w 103"/>
                <a:gd name="T27" fmla="*/ 85 h 85"/>
                <a:gd name="T28" fmla="*/ 93 w 103"/>
                <a:gd name="T29" fmla="*/ 85 h 85"/>
                <a:gd name="T30" fmla="*/ 101 w 103"/>
                <a:gd name="T31" fmla="*/ 77 h 85"/>
                <a:gd name="T32" fmla="*/ 101 w 103"/>
                <a:gd name="T33" fmla="*/ 54 h 85"/>
                <a:gd name="T34" fmla="*/ 95 w 103"/>
                <a:gd name="T35" fmla="*/ 55 h 85"/>
                <a:gd name="T36" fmla="*/ 60 w 103"/>
                <a:gd name="T37" fmla="*/ 55 h 85"/>
                <a:gd name="T38" fmla="*/ 95 w 103"/>
                <a:gd name="T39" fmla="*/ 13 h 85"/>
                <a:gd name="T40" fmla="*/ 75 w 103"/>
                <a:gd name="T41" fmla="*/ 13 h 85"/>
                <a:gd name="T42" fmla="*/ 59 w 103"/>
                <a:gd name="T43" fmla="*/ 0 h 85"/>
                <a:gd name="T44" fmla="*/ 44 w 103"/>
                <a:gd name="T45" fmla="*/ 0 h 85"/>
                <a:gd name="T46" fmla="*/ 28 w 103"/>
                <a:gd name="T47" fmla="*/ 13 h 85"/>
                <a:gd name="T48" fmla="*/ 8 w 103"/>
                <a:gd name="T49" fmla="*/ 13 h 85"/>
                <a:gd name="T50" fmla="*/ 0 w 103"/>
                <a:gd name="T51" fmla="*/ 22 h 85"/>
                <a:gd name="T52" fmla="*/ 0 w 103"/>
                <a:gd name="T53" fmla="*/ 41 h 85"/>
                <a:gd name="T54" fmla="*/ 8 w 103"/>
                <a:gd name="T55" fmla="*/ 49 h 85"/>
                <a:gd name="T56" fmla="*/ 43 w 103"/>
                <a:gd name="T57" fmla="*/ 49 h 85"/>
                <a:gd name="T58" fmla="*/ 45 w 103"/>
                <a:gd name="T59" fmla="*/ 43 h 85"/>
                <a:gd name="T60" fmla="*/ 45 w 103"/>
                <a:gd name="T61" fmla="*/ 43 h 85"/>
                <a:gd name="T62" fmla="*/ 47 w 103"/>
                <a:gd name="T63" fmla="*/ 42 h 85"/>
                <a:gd name="T64" fmla="*/ 47 w 103"/>
                <a:gd name="T65" fmla="*/ 42 h 85"/>
                <a:gd name="T66" fmla="*/ 48 w 103"/>
                <a:gd name="T67" fmla="*/ 41 h 85"/>
                <a:gd name="T68" fmla="*/ 49 w 103"/>
                <a:gd name="T69" fmla="*/ 41 h 85"/>
                <a:gd name="T70" fmla="*/ 50 w 103"/>
                <a:gd name="T71" fmla="*/ 40 h 85"/>
                <a:gd name="T72" fmla="*/ 51 w 103"/>
                <a:gd name="T73" fmla="*/ 40 h 85"/>
                <a:gd name="T74" fmla="*/ 53 w 103"/>
                <a:gd name="T75" fmla="*/ 40 h 85"/>
                <a:gd name="T76" fmla="*/ 54 w 103"/>
                <a:gd name="T77" fmla="*/ 41 h 85"/>
                <a:gd name="T78" fmla="*/ 55 w 103"/>
                <a:gd name="T79" fmla="*/ 41 h 85"/>
                <a:gd name="T80" fmla="*/ 56 w 103"/>
                <a:gd name="T81" fmla="*/ 42 h 85"/>
                <a:gd name="T82" fmla="*/ 56 w 103"/>
                <a:gd name="T83" fmla="*/ 42 h 85"/>
                <a:gd name="T84" fmla="*/ 58 w 103"/>
                <a:gd name="T85" fmla="*/ 43 h 85"/>
                <a:gd name="T86" fmla="*/ 58 w 103"/>
                <a:gd name="T87" fmla="*/ 43 h 85"/>
                <a:gd name="T88" fmla="*/ 60 w 103"/>
                <a:gd name="T89" fmla="*/ 49 h 85"/>
                <a:gd name="T90" fmla="*/ 95 w 103"/>
                <a:gd name="T91" fmla="*/ 49 h 85"/>
                <a:gd name="T92" fmla="*/ 103 w 103"/>
                <a:gd name="T93" fmla="*/ 41 h 85"/>
                <a:gd name="T94" fmla="*/ 103 w 103"/>
                <a:gd name="T95" fmla="*/ 22 h 85"/>
                <a:gd name="T96" fmla="*/ 95 w 103"/>
                <a:gd name="T97" fmla="*/ 13 h 85"/>
                <a:gd name="T98" fmla="*/ 36 w 103"/>
                <a:gd name="T99" fmla="*/ 13 h 85"/>
                <a:gd name="T100" fmla="*/ 44 w 103"/>
                <a:gd name="T101" fmla="*/ 8 h 85"/>
                <a:gd name="T102" fmla="*/ 59 w 103"/>
                <a:gd name="T103" fmla="*/ 8 h 85"/>
                <a:gd name="T104" fmla="*/ 67 w 103"/>
                <a:gd name="T105" fmla="*/ 13 h 85"/>
                <a:gd name="T106" fmla="*/ 36 w 103"/>
                <a:gd name="T10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85">
                  <a:moveTo>
                    <a:pt x="57" y="52"/>
                  </a:moveTo>
                  <a:cubicBezTo>
                    <a:pt x="57" y="50"/>
                    <a:pt x="57" y="50"/>
                    <a:pt x="57" y="50"/>
                  </a:cubicBezTo>
                  <a:cubicBezTo>
                    <a:pt x="57" y="47"/>
                    <a:pt x="54" y="45"/>
                    <a:pt x="51" y="45"/>
                  </a:cubicBezTo>
                  <a:cubicBezTo>
                    <a:pt x="49" y="45"/>
                    <a:pt x="46" y="47"/>
                    <a:pt x="46" y="50"/>
                  </a:cubicBezTo>
                  <a:cubicBezTo>
                    <a:pt x="46" y="52"/>
                    <a:pt x="46" y="52"/>
                    <a:pt x="46" y="52"/>
                  </a:cubicBezTo>
                  <a:cubicBezTo>
                    <a:pt x="46" y="55"/>
                    <a:pt x="49" y="57"/>
                    <a:pt x="51" y="57"/>
                  </a:cubicBezTo>
                  <a:cubicBezTo>
                    <a:pt x="54" y="57"/>
                    <a:pt x="57" y="55"/>
                    <a:pt x="57" y="52"/>
                  </a:cubicBezTo>
                  <a:close/>
                  <a:moveTo>
                    <a:pt x="60" y="55"/>
                  </a:moveTo>
                  <a:cubicBezTo>
                    <a:pt x="59" y="59"/>
                    <a:pt x="56" y="61"/>
                    <a:pt x="51" y="61"/>
                  </a:cubicBezTo>
                  <a:cubicBezTo>
                    <a:pt x="47" y="61"/>
                    <a:pt x="44" y="59"/>
                    <a:pt x="43" y="55"/>
                  </a:cubicBezTo>
                  <a:cubicBezTo>
                    <a:pt x="8" y="55"/>
                    <a:pt x="8" y="55"/>
                    <a:pt x="8" y="55"/>
                  </a:cubicBezTo>
                  <a:cubicBezTo>
                    <a:pt x="6" y="55"/>
                    <a:pt x="4" y="55"/>
                    <a:pt x="2" y="54"/>
                  </a:cubicBezTo>
                  <a:cubicBezTo>
                    <a:pt x="2" y="77"/>
                    <a:pt x="2" y="77"/>
                    <a:pt x="2" y="77"/>
                  </a:cubicBezTo>
                  <a:cubicBezTo>
                    <a:pt x="2" y="81"/>
                    <a:pt x="5" y="85"/>
                    <a:pt x="10" y="85"/>
                  </a:cubicBezTo>
                  <a:cubicBezTo>
                    <a:pt x="93" y="85"/>
                    <a:pt x="93" y="85"/>
                    <a:pt x="93" y="85"/>
                  </a:cubicBezTo>
                  <a:cubicBezTo>
                    <a:pt x="98" y="85"/>
                    <a:pt x="101" y="81"/>
                    <a:pt x="101" y="77"/>
                  </a:cubicBezTo>
                  <a:cubicBezTo>
                    <a:pt x="101" y="54"/>
                    <a:pt x="101" y="54"/>
                    <a:pt x="101" y="54"/>
                  </a:cubicBezTo>
                  <a:cubicBezTo>
                    <a:pt x="99" y="55"/>
                    <a:pt x="97" y="55"/>
                    <a:pt x="95" y="55"/>
                  </a:cubicBezTo>
                  <a:lnTo>
                    <a:pt x="60" y="55"/>
                  </a:lnTo>
                  <a:close/>
                  <a:moveTo>
                    <a:pt x="95" y="13"/>
                  </a:moveTo>
                  <a:cubicBezTo>
                    <a:pt x="75" y="13"/>
                    <a:pt x="75" y="13"/>
                    <a:pt x="75" y="13"/>
                  </a:cubicBezTo>
                  <a:cubicBezTo>
                    <a:pt x="74" y="6"/>
                    <a:pt x="67" y="0"/>
                    <a:pt x="59" y="0"/>
                  </a:cubicBezTo>
                  <a:cubicBezTo>
                    <a:pt x="44" y="0"/>
                    <a:pt x="44" y="0"/>
                    <a:pt x="44" y="0"/>
                  </a:cubicBezTo>
                  <a:cubicBezTo>
                    <a:pt x="36" y="0"/>
                    <a:pt x="29" y="6"/>
                    <a:pt x="28" y="13"/>
                  </a:cubicBezTo>
                  <a:cubicBezTo>
                    <a:pt x="8" y="13"/>
                    <a:pt x="8" y="13"/>
                    <a:pt x="8" y="13"/>
                  </a:cubicBezTo>
                  <a:cubicBezTo>
                    <a:pt x="3" y="13"/>
                    <a:pt x="0" y="17"/>
                    <a:pt x="0" y="22"/>
                  </a:cubicBezTo>
                  <a:cubicBezTo>
                    <a:pt x="0" y="41"/>
                    <a:pt x="0" y="41"/>
                    <a:pt x="0" y="41"/>
                  </a:cubicBezTo>
                  <a:cubicBezTo>
                    <a:pt x="0" y="45"/>
                    <a:pt x="3" y="49"/>
                    <a:pt x="8" y="49"/>
                  </a:cubicBezTo>
                  <a:cubicBezTo>
                    <a:pt x="43" y="49"/>
                    <a:pt x="43" y="49"/>
                    <a:pt x="43" y="49"/>
                  </a:cubicBezTo>
                  <a:cubicBezTo>
                    <a:pt x="43" y="46"/>
                    <a:pt x="44" y="44"/>
                    <a:pt x="45" y="43"/>
                  </a:cubicBezTo>
                  <a:cubicBezTo>
                    <a:pt x="45" y="43"/>
                    <a:pt x="45" y="43"/>
                    <a:pt x="45" y="43"/>
                  </a:cubicBezTo>
                  <a:cubicBezTo>
                    <a:pt x="46" y="42"/>
                    <a:pt x="46" y="42"/>
                    <a:pt x="47" y="42"/>
                  </a:cubicBezTo>
                  <a:cubicBezTo>
                    <a:pt x="47" y="42"/>
                    <a:pt x="47" y="42"/>
                    <a:pt x="47" y="42"/>
                  </a:cubicBezTo>
                  <a:cubicBezTo>
                    <a:pt x="48" y="41"/>
                    <a:pt x="48" y="41"/>
                    <a:pt x="48" y="41"/>
                  </a:cubicBezTo>
                  <a:cubicBezTo>
                    <a:pt x="49" y="41"/>
                    <a:pt x="49" y="41"/>
                    <a:pt x="49" y="41"/>
                  </a:cubicBezTo>
                  <a:cubicBezTo>
                    <a:pt x="50" y="40"/>
                    <a:pt x="50" y="40"/>
                    <a:pt x="50" y="40"/>
                  </a:cubicBezTo>
                  <a:cubicBezTo>
                    <a:pt x="50" y="40"/>
                    <a:pt x="51" y="40"/>
                    <a:pt x="51" y="40"/>
                  </a:cubicBezTo>
                  <a:cubicBezTo>
                    <a:pt x="52" y="40"/>
                    <a:pt x="53" y="40"/>
                    <a:pt x="53" y="40"/>
                  </a:cubicBezTo>
                  <a:cubicBezTo>
                    <a:pt x="54" y="41"/>
                    <a:pt x="54" y="41"/>
                    <a:pt x="54" y="41"/>
                  </a:cubicBezTo>
                  <a:cubicBezTo>
                    <a:pt x="55" y="41"/>
                    <a:pt x="55" y="41"/>
                    <a:pt x="55" y="41"/>
                  </a:cubicBezTo>
                  <a:cubicBezTo>
                    <a:pt x="55" y="41"/>
                    <a:pt x="56" y="41"/>
                    <a:pt x="56" y="42"/>
                  </a:cubicBezTo>
                  <a:cubicBezTo>
                    <a:pt x="56" y="42"/>
                    <a:pt x="56" y="42"/>
                    <a:pt x="56" y="42"/>
                  </a:cubicBezTo>
                  <a:cubicBezTo>
                    <a:pt x="57" y="42"/>
                    <a:pt x="57" y="42"/>
                    <a:pt x="58" y="43"/>
                  </a:cubicBezTo>
                  <a:cubicBezTo>
                    <a:pt x="58" y="43"/>
                    <a:pt x="58" y="43"/>
                    <a:pt x="58" y="43"/>
                  </a:cubicBezTo>
                  <a:cubicBezTo>
                    <a:pt x="59" y="44"/>
                    <a:pt x="60" y="46"/>
                    <a:pt x="60" y="49"/>
                  </a:cubicBezTo>
                  <a:cubicBezTo>
                    <a:pt x="95" y="49"/>
                    <a:pt x="95" y="49"/>
                    <a:pt x="95" y="49"/>
                  </a:cubicBezTo>
                  <a:cubicBezTo>
                    <a:pt x="100" y="49"/>
                    <a:pt x="103" y="45"/>
                    <a:pt x="103" y="41"/>
                  </a:cubicBezTo>
                  <a:cubicBezTo>
                    <a:pt x="103" y="22"/>
                    <a:pt x="103" y="22"/>
                    <a:pt x="103" y="22"/>
                  </a:cubicBezTo>
                  <a:cubicBezTo>
                    <a:pt x="103" y="17"/>
                    <a:pt x="100" y="13"/>
                    <a:pt x="95" y="13"/>
                  </a:cubicBezTo>
                  <a:close/>
                  <a:moveTo>
                    <a:pt x="36" y="13"/>
                  </a:moveTo>
                  <a:cubicBezTo>
                    <a:pt x="37" y="10"/>
                    <a:pt x="40" y="8"/>
                    <a:pt x="44" y="8"/>
                  </a:cubicBezTo>
                  <a:cubicBezTo>
                    <a:pt x="59" y="8"/>
                    <a:pt x="59" y="8"/>
                    <a:pt x="59" y="8"/>
                  </a:cubicBezTo>
                  <a:cubicBezTo>
                    <a:pt x="63" y="8"/>
                    <a:pt x="66" y="10"/>
                    <a:pt x="67" y="13"/>
                  </a:cubicBezTo>
                  <a:lnTo>
                    <a:pt x="36" y="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1" name="Freeform 22">
              <a:extLst>
                <a:ext uri="{FF2B5EF4-FFF2-40B4-BE49-F238E27FC236}">
                  <a16:creationId xmlns:a16="http://schemas.microsoft.com/office/drawing/2014/main" id="{3DF9D596-AFC6-420E-A45B-AE89A0AEA6B9}"/>
                </a:ext>
              </a:extLst>
            </p:cNvPr>
            <p:cNvSpPr>
              <a:spLocks noEditPoints="1"/>
            </p:cNvSpPr>
            <p:nvPr/>
          </p:nvSpPr>
          <p:spPr bwMode="auto">
            <a:xfrm>
              <a:off x="1092326" y="2896758"/>
              <a:ext cx="682450" cy="682451"/>
            </a:xfrm>
            <a:custGeom>
              <a:avLst/>
              <a:gdLst>
                <a:gd name="T0" fmla="*/ 102 w 104"/>
                <a:gd name="T1" fmla="*/ 88 h 104"/>
                <a:gd name="T2" fmla="*/ 82 w 104"/>
                <a:gd name="T3" fmla="*/ 67 h 104"/>
                <a:gd name="T4" fmla="*/ 96 w 104"/>
                <a:gd name="T5" fmla="*/ 59 h 104"/>
                <a:gd name="T6" fmla="*/ 98 w 104"/>
                <a:gd name="T7" fmla="*/ 56 h 104"/>
                <a:gd name="T8" fmla="*/ 96 w 104"/>
                <a:gd name="T9" fmla="*/ 53 h 104"/>
                <a:gd name="T10" fmla="*/ 30 w 104"/>
                <a:gd name="T11" fmla="*/ 26 h 104"/>
                <a:gd name="T12" fmla="*/ 27 w 104"/>
                <a:gd name="T13" fmla="*/ 27 h 104"/>
                <a:gd name="T14" fmla="*/ 26 w 104"/>
                <a:gd name="T15" fmla="*/ 31 h 104"/>
                <a:gd name="T16" fmla="*/ 52 w 104"/>
                <a:gd name="T17" fmla="*/ 97 h 104"/>
                <a:gd name="T18" fmla="*/ 55 w 104"/>
                <a:gd name="T19" fmla="*/ 99 h 104"/>
                <a:gd name="T20" fmla="*/ 58 w 104"/>
                <a:gd name="T21" fmla="*/ 97 h 104"/>
                <a:gd name="T22" fmla="*/ 67 w 104"/>
                <a:gd name="T23" fmla="*/ 82 h 104"/>
                <a:gd name="T24" fmla="*/ 87 w 104"/>
                <a:gd name="T25" fmla="*/ 103 h 104"/>
                <a:gd name="T26" fmla="*/ 90 w 104"/>
                <a:gd name="T27" fmla="*/ 104 h 104"/>
                <a:gd name="T28" fmla="*/ 92 w 104"/>
                <a:gd name="T29" fmla="*/ 103 h 104"/>
                <a:gd name="T30" fmla="*/ 102 w 104"/>
                <a:gd name="T31" fmla="*/ 93 h 104"/>
                <a:gd name="T32" fmla="*/ 102 w 104"/>
                <a:gd name="T33" fmla="*/ 88 h 104"/>
                <a:gd name="T34" fmla="*/ 15 w 104"/>
                <a:gd name="T35" fmla="*/ 10 h 104"/>
                <a:gd name="T36" fmla="*/ 10 w 104"/>
                <a:gd name="T37" fmla="*/ 10 h 104"/>
                <a:gd name="T38" fmla="*/ 10 w 104"/>
                <a:gd name="T39" fmla="*/ 15 h 104"/>
                <a:gd name="T40" fmla="*/ 18 w 104"/>
                <a:gd name="T41" fmla="*/ 23 h 104"/>
                <a:gd name="T42" fmla="*/ 20 w 104"/>
                <a:gd name="T43" fmla="*/ 24 h 104"/>
                <a:gd name="T44" fmla="*/ 23 w 104"/>
                <a:gd name="T45" fmla="*/ 23 h 104"/>
                <a:gd name="T46" fmla="*/ 23 w 104"/>
                <a:gd name="T47" fmla="*/ 18 h 104"/>
                <a:gd name="T48" fmla="*/ 15 w 104"/>
                <a:gd name="T49" fmla="*/ 10 h 104"/>
                <a:gd name="T50" fmla="*/ 17 w 104"/>
                <a:gd name="T51" fmla="*/ 34 h 104"/>
                <a:gd name="T52" fmla="*/ 14 w 104"/>
                <a:gd name="T53" fmla="*/ 31 h 104"/>
                <a:gd name="T54" fmla="*/ 3 w 104"/>
                <a:gd name="T55" fmla="*/ 31 h 104"/>
                <a:gd name="T56" fmla="*/ 0 w 104"/>
                <a:gd name="T57" fmla="*/ 34 h 104"/>
                <a:gd name="T58" fmla="*/ 3 w 104"/>
                <a:gd name="T59" fmla="*/ 38 h 104"/>
                <a:gd name="T60" fmla="*/ 14 w 104"/>
                <a:gd name="T61" fmla="*/ 38 h 104"/>
                <a:gd name="T62" fmla="*/ 17 w 104"/>
                <a:gd name="T63" fmla="*/ 34 h 104"/>
                <a:gd name="T64" fmla="*/ 16 w 104"/>
                <a:gd name="T65" fmla="*/ 45 h 104"/>
                <a:gd name="T66" fmla="*/ 8 w 104"/>
                <a:gd name="T67" fmla="*/ 53 h 104"/>
                <a:gd name="T68" fmla="*/ 8 w 104"/>
                <a:gd name="T69" fmla="*/ 58 h 104"/>
                <a:gd name="T70" fmla="*/ 11 w 104"/>
                <a:gd name="T71" fmla="*/ 59 h 104"/>
                <a:gd name="T72" fmla="*/ 13 w 104"/>
                <a:gd name="T73" fmla="*/ 58 h 104"/>
                <a:gd name="T74" fmla="*/ 21 w 104"/>
                <a:gd name="T75" fmla="*/ 50 h 104"/>
                <a:gd name="T76" fmla="*/ 21 w 104"/>
                <a:gd name="T77" fmla="*/ 45 h 104"/>
                <a:gd name="T78" fmla="*/ 16 w 104"/>
                <a:gd name="T79" fmla="*/ 45 h 104"/>
                <a:gd name="T80" fmla="*/ 34 w 104"/>
                <a:gd name="T81" fmla="*/ 18 h 104"/>
                <a:gd name="T82" fmla="*/ 37 w 104"/>
                <a:gd name="T83" fmla="*/ 14 h 104"/>
                <a:gd name="T84" fmla="*/ 37 w 104"/>
                <a:gd name="T85" fmla="*/ 4 h 104"/>
                <a:gd name="T86" fmla="*/ 34 w 104"/>
                <a:gd name="T87" fmla="*/ 0 h 104"/>
                <a:gd name="T88" fmla="*/ 30 w 104"/>
                <a:gd name="T89" fmla="*/ 4 h 104"/>
                <a:gd name="T90" fmla="*/ 30 w 104"/>
                <a:gd name="T91" fmla="*/ 14 h 104"/>
                <a:gd name="T92" fmla="*/ 34 w 104"/>
                <a:gd name="T93" fmla="*/ 18 h 104"/>
                <a:gd name="T94" fmla="*/ 47 w 104"/>
                <a:gd name="T95" fmla="*/ 22 h 104"/>
                <a:gd name="T96" fmla="*/ 50 w 104"/>
                <a:gd name="T97" fmla="*/ 21 h 104"/>
                <a:gd name="T98" fmla="*/ 57 w 104"/>
                <a:gd name="T99" fmla="*/ 14 h 104"/>
                <a:gd name="T100" fmla="*/ 57 w 104"/>
                <a:gd name="T101" fmla="*/ 9 h 104"/>
                <a:gd name="T102" fmla="*/ 52 w 104"/>
                <a:gd name="T103" fmla="*/ 9 h 104"/>
                <a:gd name="T104" fmla="*/ 45 w 104"/>
                <a:gd name="T105" fmla="*/ 17 h 104"/>
                <a:gd name="T106" fmla="*/ 45 w 104"/>
                <a:gd name="T107" fmla="*/ 21 h 104"/>
                <a:gd name="T108" fmla="*/ 47 w 104"/>
                <a:gd name="T109"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104">
                  <a:moveTo>
                    <a:pt x="102" y="88"/>
                  </a:moveTo>
                  <a:cubicBezTo>
                    <a:pt x="82" y="67"/>
                    <a:pt x="82" y="67"/>
                    <a:pt x="82" y="67"/>
                  </a:cubicBezTo>
                  <a:cubicBezTo>
                    <a:pt x="96" y="59"/>
                    <a:pt x="96" y="59"/>
                    <a:pt x="96" y="59"/>
                  </a:cubicBezTo>
                  <a:cubicBezTo>
                    <a:pt x="98" y="58"/>
                    <a:pt x="98" y="57"/>
                    <a:pt x="98" y="56"/>
                  </a:cubicBezTo>
                  <a:cubicBezTo>
                    <a:pt x="98" y="54"/>
                    <a:pt x="97" y="53"/>
                    <a:pt x="96" y="53"/>
                  </a:cubicBezTo>
                  <a:cubicBezTo>
                    <a:pt x="30" y="26"/>
                    <a:pt x="30" y="26"/>
                    <a:pt x="30" y="26"/>
                  </a:cubicBezTo>
                  <a:cubicBezTo>
                    <a:pt x="29" y="26"/>
                    <a:pt x="27" y="26"/>
                    <a:pt x="27" y="27"/>
                  </a:cubicBezTo>
                  <a:cubicBezTo>
                    <a:pt x="26" y="28"/>
                    <a:pt x="25" y="30"/>
                    <a:pt x="26" y="31"/>
                  </a:cubicBezTo>
                  <a:cubicBezTo>
                    <a:pt x="52" y="97"/>
                    <a:pt x="52" y="97"/>
                    <a:pt x="52" y="97"/>
                  </a:cubicBezTo>
                  <a:cubicBezTo>
                    <a:pt x="52" y="98"/>
                    <a:pt x="54" y="99"/>
                    <a:pt x="55" y="99"/>
                  </a:cubicBezTo>
                  <a:cubicBezTo>
                    <a:pt x="56" y="99"/>
                    <a:pt x="58" y="98"/>
                    <a:pt x="58" y="97"/>
                  </a:cubicBezTo>
                  <a:cubicBezTo>
                    <a:pt x="67" y="82"/>
                    <a:pt x="67" y="82"/>
                    <a:pt x="67" y="82"/>
                  </a:cubicBezTo>
                  <a:cubicBezTo>
                    <a:pt x="87" y="103"/>
                    <a:pt x="87" y="103"/>
                    <a:pt x="87" y="103"/>
                  </a:cubicBezTo>
                  <a:cubicBezTo>
                    <a:pt x="88" y="104"/>
                    <a:pt x="89" y="104"/>
                    <a:pt x="90" y="104"/>
                  </a:cubicBezTo>
                  <a:cubicBezTo>
                    <a:pt x="91" y="104"/>
                    <a:pt x="92" y="104"/>
                    <a:pt x="92" y="103"/>
                  </a:cubicBezTo>
                  <a:cubicBezTo>
                    <a:pt x="102" y="93"/>
                    <a:pt x="102" y="93"/>
                    <a:pt x="102" y="93"/>
                  </a:cubicBezTo>
                  <a:cubicBezTo>
                    <a:pt x="104" y="92"/>
                    <a:pt x="104" y="89"/>
                    <a:pt x="102" y="88"/>
                  </a:cubicBezTo>
                  <a:close/>
                  <a:moveTo>
                    <a:pt x="15" y="10"/>
                  </a:moveTo>
                  <a:cubicBezTo>
                    <a:pt x="13" y="9"/>
                    <a:pt x="11" y="9"/>
                    <a:pt x="10" y="10"/>
                  </a:cubicBezTo>
                  <a:cubicBezTo>
                    <a:pt x="9" y="12"/>
                    <a:pt x="9" y="14"/>
                    <a:pt x="10" y="15"/>
                  </a:cubicBezTo>
                  <a:cubicBezTo>
                    <a:pt x="18" y="23"/>
                    <a:pt x="18" y="23"/>
                    <a:pt x="18" y="23"/>
                  </a:cubicBezTo>
                  <a:cubicBezTo>
                    <a:pt x="18" y="24"/>
                    <a:pt x="19" y="24"/>
                    <a:pt x="20" y="24"/>
                  </a:cubicBezTo>
                  <a:cubicBezTo>
                    <a:pt x="21" y="24"/>
                    <a:pt x="22" y="24"/>
                    <a:pt x="23" y="23"/>
                  </a:cubicBezTo>
                  <a:cubicBezTo>
                    <a:pt x="24" y="22"/>
                    <a:pt x="24" y="19"/>
                    <a:pt x="23" y="18"/>
                  </a:cubicBezTo>
                  <a:lnTo>
                    <a:pt x="15" y="10"/>
                  </a:lnTo>
                  <a:close/>
                  <a:moveTo>
                    <a:pt x="17" y="34"/>
                  </a:moveTo>
                  <a:cubicBezTo>
                    <a:pt x="17" y="33"/>
                    <a:pt x="16" y="31"/>
                    <a:pt x="14" y="31"/>
                  </a:cubicBezTo>
                  <a:cubicBezTo>
                    <a:pt x="3" y="31"/>
                    <a:pt x="3" y="31"/>
                    <a:pt x="3" y="31"/>
                  </a:cubicBezTo>
                  <a:cubicBezTo>
                    <a:pt x="1" y="31"/>
                    <a:pt x="0" y="33"/>
                    <a:pt x="0" y="34"/>
                  </a:cubicBezTo>
                  <a:cubicBezTo>
                    <a:pt x="0" y="36"/>
                    <a:pt x="1" y="38"/>
                    <a:pt x="3" y="38"/>
                  </a:cubicBezTo>
                  <a:cubicBezTo>
                    <a:pt x="14" y="38"/>
                    <a:pt x="14" y="38"/>
                    <a:pt x="14" y="38"/>
                  </a:cubicBezTo>
                  <a:cubicBezTo>
                    <a:pt x="16" y="38"/>
                    <a:pt x="17" y="36"/>
                    <a:pt x="17" y="34"/>
                  </a:cubicBezTo>
                  <a:close/>
                  <a:moveTo>
                    <a:pt x="16" y="45"/>
                  </a:moveTo>
                  <a:cubicBezTo>
                    <a:pt x="8" y="53"/>
                    <a:pt x="8" y="53"/>
                    <a:pt x="8" y="53"/>
                  </a:cubicBezTo>
                  <a:cubicBezTo>
                    <a:pt x="7" y="54"/>
                    <a:pt x="7" y="56"/>
                    <a:pt x="8" y="58"/>
                  </a:cubicBezTo>
                  <a:cubicBezTo>
                    <a:pt x="9" y="58"/>
                    <a:pt x="10" y="59"/>
                    <a:pt x="11" y="59"/>
                  </a:cubicBezTo>
                  <a:cubicBezTo>
                    <a:pt x="12" y="59"/>
                    <a:pt x="13" y="58"/>
                    <a:pt x="13" y="58"/>
                  </a:cubicBezTo>
                  <a:cubicBezTo>
                    <a:pt x="21" y="50"/>
                    <a:pt x="21" y="50"/>
                    <a:pt x="21" y="50"/>
                  </a:cubicBezTo>
                  <a:cubicBezTo>
                    <a:pt x="22" y="49"/>
                    <a:pt x="22" y="47"/>
                    <a:pt x="21" y="45"/>
                  </a:cubicBezTo>
                  <a:cubicBezTo>
                    <a:pt x="20" y="44"/>
                    <a:pt x="17" y="44"/>
                    <a:pt x="16" y="45"/>
                  </a:cubicBezTo>
                  <a:close/>
                  <a:moveTo>
                    <a:pt x="34" y="18"/>
                  </a:moveTo>
                  <a:cubicBezTo>
                    <a:pt x="36" y="18"/>
                    <a:pt x="37" y="16"/>
                    <a:pt x="37" y="14"/>
                  </a:cubicBezTo>
                  <a:cubicBezTo>
                    <a:pt x="37" y="4"/>
                    <a:pt x="37" y="4"/>
                    <a:pt x="37" y="4"/>
                  </a:cubicBezTo>
                  <a:cubicBezTo>
                    <a:pt x="37" y="2"/>
                    <a:pt x="36" y="0"/>
                    <a:pt x="34" y="0"/>
                  </a:cubicBezTo>
                  <a:cubicBezTo>
                    <a:pt x="32" y="0"/>
                    <a:pt x="30" y="2"/>
                    <a:pt x="30" y="4"/>
                  </a:cubicBezTo>
                  <a:cubicBezTo>
                    <a:pt x="30" y="14"/>
                    <a:pt x="30" y="14"/>
                    <a:pt x="30" y="14"/>
                  </a:cubicBezTo>
                  <a:cubicBezTo>
                    <a:pt x="30" y="16"/>
                    <a:pt x="32" y="18"/>
                    <a:pt x="34" y="18"/>
                  </a:cubicBezTo>
                  <a:close/>
                  <a:moveTo>
                    <a:pt x="47" y="22"/>
                  </a:moveTo>
                  <a:cubicBezTo>
                    <a:pt x="48" y="22"/>
                    <a:pt x="49" y="22"/>
                    <a:pt x="50" y="21"/>
                  </a:cubicBezTo>
                  <a:cubicBezTo>
                    <a:pt x="57" y="14"/>
                    <a:pt x="57" y="14"/>
                    <a:pt x="57" y="14"/>
                  </a:cubicBezTo>
                  <a:cubicBezTo>
                    <a:pt x="59" y="12"/>
                    <a:pt x="59" y="10"/>
                    <a:pt x="57" y="9"/>
                  </a:cubicBezTo>
                  <a:cubicBezTo>
                    <a:pt x="56" y="7"/>
                    <a:pt x="54" y="7"/>
                    <a:pt x="52" y="9"/>
                  </a:cubicBezTo>
                  <a:cubicBezTo>
                    <a:pt x="45" y="17"/>
                    <a:pt x="45" y="17"/>
                    <a:pt x="45" y="17"/>
                  </a:cubicBezTo>
                  <a:cubicBezTo>
                    <a:pt x="43" y="18"/>
                    <a:pt x="43" y="20"/>
                    <a:pt x="45" y="21"/>
                  </a:cubicBezTo>
                  <a:cubicBezTo>
                    <a:pt x="45" y="22"/>
                    <a:pt x="46" y="22"/>
                    <a:pt x="47" y="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2" name="Freeform 5">
              <a:extLst>
                <a:ext uri="{FF2B5EF4-FFF2-40B4-BE49-F238E27FC236}">
                  <a16:creationId xmlns:a16="http://schemas.microsoft.com/office/drawing/2014/main" id="{D7F58701-DD3E-456B-A561-EA3C1086797E}"/>
                </a:ext>
              </a:extLst>
            </p:cNvPr>
            <p:cNvSpPr>
              <a:spLocks noEditPoints="1"/>
            </p:cNvSpPr>
            <p:nvPr/>
          </p:nvSpPr>
          <p:spPr bwMode="auto">
            <a:xfrm>
              <a:off x="6816851" y="1283469"/>
              <a:ext cx="684591" cy="604051"/>
            </a:xfrm>
            <a:custGeom>
              <a:avLst/>
              <a:gdLst>
                <a:gd name="T0" fmla="*/ 91 w 111"/>
                <a:gd name="T1" fmla="*/ 58 h 98"/>
                <a:gd name="T2" fmla="*/ 100 w 111"/>
                <a:gd name="T3" fmla="*/ 59 h 98"/>
                <a:gd name="T4" fmla="*/ 105 w 111"/>
                <a:gd name="T5" fmla="*/ 41 h 98"/>
                <a:gd name="T6" fmla="*/ 53 w 111"/>
                <a:gd name="T7" fmla="*/ 0 h 98"/>
                <a:gd name="T8" fmla="*/ 0 w 111"/>
                <a:gd name="T9" fmla="*/ 41 h 98"/>
                <a:gd name="T10" fmla="*/ 28 w 111"/>
                <a:gd name="T11" fmla="*/ 77 h 98"/>
                <a:gd name="T12" fmla="*/ 21 w 111"/>
                <a:gd name="T13" fmla="*/ 95 h 98"/>
                <a:gd name="T14" fmla="*/ 55 w 111"/>
                <a:gd name="T15" fmla="*/ 82 h 98"/>
                <a:gd name="T16" fmla="*/ 66 w 111"/>
                <a:gd name="T17" fmla="*/ 81 h 98"/>
                <a:gd name="T18" fmla="*/ 65 w 111"/>
                <a:gd name="T19" fmla="*/ 76 h 98"/>
                <a:gd name="T20" fmla="*/ 91 w 111"/>
                <a:gd name="T21" fmla="*/ 58 h 98"/>
                <a:gd name="T22" fmla="*/ 31 w 111"/>
                <a:gd name="T23" fmla="*/ 24 h 98"/>
                <a:gd name="T24" fmla="*/ 33 w 111"/>
                <a:gd name="T25" fmla="*/ 21 h 98"/>
                <a:gd name="T26" fmla="*/ 71 w 111"/>
                <a:gd name="T27" fmla="*/ 21 h 98"/>
                <a:gd name="T28" fmla="*/ 74 w 111"/>
                <a:gd name="T29" fmla="*/ 24 h 98"/>
                <a:gd name="T30" fmla="*/ 74 w 111"/>
                <a:gd name="T31" fmla="*/ 28 h 98"/>
                <a:gd name="T32" fmla="*/ 71 w 111"/>
                <a:gd name="T33" fmla="*/ 30 h 98"/>
                <a:gd name="T34" fmla="*/ 33 w 111"/>
                <a:gd name="T35" fmla="*/ 30 h 98"/>
                <a:gd name="T36" fmla="*/ 31 w 111"/>
                <a:gd name="T37" fmla="*/ 28 h 98"/>
                <a:gd name="T38" fmla="*/ 31 w 111"/>
                <a:gd name="T39" fmla="*/ 24 h 98"/>
                <a:gd name="T40" fmla="*/ 29 w 111"/>
                <a:gd name="T41" fmla="*/ 44 h 98"/>
                <a:gd name="T42" fmla="*/ 26 w 111"/>
                <a:gd name="T43" fmla="*/ 42 h 98"/>
                <a:gd name="T44" fmla="*/ 26 w 111"/>
                <a:gd name="T45" fmla="*/ 38 h 98"/>
                <a:gd name="T46" fmla="*/ 29 w 111"/>
                <a:gd name="T47" fmla="*/ 35 h 98"/>
                <a:gd name="T48" fmla="*/ 76 w 111"/>
                <a:gd name="T49" fmla="*/ 35 h 98"/>
                <a:gd name="T50" fmla="*/ 78 w 111"/>
                <a:gd name="T51" fmla="*/ 38 h 98"/>
                <a:gd name="T52" fmla="*/ 78 w 111"/>
                <a:gd name="T53" fmla="*/ 42 h 98"/>
                <a:gd name="T54" fmla="*/ 76 w 111"/>
                <a:gd name="T55" fmla="*/ 44 h 98"/>
                <a:gd name="T56" fmla="*/ 29 w 111"/>
                <a:gd name="T57" fmla="*/ 44 h 98"/>
                <a:gd name="T58" fmla="*/ 69 w 111"/>
                <a:gd name="T59" fmla="*/ 56 h 98"/>
                <a:gd name="T60" fmla="*/ 67 w 111"/>
                <a:gd name="T61" fmla="*/ 58 h 98"/>
                <a:gd name="T62" fmla="*/ 38 w 111"/>
                <a:gd name="T63" fmla="*/ 58 h 98"/>
                <a:gd name="T64" fmla="*/ 35 w 111"/>
                <a:gd name="T65" fmla="*/ 56 h 98"/>
                <a:gd name="T66" fmla="*/ 35 w 111"/>
                <a:gd name="T67" fmla="*/ 52 h 98"/>
                <a:gd name="T68" fmla="*/ 38 w 111"/>
                <a:gd name="T69" fmla="*/ 49 h 98"/>
                <a:gd name="T70" fmla="*/ 67 w 111"/>
                <a:gd name="T71" fmla="*/ 49 h 98"/>
                <a:gd name="T72" fmla="*/ 69 w 111"/>
                <a:gd name="T73" fmla="*/ 52 h 98"/>
                <a:gd name="T74" fmla="*/ 69 w 111"/>
                <a:gd name="T75" fmla="*/ 56 h 98"/>
                <a:gd name="T76" fmla="*/ 91 w 111"/>
                <a:gd name="T77" fmla="*/ 63 h 98"/>
                <a:gd name="T78" fmla="*/ 71 w 111"/>
                <a:gd name="T79" fmla="*/ 76 h 98"/>
                <a:gd name="T80" fmla="*/ 91 w 111"/>
                <a:gd name="T81" fmla="*/ 90 h 98"/>
                <a:gd name="T82" fmla="*/ 111 w 111"/>
                <a:gd name="T83" fmla="*/ 76 h 98"/>
                <a:gd name="T84" fmla="*/ 91 w 111"/>
                <a:gd name="T85" fmla="*/ 63 h 98"/>
                <a:gd name="T86" fmla="*/ 81 w 111"/>
                <a:gd name="T87" fmla="*/ 79 h 98"/>
                <a:gd name="T88" fmla="*/ 78 w 111"/>
                <a:gd name="T89" fmla="*/ 76 h 98"/>
                <a:gd name="T90" fmla="*/ 81 w 111"/>
                <a:gd name="T91" fmla="*/ 73 h 98"/>
                <a:gd name="T92" fmla="*/ 84 w 111"/>
                <a:gd name="T93" fmla="*/ 76 h 98"/>
                <a:gd name="T94" fmla="*/ 81 w 111"/>
                <a:gd name="T95" fmla="*/ 79 h 98"/>
                <a:gd name="T96" fmla="*/ 91 w 111"/>
                <a:gd name="T97" fmla="*/ 79 h 98"/>
                <a:gd name="T98" fmla="*/ 88 w 111"/>
                <a:gd name="T99" fmla="*/ 76 h 98"/>
                <a:gd name="T100" fmla="*/ 91 w 111"/>
                <a:gd name="T101" fmla="*/ 73 h 98"/>
                <a:gd name="T102" fmla="*/ 94 w 111"/>
                <a:gd name="T103" fmla="*/ 76 h 98"/>
                <a:gd name="T104" fmla="*/ 91 w 111"/>
                <a:gd name="T105" fmla="*/ 79 h 98"/>
                <a:gd name="T106" fmla="*/ 101 w 111"/>
                <a:gd name="T107" fmla="*/ 79 h 98"/>
                <a:gd name="T108" fmla="*/ 98 w 111"/>
                <a:gd name="T109" fmla="*/ 76 h 98"/>
                <a:gd name="T110" fmla="*/ 101 w 111"/>
                <a:gd name="T111" fmla="*/ 73 h 98"/>
                <a:gd name="T112" fmla="*/ 104 w 111"/>
                <a:gd name="T113" fmla="*/ 76 h 98"/>
                <a:gd name="T114" fmla="*/ 101 w 111"/>
                <a:gd name="T115" fmla="*/ 7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 h="98">
                  <a:moveTo>
                    <a:pt x="91" y="58"/>
                  </a:moveTo>
                  <a:cubicBezTo>
                    <a:pt x="95" y="58"/>
                    <a:pt x="98" y="58"/>
                    <a:pt x="100" y="59"/>
                  </a:cubicBezTo>
                  <a:cubicBezTo>
                    <a:pt x="104" y="53"/>
                    <a:pt x="105" y="47"/>
                    <a:pt x="105" y="41"/>
                  </a:cubicBezTo>
                  <a:cubicBezTo>
                    <a:pt x="105" y="19"/>
                    <a:pt x="82" y="0"/>
                    <a:pt x="53" y="0"/>
                  </a:cubicBezTo>
                  <a:cubicBezTo>
                    <a:pt x="24" y="0"/>
                    <a:pt x="0" y="19"/>
                    <a:pt x="0" y="41"/>
                  </a:cubicBezTo>
                  <a:cubicBezTo>
                    <a:pt x="0" y="56"/>
                    <a:pt x="10" y="70"/>
                    <a:pt x="28" y="77"/>
                  </a:cubicBezTo>
                  <a:cubicBezTo>
                    <a:pt x="33" y="82"/>
                    <a:pt x="29" y="91"/>
                    <a:pt x="21" y="95"/>
                  </a:cubicBezTo>
                  <a:cubicBezTo>
                    <a:pt x="20" y="96"/>
                    <a:pt x="44" y="98"/>
                    <a:pt x="55" y="82"/>
                  </a:cubicBezTo>
                  <a:cubicBezTo>
                    <a:pt x="59" y="82"/>
                    <a:pt x="62" y="81"/>
                    <a:pt x="66" y="81"/>
                  </a:cubicBezTo>
                  <a:cubicBezTo>
                    <a:pt x="65" y="79"/>
                    <a:pt x="65" y="78"/>
                    <a:pt x="65" y="76"/>
                  </a:cubicBezTo>
                  <a:cubicBezTo>
                    <a:pt x="65" y="66"/>
                    <a:pt x="77" y="58"/>
                    <a:pt x="91" y="58"/>
                  </a:cubicBezTo>
                  <a:close/>
                  <a:moveTo>
                    <a:pt x="31" y="24"/>
                  </a:moveTo>
                  <a:cubicBezTo>
                    <a:pt x="31" y="22"/>
                    <a:pt x="32" y="21"/>
                    <a:pt x="33" y="21"/>
                  </a:cubicBezTo>
                  <a:cubicBezTo>
                    <a:pt x="71" y="21"/>
                    <a:pt x="71" y="21"/>
                    <a:pt x="71" y="21"/>
                  </a:cubicBezTo>
                  <a:cubicBezTo>
                    <a:pt x="73" y="21"/>
                    <a:pt x="74" y="22"/>
                    <a:pt x="74" y="24"/>
                  </a:cubicBezTo>
                  <a:cubicBezTo>
                    <a:pt x="74" y="28"/>
                    <a:pt x="74" y="28"/>
                    <a:pt x="74" y="28"/>
                  </a:cubicBezTo>
                  <a:cubicBezTo>
                    <a:pt x="74" y="29"/>
                    <a:pt x="73" y="30"/>
                    <a:pt x="71" y="30"/>
                  </a:cubicBezTo>
                  <a:cubicBezTo>
                    <a:pt x="33" y="30"/>
                    <a:pt x="33" y="30"/>
                    <a:pt x="33" y="30"/>
                  </a:cubicBezTo>
                  <a:cubicBezTo>
                    <a:pt x="32" y="30"/>
                    <a:pt x="31" y="29"/>
                    <a:pt x="31" y="28"/>
                  </a:cubicBezTo>
                  <a:lnTo>
                    <a:pt x="31" y="24"/>
                  </a:lnTo>
                  <a:close/>
                  <a:moveTo>
                    <a:pt x="29" y="44"/>
                  </a:moveTo>
                  <a:cubicBezTo>
                    <a:pt x="27" y="44"/>
                    <a:pt x="26" y="43"/>
                    <a:pt x="26" y="42"/>
                  </a:cubicBezTo>
                  <a:cubicBezTo>
                    <a:pt x="26" y="38"/>
                    <a:pt x="26" y="38"/>
                    <a:pt x="26" y="38"/>
                  </a:cubicBezTo>
                  <a:cubicBezTo>
                    <a:pt x="26" y="36"/>
                    <a:pt x="27" y="35"/>
                    <a:pt x="29" y="35"/>
                  </a:cubicBezTo>
                  <a:cubicBezTo>
                    <a:pt x="76" y="35"/>
                    <a:pt x="76" y="35"/>
                    <a:pt x="76" y="35"/>
                  </a:cubicBezTo>
                  <a:cubicBezTo>
                    <a:pt x="77" y="35"/>
                    <a:pt x="78" y="36"/>
                    <a:pt x="78" y="38"/>
                  </a:cubicBezTo>
                  <a:cubicBezTo>
                    <a:pt x="78" y="42"/>
                    <a:pt x="78" y="42"/>
                    <a:pt x="78" y="42"/>
                  </a:cubicBezTo>
                  <a:cubicBezTo>
                    <a:pt x="78" y="43"/>
                    <a:pt x="77" y="44"/>
                    <a:pt x="76" y="44"/>
                  </a:cubicBezTo>
                  <a:lnTo>
                    <a:pt x="29" y="44"/>
                  </a:lnTo>
                  <a:close/>
                  <a:moveTo>
                    <a:pt x="69" y="56"/>
                  </a:moveTo>
                  <a:cubicBezTo>
                    <a:pt x="69" y="57"/>
                    <a:pt x="68" y="58"/>
                    <a:pt x="67" y="58"/>
                  </a:cubicBezTo>
                  <a:cubicBezTo>
                    <a:pt x="38" y="58"/>
                    <a:pt x="38" y="58"/>
                    <a:pt x="38" y="58"/>
                  </a:cubicBezTo>
                  <a:cubicBezTo>
                    <a:pt x="36" y="58"/>
                    <a:pt x="35" y="57"/>
                    <a:pt x="35" y="56"/>
                  </a:cubicBezTo>
                  <a:cubicBezTo>
                    <a:pt x="35" y="52"/>
                    <a:pt x="35" y="52"/>
                    <a:pt x="35" y="52"/>
                  </a:cubicBezTo>
                  <a:cubicBezTo>
                    <a:pt x="35" y="50"/>
                    <a:pt x="36" y="49"/>
                    <a:pt x="38" y="49"/>
                  </a:cubicBezTo>
                  <a:cubicBezTo>
                    <a:pt x="67" y="49"/>
                    <a:pt x="67" y="49"/>
                    <a:pt x="67" y="49"/>
                  </a:cubicBezTo>
                  <a:cubicBezTo>
                    <a:pt x="68" y="49"/>
                    <a:pt x="69" y="50"/>
                    <a:pt x="69" y="52"/>
                  </a:cubicBezTo>
                  <a:lnTo>
                    <a:pt x="69" y="56"/>
                  </a:lnTo>
                  <a:close/>
                  <a:moveTo>
                    <a:pt x="91" y="63"/>
                  </a:moveTo>
                  <a:cubicBezTo>
                    <a:pt x="80" y="63"/>
                    <a:pt x="71" y="69"/>
                    <a:pt x="71" y="76"/>
                  </a:cubicBezTo>
                  <a:cubicBezTo>
                    <a:pt x="71" y="84"/>
                    <a:pt x="80" y="90"/>
                    <a:pt x="91" y="90"/>
                  </a:cubicBezTo>
                  <a:cubicBezTo>
                    <a:pt x="102" y="90"/>
                    <a:pt x="111" y="84"/>
                    <a:pt x="111" y="76"/>
                  </a:cubicBezTo>
                  <a:cubicBezTo>
                    <a:pt x="111" y="69"/>
                    <a:pt x="102" y="63"/>
                    <a:pt x="91" y="63"/>
                  </a:cubicBezTo>
                  <a:close/>
                  <a:moveTo>
                    <a:pt x="81" y="79"/>
                  </a:moveTo>
                  <a:cubicBezTo>
                    <a:pt x="80" y="79"/>
                    <a:pt x="78" y="78"/>
                    <a:pt x="78" y="76"/>
                  </a:cubicBezTo>
                  <a:cubicBezTo>
                    <a:pt x="78" y="74"/>
                    <a:pt x="80" y="73"/>
                    <a:pt x="81" y="73"/>
                  </a:cubicBezTo>
                  <a:cubicBezTo>
                    <a:pt x="83" y="73"/>
                    <a:pt x="84" y="74"/>
                    <a:pt x="84" y="76"/>
                  </a:cubicBezTo>
                  <a:cubicBezTo>
                    <a:pt x="84" y="78"/>
                    <a:pt x="83" y="79"/>
                    <a:pt x="81" y="79"/>
                  </a:cubicBezTo>
                  <a:close/>
                  <a:moveTo>
                    <a:pt x="91" y="79"/>
                  </a:moveTo>
                  <a:cubicBezTo>
                    <a:pt x="89" y="79"/>
                    <a:pt x="88" y="78"/>
                    <a:pt x="88" y="76"/>
                  </a:cubicBezTo>
                  <a:cubicBezTo>
                    <a:pt x="88" y="74"/>
                    <a:pt x="89" y="73"/>
                    <a:pt x="91" y="73"/>
                  </a:cubicBezTo>
                  <a:cubicBezTo>
                    <a:pt x="93" y="73"/>
                    <a:pt x="94" y="74"/>
                    <a:pt x="94" y="76"/>
                  </a:cubicBezTo>
                  <a:cubicBezTo>
                    <a:pt x="94" y="78"/>
                    <a:pt x="93" y="79"/>
                    <a:pt x="91" y="79"/>
                  </a:cubicBezTo>
                  <a:close/>
                  <a:moveTo>
                    <a:pt x="101" y="79"/>
                  </a:moveTo>
                  <a:cubicBezTo>
                    <a:pt x="99" y="79"/>
                    <a:pt x="98" y="78"/>
                    <a:pt x="98" y="76"/>
                  </a:cubicBezTo>
                  <a:cubicBezTo>
                    <a:pt x="98" y="74"/>
                    <a:pt x="99" y="73"/>
                    <a:pt x="101" y="73"/>
                  </a:cubicBezTo>
                  <a:cubicBezTo>
                    <a:pt x="103" y="73"/>
                    <a:pt x="104" y="74"/>
                    <a:pt x="104" y="76"/>
                  </a:cubicBezTo>
                  <a:cubicBezTo>
                    <a:pt x="104" y="78"/>
                    <a:pt x="103" y="79"/>
                    <a:pt x="101" y="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3" name="Freeform 8">
              <a:extLst>
                <a:ext uri="{FF2B5EF4-FFF2-40B4-BE49-F238E27FC236}">
                  <a16:creationId xmlns:a16="http://schemas.microsoft.com/office/drawing/2014/main" id="{5FC6F92B-709B-4C29-ACBF-22F280D5FEF4}"/>
                </a:ext>
              </a:extLst>
            </p:cNvPr>
            <p:cNvSpPr>
              <a:spLocks noEditPoints="1"/>
            </p:cNvSpPr>
            <p:nvPr/>
          </p:nvSpPr>
          <p:spPr bwMode="auto">
            <a:xfrm>
              <a:off x="6816851" y="2881094"/>
              <a:ext cx="684591" cy="688618"/>
            </a:xfrm>
            <a:custGeom>
              <a:avLst/>
              <a:gdLst>
                <a:gd name="T0" fmla="*/ 80 w 111"/>
                <a:gd name="T1" fmla="*/ 46 h 112"/>
                <a:gd name="T2" fmla="*/ 66 w 111"/>
                <a:gd name="T3" fmla="*/ 46 h 112"/>
                <a:gd name="T4" fmla="*/ 55 w 111"/>
                <a:gd name="T5" fmla="*/ 51 h 112"/>
                <a:gd name="T6" fmla="*/ 55 w 111"/>
                <a:gd name="T7" fmla="*/ 36 h 112"/>
                <a:gd name="T8" fmla="*/ 55 w 111"/>
                <a:gd name="T9" fmla="*/ 51 h 112"/>
                <a:gd name="T10" fmla="*/ 45 w 111"/>
                <a:gd name="T11" fmla="*/ 46 h 112"/>
                <a:gd name="T12" fmla="*/ 31 w 111"/>
                <a:gd name="T13" fmla="*/ 46 h 112"/>
                <a:gd name="T14" fmla="*/ 73 w 111"/>
                <a:gd name="T15" fmla="*/ 55 h 112"/>
                <a:gd name="T16" fmla="*/ 55 w 111"/>
                <a:gd name="T17" fmla="*/ 53 h 112"/>
                <a:gd name="T18" fmla="*/ 38 w 111"/>
                <a:gd name="T19" fmla="*/ 55 h 112"/>
                <a:gd name="T20" fmla="*/ 29 w 111"/>
                <a:gd name="T21" fmla="*/ 71 h 112"/>
                <a:gd name="T22" fmla="*/ 82 w 111"/>
                <a:gd name="T23" fmla="*/ 71 h 112"/>
                <a:gd name="T24" fmla="*/ 73 w 111"/>
                <a:gd name="T25" fmla="*/ 55 h 112"/>
                <a:gd name="T26" fmla="*/ 105 w 111"/>
                <a:gd name="T27" fmla="*/ 55 h 112"/>
                <a:gd name="T28" fmla="*/ 59 w 111"/>
                <a:gd name="T29" fmla="*/ 3 h 112"/>
                <a:gd name="T30" fmla="*/ 52 w 111"/>
                <a:gd name="T31" fmla="*/ 3 h 112"/>
                <a:gd name="T32" fmla="*/ 6 w 111"/>
                <a:gd name="T33" fmla="*/ 55 h 112"/>
                <a:gd name="T34" fmla="*/ 0 w 111"/>
                <a:gd name="T35" fmla="*/ 58 h 112"/>
                <a:gd name="T36" fmla="*/ 6 w 111"/>
                <a:gd name="T37" fmla="*/ 61 h 112"/>
                <a:gd name="T38" fmla="*/ 52 w 111"/>
                <a:gd name="T39" fmla="*/ 109 h 112"/>
                <a:gd name="T40" fmla="*/ 59 w 111"/>
                <a:gd name="T41" fmla="*/ 109 h 112"/>
                <a:gd name="T42" fmla="*/ 105 w 111"/>
                <a:gd name="T43" fmla="*/ 61 h 112"/>
                <a:gd name="T44" fmla="*/ 111 w 111"/>
                <a:gd name="T45" fmla="*/ 58 h 112"/>
                <a:gd name="T46" fmla="*/ 92 w 111"/>
                <a:gd name="T47" fmla="*/ 61 h 112"/>
                <a:gd name="T48" fmla="*/ 59 w 111"/>
                <a:gd name="T49" fmla="*/ 96 h 112"/>
                <a:gd name="T50" fmla="*/ 55 w 111"/>
                <a:gd name="T51" fmla="*/ 91 h 112"/>
                <a:gd name="T52" fmla="*/ 52 w 111"/>
                <a:gd name="T53" fmla="*/ 96 h 112"/>
                <a:gd name="T54" fmla="*/ 19 w 111"/>
                <a:gd name="T55" fmla="*/ 61 h 112"/>
                <a:gd name="T56" fmla="*/ 19 w 111"/>
                <a:gd name="T57" fmla="*/ 55 h 112"/>
                <a:gd name="T58" fmla="*/ 52 w 111"/>
                <a:gd name="T59" fmla="*/ 16 h 112"/>
                <a:gd name="T60" fmla="*/ 55 w 111"/>
                <a:gd name="T61" fmla="*/ 22 h 112"/>
                <a:gd name="T62" fmla="*/ 59 w 111"/>
                <a:gd name="T63" fmla="*/ 16 h 112"/>
                <a:gd name="T64" fmla="*/ 92 w 111"/>
                <a:gd name="T65" fmla="*/ 55 h 112"/>
                <a:gd name="T66" fmla="*/ 92 w 111"/>
                <a:gd name="T67" fmla="*/ 6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1" h="112">
                  <a:moveTo>
                    <a:pt x="73" y="53"/>
                  </a:moveTo>
                  <a:cubicBezTo>
                    <a:pt x="77" y="53"/>
                    <a:pt x="80" y="50"/>
                    <a:pt x="80" y="46"/>
                  </a:cubicBezTo>
                  <a:cubicBezTo>
                    <a:pt x="80" y="43"/>
                    <a:pt x="77" y="40"/>
                    <a:pt x="73" y="40"/>
                  </a:cubicBezTo>
                  <a:cubicBezTo>
                    <a:pt x="69" y="40"/>
                    <a:pt x="66" y="43"/>
                    <a:pt x="66" y="46"/>
                  </a:cubicBezTo>
                  <a:cubicBezTo>
                    <a:pt x="66" y="50"/>
                    <a:pt x="69" y="53"/>
                    <a:pt x="73" y="53"/>
                  </a:cubicBezTo>
                  <a:close/>
                  <a:moveTo>
                    <a:pt x="55" y="51"/>
                  </a:moveTo>
                  <a:cubicBezTo>
                    <a:pt x="60" y="51"/>
                    <a:pt x="63" y="48"/>
                    <a:pt x="63" y="44"/>
                  </a:cubicBezTo>
                  <a:cubicBezTo>
                    <a:pt x="63" y="40"/>
                    <a:pt x="60" y="36"/>
                    <a:pt x="55" y="36"/>
                  </a:cubicBezTo>
                  <a:cubicBezTo>
                    <a:pt x="51" y="36"/>
                    <a:pt x="48" y="40"/>
                    <a:pt x="48" y="44"/>
                  </a:cubicBezTo>
                  <a:cubicBezTo>
                    <a:pt x="48" y="48"/>
                    <a:pt x="51" y="51"/>
                    <a:pt x="55" y="51"/>
                  </a:cubicBezTo>
                  <a:close/>
                  <a:moveTo>
                    <a:pt x="38" y="53"/>
                  </a:moveTo>
                  <a:cubicBezTo>
                    <a:pt x="42" y="53"/>
                    <a:pt x="45" y="50"/>
                    <a:pt x="45" y="46"/>
                  </a:cubicBezTo>
                  <a:cubicBezTo>
                    <a:pt x="45" y="43"/>
                    <a:pt x="42" y="40"/>
                    <a:pt x="38" y="40"/>
                  </a:cubicBezTo>
                  <a:cubicBezTo>
                    <a:pt x="34" y="40"/>
                    <a:pt x="31" y="43"/>
                    <a:pt x="31" y="46"/>
                  </a:cubicBezTo>
                  <a:cubicBezTo>
                    <a:pt x="31" y="50"/>
                    <a:pt x="34" y="53"/>
                    <a:pt x="38" y="53"/>
                  </a:cubicBezTo>
                  <a:close/>
                  <a:moveTo>
                    <a:pt x="73" y="55"/>
                  </a:moveTo>
                  <a:cubicBezTo>
                    <a:pt x="69" y="55"/>
                    <a:pt x="67" y="57"/>
                    <a:pt x="65" y="59"/>
                  </a:cubicBezTo>
                  <a:cubicBezTo>
                    <a:pt x="63" y="56"/>
                    <a:pt x="60" y="53"/>
                    <a:pt x="55" y="53"/>
                  </a:cubicBezTo>
                  <a:cubicBezTo>
                    <a:pt x="51" y="53"/>
                    <a:pt x="48" y="56"/>
                    <a:pt x="46" y="59"/>
                  </a:cubicBezTo>
                  <a:cubicBezTo>
                    <a:pt x="44" y="57"/>
                    <a:pt x="41" y="55"/>
                    <a:pt x="38" y="55"/>
                  </a:cubicBezTo>
                  <a:cubicBezTo>
                    <a:pt x="33" y="55"/>
                    <a:pt x="29" y="59"/>
                    <a:pt x="29" y="64"/>
                  </a:cubicBezTo>
                  <a:cubicBezTo>
                    <a:pt x="29" y="71"/>
                    <a:pt x="29" y="71"/>
                    <a:pt x="29" y="71"/>
                  </a:cubicBezTo>
                  <a:cubicBezTo>
                    <a:pt x="36" y="77"/>
                    <a:pt x="45" y="80"/>
                    <a:pt x="55" y="80"/>
                  </a:cubicBezTo>
                  <a:cubicBezTo>
                    <a:pt x="66" y="80"/>
                    <a:pt x="75" y="77"/>
                    <a:pt x="82" y="71"/>
                  </a:cubicBezTo>
                  <a:cubicBezTo>
                    <a:pt x="82" y="64"/>
                    <a:pt x="82" y="64"/>
                    <a:pt x="82" y="64"/>
                  </a:cubicBezTo>
                  <a:cubicBezTo>
                    <a:pt x="82" y="59"/>
                    <a:pt x="78" y="55"/>
                    <a:pt x="73" y="55"/>
                  </a:cubicBezTo>
                  <a:close/>
                  <a:moveTo>
                    <a:pt x="108" y="55"/>
                  </a:moveTo>
                  <a:cubicBezTo>
                    <a:pt x="105" y="55"/>
                    <a:pt x="105" y="55"/>
                    <a:pt x="105" y="55"/>
                  </a:cubicBezTo>
                  <a:cubicBezTo>
                    <a:pt x="105" y="29"/>
                    <a:pt x="84" y="8"/>
                    <a:pt x="59" y="7"/>
                  </a:cubicBezTo>
                  <a:cubicBezTo>
                    <a:pt x="59" y="3"/>
                    <a:pt x="59" y="3"/>
                    <a:pt x="59" y="3"/>
                  </a:cubicBezTo>
                  <a:cubicBezTo>
                    <a:pt x="59" y="2"/>
                    <a:pt x="57" y="0"/>
                    <a:pt x="55" y="0"/>
                  </a:cubicBezTo>
                  <a:cubicBezTo>
                    <a:pt x="54" y="0"/>
                    <a:pt x="52" y="2"/>
                    <a:pt x="52" y="3"/>
                  </a:cubicBezTo>
                  <a:cubicBezTo>
                    <a:pt x="52" y="7"/>
                    <a:pt x="52" y="7"/>
                    <a:pt x="52" y="7"/>
                  </a:cubicBezTo>
                  <a:cubicBezTo>
                    <a:pt x="27" y="8"/>
                    <a:pt x="6" y="29"/>
                    <a:pt x="6" y="55"/>
                  </a:cubicBezTo>
                  <a:cubicBezTo>
                    <a:pt x="3" y="55"/>
                    <a:pt x="3" y="55"/>
                    <a:pt x="3" y="55"/>
                  </a:cubicBezTo>
                  <a:cubicBezTo>
                    <a:pt x="1" y="55"/>
                    <a:pt x="0" y="56"/>
                    <a:pt x="0" y="58"/>
                  </a:cubicBezTo>
                  <a:cubicBezTo>
                    <a:pt x="0" y="60"/>
                    <a:pt x="1" y="61"/>
                    <a:pt x="3" y="61"/>
                  </a:cubicBezTo>
                  <a:cubicBezTo>
                    <a:pt x="6" y="61"/>
                    <a:pt x="6" y="61"/>
                    <a:pt x="6" y="61"/>
                  </a:cubicBezTo>
                  <a:cubicBezTo>
                    <a:pt x="8" y="85"/>
                    <a:pt x="28" y="105"/>
                    <a:pt x="52" y="106"/>
                  </a:cubicBezTo>
                  <a:cubicBezTo>
                    <a:pt x="52" y="109"/>
                    <a:pt x="52" y="109"/>
                    <a:pt x="52" y="109"/>
                  </a:cubicBezTo>
                  <a:cubicBezTo>
                    <a:pt x="52" y="111"/>
                    <a:pt x="54" y="112"/>
                    <a:pt x="55" y="112"/>
                  </a:cubicBezTo>
                  <a:cubicBezTo>
                    <a:pt x="57" y="112"/>
                    <a:pt x="59" y="111"/>
                    <a:pt x="59" y="109"/>
                  </a:cubicBezTo>
                  <a:cubicBezTo>
                    <a:pt x="59" y="106"/>
                    <a:pt x="59" y="106"/>
                    <a:pt x="59" y="106"/>
                  </a:cubicBezTo>
                  <a:cubicBezTo>
                    <a:pt x="83" y="105"/>
                    <a:pt x="103" y="85"/>
                    <a:pt x="105" y="61"/>
                  </a:cubicBezTo>
                  <a:cubicBezTo>
                    <a:pt x="108" y="61"/>
                    <a:pt x="108" y="61"/>
                    <a:pt x="108" y="61"/>
                  </a:cubicBezTo>
                  <a:cubicBezTo>
                    <a:pt x="110" y="61"/>
                    <a:pt x="111" y="60"/>
                    <a:pt x="111" y="58"/>
                  </a:cubicBezTo>
                  <a:cubicBezTo>
                    <a:pt x="111" y="56"/>
                    <a:pt x="110" y="55"/>
                    <a:pt x="108" y="55"/>
                  </a:cubicBezTo>
                  <a:close/>
                  <a:moveTo>
                    <a:pt x="92" y="61"/>
                  </a:moveTo>
                  <a:cubicBezTo>
                    <a:pt x="95" y="61"/>
                    <a:pt x="95" y="61"/>
                    <a:pt x="95" y="61"/>
                  </a:cubicBezTo>
                  <a:cubicBezTo>
                    <a:pt x="93" y="80"/>
                    <a:pt x="78" y="95"/>
                    <a:pt x="59" y="96"/>
                  </a:cubicBezTo>
                  <a:cubicBezTo>
                    <a:pt x="59" y="94"/>
                    <a:pt x="59" y="94"/>
                    <a:pt x="59" y="94"/>
                  </a:cubicBezTo>
                  <a:cubicBezTo>
                    <a:pt x="59" y="92"/>
                    <a:pt x="57" y="91"/>
                    <a:pt x="55" y="91"/>
                  </a:cubicBezTo>
                  <a:cubicBezTo>
                    <a:pt x="54" y="91"/>
                    <a:pt x="52" y="92"/>
                    <a:pt x="52" y="94"/>
                  </a:cubicBezTo>
                  <a:cubicBezTo>
                    <a:pt x="52" y="96"/>
                    <a:pt x="52" y="96"/>
                    <a:pt x="52" y="96"/>
                  </a:cubicBezTo>
                  <a:cubicBezTo>
                    <a:pt x="33" y="95"/>
                    <a:pt x="18" y="80"/>
                    <a:pt x="16" y="61"/>
                  </a:cubicBezTo>
                  <a:cubicBezTo>
                    <a:pt x="19" y="61"/>
                    <a:pt x="19" y="61"/>
                    <a:pt x="19" y="61"/>
                  </a:cubicBezTo>
                  <a:cubicBezTo>
                    <a:pt x="20" y="61"/>
                    <a:pt x="22" y="60"/>
                    <a:pt x="22" y="58"/>
                  </a:cubicBezTo>
                  <a:cubicBezTo>
                    <a:pt x="22" y="56"/>
                    <a:pt x="20" y="55"/>
                    <a:pt x="19" y="55"/>
                  </a:cubicBezTo>
                  <a:cubicBezTo>
                    <a:pt x="15" y="55"/>
                    <a:pt x="15" y="55"/>
                    <a:pt x="15" y="55"/>
                  </a:cubicBezTo>
                  <a:cubicBezTo>
                    <a:pt x="16" y="35"/>
                    <a:pt x="32" y="18"/>
                    <a:pt x="52" y="16"/>
                  </a:cubicBezTo>
                  <a:cubicBezTo>
                    <a:pt x="52" y="19"/>
                    <a:pt x="52" y="19"/>
                    <a:pt x="52" y="19"/>
                  </a:cubicBezTo>
                  <a:cubicBezTo>
                    <a:pt x="52" y="20"/>
                    <a:pt x="54" y="22"/>
                    <a:pt x="55" y="22"/>
                  </a:cubicBezTo>
                  <a:cubicBezTo>
                    <a:pt x="57" y="22"/>
                    <a:pt x="59" y="20"/>
                    <a:pt x="59" y="19"/>
                  </a:cubicBezTo>
                  <a:cubicBezTo>
                    <a:pt x="59" y="16"/>
                    <a:pt x="59" y="16"/>
                    <a:pt x="59" y="16"/>
                  </a:cubicBezTo>
                  <a:cubicBezTo>
                    <a:pt x="79" y="18"/>
                    <a:pt x="95" y="35"/>
                    <a:pt x="96" y="55"/>
                  </a:cubicBezTo>
                  <a:cubicBezTo>
                    <a:pt x="92" y="55"/>
                    <a:pt x="92" y="55"/>
                    <a:pt x="92" y="55"/>
                  </a:cubicBezTo>
                  <a:cubicBezTo>
                    <a:pt x="91" y="55"/>
                    <a:pt x="89" y="56"/>
                    <a:pt x="89" y="58"/>
                  </a:cubicBezTo>
                  <a:cubicBezTo>
                    <a:pt x="89" y="60"/>
                    <a:pt x="91" y="61"/>
                    <a:pt x="92" y="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4" name="Freeform 10">
              <a:extLst>
                <a:ext uri="{FF2B5EF4-FFF2-40B4-BE49-F238E27FC236}">
                  <a16:creationId xmlns:a16="http://schemas.microsoft.com/office/drawing/2014/main" id="{552AE814-3E33-4B12-9D11-71B9176A0F46}"/>
                </a:ext>
              </a:extLst>
            </p:cNvPr>
            <p:cNvSpPr>
              <a:spLocks noEditPoints="1"/>
            </p:cNvSpPr>
            <p:nvPr/>
          </p:nvSpPr>
          <p:spPr bwMode="auto">
            <a:xfrm>
              <a:off x="6883526" y="4692302"/>
              <a:ext cx="507403" cy="640294"/>
            </a:xfrm>
            <a:custGeom>
              <a:avLst/>
              <a:gdLst>
                <a:gd name="T0" fmla="*/ 14 w 82"/>
                <a:gd name="T1" fmla="*/ 17 h 104"/>
                <a:gd name="T2" fmla="*/ 70 w 82"/>
                <a:gd name="T3" fmla="*/ 19 h 104"/>
                <a:gd name="T4" fmla="*/ 70 w 82"/>
                <a:gd name="T5" fmla="*/ 14 h 104"/>
                <a:gd name="T6" fmla="*/ 79 w 82"/>
                <a:gd name="T7" fmla="*/ 27 h 104"/>
                <a:gd name="T8" fmla="*/ 5 w 82"/>
                <a:gd name="T9" fmla="*/ 16 h 104"/>
                <a:gd name="T10" fmla="*/ 79 w 82"/>
                <a:gd name="T11" fmla="*/ 6 h 104"/>
                <a:gd name="T12" fmla="*/ 79 w 82"/>
                <a:gd name="T13" fmla="*/ 0 h 104"/>
                <a:gd name="T14" fmla="*/ 0 w 82"/>
                <a:gd name="T15" fmla="*/ 16 h 104"/>
                <a:gd name="T16" fmla="*/ 16 w 82"/>
                <a:gd name="T17" fmla="*/ 104 h 104"/>
                <a:gd name="T18" fmla="*/ 82 w 82"/>
                <a:gd name="T19" fmla="*/ 101 h 104"/>
                <a:gd name="T20" fmla="*/ 79 w 82"/>
                <a:gd name="T21" fmla="*/ 27 h 104"/>
                <a:gd name="T22" fmla="*/ 62 w 82"/>
                <a:gd name="T23" fmla="*/ 58 h 104"/>
                <a:gd name="T24" fmla="*/ 59 w 82"/>
                <a:gd name="T25" fmla="*/ 63 h 104"/>
                <a:gd name="T26" fmla="*/ 49 w 82"/>
                <a:gd name="T27" fmla="*/ 41 h 104"/>
                <a:gd name="T28" fmla="*/ 53 w 82"/>
                <a:gd name="T29" fmla="*/ 46 h 104"/>
                <a:gd name="T30" fmla="*/ 49 w 82"/>
                <a:gd name="T31" fmla="*/ 41 h 104"/>
                <a:gd name="T32" fmla="*/ 35 w 82"/>
                <a:gd name="T33" fmla="*/ 43 h 104"/>
                <a:gd name="T34" fmla="*/ 29 w 82"/>
                <a:gd name="T35" fmla="*/ 46 h 104"/>
                <a:gd name="T36" fmla="*/ 32 w 82"/>
                <a:gd name="T37" fmla="*/ 40 h 104"/>
                <a:gd name="T38" fmla="*/ 20 w 82"/>
                <a:gd name="T39" fmla="*/ 63 h 104"/>
                <a:gd name="T40" fmla="*/ 23 w 82"/>
                <a:gd name="T41" fmla="*/ 57 h 104"/>
                <a:gd name="T42" fmla="*/ 32 w 82"/>
                <a:gd name="T43" fmla="*/ 80 h 104"/>
                <a:gd name="T44" fmla="*/ 29 w 82"/>
                <a:gd name="T45" fmla="*/ 74 h 104"/>
                <a:gd name="T46" fmla="*/ 32 w 82"/>
                <a:gd name="T47" fmla="*/ 80 h 104"/>
                <a:gd name="T48" fmla="*/ 47 w 82"/>
                <a:gd name="T49" fmla="*/ 79 h 104"/>
                <a:gd name="T50" fmla="*/ 47 w 82"/>
                <a:gd name="T51" fmla="*/ 75 h 104"/>
                <a:gd name="T52" fmla="*/ 33 w 82"/>
                <a:gd name="T53" fmla="*/ 46 h 104"/>
                <a:gd name="T54" fmla="*/ 51 w 82"/>
                <a:gd name="T55" fmla="*/ 73 h 104"/>
                <a:gd name="T56" fmla="*/ 54 w 82"/>
                <a:gd name="T57" fmla="*/ 75 h 104"/>
                <a:gd name="T58" fmla="*/ 55 w 82"/>
                <a:gd name="T59" fmla="*/ 93 h 104"/>
                <a:gd name="T60" fmla="*/ 35 w 82"/>
                <a:gd name="T61" fmla="*/ 50 h 104"/>
                <a:gd name="T62" fmla="*/ 47 w 82"/>
                <a:gd name="T63" fmla="*/ 70 h 104"/>
                <a:gd name="T64" fmla="*/ 43 w 82"/>
                <a:gd name="T65" fmla="*/ 67 h 104"/>
                <a:gd name="T66" fmla="*/ 40 w 82"/>
                <a:gd name="T67" fmla="*/ 64 h 104"/>
                <a:gd name="T68" fmla="*/ 43 w 82"/>
                <a:gd name="T69" fmla="*/ 67 h 104"/>
                <a:gd name="T70" fmla="*/ 44 w 82"/>
                <a:gd name="T71" fmla="*/ 60 h 104"/>
                <a:gd name="T72" fmla="*/ 43 w 82"/>
                <a:gd name="T73" fmla="*/ 62 h 104"/>
                <a:gd name="T74" fmla="*/ 40 w 82"/>
                <a:gd name="T75" fmla="*/ 63 h 104"/>
                <a:gd name="T76" fmla="*/ 42 w 82"/>
                <a:gd name="T77" fmla="*/ 59 h 104"/>
                <a:gd name="T78" fmla="*/ 43 w 82"/>
                <a:gd name="T79" fmla="*/ 58 h 104"/>
                <a:gd name="T80" fmla="*/ 43 w 82"/>
                <a:gd name="T81" fmla="*/ 56 h 104"/>
                <a:gd name="T82" fmla="*/ 40 w 82"/>
                <a:gd name="T83" fmla="*/ 56 h 104"/>
                <a:gd name="T84" fmla="*/ 37 w 82"/>
                <a:gd name="T85" fmla="*/ 57 h 104"/>
                <a:gd name="T86" fmla="*/ 41 w 82"/>
                <a:gd name="T87" fmla="*/ 53 h 104"/>
                <a:gd name="T88" fmla="*/ 46 w 82"/>
                <a:gd name="T89" fmla="*/ 5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 h="104">
                  <a:moveTo>
                    <a:pt x="17" y="14"/>
                  </a:moveTo>
                  <a:cubicBezTo>
                    <a:pt x="15" y="14"/>
                    <a:pt x="14" y="15"/>
                    <a:pt x="14" y="17"/>
                  </a:cubicBezTo>
                  <a:cubicBezTo>
                    <a:pt x="14" y="18"/>
                    <a:pt x="15" y="19"/>
                    <a:pt x="17" y="19"/>
                  </a:cubicBezTo>
                  <a:cubicBezTo>
                    <a:pt x="70" y="19"/>
                    <a:pt x="70" y="19"/>
                    <a:pt x="70" y="19"/>
                  </a:cubicBezTo>
                  <a:cubicBezTo>
                    <a:pt x="72" y="19"/>
                    <a:pt x="73" y="18"/>
                    <a:pt x="73" y="17"/>
                  </a:cubicBezTo>
                  <a:cubicBezTo>
                    <a:pt x="73" y="15"/>
                    <a:pt x="72" y="14"/>
                    <a:pt x="70" y="14"/>
                  </a:cubicBezTo>
                  <a:lnTo>
                    <a:pt x="17" y="14"/>
                  </a:lnTo>
                  <a:close/>
                  <a:moveTo>
                    <a:pt x="79" y="27"/>
                  </a:moveTo>
                  <a:cubicBezTo>
                    <a:pt x="16" y="27"/>
                    <a:pt x="16" y="27"/>
                    <a:pt x="16" y="27"/>
                  </a:cubicBezTo>
                  <a:cubicBezTo>
                    <a:pt x="10" y="27"/>
                    <a:pt x="5" y="22"/>
                    <a:pt x="5" y="16"/>
                  </a:cubicBezTo>
                  <a:cubicBezTo>
                    <a:pt x="5" y="10"/>
                    <a:pt x="10" y="6"/>
                    <a:pt x="16" y="6"/>
                  </a:cubicBezTo>
                  <a:cubicBezTo>
                    <a:pt x="79" y="6"/>
                    <a:pt x="79" y="6"/>
                    <a:pt x="79" y="6"/>
                  </a:cubicBezTo>
                  <a:cubicBezTo>
                    <a:pt x="81" y="6"/>
                    <a:pt x="82" y="4"/>
                    <a:pt x="82" y="3"/>
                  </a:cubicBezTo>
                  <a:cubicBezTo>
                    <a:pt x="82" y="1"/>
                    <a:pt x="81" y="0"/>
                    <a:pt x="79" y="0"/>
                  </a:cubicBezTo>
                  <a:cubicBezTo>
                    <a:pt x="16" y="0"/>
                    <a:pt x="16" y="0"/>
                    <a:pt x="16" y="0"/>
                  </a:cubicBezTo>
                  <a:cubicBezTo>
                    <a:pt x="7" y="0"/>
                    <a:pt x="0" y="7"/>
                    <a:pt x="0" y="16"/>
                  </a:cubicBezTo>
                  <a:cubicBezTo>
                    <a:pt x="0" y="88"/>
                    <a:pt x="0" y="88"/>
                    <a:pt x="0" y="88"/>
                  </a:cubicBezTo>
                  <a:cubicBezTo>
                    <a:pt x="0" y="97"/>
                    <a:pt x="7" y="104"/>
                    <a:pt x="16" y="104"/>
                  </a:cubicBezTo>
                  <a:cubicBezTo>
                    <a:pt x="79" y="104"/>
                    <a:pt x="79" y="104"/>
                    <a:pt x="79" y="104"/>
                  </a:cubicBezTo>
                  <a:cubicBezTo>
                    <a:pt x="81" y="104"/>
                    <a:pt x="82" y="103"/>
                    <a:pt x="82" y="101"/>
                  </a:cubicBezTo>
                  <a:cubicBezTo>
                    <a:pt x="82" y="30"/>
                    <a:pt x="82" y="30"/>
                    <a:pt x="82" y="30"/>
                  </a:cubicBezTo>
                  <a:cubicBezTo>
                    <a:pt x="82" y="28"/>
                    <a:pt x="81" y="27"/>
                    <a:pt x="79" y="27"/>
                  </a:cubicBezTo>
                  <a:close/>
                  <a:moveTo>
                    <a:pt x="59" y="57"/>
                  </a:moveTo>
                  <a:cubicBezTo>
                    <a:pt x="62" y="58"/>
                    <a:pt x="62" y="58"/>
                    <a:pt x="62" y="58"/>
                  </a:cubicBezTo>
                  <a:cubicBezTo>
                    <a:pt x="62" y="63"/>
                    <a:pt x="62" y="63"/>
                    <a:pt x="62" y="63"/>
                  </a:cubicBezTo>
                  <a:cubicBezTo>
                    <a:pt x="59" y="63"/>
                    <a:pt x="59" y="63"/>
                    <a:pt x="59" y="63"/>
                  </a:cubicBezTo>
                  <a:cubicBezTo>
                    <a:pt x="59" y="61"/>
                    <a:pt x="59" y="59"/>
                    <a:pt x="59" y="57"/>
                  </a:cubicBezTo>
                  <a:close/>
                  <a:moveTo>
                    <a:pt x="49" y="41"/>
                  </a:moveTo>
                  <a:cubicBezTo>
                    <a:pt x="54" y="43"/>
                    <a:pt x="54" y="43"/>
                    <a:pt x="54" y="43"/>
                  </a:cubicBezTo>
                  <a:cubicBezTo>
                    <a:pt x="53" y="46"/>
                    <a:pt x="53" y="46"/>
                    <a:pt x="53" y="46"/>
                  </a:cubicBezTo>
                  <a:cubicBezTo>
                    <a:pt x="51" y="45"/>
                    <a:pt x="49" y="44"/>
                    <a:pt x="47" y="43"/>
                  </a:cubicBezTo>
                  <a:lnTo>
                    <a:pt x="49" y="41"/>
                  </a:lnTo>
                  <a:close/>
                  <a:moveTo>
                    <a:pt x="32" y="40"/>
                  </a:moveTo>
                  <a:cubicBezTo>
                    <a:pt x="35" y="43"/>
                    <a:pt x="35" y="43"/>
                    <a:pt x="35" y="43"/>
                  </a:cubicBezTo>
                  <a:cubicBezTo>
                    <a:pt x="34" y="43"/>
                    <a:pt x="33" y="44"/>
                    <a:pt x="32" y="44"/>
                  </a:cubicBezTo>
                  <a:cubicBezTo>
                    <a:pt x="31" y="45"/>
                    <a:pt x="30" y="45"/>
                    <a:pt x="29" y="46"/>
                  </a:cubicBezTo>
                  <a:cubicBezTo>
                    <a:pt x="28" y="43"/>
                    <a:pt x="28" y="43"/>
                    <a:pt x="28" y="43"/>
                  </a:cubicBezTo>
                  <a:lnTo>
                    <a:pt x="32" y="40"/>
                  </a:lnTo>
                  <a:close/>
                  <a:moveTo>
                    <a:pt x="23" y="63"/>
                  </a:moveTo>
                  <a:cubicBezTo>
                    <a:pt x="20" y="63"/>
                    <a:pt x="20" y="63"/>
                    <a:pt x="20" y="63"/>
                  </a:cubicBezTo>
                  <a:cubicBezTo>
                    <a:pt x="20" y="57"/>
                    <a:pt x="20" y="57"/>
                    <a:pt x="20" y="57"/>
                  </a:cubicBezTo>
                  <a:cubicBezTo>
                    <a:pt x="23" y="57"/>
                    <a:pt x="23" y="57"/>
                    <a:pt x="23" y="57"/>
                  </a:cubicBezTo>
                  <a:cubicBezTo>
                    <a:pt x="22" y="59"/>
                    <a:pt x="22" y="61"/>
                    <a:pt x="23" y="63"/>
                  </a:cubicBezTo>
                  <a:close/>
                  <a:moveTo>
                    <a:pt x="32" y="80"/>
                  </a:moveTo>
                  <a:cubicBezTo>
                    <a:pt x="28" y="77"/>
                    <a:pt x="28" y="77"/>
                    <a:pt x="28" y="77"/>
                  </a:cubicBezTo>
                  <a:cubicBezTo>
                    <a:pt x="29" y="74"/>
                    <a:pt x="29" y="74"/>
                    <a:pt x="29" y="74"/>
                  </a:cubicBezTo>
                  <a:cubicBezTo>
                    <a:pt x="30" y="75"/>
                    <a:pt x="32" y="76"/>
                    <a:pt x="34" y="77"/>
                  </a:cubicBezTo>
                  <a:lnTo>
                    <a:pt x="32" y="80"/>
                  </a:lnTo>
                  <a:close/>
                  <a:moveTo>
                    <a:pt x="55" y="93"/>
                  </a:moveTo>
                  <a:cubicBezTo>
                    <a:pt x="47" y="79"/>
                    <a:pt x="47" y="79"/>
                    <a:pt x="47" y="79"/>
                  </a:cubicBezTo>
                  <a:cubicBezTo>
                    <a:pt x="48" y="78"/>
                    <a:pt x="48" y="78"/>
                    <a:pt x="48" y="78"/>
                  </a:cubicBezTo>
                  <a:cubicBezTo>
                    <a:pt x="47" y="75"/>
                    <a:pt x="47" y="75"/>
                    <a:pt x="47" y="75"/>
                  </a:cubicBezTo>
                  <a:cubicBezTo>
                    <a:pt x="39" y="78"/>
                    <a:pt x="31" y="75"/>
                    <a:pt x="27" y="68"/>
                  </a:cubicBezTo>
                  <a:cubicBezTo>
                    <a:pt x="22" y="60"/>
                    <a:pt x="25" y="51"/>
                    <a:pt x="33" y="46"/>
                  </a:cubicBezTo>
                  <a:cubicBezTo>
                    <a:pt x="41" y="42"/>
                    <a:pt x="51" y="44"/>
                    <a:pt x="55" y="52"/>
                  </a:cubicBezTo>
                  <a:cubicBezTo>
                    <a:pt x="59" y="59"/>
                    <a:pt x="57" y="68"/>
                    <a:pt x="51" y="73"/>
                  </a:cubicBezTo>
                  <a:cubicBezTo>
                    <a:pt x="53" y="75"/>
                    <a:pt x="53" y="75"/>
                    <a:pt x="53" y="75"/>
                  </a:cubicBezTo>
                  <a:cubicBezTo>
                    <a:pt x="54" y="75"/>
                    <a:pt x="54" y="75"/>
                    <a:pt x="54" y="75"/>
                  </a:cubicBezTo>
                  <a:cubicBezTo>
                    <a:pt x="62" y="88"/>
                    <a:pt x="62" y="88"/>
                    <a:pt x="62" y="88"/>
                  </a:cubicBezTo>
                  <a:lnTo>
                    <a:pt x="55" y="93"/>
                  </a:lnTo>
                  <a:close/>
                  <a:moveTo>
                    <a:pt x="51" y="54"/>
                  </a:moveTo>
                  <a:cubicBezTo>
                    <a:pt x="48" y="49"/>
                    <a:pt x="41" y="47"/>
                    <a:pt x="35" y="50"/>
                  </a:cubicBezTo>
                  <a:cubicBezTo>
                    <a:pt x="30" y="53"/>
                    <a:pt x="28" y="60"/>
                    <a:pt x="31" y="66"/>
                  </a:cubicBezTo>
                  <a:cubicBezTo>
                    <a:pt x="34" y="71"/>
                    <a:pt x="41" y="73"/>
                    <a:pt x="47" y="70"/>
                  </a:cubicBezTo>
                  <a:cubicBezTo>
                    <a:pt x="52" y="67"/>
                    <a:pt x="54" y="60"/>
                    <a:pt x="51" y="54"/>
                  </a:cubicBezTo>
                  <a:close/>
                  <a:moveTo>
                    <a:pt x="43" y="67"/>
                  </a:moveTo>
                  <a:cubicBezTo>
                    <a:pt x="40" y="67"/>
                    <a:pt x="40" y="67"/>
                    <a:pt x="40" y="67"/>
                  </a:cubicBezTo>
                  <a:cubicBezTo>
                    <a:pt x="40" y="64"/>
                    <a:pt x="40" y="64"/>
                    <a:pt x="40" y="64"/>
                  </a:cubicBezTo>
                  <a:cubicBezTo>
                    <a:pt x="43" y="64"/>
                    <a:pt x="43" y="64"/>
                    <a:pt x="43" y="64"/>
                  </a:cubicBezTo>
                  <a:lnTo>
                    <a:pt x="43" y="67"/>
                  </a:lnTo>
                  <a:close/>
                  <a:moveTo>
                    <a:pt x="45" y="59"/>
                  </a:moveTo>
                  <a:cubicBezTo>
                    <a:pt x="45" y="59"/>
                    <a:pt x="45" y="60"/>
                    <a:pt x="44" y="60"/>
                  </a:cubicBezTo>
                  <a:cubicBezTo>
                    <a:pt x="43" y="61"/>
                    <a:pt x="43" y="61"/>
                    <a:pt x="43" y="61"/>
                  </a:cubicBezTo>
                  <a:cubicBezTo>
                    <a:pt x="43" y="61"/>
                    <a:pt x="43" y="61"/>
                    <a:pt x="43" y="62"/>
                  </a:cubicBezTo>
                  <a:cubicBezTo>
                    <a:pt x="43" y="62"/>
                    <a:pt x="43" y="62"/>
                    <a:pt x="43" y="63"/>
                  </a:cubicBezTo>
                  <a:cubicBezTo>
                    <a:pt x="40" y="63"/>
                    <a:pt x="40" y="63"/>
                    <a:pt x="40" y="63"/>
                  </a:cubicBezTo>
                  <a:cubicBezTo>
                    <a:pt x="40" y="62"/>
                    <a:pt x="40" y="61"/>
                    <a:pt x="40" y="61"/>
                  </a:cubicBezTo>
                  <a:cubicBezTo>
                    <a:pt x="41" y="60"/>
                    <a:pt x="41" y="60"/>
                    <a:pt x="42" y="59"/>
                  </a:cubicBezTo>
                  <a:cubicBezTo>
                    <a:pt x="42" y="59"/>
                    <a:pt x="42" y="59"/>
                    <a:pt x="42" y="59"/>
                  </a:cubicBezTo>
                  <a:cubicBezTo>
                    <a:pt x="43" y="59"/>
                    <a:pt x="43" y="58"/>
                    <a:pt x="43" y="58"/>
                  </a:cubicBezTo>
                  <a:cubicBezTo>
                    <a:pt x="43" y="58"/>
                    <a:pt x="43" y="57"/>
                    <a:pt x="43" y="57"/>
                  </a:cubicBezTo>
                  <a:cubicBezTo>
                    <a:pt x="43" y="57"/>
                    <a:pt x="43" y="56"/>
                    <a:pt x="43" y="56"/>
                  </a:cubicBezTo>
                  <a:cubicBezTo>
                    <a:pt x="43" y="55"/>
                    <a:pt x="42" y="55"/>
                    <a:pt x="41" y="55"/>
                  </a:cubicBezTo>
                  <a:cubicBezTo>
                    <a:pt x="41" y="55"/>
                    <a:pt x="40" y="55"/>
                    <a:pt x="40" y="56"/>
                  </a:cubicBezTo>
                  <a:cubicBezTo>
                    <a:pt x="39" y="56"/>
                    <a:pt x="39" y="57"/>
                    <a:pt x="39" y="57"/>
                  </a:cubicBezTo>
                  <a:cubicBezTo>
                    <a:pt x="37" y="57"/>
                    <a:pt x="37" y="57"/>
                    <a:pt x="37" y="57"/>
                  </a:cubicBezTo>
                  <a:cubicBezTo>
                    <a:pt x="37" y="56"/>
                    <a:pt x="37" y="54"/>
                    <a:pt x="38" y="54"/>
                  </a:cubicBezTo>
                  <a:cubicBezTo>
                    <a:pt x="39" y="53"/>
                    <a:pt x="40" y="53"/>
                    <a:pt x="41" y="53"/>
                  </a:cubicBezTo>
                  <a:cubicBezTo>
                    <a:pt x="43" y="53"/>
                    <a:pt x="44" y="53"/>
                    <a:pt x="45" y="54"/>
                  </a:cubicBezTo>
                  <a:cubicBezTo>
                    <a:pt x="46" y="55"/>
                    <a:pt x="46" y="56"/>
                    <a:pt x="46" y="57"/>
                  </a:cubicBezTo>
                  <a:cubicBezTo>
                    <a:pt x="46" y="58"/>
                    <a:pt x="46" y="58"/>
                    <a:pt x="45" y="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811985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187DB7CA-66E6-45C6-80F9-1737E8CFC9F5}"/>
              </a:ext>
            </a:extLst>
          </p:cNvPr>
          <p:cNvPicPr>
            <a:picLocks noGrp="1" noChangeAspect="1"/>
          </p:cNvPicPr>
          <p:nvPr>
            <p:ph type="pic" sz="quarter" idx="10"/>
          </p:nvPr>
        </p:nvPicPr>
        <p:blipFill>
          <a:blip r:embed="rId2"/>
          <a:srcRect t="15028" b="15028"/>
          <a:stretch>
            <a:fillRect/>
          </a:stretch>
        </p:blipFill>
        <p:spPr/>
      </p:pic>
      <p:sp>
        <p:nvSpPr>
          <p:cNvPr id="4" name="Rectangle 3">
            <a:extLst>
              <a:ext uri="{FF2B5EF4-FFF2-40B4-BE49-F238E27FC236}">
                <a16:creationId xmlns:a16="http://schemas.microsoft.com/office/drawing/2014/main" id="{CDACCAB0-F6DF-4BF4-B68A-D26A971F656B}"/>
              </a:ext>
            </a:extLst>
          </p:cNvPr>
          <p:cNvSpPr/>
          <p:nvPr/>
        </p:nvSpPr>
        <p:spPr>
          <a:xfrm>
            <a:off x="6908800" y="0"/>
            <a:ext cx="52832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460FFA22-293C-4DE8-9133-FBF3CD95CD28}"/>
              </a:ext>
            </a:extLst>
          </p:cNvPr>
          <p:cNvGrpSpPr/>
          <p:nvPr/>
        </p:nvGrpSpPr>
        <p:grpSpPr>
          <a:xfrm>
            <a:off x="7425317" y="1033921"/>
            <a:ext cx="3965547" cy="4978248"/>
            <a:chOff x="1008642" y="786625"/>
            <a:chExt cx="3965547" cy="4978248"/>
          </a:xfrm>
        </p:grpSpPr>
        <p:grpSp>
          <p:nvGrpSpPr>
            <p:cNvPr id="30" name="Group 29">
              <a:extLst>
                <a:ext uri="{FF2B5EF4-FFF2-40B4-BE49-F238E27FC236}">
                  <a16:creationId xmlns:a16="http://schemas.microsoft.com/office/drawing/2014/main" id="{4AA721A4-8392-4BE0-B7BF-2544C5DCBE3A}"/>
                </a:ext>
              </a:extLst>
            </p:cNvPr>
            <p:cNvGrpSpPr/>
            <p:nvPr/>
          </p:nvGrpSpPr>
          <p:grpSpPr>
            <a:xfrm>
              <a:off x="1008642" y="786625"/>
              <a:ext cx="3965547" cy="4503056"/>
              <a:chOff x="1105116" y="786625"/>
              <a:chExt cx="3965547" cy="4503056"/>
            </a:xfrm>
          </p:grpSpPr>
          <p:sp>
            <p:nvSpPr>
              <p:cNvPr id="32" name="TextBox 31">
                <a:extLst>
                  <a:ext uri="{FF2B5EF4-FFF2-40B4-BE49-F238E27FC236}">
                    <a16:creationId xmlns:a16="http://schemas.microsoft.com/office/drawing/2014/main" id="{59090D1C-223F-4A87-A795-BACBAD18B4BC}"/>
                  </a:ext>
                </a:extLst>
              </p:cNvPr>
              <p:cNvSpPr txBox="1"/>
              <p:nvPr/>
            </p:nvSpPr>
            <p:spPr>
              <a:xfrm>
                <a:off x="1201589" y="1093127"/>
                <a:ext cx="3772600" cy="1169551"/>
              </a:xfrm>
              <a:prstGeom prst="rect">
                <a:avLst/>
              </a:prstGeom>
              <a:noFill/>
            </p:spPr>
            <p:txBody>
              <a:bodyPr wrap="square" rtlCol="0">
                <a:spAutoFit/>
              </a:bodyPr>
              <a:lstStyle/>
              <a:p>
                <a:pPr algn="ctr"/>
                <a:r>
                  <a:rPr lang="en-US" sz="3500" spc="500" dirty="0">
                    <a:latin typeface="Montserrat" panose="00000500000000000000" pitchFamily="50" charset="0"/>
                  </a:rPr>
                  <a:t>A LITTLE BIT</a:t>
                </a:r>
              </a:p>
              <a:p>
                <a:pPr algn="ctr"/>
                <a:r>
                  <a:rPr lang="en-US" sz="3500" spc="500" dirty="0">
                    <a:latin typeface="Montserrat" panose="00000500000000000000" pitchFamily="50" charset="0"/>
                  </a:rPr>
                  <a:t>OF HISTORY</a:t>
                </a:r>
              </a:p>
            </p:txBody>
          </p:sp>
          <p:sp>
            <p:nvSpPr>
              <p:cNvPr id="33" name="TextBox 32">
                <a:extLst>
                  <a:ext uri="{FF2B5EF4-FFF2-40B4-BE49-F238E27FC236}">
                    <a16:creationId xmlns:a16="http://schemas.microsoft.com/office/drawing/2014/main" id="{6FFCE54E-FE31-4565-8C89-A7553D22CB4C}"/>
                  </a:ext>
                </a:extLst>
              </p:cNvPr>
              <p:cNvSpPr txBox="1"/>
              <p:nvPr/>
            </p:nvSpPr>
            <p:spPr>
              <a:xfrm>
                <a:off x="1105116" y="4533768"/>
                <a:ext cx="3965547" cy="755913"/>
              </a:xfrm>
              <a:prstGeom prst="rect">
                <a:avLst/>
              </a:prstGeom>
              <a:noFill/>
            </p:spPr>
            <p:txBody>
              <a:bodyPr wrap="square" rtlCol="0">
                <a:spAutoFit/>
              </a:bodyPr>
              <a:lstStyle/>
              <a:p>
                <a:pPr algn="ctr">
                  <a:lnSpc>
                    <a:spcPts val="1800"/>
                  </a:lnSpc>
                </a:pPr>
                <a:r>
                  <a:rPr lang="en-US" sz="870" dirty="0">
                    <a:latin typeface="Arial" panose="020B0604020202020204" pitchFamily="34" charset="0"/>
                    <a:ea typeface="Open Sans" panose="020B0606030504020204" pitchFamily="34" charset="0"/>
                    <a:cs typeface="Arial" panose="020B0604020202020204" pitchFamily="34" charset="0"/>
                  </a:rPr>
                  <a:t>If you need help with the product, please contact the shop owner by visiting their shop profile and to sending them a message. For anything else (licensing, billing, </a:t>
                </a:r>
                <a:r>
                  <a:rPr lang="en-US" sz="870" dirty="0" err="1">
                    <a:latin typeface="Arial" panose="020B0604020202020204" pitchFamily="34" charset="0"/>
                    <a:ea typeface="Open Sans" panose="020B0606030504020204" pitchFamily="34" charset="0"/>
                    <a:cs typeface="Arial" panose="020B0604020202020204" pitchFamily="34" charset="0"/>
                  </a:rPr>
                  <a:t>etc</a:t>
                </a:r>
                <a:r>
                  <a:rPr lang="en-US" sz="870" dirty="0">
                    <a:latin typeface="Arial" panose="020B0604020202020204" pitchFamily="34" charset="0"/>
                    <a:ea typeface="Open Sans" panose="020B0606030504020204" pitchFamily="34" charset="0"/>
                    <a:cs typeface="Arial" panose="020B0604020202020204" pitchFamily="34" charset="0"/>
                  </a:rPr>
                  <a:t>), please visit our Help Center.</a:t>
                </a:r>
              </a:p>
            </p:txBody>
          </p:sp>
          <p:sp>
            <p:nvSpPr>
              <p:cNvPr id="34" name="TextBox 33">
                <a:extLst>
                  <a:ext uri="{FF2B5EF4-FFF2-40B4-BE49-F238E27FC236}">
                    <a16:creationId xmlns:a16="http://schemas.microsoft.com/office/drawing/2014/main" id="{14946201-0B31-4B32-8403-9C11C265B433}"/>
                  </a:ext>
                </a:extLst>
              </p:cNvPr>
              <p:cNvSpPr txBox="1"/>
              <p:nvPr/>
            </p:nvSpPr>
            <p:spPr>
              <a:xfrm>
                <a:off x="1245006" y="786625"/>
                <a:ext cx="3685767" cy="276999"/>
              </a:xfrm>
              <a:prstGeom prst="rect">
                <a:avLst/>
              </a:prstGeom>
              <a:noFill/>
            </p:spPr>
            <p:txBody>
              <a:bodyPr wrap="square" rtlCol="0">
                <a:spAutoFit/>
              </a:bodyPr>
              <a:lstStyle/>
              <a:p>
                <a:pPr algn="ctr"/>
                <a:r>
                  <a:rPr lang="en-US" sz="1200" spc="500" dirty="0">
                    <a:latin typeface="Montserrat" panose="00000500000000000000" pitchFamily="50" charset="0"/>
                  </a:rPr>
                  <a:t>YOU CAN WRITE HERE</a:t>
                </a:r>
              </a:p>
            </p:txBody>
          </p:sp>
          <p:sp>
            <p:nvSpPr>
              <p:cNvPr id="35" name="TextBox 34">
                <a:extLst>
                  <a:ext uri="{FF2B5EF4-FFF2-40B4-BE49-F238E27FC236}">
                    <a16:creationId xmlns:a16="http://schemas.microsoft.com/office/drawing/2014/main" id="{D0898841-AC29-426D-9E13-510396D29BDA}"/>
                  </a:ext>
                </a:extLst>
              </p:cNvPr>
              <p:cNvSpPr txBox="1"/>
              <p:nvPr/>
            </p:nvSpPr>
            <p:spPr>
              <a:xfrm>
                <a:off x="1121179" y="2639436"/>
                <a:ext cx="3933420" cy="1765804"/>
              </a:xfrm>
              <a:prstGeom prst="rect">
                <a:avLst/>
              </a:prstGeom>
              <a:noFill/>
            </p:spPr>
            <p:txBody>
              <a:bodyPr wrap="square" rtlCol="0">
                <a:spAutoFit/>
              </a:bodyPr>
              <a:lstStyle/>
              <a:p>
                <a:pPr algn="ctr">
                  <a:lnSpc>
                    <a:spcPts val="1900"/>
                  </a:lnSpc>
                </a:pPr>
                <a:r>
                  <a:rPr lang="en-US" sz="870" dirty="0">
                    <a:latin typeface="Arial" panose="020B0604020202020204" pitchFamily="34" charset="0"/>
                    <a:ea typeface="Open Sans" panose="020B0606030504020204" pitchFamily="34" charset="0"/>
                    <a:cs typeface="Arial" panose="020B0604020202020204" pitchFamily="34" charset="0"/>
                  </a:rPr>
                  <a:t>Have them for one. Living grass to for can't gathered waters</a:t>
                </a:r>
              </a:p>
              <a:p>
                <a:pPr algn="ctr">
                  <a:lnSpc>
                    <a:spcPts val="1900"/>
                  </a:lnSpc>
                </a:pPr>
                <a:r>
                  <a:rPr lang="en-US" sz="870" dirty="0">
                    <a:latin typeface="Arial" panose="020B0604020202020204" pitchFamily="34" charset="0"/>
                    <a:ea typeface="Open Sans" panose="020B0606030504020204" pitchFamily="34" charset="0"/>
                    <a:cs typeface="Arial" panose="020B0604020202020204" pitchFamily="34" charset="0"/>
                  </a:rPr>
                  <a:t>had winged. Creepiest don't subdue which </a:t>
                </a:r>
                <a:r>
                  <a:rPr lang="en-US" sz="870" dirty="0" err="1">
                    <a:latin typeface="Arial" panose="020B0604020202020204" pitchFamily="34" charset="0"/>
                    <a:ea typeface="Open Sans" panose="020B0606030504020204" pitchFamily="34" charset="0"/>
                    <a:cs typeface="Arial" panose="020B0604020202020204" pitchFamily="34" charset="0"/>
                  </a:rPr>
                  <a:t>i</a:t>
                </a:r>
                <a:r>
                  <a:rPr lang="en-US" sz="870" dirty="0">
                    <a:latin typeface="Arial" panose="020B0604020202020204" pitchFamily="34" charset="0"/>
                    <a:ea typeface="Open Sans" panose="020B0606030504020204" pitchFamily="34" charset="0"/>
                    <a:cs typeface="Arial" panose="020B0604020202020204" pitchFamily="34" charset="0"/>
                  </a:rPr>
                  <a:t> two set had seasons. To be Fifth you’ll, to be  man wherein seas our </a:t>
                </a:r>
                <a:r>
                  <a:rPr lang="en-US" sz="870" dirty="0" err="1">
                    <a:latin typeface="Arial" panose="020B0604020202020204" pitchFamily="34" charset="0"/>
                    <a:ea typeface="Open Sans" panose="020B0606030504020204" pitchFamily="34" charset="0"/>
                    <a:cs typeface="Arial" panose="020B0604020202020204" pitchFamily="34" charset="0"/>
                  </a:rPr>
                  <a:t>creepingcreepingHave</a:t>
                </a:r>
                <a:r>
                  <a:rPr lang="en-US" sz="870" dirty="0">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870" dirty="0" err="1">
                    <a:latin typeface="Arial" panose="020B0604020202020204" pitchFamily="34" charset="0"/>
                    <a:ea typeface="Open Sans" panose="020B0606030504020204" pitchFamily="34" charset="0"/>
                    <a:cs typeface="Arial" panose="020B0604020202020204" pitchFamily="34" charset="0"/>
                  </a:rPr>
                  <a:t>i</a:t>
                </a:r>
                <a:r>
                  <a:rPr lang="en-US" sz="870" dirty="0">
                    <a:latin typeface="Arial" panose="020B0604020202020204" pitchFamily="34" charset="0"/>
                    <a:ea typeface="Open Sans" panose="020B0606030504020204" pitchFamily="34" charset="0"/>
                    <a:cs typeface="Arial" panose="020B0604020202020204" pitchFamily="34" charset="0"/>
                  </a:rPr>
                  <a:t> two set had seasons. subdue which </a:t>
                </a:r>
                <a:r>
                  <a:rPr lang="en-US" sz="870" dirty="0" err="1">
                    <a:latin typeface="Arial" panose="020B0604020202020204" pitchFamily="34" charset="0"/>
                    <a:ea typeface="Open Sans" panose="020B0606030504020204" pitchFamily="34" charset="0"/>
                    <a:cs typeface="Arial" panose="020B0604020202020204" pitchFamily="34" charset="0"/>
                  </a:rPr>
                  <a:t>i</a:t>
                </a:r>
                <a:r>
                  <a:rPr lang="en-US" sz="870" dirty="0">
                    <a:latin typeface="Arial" panose="020B0604020202020204" pitchFamily="34" charset="0"/>
                    <a:ea typeface="Open Sans" panose="020B0606030504020204" pitchFamily="34" charset="0"/>
                    <a:cs typeface="Arial" panose="020B0604020202020204" pitchFamily="34" charset="0"/>
                  </a:rPr>
                  <a:t> two set had seasons. Fifth you’ll, to be  man wherein seas our </a:t>
                </a:r>
                <a:r>
                  <a:rPr lang="en-US" sz="870" dirty="0" err="1">
                    <a:latin typeface="Arial" panose="020B0604020202020204" pitchFamily="34" charset="0"/>
                    <a:ea typeface="Open Sans" panose="020B0606030504020204" pitchFamily="34" charset="0"/>
                    <a:cs typeface="Arial" panose="020B0604020202020204" pitchFamily="34" charset="0"/>
                  </a:rPr>
                  <a:t>creepingcreepingHave</a:t>
                </a:r>
                <a:r>
                  <a:rPr lang="en-US" sz="870" dirty="0">
                    <a:latin typeface="Arial" panose="020B0604020202020204" pitchFamily="34" charset="0"/>
                    <a:ea typeface="Open Sans" panose="020B0606030504020204" pitchFamily="34" charset="0"/>
                    <a:cs typeface="Arial" panose="020B0604020202020204" pitchFamily="34" charset="0"/>
                  </a:rPr>
                  <a:t> them for one. Living grass to for can't gathered waters had winged. </a:t>
                </a:r>
              </a:p>
            </p:txBody>
          </p:sp>
        </p:grpSp>
        <p:sp>
          <p:nvSpPr>
            <p:cNvPr id="31" name="TextBox 30">
              <a:extLst>
                <a:ext uri="{FF2B5EF4-FFF2-40B4-BE49-F238E27FC236}">
                  <a16:creationId xmlns:a16="http://schemas.microsoft.com/office/drawing/2014/main" id="{A65F59BA-443B-4547-8C51-6B233568E01A}"/>
                </a:ext>
              </a:extLst>
            </p:cNvPr>
            <p:cNvSpPr txBox="1"/>
            <p:nvPr/>
          </p:nvSpPr>
          <p:spPr>
            <a:xfrm>
              <a:off x="1869430" y="5470241"/>
              <a:ext cx="2243971" cy="294632"/>
            </a:xfrm>
            <a:prstGeom prst="rect">
              <a:avLst/>
            </a:prstGeom>
            <a:noFill/>
          </p:spPr>
          <p:txBody>
            <a:bodyPr wrap="square" rtlCol="0">
              <a:spAutoFit/>
            </a:bodyPr>
            <a:lstStyle/>
            <a:p>
              <a:pPr algn="ctr">
                <a:lnSpc>
                  <a:spcPts val="1800"/>
                </a:lnSpc>
              </a:pPr>
              <a:r>
                <a:rPr lang="en-US" sz="1000" i="1" spc="500" dirty="0">
                  <a:latin typeface="Arial" panose="020B0604020202020204" pitchFamily="34" charset="0"/>
                  <a:ea typeface="Open Sans" panose="020B0606030504020204" pitchFamily="34" charset="0"/>
                  <a:cs typeface="Arial" panose="020B0604020202020204" pitchFamily="34" charset="0"/>
                </a:rPr>
                <a:t>www.shape.com</a:t>
              </a:r>
            </a:p>
          </p:txBody>
        </p:sp>
      </p:grpSp>
      <p:sp>
        <p:nvSpPr>
          <p:cNvPr id="36" name="TextBox 35">
            <a:extLst>
              <a:ext uri="{FF2B5EF4-FFF2-40B4-BE49-F238E27FC236}">
                <a16:creationId xmlns:a16="http://schemas.microsoft.com/office/drawing/2014/main" id="{0D23BA59-691D-4F77-A252-4ADC3AABEEEB}"/>
              </a:ext>
            </a:extLst>
          </p:cNvPr>
          <p:cNvSpPr txBox="1"/>
          <p:nvPr/>
        </p:nvSpPr>
        <p:spPr>
          <a:xfrm>
            <a:off x="1033920" y="4233534"/>
            <a:ext cx="2818647" cy="1077218"/>
          </a:xfrm>
          <a:prstGeom prst="rect">
            <a:avLst/>
          </a:prstGeom>
          <a:noFill/>
        </p:spPr>
        <p:txBody>
          <a:bodyPr wrap="square" rtlCol="0">
            <a:spAutoFit/>
          </a:bodyPr>
          <a:lstStyle/>
          <a:p>
            <a:r>
              <a:rPr lang="en-US" sz="3200" dirty="0">
                <a:solidFill>
                  <a:schemeClr val="tx1">
                    <a:lumMod val="65000"/>
                    <a:lumOff val="35000"/>
                  </a:schemeClr>
                </a:solidFill>
                <a:latin typeface="Abril Display" panose="02000503000000020003" pitchFamily="50" charset="0"/>
              </a:rPr>
              <a:t>Hello!</a:t>
            </a:r>
          </a:p>
          <a:p>
            <a:r>
              <a:rPr lang="en-US" sz="3200" dirty="0">
                <a:solidFill>
                  <a:schemeClr val="tx1">
                    <a:lumMod val="65000"/>
                    <a:lumOff val="35000"/>
                  </a:schemeClr>
                </a:solidFill>
                <a:latin typeface="Abril Display" panose="02000503000000020003" pitchFamily="50" charset="0"/>
              </a:rPr>
              <a:t>We Are Shape</a:t>
            </a:r>
          </a:p>
        </p:txBody>
      </p:sp>
      <p:sp>
        <p:nvSpPr>
          <p:cNvPr id="37" name="TextBox 36">
            <a:extLst>
              <a:ext uri="{FF2B5EF4-FFF2-40B4-BE49-F238E27FC236}">
                <a16:creationId xmlns:a16="http://schemas.microsoft.com/office/drawing/2014/main" id="{4AF6A4E0-FABF-4C6B-8631-CC54C3CA176E}"/>
              </a:ext>
            </a:extLst>
          </p:cNvPr>
          <p:cNvSpPr txBox="1"/>
          <p:nvPr/>
        </p:nvSpPr>
        <p:spPr>
          <a:xfrm>
            <a:off x="1033920" y="5286395"/>
            <a:ext cx="4474727" cy="755913"/>
          </a:xfrm>
          <a:prstGeom prst="rect">
            <a:avLst/>
          </a:prstGeom>
          <a:noFill/>
        </p:spPr>
        <p:txBody>
          <a:bodyPr wrap="square" rtlCol="0">
            <a:spAutoFit/>
          </a:bodyPr>
          <a:lstStyle/>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If you need help with the product, please contact the shop owner by visiting</a:t>
            </a:r>
          </a:p>
          <a:p>
            <a:pPr>
              <a:lnSpc>
                <a:spcPts val="1800"/>
              </a:lnSpc>
            </a:pP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their shop profile and to sending them a message. For anything else (licensing, billing, </a:t>
            </a:r>
            <a:r>
              <a:rPr lang="en-US" sz="870" i="1" dirty="0" err="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etc</a:t>
            </a:r>
            <a:r>
              <a:rPr lang="en-US" sz="870" i="1"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 please visit our Help Center.</a:t>
            </a:r>
          </a:p>
        </p:txBody>
      </p:sp>
    </p:spTree>
    <p:extLst>
      <p:ext uri="{BB962C8B-B14F-4D97-AF65-F5344CB8AC3E}">
        <p14:creationId xmlns:p14="http://schemas.microsoft.com/office/powerpoint/2010/main" val="3709628006"/>
      </p:ext>
    </p:extLst>
  </p:cSld>
  <p:clrMapOvr>
    <a:masterClrMapping/>
  </p:clrMapOvr>
</p:sld>
</file>

<file path=ppt/theme/theme1.xml><?xml version="1.0" encoding="utf-8"?>
<a:theme xmlns:a="http://schemas.openxmlformats.org/drawingml/2006/main" name="1_Office Theme">
  <a:themeElements>
    <a:clrScheme name="Custom 2">
      <a:dk1>
        <a:sysClr val="windowText" lastClr="000000"/>
      </a:dk1>
      <a:lt1>
        <a:sysClr val="window" lastClr="FFFFFF"/>
      </a:lt1>
      <a:dk2>
        <a:srgbClr val="455F51"/>
      </a:dk2>
      <a:lt2>
        <a:srgbClr val="E3DED1"/>
      </a:lt2>
      <a:accent1>
        <a:srgbClr val="FFC000"/>
      </a:accent1>
      <a:accent2>
        <a:srgbClr val="FF0000"/>
      </a:accent2>
      <a:accent3>
        <a:srgbClr val="C00000"/>
      </a:accent3>
      <a:accent4>
        <a:srgbClr val="7030A0"/>
      </a:accent4>
      <a:accent5>
        <a:srgbClr val="0070C0"/>
      </a:accent5>
      <a:accent6>
        <a:srgbClr val="00B0F0"/>
      </a:accent6>
      <a:hlink>
        <a:srgbClr val="92D050"/>
      </a:hlink>
      <a:folHlink>
        <a:srgbClr val="C000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35959</TotalTime>
  <Words>2324</Words>
  <Application>Microsoft Office PowerPoint</Application>
  <PresentationFormat>Widescreen</PresentationFormat>
  <Paragraphs>166</Paragraphs>
  <Slides>21</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Abril Display</vt:lpstr>
      <vt:lpstr>Arial</vt:lpstr>
      <vt:lpstr>Bodoni 72 Book</vt:lpstr>
      <vt:lpstr>Calibri</vt:lpstr>
      <vt:lpstr>Montserrat</vt:lpstr>
      <vt:lpstr>Montserrat Semi Bold</vt:lpstr>
      <vt:lpstr>Open Sans</vt:lpstr>
      <vt:lpstr>Open Sans Extrabold</vt:lpstr>
      <vt:lpstr>Raleway</vt:lpstr>
      <vt:lpstr>Raleway Light</vt:lpstr>
      <vt:lpstr>Raleway Medium</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6480</cp:revision>
  <dcterms:created xsi:type="dcterms:W3CDTF">2017-12-06T10:15:39Z</dcterms:created>
  <dcterms:modified xsi:type="dcterms:W3CDTF">2019-08-03T09:54:24Z</dcterms:modified>
</cp:coreProperties>
</file>