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688" r:id="rId3"/>
    <p:sldId id="697" r:id="rId4"/>
    <p:sldId id="671" r:id="rId5"/>
    <p:sldId id="698" r:id="rId6"/>
    <p:sldId id="689" r:id="rId7"/>
    <p:sldId id="669" r:id="rId8"/>
    <p:sldId id="676" r:id="rId9"/>
    <p:sldId id="690" r:id="rId10"/>
    <p:sldId id="691" r:id="rId11"/>
    <p:sldId id="672" r:id="rId12"/>
    <p:sldId id="692" r:id="rId13"/>
    <p:sldId id="678" r:id="rId14"/>
    <p:sldId id="683" r:id="rId15"/>
    <p:sldId id="675" r:id="rId16"/>
    <p:sldId id="687" r:id="rId17"/>
    <p:sldId id="699" r:id="rId18"/>
    <p:sldId id="695" r:id="rId19"/>
    <p:sldId id="694" r:id="rId20"/>
    <p:sldId id="693" r:id="rId21"/>
    <p:sldId id="696"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3" autoAdjust="0"/>
    <p:restoredTop sz="96532" autoAdjust="0"/>
  </p:normalViewPr>
  <p:slideViewPr>
    <p:cSldViewPr snapToGrid="0" snapToObjects="1">
      <p:cViewPr>
        <p:scale>
          <a:sx n="75" d="100"/>
          <a:sy n="75" d="100"/>
        </p:scale>
        <p:origin x="199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3/15/2020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DEE2D92-4C97-4464-B4C3-96025A4D6FF4}"/>
              </a:ext>
            </a:extLst>
          </p:cNvPr>
          <p:cNvSpPr>
            <a:spLocks noGrp="1"/>
          </p:cNvSpPr>
          <p:nvPr>
            <p:ph type="pic" sz="quarter" idx="10"/>
          </p:nvPr>
        </p:nvSpPr>
        <p:spPr>
          <a:xfrm>
            <a:off x="6299048" y="1958790"/>
            <a:ext cx="3429000" cy="3429000"/>
          </a:xfrm>
          <a:custGeom>
            <a:avLst/>
            <a:gdLst>
              <a:gd name="connsiteX0" fmla="*/ 1714500 w 3429000"/>
              <a:gd name="connsiteY0" fmla="*/ 0 h 3429000"/>
              <a:gd name="connsiteX1" fmla="*/ 3429000 w 3429000"/>
              <a:gd name="connsiteY1" fmla="*/ 1714500 h 3429000"/>
              <a:gd name="connsiteX2" fmla="*/ 1714500 w 3429000"/>
              <a:gd name="connsiteY2" fmla="*/ 3429000 h 3429000"/>
              <a:gd name="connsiteX3" fmla="*/ 0 w 3429000"/>
              <a:gd name="connsiteY3" fmla="*/ 17145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1714500" y="0"/>
                </a:moveTo>
                <a:lnTo>
                  <a:pt x="3429000" y="1714500"/>
                </a:lnTo>
                <a:lnTo>
                  <a:pt x="1714500" y="3429000"/>
                </a:lnTo>
                <a:lnTo>
                  <a:pt x="0" y="1714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2385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4777E5D-8664-430B-946A-22D780CF2D6A}"/>
              </a:ext>
            </a:extLst>
          </p:cNvPr>
          <p:cNvSpPr>
            <a:spLocks noGrp="1"/>
          </p:cNvSpPr>
          <p:nvPr>
            <p:ph type="pic" sz="quarter" idx="10"/>
          </p:nvPr>
        </p:nvSpPr>
        <p:spPr>
          <a:xfrm>
            <a:off x="6247543" y="1524084"/>
            <a:ext cx="3719002" cy="3809833"/>
          </a:xfrm>
          <a:custGeom>
            <a:avLst/>
            <a:gdLst>
              <a:gd name="connsiteX0" fmla="*/ 0 w 3719002"/>
              <a:gd name="connsiteY0" fmla="*/ 0 h 3809833"/>
              <a:gd name="connsiteX1" fmla="*/ 3719002 w 3719002"/>
              <a:gd name="connsiteY1" fmla="*/ 0 h 3809833"/>
              <a:gd name="connsiteX2" fmla="*/ 3719002 w 3719002"/>
              <a:gd name="connsiteY2" fmla="*/ 3809833 h 3809833"/>
              <a:gd name="connsiteX3" fmla="*/ 0 w 3719002"/>
              <a:gd name="connsiteY3" fmla="*/ 3809833 h 3809833"/>
            </a:gdLst>
            <a:ahLst/>
            <a:cxnLst>
              <a:cxn ang="0">
                <a:pos x="connsiteX0" y="connsiteY0"/>
              </a:cxn>
              <a:cxn ang="0">
                <a:pos x="connsiteX1" y="connsiteY1"/>
              </a:cxn>
              <a:cxn ang="0">
                <a:pos x="connsiteX2" y="connsiteY2"/>
              </a:cxn>
              <a:cxn ang="0">
                <a:pos x="connsiteX3" y="connsiteY3"/>
              </a:cxn>
            </a:cxnLst>
            <a:rect l="l" t="t" r="r" b="b"/>
            <a:pathLst>
              <a:path w="3719002" h="3809833">
                <a:moveTo>
                  <a:pt x="0" y="0"/>
                </a:moveTo>
                <a:lnTo>
                  <a:pt x="3719002" y="0"/>
                </a:lnTo>
                <a:lnTo>
                  <a:pt x="3719002" y="3809833"/>
                </a:lnTo>
                <a:lnTo>
                  <a:pt x="0" y="380983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EB5852A-5F51-47AD-8579-EF85A7F8BAF7}"/>
              </a:ext>
            </a:extLst>
          </p:cNvPr>
          <p:cNvSpPr>
            <a:spLocks noGrp="1"/>
          </p:cNvSpPr>
          <p:nvPr>
            <p:ph type="pic" sz="quarter" idx="10"/>
          </p:nvPr>
        </p:nvSpPr>
        <p:spPr>
          <a:xfrm>
            <a:off x="6455464" y="1066802"/>
            <a:ext cx="4084956" cy="4724396"/>
          </a:xfrm>
          <a:custGeom>
            <a:avLst/>
            <a:gdLst>
              <a:gd name="connsiteX0" fmla="*/ 0 w 4084956"/>
              <a:gd name="connsiteY0" fmla="*/ 0 h 4724396"/>
              <a:gd name="connsiteX1" fmla="*/ 4084956 w 4084956"/>
              <a:gd name="connsiteY1" fmla="*/ 0 h 4724396"/>
              <a:gd name="connsiteX2" fmla="*/ 4084956 w 4084956"/>
              <a:gd name="connsiteY2" fmla="*/ 4724396 h 4724396"/>
              <a:gd name="connsiteX3" fmla="*/ 0 w 4084956"/>
              <a:gd name="connsiteY3" fmla="*/ 4724396 h 4724396"/>
            </a:gdLst>
            <a:ahLst/>
            <a:cxnLst>
              <a:cxn ang="0">
                <a:pos x="connsiteX0" y="connsiteY0"/>
              </a:cxn>
              <a:cxn ang="0">
                <a:pos x="connsiteX1" y="connsiteY1"/>
              </a:cxn>
              <a:cxn ang="0">
                <a:pos x="connsiteX2" y="connsiteY2"/>
              </a:cxn>
              <a:cxn ang="0">
                <a:pos x="connsiteX3" y="connsiteY3"/>
              </a:cxn>
            </a:cxnLst>
            <a:rect l="l" t="t" r="r" b="b"/>
            <a:pathLst>
              <a:path w="4084956" h="4724396">
                <a:moveTo>
                  <a:pt x="0" y="0"/>
                </a:moveTo>
                <a:lnTo>
                  <a:pt x="4084956" y="0"/>
                </a:lnTo>
                <a:lnTo>
                  <a:pt x="4084956" y="4724396"/>
                </a:lnTo>
                <a:lnTo>
                  <a:pt x="0" y="472439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63957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7CCA360-99B2-4DD4-8BD8-03DF550AD459}"/>
              </a:ext>
            </a:extLst>
          </p:cNvPr>
          <p:cNvSpPr>
            <a:spLocks noGrp="1"/>
          </p:cNvSpPr>
          <p:nvPr>
            <p:ph type="pic" sz="quarter" idx="10"/>
          </p:nvPr>
        </p:nvSpPr>
        <p:spPr>
          <a:xfrm>
            <a:off x="4648602" y="1074571"/>
            <a:ext cx="2894796" cy="2894796"/>
          </a:xfrm>
          <a:custGeom>
            <a:avLst/>
            <a:gdLst>
              <a:gd name="connsiteX0" fmla="*/ 1447398 w 2894796"/>
              <a:gd name="connsiteY0" fmla="*/ 0 h 2894796"/>
              <a:gd name="connsiteX1" fmla="*/ 2894796 w 2894796"/>
              <a:gd name="connsiteY1" fmla="*/ 1447398 h 2894796"/>
              <a:gd name="connsiteX2" fmla="*/ 1447398 w 2894796"/>
              <a:gd name="connsiteY2" fmla="*/ 2894796 h 2894796"/>
              <a:gd name="connsiteX3" fmla="*/ 0 w 2894796"/>
              <a:gd name="connsiteY3" fmla="*/ 1447398 h 2894796"/>
            </a:gdLst>
            <a:ahLst/>
            <a:cxnLst>
              <a:cxn ang="0">
                <a:pos x="connsiteX0" y="connsiteY0"/>
              </a:cxn>
              <a:cxn ang="0">
                <a:pos x="connsiteX1" y="connsiteY1"/>
              </a:cxn>
              <a:cxn ang="0">
                <a:pos x="connsiteX2" y="connsiteY2"/>
              </a:cxn>
              <a:cxn ang="0">
                <a:pos x="connsiteX3" y="connsiteY3"/>
              </a:cxn>
            </a:cxnLst>
            <a:rect l="l" t="t" r="r" b="b"/>
            <a:pathLst>
              <a:path w="2894796" h="2894796">
                <a:moveTo>
                  <a:pt x="1447398" y="0"/>
                </a:moveTo>
                <a:lnTo>
                  <a:pt x="2894796" y="1447398"/>
                </a:lnTo>
                <a:lnTo>
                  <a:pt x="1447398" y="2894796"/>
                </a:lnTo>
                <a:lnTo>
                  <a:pt x="0" y="144739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01214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FDAA5150-E11A-4B01-B8CA-44E26BBF5C3D}"/>
              </a:ext>
            </a:extLst>
          </p:cNvPr>
          <p:cNvSpPr>
            <a:spLocks noGrp="1"/>
          </p:cNvSpPr>
          <p:nvPr>
            <p:ph type="pic" sz="quarter" idx="12"/>
          </p:nvPr>
        </p:nvSpPr>
        <p:spPr>
          <a:xfrm>
            <a:off x="1733550" y="2114550"/>
            <a:ext cx="2628900" cy="2628900"/>
          </a:xfrm>
          <a:custGeom>
            <a:avLst/>
            <a:gdLst>
              <a:gd name="connsiteX0" fmla="*/ 1514475 w 3028950"/>
              <a:gd name="connsiteY0" fmla="*/ 0 h 3028950"/>
              <a:gd name="connsiteX1" fmla="*/ 3028950 w 3028950"/>
              <a:gd name="connsiteY1" fmla="*/ 1514475 h 3028950"/>
              <a:gd name="connsiteX2" fmla="*/ 1514475 w 3028950"/>
              <a:gd name="connsiteY2" fmla="*/ 3028950 h 3028950"/>
              <a:gd name="connsiteX3" fmla="*/ 0 w 3028950"/>
              <a:gd name="connsiteY3" fmla="*/ 1514475 h 3028950"/>
              <a:gd name="connsiteX4" fmla="*/ 1514475 w 3028950"/>
              <a:gd name="connsiteY4" fmla="*/ 0 h 3028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50" h="3028950">
                <a:moveTo>
                  <a:pt x="1514475" y="0"/>
                </a:moveTo>
                <a:cubicBezTo>
                  <a:pt x="2350896" y="0"/>
                  <a:pt x="3028950" y="678054"/>
                  <a:pt x="3028950" y="1514475"/>
                </a:cubicBezTo>
                <a:cubicBezTo>
                  <a:pt x="3028950" y="2350896"/>
                  <a:pt x="2350896" y="3028950"/>
                  <a:pt x="1514475" y="3028950"/>
                </a:cubicBezTo>
                <a:cubicBezTo>
                  <a:pt x="678054" y="3028950"/>
                  <a:pt x="0" y="2350896"/>
                  <a:pt x="0" y="1514475"/>
                </a:cubicBezTo>
                <a:cubicBezTo>
                  <a:pt x="0" y="678054"/>
                  <a:pt x="678054" y="0"/>
                  <a:pt x="151447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4217871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857251" y="1952626"/>
            <a:ext cx="5238750" cy="34671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A099F9DC-6067-4D67-AA8B-EFECC2E53A02}"/>
              </a:ext>
            </a:extLst>
          </p:cNvPr>
          <p:cNvSpPr>
            <a:spLocks noGrp="1"/>
          </p:cNvSpPr>
          <p:nvPr>
            <p:ph type="pic" sz="quarter" idx="10"/>
          </p:nvPr>
        </p:nvSpPr>
        <p:spPr>
          <a:xfrm>
            <a:off x="1238378" y="3454175"/>
            <a:ext cx="2446272" cy="2108856"/>
          </a:xfrm>
          <a:custGeom>
            <a:avLst/>
            <a:gdLst>
              <a:gd name="connsiteX0" fmla="*/ 527214 w 2446272"/>
              <a:gd name="connsiteY0" fmla="*/ 0 h 2108856"/>
              <a:gd name="connsiteX1" fmla="*/ 1919058 w 2446272"/>
              <a:gd name="connsiteY1" fmla="*/ 0 h 2108856"/>
              <a:gd name="connsiteX2" fmla="*/ 2446272 w 2446272"/>
              <a:gd name="connsiteY2" fmla="*/ 1054428 h 2108856"/>
              <a:gd name="connsiteX3" fmla="*/ 1919058 w 2446272"/>
              <a:gd name="connsiteY3" fmla="*/ 2108856 h 2108856"/>
              <a:gd name="connsiteX4" fmla="*/ 527214 w 2446272"/>
              <a:gd name="connsiteY4" fmla="*/ 2108856 h 2108856"/>
              <a:gd name="connsiteX5" fmla="*/ 0 w 2446272"/>
              <a:gd name="connsiteY5" fmla="*/ 1054428 h 21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6272" h="2108856">
                <a:moveTo>
                  <a:pt x="527214" y="0"/>
                </a:moveTo>
                <a:lnTo>
                  <a:pt x="1919058" y="0"/>
                </a:lnTo>
                <a:lnTo>
                  <a:pt x="2446272" y="1054428"/>
                </a:lnTo>
                <a:lnTo>
                  <a:pt x="1919058" y="2108856"/>
                </a:lnTo>
                <a:lnTo>
                  <a:pt x="527214" y="2108856"/>
                </a:lnTo>
                <a:lnTo>
                  <a:pt x="0" y="1054428"/>
                </a:lnTo>
                <a:close/>
              </a:path>
            </a:pathLst>
          </a:custGeom>
        </p:spPr>
        <p:txBody>
          <a:bodyPr wrap="square" anchor="ctr">
            <a:noAutofit/>
          </a:bodyPr>
          <a:lstStyle>
            <a:lvl1pPr>
              <a:defRPr sz="1100"/>
            </a:lvl1pPr>
          </a:lstStyle>
          <a:p>
            <a:endParaRPr lang="en-US" dirty="0"/>
          </a:p>
        </p:txBody>
      </p:sp>
      <p:sp>
        <p:nvSpPr>
          <p:cNvPr id="11" name="Freeform: Shape 10">
            <a:extLst>
              <a:ext uri="{FF2B5EF4-FFF2-40B4-BE49-F238E27FC236}">
                <a16:creationId xmlns:a16="http://schemas.microsoft.com/office/drawing/2014/main" id="{707128C3-2EF2-47DA-AC6F-A15137D37B4D}"/>
              </a:ext>
            </a:extLst>
          </p:cNvPr>
          <p:cNvSpPr>
            <a:spLocks noGrp="1"/>
          </p:cNvSpPr>
          <p:nvPr>
            <p:ph type="pic" sz="quarter" idx="12"/>
          </p:nvPr>
        </p:nvSpPr>
        <p:spPr>
          <a:xfrm>
            <a:off x="1251078" y="1294970"/>
            <a:ext cx="2446272" cy="2108856"/>
          </a:xfrm>
          <a:custGeom>
            <a:avLst/>
            <a:gdLst>
              <a:gd name="connsiteX0" fmla="*/ 527214 w 2446272"/>
              <a:gd name="connsiteY0" fmla="*/ 0 h 2108856"/>
              <a:gd name="connsiteX1" fmla="*/ 1919058 w 2446272"/>
              <a:gd name="connsiteY1" fmla="*/ 0 h 2108856"/>
              <a:gd name="connsiteX2" fmla="*/ 2446272 w 2446272"/>
              <a:gd name="connsiteY2" fmla="*/ 1054428 h 2108856"/>
              <a:gd name="connsiteX3" fmla="*/ 1919058 w 2446272"/>
              <a:gd name="connsiteY3" fmla="*/ 2108856 h 2108856"/>
              <a:gd name="connsiteX4" fmla="*/ 527214 w 2446272"/>
              <a:gd name="connsiteY4" fmla="*/ 2108856 h 2108856"/>
              <a:gd name="connsiteX5" fmla="*/ 0 w 2446272"/>
              <a:gd name="connsiteY5" fmla="*/ 1054428 h 21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6272" h="2108856">
                <a:moveTo>
                  <a:pt x="527214" y="0"/>
                </a:moveTo>
                <a:lnTo>
                  <a:pt x="1919058" y="0"/>
                </a:lnTo>
                <a:lnTo>
                  <a:pt x="2446272" y="1054428"/>
                </a:lnTo>
                <a:lnTo>
                  <a:pt x="1919058" y="2108856"/>
                </a:lnTo>
                <a:lnTo>
                  <a:pt x="527214" y="2108856"/>
                </a:lnTo>
                <a:lnTo>
                  <a:pt x="0" y="1054428"/>
                </a:lnTo>
                <a:close/>
              </a:path>
            </a:pathLst>
          </a:custGeom>
        </p:spPr>
        <p:txBody>
          <a:bodyPr wrap="square" anchor="ctr">
            <a:noAutofit/>
          </a:bodyPr>
          <a:lstStyle>
            <a:lvl1pPr>
              <a:defRPr sz="1100"/>
            </a:lvl1pPr>
          </a:lstStyle>
          <a:p>
            <a:endParaRPr lang="en-US" dirty="0"/>
          </a:p>
        </p:txBody>
      </p:sp>
      <p:sp>
        <p:nvSpPr>
          <p:cNvPr id="12" name="Freeform: Shape 11">
            <a:extLst>
              <a:ext uri="{FF2B5EF4-FFF2-40B4-BE49-F238E27FC236}">
                <a16:creationId xmlns:a16="http://schemas.microsoft.com/office/drawing/2014/main" id="{5E6FBA30-DFC5-4391-9F61-A1E6D7FCE831}"/>
              </a:ext>
            </a:extLst>
          </p:cNvPr>
          <p:cNvSpPr>
            <a:spLocks noGrp="1"/>
          </p:cNvSpPr>
          <p:nvPr>
            <p:ph type="pic" sz="quarter" idx="13"/>
          </p:nvPr>
        </p:nvSpPr>
        <p:spPr>
          <a:xfrm>
            <a:off x="3211451" y="2387047"/>
            <a:ext cx="2446272" cy="2108856"/>
          </a:xfrm>
          <a:custGeom>
            <a:avLst/>
            <a:gdLst>
              <a:gd name="connsiteX0" fmla="*/ 527214 w 2446272"/>
              <a:gd name="connsiteY0" fmla="*/ 0 h 2108856"/>
              <a:gd name="connsiteX1" fmla="*/ 1919058 w 2446272"/>
              <a:gd name="connsiteY1" fmla="*/ 0 h 2108856"/>
              <a:gd name="connsiteX2" fmla="*/ 2446272 w 2446272"/>
              <a:gd name="connsiteY2" fmla="*/ 1054428 h 2108856"/>
              <a:gd name="connsiteX3" fmla="*/ 1919058 w 2446272"/>
              <a:gd name="connsiteY3" fmla="*/ 2108856 h 2108856"/>
              <a:gd name="connsiteX4" fmla="*/ 527214 w 2446272"/>
              <a:gd name="connsiteY4" fmla="*/ 2108856 h 2108856"/>
              <a:gd name="connsiteX5" fmla="*/ 0 w 2446272"/>
              <a:gd name="connsiteY5" fmla="*/ 1054428 h 21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6272" h="2108856">
                <a:moveTo>
                  <a:pt x="527214" y="0"/>
                </a:moveTo>
                <a:lnTo>
                  <a:pt x="1919058" y="0"/>
                </a:lnTo>
                <a:lnTo>
                  <a:pt x="2446272" y="1054428"/>
                </a:lnTo>
                <a:lnTo>
                  <a:pt x="1919058" y="2108856"/>
                </a:lnTo>
                <a:lnTo>
                  <a:pt x="527214" y="2108856"/>
                </a:lnTo>
                <a:lnTo>
                  <a:pt x="0" y="1054428"/>
                </a:lnTo>
                <a:close/>
              </a:path>
            </a:pathLst>
          </a:custGeom>
        </p:spPr>
        <p:txBody>
          <a:bodyPr wrap="square" anchor="ctr">
            <a:noAutofit/>
          </a:bodyPr>
          <a:lstStyle>
            <a:lvl1pPr>
              <a:defRPr sz="1100"/>
            </a:lvl1pPr>
          </a:lstStyle>
          <a:p>
            <a:endParaRPr lang="en-US" dirty="0"/>
          </a:p>
        </p:txBody>
      </p:sp>
    </p:spTree>
    <p:extLst>
      <p:ext uri="{BB962C8B-B14F-4D97-AF65-F5344CB8AC3E}">
        <p14:creationId xmlns:p14="http://schemas.microsoft.com/office/powerpoint/2010/main" val="35448078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1289EAE-7927-4954-9A0A-C245A2B8E21C}"/>
              </a:ext>
            </a:extLst>
          </p:cNvPr>
          <p:cNvSpPr>
            <a:spLocks noGrp="1"/>
          </p:cNvSpPr>
          <p:nvPr>
            <p:ph type="pic" sz="quarter" idx="10"/>
          </p:nvPr>
        </p:nvSpPr>
        <p:spPr>
          <a:xfrm>
            <a:off x="0" y="0"/>
            <a:ext cx="5321300" cy="6858000"/>
          </a:xfrm>
          <a:custGeom>
            <a:avLst/>
            <a:gdLst>
              <a:gd name="connsiteX0" fmla="*/ 0 w 5321300"/>
              <a:gd name="connsiteY0" fmla="*/ 0 h 6858000"/>
              <a:gd name="connsiteX1" fmla="*/ 5321300 w 5321300"/>
              <a:gd name="connsiteY1" fmla="*/ 0 h 6858000"/>
              <a:gd name="connsiteX2" fmla="*/ 3293533 w 5321300"/>
              <a:gd name="connsiteY2" fmla="*/ 6858000 h 6858000"/>
              <a:gd name="connsiteX3" fmla="*/ 0 w 5321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21300" h="6858000">
                <a:moveTo>
                  <a:pt x="0" y="0"/>
                </a:moveTo>
                <a:lnTo>
                  <a:pt x="5321300" y="0"/>
                </a:lnTo>
                <a:lnTo>
                  <a:pt x="3293533"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6812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40A1F99-6D99-4005-94A5-AB90D4594E3A}"/>
              </a:ext>
            </a:extLst>
          </p:cNvPr>
          <p:cNvSpPr>
            <a:spLocks noGrp="1"/>
          </p:cNvSpPr>
          <p:nvPr>
            <p:ph type="pic" sz="quarter" idx="10"/>
          </p:nvPr>
        </p:nvSpPr>
        <p:spPr>
          <a:xfrm>
            <a:off x="876300" y="1704975"/>
            <a:ext cx="10439400" cy="2752725"/>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85567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40A1F99-6D99-4005-94A5-AB90D4594E3A}"/>
              </a:ext>
            </a:extLst>
          </p:cNvPr>
          <p:cNvSpPr>
            <a:spLocks noGrp="1"/>
          </p:cNvSpPr>
          <p:nvPr>
            <p:ph type="pic" sz="quarter" idx="10"/>
          </p:nvPr>
        </p:nvSpPr>
        <p:spPr>
          <a:xfrm>
            <a:off x="0" y="0"/>
            <a:ext cx="4429125" cy="264794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
        <p:nvSpPr>
          <p:cNvPr id="4" name="Picture Placeholder 3">
            <a:extLst>
              <a:ext uri="{FF2B5EF4-FFF2-40B4-BE49-F238E27FC236}">
                <a16:creationId xmlns:a16="http://schemas.microsoft.com/office/drawing/2014/main" id="{07802CA1-5BB9-40A4-A482-715D68D9B134}"/>
              </a:ext>
            </a:extLst>
          </p:cNvPr>
          <p:cNvSpPr>
            <a:spLocks noGrp="1"/>
          </p:cNvSpPr>
          <p:nvPr>
            <p:ph type="pic" sz="quarter" idx="11"/>
          </p:nvPr>
        </p:nvSpPr>
        <p:spPr>
          <a:xfrm>
            <a:off x="4429125" y="0"/>
            <a:ext cx="4429125" cy="264794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
        <p:nvSpPr>
          <p:cNvPr id="5" name="Picture Placeholder 4">
            <a:extLst>
              <a:ext uri="{FF2B5EF4-FFF2-40B4-BE49-F238E27FC236}">
                <a16:creationId xmlns:a16="http://schemas.microsoft.com/office/drawing/2014/main" id="{EFC1E141-2C37-4050-BBD6-35BC35B7EA2B}"/>
              </a:ext>
            </a:extLst>
          </p:cNvPr>
          <p:cNvSpPr>
            <a:spLocks noGrp="1"/>
          </p:cNvSpPr>
          <p:nvPr>
            <p:ph type="pic" sz="quarter" idx="12"/>
          </p:nvPr>
        </p:nvSpPr>
        <p:spPr>
          <a:xfrm>
            <a:off x="857250" y="3686175"/>
            <a:ext cx="3143250" cy="1838323"/>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536715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7802CA1-5BB9-40A4-A482-715D68D9B134}"/>
              </a:ext>
            </a:extLst>
          </p:cNvPr>
          <p:cNvSpPr>
            <a:spLocks noGrp="1"/>
          </p:cNvSpPr>
          <p:nvPr>
            <p:ph type="pic" sz="quarter" idx="11"/>
          </p:nvPr>
        </p:nvSpPr>
        <p:spPr>
          <a:xfrm>
            <a:off x="9163050" y="0"/>
            <a:ext cx="302895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8297001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0020DC-EDC6-4701-8282-ACA8A7C5AE33}"/>
              </a:ext>
            </a:extLst>
          </p:cNvPr>
          <p:cNvSpPr>
            <a:spLocks noGrp="1"/>
          </p:cNvSpPr>
          <p:nvPr>
            <p:ph type="pic" sz="quarter" idx="12"/>
          </p:nvPr>
        </p:nvSpPr>
        <p:spPr>
          <a:xfrm>
            <a:off x="0" y="0"/>
            <a:ext cx="3048000" cy="3429000"/>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AC22D763-C60D-4704-B3FD-45A38DE780E2}"/>
              </a:ext>
            </a:extLst>
          </p:cNvPr>
          <p:cNvSpPr>
            <a:spLocks noGrp="1"/>
          </p:cNvSpPr>
          <p:nvPr>
            <p:ph type="pic" sz="quarter" idx="13"/>
          </p:nvPr>
        </p:nvSpPr>
        <p:spPr>
          <a:xfrm>
            <a:off x="6096000" y="0"/>
            <a:ext cx="3048000" cy="34290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79E74A22-1E45-43C9-BD91-E83ABE102269}"/>
              </a:ext>
            </a:extLst>
          </p:cNvPr>
          <p:cNvSpPr>
            <a:spLocks noGrp="1"/>
          </p:cNvSpPr>
          <p:nvPr>
            <p:ph type="pic" sz="quarter" idx="16"/>
          </p:nvPr>
        </p:nvSpPr>
        <p:spPr>
          <a:xfrm>
            <a:off x="3048000" y="3429000"/>
            <a:ext cx="3048000" cy="3429000"/>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20F94431-AAB0-4BE3-9228-564B9A81E911}"/>
              </a:ext>
            </a:extLst>
          </p:cNvPr>
          <p:cNvSpPr>
            <a:spLocks noGrp="1"/>
          </p:cNvSpPr>
          <p:nvPr>
            <p:ph type="pic" sz="quarter" idx="18"/>
          </p:nvPr>
        </p:nvSpPr>
        <p:spPr>
          <a:xfrm>
            <a:off x="9144000" y="3429000"/>
            <a:ext cx="3048000"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574248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23C5EFF-DE47-4320-BB39-FAE63B7E76CA}"/>
              </a:ext>
            </a:extLst>
          </p:cNvPr>
          <p:cNvSpPr>
            <a:spLocks noGrp="1"/>
          </p:cNvSpPr>
          <p:nvPr>
            <p:ph type="pic" sz="quarter" idx="11"/>
          </p:nvPr>
        </p:nvSpPr>
        <p:spPr>
          <a:xfrm>
            <a:off x="0" y="0"/>
            <a:ext cx="4723959" cy="6858000"/>
          </a:xfrm>
          <a:custGeom>
            <a:avLst/>
            <a:gdLst>
              <a:gd name="connsiteX0" fmla="*/ 0 w 4723959"/>
              <a:gd name="connsiteY0" fmla="*/ 0 h 6858000"/>
              <a:gd name="connsiteX1" fmla="*/ 4723959 w 4723959"/>
              <a:gd name="connsiteY1" fmla="*/ 0 h 6858000"/>
              <a:gd name="connsiteX2" fmla="*/ 4723959 w 4723959"/>
              <a:gd name="connsiteY2" fmla="*/ 6858000 h 6858000"/>
              <a:gd name="connsiteX3" fmla="*/ 0 w 47239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23959" h="6858000">
                <a:moveTo>
                  <a:pt x="0" y="0"/>
                </a:moveTo>
                <a:lnTo>
                  <a:pt x="4723959" y="0"/>
                </a:lnTo>
                <a:lnTo>
                  <a:pt x="4723959"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1A940214-725B-40F8-AD97-A30493B33285}"/>
              </a:ext>
            </a:extLst>
          </p:cNvPr>
          <p:cNvSpPr>
            <a:spLocks noGrp="1"/>
          </p:cNvSpPr>
          <p:nvPr>
            <p:ph type="pic" sz="quarter" idx="10"/>
          </p:nvPr>
        </p:nvSpPr>
        <p:spPr>
          <a:xfrm>
            <a:off x="2570426" y="804583"/>
            <a:ext cx="4452725" cy="5248837"/>
          </a:xfrm>
          <a:custGeom>
            <a:avLst/>
            <a:gdLst>
              <a:gd name="connsiteX0" fmla="*/ 0 w 4452725"/>
              <a:gd name="connsiteY0" fmla="*/ 0 h 5248837"/>
              <a:gd name="connsiteX1" fmla="*/ 4452725 w 4452725"/>
              <a:gd name="connsiteY1" fmla="*/ 0 h 5248837"/>
              <a:gd name="connsiteX2" fmla="*/ 2877439 w 4452725"/>
              <a:gd name="connsiteY2" fmla="*/ 5248837 h 5248837"/>
              <a:gd name="connsiteX3" fmla="*/ 0 w 4452725"/>
              <a:gd name="connsiteY3" fmla="*/ 5248837 h 5248837"/>
            </a:gdLst>
            <a:ahLst/>
            <a:cxnLst>
              <a:cxn ang="0">
                <a:pos x="connsiteX0" y="connsiteY0"/>
              </a:cxn>
              <a:cxn ang="0">
                <a:pos x="connsiteX1" y="connsiteY1"/>
              </a:cxn>
              <a:cxn ang="0">
                <a:pos x="connsiteX2" y="connsiteY2"/>
              </a:cxn>
              <a:cxn ang="0">
                <a:pos x="connsiteX3" y="connsiteY3"/>
              </a:cxn>
            </a:cxnLst>
            <a:rect l="l" t="t" r="r" b="b"/>
            <a:pathLst>
              <a:path w="4452725" h="5248837">
                <a:moveTo>
                  <a:pt x="0" y="0"/>
                </a:moveTo>
                <a:lnTo>
                  <a:pt x="4452725" y="0"/>
                </a:lnTo>
                <a:lnTo>
                  <a:pt x="2877439" y="5248837"/>
                </a:lnTo>
                <a:lnTo>
                  <a:pt x="0" y="524883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557F997-0CC8-4F4C-A031-9F8EA6556FA3}"/>
              </a:ext>
            </a:extLst>
          </p:cNvPr>
          <p:cNvSpPr>
            <a:spLocks noGrp="1"/>
          </p:cNvSpPr>
          <p:nvPr>
            <p:ph type="pic" sz="quarter" idx="10"/>
          </p:nvPr>
        </p:nvSpPr>
        <p:spPr>
          <a:xfrm>
            <a:off x="6257390" y="1231900"/>
            <a:ext cx="4589679" cy="4394200"/>
          </a:xfrm>
          <a:custGeom>
            <a:avLst/>
            <a:gdLst>
              <a:gd name="connsiteX0" fmla="*/ 0 w 4589679"/>
              <a:gd name="connsiteY0" fmla="*/ 0 h 4394200"/>
              <a:gd name="connsiteX1" fmla="*/ 4589679 w 4589679"/>
              <a:gd name="connsiteY1" fmla="*/ 0 h 4394200"/>
              <a:gd name="connsiteX2" fmla="*/ 4589679 w 4589679"/>
              <a:gd name="connsiteY2" fmla="*/ 4394200 h 4394200"/>
              <a:gd name="connsiteX3" fmla="*/ 0 w 4589679"/>
              <a:gd name="connsiteY3" fmla="*/ 4394200 h 4394200"/>
            </a:gdLst>
            <a:ahLst/>
            <a:cxnLst>
              <a:cxn ang="0">
                <a:pos x="connsiteX0" y="connsiteY0"/>
              </a:cxn>
              <a:cxn ang="0">
                <a:pos x="connsiteX1" y="connsiteY1"/>
              </a:cxn>
              <a:cxn ang="0">
                <a:pos x="connsiteX2" y="connsiteY2"/>
              </a:cxn>
              <a:cxn ang="0">
                <a:pos x="connsiteX3" y="connsiteY3"/>
              </a:cxn>
            </a:cxnLst>
            <a:rect l="l" t="t" r="r" b="b"/>
            <a:pathLst>
              <a:path w="4589679" h="4394200">
                <a:moveTo>
                  <a:pt x="0" y="0"/>
                </a:moveTo>
                <a:lnTo>
                  <a:pt x="4589679" y="0"/>
                </a:lnTo>
                <a:lnTo>
                  <a:pt x="4589679" y="4394200"/>
                </a:lnTo>
                <a:lnTo>
                  <a:pt x="0" y="43942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1376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27E1BCE-9D4E-4325-A7C4-021869C9A0CC}"/>
              </a:ext>
            </a:extLst>
          </p:cNvPr>
          <p:cNvSpPr>
            <a:spLocks noGrp="1"/>
          </p:cNvSpPr>
          <p:nvPr>
            <p:ph type="pic" sz="quarter" idx="10"/>
          </p:nvPr>
        </p:nvSpPr>
        <p:spPr>
          <a:xfrm>
            <a:off x="2003109" y="1948581"/>
            <a:ext cx="3450174" cy="2974286"/>
          </a:xfrm>
          <a:custGeom>
            <a:avLst/>
            <a:gdLst>
              <a:gd name="connsiteX0" fmla="*/ 743572 w 3450174"/>
              <a:gd name="connsiteY0" fmla="*/ 0 h 2974286"/>
              <a:gd name="connsiteX1" fmla="*/ 2706602 w 3450174"/>
              <a:gd name="connsiteY1" fmla="*/ 0 h 2974286"/>
              <a:gd name="connsiteX2" fmla="*/ 3450174 w 3450174"/>
              <a:gd name="connsiteY2" fmla="*/ 1487143 h 2974286"/>
              <a:gd name="connsiteX3" fmla="*/ 2706602 w 3450174"/>
              <a:gd name="connsiteY3" fmla="*/ 2974286 h 2974286"/>
              <a:gd name="connsiteX4" fmla="*/ 743572 w 3450174"/>
              <a:gd name="connsiteY4" fmla="*/ 2974286 h 2974286"/>
              <a:gd name="connsiteX5" fmla="*/ 0 w 3450174"/>
              <a:gd name="connsiteY5" fmla="*/ 1487143 h 297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0174" h="2974286">
                <a:moveTo>
                  <a:pt x="743572" y="0"/>
                </a:moveTo>
                <a:lnTo>
                  <a:pt x="2706602" y="0"/>
                </a:lnTo>
                <a:lnTo>
                  <a:pt x="3450174" y="1487143"/>
                </a:lnTo>
                <a:lnTo>
                  <a:pt x="2706602" y="2974286"/>
                </a:lnTo>
                <a:lnTo>
                  <a:pt x="743572" y="2974286"/>
                </a:lnTo>
                <a:lnTo>
                  <a:pt x="0" y="148714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954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DBB7372-09AA-4978-AD40-8201007A6279}"/>
              </a:ext>
            </a:extLst>
          </p:cNvPr>
          <p:cNvSpPr>
            <a:spLocks noGrp="1"/>
          </p:cNvSpPr>
          <p:nvPr>
            <p:ph type="pic" sz="quarter" idx="10"/>
          </p:nvPr>
        </p:nvSpPr>
        <p:spPr>
          <a:xfrm>
            <a:off x="5628822" y="1276353"/>
            <a:ext cx="3325132" cy="4305294"/>
          </a:xfrm>
          <a:custGeom>
            <a:avLst/>
            <a:gdLst>
              <a:gd name="connsiteX0" fmla="*/ 0 w 3325132"/>
              <a:gd name="connsiteY0" fmla="*/ 0 h 4305294"/>
              <a:gd name="connsiteX1" fmla="*/ 3325132 w 3325132"/>
              <a:gd name="connsiteY1" fmla="*/ 0 h 4305294"/>
              <a:gd name="connsiteX2" fmla="*/ 3325132 w 3325132"/>
              <a:gd name="connsiteY2" fmla="*/ 4305294 h 4305294"/>
              <a:gd name="connsiteX3" fmla="*/ 0 w 3325132"/>
              <a:gd name="connsiteY3" fmla="*/ 4305294 h 4305294"/>
            </a:gdLst>
            <a:ahLst/>
            <a:cxnLst>
              <a:cxn ang="0">
                <a:pos x="connsiteX0" y="connsiteY0"/>
              </a:cxn>
              <a:cxn ang="0">
                <a:pos x="connsiteX1" y="connsiteY1"/>
              </a:cxn>
              <a:cxn ang="0">
                <a:pos x="connsiteX2" y="connsiteY2"/>
              </a:cxn>
              <a:cxn ang="0">
                <a:pos x="connsiteX3" y="connsiteY3"/>
              </a:cxn>
            </a:cxnLst>
            <a:rect l="l" t="t" r="r" b="b"/>
            <a:pathLst>
              <a:path w="3325132" h="4305294">
                <a:moveTo>
                  <a:pt x="0" y="0"/>
                </a:moveTo>
                <a:lnTo>
                  <a:pt x="3325132" y="0"/>
                </a:lnTo>
                <a:lnTo>
                  <a:pt x="3325132" y="4305294"/>
                </a:lnTo>
                <a:lnTo>
                  <a:pt x="0" y="4305294"/>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544BEDBD-4107-4AF8-886E-C7174F626274}"/>
              </a:ext>
            </a:extLst>
          </p:cNvPr>
          <p:cNvSpPr>
            <a:spLocks noGrp="1"/>
          </p:cNvSpPr>
          <p:nvPr>
            <p:ph type="pic" sz="quarter" idx="11"/>
          </p:nvPr>
        </p:nvSpPr>
        <p:spPr>
          <a:xfrm>
            <a:off x="8044172" y="2019300"/>
            <a:ext cx="2733964" cy="2819400"/>
          </a:xfrm>
          <a:custGeom>
            <a:avLst/>
            <a:gdLst>
              <a:gd name="connsiteX0" fmla="*/ 0 w 2733964"/>
              <a:gd name="connsiteY0" fmla="*/ 0 h 2819400"/>
              <a:gd name="connsiteX1" fmla="*/ 2733964 w 2733964"/>
              <a:gd name="connsiteY1" fmla="*/ 0 h 2819400"/>
              <a:gd name="connsiteX2" fmla="*/ 2733964 w 2733964"/>
              <a:gd name="connsiteY2" fmla="*/ 2819400 h 2819400"/>
              <a:gd name="connsiteX3" fmla="*/ 0 w 2733964"/>
              <a:gd name="connsiteY3" fmla="*/ 2819400 h 2819400"/>
            </a:gdLst>
            <a:ahLst/>
            <a:cxnLst>
              <a:cxn ang="0">
                <a:pos x="connsiteX0" y="connsiteY0"/>
              </a:cxn>
              <a:cxn ang="0">
                <a:pos x="connsiteX1" y="connsiteY1"/>
              </a:cxn>
              <a:cxn ang="0">
                <a:pos x="connsiteX2" y="connsiteY2"/>
              </a:cxn>
              <a:cxn ang="0">
                <a:pos x="connsiteX3" y="connsiteY3"/>
              </a:cxn>
            </a:cxnLst>
            <a:rect l="l" t="t" r="r" b="b"/>
            <a:pathLst>
              <a:path w="2733964" h="2819400">
                <a:moveTo>
                  <a:pt x="0" y="0"/>
                </a:moveTo>
                <a:lnTo>
                  <a:pt x="2733964" y="0"/>
                </a:lnTo>
                <a:lnTo>
                  <a:pt x="2733964" y="2819400"/>
                </a:lnTo>
                <a:lnTo>
                  <a:pt x="0" y="28194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001318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287655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6DA7D662-4D10-4618-AE19-C25EDB3114AD}"/>
              </a:ext>
            </a:extLst>
          </p:cNvPr>
          <p:cNvSpPr>
            <a:spLocks noGrp="1"/>
          </p:cNvSpPr>
          <p:nvPr>
            <p:ph type="pic" sz="quarter" idx="10"/>
          </p:nvPr>
        </p:nvSpPr>
        <p:spPr>
          <a:xfrm>
            <a:off x="3829050" y="685633"/>
            <a:ext cx="4533900" cy="5486735"/>
          </a:xfrm>
          <a:custGeom>
            <a:avLst/>
            <a:gdLst>
              <a:gd name="connsiteX0" fmla="*/ 0 w 4533900"/>
              <a:gd name="connsiteY0" fmla="*/ 0 h 5486735"/>
              <a:gd name="connsiteX1" fmla="*/ 4533900 w 4533900"/>
              <a:gd name="connsiteY1" fmla="*/ 0 h 5486735"/>
              <a:gd name="connsiteX2" fmla="*/ 4533900 w 4533900"/>
              <a:gd name="connsiteY2" fmla="*/ 5486735 h 5486735"/>
              <a:gd name="connsiteX3" fmla="*/ 0 w 4533900"/>
              <a:gd name="connsiteY3" fmla="*/ 5486735 h 5486735"/>
            </a:gdLst>
            <a:ahLst/>
            <a:cxnLst>
              <a:cxn ang="0">
                <a:pos x="connsiteX0" y="connsiteY0"/>
              </a:cxn>
              <a:cxn ang="0">
                <a:pos x="connsiteX1" y="connsiteY1"/>
              </a:cxn>
              <a:cxn ang="0">
                <a:pos x="connsiteX2" y="connsiteY2"/>
              </a:cxn>
              <a:cxn ang="0">
                <a:pos x="connsiteX3" y="connsiteY3"/>
              </a:cxn>
            </a:cxnLst>
            <a:rect l="l" t="t" r="r" b="b"/>
            <a:pathLst>
              <a:path w="4533900" h="5486735">
                <a:moveTo>
                  <a:pt x="0" y="0"/>
                </a:moveTo>
                <a:lnTo>
                  <a:pt x="4533900" y="0"/>
                </a:lnTo>
                <a:lnTo>
                  <a:pt x="4533900" y="5486735"/>
                </a:lnTo>
                <a:lnTo>
                  <a:pt x="0" y="548673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78759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38" r:id="rId4"/>
    <p:sldLayoutId id="2147483736" r:id="rId5"/>
    <p:sldLayoutId id="2147483734" r:id="rId6"/>
    <p:sldLayoutId id="2147483733" r:id="rId7"/>
    <p:sldLayoutId id="2147483716" r:id="rId8"/>
    <p:sldLayoutId id="2147483729" r:id="rId9"/>
    <p:sldLayoutId id="2147483735" r:id="rId10"/>
    <p:sldLayoutId id="2147483730" r:id="rId11"/>
    <p:sldLayoutId id="2147483717" r:id="rId12"/>
    <p:sldLayoutId id="2147483737" r:id="rId13"/>
    <p:sldLayoutId id="2147483731" r:id="rId14"/>
    <p:sldLayoutId id="2147483732"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7" r:id="rId24"/>
    <p:sldLayoutId id="2147483728" r:id="rId25"/>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1.jpg"/><Relationship Id="rId1" Type="http://schemas.openxmlformats.org/officeDocument/2006/relationships/slideLayout" Target="../slideLayouts/slideLayout17.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908351-42C1-492B-A7C3-4127228E1638}"/>
              </a:ext>
            </a:extLst>
          </p:cNvPr>
          <p:cNvSpPr/>
          <p:nvPr/>
        </p:nvSpPr>
        <p:spPr>
          <a:xfrm>
            <a:off x="260350" y="266700"/>
            <a:ext cx="11671300" cy="6324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
        <p:nvSpPr>
          <p:cNvPr id="3" name="Rectangle 2">
            <a:extLst>
              <a:ext uri="{FF2B5EF4-FFF2-40B4-BE49-F238E27FC236}">
                <a16:creationId xmlns:a16="http://schemas.microsoft.com/office/drawing/2014/main" id="{7ACDB82B-280A-4240-B83B-6CEFFB3D19E1}"/>
              </a:ext>
            </a:extLst>
          </p:cNvPr>
          <p:cNvSpPr/>
          <p:nvPr/>
        </p:nvSpPr>
        <p:spPr>
          <a:xfrm>
            <a:off x="5955507" y="266700"/>
            <a:ext cx="280987" cy="266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901E18-E113-425D-BDC7-21DD7411A810}"/>
              </a:ext>
            </a:extLst>
          </p:cNvPr>
          <p:cNvSpPr/>
          <p:nvPr/>
        </p:nvSpPr>
        <p:spPr>
          <a:xfrm>
            <a:off x="647700" y="661148"/>
            <a:ext cx="10896600" cy="5549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A61B610A-2A71-403C-9034-E526A3A98BDD}"/>
              </a:ext>
            </a:extLst>
          </p:cNvPr>
          <p:cNvGrpSpPr/>
          <p:nvPr/>
        </p:nvGrpSpPr>
        <p:grpSpPr>
          <a:xfrm>
            <a:off x="6474777" y="1759916"/>
            <a:ext cx="3962352" cy="3939674"/>
            <a:chOff x="5614594" y="1759916"/>
            <a:chExt cx="3962352" cy="3939674"/>
          </a:xfrm>
        </p:grpSpPr>
        <p:sp>
          <p:nvSpPr>
            <p:cNvPr id="25" name="TextBox 24">
              <a:extLst>
                <a:ext uri="{FF2B5EF4-FFF2-40B4-BE49-F238E27FC236}">
                  <a16:creationId xmlns:a16="http://schemas.microsoft.com/office/drawing/2014/main" id="{160D5EDF-82EC-48E5-B11E-4E8CEA7CE61A}"/>
                </a:ext>
              </a:extLst>
            </p:cNvPr>
            <p:cNvSpPr txBox="1"/>
            <p:nvPr/>
          </p:nvSpPr>
          <p:spPr>
            <a:xfrm>
              <a:off x="5614594" y="1759916"/>
              <a:ext cx="2891232" cy="507831"/>
            </a:xfrm>
            <a:prstGeom prst="rect">
              <a:avLst/>
            </a:prstGeom>
            <a:noFill/>
          </p:spPr>
          <p:txBody>
            <a:bodyPr wrap="square" rtlCol="0">
              <a:spAutoFit/>
            </a:bodyPr>
            <a:lstStyle/>
            <a:p>
              <a:r>
                <a:rPr lang="en-US" sz="2700" dirty="0">
                  <a:latin typeface="Montserrat" panose="02000505000000020004" pitchFamily="2" charset="0"/>
                  <a:cs typeface="Arial" panose="020B0604020202020204" pitchFamily="34" charset="0"/>
                </a:rPr>
                <a:t>Name Surname</a:t>
              </a:r>
            </a:p>
          </p:txBody>
        </p:sp>
        <p:sp>
          <p:nvSpPr>
            <p:cNvPr id="26" name="TextBox 25">
              <a:extLst>
                <a:ext uri="{FF2B5EF4-FFF2-40B4-BE49-F238E27FC236}">
                  <a16:creationId xmlns:a16="http://schemas.microsoft.com/office/drawing/2014/main" id="{17907238-6D2B-4B06-9E8F-561DBDB486FC}"/>
                </a:ext>
              </a:extLst>
            </p:cNvPr>
            <p:cNvSpPr txBox="1"/>
            <p:nvPr/>
          </p:nvSpPr>
          <p:spPr>
            <a:xfrm>
              <a:off x="5614596" y="2662022"/>
              <a:ext cx="3648276" cy="1036694"/>
            </a:xfrm>
            <a:prstGeom prst="rect">
              <a:avLst/>
            </a:prstGeom>
            <a:noFill/>
          </p:spPr>
          <p:txBody>
            <a:bodyPr wrap="square" rtlCol="0">
              <a:spAutoFit/>
            </a:bodyPr>
            <a:lstStyle/>
            <a:p>
              <a:pPr>
                <a:lnSpc>
                  <a:spcPts val="1900"/>
                </a:lnSpc>
              </a:pP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9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endParaRPr lang="en-US" sz="900" dirty="0">
                <a:latin typeface="Arial" panose="020B0604020202020204" pitchFamily="34" charset="0"/>
                <a:ea typeface="Montserrat Light" charset="0"/>
                <a:cs typeface="Arial" panose="020B0604020202020204" pitchFamily="34" charset="0"/>
              </a:endParaRPr>
            </a:p>
          </p:txBody>
        </p:sp>
        <p:sp>
          <p:nvSpPr>
            <p:cNvPr id="27" name="TextBox 26">
              <a:extLst>
                <a:ext uri="{FF2B5EF4-FFF2-40B4-BE49-F238E27FC236}">
                  <a16:creationId xmlns:a16="http://schemas.microsoft.com/office/drawing/2014/main" id="{617F53F7-DBD5-4445-AF56-6808461F4D59}"/>
                </a:ext>
              </a:extLst>
            </p:cNvPr>
            <p:cNvSpPr txBox="1"/>
            <p:nvPr/>
          </p:nvSpPr>
          <p:spPr>
            <a:xfrm>
              <a:off x="5614594" y="2201394"/>
              <a:ext cx="1729181" cy="323165"/>
            </a:xfrm>
            <a:prstGeom prst="rect">
              <a:avLst/>
            </a:prstGeom>
            <a:noFill/>
          </p:spPr>
          <p:txBody>
            <a:bodyPr wrap="square" rtlCol="0">
              <a:spAutoFit/>
            </a:bodyPr>
            <a:lstStyle/>
            <a:p>
              <a:r>
                <a:rPr lang="en-US" sz="1500" dirty="0">
                  <a:latin typeface="Montserrat" panose="02000505000000020004" pitchFamily="2" charset="0"/>
                  <a:cs typeface="Arial" panose="020B0604020202020204" pitchFamily="34" charset="0"/>
                </a:rPr>
                <a:t>Creative </a:t>
              </a:r>
              <a:r>
                <a:rPr lang="en-US" sz="1500" dirty="0" err="1">
                  <a:latin typeface="Montserrat" panose="02000505000000020004" pitchFamily="2" charset="0"/>
                  <a:cs typeface="Arial" panose="020B0604020202020204" pitchFamily="34" charset="0"/>
                </a:rPr>
                <a:t>Dirctor</a:t>
              </a:r>
              <a:endParaRPr lang="en-US" sz="1500" dirty="0">
                <a:latin typeface="Montserrat" panose="02000505000000020004" pitchFamily="2" charset="0"/>
                <a:cs typeface="Arial" panose="020B0604020202020204" pitchFamily="34" charset="0"/>
              </a:endParaRPr>
            </a:p>
          </p:txBody>
        </p:sp>
        <p:grpSp>
          <p:nvGrpSpPr>
            <p:cNvPr id="28" name="Group 27">
              <a:extLst>
                <a:ext uri="{FF2B5EF4-FFF2-40B4-BE49-F238E27FC236}">
                  <a16:creationId xmlns:a16="http://schemas.microsoft.com/office/drawing/2014/main" id="{80B27A6E-491A-4FD8-A4BB-406DC7482FF5}"/>
                </a:ext>
              </a:extLst>
            </p:cNvPr>
            <p:cNvGrpSpPr/>
            <p:nvPr/>
          </p:nvGrpSpPr>
          <p:grpSpPr>
            <a:xfrm>
              <a:off x="5614594" y="4048305"/>
              <a:ext cx="3962352" cy="1651285"/>
              <a:chOff x="1537084" y="3794634"/>
              <a:chExt cx="3962352" cy="1651285"/>
            </a:xfrm>
          </p:grpSpPr>
          <p:sp>
            <p:nvSpPr>
              <p:cNvPr id="29" name="TextBox 28">
                <a:extLst>
                  <a:ext uri="{FF2B5EF4-FFF2-40B4-BE49-F238E27FC236}">
                    <a16:creationId xmlns:a16="http://schemas.microsoft.com/office/drawing/2014/main" id="{979AE53F-0C69-4CC5-AE53-882E86AEEF3F}"/>
                  </a:ext>
                </a:extLst>
              </p:cNvPr>
              <p:cNvSpPr txBox="1"/>
              <p:nvPr/>
            </p:nvSpPr>
            <p:spPr>
              <a:xfrm>
                <a:off x="1537084" y="3794634"/>
                <a:ext cx="1154946" cy="334579"/>
              </a:xfrm>
              <a:prstGeom prst="rect">
                <a:avLst/>
              </a:prstGeom>
              <a:noFill/>
            </p:spPr>
            <p:txBody>
              <a:bodyPr wrap="square" rtlCol="0">
                <a:spAutoFit/>
              </a:bodyPr>
              <a:lstStyle/>
              <a:p>
                <a:pPr>
                  <a:lnSpc>
                    <a:spcPts val="2200"/>
                  </a:lnSpc>
                </a:pP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Powerpoint</a:t>
                </a:r>
                <a:endParaRPr lang="en-US" sz="1050" dirty="0">
                  <a:latin typeface="Arial" panose="020B0604020202020204" pitchFamily="34" charset="0"/>
                  <a:ea typeface="Montserrat Light" charset="0"/>
                  <a:cs typeface="Arial" panose="020B0604020202020204" pitchFamily="34" charset="0"/>
                </a:endParaRPr>
              </a:p>
            </p:txBody>
          </p:sp>
          <p:sp>
            <p:nvSpPr>
              <p:cNvPr id="30" name="TextBox 29">
                <a:extLst>
                  <a:ext uri="{FF2B5EF4-FFF2-40B4-BE49-F238E27FC236}">
                    <a16:creationId xmlns:a16="http://schemas.microsoft.com/office/drawing/2014/main" id="{68D08331-73DE-4B27-98F1-4C07E76A94CE}"/>
                  </a:ext>
                </a:extLst>
              </p:cNvPr>
              <p:cNvSpPr txBox="1"/>
              <p:nvPr/>
            </p:nvSpPr>
            <p:spPr>
              <a:xfrm>
                <a:off x="1537084" y="4334617"/>
                <a:ext cx="1208286"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Google Slide</a:t>
                </a:r>
                <a:endParaRPr lang="en-US" sz="1050" dirty="0">
                  <a:latin typeface="Arial" panose="020B0604020202020204" pitchFamily="34" charset="0"/>
                  <a:ea typeface="Montserrat Light" charset="0"/>
                  <a:cs typeface="Arial" panose="020B0604020202020204" pitchFamily="34" charset="0"/>
                </a:endParaRPr>
              </a:p>
            </p:txBody>
          </p:sp>
          <p:sp>
            <p:nvSpPr>
              <p:cNvPr id="31" name="TextBox 30">
                <a:extLst>
                  <a:ext uri="{FF2B5EF4-FFF2-40B4-BE49-F238E27FC236}">
                    <a16:creationId xmlns:a16="http://schemas.microsoft.com/office/drawing/2014/main" id="{2ADDF23E-EFA7-4B1E-87B7-0BEE25B53BD4}"/>
                  </a:ext>
                </a:extLst>
              </p:cNvPr>
              <p:cNvSpPr txBox="1"/>
              <p:nvPr/>
            </p:nvSpPr>
            <p:spPr>
              <a:xfrm>
                <a:off x="1537084" y="4884631"/>
                <a:ext cx="903487"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Keynote</a:t>
                </a:r>
                <a:endParaRPr lang="en-US" sz="1050" dirty="0">
                  <a:latin typeface="Arial" panose="020B0604020202020204" pitchFamily="34" charset="0"/>
                  <a:ea typeface="Montserrat Light" charset="0"/>
                  <a:cs typeface="Arial" panose="020B0604020202020204" pitchFamily="34" charset="0"/>
                </a:endParaRPr>
              </a:p>
            </p:txBody>
          </p:sp>
          <p:sp>
            <p:nvSpPr>
              <p:cNvPr id="32" name="Freeform 5">
                <a:extLst>
                  <a:ext uri="{FF2B5EF4-FFF2-40B4-BE49-F238E27FC236}">
                    <a16:creationId xmlns:a16="http://schemas.microsoft.com/office/drawing/2014/main" id="{70E52933-C34A-41B6-90A5-1996AC34D7B1}"/>
                  </a:ext>
                </a:extLst>
              </p:cNvPr>
              <p:cNvSpPr>
                <a:spLocks/>
              </p:cNvSpPr>
              <p:nvPr/>
            </p:nvSpPr>
            <p:spPr bwMode="auto">
              <a:xfrm>
                <a:off x="1622761" y="4244181"/>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id="{F0C8FED6-91BD-4739-8E6F-632435AC9160}"/>
                  </a:ext>
                </a:extLst>
              </p:cNvPr>
              <p:cNvSpPr>
                <a:spLocks/>
              </p:cNvSpPr>
              <p:nvPr/>
            </p:nvSpPr>
            <p:spPr bwMode="auto">
              <a:xfrm>
                <a:off x="1622761" y="4244181"/>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id="{5E23D8BE-D995-4468-9F23-D7CEE4A3D283}"/>
                  </a:ext>
                </a:extLst>
              </p:cNvPr>
              <p:cNvSpPr>
                <a:spLocks/>
              </p:cNvSpPr>
              <p:nvPr/>
            </p:nvSpPr>
            <p:spPr bwMode="auto">
              <a:xfrm>
                <a:off x="1622761" y="4749006"/>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id="{088A9F36-DAA5-4924-AD5C-58BE8813BD0B}"/>
                  </a:ext>
                </a:extLst>
              </p:cNvPr>
              <p:cNvSpPr>
                <a:spLocks/>
              </p:cNvSpPr>
              <p:nvPr/>
            </p:nvSpPr>
            <p:spPr bwMode="auto">
              <a:xfrm>
                <a:off x="1622761" y="4749006"/>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id="{45465139-079B-49BC-A284-D1824607B3AC}"/>
                  </a:ext>
                </a:extLst>
              </p:cNvPr>
              <p:cNvSpPr>
                <a:spLocks/>
              </p:cNvSpPr>
              <p:nvPr/>
            </p:nvSpPr>
            <p:spPr bwMode="auto">
              <a:xfrm>
                <a:off x="1622761" y="5310981"/>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id="{B1F10844-4A2F-4B51-9115-CFAA2585CE7C}"/>
                  </a:ext>
                </a:extLst>
              </p:cNvPr>
              <p:cNvSpPr>
                <a:spLocks/>
              </p:cNvSpPr>
              <p:nvPr/>
            </p:nvSpPr>
            <p:spPr bwMode="auto">
              <a:xfrm>
                <a:off x="1622761" y="5310981"/>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2" name="TextBox 21">
            <a:extLst>
              <a:ext uri="{FF2B5EF4-FFF2-40B4-BE49-F238E27FC236}">
                <a16:creationId xmlns:a16="http://schemas.microsoft.com/office/drawing/2014/main" id="{B8324809-90B0-4D46-BDCB-B00A4EC28340}"/>
              </a:ext>
            </a:extLst>
          </p:cNvPr>
          <p:cNvSpPr txBox="1"/>
          <p:nvPr/>
        </p:nvSpPr>
        <p:spPr>
          <a:xfrm rot="16200000">
            <a:off x="-102102" y="3274143"/>
            <a:ext cx="2413350" cy="323165"/>
          </a:xfrm>
          <a:prstGeom prst="rect">
            <a:avLst/>
          </a:prstGeom>
          <a:noFill/>
        </p:spPr>
        <p:txBody>
          <a:bodyPr wrap="square" rtlCol="0">
            <a:spAutoFit/>
          </a:bodyPr>
          <a:lstStyle/>
          <a:p>
            <a:r>
              <a:rPr lang="en-US" sz="1500" dirty="0">
                <a:solidFill>
                  <a:schemeClr val="bg1">
                    <a:lumMod val="75000"/>
                  </a:schemeClr>
                </a:solidFill>
                <a:latin typeface="Montserrat" panose="02000505000000020004" pitchFamily="2" charset="0"/>
                <a:cs typeface="Arial" panose="020B0604020202020204" pitchFamily="34" charset="0"/>
              </a:rPr>
              <a:t>PROPOSAL MESSAGE</a:t>
            </a:r>
          </a:p>
        </p:txBody>
      </p:sp>
      <p:pic>
        <p:nvPicPr>
          <p:cNvPr id="10" name="Picture Placeholder 9">
            <a:extLst>
              <a:ext uri="{FF2B5EF4-FFF2-40B4-BE49-F238E27FC236}">
                <a16:creationId xmlns:a16="http://schemas.microsoft.com/office/drawing/2014/main" id="{94211071-6D02-45C4-8CA4-652E9A433BBB}"/>
              </a:ext>
            </a:extLst>
          </p:cNvPr>
          <p:cNvPicPr>
            <a:picLocks noGrp="1" noChangeAspect="1"/>
          </p:cNvPicPr>
          <p:nvPr>
            <p:ph type="pic" sz="quarter" idx="10"/>
          </p:nvPr>
        </p:nvPicPr>
        <p:blipFill rotWithShape="1">
          <a:blip r:embed="rId2"/>
          <a:srcRect l="28443" t="8962" r="34492" b="3634"/>
          <a:stretch/>
        </p:blipFill>
        <p:spPr>
          <a:xfrm>
            <a:off x="2003109" y="1948581"/>
            <a:ext cx="3450174" cy="2974286"/>
          </a:xfrm>
        </p:spPr>
      </p:pic>
    </p:spTree>
    <p:extLst>
      <p:ext uri="{BB962C8B-B14F-4D97-AF65-F5344CB8AC3E}">
        <p14:creationId xmlns:p14="http://schemas.microsoft.com/office/powerpoint/2010/main" val="392055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3374ECC-EFD2-4439-8A4C-D5BE06B29E58}"/>
              </a:ext>
            </a:extLst>
          </p:cNvPr>
          <p:cNvGrpSpPr/>
          <p:nvPr/>
        </p:nvGrpSpPr>
        <p:grpSpPr>
          <a:xfrm>
            <a:off x="7261147" y="1637735"/>
            <a:ext cx="4202651" cy="3582531"/>
            <a:chOff x="6785804" y="2298036"/>
            <a:chExt cx="4202651" cy="3582531"/>
          </a:xfrm>
        </p:grpSpPr>
        <p:sp>
          <p:nvSpPr>
            <p:cNvPr id="95" name="TextBox 94">
              <a:extLst>
                <a:ext uri="{FF2B5EF4-FFF2-40B4-BE49-F238E27FC236}">
                  <a16:creationId xmlns:a16="http://schemas.microsoft.com/office/drawing/2014/main" id="{69F26299-BDAF-47AC-8DCB-EFA3DA262165}"/>
                </a:ext>
              </a:extLst>
            </p:cNvPr>
            <p:cNvSpPr txBox="1"/>
            <p:nvPr/>
          </p:nvSpPr>
          <p:spPr>
            <a:xfrm>
              <a:off x="6785804" y="4530774"/>
              <a:ext cx="4202651" cy="1349793"/>
            </a:xfrm>
            <a:prstGeom prst="rect">
              <a:avLst/>
            </a:prstGeom>
            <a:noFill/>
          </p:spPr>
          <p:txBody>
            <a:bodyPr wrap="square" numCol="1" spcCol="457200" rtlCol="0">
              <a:spAutoFit/>
            </a:bodyPr>
            <a:lstStyle/>
            <a:p>
              <a:pPr>
                <a:lnSpc>
                  <a:spcPts val="2500"/>
                </a:lnSpc>
              </a:pPr>
              <a:r>
                <a:rPr lang="en-US" sz="1700" dirty="0">
                  <a:latin typeface="Raleway" panose="020B0503030101060003" pitchFamily="34" charset="0"/>
                </a:rPr>
                <a:t>If you need help with the product, please contact the shop owner than by visiting their shop profile and sending them a message. </a:t>
              </a:r>
              <a:endParaRPr lang="en-US" sz="1700" dirty="0">
                <a:solidFill>
                  <a:schemeClr val="tx2"/>
                </a:solidFill>
                <a:latin typeface="Raleway" panose="020B0503030101060003" pitchFamily="34" charset="0"/>
                <a:ea typeface="Montserrat" charset="0"/>
                <a:cs typeface="Montserrat" charset="0"/>
              </a:endParaRPr>
            </a:p>
          </p:txBody>
        </p:sp>
        <p:grpSp>
          <p:nvGrpSpPr>
            <p:cNvPr id="15" name="Group 14">
              <a:extLst>
                <a:ext uri="{FF2B5EF4-FFF2-40B4-BE49-F238E27FC236}">
                  <a16:creationId xmlns:a16="http://schemas.microsoft.com/office/drawing/2014/main" id="{8E35CA67-1762-4B17-BDF2-E3010D02A6D4}"/>
                </a:ext>
              </a:extLst>
            </p:cNvPr>
            <p:cNvGrpSpPr/>
            <p:nvPr/>
          </p:nvGrpSpPr>
          <p:grpSpPr>
            <a:xfrm>
              <a:off x="6785804" y="2298036"/>
              <a:ext cx="4084956" cy="1633180"/>
              <a:chOff x="6154057" y="3129320"/>
              <a:chExt cx="4084956" cy="1633180"/>
            </a:xfrm>
          </p:grpSpPr>
          <p:sp>
            <p:nvSpPr>
              <p:cNvPr id="16" name="TextBox 15">
                <a:extLst>
                  <a:ext uri="{FF2B5EF4-FFF2-40B4-BE49-F238E27FC236}">
                    <a16:creationId xmlns:a16="http://schemas.microsoft.com/office/drawing/2014/main" id="{A3073FF5-FA28-4103-BECA-C5E5E6D2365D}"/>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STORY</a:t>
                </a:r>
              </a:p>
              <a:p>
                <a:pPr>
                  <a:lnSpc>
                    <a:spcPts val="3700"/>
                  </a:lnSpc>
                </a:pPr>
                <a:r>
                  <a:rPr lang="en-US" sz="3600" spc="600" dirty="0">
                    <a:solidFill>
                      <a:schemeClr val="tx1">
                        <a:lumMod val="65000"/>
                        <a:lumOff val="35000"/>
                      </a:schemeClr>
                    </a:solidFill>
                    <a:latin typeface="Raleway" panose="020B0503030101060003" pitchFamily="34" charset="0"/>
                  </a:rPr>
                  <a:t>ABOUT WHO</a:t>
                </a:r>
              </a:p>
              <a:p>
                <a:pPr>
                  <a:lnSpc>
                    <a:spcPts val="3700"/>
                  </a:lnSpc>
                </a:pPr>
                <a:r>
                  <a:rPr lang="en-US" sz="3600" spc="600" dirty="0">
                    <a:solidFill>
                      <a:schemeClr val="tx1">
                        <a:lumMod val="65000"/>
                        <a:lumOff val="35000"/>
                      </a:schemeClr>
                    </a:solidFill>
                    <a:latin typeface="Raleway" panose="020B0503030101060003" pitchFamily="34" charset="0"/>
                  </a:rPr>
                  <a:t>WE ARE</a:t>
                </a:r>
              </a:p>
            </p:txBody>
          </p:sp>
          <p:cxnSp>
            <p:nvCxnSpPr>
              <p:cNvPr id="17" name="Straight Connector 16">
                <a:extLst>
                  <a:ext uri="{FF2B5EF4-FFF2-40B4-BE49-F238E27FC236}">
                    <a16:creationId xmlns:a16="http://schemas.microsoft.com/office/drawing/2014/main" id="{25D34592-F0B8-4B0C-A67C-1BD51AF03C06}"/>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8" name="Freeform 5">
            <a:extLst>
              <a:ext uri="{FF2B5EF4-FFF2-40B4-BE49-F238E27FC236}">
                <a16:creationId xmlns:a16="http://schemas.microsoft.com/office/drawing/2014/main" id="{06ADAA85-9E95-4560-A4C2-182066F1914B}"/>
              </a:ext>
            </a:extLst>
          </p:cNvPr>
          <p:cNvSpPr>
            <a:spLocks/>
          </p:cNvSpPr>
          <p:nvPr/>
        </p:nvSpPr>
        <p:spPr bwMode="auto">
          <a:xfrm>
            <a:off x="-1" y="0"/>
            <a:ext cx="5322942" cy="6858000"/>
          </a:xfrm>
          <a:custGeom>
            <a:avLst/>
            <a:gdLst>
              <a:gd name="T0" fmla="*/ 0 w 2514"/>
              <a:gd name="T1" fmla="*/ 0 h 3239"/>
              <a:gd name="T2" fmla="*/ 0 w 2514"/>
              <a:gd name="T3" fmla="*/ 3239 h 3239"/>
              <a:gd name="T4" fmla="*/ 1557 w 2514"/>
              <a:gd name="T5" fmla="*/ 3239 h 3239"/>
              <a:gd name="T6" fmla="*/ 2514 w 2514"/>
              <a:gd name="T7" fmla="*/ 0 h 3239"/>
              <a:gd name="T8" fmla="*/ 0 w 2514"/>
              <a:gd name="T9" fmla="*/ 0 h 3239"/>
            </a:gdLst>
            <a:ahLst/>
            <a:cxnLst>
              <a:cxn ang="0">
                <a:pos x="T0" y="T1"/>
              </a:cxn>
              <a:cxn ang="0">
                <a:pos x="T2" y="T3"/>
              </a:cxn>
              <a:cxn ang="0">
                <a:pos x="T4" y="T5"/>
              </a:cxn>
              <a:cxn ang="0">
                <a:pos x="T6" y="T7"/>
              </a:cxn>
              <a:cxn ang="0">
                <a:pos x="T8" y="T9"/>
              </a:cxn>
            </a:cxnLst>
            <a:rect l="0" t="0" r="r" b="b"/>
            <a:pathLst>
              <a:path w="2514" h="3239">
                <a:moveTo>
                  <a:pt x="0" y="0"/>
                </a:moveTo>
                <a:lnTo>
                  <a:pt x="0" y="3239"/>
                </a:lnTo>
                <a:lnTo>
                  <a:pt x="1557" y="3239"/>
                </a:lnTo>
                <a:lnTo>
                  <a:pt x="2514"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pic>
        <p:nvPicPr>
          <p:cNvPr id="14" name="Picture Placeholder 13">
            <a:extLst>
              <a:ext uri="{FF2B5EF4-FFF2-40B4-BE49-F238E27FC236}">
                <a16:creationId xmlns:a16="http://schemas.microsoft.com/office/drawing/2014/main" id="{D03C0A88-3C27-47B4-9705-FDC222F2C4A2}"/>
              </a:ext>
            </a:extLst>
          </p:cNvPr>
          <p:cNvPicPr>
            <a:picLocks noGrp="1" noChangeAspect="1"/>
          </p:cNvPicPr>
          <p:nvPr>
            <p:ph type="pic" sz="quarter" idx="10"/>
          </p:nvPr>
        </p:nvPicPr>
        <p:blipFill>
          <a:blip r:embed="rId2"/>
          <a:srcRect l="18183" r="18183"/>
          <a:stretch>
            <a:fillRect/>
          </a:stretch>
        </p:blipFill>
        <p:spPr/>
      </p:pic>
    </p:spTree>
    <p:extLst>
      <p:ext uri="{BB962C8B-B14F-4D97-AF65-F5344CB8AC3E}">
        <p14:creationId xmlns:p14="http://schemas.microsoft.com/office/powerpoint/2010/main" val="280327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AE834DA-1EA2-48A1-A816-D89BEEEB4D56}"/>
              </a:ext>
            </a:extLst>
          </p:cNvPr>
          <p:cNvGrpSpPr/>
          <p:nvPr/>
        </p:nvGrpSpPr>
        <p:grpSpPr>
          <a:xfrm>
            <a:off x="1036772" y="1446973"/>
            <a:ext cx="4084956" cy="3964055"/>
            <a:chOff x="1121604" y="1481446"/>
            <a:chExt cx="4084956" cy="3964055"/>
          </a:xfrm>
        </p:grpSpPr>
        <p:grpSp>
          <p:nvGrpSpPr>
            <p:cNvPr id="61" name="Group 60">
              <a:extLst>
                <a:ext uri="{FF2B5EF4-FFF2-40B4-BE49-F238E27FC236}">
                  <a16:creationId xmlns:a16="http://schemas.microsoft.com/office/drawing/2014/main" id="{5429548A-AB9B-4A7D-A534-5A9ED42105B4}"/>
                </a:ext>
              </a:extLst>
            </p:cNvPr>
            <p:cNvGrpSpPr/>
            <p:nvPr/>
          </p:nvGrpSpPr>
          <p:grpSpPr>
            <a:xfrm>
              <a:off x="1121604" y="1481446"/>
              <a:ext cx="4084956" cy="1633180"/>
              <a:chOff x="6154057" y="3129320"/>
              <a:chExt cx="4084956" cy="1633180"/>
            </a:xfrm>
          </p:grpSpPr>
          <p:sp>
            <p:nvSpPr>
              <p:cNvPr id="62" name="TextBox 61">
                <a:extLst>
                  <a:ext uri="{FF2B5EF4-FFF2-40B4-BE49-F238E27FC236}">
                    <a16:creationId xmlns:a16="http://schemas.microsoft.com/office/drawing/2014/main" id="{8457BE9D-EF2C-46C0-853C-9C2B5928B1AC}"/>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STORY</a:t>
                </a:r>
              </a:p>
              <a:p>
                <a:pPr>
                  <a:lnSpc>
                    <a:spcPts val="3700"/>
                  </a:lnSpc>
                </a:pPr>
                <a:r>
                  <a:rPr lang="en-US" sz="3600" spc="600" dirty="0">
                    <a:solidFill>
                      <a:schemeClr val="tx1">
                        <a:lumMod val="65000"/>
                        <a:lumOff val="35000"/>
                      </a:schemeClr>
                    </a:solidFill>
                    <a:latin typeface="Raleway" panose="020B0503030101060003" pitchFamily="34" charset="0"/>
                  </a:rPr>
                  <a:t>ABOUT WHO</a:t>
                </a:r>
              </a:p>
              <a:p>
                <a:pPr>
                  <a:lnSpc>
                    <a:spcPts val="3700"/>
                  </a:lnSpc>
                </a:pPr>
                <a:r>
                  <a:rPr lang="en-US" sz="3600" spc="600" dirty="0">
                    <a:solidFill>
                      <a:schemeClr val="tx1">
                        <a:lumMod val="65000"/>
                        <a:lumOff val="35000"/>
                      </a:schemeClr>
                    </a:solidFill>
                    <a:latin typeface="Raleway" panose="020B0503030101060003" pitchFamily="34" charset="0"/>
                  </a:rPr>
                  <a:t>WE ARE</a:t>
                </a:r>
              </a:p>
            </p:txBody>
          </p:sp>
          <p:cxnSp>
            <p:nvCxnSpPr>
              <p:cNvPr id="63" name="Straight Connector 62">
                <a:extLst>
                  <a:ext uri="{FF2B5EF4-FFF2-40B4-BE49-F238E27FC236}">
                    <a16:creationId xmlns:a16="http://schemas.microsoft.com/office/drawing/2014/main" id="{9A7A0D71-03FF-4EC8-86FC-B29E3A57CD0C}"/>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5" name="TextBox 64">
              <a:extLst>
                <a:ext uri="{FF2B5EF4-FFF2-40B4-BE49-F238E27FC236}">
                  <a16:creationId xmlns:a16="http://schemas.microsoft.com/office/drawing/2014/main" id="{D7725427-2AC0-4609-BC8A-5A05725489A9}"/>
                </a:ext>
              </a:extLst>
            </p:cNvPr>
            <p:cNvSpPr txBox="1"/>
            <p:nvPr/>
          </p:nvSpPr>
          <p:spPr>
            <a:xfrm>
              <a:off x="1121604" y="3539937"/>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to be the Center.</a:t>
              </a:r>
            </a:p>
          </p:txBody>
        </p:sp>
        <p:sp>
          <p:nvSpPr>
            <p:cNvPr id="66" name="TextBox 65">
              <a:extLst>
                <a:ext uri="{FF2B5EF4-FFF2-40B4-BE49-F238E27FC236}">
                  <a16:creationId xmlns:a16="http://schemas.microsoft.com/office/drawing/2014/main" id="{1FAB1AF5-D012-4963-A1CD-9B071DE00CFE}"/>
                </a:ext>
              </a:extLst>
            </p:cNvPr>
            <p:cNvSpPr txBox="1"/>
            <p:nvPr/>
          </p:nvSpPr>
          <p:spPr>
            <a:xfrm>
              <a:off x="1121604" y="4690807"/>
              <a:ext cx="3290376"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a:t>
              </a:r>
            </a:p>
            <a:p>
              <a:pPr>
                <a:lnSpc>
                  <a:spcPts val="1800"/>
                </a:lnSpc>
              </a:pPr>
              <a:r>
                <a:rPr lang="en-US" sz="900" dirty="0">
                  <a:latin typeface="Raleway" panose="020B0503030101060003" pitchFamily="34" charset="0"/>
                </a:rPr>
                <a:t>shop owner by visiting their shop profile and sending them a message. For anything else (licensing</a:t>
              </a:r>
            </a:p>
          </p:txBody>
        </p:sp>
      </p:grpSp>
      <p:sp>
        <p:nvSpPr>
          <p:cNvPr id="15" name="Rectangle 14">
            <a:extLst>
              <a:ext uri="{FF2B5EF4-FFF2-40B4-BE49-F238E27FC236}">
                <a16:creationId xmlns:a16="http://schemas.microsoft.com/office/drawing/2014/main" id="{D2B65BFC-4FC6-4E46-9E79-93821A03362E}"/>
              </a:ext>
            </a:extLst>
          </p:cNvPr>
          <p:cNvSpPr/>
          <p:nvPr/>
        </p:nvSpPr>
        <p:spPr>
          <a:xfrm>
            <a:off x="7157828" y="0"/>
            <a:ext cx="25099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2C8F16A5-7E95-4B79-B8E0-E9B6E255E726}"/>
              </a:ext>
            </a:extLst>
          </p:cNvPr>
          <p:cNvPicPr>
            <a:picLocks noGrp="1" noChangeAspect="1"/>
          </p:cNvPicPr>
          <p:nvPr>
            <p:ph type="pic" sz="quarter" idx="10"/>
          </p:nvPr>
        </p:nvPicPr>
        <p:blipFill>
          <a:blip r:embed="rId2"/>
          <a:srcRect l="21169" r="21169"/>
          <a:stretch>
            <a:fillRect/>
          </a:stretch>
        </p:blipFill>
        <p:spPr/>
      </p:pic>
    </p:spTree>
    <p:extLst>
      <p:ext uri="{BB962C8B-B14F-4D97-AF65-F5344CB8AC3E}">
        <p14:creationId xmlns:p14="http://schemas.microsoft.com/office/powerpoint/2010/main" val="2996213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24F836D-9C6E-4E0B-9750-11A8C16B1A8B}"/>
              </a:ext>
            </a:extLst>
          </p:cNvPr>
          <p:cNvGrpSpPr/>
          <p:nvPr/>
        </p:nvGrpSpPr>
        <p:grpSpPr>
          <a:xfrm>
            <a:off x="7293094" y="1706663"/>
            <a:ext cx="4084956" cy="3444668"/>
            <a:chOff x="7293094" y="2298036"/>
            <a:chExt cx="4084956" cy="3444668"/>
          </a:xfrm>
        </p:grpSpPr>
        <p:sp>
          <p:nvSpPr>
            <p:cNvPr id="22" name="TextBox 21">
              <a:extLst>
                <a:ext uri="{FF2B5EF4-FFF2-40B4-BE49-F238E27FC236}">
                  <a16:creationId xmlns:a16="http://schemas.microsoft.com/office/drawing/2014/main" id="{064C7468-7AAA-4CA2-B250-238106B6E8BD}"/>
                </a:ext>
              </a:extLst>
            </p:cNvPr>
            <p:cNvSpPr txBox="1"/>
            <p:nvPr/>
          </p:nvSpPr>
          <p:spPr>
            <a:xfrm>
              <a:off x="7293094" y="4439142"/>
              <a:ext cx="1908119" cy="318036"/>
            </a:xfrm>
            <a:prstGeom prst="rect">
              <a:avLst/>
            </a:prstGeom>
            <a:noFill/>
          </p:spPr>
          <p:txBody>
            <a:bodyPr wrap="square" numCol="1" spcCol="457200" rtlCol="0">
              <a:spAutoFit/>
            </a:bodyPr>
            <a:lstStyle/>
            <a:p>
              <a:pPr>
                <a:lnSpc>
                  <a:spcPts val="1900"/>
                </a:lnSpc>
              </a:pPr>
              <a:r>
                <a:rPr lang="en-US" sz="1400" dirty="0" err="1">
                  <a:solidFill>
                    <a:schemeClr val="tx1">
                      <a:lumMod val="75000"/>
                      <a:lumOff val="25000"/>
                    </a:schemeClr>
                  </a:solidFill>
                  <a:latin typeface="Raleway" panose="020B0503030101060003" pitchFamily="34" charset="0"/>
                  <a:ea typeface="Montserrat" charset="0"/>
                  <a:cs typeface="Montserrat" charset="0"/>
                </a:rPr>
                <a:t>Abouts</a:t>
              </a:r>
              <a:r>
                <a:rPr lang="en-US" sz="1400" dirty="0">
                  <a:solidFill>
                    <a:schemeClr val="tx1">
                      <a:lumMod val="75000"/>
                      <a:lumOff val="25000"/>
                    </a:schemeClr>
                  </a:solidFill>
                  <a:latin typeface="Raleway" panose="020B0503030101060003" pitchFamily="34" charset="0"/>
                  <a:ea typeface="Montserrat" charset="0"/>
                  <a:cs typeface="Montserrat" charset="0"/>
                </a:rPr>
                <a:t> Pages</a:t>
              </a:r>
            </a:p>
          </p:txBody>
        </p:sp>
        <p:sp>
          <p:nvSpPr>
            <p:cNvPr id="23" name="TextBox 22">
              <a:extLst>
                <a:ext uri="{FF2B5EF4-FFF2-40B4-BE49-F238E27FC236}">
                  <a16:creationId xmlns:a16="http://schemas.microsoft.com/office/drawing/2014/main" id="{9D0E119F-465D-4BC1-8D31-0DF1371D9BF6}"/>
                </a:ext>
              </a:extLst>
            </p:cNvPr>
            <p:cNvSpPr txBox="1"/>
            <p:nvPr/>
          </p:nvSpPr>
          <p:spPr>
            <a:xfrm>
              <a:off x="7293094" y="4757178"/>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grpSp>
          <p:nvGrpSpPr>
            <p:cNvPr id="11" name="Group 10">
              <a:extLst>
                <a:ext uri="{FF2B5EF4-FFF2-40B4-BE49-F238E27FC236}">
                  <a16:creationId xmlns:a16="http://schemas.microsoft.com/office/drawing/2014/main" id="{BEFA070D-0F11-4B89-B959-137B0E77E9B6}"/>
                </a:ext>
              </a:extLst>
            </p:cNvPr>
            <p:cNvGrpSpPr/>
            <p:nvPr/>
          </p:nvGrpSpPr>
          <p:grpSpPr>
            <a:xfrm>
              <a:off x="7293094" y="2298036"/>
              <a:ext cx="4084956" cy="1633180"/>
              <a:chOff x="6154057" y="3129320"/>
              <a:chExt cx="4084956" cy="1633180"/>
            </a:xfrm>
          </p:grpSpPr>
          <p:sp>
            <p:nvSpPr>
              <p:cNvPr id="12" name="TextBox 11">
                <a:extLst>
                  <a:ext uri="{FF2B5EF4-FFF2-40B4-BE49-F238E27FC236}">
                    <a16:creationId xmlns:a16="http://schemas.microsoft.com/office/drawing/2014/main" id="{5B9D50D8-5789-490F-93EC-C90AC6CA85E9}"/>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STORY</a:t>
                </a:r>
              </a:p>
              <a:p>
                <a:pPr>
                  <a:lnSpc>
                    <a:spcPts val="3700"/>
                  </a:lnSpc>
                </a:pPr>
                <a:r>
                  <a:rPr lang="en-US" sz="3600" spc="600" dirty="0">
                    <a:solidFill>
                      <a:schemeClr val="tx1">
                        <a:lumMod val="65000"/>
                        <a:lumOff val="35000"/>
                      </a:schemeClr>
                    </a:solidFill>
                    <a:latin typeface="Raleway" panose="020B0503030101060003" pitchFamily="34" charset="0"/>
                  </a:rPr>
                  <a:t>ABOUT WHO</a:t>
                </a:r>
              </a:p>
              <a:p>
                <a:pPr>
                  <a:lnSpc>
                    <a:spcPts val="3700"/>
                  </a:lnSpc>
                </a:pPr>
                <a:r>
                  <a:rPr lang="en-US" sz="3600" spc="600" dirty="0">
                    <a:solidFill>
                      <a:schemeClr val="tx1">
                        <a:lumMod val="65000"/>
                        <a:lumOff val="35000"/>
                      </a:schemeClr>
                    </a:solidFill>
                    <a:latin typeface="Raleway" panose="020B0503030101060003" pitchFamily="34" charset="0"/>
                  </a:rPr>
                  <a:t>WE ARE</a:t>
                </a:r>
              </a:p>
            </p:txBody>
          </p:sp>
          <p:cxnSp>
            <p:nvCxnSpPr>
              <p:cNvPr id="13" name="Straight Connector 12">
                <a:extLst>
                  <a:ext uri="{FF2B5EF4-FFF2-40B4-BE49-F238E27FC236}">
                    <a16:creationId xmlns:a16="http://schemas.microsoft.com/office/drawing/2014/main" id="{04D22B56-875B-4E27-B310-B52954B25BFE}"/>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pic>
        <p:nvPicPr>
          <p:cNvPr id="34" name="Picture Placeholder 33">
            <a:extLst>
              <a:ext uri="{FF2B5EF4-FFF2-40B4-BE49-F238E27FC236}">
                <a16:creationId xmlns:a16="http://schemas.microsoft.com/office/drawing/2014/main" id="{0B478FBF-68B2-418C-A2A2-2191CF59B3BD}"/>
              </a:ext>
            </a:extLst>
          </p:cNvPr>
          <p:cNvPicPr>
            <a:picLocks noGrp="1" noChangeAspect="1"/>
          </p:cNvPicPr>
          <p:nvPr>
            <p:ph type="pic" sz="quarter" idx="10"/>
          </p:nvPr>
        </p:nvPicPr>
        <p:blipFill rotWithShape="1">
          <a:blip r:embed="rId2"/>
          <a:srcRect l="25575" t="30971" r="23904" b="3722"/>
          <a:stretch/>
        </p:blipFill>
        <p:spPr>
          <a:xfrm>
            <a:off x="1238378" y="3454175"/>
            <a:ext cx="2446272" cy="2108856"/>
          </a:xfrm>
        </p:spPr>
      </p:pic>
      <p:pic>
        <p:nvPicPr>
          <p:cNvPr id="30" name="Picture Placeholder 29">
            <a:extLst>
              <a:ext uri="{FF2B5EF4-FFF2-40B4-BE49-F238E27FC236}">
                <a16:creationId xmlns:a16="http://schemas.microsoft.com/office/drawing/2014/main" id="{A023310E-23B9-407D-A0E5-B9AFC8A0DC9C}"/>
              </a:ext>
            </a:extLst>
          </p:cNvPr>
          <p:cNvPicPr>
            <a:picLocks noGrp="1" noChangeAspect="1"/>
          </p:cNvPicPr>
          <p:nvPr>
            <p:ph type="pic" sz="quarter" idx="12"/>
          </p:nvPr>
        </p:nvPicPr>
        <p:blipFill rotWithShape="1">
          <a:blip r:embed="rId3"/>
          <a:srcRect l="20204" r="16527" b="27302"/>
          <a:stretch/>
        </p:blipFill>
        <p:spPr>
          <a:xfrm>
            <a:off x="1251078" y="1294970"/>
            <a:ext cx="2446272" cy="2108856"/>
          </a:xfrm>
        </p:spPr>
      </p:pic>
      <p:pic>
        <p:nvPicPr>
          <p:cNvPr id="32" name="Picture Placeholder 31">
            <a:extLst>
              <a:ext uri="{FF2B5EF4-FFF2-40B4-BE49-F238E27FC236}">
                <a16:creationId xmlns:a16="http://schemas.microsoft.com/office/drawing/2014/main" id="{101194C0-4C90-4B6E-B0FD-75935FFCF51E}"/>
              </a:ext>
            </a:extLst>
          </p:cNvPr>
          <p:cNvPicPr>
            <a:picLocks noGrp="1" noChangeAspect="1"/>
          </p:cNvPicPr>
          <p:nvPr>
            <p:ph type="pic" sz="quarter" idx="13"/>
          </p:nvPr>
        </p:nvPicPr>
        <p:blipFill rotWithShape="1">
          <a:blip r:embed="rId4"/>
          <a:srcRect l="18663" r="10383" b="8280"/>
          <a:stretch/>
        </p:blipFill>
        <p:spPr>
          <a:xfrm>
            <a:off x="3211451" y="2387047"/>
            <a:ext cx="2446272" cy="2108856"/>
          </a:xfrm>
        </p:spPr>
      </p:pic>
    </p:spTree>
    <p:extLst>
      <p:ext uri="{BB962C8B-B14F-4D97-AF65-F5344CB8AC3E}">
        <p14:creationId xmlns:p14="http://schemas.microsoft.com/office/powerpoint/2010/main" val="1629122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612FC8C-7EA9-49D6-97D5-2F3750C1C715}"/>
              </a:ext>
            </a:extLst>
          </p:cNvPr>
          <p:cNvSpPr/>
          <p:nvPr/>
        </p:nvSpPr>
        <p:spPr>
          <a:xfrm>
            <a:off x="4875918" y="0"/>
            <a:ext cx="731608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E038CAFC-4074-4E43-8D21-1E2373C8B1AB}"/>
              </a:ext>
            </a:extLst>
          </p:cNvPr>
          <p:cNvGrpSpPr/>
          <p:nvPr/>
        </p:nvGrpSpPr>
        <p:grpSpPr>
          <a:xfrm>
            <a:off x="5805544" y="1995413"/>
            <a:ext cx="5456830" cy="2867175"/>
            <a:chOff x="5384384" y="2553286"/>
            <a:chExt cx="5456830" cy="2867175"/>
          </a:xfrm>
        </p:grpSpPr>
        <p:grpSp>
          <p:nvGrpSpPr>
            <p:cNvPr id="14" name="Group 13">
              <a:extLst>
                <a:ext uri="{FF2B5EF4-FFF2-40B4-BE49-F238E27FC236}">
                  <a16:creationId xmlns:a16="http://schemas.microsoft.com/office/drawing/2014/main" id="{3BE3F07D-C96B-40E3-AECE-DF9F1D2D75F9}"/>
                </a:ext>
              </a:extLst>
            </p:cNvPr>
            <p:cNvGrpSpPr/>
            <p:nvPr/>
          </p:nvGrpSpPr>
          <p:grpSpPr>
            <a:xfrm>
              <a:off x="5384384" y="2553286"/>
              <a:ext cx="2285005" cy="1081825"/>
              <a:chOff x="953496" y="2291359"/>
              <a:chExt cx="2285005" cy="1081825"/>
            </a:xfrm>
          </p:grpSpPr>
          <p:sp>
            <p:nvSpPr>
              <p:cNvPr id="15" name="TextBox 14">
                <a:extLst>
                  <a:ext uri="{FF2B5EF4-FFF2-40B4-BE49-F238E27FC236}">
                    <a16:creationId xmlns:a16="http://schemas.microsoft.com/office/drawing/2014/main" id="{797DFBAB-E412-4DC2-BD67-13F7260A16B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16" name="TextBox 15">
                <a:extLst>
                  <a:ext uri="{FF2B5EF4-FFF2-40B4-BE49-F238E27FC236}">
                    <a16:creationId xmlns:a16="http://schemas.microsoft.com/office/drawing/2014/main" id="{08A525F2-C323-4754-A813-5E34A90A96F5}"/>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17" name="Group 16">
              <a:extLst>
                <a:ext uri="{FF2B5EF4-FFF2-40B4-BE49-F238E27FC236}">
                  <a16:creationId xmlns:a16="http://schemas.microsoft.com/office/drawing/2014/main" id="{E7B40F24-8325-4A18-8947-772891B2B368}"/>
                </a:ext>
              </a:extLst>
            </p:cNvPr>
            <p:cNvGrpSpPr/>
            <p:nvPr/>
          </p:nvGrpSpPr>
          <p:grpSpPr>
            <a:xfrm>
              <a:off x="8556209" y="2553286"/>
              <a:ext cx="2285005" cy="1081825"/>
              <a:chOff x="953496" y="2291359"/>
              <a:chExt cx="2285005" cy="1081825"/>
            </a:xfrm>
          </p:grpSpPr>
          <p:sp>
            <p:nvSpPr>
              <p:cNvPr id="18" name="TextBox 17">
                <a:extLst>
                  <a:ext uri="{FF2B5EF4-FFF2-40B4-BE49-F238E27FC236}">
                    <a16:creationId xmlns:a16="http://schemas.microsoft.com/office/drawing/2014/main" id="{6F669EE0-09F3-4BED-9455-8DF37B2D7021}"/>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450</a:t>
                </a:r>
              </a:p>
            </p:txBody>
          </p:sp>
          <p:sp>
            <p:nvSpPr>
              <p:cNvPr id="19" name="TextBox 18">
                <a:extLst>
                  <a:ext uri="{FF2B5EF4-FFF2-40B4-BE49-F238E27FC236}">
                    <a16:creationId xmlns:a16="http://schemas.microsoft.com/office/drawing/2014/main" id="{75D64337-4CBF-49F8-B8A1-147009ADDDD3}"/>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0" name="Group 19">
              <a:extLst>
                <a:ext uri="{FF2B5EF4-FFF2-40B4-BE49-F238E27FC236}">
                  <a16:creationId xmlns:a16="http://schemas.microsoft.com/office/drawing/2014/main" id="{C8F7BC68-B051-4649-AA02-AD487B201B0D}"/>
                </a:ext>
              </a:extLst>
            </p:cNvPr>
            <p:cNvGrpSpPr/>
            <p:nvPr/>
          </p:nvGrpSpPr>
          <p:grpSpPr>
            <a:xfrm>
              <a:off x="5384384" y="4338636"/>
              <a:ext cx="2285005" cy="1081825"/>
              <a:chOff x="953496" y="2291359"/>
              <a:chExt cx="2285005" cy="1081825"/>
            </a:xfrm>
          </p:grpSpPr>
          <p:sp>
            <p:nvSpPr>
              <p:cNvPr id="21" name="TextBox 20">
                <a:extLst>
                  <a:ext uri="{FF2B5EF4-FFF2-40B4-BE49-F238E27FC236}">
                    <a16:creationId xmlns:a16="http://schemas.microsoft.com/office/drawing/2014/main" id="{A3E6DA14-5083-470B-8866-D1E29EC38C3F}"/>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22" name="TextBox 21">
                <a:extLst>
                  <a:ext uri="{FF2B5EF4-FFF2-40B4-BE49-F238E27FC236}">
                    <a16:creationId xmlns:a16="http://schemas.microsoft.com/office/drawing/2014/main" id="{E9A53F0C-E896-444F-BFB1-7DD78DBCA0CE}"/>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3" name="Group 22">
              <a:extLst>
                <a:ext uri="{FF2B5EF4-FFF2-40B4-BE49-F238E27FC236}">
                  <a16:creationId xmlns:a16="http://schemas.microsoft.com/office/drawing/2014/main" id="{1AABAD2A-C92F-4308-B0C4-889B1C1091DA}"/>
                </a:ext>
              </a:extLst>
            </p:cNvPr>
            <p:cNvGrpSpPr/>
            <p:nvPr/>
          </p:nvGrpSpPr>
          <p:grpSpPr>
            <a:xfrm>
              <a:off x="8556209" y="4338636"/>
              <a:ext cx="2285005" cy="1081825"/>
              <a:chOff x="953496" y="2291359"/>
              <a:chExt cx="2285005" cy="1081825"/>
            </a:xfrm>
          </p:grpSpPr>
          <p:sp>
            <p:nvSpPr>
              <p:cNvPr id="24" name="TextBox 23">
                <a:extLst>
                  <a:ext uri="{FF2B5EF4-FFF2-40B4-BE49-F238E27FC236}">
                    <a16:creationId xmlns:a16="http://schemas.microsoft.com/office/drawing/2014/main" id="{928D8208-1E2D-4F76-93B7-854A6A1DD1C7}"/>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850</a:t>
                </a:r>
              </a:p>
            </p:txBody>
          </p:sp>
          <p:sp>
            <p:nvSpPr>
              <p:cNvPr id="25" name="TextBox 24">
                <a:extLst>
                  <a:ext uri="{FF2B5EF4-FFF2-40B4-BE49-F238E27FC236}">
                    <a16:creationId xmlns:a16="http://schemas.microsoft.com/office/drawing/2014/main" id="{6D16C8B5-A0EE-4D04-AF88-E628AFF57678}"/>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sp>
        <p:nvSpPr>
          <p:cNvPr id="26" name="Rectangle 25">
            <a:extLst>
              <a:ext uri="{FF2B5EF4-FFF2-40B4-BE49-F238E27FC236}">
                <a16:creationId xmlns:a16="http://schemas.microsoft.com/office/drawing/2014/main" id="{8537959F-5D82-42B0-91B6-04F8CC78EFE2}"/>
              </a:ext>
            </a:extLst>
          </p:cNvPr>
          <p:cNvSpPr/>
          <p:nvPr/>
        </p:nvSpPr>
        <p:spPr>
          <a:xfrm>
            <a:off x="-1" y="0"/>
            <a:ext cx="4723959"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F0F7E32F-98B6-4D99-98BF-65C41EB7465D}"/>
              </a:ext>
            </a:extLst>
          </p:cNvPr>
          <p:cNvPicPr>
            <a:picLocks noGrp="1" noChangeAspect="1"/>
          </p:cNvPicPr>
          <p:nvPr>
            <p:ph type="pic" sz="quarter" idx="11"/>
          </p:nvPr>
        </p:nvPicPr>
        <p:blipFill rotWithShape="1">
          <a:blip r:embed="rId2"/>
          <a:srcRect l="44298" r="9776"/>
          <a:stretch/>
        </p:blipFill>
        <p:spPr>
          <a:xfrm>
            <a:off x="0" y="0"/>
            <a:ext cx="4723959" cy="6858000"/>
          </a:xfrm>
        </p:spPr>
      </p:pic>
    </p:spTree>
    <p:extLst>
      <p:ext uri="{BB962C8B-B14F-4D97-AF65-F5344CB8AC3E}">
        <p14:creationId xmlns:p14="http://schemas.microsoft.com/office/powerpoint/2010/main" val="3861014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46EF970-C7AB-42D2-B13F-B8594AA1F85A}"/>
              </a:ext>
            </a:extLst>
          </p:cNvPr>
          <p:cNvSpPr/>
          <p:nvPr/>
        </p:nvSpPr>
        <p:spPr>
          <a:xfrm>
            <a:off x="520700" y="501650"/>
            <a:ext cx="11150600" cy="585470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D8363EC-5D39-423D-9142-FE1822CC28B6}"/>
              </a:ext>
            </a:extLst>
          </p:cNvPr>
          <p:cNvGrpSpPr/>
          <p:nvPr/>
        </p:nvGrpSpPr>
        <p:grpSpPr>
          <a:xfrm>
            <a:off x="3058355" y="2008482"/>
            <a:ext cx="6075290" cy="2841036"/>
            <a:chOff x="3045850" y="1824346"/>
            <a:chExt cx="6075290" cy="2841036"/>
          </a:xfrm>
        </p:grpSpPr>
        <p:sp>
          <p:nvSpPr>
            <p:cNvPr id="18" name="TextBox 17">
              <a:extLst>
                <a:ext uri="{FF2B5EF4-FFF2-40B4-BE49-F238E27FC236}">
                  <a16:creationId xmlns:a16="http://schemas.microsoft.com/office/drawing/2014/main" id="{5334A7DE-19DA-4ED8-A5DB-BFD4B582FAAA}"/>
                </a:ext>
              </a:extLst>
            </p:cNvPr>
            <p:cNvSpPr txBox="1"/>
            <p:nvPr/>
          </p:nvSpPr>
          <p:spPr>
            <a:xfrm>
              <a:off x="3346839" y="1824346"/>
              <a:ext cx="5473311" cy="1041311"/>
            </a:xfrm>
            <a:prstGeom prst="rect">
              <a:avLst/>
            </a:prstGeom>
            <a:noFill/>
          </p:spPr>
          <p:txBody>
            <a:bodyPr wrap="square" rtlCol="0">
              <a:spAutoFit/>
            </a:bodyPr>
            <a:lstStyle/>
            <a:p>
              <a:pPr algn="ctr">
                <a:lnSpc>
                  <a:spcPts val="3700"/>
                </a:lnSpc>
              </a:pPr>
              <a:r>
                <a:rPr lang="en-US" sz="3600" spc="600" dirty="0">
                  <a:solidFill>
                    <a:sysClr val="windowText" lastClr="000000"/>
                  </a:solidFill>
                  <a:latin typeface="Raleway" panose="020B0503030101060003" pitchFamily="34" charset="0"/>
                </a:rPr>
                <a:t>THE WOODS ARE LOVELY</a:t>
              </a:r>
            </a:p>
          </p:txBody>
        </p:sp>
        <p:sp>
          <p:nvSpPr>
            <p:cNvPr id="20" name="TextBox 19">
              <a:extLst>
                <a:ext uri="{FF2B5EF4-FFF2-40B4-BE49-F238E27FC236}">
                  <a16:creationId xmlns:a16="http://schemas.microsoft.com/office/drawing/2014/main" id="{DD931004-D1A4-4295-9978-9EBEAB0B3A57}"/>
                </a:ext>
              </a:extLst>
            </p:cNvPr>
            <p:cNvSpPr txBox="1"/>
            <p:nvPr/>
          </p:nvSpPr>
          <p:spPr>
            <a:xfrm>
              <a:off x="3045850" y="3534303"/>
              <a:ext cx="6075290" cy="1131079"/>
            </a:xfrm>
            <a:prstGeom prst="rect">
              <a:avLst/>
            </a:prstGeom>
            <a:noFill/>
          </p:spPr>
          <p:txBody>
            <a:bodyPr wrap="square" rtlCol="0">
              <a:spAutoFit/>
            </a:bodyPr>
            <a:lstStyle/>
            <a:p>
              <a:pPr algn="ctr">
                <a:lnSpc>
                  <a:spcPts val="2700"/>
                </a:lnSpc>
              </a:pPr>
              <a:r>
                <a:rPr lang="en-US" sz="2200" spc="600" dirty="0">
                  <a:solidFill>
                    <a:sysClr val="windowText" lastClr="000000"/>
                  </a:solidFill>
                  <a:latin typeface="Raleway" panose="020B0503030101060003" pitchFamily="34" charset="0"/>
                </a:rPr>
                <a:t>YOU ARE CREATIVE</a:t>
              </a:r>
            </a:p>
            <a:p>
              <a:pPr algn="ctr">
                <a:lnSpc>
                  <a:spcPts val="2700"/>
                </a:lnSpc>
              </a:pPr>
              <a:r>
                <a:rPr lang="en-US" sz="2200" spc="600" dirty="0">
                  <a:solidFill>
                    <a:sysClr val="windowText" lastClr="000000"/>
                  </a:solidFill>
                  <a:latin typeface="Raleway" panose="020B0503030101060003" pitchFamily="34" charset="0"/>
                </a:rPr>
                <a:t>DESIGN &amp; BEST PROPOSAL</a:t>
              </a:r>
            </a:p>
            <a:p>
              <a:pPr algn="ctr">
                <a:lnSpc>
                  <a:spcPts val="2700"/>
                </a:lnSpc>
              </a:pPr>
              <a:r>
                <a:rPr lang="en-US" sz="2200" spc="600" dirty="0">
                  <a:solidFill>
                    <a:sysClr val="windowText" lastClr="000000"/>
                  </a:solidFill>
                  <a:latin typeface="Raleway" panose="020B0503030101060003" pitchFamily="34" charset="0"/>
                </a:rPr>
                <a:t>BEAUTFUL TEXT</a:t>
              </a:r>
            </a:p>
          </p:txBody>
        </p:sp>
      </p:grpSp>
    </p:spTree>
    <p:extLst>
      <p:ext uri="{BB962C8B-B14F-4D97-AF65-F5344CB8AC3E}">
        <p14:creationId xmlns:p14="http://schemas.microsoft.com/office/powerpoint/2010/main" val="1335364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6898658-D580-404E-A620-89402F6E0C2E}"/>
              </a:ext>
            </a:extLst>
          </p:cNvPr>
          <p:cNvSpPr/>
          <p:nvPr/>
        </p:nvSpPr>
        <p:spPr>
          <a:xfrm>
            <a:off x="4267200" y="0"/>
            <a:ext cx="36576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789E8B3-5DE3-454D-BB94-5ED6E37D415A}"/>
              </a:ext>
            </a:extLst>
          </p:cNvPr>
          <p:cNvGrpSpPr/>
          <p:nvPr/>
        </p:nvGrpSpPr>
        <p:grpSpPr>
          <a:xfrm>
            <a:off x="4840310" y="1838027"/>
            <a:ext cx="2511380" cy="3075642"/>
            <a:chOff x="4840310" y="1838027"/>
            <a:chExt cx="2511380" cy="3075642"/>
          </a:xfrm>
        </p:grpSpPr>
        <p:sp>
          <p:nvSpPr>
            <p:cNvPr id="61" name="TextBox 60">
              <a:extLst>
                <a:ext uri="{FF2B5EF4-FFF2-40B4-BE49-F238E27FC236}">
                  <a16:creationId xmlns:a16="http://schemas.microsoft.com/office/drawing/2014/main" id="{A558CECF-C4F4-404F-B82A-5C98061086EB}"/>
                </a:ext>
              </a:extLst>
            </p:cNvPr>
            <p:cNvSpPr txBox="1"/>
            <p:nvPr/>
          </p:nvSpPr>
          <p:spPr>
            <a:xfrm>
              <a:off x="4840310" y="3389726"/>
              <a:ext cx="2511380" cy="1523943"/>
            </a:xfrm>
            <a:prstGeom prst="rect">
              <a:avLst/>
            </a:prstGeom>
            <a:noFill/>
          </p:spPr>
          <p:txBody>
            <a:bodyPr wrap="square" rtlCol="0">
              <a:spAutoFit/>
            </a:bodyPr>
            <a:lstStyle/>
            <a:p>
              <a:pPr algn="ctr">
                <a:lnSpc>
                  <a:spcPts val="2300"/>
                </a:lnSpc>
              </a:pPr>
              <a:r>
                <a:rPr lang="en-US" sz="925" i="1" dirty="0">
                  <a:latin typeface="Montserrat" panose="02000505000000020004" pitchFamily="2" charset="0"/>
                  <a:ea typeface="Montserrat Light" charset="0"/>
                  <a:cs typeface="Montserrat Light" charset="0"/>
                </a:rPr>
                <a:t>Have them for one. Living grass to for can't gathered waters had winged. Creepiest don't subdue which </a:t>
              </a:r>
              <a:r>
                <a:rPr lang="en-US" sz="925" i="1" dirty="0" err="1">
                  <a:latin typeface="Montserrat" panose="02000505000000020004" pitchFamily="2" charset="0"/>
                  <a:ea typeface="Montserrat Light" charset="0"/>
                  <a:cs typeface="Montserrat Light" charset="0"/>
                </a:rPr>
                <a:t>i</a:t>
              </a:r>
              <a:r>
                <a:rPr lang="en-US" sz="925" i="1" dirty="0">
                  <a:latin typeface="Montserrat" panose="02000505000000020004" pitchFamily="2" charset="0"/>
                  <a:ea typeface="Montserrat Light" charset="0"/>
                  <a:cs typeface="Montserrat Light" charset="0"/>
                </a:rPr>
                <a:t> two set had seasons. Fifth you'll, man wherein </a:t>
              </a:r>
              <a:r>
                <a:rPr lang="en-US" sz="925" i="1" dirty="0" err="1">
                  <a:latin typeface="Montserrat" panose="02000505000000020004" pitchFamily="2" charset="0"/>
                  <a:ea typeface="Montserrat Light" charset="0"/>
                  <a:cs typeface="Montserrat Light" charset="0"/>
                </a:rPr>
                <a:t>trhe</a:t>
              </a:r>
              <a:r>
                <a:rPr lang="en-US" sz="925" i="1" dirty="0">
                  <a:latin typeface="Montserrat" panose="02000505000000020004" pitchFamily="2" charset="0"/>
                  <a:ea typeface="Montserrat Light" charset="0"/>
                  <a:cs typeface="Montserrat Light" charset="0"/>
                </a:rPr>
                <a:t> best &amp; seas our</a:t>
              </a:r>
            </a:p>
          </p:txBody>
        </p:sp>
        <p:sp>
          <p:nvSpPr>
            <p:cNvPr id="62" name="TextBox 61">
              <a:extLst>
                <a:ext uri="{FF2B5EF4-FFF2-40B4-BE49-F238E27FC236}">
                  <a16:creationId xmlns:a16="http://schemas.microsoft.com/office/drawing/2014/main" id="{688763E9-F868-417E-9A93-B9117449A8C8}"/>
                </a:ext>
              </a:extLst>
            </p:cNvPr>
            <p:cNvSpPr txBox="1"/>
            <p:nvPr/>
          </p:nvSpPr>
          <p:spPr>
            <a:xfrm>
              <a:off x="5265420" y="2655878"/>
              <a:ext cx="1661160" cy="523220"/>
            </a:xfrm>
            <a:prstGeom prst="rect">
              <a:avLst/>
            </a:prstGeom>
            <a:noFill/>
          </p:spPr>
          <p:txBody>
            <a:bodyPr wrap="square" rtlCol="0">
              <a:spAutoFit/>
            </a:bodyPr>
            <a:lstStyle/>
            <a:p>
              <a:pPr algn="ctr"/>
              <a:r>
                <a:rPr lang="en-US" sz="2800" spc="300" dirty="0">
                  <a:latin typeface="Montserrat" panose="02000505000000020004" pitchFamily="2" charset="0"/>
                  <a:ea typeface="Montserrat" charset="0"/>
                  <a:cs typeface="Montserrat" charset="0"/>
                </a:rPr>
                <a:t>8.963</a:t>
              </a:r>
              <a:endParaRPr lang="en-US" sz="2800" spc="300" dirty="0">
                <a:latin typeface="Montserrat" panose="02000505000000020004" pitchFamily="2" charset="0"/>
                <a:ea typeface="Montserrat Light" charset="0"/>
                <a:cs typeface="Montserrat Light" charset="0"/>
              </a:endParaRPr>
            </a:p>
          </p:txBody>
        </p:sp>
        <p:sp>
          <p:nvSpPr>
            <p:cNvPr id="60" name="TextBox 59">
              <a:extLst>
                <a:ext uri="{FF2B5EF4-FFF2-40B4-BE49-F238E27FC236}">
                  <a16:creationId xmlns:a16="http://schemas.microsoft.com/office/drawing/2014/main" id="{57F499D8-FF77-46E3-8C16-CEB04AD1BFF0}"/>
                </a:ext>
              </a:extLst>
            </p:cNvPr>
            <p:cNvSpPr txBox="1"/>
            <p:nvPr/>
          </p:nvSpPr>
          <p:spPr>
            <a:xfrm>
              <a:off x="5681727" y="1838027"/>
              <a:ext cx="828546" cy="707886"/>
            </a:xfrm>
            <a:prstGeom prst="rect">
              <a:avLst/>
            </a:prstGeom>
            <a:noFill/>
          </p:spPr>
          <p:txBody>
            <a:bodyPr wrap="square" rtlCol="0" anchor="ctr">
              <a:spAutoFit/>
            </a:bodyPr>
            <a:lstStyle/>
            <a:p>
              <a:pPr algn="ctr"/>
              <a:r>
                <a:rPr lang="en-US" sz="4000" dirty="0">
                  <a:latin typeface="FontAwesome" pitchFamily="50" charset="0"/>
                </a:rPr>
                <a:t></a:t>
              </a:r>
              <a:endParaRPr lang="en-US" sz="4000" spc="-100" dirty="0">
                <a:latin typeface="FontAwesome" pitchFamily="50" charset="0"/>
                <a:ea typeface="Montserrat Hairline" charset="0"/>
                <a:cs typeface="Montserrat Hairline" charset="0"/>
              </a:endParaRPr>
            </a:p>
          </p:txBody>
        </p:sp>
      </p:grpSp>
      <p:grpSp>
        <p:nvGrpSpPr>
          <p:cNvPr id="5" name="Group 4">
            <a:extLst>
              <a:ext uri="{FF2B5EF4-FFF2-40B4-BE49-F238E27FC236}">
                <a16:creationId xmlns:a16="http://schemas.microsoft.com/office/drawing/2014/main" id="{ECB2712B-557A-4081-A3DA-B6439968EC43}"/>
              </a:ext>
            </a:extLst>
          </p:cNvPr>
          <p:cNvGrpSpPr/>
          <p:nvPr/>
        </p:nvGrpSpPr>
        <p:grpSpPr>
          <a:xfrm>
            <a:off x="8156620" y="1838029"/>
            <a:ext cx="2511380" cy="3075640"/>
            <a:chOff x="8156620" y="1838029"/>
            <a:chExt cx="2511380" cy="3075640"/>
          </a:xfrm>
        </p:grpSpPr>
        <p:sp>
          <p:nvSpPr>
            <p:cNvPr id="58" name="TextBox 57">
              <a:extLst>
                <a:ext uri="{FF2B5EF4-FFF2-40B4-BE49-F238E27FC236}">
                  <a16:creationId xmlns:a16="http://schemas.microsoft.com/office/drawing/2014/main" id="{D6EFC00A-E3FA-4D4F-A153-A33E803CC4F2}"/>
                </a:ext>
              </a:extLst>
            </p:cNvPr>
            <p:cNvSpPr txBox="1"/>
            <p:nvPr/>
          </p:nvSpPr>
          <p:spPr>
            <a:xfrm>
              <a:off x="8156620" y="3389726"/>
              <a:ext cx="2511380" cy="1523943"/>
            </a:xfrm>
            <a:prstGeom prst="rect">
              <a:avLst/>
            </a:prstGeom>
            <a:noFill/>
          </p:spPr>
          <p:txBody>
            <a:bodyPr wrap="square" rtlCol="0">
              <a:spAutoFit/>
            </a:bodyPr>
            <a:lstStyle/>
            <a:p>
              <a:pPr algn="ctr">
                <a:lnSpc>
                  <a:spcPts val="2300"/>
                </a:lnSpc>
              </a:pPr>
              <a:r>
                <a:rPr lang="en-US" sz="925" i="1" dirty="0">
                  <a:latin typeface="Montserrat" panose="02000505000000020004" pitchFamily="2" charset="0"/>
                  <a:ea typeface="Montserrat Light" charset="0"/>
                  <a:cs typeface="Montserrat Light" charset="0"/>
                </a:rPr>
                <a:t>Have them for one. Living grass to for can't gathered waters had winged. Creepiest don't subdue which </a:t>
              </a:r>
              <a:r>
                <a:rPr lang="en-US" sz="925" i="1" dirty="0" err="1">
                  <a:latin typeface="Montserrat" panose="02000505000000020004" pitchFamily="2" charset="0"/>
                  <a:ea typeface="Montserrat Light" charset="0"/>
                  <a:cs typeface="Montserrat Light" charset="0"/>
                </a:rPr>
                <a:t>i</a:t>
              </a:r>
              <a:r>
                <a:rPr lang="en-US" sz="925" i="1" dirty="0">
                  <a:latin typeface="Montserrat" panose="02000505000000020004" pitchFamily="2" charset="0"/>
                  <a:ea typeface="Montserrat Light" charset="0"/>
                  <a:cs typeface="Montserrat Light" charset="0"/>
                </a:rPr>
                <a:t> two set had seasons. Fifth you'll, man wherein </a:t>
              </a:r>
              <a:r>
                <a:rPr lang="en-US" sz="925" i="1" dirty="0" err="1">
                  <a:latin typeface="Montserrat" panose="02000505000000020004" pitchFamily="2" charset="0"/>
                  <a:ea typeface="Montserrat Light" charset="0"/>
                  <a:cs typeface="Montserrat Light" charset="0"/>
                </a:rPr>
                <a:t>trhe</a:t>
              </a:r>
              <a:r>
                <a:rPr lang="en-US" sz="925" i="1" dirty="0">
                  <a:latin typeface="Montserrat" panose="02000505000000020004" pitchFamily="2" charset="0"/>
                  <a:ea typeface="Montserrat Light" charset="0"/>
                  <a:cs typeface="Montserrat Light" charset="0"/>
                </a:rPr>
                <a:t> best &amp; seas our</a:t>
              </a:r>
            </a:p>
          </p:txBody>
        </p:sp>
        <p:sp>
          <p:nvSpPr>
            <p:cNvPr id="59" name="TextBox 58">
              <a:extLst>
                <a:ext uri="{FF2B5EF4-FFF2-40B4-BE49-F238E27FC236}">
                  <a16:creationId xmlns:a16="http://schemas.microsoft.com/office/drawing/2014/main" id="{9F78D6A9-3DC5-43CC-8833-9D52F7F7DB26}"/>
                </a:ext>
              </a:extLst>
            </p:cNvPr>
            <p:cNvSpPr txBox="1"/>
            <p:nvPr/>
          </p:nvSpPr>
          <p:spPr>
            <a:xfrm>
              <a:off x="8581730" y="2655878"/>
              <a:ext cx="1661160" cy="523220"/>
            </a:xfrm>
            <a:prstGeom prst="rect">
              <a:avLst/>
            </a:prstGeom>
            <a:noFill/>
          </p:spPr>
          <p:txBody>
            <a:bodyPr wrap="square" rtlCol="0">
              <a:spAutoFit/>
            </a:bodyPr>
            <a:lstStyle/>
            <a:p>
              <a:pPr algn="ctr"/>
              <a:r>
                <a:rPr lang="en-US" sz="2800" spc="300" dirty="0">
                  <a:latin typeface="Montserrat" panose="02000505000000020004" pitchFamily="2" charset="0"/>
                  <a:ea typeface="Montserrat" charset="0"/>
                  <a:cs typeface="Montserrat" charset="0"/>
                </a:rPr>
                <a:t>8.963</a:t>
              </a:r>
              <a:endParaRPr lang="en-US" sz="2800" spc="300" dirty="0">
                <a:latin typeface="Montserrat" panose="02000505000000020004" pitchFamily="2" charset="0"/>
                <a:ea typeface="Montserrat Light" charset="0"/>
                <a:cs typeface="Montserrat Light" charset="0"/>
              </a:endParaRPr>
            </a:p>
          </p:txBody>
        </p:sp>
        <p:sp>
          <p:nvSpPr>
            <p:cNvPr id="19" name="TextBox 18">
              <a:extLst>
                <a:ext uri="{FF2B5EF4-FFF2-40B4-BE49-F238E27FC236}">
                  <a16:creationId xmlns:a16="http://schemas.microsoft.com/office/drawing/2014/main" id="{D94B921D-CC69-4F23-BF18-7AC686C4EE03}"/>
                </a:ext>
              </a:extLst>
            </p:cNvPr>
            <p:cNvSpPr txBox="1"/>
            <p:nvPr/>
          </p:nvSpPr>
          <p:spPr>
            <a:xfrm>
              <a:off x="8985295" y="1838029"/>
              <a:ext cx="828546" cy="707886"/>
            </a:xfrm>
            <a:prstGeom prst="rect">
              <a:avLst/>
            </a:prstGeom>
            <a:noFill/>
          </p:spPr>
          <p:txBody>
            <a:bodyPr wrap="square" rtlCol="0" anchor="ctr">
              <a:spAutoFit/>
            </a:bodyPr>
            <a:lstStyle/>
            <a:p>
              <a:pPr algn="ctr"/>
              <a:r>
                <a:rPr lang="en-US" sz="4000" dirty="0">
                  <a:latin typeface="FontAwesome" pitchFamily="50" charset="0"/>
                </a:rPr>
                <a:t></a:t>
              </a:r>
              <a:endParaRPr lang="en-US" sz="4000" spc="-100" dirty="0">
                <a:latin typeface="FontAwesome" pitchFamily="50" charset="0"/>
                <a:ea typeface="Montserrat Hairline" charset="0"/>
                <a:cs typeface="Montserrat Hairline" charset="0"/>
              </a:endParaRPr>
            </a:p>
          </p:txBody>
        </p:sp>
      </p:grpSp>
      <p:grpSp>
        <p:nvGrpSpPr>
          <p:cNvPr id="2" name="Group 1">
            <a:extLst>
              <a:ext uri="{FF2B5EF4-FFF2-40B4-BE49-F238E27FC236}">
                <a16:creationId xmlns:a16="http://schemas.microsoft.com/office/drawing/2014/main" id="{FA47E00E-281F-41BC-9EC1-4B4CC9A41B8D}"/>
              </a:ext>
            </a:extLst>
          </p:cNvPr>
          <p:cNvGrpSpPr/>
          <p:nvPr/>
        </p:nvGrpSpPr>
        <p:grpSpPr>
          <a:xfrm>
            <a:off x="1524000" y="1838031"/>
            <a:ext cx="2511380" cy="3075638"/>
            <a:chOff x="1524000" y="1838031"/>
            <a:chExt cx="2511380" cy="3075638"/>
          </a:xfrm>
        </p:grpSpPr>
        <p:sp>
          <p:nvSpPr>
            <p:cNvPr id="55" name="TextBox 54">
              <a:extLst>
                <a:ext uri="{FF2B5EF4-FFF2-40B4-BE49-F238E27FC236}">
                  <a16:creationId xmlns:a16="http://schemas.microsoft.com/office/drawing/2014/main" id="{0526480A-C4B3-43C9-90DB-66FE7484587D}"/>
                </a:ext>
              </a:extLst>
            </p:cNvPr>
            <p:cNvSpPr txBox="1"/>
            <p:nvPr/>
          </p:nvSpPr>
          <p:spPr>
            <a:xfrm>
              <a:off x="1524000" y="3389726"/>
              <a:ext cx="2511380" cy="1523943"/>
            </a:xfrm>
            <a:prstGeom prst="rect">
              <a:avLst/>
            </a:prstGeom>
            <a:noFill/>
          </p:spPr>
          <p:txBody>
            <a:bodyPr wrap="square" rtlCol="0">
              <a:spAutoFit/>
            </a:bodyPr>
            <a:lstStyle/>
            <a:p>
              <a:pPr algn="ctr">
                <a:lnSpc>
                  <a:spcPts val="2300"/>
                </a:lnSpc>
              </a:pPr>
              <a:r>
                <a:rPr lang="en-US" sz="925" i="1" dirty="0">
                  <a:latin typeface="Montserrat" panose="02000505000000020004" pitchFamily="2" charset="0"/>
                  <a:ea typeface="Montserrat Light" charset="0"/>
                  <a:cs typeface="Montserrat Light" charset="0"/>
                </a:rPr>
                <a:t>Have them for one. Living grass to for can't gathered waters had winged. Creepiest don't subdue which </a:t>
              </a:r>
              <a:r>
                <a:rPr lang="en-US" sz="925" i="1" dirty="0" err="1">
                  <a:latin typeface="Montserrat" panose="02000505000000020004" pitchFamily="2" charset="0"/>
                  <a:ea typeface="Montserrat Light" charset="0"/>
                  <a:cs typeface="Montserrat Light" charset="0"/>
                </a:rPr>
                <a:t>i</a:t>
              </a:r>
              <a:r>
                <a:rPr lang="en-US" sz="925" i="1" dirty="0">
                  <a:latin typeface="Montserrat" panose="02000505000000020004" pitchFamily="2" charset="0"/>
                  <a:ea typeface="Montserrat Light" charset="0"/>
                  <a:cs typeface="Montserrat Light" charset="0"/>
                </a:rPr>
                <a:t> two set had seasons. Fifth you'll, man wherein </a:t>
              </a:r>
              <a:r>
                <a:rPr lang="en-US" sz="925" i="1" dirty="0" err="1">
                  <a:latin typeface="Montserrat" panose="02000505000000020004" pitchFamily="2" charset="0"/>
                  <a:ea typeface="Montserrat Light" charset="0"/>
                  <a:cs typeface="Montserrat Light" charset="0"/>
                </a:rPr>
                <a:t>trhe</a:t>
              </a:r>
              <a:r>
                <a:rPr lang="en-US" sz="925" i="1" dirty="0">
                  <a:latin typeface="Montserrat" panose="02000505000000020004" pitchFamily="2" charset="0"/>
                  <a:ea typeface="Montserrat Light" charset="0"/>
                  <a:cs typeface="Montserrat Light" charset="0"/>
                </a:rPr>
                <a:t> best &amp; seas our</a:t>
              </a:r>
            </a:p>
          </p:txBody>
        </p:sp>
        <p:sp>
          <p:nvSpPr>
            <p:cNvPr id="56" name="TextBox 55">
              <a:extLst>
                <a:ext uri="{FF2B5EF4-FFF2-40B4-BE49-F238E27FC236}">
                  <a16:creationId xmlns:a16="http://schemas.microsoft.com/office/drawing/2014/main" id="{FE264D12-01BC-4FEE-B153-67CEC7621D5D}"/>
                </a:ext>
              </a:extLst>
            </p:cNvPr>
            <p:cNvSpPr txBox="1"/>
            <p:nvPr/>
          </p:nvSpPr>
          <p:spPr>
            <a:xfrm>
              <a:off x="1949110" y="2655878"/>
              <a:ext cx="1661160" cy="523220"/>
            </a:xfrm>
            <a:prstGeom prst="rect">
              <a:avLst/>
            </a:prstGeom>
            <a:noFill/>
          </p:spPr>
          <p:txBody>
            <a:bodyPr wrap="square" rtlCol="0">
              <a:spAutoFit/>
            </a:bodyPr>
            <a:lstStyle/>
            <a:p>
              <a:pPr algn="ctr"/>
              <a:r>
                <a:rPr lang="en-US" sz="2800" spc="300" dirty="0">
                  <a:latin typeface="Montserrat" panose="02000505000000020004" pitchFamily="2" charset="0"/>
                  <a:ea typeface="Montserrat" charset="0"/>
                  <a:cs typeface="Montserrat" charset="0"/>
                </a:rPr>
                <a:t>8.963</a:t>
              </a:r>
              <a:endParaRPr lang="en-US" sz="2800" spc="300" dirty="0">
                <a:latin typeface="Montserrat" panose="02000505000000020004" pitchFamily="2" charset="0"/>
                <a:ea typeface="Montserrat Light" charset="0"/>
                <a:cs typeface="Montserrat Light" charset="0"/>
              </a:endParaRPr>
            </a:p>
          </p:txBody>
        </p:sp>
        <p:sp>
          <p:nvSpPr>
            <p:cNvPr id="20" name="TextBox 19">
              <a:extLst>
                <a:ext uri="{FF2B5EF4-FFF2-40B4-BE49-F238E27FC236}">
                  <a16:creationId xmlns:a16="http://schemas.microsoft.com/office/drawing/2014/main" id="{4941A7AF-0CBE-429A-9C9E-0E830A376304}"/>
                </a:ext>
              </a:extLst>
            </p:cNvPr>
            <p:cNvSpPr txBox="1"/>
            <p:nvPr/>
          </p:nvSpPr>
          <p:spPr>
            <a:xfrm>
              <a:off x="2381250" y="1838031"/>
              <a:ext cx="828546" cy="707886"/>
            </a:xfrm>
            <a:prstGeom prst="rect">
              <a:avLst/>
            </a:prstGeom>
            <a:noFill/>
          </p:spPr>
          <p:txBody>
            <a:bodyPr wrap="square" rtlCol="0" anchor="ctr">
              <a:spAutoFit/>
            </a:bodyPr>
            <a:lstStyle/>
            <a:p>
              <a:pPr algn="ctr"/>
              <a:r>
                <a:rPr lang="en-US" sz="4000" dirty="0">
                  <a:latin typeface="FontAwesome" pitchFamily="50" charset="0"/>
                </a:rPr>
                <a:t></a:t>
              </a:r>
              <a:endParaRPr lang="en-US" sz="333300" spc="-100" dirty="0">
                <a:latin typeface="FontAwesome" pitchFamily="50" charset="0"/>
                <a:ea typeface="Montserrat Hairline" charset="0"/>
                <a:cs typeface="Montserrat Hairline" charset="0"/>
              </a:endParaRPr>
            </a:p>
          </p:txBody>
        </p:sp>
      </p:grpSp>
    </p:spTree>
    <p:extLst>
      <p:ext uri="{BB962C8B-B14F-4D97-AF65-F5344CB8AC3E}">
        <p14:creationId xmlns:p14="http://schemas.microsoft.com/office/powerpoint/2010/main" val="2180291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1EE5BD6-71A3-467D-9172-63EADDCD6A58}"/>
              </a:ext>
            </a:extLst>
          </p:cNvPr>
          <p:cNvGrpSpPr/>
          <p:nvPr/>
        </p:nvGrpSpPr>
        <p:grpSpPr>
          <a:xfrm>
            <a:off x="5502394" y="1795820"/>
            <a:ext cx="4084956" cy="1633180"/>
            <a:chOff x="6154057" y="3129320"/>
            <a:chExt cx="4084956" cy="1633180"/>
          </a:xfrm>
        </p:grpSpPr>
        <p:sp>
          <p:nvSpPr>
            <p:cNvPr id="16" name="TextBox 15">
              <a:extLst>
                <a:ext uri="{FF2B5EF4-FFF2-40B4-BE49-F238E27FC236}">
                  <a16:creationId xmlns:a16="http://schemas.microsoft.com/office/drawing/2014/main" id="{2199C96F-EBCA-4440-ABD6-6954704C45CA}"/>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STORY</a:t>
              </a:r>
            </a:p>
            <a:p>
              <a:pPr>
                <a:lnSpc>
                  <a:spcPts val="3700"/>
                </a:lnSpc>
              </a:pPr>
              <a:r>
                <a:rPr lang="en-US" sz="3600" spc="600" dirty="0">
                  <a:solidFill>
                    <a:schemeClr val="tx1">
                      <a:lumMod val="65000"/>
                      <a:lumOff val="35000"/>
                    </a:schemeClr>
                  </a:solidFill>
                  <a:latin typeface="Raleway" panose="020B0503030101060003" pitchFamily="34" charset="0"/>
                </a:rPr>
                <a:t>ABOUT WHO</a:t>
              </a:r>
            </a:p>
            <a:p>
              <a:pPr>
                <a:lnSpc>
                  <a:spcPts val="3700"/>
                </a:lnSpc>
              </a:pPr>
              <a:r>
                <a:rPr lang="en-US" sz="3600" spc="600" dirty="0">
                  <a:solidFill>
                    <a:schemeClr val="tx1">
                      <a:lumMod val="65000"/>
                      <a:lumOff val="35000"/>
                    </a:schemeClr>
                  </a:solidFill>
                  <a:latin typeface="Raleway" panose="020B0503030101060003" pitchFamily="34" charset="0"/>
                </a:rPr>
                <a:t>WE ARE</a:t>
              </a:r>
            </a:p>
          </p:txBody>
        </p:sp>
        <p:cxnSp>
          <p:nvCxnSpPr>
            <p:cNvPr id="17" name="Straight Connector 16">
              <a:extLst>
                <a:ext uri="{FF2B5EF4-FFF2-40B4-BE49-F238E27FC236}">
                  <a16:creationId xmlns:a16="http://schemas.microsoft.com/office/drawing/2014/main" id="{54956F6E-1A0C-4B01-8626-AFA04E48AAD6}"/>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52B24EB0-8988-4AB9-94C7-566DC3613735}"/>
              </a:ext>
            </a:extLst>
          </p:cNvPr>
          <p:cNvSpPr txBox="1"/>
          <p:nvPr/>
        </p:nvSpPr>
        <p:spPr>
          <a:xfrm>
            <a:off x="7102594" y="4264415"/>
            <a:ext cx="3382592"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sp>
        <p:nvSpPr>
          <p:cNvPr id="10" name="Freeform 5">
            <a:extLst>
              <a:ext uri="{FF2B5EF4-FFF2-40B4-BE49-F238E27FC236}">
                <a16:creationId xmlns:a16="http://schemas.microsoft.com/office/drawing/2014/main" id="{A0F74E1D-E210-4906-A9B4-A153A194BFC4}"/>
              </a:ext>
            </a:extLst>
          </p:cNvPr>
          <p:cNvSpPr>
            <a:spLocks/>
          </p:cNvSpPr>
          <p:nvPr/>
        </p:nvSpPr>
        <p:spPr bwMode="auto">
          <a:xfrm>
            <a:off x="0" y="0"/>
            <a:ext cx="5321300" cy="6858000"/>
          </a:xfrm>
          <a:custGeom>
            <a:avLst/>
            <a:gdLst>
              <a:gd name="T0" fmla="*/ 0 w 2514"/>
              <a:gd name="T1" fmla="*/ 0 h 3240"/>
              <a:gd name="T2" fmla="*/ 0 w 2514"/>
              <a:gd name="T3" fmla="*/ 3240 h 3240"/>
              <a:gd name="T4" fmla="*/ 1556 w 2514"/>
              <a:gd name="T5" fmla="*/ 3240 h 3240"/>
              <a:gd name="T6" fmla="*/ 2514 w 2514"/>
              <a:gd name="T7" fmla="*/ 0 h 3240"/>
              <a:gd name="T8" fmla="*/ 0 w 2514"/>
              <a:gd name="T9" fmla="*/ 0 h 3240"/>
            </a:gdLst>
            <a:ahLst/>
            <a:cxnLst>
              <a:cxn ang="0">
                <a:pos x="T0" y="T1"/>
              </a:cxn>
              <a:cxn ang="0">
                <a:pos x="T2" y="T3"/>
              </a:cxn>
              <a:cxn ang="0">
                <a:pos x="T4" y="T5"/>
              </a:cxn>
              <a:cxn ang="0">
                <a:pos x="T6" y="T7"/>
              </a:cxn>
              <a:cxn ang="0">
                <a:pos x="T8" y="T9"/>
              </a:cxn>
            </a:cxnLst>
            <a:rect l="0" t="0" r="r" b="b"/>
            <a:pathLst>
              <a:path w="2514" h="3240">
                <a:moveTo>
                  <a:pt x="0" y="0"/>
                </a:moveTo>
                <a:lnTo>
                  <a:pt x="0" y="3240"/>
                </a:lnTo>
                <a:lnTo>
                  <a:pt x="1556" y="3240"/>
                </a:lnTo>
                <a:lnTo>
                  <a:pt x="251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3" name="Picture Placeholder 12">
            <a:extLst>
              <a:ext uri="{FF2B5EF4-FFF2-40B4-BE49-F238E27FC236}">
                <a16:creationId xmlns:a16="http://schemas.microsoft.com/office/drawing/2014/main" id="{99AAB040-027B-4524-A8AF-80014F6CDA91}"/>
              </a:ext>
            </a:extLst>
          </p:cNvPr>
          <p:cNvPicPr>
            <a:picLocks noGrp="1" noChangeAspect="1"/>
          </p:cNvPicPr>
          <p:nvPr>
            <p:ph type="pic" sz="quarter" idx="10"/>
          </p:nvPr>
        </p:nvPicPr>
        <p:blipFill rotWithShape="1">
          <a:blip r:embed="rId2"/>
          <a:srcRect l="26838" r="21562"/>
          <a:stretch/>
        </p:blipFill>
        <p:spPr>
          <a:xfrm>
            <a:off x="0" y="0"/>
            <a:ext cx="5321300" cy="6858000"/>
          </a:xfrm>
        </p:spPr>
      </p:pic>
    </p:spTree>
    <p:extLst>
      <p:ext uri="{BB962C8B-B14F-4D97-AF65-F5344CB8AC3E}">
        <p14:creationId xmlns:p14="http://schemas.microsoft.com/office/powerpoint/2010/main" val="3257804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6C8967-8327-4228-A3F2-AF27983C4A87}"/>
              </a:ext>
            </a:extLst>
          </p:cNvPr>
          <p:cNvSpPr/>
          <p:nvPr/>
        </p:nvSpPr>
        <p:spPr>
          <a:xfrm>
            <a:off x="0" y="0"/>
            <a:ext cx="62103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AA6794D4-6282-48DB-9E7E-5C8D174B9810}"/>
              </a:ext>
            </a:extLst>
          </p:cNvPr>
          <p:cNvSpPr txBox="1"/>
          <p:nvPr/>
        </p:nvSpPr>
        <p:spPr>
          <a:xfrm>
            <a:off x="1236648" y="2551837"/>
            <a:ext cx="3737004" cy="1754326"/>
          </a:xfrm>
          <a:prstGeom prst="rect">
            <a:avLst/>
          </a:prstGeom>
          <a:noFill/>
        </p:spPr>
        <p:txBody>
          <a:bodyPr wrap="square" rtlCol="0">
            <a:spAutoFit/>
          </a:bodyPr>
          <a:lstStyle/>
          <a:p>
            <a:r>
              <a:rPr lang="en-US" sz="6000" dirty="0">
                <a:latin typeface="Raleway" panose="020B0503030101060003" pitchFamily="34" charset="0"/>
              </a:rPr>
              <a:t>The Skills</a:t>
            </a:r>
          </a:p>
          <a:p>
            <a:r>
              <a:rPr lang="en-US" sz="4400" dirty="0">
                <a:latin typeface="Raleway" panose="020B0503030101060003" pitchFamily="34" charset="0"/>
              </a:rPr>
              <a:t>Proposal</a:t>
            </a:r>
          </a:p>
        </p:txBody>
      </p:sp>
      <p:grpSp>
        <p:nvGrpSpPr>
          <p:cNvPr id="6" name="Group 5">
            <a:extLst>
              <a:ext uri="{FF2B5EF4-FFF2-40B4-BE49-F238E27FC236}">
                <a16:creationId xmlns:a16="http://schemas.microsoft.com/office/drawing/2014/main" id="{170F8ADE-0B8D-406E-B168-56990DD5AA14}"/>
              </a:ext>
            </a:extLst>
          </p:cNvPr>
          <p:cNvGrpSpPr/>
          <p:nvPr/>
        </p:nvGrpSpPr>
        <p:grpSpPr>
          <a:xfrm>
            <a:off x="5886448" y="1022249"/>
            <a:ext cx="4315966" cy="4813502"/>
            <a:chOff x="5886448" y="1167290"/>
            <a:chExt cx="4315966" cy="4813502"/>
          </a:xfrm>
        </p:grpSpPr>
        <p:sp>
          <p:nvSpPr>
            <p:cNvPr id="22" name="Oval 21">
              <a:extLst>
                <a:ext uri="{FF2B5EF4-FFF2-40B4-BE49-F238E27FC236}">
                  <a16:creationId xmlns:a16="http://schemas.microsoft.com/office/drawing/2014/main" id="{5BA9568B-E5A2-4BEF-9A34-6B695C23CE62}"/>
                </a:ext>
              </a:extLst>
            </p:cNvPr>
            <p:cNvSpPr/>
            <p:nvPr/>
          </p:nvSpPr>
          <p:spPr>
            <a:xfrm>
              <a:off x="5886448" y="1174435"/>
              <a:ext cx="569343" cy="5693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3" name="Rectangle 22">
              <a:extLst>
                <a:ext uri="{FF2B5EF4-FFF2-40B4-BE49-F238E27FC236}">
                  <a16:creationId xmlns:a16="http://schemas.microsoft.com/office/drawing/2014/main" id="{F37A29C0-F0B4-4BA6-BEA8-CAFF14E345C8}"/>
                </a:ext>
              </a:extLst>
            </p:cNvPr>
            <p:cNvSpPr/>
            <p:nvPr/>
          </p:nvSpPr>
          <p:spPr>
            <a:xfrm>
              <a:off x="5927621"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25" name="TextBox 24">
              <a:extLst>
                <a:ext uri="{FF2B5EF4-FFF2-40B4-BE49-F238E27FC236}">
                  <a16:creationId xmlns:a16="http://schemas.microsoft.com/office/drawing/2014/main" id="{82EAADAE-9FF0-441D-80A3-D82F165AE824}"/>
                </a:ext>
              </a:extLst>
            </p:cNvPr>
            <p:cNvSpPr txBox="1"/>
            <p:nvPr/>
          </p:nvSpPr>
          <p:spPr>
            <a:xfrm>
              <a:off x="6800851" y="116729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28" name="TextBox 27">
              <a:extLst>
                <a:ext uri="{FF2B5EF4-FFF2-40B4-BE49-F238E27FC236}">
                  <a16:creationId xmlns:a16="http://schemas.microsoft.com/office/drawing/2014/main" id="{35615D99-CE3E-4D43-9F7A-80D97F2C3581}"/>
                </a:ext>
              </a:extLst>
            </p:cNvPr>
            <p:cNvSpPr txBox="1"/>
            <p:nvPr/>
          </p:nvSpPr>
          <p:spPr>
            <a:xfrm>
              <a:off x="6800850" y="1485326"/>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37" name="Oval 36">
              <a:extLst>
                <a:ext uri="{FF2B5EF4-FFF2-40B4-BE49-F238E27FC236}">
                  <a16:creationId xmlns:a16="http://schemas.microsoft.com/office/drawing/2014/main" id="{7AC995EA-98A3-4024-B1DA-32BD0F08B954}"/>
                </a:ext>
              </a:extLst>
            </p:cNvPr>
            <p:cNvSpPr/>
            <p:nvPr/>
          </p:nvSpPr>
          <p:spPr>
            <a:xfrm>
              <a:off x="5886448" y="3007068"/>
              <a:ext cx="569343" cy="5693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Rectangle 37">
              <a:extLst>
                <a:ext uri="{FF2B5EF4-FFF2-40B4-BE49-F238E27FC236}">
                  <a16:creationId xmlns:a16="http://schemas.microsoft.com/office/drawing/2014/main" id="{54655FE5-1089-47C3-8089-71006438E4D7}"/>
                </a:ext>
              </a:extLst>
            </p:cNvPr>
            <p:cNvSpPr/>
            <p:nvPr/>
          </p:nvSpPr>
          <p:spPr>
            <a:xfrm>
              <a:off x="5927621"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39" name="TextBox 38">
              <a:extLst>
                <a:ext uri="{FF2B5EF4-FFF2-40B4-BE49-F238E27FC236}">
                  <a16:creationId xmlns:a16="http://schemas.microsoft.com/office/drawing/2014/main" id="{5E5A84F0-A971-43B4-9F45-5685D5E09E0B}"/>
                </a:ext>
              </a:extLst>
            </p:cNvPr>
            <p:cNvSpPr txBox="1"/>
            <p:nvPr/>
          </p:nvSpPr>
          <p:spPr>
            <a:xfrm>
              <a:off x="6800851" y="299992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40" name="TextBox 39">
              <a:extLst>
                <a:ext uri="{FF2B5EF4-FFF2-40B4-BE49-F238E27FC236}">
                  <a16:creationId xmlns:a16="http://schemas.microsoft.com/office/drawing/2014/main" id="{439FFF4F-D96A-4BD2-98AE-4F06CA277C0A}"/>
                </a:ext>
              </a:extLst>
            </p:cNvPr>
            <p:cNvSpPr txBox="1"/>
            <p:nvPr/>
          </p:nvSpPr>
          <p:spPr>
            <a:xfrm>
              <a:off x="6800850" y="3317959"/>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42" name="Oval 41">
              <a:extLst>
                <a:ext uri="{FF2B5EF4-FFF2-40B4-BE49-F238E27FC236}">
                  <a16:creationId xmlns:a16="http://schemas.microsoft.com/office/drawing/2014/main" id="{030ACF3F-44CA-4AB3-B4B4-2FA4E1A05668}"/>
                </a:ext>
              </a:extLst>
            </p:cNvPr>
            <p:cNvSpPr/>
            <p:nvPr/>
          </p:nvSpPr>
          <p:spPr>
            <a:xfrm>
              <a:off x="5886448" y="4684375"/>
              <a:ext cx="569343" cy="5693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Rectangle 42">
              <a:extLst>
                <a:ext uri="{FF2B5EF4-FFF2-40B4-BE49-F238E27FC236}">
                  <a16:creationId xmlns:a16="http://schemas.microsoft.com/office/drawing/2014/main" id="{A8213438-BFA0-42A5-99C5-4CBAE3E8793D}"/>
                </a:ext>
              </a:extLst>
            </p:cNvPr>
            <p:cNvSpPr/>
            <p:nvPr/>
          </p:nvSpPr>
          <p:spPr>
            <a:xfrm>
              <a:off x="5927621" y="4738213"/>
              <a:ext cx="457621" cy="461665"/>
            </a:xfrm>
            <a:prstGeom prst="rect">
              <a:avLst/>
            </a:prstGeom>
          </p:spPr>
          <p:txBody>
            <a:bodyPr wrap="square" anchor="ctr">
              <a:spAutoFit/>
            </a:bodyPr>
            <a:lstStyle/>
            <a:p>
              <a:pPr algn="ctr"/>
              <a:r>
                <a:rPr lang="en-US" sz="2400" dirty="0">
                  <a:solidFill>
                    <a:schemeClr val="bg1"/>
                  </a:solidFill>
                  <a:latin typeface="FontAwesome" charset="0"/>
                </a:rPr>
                <a:t></a:t>
              </a:r>
              <a:endParaRPr lang="en-US" sz="2400" dirty="0">
                <a:solidFill>
                  <a:schemeClr val="bg1"/>
                </a:solidFill>
              </a:endParaRPr>
            </a:p>
          </p:txBody>
        </p:sp>
        <p:sp>
          <p:nvSpPr>
            <p:cNvPr id="44" name="TextBox 43">
              <a:extLst>
                <a:ext uri="{FF2B5EF4-FFF2-40B4-BE49-F238E27FC236}">
                  <a16:creationId xmlns:a16="http://schemas.microsoft.com/office/drawing/2014/main" id="{8F1B629D-EDB9-4269-BC3A-56B40F782032}"/>
                </a:ext>
              </a:extLst>
            </p:cNvPr>
            <p:cNvSpPr txBox="1"/>
            <p:nvPr/>
          </p:nvSpPr>
          <p:spPr>
            <a:xfrm>
              <a:off x="6800851" y="467723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45" name="TextBox 44">
              <a:extLst>
                <a:ext uri="{FF2B5EF4-FFF2-40B4-BE49-F238E27FC236}">
                  <a16:creationId xmlns:a16="http://schemas.microsoft.com/office/drawing/2014/main" id="{2ACA0B1C-F964-4476-9A33-3117945DE49E}"/>
                </a:ext>
              </a:extLst>
            </p:cNvPr>
            <p:cNvSpPr txBox="1"/>
            <p:nvPr/>
          </p:nvSpPr>
          <p:spPr>
            <a:xfrm>
              <a:off x="6800850" y="4995266"/>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grpSp>
    </p:spTree>
    <p:extLst>
      <p:ext uri="{BB962C8B-B14F-4D97-AF65-F5344CB8AC3E}">
        <p14:creationId xmlns:p14="http://schemas.microsoft.com/office/powerpoint/2010/main" val="3130802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BC2D5B-C721-480A-B8F8-D7908D75AECF}"/>
              </a:ext>
            </a:extLst>
          </p:cNvPr>
          <p:cNvSpPr/>
          <p:nvPr/>
        </p:nvSpPr>
        <p:spPr>
          <a:xfrm>
            <a:off x="0" y="2006600"/>
            <a:ext cx="12192000" cy="4851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5C47399D-3E05-43AB-8304-28CB99E41EEC}"/>
              </a:ext>
            </a:extLst>
          </p:cNvPr>
          <p:cNvCxnSpPr>
            <a:cxnSpLocks/>
          </p:cNvCxnSpPr>
          <p:nvPr/>
        </p:nvCxnSpPr>
        <p:spPr>
          <a:xfrm>
            <a:off x="0" y="3482975"/>
            <a:ext cx="12192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13EB3D07-ED4B-4E25-B853-7EA9F97240B8}"/>
              </a:ext>
            </a:extLst>
          </p:cNvPr>
          <p:cNvSpPr/>
          <p:nvPr/>
        </p:nvSpPr>
        <p:spPr>
          <a:xfrm>
            <a:off x="2489867" y="3363913"/>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6B39004-4D94-4541-8BA6-42B65742A58D}"/>
              </a:ext>
            </a:extLst>
          </p:cNvPr>
          <p:cNvSpPr/>
          <p:nvPr/>
        </p:nvSpPr>
        <p:spPr>
          <a:xfrm>
            <a:off x="5976938" y="3363913"/>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F66992B9-133B-4BA0-BE9A-C67DE66415D3}"/>
              </a:ext>
            </a:extLst>
          </p:cNvPr>
          <p:cNvSpPr/>
          <p:nvPr/>
        </p:nvSpPr>
        <p:spPr>
          <a:xfrm>
            <a:off x="9817228" y="3363913"/>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AF13C0A-C1B2-4BFD-BACB-DEFB6944ADC0}"/>
              </a:ext>
            </a:extLst>
          </p:cNvPr>
          <p:cNvSpPr/>
          <p:nvPr/>
        </p:nvSpPr>
        <p:spPr>
          <a:xfrm>
            <a:off x="2195995" y="2534941"/>
            <a:ext cx="825867" cy="738664"/>
          </a:xfrm>
          <a:prstGeom prst="rect">
            <a:avLst/>
          </a:prstGeom>
        </p:spPr>
        <p:txBody>
          <a:bodyPr wrap="square" anchor="ctr">
            <a:spAutoFit/>
          </a:bodyPr>
          <a:lstStyle/>
          <a:p>
            <a:pPr algn="ctr"/>
            <a:r>
              <a:rPr lang="en-US" sz="4200" dirty="0">
                <a:solidFill>
                  <a:schemeClr val="bg1">
                    <a:lumMod val="85000"/>
                  </a:schemeClr>
                </a:solidFill>
                <a:latin typeface="FontAwesome" charset="0"/>
              </a:rPr>
              <a:t></a:t>
            </a:r>
            <a:endParaRPr lang="en-US" sz="4200" dirty="0">
              <a:solidFill>
                <a:schemeClr val="bg1">
                  <a:lumMod val="85000"/>
                </a:schemeClr>
              </a:solidFill>
            </a:endParaRPr>
          </a:p>
        </p:txBody>
      </p:sp>
      <p:grpSp>
        <p:nvGrpSpPr>
          <p:cNvPr id="12" name="Group 11">
            <a:extLst>
              <a:ext uri="{FF2B5EF4-FFF2-40B4-BE49-F238E27FC236}">
                <a16:creationId xmlns:a16="http://schemas.microsoft.com/office/drawing/2014/main" id="{F8D22CA1-5ADE-47BB-B489-C1A83F7E9443}"/>
              </a:ext>
            </a:extLst>
          </p:cNvPr>
          <p:cNvGrpSpPr/>
          <p:nvPr/>
        </p:nvGrpSpPr>
        <p:grpSpPr>
          <a:xfrm>
            <a:off x="1403009" y="4073226"/>
            <a:ext cx="2411838" cy="1023947"/>
            <a:chOff x="697123" y="4009726"/>
            <a:chExt cx="2411838" cy="1023947"/>
          </a:xfrm>
        </p:grpSpPr>
        <p:sp>
          <p:nvSpPr>
            <p:cNvPr id="34" name="TextBox 33">
              <a:extLst>
                <a:ext uri="{FF2B5EF4-FFF2-40B4-BE49-F238E27FC236}">
                  <a16:creationId xmlns:a16="http://schemas.microsoft.com/office/drawing/2014/main" id="{23347958-AE9D-423F-9391-00D6B1EACE6D}"/>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35" name="TextBox 34">
              <a:extLst>
                <a:ext uri="{FF2B5EF4-FFF2-40B4-BE49-F238E27FC236}">
                  <a16:creationId xmlns:a16="http://schemas.microsoft.com/office/drawing/2014/main" id="{C5C85644-5A4E-4CAF-918A-1D91BFDC7843}"/>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grpSp>
        <p:nvGrpSpPr>
          <p:cNvPr id="39" name="Group 38">
            <a:extLst>
              <a:ext uri="{FF2B5EF4-FFF2-40B4-BE49-F238E27FC236}">
                <a16:creationId xmlns:a16="http://schemas.microsoft.com/office/drawing/2014/main" id="{3A20A569-0527-48FD-BA0C-91BEF0CBBF1A}"/>
              </a:ext>
            </a:extLst>
          </p:cNvPr>
          <p:cNvGrpSpPr/>
          <p:nvPr/>
        </p:nvGrpSpPr>
        <p:grpSpPr>
          <a:xfrm>
            <a:off x="4890081" y="4073226"/>
            <a:ext cx="2411838" cy="1023947"/>
            <a:chOff x="697123" y="4009726"/>
            <a:chExt cx="2411838" cy="1023947"/>
          </a:xfrm>
        </p:grpSpPr>
        <p:sp>
          <p:nvSpPr>
            <p:cNvPr id="40" name="TextBox 39">
              <a:extLst>
                <a:ext uri="{FF2B5EF4-FFF2-40B4-BE49-F238E27FC236}">
                  <a16:creationId xmlns:a16="http://schemas.microsoft.com/office/drawing/2014/main" id="{7CCED618-51C4-4FDB-867A-3DDE1D110E08}"/>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41" name="TextBox 40">
              <a:extLst>
                <a:ext uri="{FF2B5EF4-FFF2-40B4-BE49-F238E27FC236}">
                  <a16:creationId xmlns:a16="http://schemas.microsoft.com/office/drawing/2014/main" id="{CCD3625F-B1CC-4F9F-A08A-9A75184E14F1}"/>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grpSp>
        <p:nvGrpSpPr>
          <p:cNvPr id="45" name="Group 44">
            <a:extLst>
              <a:ext uri="{FF2B5EF4-FFF2-40B4-BE49-F238E27FC236}">
                <a16:creationId xmlns:a16="http://schemas.microsoft.com/office/drawing/2014/main" id="{EC7484BA-60F0-457B-B1B1-6C7DD6998455}"/>
              </a:ext>
            </a:extLst>
          </p:cNvPr>
          <p:cNvGrpSpPr/>
          <p:nvPr/>
        </p:nvGrpSpPr>
        <p:grpSpPr>
          <a:xfrm>
            <a:off x="8730370" y="4073226"/>
            <a:ext cx="2411838" cy="1023947"/>
            <a:chOff x="697123" y="4009726"/>
            <a:chExt cx="2411838" cy="1023947"/>
          </a:xfrm>
        </p:grpSpPr>
        <p:sp>
          <p:nvSpPr>
            <p:cNvPr id="46" name="TextBox 45">
              <a:extLst>
                <a:ext uri="{FF2B5EF4-FFF2-40B4-BE49-F238E27FC236}">
                  <a16:creationId xmlns:a16="http://schemas.microsoft.com/office/drawing/2014/main" id="{B807271D-2A22-40BD-838A-5184C256ADF5}"/>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47" name="TextBox 46">
              <a:extLst>
                <a:ext uri="{FF2B5EF4-FFF2-40B4-BE49-F238E27FC236}">
                  <a16:creationId xmlns:a16="http://schemas.microsoft.com/office/drawing/2014/main" id="{2985F3F9-0784-4680-8826-A6E0A4D7E98A}"/>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sp>
        <p:nvSpPr>
          <p:cNvPr id="48" name="Rectangle 47">
            <a:extLst>
              <a:ext uri="{FF2B5EF4-FFF2-40B4-BE49-F238E27FC236}">
                <a16:creationId xmlns:a16="http://schemas.microsoft.com/office/drawing/2014/main" id="{11E06FB2-8743-43A0-BCD2-72F8049EF76A}"/>
              </a:ext>
            </a:extLst>
          </p:cNvPr>
          <p:cNvSpPr/>
          <p:nvPr/>
        </p:nvSpPr>
        <p:spPr>
          <a:xfrm>
            <a:off x="5683066" y="2534941"/>
            <a:ext cx="825867" cy="769441"/>
          </a:xfrm>
          <a:prstGeom prst="rect">
            <a:avLst/>
          </a:prstGeom>
        </p:spPr>
        <p:txBody>
          <a:bodyPr wrap="square" anchor="ctr">
            <a:spAutoFit/>
          </a:bodyPr>
          <a:lstStyle/>
          <a:p>
            <a:pPr algn="ctr"/>
            <a:r>
              <a:rPr lang="en-US" sz="4400" dirty="0">
                <a:solidFill>
                  <a:schemeClr val="bg1">
                    <a:lumMod val="85000"/>
                  </a:schemeClr>
                </a:solidFill>
                <a:latin typeface="FontAwesome" charset="0"/>
              </a:rPr>
              <a:t></a:t>
            </a:r>
            <a:endParaRPr lang="en-US" sz="4400" dirty="0">
              <a:solidFill>
                <a:schemeClr val="bg1">
                  <a:lumMod val="85000"/>
                </a:schemeClr>
              </a:solidFill>
            </a:endParaRPr>
          </a:p>
        </p:txBody>
      </p:sp>
      <p:sp>
        <p:nvSpPr>
          <p:cNvPr id="49" name="Rectangle 48">
            <a:extLst>
              <a:ext uri="{FF2B5EF4-FFF2-40B4-BE49-F238E27FC236}">
                <a16:creationId xmlns:a16="http://schemas.microsoft.com/office/drawing/2014/main" id="{6F6480AD-E0DE-4094-B7AF-08E215B3B827}"/>
              </a:ext>
            </a:extLst>
          </p:cNvPr>
          <p:cNvSpPr/>
          <p:nvPr/>
        </p:nvSpPr>
        <p:spPr>
          <a:xfrm>
            <a:off x="9523356" y="2534941"/>
            <a:ext cx="825867" cy="769441"/>
          </a:xfrm>
          <a:prstGeom prst="rect">
            <a:avLst/>
          </a:prstGeom>
        </p:spPr>
        <p:txBody>
          <a:bodyPr wrap="square" anchor="ctr">
            <a:spAutoFit/>
          </a:bodyPr>
          <a:lstStyle/>
          <a:p>
            <a:pPr algn="ctr"/>
            <a:r>
              <a:rPr lang="en-US" sz="4400" dirty="0">
                <a:solidFill>
                  <a:schemeClr val="bg1">
                    <a:lumMod val="85000"/>
                  </a:schemeClr>
                </a:solidFill>
                <a:latin typeface="FontAwesome" charset="0"/>
              </a:rPr>
              <a:t></a:t>
            </a:r>
            <a:endParaRPr lang="en-US" sz="4400" dirty="0">
              <a:solidFill>
                <a:schemeClr val="bg1">
                  <a:lumMod val="85000"/>
                </a:schemeClr>
              </a:solidFill>
            </a:endParaRPr>
          </a:p>
        </p:txBody>
      </p:sp>
      <p:sp>
        <p:nvSpPr>
          <p:cNvPr id="18" name="TextBox 17">
            <a:extLst>
              <a:ext uri="{FF2B5EF4-FFF2-40B4-BE49-F238E27FC236}">
                <a16:creationId xmlns:a16="http://schemas.microsoft.com/office/drawing/2014/main" id="{DE8D7841-0F85-4DF6-B695-80B82B20C3C2}"/>
              </a:ext>
            </a:extLst>
          </p:cNvPr>
          <p:cNvSpPr txBox="1"/>
          <p:nvPr/>
        </p:nvSpPr>
        <p:spPr>
          <a:xfrm>
            <a:off x="1934419" y="605612"/>
            <a:ext cx="8298152" cy="784830"/>
          </a:xfrm>
          <a:prstGeom prst="rect">
            <a:avLst/>
          </a:prstGeom>
          <a:noFill/>
        </p:spPr>
        <p:txBody>
          <a:bodyPr wrap="square" rtlCol="0">
            <a:spAutoFit/>
          </a:bodyPr>
          <a:lstStyle/>
          <a:p>
            <a:pPr algn="ctr">
              <a:lnSpc>
                <a:spcPts val="2700"/>
              </a:lnSpc>
            </a:pPr>
            <a:r>
              <a:rPr lang="en-US" sz="2400" spc="600" dirty="0">
                <a:solidFill>
                  <a:schemeClr val="accent1"/>
                </a:solidFill>
                <a:latin typeface="Raleway" panose="020B0503030101060003" pitchFamily="34" charset="0"/>
              </a:rPr>
              <a:t>TIME LINE</a:t>
            </a:r>
          </a:p>
          <a:p>
            <a:pPr algn="ctr">
              <a:lnSpc>
                <a:spcPts val="2700"/>
              </a:lnSpc>
            </a:pPr>
            <a:r>
              <a:rPr lang="en-US" sz="2400" spc="600" dirty="0">
                <a:solidFill>
                  <a:schemeClr val="accent1"/>
                </a:solidFill>
                <a:latin typeface="Raleway" panose="020B0503030101060003" pitchFamily="34" charset="0"/>
              </a:rPr>
              <a:t>LOVELY PROPOSAL</a:t>
            </a:r>
          </a:p>
        </p:txBody>
      </p:sp>
    </p:spTree>
    <p:extLst>
      <p:ext uri="{BB962C8B-B14F-4D97-AF65-F5344CB8AC3E}">
        <p14:creationId xmlns:p14="http://schemas.microsoft.com/office/powerpoint/2010/main" val="2576046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3F0CD469-985E-452D-A23F-D7FCCADE2D71}"/>
              </a:ext>
            </a:extLst>
          </p:cNvPr>
          <p:cNvSpPr txBox="1"/>
          <p:nvPr/>
        </p:nvSpPr>
        <p:spPr>
          <a:xfrm>
            <a:off x="2994819" y="2348100"/>
            <a:ext cx="6202362" cy="969496"/>
          </a:xfrm>
          <a:prstGeom prst="rect">
            <a:avLst/>
          </a:prstGeom>
          <a:noFill/>
        </p:spPr>
        <p:txBody>
          <a:bodyPr wrap="square" rtlCol="0" anchor="ctr">
            <a:spAutoFit/>
          </a:bodyPr>
          <a:lstStyle/>
          <a:p>
            <a:pPr algn="ctr"/>
            <a:r>
              <a:rPr lang="en-US" sz="5700" spc="200" dirty="0">
                <a:solidFill>
                  <a:sysClr val="windowText" lastClr="000000"/>
                </a:solidFill>
                <a:latin typeface="Raleway Bold" panose="020B0803030101060003" pitchFamily="34" charset="0"/>
                <a:ea typeface="Montserrat" charset="0"/>
                <a:cs typeface="Arial" panose="020B0604020202020204" pitchFamily="34" charset="0"/>
              </a:rPr>
              <a:t>BUSINESS</a:t>
            </a:r>
          </a:p>
        </p:txBody>
      </p:sp>
      <p:sp>
        <p:nvSpPr>
          <p:cNvPr id="26" name="TextBox 25">
            <a:extLst>
              <a:ext uri="{FF2B5EF4-FFF2-40B4-BE49-F238E27FC236}">
                <a16:creationId xmlns:a16="http://schemas.microsoft.com/office/drawing/2014/main" id="{F6164312-1056-4453-B070-A2714FD4357E}"/>
              </a:ext>
            </a:extLst>
          </p:cNvPr>
          <p:cNvSpPr txBox="1"/>
          <p:nvPr/>
        </p:nvSpPr>
        <p:spPr>
          <a:xfrm>
            <a:off x="4483797" y="3174726"/>
            <a:ext cx="3224406" cy="461665"/>
          </a:xfrm>
          <a:prstGeom prst="rect">
            <a:avLst/>
          </a:prstGeom>
          <a:noFill/>
        </p:spPr>
        <p:txBody>
          <a:bodyPr wrap="square" rtlCol="0" anchor="ctr">
            <a:spAutoFit/>
          </a:bodyPr>
          <a:lstStyle/>
          <a:p>
            <a:pPr algn="ctr"/>
            <a:r>
              <a:rPr lang="en-US" sz="2400" spc="400" dirty="0">
                <a:solidFill>
                  <a:schemeClr val="accent1"/>
                </a:solidFill>
                <a:latin typeface="Raleway" panose="020B0503030101060003" pitchFamily="34" charset="0"/>
                <a:ea typeface="Montserrat" charset="0"/>
                <a:cs typeface="Arial" panose="020B0604020202020204" pitchFamily="34" charset="0"/>
              </a:rPr>
              <a:t>PROPOSAL</a:t>
            </a:r>
          </a:p>
        </p:txBody>
      </p:sp>
      <p:cxnSp>
        <p:nvCxnSpPr>
          <p:cNvPr id="24" name="Straight Connector 23">
            <a:extLst>
              <a:ext uri="{FF2B5EF4-FFF2-40B4-BE49-F238E27FC236}">
                <a16:creationId xmlns:a16="http://schemas.microsoft.com/office/drawing/2014/main" id="{0711F823-7544-4C8E-B4FF-410BC8A1362D}"/>
              </a:ext>
            </a:extLst>
          </p:cNvPr>
          <p:cNvCxnSpPr>
            <a:cxnSpLocks/>
          </p:cNvCxnSpPr>
          <p:nvPr/>
        </p:nvCxnSpPr>
        <p:spPr>
          <a:xfrm>
            <a:off x="7315542" y="3419808"/>
            <a:ext cx="487645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0314D63-8C65-4D36-AEA4-5C2FD493A37D}"/>
              </a:ext>
            </a:extLst>
          </p:cNvPr>
          <p:cNvCxnSpPr>
            <a:cxnSpLocks/>
          </p:cNvCxnSpPr>
          <p:nvPr/>
        </p:nvCxnSpPr>
        <p:spPr>
          <a:xfrm>
            <a:off x="0" y="3419808"/>
            <a:ext cx="483764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C3C45A2-06AE-40ED-B0E9-95A387076D11}"/>
              </a:ext>
            </a:extLst>
          </p:cNvPr>
          <p:cNvSpPr txBox="1"/>
          <p:nvPr/>
        </p:nvSpPr>
        <p:spPr>
          <a:xfrm>
            <a:off x="3572697" y="3803918"/>
            <a:ext cx="5046606" cy="803040"/>
          </a:xfrm>
          <a:prstGeom prst="rect">
            <a:avLst/>
          </a:prstGeom>
          <a:noFill/>
        </p:spPr>
        <p:txBody>
          <a:bodyPr wrap="square" rtlCol="0">
            <a:spAutoFit/>
          </a:bodyPr>
          <a:lstStyle/>
          <a:p>
            <a:pPr algn="ctr">
              <a:lnSpc>
                <a:spcPts val="1900"/>
              </a:lnSpc>
            </a:pPr>
            <a:r>
              <a:rPr lang="en-US" sz="1200" dirty="0">
                <a:solidFill>
                  <a:sysClr val="windowText" lastClr="000000"/>
                </a:solidFill>
              </a:rPr>
              <a:t>If you need help with the product, please contact the shop</a:t>
            </a:r>
          </a:p>
          <a:p>
            <a:pPr algn="ctr">
              <a:lnSpc>
                <a:spcPts val="1900"/>
              </a:lnSpc>
            </a:pPr>
            <a:r>
              <a:rPr lang="en-US" sz="1200" dirty="0">
                <a:solidFill>
                  <a:sysClr val="windowText" lastClr="000000"/>
                </a:solidFill>
              </a:rPr>
              <a:t>owner by visiting their shop profile and sending them a message.</a:t>
            </a:r>
          </a:p>
          <a:p>
            <a:pPr algn="ctr">
              <a:lnSpc>
                <a:spcPts val="1900"/>
              </a:lnSpc>
            </a:pPr>
            <a:r>
              <a:rPr lang="en-US" sz="1200" dirty="0">
                <a:solidFill>
                  <a:sysClr val="windowText" lastClr="000000"/>
                </a:solidFill>
              </a:rPr>
              <a:t>For anything else (licensing, billing, </a:t>
            </a:r>
            <a:r>
              <a:rPr lang="en-US" sz="1200" dirty="0" err="1">
                <a:solidFill>
                  <a:sysClr val="windowText" lastClr="000000"/>
                </a:solidFill>
              </a:rPr>
              <a:t>etc</a:t>
            </a:r>
            <a:r>
              <a:rPr lang="en-US" sz="1200" dirty="0">
                <a:solidFill>
                  <a:sysClr val="windowText" lastClr="000000"/>
                </a:solidFill>
              </a:rPr>
              <a:t>),</a:t>
            </a:r>
          </a:p>
        </p:txBody>
      </p:sp>
      <p:sp>
        <p:nvSpPr>
          <p:cNvPr id="7" name="Rectangle 6">
            <a:extLst>
              <a:ext uri="{FF2B5EF4-FFF2-40B4-BE49-F238E27FC236}">
                <a16:creationId xmlns:a16="http://schemas.microsoft.com/office/drawing/2014/main" id="{D5268E14-419A-47B4-8E4C-F12593E98A23}"/>
              </a:ext>
            </a:extLst>
          </p:cNvPr>
          <p:cNvSpPr/>
          <p:nvPr/>
        </p:nvSpPr>
        <p:spPr>
          <a:xfrm>
            <a:off x="5924550" y="0"/>
            <a:ext cx="342900" cy="2245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5036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70AB43A-9A6B-4B5B-8F57-A322452AFB0B}"/>
              </a:ext>
            </a:extLst>
          </p:cNvPr>
          <p:cNvSpPr/>
          <p:nvPr/>
        </p:nvSpPr>
        <p:spPr>
          <a:xfrm>
            <a:off x="0" y="0"/>
            <a:ext cx="12192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id="{5C47399D-3E05-43AB-8304-28CB99E41EEC}"/>
              </a:ext>
            </a:extLst>
          </p:cNvPr>
          <p:cNvCxnSpPr>
            <a:cxnSpLocks/>
          </p:cNvCxnSpPr>
          <p:nvPr/>
        </p:nvCxnSpPr>
        <p:spPr>
          <a:xfrm>
            <a:off x="0" y="3642512"/>
            <a:ext cx="12192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13EB3D07-ED4B-4E25-B853-7EA9F97240B8}"/>
              </a:ext>
            </a:extLst>
          </p:cNvPr>
          <p:cNvSpPr/>
          <p:nvPr/>
        </p:nvSpPr>
        <p:spPr>
          <a:xfrm>
            <a:off x="2489867" y="3523450"/>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sp>
        <p:nvSpPr>
          <p:cNvPr id="29" name="Oval 28">
            <a:extLst>
              <a:ext uri="{FF2B5EF4-FFF2-40B4-BE49-F238E27FC236}">
                <a16:creationId xmlns:a16="http://schemas.microsoft.com/office/drawing/2014/main" id="{36B39004-4D94-4541-8BA6-42B65742A58D}"/>
              </a:ext>
            </a:extLst>
          </p:cNvPr>
          <p:cNvSpPr/>
          <p:nvPr/>
        </p:nvSpPr>
        <p:spPr>
          <a:xfrm>
            <a:off x="5976938" y="3523450"/>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sp>
        <p:nvSpPr>
          <p:cNvPr id="31" name="Oval 30">
            <a:extLst>
              <a:ext uri="{FF2B5EF4-FFF2-40B4-BE49-F238E27FC236}">
                <a16:creationId xmlns:a16="http://schemas.microsoft.com/office/drawing/2014/main" id="{F66992B9-133B-4BA0-BE9A-C67DE66415D3}"/>
              </a:ext>
            </a:extLst>
          </p:cNvPr>
          <p:cNvSpPr/>
          <p:nvPr/>
        </p:nvSpPr>
        <p:spPr>
          <a:xfrm>
            <a:off x="9817228" y="3523450"/>
            <a:ext cx="238124" cy="238124"/>
          </a:xfrm>
          <a:prstGeom prst="ellipse">
            <a:avLst/>
          </a:prstGeom>
          <a:solidFill>
            <a:schemeClr val="tx1">
              <a:lumMod val="75000"/>
              <a:lumOff val="2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grpSp>
        <p:nvGrpSpPr>
          <p:cNvPr id="39" name="Group 38">
            <a:extLst>
              <a:ext uri="{FF2B5EF4-FFF2-40B4-BE49-F238E27FC236}">
                <a16:creationId xmlns:a16="http://schemas.microsoft.com/office/drawing/2014/main" id="{3A20A569-0527-48FD-BA0C-91BEF0CBBF1A}"/>
              </a:ext>
            </a:extLst>
          </p:cNvPr>
          <p:cNvGrpSpPr/>
          <p:nvPr/>
        </p:nvGrpSpPr>
        <p:grpSpPr>
          <a:xfrm>
            <a:off x="4890081" y="2056491"/>
            <a:ext cx="2411838" cy="1023947"/>
            <a:chOff x="697123" y="4009726"/>
            <a:chExt cx="2411838" cy="1023947"/>
          </a:xfrm>
        </p:grpSpPr>
        <p:sp>
          <p:nvSpPr>
            <p:cNvPr id="40" name="TextBox 39">
              <a:extLst>
                <a:ext uri="{FF2B5EF4-FFF2-40B4-BE49-F238E27FC236}">
                  <a16:creationId xmlns:a16="http://schemas.microsoft.com/office/drawing/2014/main" id="{7CCED618-51C4-4FDB-867A-3DDE1D110E08}"/>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41" name="TextBox 40">
              <a:extLst>
                <a:ext uri="{FF2B5EF4-FFF2-40B4-BE49-F238E27FC236}">
                  <a16:creationId xmlns:a16="http://schemas.microsoft.com/office/drawing/2014/main" id="{CCD3625F-B1CC-4F9F-A08A-9A75184E14F1}"/>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grpSp>
        <p:nvGrpSpPr>
          <p:cNvPr id="52" name="Group 51">
            <a:extLst>
              <a:ext uri="{FF2B5EF4-FFF2-40B4-BE49-F238E27FC236}">
                <a16:creationId xmlns:a16="http://schemas.microsoft.com/office/drawing/2014/main" id="{39F06589-9DA6-46A2-8558-F739DE471D5C}"/>
              </a:ext>
            </a:extLst>
          </p:cNvPr>
          <p:cNvGrpSpPr/>
          <p:nvPr/>
        </p:nvGrpSpPr>
        <p:grpSpPr>
          <a:xfrm>
            <a:off x="1392221" y="2056491"/>
            <a:ext cx="2411838" cy="1023947"/>
            <a:chOff x="697123" y="4009726"/>
            <a:chExt cx="2411838" cy="1023947"/>
          </a:xfrm>
        </p:grpSpPr>
        <p:sp>
          <p:nvSpPr>
            <p:cNvPr id="53" name="TextBox 52">
              <a:extLst>
                <a:ext uri="{FF2B5EF4-FFF2-40B4-BE49-F238E27FC236}">
                  <a16:creationId xmlns:a16="http://schemas.microsoft.com/office/drawing/2014/main" id="{5DAB4BCD-C8D4-48A1-9298-DDE6541FAD74}"/>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54" name="TextBox 53">
              <a:extLst>
                <a:ext uri="{FF2B5EF4-FFF2-40B4-BE49-F238E27FC236}">
                  <a16:creationId xmlns:a16="http://schemas.microsoft.com/office/drawing/2014/main" id="{F491E29D-D91D-4849-A180-D00C77780675}"/>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sp>
        <p:nvSpPr>
          <p:cNvPr id="55" name="Rectangle 54">
            <a:extLst>
              <a:ext uri="{FF2B5EF4-FFF2-40B4-BE49-F238E27FC236}">
                <a16:creationId xmlns:a16="http://schemas.microsoft.com/office/drawing/2014/main" id="{21FEBB28-D552-4D8B-BF2E-CC210DA8D91C}"/>
              </a:ext>
            </a:extLst>
          </p:cNvPr>
          <p:cNvSpPr/>
          <p:nvPr/>
        </p:nvSpPr>
        <p:spPr>
          <a:xfrm>
            <a:off x="2185206" y="4093623"/>
            <a:ext cx="825867" cy="707886"/>
          </a:xfrm>
          <a:prstGeom prst="rect">
            <a:avLst/>
          </a:prstGeom>
        </p:spPr>
        <p:txBody>
          <a:bodyPr wrap="square" anchor="ctr">
            <a:spAutoFit/>
          </a:bodyPr>
          <a:lstStyle/>
          <a:p>
            <a:pPr algn="ctr"/>
            <a:r>
              <a:rPr lang="en-US" sz="4000" dirty="0">
                <a:solidFill>
                  <a:schemeClr val="bg1">
                    <a:lumMod val="85000"/>
                  </a:schemeClr>
                </a:solidFill>
                <a:latin typeface="FontAwesome" pitchFamily="50" charset="0"/>
              </a:rPr>
              <a:t></a:t>
            </a:r>
          </a:p>
        </p:txBody>
      </p:sp>
      <p:sp>
        <p:nvSpPr>
          <p:cNvPr id="56" name="Rectangle 55">
            <a:extLst>
              <a:ext uri="{FF2B5EF4-FFF2-40B4-BE49-F238E27FC236}">
                <a16:creationId xmlns:a16="http://schemas.microsoft.com/office/drawing/2014/main" id="{BCC5BA30-1E5F-4442-A789-22869A20AF5A}"/>
              </a:ext>
            </a:extLst>
          </p:cNvPr>
          <p:cNvSpPr/>
          <p:nvPr/>
        </p:nvSpPr>
        <p:spPr>
          <a:xfrm>
            <a:off x="5754243" y="4093623"/>
            <a:ext cx="701422" cy="707886"/>
          </a:xfrm>
          <a:prstGeom prst="rect">
            <a:avLst/>
          </a:prstGeom>
        </p:spPr>
        <p:txBody>
          <a:bodyPr wrap="square" anchor="ctr">
            <a:spAutoFit/>
          </a:bodyPr>
          <a:lstStyle/>
          <a:p>
            <a:pPr algn="ctr"/>
            <a:r>
              <a:rPr lang="en-US" sz="4000" dirty="0">
                <a:solidFill>
                  <a:schemeClr val="bg1">
                    <a:lumMod val="85000"/>
                  </a:schemeClr>
                </a:solidFill>
                <a:latin typeface="FontAwesome" pitchFamily="50" charset="0"/>
              </a:rPr>
              <a:t></a:t>
            </a:r>
            <a:endParaRPr lang="en-US" sz="4800" dirty="0">
              <a:solidFill>
                <a:schemeClr val="bg1">
                  <a:lumMod val="85000"/>
                </a:schemeClr>
              </a:solidFill>
              <a:latin typeface="FontAwesome" pitchFamily="50" charset="0"/>
            </a:endParaRPr>
          </a:p>
        </p:txBody>
      </p:sp>
      <p:grpSp>
        <p:nvGrpSpPr>
          <p:cNvPr id="57" name="Group 56">
            <a:extLst>
              <a:ext uri="{FF2B5EF4-FFF2-40B4-BE49-F238E27FC236}">
                <a16:creationId xmlns:a16="http://schemas.microsoft.com/office/drawing/2014/main" id="{EEC9DFD3-EC72-4B0A-8402-84517184C14D}"/>
              </a:ext>
            </a:extLst>
          </p:cNvPr>
          <p:cNvGrpSpPr/>
          <p:nvPr/>
        </p:nvGrpSpPr>
        <p:grpSpPr>
          <a:xfrm>
            <a:off x="8725132" y="2056491"/>
            <a:ext cx="2411838" cy="1023947"/>
            <a:chOff x="697123" y="4009726"/>
            <a:chExt cx="2411838" cy="1023947"/>
          </a:xfrm>
        </p:grpSpPr>
        <p:sp>
          <p:nvSpPr>
            <p:cNvPr id="58" name="TextBox 57">
              <a:extLst>
                <a:ext uri="{FF2B5EF4-FFF2-40B4-BE49-F238E27FC236}">
                  <a16:creationId xmlns:a16="http://schemas.microsoft.com/office/drawing/2014/main" id="{A0A6D009-C690-405E-91E4-85E99BF75950}"/>
                </a:ext>
              </a:extLst>
            </p:cNvPr>
            <p:cNvSpPr txBox="1"/>
            <p:nvPr/>
          </p:nvSpPr>
          <p:spPr>
            <a:xfrm>
              <a:off x="697123" y="4009726"/>
              <a:ext cx="2411838" cy="318036"/>
            </a:xfrm>
            <a:prstGeom prst="rect">
              <a:avLst/>
            </a:prstGeom>
            <a:noFill/>
          </p:spPr>
          <p:txBody>
            <a:bodyPr wrap="square" numCol="1" spcCol="457200" rtlCol="0">
              <a:spAutoFit/>
            </a:bodyPr>
            <a:lstStyle/>
            <a:p>
              <a:pPr algn="ctr">
                <a:lnSpc>
                  <a:spcPts val="1900"/>
                </a:lnSpc>
              </a:pPr>
              <a:r>
                <a:rPr lang="en-US" sz="1200" spc="200" dirty="0">
                  <a:solidFill>
                    <a:schemeClr val="bg1">
                      <a:lumMod val="85000"/>
                    </a:schemeClr>
                  </a:solidFill>
                  <a:latin typeface="Raleway" panose="020B0503030101060003" pitchFamily="34" charset="0"/>
                  <a:ea typeface="Montserrat" charset="0"/>
                  <a:cs typeface="Montserrat" charset="0"/>
                </a:rPr>
                <a:t>INSERT TITILE HERE</a:t>
              </a:r>
            </a:p>
          </p:txBody>
        </p:sp>
        <p:sp>
          <p:nvSpPr>
            <p:cNvPr id="59" name="TextBox 58">
              <a:extLst>
                <a:ext uri="{FF2B5EF4-FFF2-40B4-BE49-F238E27FC236}">
                  <a16:creationId xmlns:a16="http://schemas.microsoft.com/office/drawing/2014/main" id="{E4AFFB06-1864-497B-9408-FB795DAFE126}"/>
                </a:ext>
              </a:extLst>
            </p:cNvPr>
            <p:cNvSpPr txBox="1"/>
            <p:nvPr/>
          </p:nvSpPr>
          <p:spPr>
            <a:xfrm>
              <a:off x="874533" y="4343356"/>
              <a:ext cx="2057018" cy="690317"/>
            </a:xfrm>
            <a:prstGeom prst="rect">
              <a:avLst/>
            </a:prstGeom>
            <a:noFill/>
          </p:spPr>
          <p:txBody>
            <a:bodyPr wrap="square" rtlCol="0">
              <a:spAutoFit/>
            </a:bodyPr>
            <a:lstStyle/>
            <a:p>
              <a:pPr algn="ctr">
                <a:lnSpc>
                  <a:spcPts val="1600"/>
                </a:lnSpc>
              </a:pPr>
              <a:r>
                <a:rPr lang="en-US" sz="900" dirty="0">
                  <a:solidFill>
                    <a:schemeClr val="bg1">
                      <a:lumMod val="85000"/>
                    </a:schemeClr>
                  </a:solidFill>
                  <a:latin typeface="Raleway" panose="020B0503030101060003" pitchFamily="34" charset="0"/>
                </a:rPr>
                <a:t>If you need help with the</a:t>
              </a:r>
            </a:p>
            <a:p>
              <a:pPr algn="ctr">
                <a:lnSpc>
                  <a:spcPts val="1600"/>
                </a:lnSpc>
              </a:pPr>
              <a:r>
                <a:rPr lang="en-US" sz="900" dirty="0">
                  <a:solidFill>
                    <a:schemeClr val="bg1">
                      <a:lumMod val="85000"/>
                    </a:schemeClr>
                  </a:solidFill>
                  <a:latin typeface="Raleway" panose="020B0503030101060003" pitchFamily="34" charset="0"/>
                </a:rPr>
                <a:t>product, please </a:t>
              </a:r>
              <a:r>
                <a:rPr lang="en-US" sz="900" dirty="0" err="1">
                  <a:solidFill>
                    <a:schemeClr val="bg1">
                      <a:lumMod val="85000"/>
                    </a:schemeClr>
                  </a:solidFill>
                  <a:latin typeface="Raleway" panose="020B0503030101060003" pitchFamily="34" charset="0"/>
                </a:rPr>
                <a:t>contacat</a:t>
              </a:r>
              <a:r>
                <a:rPr lang="en-US" sz="900" dirty="0">
                  <a:solidFill>
                    <a:schemeClr val="bg1">
                      <a:lumMod val="85000"/>
                    </a:schemeClr>
                  </a:solidFill>
                  <a:latin typeface="Raleway" panose="020B0503030101060003" pitchFamily="34" charset="0"/>
                </a:rPr>
                <a:t> the to</a:t>
              </a:r>
            </a:p>
            <a:p>
              <a:pPr algn="ctr">
                <a:lnSpc>
                  <a:spcPts val="1600"/>
                </a:lnSpc>
              </a:pPr>
              <a:r>
                <a:rPr lang="en-US" sz="900" dirty="0">
                  <a:solidFill>
                    <a:schemeClr val="bg1">
                      <a:lumMod val="85000"/>
                    </a:schemeClr>
                  </a:solidFill>
                  <a:latin typeface="Raleway" panose="020B0503030101060003" pitchFamily="34" charset="0"/>
                </a:rPr>
                <a:t>owner by visiting </a:t>
              </a:r>
            </a:p>
          </p:txBody>
        </p:sp>
      </p:grpSp>
      <p:sp>
        <p:nvSpPr>
          <p:cNvPr id="65" name="Rectangle 64">
            <a:extLst>
              <a:ext uri="{FF2B5EF4-FFF2-40B4-BE49-F238E27FC236}">
                <a16:creationId xmlns:a16="http://schemas.microsoft.com/office/drawing/2014/main" id="{7D130167-7E2D-4025-8730-01FE63443CC2}"/>
              </a:ext>
            </a:extLst>
          </p:cNvPr>
          <p:cNvSpPr/>
          <p:nvPr/>
        </p:nvSpPr>
        <p:spPr>
          <a:xfrm>
            <a:off x="9518117" y="4155178"/>
            <a:ext cx="825867" cy="646331"/>
          </a:xfrm>
          <a:prstGeom prst="rect">
            <a:avLst/>
          </a:prstGeom>
        </p:spPr>
        <p:txBody>
          <a:bodyPr wrap="square" anchor="ctr">
            <a:spAutoFit/>
          </a:bodyPr>
          <a:lstStyle/>
          <a:p>
            <a:pPr algn="ctr"/>
            <a:r>
              <a:rPr lang="en-US" sz="3600" dirty="0">
                <a:solidFill>
                  <a:schemeClr val="bg1">
                    <a:lumMod val="85000"/>
                  </a:schemeClr>
                </a:solidFill>
                <a:latin typeface="FontAwesome" pitchFamily="50" charset="0"/>
              </a:rPr>
              <a:t></a:t>
            </a:r>
          </a:p>
        </p:txBody>
      </p:sp>
    </p:spTree>
    <p:extLst>
      <p:ext uri="{BB962C8B-B14F-4D97-AF65-F5344CB8AC3E}">
        <p14:creationId xmlns:p14="http://schemas.microsoft.com/office/powerpoint/2010/main" val="22433342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61A9FA-5B7A-49A1-8980-29AE6C8EDC9F}"/>
              </a:ext>
            </a:extLst>
          </p:cNvPr>
          <p:cNvSpPr/>
          <p:nvPr/>
        </p:nvSpPr>
        <p:spPr>
          <a:xfrm>
            <a:off x="333696" y="347938"/>
            <a:ext cx="11496125" cy="616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41D2530A-B3EF-49C0-8308-8E4FF9CCE920}"/>
              </a:ext>
            </a:extLst>
          </p:cNvPr>
          <p:cNvGrpSpPr/>
          <p:nvPr/>
        </p:nvGrpSpPr>
        <p:grpSpPr>
          <a:xfrm>
            <a:off x="2594021" y="2365291"/>
            <a:ext cx="6975474" cy="2127418"/>
            <a:chOff x="2644776" y="3158407"/>
            <a:chExt cx="6975474" cy="2127418"/>
          </a:xfrm>
        </p:grpSpPr>
        <p:sp>
          <p:nvSpPr>
            <p:cNvPr id="3" name="TextBox 2">
              <a:extLst>
                <a:ext uri="{FF2B5EF4-FFF2-40B4-BE49-F238E27FC236}">
                  <a16:creationId xmlns:a16="http://schemas.microsoft.com/office/drawing/2014/main" id="{34C3D0A9-F8CA-4FD3-A6B7-A969A2141132}"/>
                </a:ext>
              </a:extLst>
            </p:cNvPr>
            <p:cNvSpPr txBox="1"/>
            <p:nvPr/>
          </p:nvSpPr>
          <p:spPr>
            <a:xfrm>
              <a:off x="2644776" y="4500995"/>
              <a:ext cx="6975474" cy="784830"/>
            </a:xfrm>
            <a:prstGeom prst="rect">
              <a:avLst/>
            </a:prstGeom>
            <a:noFill/>
          </p:spPr>
          <p:txBody>
            <a:bodyPr wrap="square" rtlCol="0">
              <a:spAutoFit/>
            </a:bodyPr>
            <a:lstStyle/>
            <a:p>
              <a:pPr algn="ctr">
                <a:lnSpc>
                  <a:spcPts val="1800"/>
                </a:lnSpc>
              </a:pPr>
              <a:r>
                <a:rPr lang="en-US" sz="1200" dirty="0">
                  <a:latin typeface="Montserrat" panose="02000505000000020004" pitchFamily="2" charset="0"/>
                  <a:ea typeface="Abril Text" charset="0"/>
                  <a:cs typeface="Abril Text" charset="0"/>
                </a:rPr>
                <a:t>COMPANY  STREET ADDRESS TEXT GOES HERE WITH CITY 66666, STATE.</a:t>
              </a:r>
            </a:p>
            <a:p>
              <a:pPr algn="ctr">
                <a:lnSpc>
                  <a:spcPts val="1800"/>
                </a:lnSpc>
              </a:pPr>
              <a:r>
                <a:rPr lang="en-US" sz="1200" dirty="0">
                  <a:latin typeface="Montserrat" panose="02000505000000020004" pitchFamily="2" charset="0"/>
                  <a:ea typeface="Abril Text" charset="0"/>
                  <a:cs typeface="Abril Text" charset="0"/>
                </a:rPr>
                <a:t>PHONE: +1233456 4567, +123 45788, FAX: +124 676546 45, EMAIL: EMAIL@DOMAIN.COM</a:t>
              </a:r>
            </a:p>
            <a:p>
              <a:pPr algn="ctr">
                <a:lnSpc>
                  <a:spcPts val="1800"/>
                </a:lnSpc>
              </a:pPr>
              <a:r>
                <a:rPr lang="en-US" sz="1200" dirty="0">
                  <a:latin typeface="Montserrat" panose="02000505000000020004" pitchFamily="2" charset="0"/>
                  <a:ea typeface="Abril Text" charset="0"/>
                  <a:cs typeface="Abril Text" charset="0"/>
                </a:rPr>
                <a:t>WEBSITE: WWW.WEBSITEEXAMPLE.COM</a:t>
              </a:r>
            </a:p>
          </p:txBody>
        </p:sp>
        <p:sp>
          <p:nvSpPr>
            <p:cNvPr id="18" name="Rectangle 17">
              <a:extLst>
                <a:ext uri="{FF2B5EF4-FFF2-40B4-BE49-F238E27FC236}">
                  <a16:creationId xmlns:a16="http://schemas.microsoft.com/office/drawing/2014/main" id="{CE80A68B-EC7E-449A-AF33-0799E9C5CA78}"/>
                </a:ext>
              </a:extLst>
            </p:cNvPr>
            <p:cNvSpPr/>
            <p:nvPr/>
          </p:nvSpPr>
          <p:spPr>
            <a:xfrm>
              <a:off x="5719580" y="3158407"/>
              <a:ext cx="825867" cy="1015663"/>
            </a:xfrm>
            <a:prstGeom prst="rect">
              <a:avLst/>
            </a:prstGeom>
          </p:spPr>
          <p:txBody>
            <a:bodyPr wrap="square" anchor="ctr">
              <a:spAutoFit/>
            </a:bodyPr>
            <a:lstStyle/>
            <a:p>
              <a:pPr algn="ctr"/>
              <a:r>
                <a:rPr lang="en-US" sz="6000" dirty="0">
                  <a:latin typeface="FontAwesome" pitchFamily="50" charset="0"/>
                </a:rPr>
                <a:t></a:t>
              </a:r>
              <a:endParaRPr lang="en-US" sz="13800" dirty="0">
                <a:latin typeface="FontAwesome" pitchFamily="50" charset="0"/>
              </a:endParaRPr>
            </a:p>
          </p:txBody>
        </p:sp>
      </p:grpSp>
    </p:spTree>
    <p:extLst>
      <p:ext uri="{BB962C8B-B14F-4D97-AF65-F5344CB8AC3E}">
        <p14:creationId xmlns:p14="http://schemas.microsoft.com/office/powerpoint/2010/main" val="3469863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41410" y="3136613"/>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E4736E3-BBC0-470E-9A7E-ED442F4B70D4}"/>
              </a:ext>
            </a:extLst>
          </p:cNvPr>
          <p:cNvGrpSpPr/>
          <p:nvPr/>
        </p:nvGrpSpPr>
        <p:grpSpPr>
          <a:xfrm>
            <a:off x="936624" y="2045701"/>
            <a:ext cx="3959914" cy="2766599"/>
            <a:chOff x="7213599" y="2770461"/>
            <a:chExt cx="3959914" cy="2766599"/>
          </a:xfrm>
        </p:grpSpPr>
        <p:cxnSp>
          <p:nvCxnSpPr>
            <p:cNvPr id="21" name="Straight Connector 20">
              <a:extLst>
                <a:ext uri="{FF2B5EF4-FFF2-40B4-BE49-F238E27FC236}">
                  <a16:creationId xmlns:a16="http://schemas.microsoft.com/office/drawing/2014/main" id="{B5752D61-CEAE-4952-A0EE-CA7BDA269DC3}"/>
                </a:ext>
              </a:extLst>
            </p:cNvPr>
            <p:cNvCxnSpPr/>
            <p:nvPr/>
          </p:nvCxnSpPr>
          <p:spPr>
            <a:xfrm>
              <a:off x="7364196" y="3823923"/>
              <a:ext cx="579658"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83B3EDF-0F2A-4989-B765-74B84DAB0343}"/>
                </a:ext>
              </a:extLst>
            </p:cNvPr>
            <p:cNvSpPr txBox="1"/>
            <p:nvPr/>
          </p:nvSpPr>
          <p:spPr>
            <a:xfrm>
              <a:off x="7213599" y="4769286"/>
              <a:ext cx="3959914" cy="767774"/>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If you need help with the product, please contact the shop</a:t>
              </a:r>
            </a:p>
            <a:p>
              <a:pPr>
                <a:lnSpc>
                  <a:spcPts val="1800"/>
                </a:lnSpc>
              </a:pPr>
              <a:r>
                <a:rPr lang="en-US" sz="1100" dirty="0">
                  <a:solidFill>
                    <a:schemeClr val="tx1">
                      <a:lumMod val="65000"/>
                      <a:lumOff val="35000"/>
                    </a:schemeClr>
                  </a:solidFill>
                </a:rPr>
                <a:t>owner by visiting their shop profile and sending them a message.</a:t>
              </a:r>
            </a:p>
            <a:p>
              <a:pPr>
                <a:lnSpc>
                  <a:spcPts val="1800"/>
                </a:lnSpc>
              </a:pPr>
              <a:r>
                <a:rPr lang="en-US" sz="1100" dirty="0">
                  <a:solidFill>
                    <a:schemeClr val="tx1">
                      <a:lumMod val="65000"/>
                      <a:lumOff val="35000"/>
                    </a:schemeClr>
                  </a:solidFill>
                </a:rPr>
                <a:t>For anything else (licensing, billing, </a:t>
              </a:r>
              <a:r>
                <a:rPr lang="en-US" sz="1100" dirty="0" err="1">
                  <a:solidFill>
                    <a:schemeClr val="tx1">
                      <a:lumMod val="65000"/>
                      <a:lumOff val="35000"/>
                    </a:schemeClr>
                  </a:solidFill>
                </a:rPr>
                <a:t>etc</a:t>
              </a:r>
              <a:r>
                <a:rPr lang="en-US" sz="1100" dirty="0">
                  <a:solidFill>
                    <a:schemeClr val="tx1">
                      <a:lumMod val="65000"/>
                      <a:lumOff val="35000"/>
                    </a:schemeClr>
                  </a:solidFill>
                </a:rPr>
                <a:t>),</a:t>
              </a:r>
            </a:p>
          </p:txBody>
        </p:sp>
        <p:sp>
          <p:nvSpPr>
            <p:cNvPr id="23" name="TextBox 22">
              <a:extLst>
                <a:ext uri="{FF2B5EF4-FFF2-40B4-BE49-F238E27FC236}">
                  <a16:creationId xmlns:a16="http://schemas.microsoft.com/office/drawing/2014/main" id="{B6175AC0-50EA-458F-83E6-90A152FE347A}"/>
                </a:ext>
              </a:extLst>
            </p:cNvPr>
            <p:cNvSpPr txBox="1"/>
            <p:nvPr/>
          </p:nvSpPr>
          <p:spPr>
            <a:xfrm>
              <a:off x="7213600" y="3971520"/>
              <a:ext cx="2552550" cy="507831"/>
            </a:xfrm>
            <a:prstGeom prst="rect">
              <a:avLst/>
            </a:prstGeom>
            <a:noFill/>
          </p:spPr>
          <p:txBody>
            <a:bodyPr wrap="square" rtlCol="0">
              <a:spAutoFit/>
            </a:bodyPr>
            <a:lstStyle/>
            <a:p>
              <a:r>
                <a:rPr lang="en-US" sz="2700" dirty="0">
                  <a:solidFill>
                    <a:schemeClr val="tx1">
                      <a:lumMod val="65000"/>
                      <a:lumOff val="35000"/>
                    </a:schemeClr>
                  </a:solidFill>
                  <a:latin typeface="Raleway" panose="020B0503030101060003" pitchFamily="34" charset="0"/>
                </a:rPr>
                <a:t>What’s Now?</a:t>
              </a:r>
            </a:p>
          </p:txBody>
        </p:sp>
        <p:grpSp>
          <p:nvGrpSpPr>
            <p:cNvPr id="4" name="Group 3">
              <a:extLst>
                <a:ext uri="{FF2B5EF4-FFF2-40B4-BE49-F238E27FC236}">
                  <a16:creationId xmlns:a16="http://schemas.microsoft.com/office/drawing/2014/main" id="{CAA00036-B56F-4FC5-B8F5-2F8563C0FF23}"/>
                </a:ext>
              </a:extLst>
            </p:cNvPr>
            <p:cNvGrpSpPr/>
            <p:nvPr/>
          </p:nvGrpSpPr>
          <p:grpSpPr>
            <a:xfrm>
              <a:off x="7213599" y="2770461"/>
              <a:ext cx="2807154" cy="527232"/>
              <a:chOff x="6625998" y="1787343"/>
              <a:chExt cx="2807154" cy="527232"/>
            </a:xfrm>
          </p:grpSpPr>
          <p:sp>
            <p:nvSpPr>
              <p:cNvPr id="2" name="Rectangle 1">
                <a:extLst>
                  <a:ext uri="{FF2B5EF4-FFF2-40B4-BE49-F238E27FC236}">
                    <a16:creationId xmlns:a16="http://schemas.microsoft.com/office/drawing/2014/main" id="{2E742B9A-DE49-414E-82CE-DB5E4F1F5ECB}"/>
                  </a:ext>
                </a:extLst>
              </p:cNvPr>
              <p:cNvSpPr/>
              <p:nvPr/>
            </p:nvSpPr>
            <p:spPr>
              <a:xfrm>
                <a:off x="6637338" y="1787343"/>
                <a:ext cx="2717800" cy="527232"/>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EA03FE5-7C74-4624-BAA2-01B9E8A121AF}"/>
                  </a:ext>
                </a:extLst>
              </p:cNvPr>
              <p:cNvSpPr txBox="1"/>
              <p:nvPr/>
            </p:nvSpPr>
            <p:spPr>
              <a:xfrm>
                <a:off x="6625998" y="1828904"/>
                <a:ext cx="2807154" cy="461665"/>
              </a:xfrm>
              <a:prstGeom prst="rect">
                <a:avLst/>
              </a:prstGeom>
              <a:noFill/>
            </p:spPr>
            <p:txBody>
              <a:bodyPr wrap="square" rtlCol="0">
                <a:spAutoFit/>
              </a:bodyPr>
              <a:lstStyle/>
              <a:p>
                <a:pPr algn="ctr"/>
                <a:r>
                  <a:rPr lang="en-US" sz="2400" spc="700" dirty="0">
                    <a:solidFill>
                      <a:schemeClr val="tx1">
                        <a:lumMod val="65000"/>
                        <a:lumOff val="35000"/>
                      </a:schemeClr>
                    </a:solidFill>
                    <a:latin typeface="Raleway" panose="020B0503030101060003" pitchFamily="34" charset="0"/>
                  </a:rPr>
                  <a:t>FREEPIKER</a:t>
                </a:r>
              </a:p>
            </p:txBody>
          </p:sp>
        </p:grpSp>
      </p:grpSp>
      <p:pic>
        <p:nvPicPr>
          <p:cNvPr id="33" name="Picture Placeholder 32">
            <a:extLst>
              <a:ext uri="{FF2B5EF4-FFF2-40B4-BE49-F238E27FC236}">
                <a16:creationId xmlns:a16="http://schemas.microsoft.com/office/drawing/2014/main" id="{0DAB15CE-C671-4168-B554-77C13EB77EDA}"/>
              </a:ext>
            </a:extLst>
          </p:cNvPr>
          <p:cNvPicPr>
            <a:picLocks noGrp="1" noChangeAspect="1"/>
          </p:cNvPicPr>
          <p:nvPr>
            <p:ph type="pic" sz="quarter" idx="10"/>
          </p:nvPr>
        </p:nvPicPr>
        <p:blipFill>
          <a:blip r:embed="rId2"/>
          <a:srcRect l="10834" r="10834"/>
          <a:stretch>
            <a:fillRect/>
          </a:stretch>
        </p:blipFill>
        <p:spPr/>
      </p:pic>
    </p:spTree>
    <p:extLst>
      <p:ext uri="{BB962C8B-B14F-4D97-AF65-F5344CB8AC3E}">
        <p14:creationId xmlns:p14="http://schemas.microsoft.com/office/powerpoint/2010/main" val="1657841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6AEBCF0C-D82C-44A9-8A96-36E6C3D0413C}"/>
              </a:ext>
            </a:extLst>
          </p:cNvPr>
          <p:cNvPicPr>
            <a:picLocks noGrp="1" noChangeAspect="1"/>
          </p:cNvPicPr>
          <p:nvPr>
            <p:ph type="pic" sz="quarter" idx="10"/>
          </p:nvPr>
        </p:nvPicPr>
        <p:blipFill>
          <a:blip r:embed="rId2"/>
          <a:srcRect l="24156" r="24156"/>
          <a:stretch>
            <a:fillRect/>
          </a:stretch>
        </p:blipFill>
        <p:spPr/>
      </p:pic>
      <p:grpSp>
        <p:nvGrpSpPr>
          <p:cNvPr id="35" name="Group 34">
            <a:extLst>
              <a:ext uri="{FF2B5EF4-FFF2-40B4-BE49-F238E27FC236}">
                <a16:creationId xmlns:a16="http://schemas.microsoft.com/office/drawing/2014/main" id="{102EE9E1-92A2-4C52-981B-26B1A4DFD7BD}"/>
              </a:ext>
            </a:extLst>
          </p:cNvPr>
          <p:cNvGrpSpPr/>
          <p:nvPr/>
        </p:nvGrpSpPr>
        <p:grpSpPr>
          <a:xfrm>
            <a:off x="1256847" y="2313441"/>
            <a:ext cx="3504293" cy="2231117"/>
            <a:chOff x="6154057" y="2598058"/>
            <a:chExt cx="3504293" cy="2231117"/>
          </a:xfrm>
        </p:grpSpPr>
        <p:sp>
          <p:nvSpPr>
            <p:cNvPr id="31" name="TextBox 30">
              <a:extLst>
                <a:ext uri="{FF2B5EF4-FFF2-40B4-BE49-F238E27FC236}">
                  <a16:creationId xmlns:a16="http://schemas.microsoft.com/office/drawing/2014/main" id="{4F0170DC-7CF5-469C-814D-8BEF94321A5C}"/>
                </a:ext>
              </a:extLst>
            </p:cNvPr>
            <p:cNvSpPr txBox="1"/>
            <p:nvPr/>
          </p:nvSpPr>
          <p:spPr>
            <a:xfrm>
              <a:off x="6154057" y="4348325"/>
              <a:ext cx="2227943" cy="302712"/>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If you need help with the product, </a:t>
              </a:r>
            </a:p>
          </p:txBody>
        </p:sp>
        <p:sp>
          <p:nvSpPr>
            <p:cNvPr id="32" name="TextBox 31">
              <a:extLst>
                <a:ext uri="{FF2B5EF4-FFF2-40B4-BE49-F238E27FC236}">
                  <a16:creationId xmlns:a16="http://schemas.microsoft.com/office/drawing/2014/main" id="{66C327BB-0DF0-4895-97ED-3E37218A9040}"/>
                </a:ext>
              </a:extLst>
            </p:cNvPr>
            <p:cNvSpPr txBox="1"/>
            <p:nvPr/>
          </p:nvSpPr>
          <p:spPr>
            <a:xfrm>
              <a:off x="6154057" y="2598058"/>
              <a:ext cx="3504293" cy="1515800"/>
            </a:xfrm>
            <a:prstGeom prst="rect">
              <a:avLst/>
            </a:prstGeom>
            <a:noFill/>
          </p:spPr>
          <p:txBody>
            <a:bodyPr wrap="square" rtlCol="0">
              <a:spAutoFit/>
            </a:bodyPr>
            <a:lstStyle/>
            <a:p>
              <a:pPr>
                <a:lnSpc>
                  <a:spcPts val="3700"/>
                </a:lnSpc>
              </a:pPr>
              <a:r>
                <a:rPr lang="en-US" sz="3600" spc="400" dirty="0">
                  <a:solidFill>
                    <a:schemeClr val="tx1">
                      <a:lumMod val="65000"/>
                      <a:lumOff val="35000"/>
                    </a:schemeClr>
                  </a:solidFill>
                  <a:latin typeface="Raleway" panose="020B0503030101060003" pitchFamily="34" charset="0"/>
                </a:rPr>
                <a:t>START</a:t>
              </a:r>
            </a:p>
            <a:p>
              <a:pPr>
                <a:lnSpc>
                  <a:spcPts val="3700"/>
                </a:lnSpc>
              </a:pPr>
              <a:r>
                <a:rPr lang="en-US" sz="3600" spc="400" dirty="0">
                  <a:solidFill>
                    <a:schemeClr val="tx1">
                      <a:lumMod val="65000"/>
                      <a:lumOff val="35000"/>
                    </a:schemeClr>
                  </a:solidFill>
                  <a:latin typeface="Raleway" panose="020B0503030101060003" pitchFamily="34" charset="0"/>
                </a:rPr>
                <a:t>YOUR OWN</a:t>
              </a:r>
            </a:p>
            <a:p>
              <a:pPr>
                <a:lnSpc>
                  <a:spcPts val="3700"/>
                </a:lnSpc>
              </a:pPr>
              <a:r>
                <a:rPr lang="en-US" sz="3600" spc="400" dirty="0">
                  <a:solidFill>
                    <a:schemeClr val="tx1">
                      <a:lumMod val="65000"/>
                      <a:lumOff val="35000"/>
                    </a:schemeClr>
                  </a:solidFill>
                  <a:latin typeface="Raleway" panose="020B0503030101060003" pitchFamily="34" charset="0"/>
                </a:rPr>
                <a:t>ADVENTURE</a:t>
              </a:r>
            </a:p>
          </p:txBody>
        </p:sp>
        <p:cxnSp>
          <p:nvCxnSpPr>
            <p:cNvPr id="34" name="Straight Connector 33">
              <a:extLst>
                <a:ext uri="{FF2B5EF4-FFF2-40B4-BE49-F238E27FC236}">
                  <a16:creationId xmlns:a16="http://schemas.microsoft.com/office/drawing/2014/main" id="{7822F0EC-BFBB-4198-8611-71D5326BC712}"/>
                </a:ext>
              </a:extLst>
            </p:cNvPr>
            <p:cNvCxnSpPr/>
            <p:nvPr/>
          </p:nvCxnSpPr>
          <p:spPr>
            <a:xfrm>
              <a:off x="6257925" y="4829175"/>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3" name="Rectangle 12">
            <a:extLst>
              <a:ext uri="{FF2B5EF4-FFF2-40B4-BE49-F238E27FC236}">
                <a16:creationId xmlns:a16="http://schemas.microsoft.com/office/drawing/2014/main" id="{72678387-4C2E-4304-A7BF-8CC2E9A93130}"/>
              </a:ext>
            </a:extLst>
          </p:cNvPr>
          <p:cNvSpPr/>
          <p:nvPr/>
        </p:nvSpPr>
        <p:spPr>
          <a:xfrm>
            <a:off x="7887154" y="1857375"/>
            <a:ext cx="304800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6C5D14D-CB2F-455D-9FE1-AB67F7078693}"/>
              </a:ext>
            </a:extLst>
          </p:cNvPr>
          <p:cNvSpPr/>
          <p:nvPr/>
        </p:nvSpPr>
        <p:spPr>
          <a:xfrm>
            <a:off x="8044172" y="2019300"/>
            <a:ext cx="2733964" cy="2819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Placeholder 16">
            <a:extLst>
              <a:ext uri="{FF2B5EF4-FFF2-40B4-BE49-F238E27FC236}">
                <a16:creationId xmlns:a16="http://schemas.microsoft.com/office/drawing/2014/main" id="{0DC8C587-BE7C-4816-A912-D03507FD8A6B}"/>
              </a:ext>
            </a:extLst>
          </p:cNvPr>
          <p:cNvPicPr>
            <a:picLocks noGrp="1" noChangeAspect="1"/>
          </p:cNvPicPr>
          <p:nvPr>
            <p:ph type="pic" sz="quarter" idx="11"/>
          </p:nvPr>
        </p:nvPicPr>
        <p:blipFill>
          <a:blip r:embed="rId3"/>
          <a:srcRect l="17680" r="17680"/>
          <a:stretch>
            <a:fillRect/>
          </a:stretch>
        </p:blipFill>
        <p:spPr/>
      </p:pic>
    </p:spTree>
    <p:extLst>
      <p:ext uri="{BB962C8B-B14F-4D97-AF65-F5344CB8AC3E}">
        <p14:creationId xmlns:p14="http://schemas.microsoft.com/office/powerpoint/2010/main" val="123867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14167E-CF5F-4D38-9070-9ECDF0FA992E}"/>
              </a:ext>
            </a:extLst>
          </p:cNvPr>
          <p:cNvSpPr/>
          <p:nvPr/>
        </p:nvSpPr>
        <p:spPr>
          <a:xfrm>
            <a:off x="0" y="-27668"/>
            <a:ext cx="12192000" cy="688566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E0351650-04DB-4596-AB64-D464ED8410DA}"/>
              </a:ext>
            </a:extLst>
          </p:cNvPr>
          <p:cNvSpPr txBox="1"/>
          <p:nvPr/>
        </p:nvSpPr>
        <p:spPr>
          <a:xfrm>
            <a:off x="1479550" y="1460500"/>
            <a:ext cx="3429000" cy="960648"/>
          </a:xfrm>
          <a:prstGeom prst="rect">
            <a:avLst/>
          </a:prstGeom>
          <a:noFill/>
        </p:spPr>
        <p:txBody>
          <a:bodyPr wrap="square" rtlCol="0">
            <a:spAutoFit/>
          </a:bodyPr>
          <a:lstStyle/>
          <a:p>
            <a:pPr>
              <a:lnSpc>
                <a:spcPts val="3500"/>
              </a:lnSpc>
            </a:pPr>
            <a:r>
              <a:rPr lang="en-US" sz="2700" spc="400" dirty="0">
                <a:solidFill>
                  <a:schemeClr val="bg1">
                    <a:lumMod val="85000"/>
                  </a:schemeClr>
                </a:solidFill>
                <a:latin typeface="Raleway" panose="020B0503030101060003" pitchFamily="34" charset="0"/>
              </a:rPr>
              <a:t>THE NATURE</a:t>
            </a:r>
          </a:p>
          <a:p>
            <a:pPr>
              <a:lnSpc>
                <a:spcPts val="3500"/>
              </a:lnSpc>
            </a:pPr>
            <a:r>
              <a:rPr lang="en-US" sz="2700" spc="400" dirty="0">
                <a:solidFill>
                  <a:schemeClr val="bg1">
                    <a:lumMod val="85000"/>
                  </a:schemeClr>
                </a:solidFill>
                <a:latin typeface="Raleway" panose="020B0503030101060003" pitchFamily="34" charset="0"/>
              </a:rPr>
              <a:t>OF PLACE</a:t>
            </a:r>
          </a:p>
        </p:txBody>
      </p:sp>
      <p:cxnSp>
        <p:nvCxnSpPr>
          <p:cNvPr id="33" name="Straight Connector 32">
            <a:extLst>
              <a:ext uri="{FF2B5EF4-FFF2-40B4-BE49-F238E27FC236}">
                <a16:creationId xmlns:a16="http://schemas.microsoft.com/office/drawing/2014/main" id="{7D773B8E-294A-434D-9949-144294C00999}"/>
              </a:ext>
            </a:extLst>
          </p:cNvPr>
          <p:cNvCxnSpPr/>
          <p:nvPr/>
        </p:nvCxnSpPr>
        <p:spPr>
          <a:xfrm>
            <a:off x="1630147" y="3681889"/>
            <a:ext cx="579658"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6DE3F936-6171-4B78-91EA-081BFDABCFAD}"/>
              </a:ext>
            </a:extLst>
          </p:cNvPr>
          <p:cNvSpPr txBox="1"/>
          <p:nvPr/>
        </p:nvSpPr>
        <p:spPr>
          <a:xfrm>
            <a:off x="1479550" y="4627252"/>
            <a:ext cx="3959914" cy="767774"/>
          </a:xfrm>
          <a:prstGeom prst="rect">
            <a:avLst/>
          </a:prstGeom>
          <a:noFill/>
        </p:spPr>
        <p:txBody>
          <a:bodyPr wrap="square" rtlCol="0">
            <a:spAutoFit/>
          </a:bodyPr>
          <a:lstStyle/>
          <a:p>
            <a:pPr>
              <a:lnSpc>
                <a:spcPts val="1800"/>
              </a:lnSpc>
            </a:pPr>
            <a:r>
              <a:rPr lang="en-US" sz="1100" dirty="0">
                <a:solidFill>
                  <a:schemeClr val="bg1">
                    <a:lumMod val="95000"/>
                  </a:schemeClr>
                </a:solidFill>
              </a:rPr>
              <a:t>If you need help with the product, please contact the shop</a:t>
            </a:r>
          </a:p>
          <a:p>
            <a:pPr>
              <a:lnSpc>
                <a:spcPts val="1800"/>
              </a:lnSpc>
            </a:pPr>
            <a:r>
              <a:rPr lang="en-US" sz="1100" dirty="0">
                <a:solidFill>
                  <a:schemeClr val="bg1">
                    <a:lumMod val="95000"/>
                  </a:schemeClr>
                </a:solidFill>
              </a:rPr>
              <a:t>owner by visiting their shop profile and sending them a message.</a:t>
            </a:r>
          </a:p>
          <a:p>
            <a:pPr>
              <a:lnSpc>
                <a:spcPts val="1800"/>
              </a:lnSpc>
            </a:pPr>
            <a:r>
              <a:rPr lang="en-US" sz="1100" dirty="0">
                <a:solidFill>
                  <a:schemeClr val="bg1">
                    <a:lumMod val="95000"/>
                  </a:schemeClr>
                </a:solidFill>
              </a:rPr>
              <a:t>For anything else (licensing, billing, </a:t>
            </a:r>
            <a:r>
              <a:rPr lang="en-US" sz="1100" dirty="0" err="1">
                <a:solidFill>
                  <a:schemeClr val="bg1">
                    <a:lumMod val="95000"/>
                  </a:schemeClr>
                </a:solidFill>
              </a:rPr>
              <a:t>etc</a:t>
            </a:r>
            <a:r>
              <a:rPr lang="en-US" sz="1100" dirty="0">
                <a:solidFill>
                  <a:schemeClr val="bg1">
                    <a:lumMod val="95000"/>
                  </a:schemeClr>
                </a:solidFill>
              </a:rPr>
              <a:t>),</a:t>
            </a:r>
          </a:p>
        </p:txBody>
      </p:sp>
      <p:sp>
        <p:nvSpPr>
          <p:cNvPr id="35" name="TextBox 34">
            <a:extLst>
              <a:ext uri="{FF2B5EF4-FFF2-40B4-BE49-F238E27FC236}">
                <a16:creationId xmlns:a16="http://schemas.microsoft.com/office/drawing/2014/main" id="{42F00464-0570-4062-AECB-6AFDDF5D026C}"/>
              </a:ext>
            </a:extLst>
          </p:cNvPr>
          <p:cNvSpPr txBox="1"/>
          <p:nvPr/>
        </p:nvSpPr>
        <p:spPr>
          <a:xfrm>
            <a:off x="1479551" y="3829486"/>
            <a:ext cx="2552550" cy="507831"/>
          </a:xfrm>
          <a:prstGeom prst="rect">
            <a:avLst/>
          </a:prstGeom>
          <a:noFill/>
        </p:spPr>
        <p:txBody>
          <a:bodyPr wrap="square" rtlCol="0">
            <a:spAutoFit/>
          </a:bodyPr>
          <a:lstStyle/>
          <a:p>
            <a:r>
              <a:rPr lang="en-US" sz="2700" dirty="0">
                <a:solidFill>
                  <a:schemeClr val="bg1">
                    <a:lumMod val="95000"/>
                  </a:schemeClr>
                </a:solidFill>
                <a:latin typeface="Raleway" panose="020B0503030101060003" pitchFamily="34" charset="0"/>
              </a:rPr>
              <a:t>What’s Now?</a:t>
            </a:r>
          </a:p>
        </p:txBody>
      </p:sp>
      <p:sp>
        <p:nvSpPr>
          <p:cNvPr id="23" name="Diamond 22">
            <a:extLst>
              <a:ext uri="{FF2B5EF4-FFF2-40B4-BE49-F238E27FC236}">
                <a16:creationId xmlns:a16="http://schemas.microsoft.com/office/drawing/2014/main" id="{7CC548AA-5A4A-4D9D-8593-DDA78175F4B1}"/>
              </a:ext>
            </a:extLst>
          </p:cNvPr>
          <p:cNvSpPr/>
          <p:nvPr/>
        </p:nvSpPr>
        <p:spPr>
          <a:xfrm>
            <a:off x="6299048" y="1958790"/>
            <a:ext cx="3429000" cy="3429000"/>
          </a:xfrm>
          <a:prstGeom prst="diamond">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iamond 11">
            <a:extLst>
              <a:ext uri="{FF2B5EF4-FFF2-40B4-BE49-F238E27FC236}">
                <a16:creationId xmlns:a16="http://schemas.microsoft.com/office/drawing/2014/main" id="{D7BC0D1E-6790-4450-BDAA-10D1345E37ED}"/>
              </a:ext>
            </a:extLst>
          </p:cNvPr>
          <p:cNvSpPr/>
          <p:nvPr/>
        </p:nvSpPr>
        <p:spPr>
          <a:xfrm>
            <a:off x="6299048" y="230456"/>
            <a:ext cx="3429000" cy="3429000"/>
          </a:xfrm>
          <a:prstGeom prst="diamond">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36747A86-6BE2-4C5D-8A44-AFFB531B736E}"/>
              </a:ext>
            </a:extLst>
          </p:cNvPr>
          <p:cNvPicPr>
            <a:picLocks noGrp="1" noChangeAspect="1"/>
          </p:cNvPicPr>
          <p:nvPr>
            <p:ph type="pic" sz="quarter" idx="10"/>
          </p:nvPr>
        </p:nvPicPr>
        <p:blipFill rotWithShape="1">
          <a:blip r:embed="rId2"/>
          <a:srcRect l="1772" t="7065" r="42687" b="9782"/>
          <a:stretch/>
        </p:blipFill>
        <p:spPr>
          <a:xfrm>
            <a:off x="6299048" y="1958790"/>
            <a:ext cx="3429000" cy="3429000"/>
          </a:xfrm>
        </p:spPr>
      </p:pic>
      <p:sp>
        <p:nvSpPr>
          <p:cNvPr id="14" name="Diamond 13">
            <a:extLst>
              <a:ext uri="{FF2B5EF4-FFF2-40B4-BE49-F238E27FC236}">
                <a16:creationId xmlns:a16="http://schemas.microsoft.com/office/drawing/2014/main" id="{6CB827F8-47BC-43B6-9C66-3AFD08660147}"/>
              </a:ext>
            </a:extLst>
          </p:cNvPr>
          <p:cNvSpPr/>
          <p:nvPr/>
        </p:nvSpPr>
        <p:spPr>
          <a:xfrm>
            <a:off x="6299048" y="3170876"/>
            <a:ext cx="3429000" cy="3429000"/>
          </a:xfrm>
          <a:prstGeom prst="diamond">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8218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B34D7CB-48F0-4BA6-BA25-7A8D238116A9}"/>
              </a:ext>
            </a:extLst>
          </p:cNvPr>
          <p:cNvGrpSpPr/>
          <p:nvPr/>
        </p:nvGrpSpPr>
        <p:grpSpPr>
          <a:xfrm>
            <a:off x="690076" y="685633"/>
            <a:ext cx="2990409" cy="5486735"/>
            <a:chOff x="771966" y="759364"/>
            <a:chExt cx="2990409" cy="5486735"/>
          </a:xfrm>
        </p:grpSpPr>
        <p:grpSp>
          <p:nvGrpSpPr>
            <p:cNvPr id="10" name="Group 9">
              <a:extLst>
                <a:ext uri="{FF2B5EF4-FFF2-40B4-BE49-F238E27FC236}">
                  <a16:creationId xmlns:a16="http://schemas.microsoft.com/office/drawing/2014/main" id="{C35B4C33-6CC3-45E0-81ED-405DE6808437}"/>
                </a:ext>
              </a:extLst>
            </p:cNvPr>
            <p:cNvGrpSpPr/>
            <p:nvPr/>
          </p:nvGrpSpPr>
          <p:grpSpPr>
            <a:xfrm>
              <a:off x="771966" y="759364"/>
              <a:ext cx="2990409" cy="2669636"/>
              <a:chOff x="771966" y="759364"/>
              <a:chExt cx="2990409" cy="2669636"/>
            </a:xfrm>
          </p:grpSpPr>
          <p:sp>
            <p:nvSpPr>
              <p:cNvPr id="9" name="Rectangle 8">
                <a:extLst>
                  <a:ext uri="{FF2B5EF4-FFF2-40B4-BE49-F238E27FC236}">
                    <a16:creationId xmlns:a16="http://schemas.microsoft.com/office/drawing/2014/main" id="{83786C07-85E1-460C-A22A-B065054E839D}"/>
                  </a:ext>
                </a:extLst>
              </p:cNvPr>
              <p:cNvSpPr/>
              <p:nvPr/>
            </p:nvSpPr>
            <p:spPr>
              <a:xfrm>
                <a:off x="771966" y="759364"/>
                <a:ext cx="2990409" cy="2669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ECCB349-8E39-4418-A893-BECFB8409D92}"/>
                  </a:ext>
                </a:extLst>
              </p:cNvPr>
              <p:cNvGrpSpPr/>
              <p:nvPr/>
            </p:nvGrpSpPr>
            <p:grpSpPr>
              <a:xfrm>
                <a:off x="975579" y="968320"/>
                <a:ext cx="2583182" cy="2251724"/>
                <a:chOff x="4497431" y="928819"/>
                <a:chExt cx="2583182" cy="2251724"/>
              </a:xfrm>
            </p:grpSpPr>
            <p:sp>
              <p:nvSpPr>
                <p:cNvPr id="108" name="Oval 107">
                  <a:extLst>
                    <a:ext uri="{FF2B5EF4-FFF2-40B4-BE49-F238E27FC236}">
                      <a16:creationId xmlns:a16="http://schemas.microsoft.com/office/drawing/2014/main" id="{81206036-9496-4C40-8D50-ACBBAD49D049}"/>
                    </a:ext>
                  </a:extLst>
                </p:cNvPr>
                <p:cNvSpPr/>
                <p:nvPr/>
              </p:nvSpPr>
              <p:spPr>
                <a:xfrm>
                  <a:off x="4497431" y="928819"/>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7" name="Rectangle 96">
                  <a:extLst>
                    <a:ext uri="{FF2B5EF4-FFF2-40B4-BE49-F238E27FC236}">
                      <a16:creationId xmlns:a16="http://schemas.microsoft.com/office/drawing/2014/main" id="{D1698309-FEC2-4EA6-8623-F0686C891709}"/>
                    </a:ext>
                  </a:extLst>
                </p:cNvPr>
                <p:cNvSpPr/>
                <p:nvPr/>
              </p:nvSpPr>
              <p:spPr>
                <a:xfrm>
                  <a:off x="4538604" y="982657"/>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99" name="TextBox 98">
                  <a:extLst>
                    <a:ext uri="{FF2B5EF4-FFF2-40B4-BE49-F238E27FC236}">
                      <a16:creationId xmlns:a16="http://schemas.microsoft.com/office/drawing/2014/main" id="{3B232FD7-5929-4F68-B145-AB4F25120587}"/>
                    </a:ext>
                  </a:extLst>
                </p:cNvPr>
                <p:cNvSpPr txBox="1"/>
                <p:nvPr/>
              </p:nvSpPr>
              <p:spPr>
                <a:xfrm>
                  <a:off x="4497431" y="1646148"/>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Welcome Pages</a:t>
                  </a:r>
                </a:p>
              </p:txBody>
            </p:sp>
            <p:sp>
              <p:nvSpPr>
                <p:cNvPr id="111" name="TextBox 110">
                  <a:extLst>
                    <a:ext uri="{FF2B5EF4-FFF2-40B4-BE49-F238E27FC236}">
                      <a16:creationId xmlns:a16="http://schemas.microsoft.com/office/drawing/2014/main" id="{00D84D74-A7F0-4F64-840D-58EAEBE90BFF}"/>
                    </a:ext>
                  </a:extLst>
                </p:cNvPr>
                <p:cNvSpPr txBox="1"/>
                <p:nvPr/>
              </p:nvSpPr>
              <p:spPr>
                <a:xfrm>
                  <a:off x="4497431" y="1964184"/>
                  <a:ext cx="2583182"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grpSp>
        </p:grpSp>
        <p:grpSp>
          <p:nvGrpSpPr>
            <p:cNvPr id="11" name="Group 10">
              <a:extLst>
                <a:ext uri="{FF2B5EF4-FFF2-40B4-BE49-F238E27FC236}">
                  <a16:creationId xmlns:a16="http://schemas.microsoft.com/office/drawing/2014/main" id="{611BCFAF-9266-4698-90C9-F561161E7705}"/>
                </a:ext>
              </a:extLst>
            </p:cNvPr>
            <p:cNvGrpSpPr/>
            <p:nvPr/>
          </p:nvGrpSpPr>
          <p:grpSpPr>
            <a:xfrm>
              <a:off x="771966" y="3576463"/>
              <a:ext cx="2990409" cy="2669636"/>
              <a:chOff x="771966" y="3576463"/>
              <a:chExt cx="2990409" cy="2669636"/>
            </a:xfrm>
          </p:grpSpPr>
          <p:sp>
            <p:nvSpPr>
              <p:cNvPr id="29" name="Rectangle 28">
                <a:extLst>
                  <a:ext uri="{FF2B5EF4-FFF2-40B4-BE49-F238E27FC236}">
                    <a16:creationId xmlns:a16="http://schemas.microsoft.com/office/drawing/2014/main" id="{9A31A6BD-EBD0-48AC-B574-849094C15140}"/>
                  </a:ext>
                </a:extLst>
              </p:cNvPr>
              <p:cNvSpPr/>
              <p:nvPr/>
            </p:nvSpPr>
            <p:spPr>
              <a:xfrm>
                <a:off x="771966" y="3576463"/>
                <a:ext cx="2990409" cy="2669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603C41C-65D5-463F-A3A4-A04489077405}"/>
                  </a:ext>
                </a:extLst>
              </p:cNvPr>
              <p:cNvGrpSpPr/>
              <p:nvPr/>
            </p:nvGrpSpPr>
            <p:grpSpPr>
              <a:xfrm>
                <a:off x="975579" y="3785419"/>
                <a:ext cx="2583182" cy="2251724"/>
                <a:chOff x="4419482" y="3687809"/>
                <a:chExt cx="2583182" cy="2251724"/>
              </a:xfrm>
            </p:grpSpPr>
            <p:sp>
              <p:nvSpPr>
                <p:cNvPr id="109" name="Oval 108">
                  <a:extLst>
                    <a:ext uri="{FF2B5EF4-FFF2-40B4-BE49-F238E27FC236}">
                      <a16:creationId xmlns:a16="http://schemas.microsoft.com/office/drawing/2014/main" id="{3CEF026A-30DA-4689-BC00-BC1CD39A6FB4}"/>
                    </a:ext>
                  </a:extLst>
                </p:cNvPr>
                <p:cNvSpPr/>
                <p:nvPr/>
              </p:nvSpPr>
              <p:spPr>
                <a:xfrm>
                  <a:off x="4447596" y="3687809"/>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8" name="Rectangle 97">
                  <a:extLst>
                    <a:ext uri="{FF2B5EF4-FFF2-40B4-BE49-F238E27FC236}">
                      <a16:creationId xmlns:a16="http://schemas.microsoft.com/office/drawing/2014/main" id="{7C11A0F0-6379-4BC8-A452-E2D1B4990161}"/>
                    </a:ext>
                  </a:extLst>
                </p:cNvPr>
                <p:cNvSpPr/>
                <p:nvPr/>
              </p:nvSpPr>
              <p:spPr>
                <a:xfrm>
                  <a:off x="4497431" y="3741646"/>
                  <a:ext cx="469672"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101" name="TextBox 100">
                  <a:extLst>
                    <a:ext uri="{FF2B5EF4-FFF2-40B4-BE49-F238E27FC236}">
                      <a16:creationId xmlns:a16="http://schemas.microsoft.com/office/drawing/2014/main" id="{7C064711-084E-4FBF-B060-363FDE67459C}"/>
                    </a:ext>
                  </a:extLst>
                </p:cNvPr>
                <p:cNvSpPr txBox="1"/>
                <p:nvPr/>
              </p:nvSpPr>
              <p:spPr>
                <a:xfrm>
                  <a:off x="4424591" y="4405138"/>
                  <a:ext cx="1169760" cy="318036"/>
                </a:xfrm>
                <a:prstGeom prst="rect">
                  <a:avLst/>
                </a:prstGeom>
                <a:noFill/>
              </p:spPr>
              <p:txBody>
                <a:bodyPr wrap="square" numCol="1" spcCol="457200" rtlCol="0">
                  <a:spAutoFit/>
                </a:bodyPr>
                <a:lstStyle/>
                <a:p>
                  <a:pPr>
                    <a:lnSpc>
                      <a:spcPts val="1900"/>
                    </a:lnSpc>
                  </a:pPr>
                  <a:r>
                    <a:rPr lang="en-US" sz="1400" dirty="0" err="1">
                      <a:solidFill>
                        <a:schemeClr val="tx1">
                          <a:lumMod val="75000"/>
                          <a:lumOff val="25000"/>
                        </a:schemeClr>
                      </a:solidFill>
                      <a:latin typeface="Raleway" panose="020B0503030101060003" pitchFamily="34" charset="0"/>
                      <a:ea typeface="Montserrat" charset="0"/>
                      <a:cs typeface="Montserrat" charset="0"/>
                    </a:rPr>
                    <a:t>About’s</a:t>
                  </a:r>
                  <a:r>
                    <a:rPr lang="en-US" sz="1400" dirty="0">
                      <a:solidFill>
                        <a:schemeClr val="tx1">
                          <a:lumMod val="75000"/>
                          <a:lumOff val="25000"/>
                        </a:schemeClr>
                      </a:solidFill>
                      <a:latin typeface="Raleway" panose="020B0503030101060003" pitchFamily="34" charset="0"/>
                      <a:ea typeface="Montserrat" charset="0"/>
                      <a:cs typeface="Montserrat" charset="0"/>
                    </a:rPr>
                    <a:t> Us.</a:t>
                  </a:r>
                </a:p>
              </p:txBody>
            </p:sp>
            <p:sp>
              <p:nvSpPr>
                <p:cNvPr id="112" name="TextBox 111">
                  <a:extLst>
                    <a:ext uri="{FF2B5EF4-FFF2-40B4-BE49-F238E27FC236}">
                      <a16:creationId xmlns:a16="http://schemas.microsoft.com/office/drawing/2014/main" id="{4339B566-0B42-4EBB-B742-467705B8935D}"/>
                    </a:ext>
                  </a:extLst>
                </p:cNvPr>
                <p:cNvSpPr txBox="1"/>
                <p:nvPr/>
              </p:nvSpPr>
              <p:spPr>
                <a:xfrm>
                  <a:off x="4419482" y="4723174"/>
                  <a:ext cx="2583182"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grpSp>
        </p:grpSp>
      </p:grpSp>
      <p:grpSp>
        <p:nvGrpSpPr>
          <p:cNvPr id="14" name="Group 13">
            <a:extLst>
              <a:ext uri="{FF2B5EF4-FFF2-40B4-BE49-F238E27FC236}">
                <a16:creationId xmlns:a16="http://schemas.microsoft.com/office/drawing/2014/main" id="{0C1756AD-AE09-462E-853C-BFAC5F7D24F6}"/>
              </a:ext>
            </a:extLst>
          </p:cNvPr>
          <p:cNvGrpSpPr/>
          <p:nvPr/>
        </p:nvGrpSpPr>
        <p:grpSpPr>
          <a:xfrm>
            <a:off x="8511516" y="685633"/>
            <a:ext cx="2990409" cy="5486735"/>
            <a:chOff x="7816124" y="759364"/>
            <a:chExt cx="2990409" cy="5486735"/>
          </a:xfrm>
        </p:grpSpPr>
        <p:grpSp>
          <p:nvGrpSpPr>
            <p:cNvPr id="13" name="Group 12">
              <a:extLst>
                <a:ext uri="{FF2B5EF4-FFF2-40B4-BE49-F238E27FC236}">
                  <a16:creationId xmlns:a16="http://schemas.microsoft.com/office/drawing/2014/main" id="{255E2D43-55C7-4A8F-94E1-1CADE6858C17}"/>
                </a:ext>
              </a:extLst>
            </p:cNvPr>
            <p:cNvGrpSpPr/>
            <p:nvPr/>
          </p:nvGrpSpPr>
          <p:grpSpPr>
            <a:xfrm>
              <a:off x="7816124" y="3576463"/>
              <a:ext cx="2990409" cy="2669636"/>
              <a:chOff x="7816124" y="3556434"/>
              <a:chExt cx="2990409" cy="2669636"/>
            </a:xfrm>
          </p:grpSpPr>
          <p:sp>
            <p:nvSpPr>
              <p:cNvPr id="31" name="Rectangle 30">
                <a:extLst>
                  <a:ext uri="{FF2B5EF4-FFF2-40B4-BE49-F238E27FC236}">
                    <a16:creationId xmlns:a16="http://schemas.microsoft.com/office/drawing/2014/main" id="{C1DCFFC6-F68D-4F90-BDAD-596B1D2D260C}"/>
                  </a:ext>
                </a:extLst>
              </p:cNvPr>
              <p:cNvSpPr/>
              <p:nvPr/>
            </p:nvSpPr>
            <p:spPr>
              <a:xfrm>
                <a:off x="7816124" y="3556434"/>
                <a:ext cx="2990409" cy="2669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55691F1B-2909-4D1C-B4BC-4401B1DC8985}"/>
                  </a:ext>
                </a:extLst>
              </p:cNvPr>
              <p:cNvGrpSpPr/>
              <p:nvPr/>
            </p:nvGrpSpPr>
            <p:grpSpPr>
              <a:xfrm>
                <a:off x="8019737" y="3765390"/>
                <a:ext cx="2583182" cy="2251724"/>
                <a:chOff x="8120145" y="3687809"/>
                <a:chExt cx="2583182" cy="2251724"/>
              </a:xfrm>
            </p:grpSpPr>
            <p:sp>
              <p:nvSpPr>
                <p:cNvPr id="110" name="Oval 109">
                  <a:extLst>
                    <a:ext uri="{FF2B5EF4-FFF2-40B4-BE49-F238E27FC236}">
                      <a16:creationId xmlns:a16="http://schemas.microsoft.com/office/drawing/2014/main" id="{F66FF57F-F502-476E-9575-ADB53178A367}"/>
                    </a:ext>
                  </a:extLst>
                </p:cNvPr>
                <p:cNvSpPr/>
                <p:nvPr/>
              </p:nvSpPr>
              <p:spPr>
                <a:xfrm>
                  <a:off x="8181396" y="3687809"/>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6" name="Rectangle 95">
                  <a:extLst>
                    <a:ext uri="{FF2B5EF4-FFF2-40B4-BE49-F238E27FC236}">
                      <a16:creationId xmlns:a16="http://schemas.microsoft.com/office/drawing/2014/main" id="{F2140447-BCFB-4896-8095-A87ADC57EA1A}"/>
                    </a:ext>
                  </a:extLst>
                </p:cNvPr>
                <p:cNvSpPr/>
                <p:nvPr/>
              </p:nvSpPr>
              <p:spPr>
                <a:xfrm>
                  <a:off x="8225602" y="3741645"/>
                  <a:ext cx="480929"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100" name="TextBox 99">
                  <a:extLst>
                    <a:ext uri="{FF2B5EF4-FFF2-40B4-BE49-F238E27FC236}">
                      <a16:creationId xmlns:a16="http://schemas.microsoft.com/office/drawing/2014/main" id="{D1D2FA95-D3BC-4153-B36E-2945DD077B40}"/>
                    </a:ext>
                  </a:extLst>
                </p:cNvPr>
                <p:cNvSpPr txBox="1"/>
                <p:nvPr/>
              </p:nvSpPr>
              <p:spPr>
                <a:xfrm>
                  <a:off x="8120145" y="4405138"/>
                  <a:ext cx="1341355"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Our Service’s</a:t>
                  </a:r>
                </a:p>
              </p:txBody>
            </p:sp>
            <p:sp>
              <p:nvSpPr>
                <p:cNvPr id="113" name="TextBox 112">
                  <a:extLst>
                    <a:ext uri="{FF2B5EF4-FFF2-40B4-BE49-F238E27FC236}">
                      <a16:creationId xmlns:a16="http://schemas.microsoft.com/office/drawing/2014/main" id="{C4DED18B-303D-443A-BDCF-D6A233FD79C0}"/>
                    </a:ext>
                  </a:extLst>
                </p:cNvPr>
                <p:cNvSpPr txBox="1"/>
                <p:nvPr/>
              </p:nvSpPr>
              <p:spPr>
                <a:xfrm>
                  <a:off x="8120145" y="4723174"/>
                  <a:ext cx="2583182"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grpSp>
        </p:grpSp>
        <p:grpSp>
          <p:nvGrpSpPr>
            <p:cNvPr id="12" name="Group 11">
              <a:extLst>
                <a:ext uri="{FF2B5EF4-FFF2-40B4-BE49-F238E27FC236}">
                  <a16:creationId xmlns:a16="http://schemas.microsoft.com/office/drawing/2014/main" id="{E8715644-DFF3-4DB0-8022-0E010E8B05CC}"/>
                </a:ext>
              </a:extLst>
            </p:cNvPr>
            <p:cNvGrpSpPr/>
            <p:nvPr/>
          </p:nvGrpSpPr>
          <p:grpSpPr>
            <a:xfrm>
              <a:off x="7816124" y="759364"/>
              <a:ext cx="2990409" cy="2669636"/>
              <a:chOff x="7816125" y="783002"/>
              <a:chExt cx="2990409" cy="2669636"/>
            </a:xfrm>
          </p:grpSpPr>
          <p:sp>
            <p:nvSpPr>
              <p:cNvPr id="30" name="Rectangle 29">
                <a:extLst>
                  <a:ext uri="{FF2B5EF4-FFF2-40B4-BE49-F238E27FC236}">
                    <a16:creationId xmlns:a16="http://schemas.microsoft.com/office/drawing/2014/main" id="{C759A0AD-8E1F-44C8-8543-FAC6A989EBEB}"/>
                  </a:ext>
                </a:extLst>
              </p:cNvPr>
              <p:cNvSpPr/>
              <p:nvPr/>
            </p:nvSpPr>
            <p:spPr>
              <a:xfrm>
                <a:off x="7816125" y="783002"/>
                <a:ext cx="2990409" cy="2669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4A9E49A6-3617-4878-A315-07F883A874A6}"/>
                  </a:ext>
                </a:extLst>
              </p:cNvPr>
              <p:cNvGrpSpPr/>
              <p:nvPr/>
            </p:nvGrpSpPr>
            <p:grpSpPr>
              <a:xfrm>
                <a:off x="8019738" y="991958"/>
                <a:ext cx="2583182" cy="2251724"/>
                <a:chOff x="8120145" y="932203"/>
                <a:chExt cx="2583182" cy="2251724"/>
              </a:xfrm>
            </p:grpSpPr>
            <p:sp>
              <p:nvSpPr>
                <p:cNvPr id="25" name="Oval 24">
                  <a:extLst>
                    <a:ext uri="{FF2B5EF4-FFF2-40B4-BE49-F238E27FC236}">
                      <a16:creationId xmlns:a16="http://schemas.microsoft.com/office/drawing/2014/main" id="{134B9B4B-5882-4ADB-A4D3-2A8B1959191B}"/>
                    </a:ext>
                  </a:extLst>
                </p:cNvPr>
                <p:cNvSpPr/>
                <p:nvPr/>
              </p:nvSpPr>
              <p:spPr>
                <a:xfrm>
                  <a:off x="8181396" y="932203"/>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Rectangle 25">
                  <a:extLst>
                    <a:ext uri="{FF2B5EF4-FFF2-40B4-BE49-F238E27FC236}">
                      <a16:creationId xmlns:a16="http://schemas.microsoft.com/office/drawing/2014/main" id="{A1A72F5C-F5DC-4CA3-96B5-0D5653BAF8F9}"/>
                    </a:ext>
                  </a:extLst>
                </p:cNvPr>
                <p:cNvSpPr/>
                <p:nvPr/>
              </p:nvSpPr>
              <p:spPr>
                <a:xfrm>
                  <a:off x="8225602" y="1001428"/>
                  <a:ext cx="480929" cy="430887"/>
                </a:xfrm>
                <a:prstGeom prst="rect">
                  <a:avLst/>
                </a:prstGeom>
              </p:spPr>
              <p:txBody>
                <a:bodyPr wrap="square" anchor="ctr">
                  <a:spAutoFit/>
                </a:bodyPr>
                <a:lstStyle/>
                <a:p>
                  <a:r>
                    <a:rPr lang="en-US" sz="2200" dirty="0">
                      <a:solidFill>
                        <a:schemeClr val="bg1"/>
                      </a:solidFill>
                      <a:latin typeface="FontAwesome" pitchFamily="50" charset="0"/>
                    </a:rPr>
                    <a:t></a:t>
                  </a:r>
                </a:p>
              </p:txBody>
            </p:sp>
            <p:sp>
              <p:nvSpPr>
                <p:cNvPr id="27" name="TextBox 26">
                  <a:extLst>
                    <a:ext uri="{FF2B5EF4-FFF2-40B4-BE49-F238E27FC236}">
                      <a16:creationId xmlns:a16="http://schemas.microsoft.com/office/drawing/2014/main" id="{FF778516-E70D-40FA-965A-C9FD7E7B863F}"/>
                    </a:ext>
                  </a:extLst>
                </p:cNvPr>
                <p:cNvSpPr txBox="1"/>
                <p:nvPr/>
              </p:nvSpPr>
              <p:spPr>
                <a:xfrm>
                  <a:off x="8120145" y="1649532"/>
                  <a:ext cx="1341355"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Our Service’s</a:t>
                  </a:r>
                </a:p>
              </p:txBody>
            </p:sp>
            <p:sp>
              <p:nvSpPr>
                <p:cNvPr id="28" name="TextBox 27">
                  <a:extLst>
                    <a:ext uri="{FF2B5EF4-FFF2-40B4-BE49-F238E27FC236}">
                      <a16:creationId xmlns:a16="http://schemas.microsoft.com/office/drawing/2014/main" id="{B8AAE58E-3156-4F5D-8BDE-998238739DC8}"/>
                    </a:ext>
                  </a:extLst>
                </p:cNvPr>
                <p:cNvSpPr txBox="1"/>
                <p:nvPr/>
              </p:nvSpPr>
              <p:spPr>
                <a:xfrm>
                  <a:off x="8120145" y="1967568"/>
                  <a:ext cx="2583182"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Help Center.</a:t>
                  </a:r>
                </a:p>
              </p:txBody>
            </p:sp>
          </p:grpSp>
        </p:grpSp>
      </p:grpSp>
      <p:sp>
        <p:nvSpPr>
          <p:cNvPr id="18" name="Rectangle 17">
            <a:extLst>
              <a:ext uri="{FF2B5EF4-FFF2-40B4-BE49-F238E27FC236}">
                <a16:creationId xmlns:a16="http://schemas.microsoft.com/office/drawing/2014/main" id="{4CF54EBB-73BE-45DC-90B4-54B2DB83C849}"/>
              </a:ext>
            </a:extLst>
          </p:cNvPr>
          <p:cNvSpPr/>
          <p:nvPr/>
        </p:nvSpPr>
        <p:spPr>
          <a:xfrm>
            <a:off x="3829050" y="685632"/>
            <a:ext cx="4533900" cy="54867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Placeholder 20">
            <a:extLst>
              <a:ext uri="{FF2B5EF4-FFF2-40B4-BE49-F238E27FC236}">
                <a16:creationId xmlns:a16="http://schemas.microsoft.com/office/drawing/2014/main" id="{C40D7A92-DEC1-4D83-B0ED-20FA48615E91}"/>
              </a:ext>
            </a:extLst>
          </p:cNvPr>
          <p:cNvPicPr>
            <a:picLocks noGrp="1" noChangeAspect="1"/>
          </p:cNvPicPr>
          <p:nvPr>
            <p:ph type="pic" sz="quarter" idx="10"/>
          </p:nvPr>
        </p:nvPicPr>
        <p:blipFill>
          <a:blip r:embed="rId2"/>
          <a:srcRect l="22660" r="22660"/>
          <a:stretch>
            <a:fillRect/>
          </a:stretch>
        </p:blipFill>
        <p:spPr/>
      </p:pic>
    </p:spTree>
    <p:extLst>
      <p:ext uri="{BB962C8B-B14F-4D97-AF65-F5344CB8AC3E}">
        <p14:creationId xmlns:p14="http://schemas.microsoft.com/office/powerpoint/2010/main" val="1385168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E63B1D1-71E6-4623-96DD-65AB1426DDB6}"/>
              </a:ext>
            </a:extLst>
          </p:cNvPr>
          <p:cNvSpPr/>
          <p:nvPr/>
        </p:nvSpPr>
        <p:spPr>
          <a:xfrm>
            <a:off x="614152" y="605061"/>
            <a:ext cx="11006348" cy="3400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362C568-E507-4E5A-8EF9-394FD2FCB8C3}"/>
              </a:ext>
            </a:extLst>
          </p:cNvPr>
          <p:cNvGrpSpPr/>
          <p:nvPr/>
        </p:nvGrpSpPr>
        <p:grpSpPr>
          <a:xfrm>
            <a:off x="2994812" y="3667951"/>
            <a:ext cx="2583182" cy="2251724"/>
            <a:chOff x="2994812" y="3667951"/>
            <a:chExt cx="2583182" cy="2251724"/>
          </a:xfrm>
        </p:grpSpPr>
        <p:sp>
          <p:nvSpPr>
            <p:cNvPr id="108" name="Oval 107">
              <a:extLst>
                <a:ext uri="{FF2B5EF4-FFF2-40B4-BE49-F238E27FC236}">
                  <a16:creationId xmlns:a16="http://schemas.microsoft.com/office/drawing/2014/main" id="{81206036-9496-4C40-8D50-ACBBAD49D049}"/>
                </a:ext>
              </a:extLst>
            </p:cNvPr>
            <p:cNvSpPr/>
            <p:nvPr/>
          </p:nvSpPr>
          <p:spPr>
            <a:xfrm>
              <a:off x="2994812" y="3667951"/>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7" name="Rectangle 96">
              <a:extLst>
                <a:ext uri="{FF2B5EF4-FFF2-40B4-BE49-F238E27FC236}">
                  <a16:creationId xmlns:a16="http://schemas.microsoft.com/office/drawing/2014/main" id="{D1698309-FEC2-4EA6-8623-F0686C891709}"/>
                </a:ext>
              </a:extLst>
            </p:cNvPr>
            <p:cNvSpPr/>
            <p:nvPr/>
          </p:nvSpPr>
          <p:spPr>
            <a:xfrm>
              <a:off x="3050673" y="3767956"/>
              <a:ext cx="457621" cy="369332"/>
            </a:xfrm>
            <a:prstGeom prst="rect">
              <a:avLst/>
            </a:prstGeom>
          </p:spPr>
          <p:txBody>
            <a:bodyPr wrap="square" anchor="ctr">
              <a:spAutoFit/>
            </a:bodyPr>
            <a:lstStyle/>
            <a:p>
              <a:r>
                <a:rPr lang="en-US" b="1" dirty="0">
                  <a:solidFill>
                    <a:schemeClr val="bg1"/>
                  </a:solidFill>
                  <a:latin typeface="FontAwesome" pitchFamily="50" charset="0"/>
                </a:rPr>
                <a:t></a:t>
              </a:r>
              <a:endParaRPr lang="en-US" sz="2400" dirty="0">
                <a:solidFill>
                  <a:schemeClr val="bg1"/>
                </a:solidFill>
                <a:latin typeface="FontAwesome" pitchFamily="50" charset="0"/>
              </a:endParaRPr>
            </a:p>
          </p:txBody>
        </p:sp>
        <p:sp>
          <p:nvSpPr>
            <p:cNvPr id="99" name="TextBox 98">
              <a:extLst>
                <a:ext uri="{FF2B5EF4-FFF2-40B4-BE49-F238E27FC236}">
                  <a16:creationId xmlns:a16="http://schemas.microsoft.com/office/drawing/2014/main" id="{3B232FD7-5929-4F68-B145-AB4F25120587}"/>
                </a:ext>
              </a:extLst>
            </p:cNvPr>
            <p:cNvSpPr txBox="1"/>
            <p:nvPr/>
          </p:nvSpPr>
          <p:spPr>
            <a:xfrm>
              <a:off x="2994812" y="438528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65000"/>
                      <a:lumOff val="35000"/>
                    </a:schemeClr>
                  </a:solidFill>
                  <a:latin typeface="Raleway" panose="020B0503030101060003" pitchFamily="34" charset="0"/>
                  <a:ea typeface="Montserrat" charset="0"/>
                  <a:cs typeface="Montserrat" charset="0"/>
                </a:rPr>
                <a:t>Our Team</a:t>
              </a:r>
            </a:p>
          </p:txBody>
        </p:sp>
        <p:sp>
          <p:nvSpPr>
            <p:cNvPr id="111" name="TextBox 110">
              <a:extLst>
                <a:ext uri="{FF2B5EF4-FFF2-40B4-BE49-F238E27FC236}">
                  <a16:creationId xmlns:a16="http://schemas.microsoft.com/office/drawing/2014/main" id="{00D84D74-A7F0-4F64-840D-58EAEBE90BFF}"/>
                </a:ext>
              </a:extLst>
            </p:cNvPr>
            <p:cNvSpPr txBox="1"/>
            <p:nvPr/>
          </p:nvSpPr>
          <p:spPr>
            <a:xfrm>
              <a:off x="2994812" y="4703316"/>
              <a:ext cx="2583182" cy="1216359"/>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solidFill>
                    <a:schemeClr val="tx1">
                      <a:lumMod val="65000"/>
                      <a:lumOff val="35000"/>
                    </a:schemeClr>
                  </a:solidFill>
                  <a:latin typeface="Raleway" panose="020B0503030101060003" pitchFamily="34" charset="0"/>
                </a:rPr>
                <a:t>etc</a:t>
              </a:r>
              <a:r>
                <a:rPr lang="en-US" sz="900" dirty="0">
                  <a:solidFill>
                    <a:schemeClr val="tx1">
                      <a:lumMod val="65000"/>
                      <a:lumOff val="35000"/>
                    </a:schemeClr>
                  </a:solidFill>
                  <a:latin typeface="Raleway" panose="020B0503030101060003" pitchFamily="34" charset="0"/>
                </a:rPr>
                <a:t>), please visit our Help Center.</a:t>
              </a:r>
            </a:p>
          </p:txBody>
        </p:sp>
      </p:grpSp>
      <p:grpSp>
        <p:nvGrpSpPr>
          <p:cNvPr id="6" name="Group 5">
            <a:extLst>
              <a:ext uri="{FF2B5EF4-FFF2-40B4-BE49-F238E27FC236}">
                <a16:creationId xmlns:a16="http://schemas.microsoft.com/office/drawing/2014/main" id="{8F9CBD99-5EB5-4F04-ACA2-D60E80E38A47}"/>
              </a:ext>
            </a:extLst>
          </p:cNvPr>
          <p:cNvGrpSpPr/>
          <p:nvPr/>
        </p:nvGrpSpPr>
        <p:grpSpPr>
          <a:xfrm>
            <a:off x="6656659" y="3667951"/>
            <a:ext cx="2583182" cy="2251724"/>
            <a:chOff x="4558466" y="3858451"/>
            <a:chExt cx="2583182" cy="2251724"/>
          </a:xfrm>
        </p:grpSpPr>
        <p:sp>
          <p:nvSpPr>
            <p:cNvPr id="110" name="Oval 109">
              <a:extLst>
                <a:ext uri="{FF2B5EF4-FFF2-40B4-BE49-F238E27FC236}">
                  <a16:creationId xmlns:a16="http://schemas.microsoft.com/office/drawing/2014/main" id="{F66FF57F-F502-476E-9575-ADB53178A367}"/>
                </a:ext>
              </a:extLst>
            </p:cNvPr>
            <p:cNvSpPr/>
            <p:nvPr/>
          </p:nvSpPr>
          <p:spPr>
            <a:xfrm>
              <a:off x="4619717" y="3858451"/>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6" name="Rectangle 95">
              <a:extLst>
                <a:ext uri="{FF2B5EF4-FFF2-40B4-BE49-F238E27FC236}">
                  <a16:creationId xmlns:a16="http://schemas.microsoft.com/office/drawing/2014/main" id="{F2140447-BCFB-4896-8095-A87ADC57EA1A}"/>
                </a:ext>
              </a:extLst>
            </p:cNvPr>
            <p:cNvSpPr/>
            <p:nvPr/>
          </p:nvSpPr>
          <p:spPr>
            <a:xfrm>
              <a:off x="4663923" y="3958453"/>
              <a:ext cx="480929" cy="369332"/>
            </a:xfrm>
            <a:prstGeom prst="rect">
              <a:avLst/>
            </a:prstGeom>
          </p:spPr>
          <p:txBody>
            <a:bodyPr wrap="square" anchor="ctr">
              <a:spAutoFit/>
            </a:bodyPr>
            <a:lstStyle/>
            <a:p>
              <a:r>
                <a:rPr lang="en-US" b="1" dirty="0">
                  <a:solidFill>
                    <a:schemeClr val="bg1"/>
                  </a:solidFill>
                  <a:latin typeface="FontAwesome" pitchFamily="50" charset="0"/>
                </a:rPr>
                <a:t></a:t>
              </a:r>
              <a:endParaRPr lang="en-US" sz="2400" dirty="0">
                <a:solidFill>
                  <a:schemeClr val="bg1"/>
                </a:solidFill>
                <a:latin typeface="FontAwesome" pitchFamily="50" charset="0"/>
              </a:endParaRPr>
            </a:p>
          </p:txBody>
        </p:sp>
        <p:sp>
          <p:nvSpPr>
            <p:cNvPr id="100" name="TextBox 99">
              <a:extLst>
                <a:ext uri="{FF2B5EF4-FFF2-40B4-BE49-F238E27FC236}">
                  <a16:creationId xmlns:a16="http://schemas.microsoft.com/office/drawing/2014/main" id="{D1D2FA95-D3BC-4153-B36E-2945DD077B40}"/>
                </a:ext>
              </a:extLst>
            </p:cNvPr>
            <p:cNvSpPr txBox="1"/>
            <p:nvPr/>
          </p:nvSpPr>
          <p:spPr>
            <a:xfrm>
              <a:off x="4558466" y="4575780"/>
              <a:ext cx="1648312" cy="318036"/>
            </a:xfrm>
            <a:prstGeom prst="rect">
              <a:avLst/>
            </a:prstGeom>
            <a:noFill/>
          </p:spPr>
          <p:txBody>
            <a:bodyPr wrap="square" numCol="1" spcCol="457200" rtlCol="0">
              <a:spAutoFit/>
            </a:bodyPr>
            <a:lstStyle/>
            <a:p>
              <a:pPr>
                <a:lnSpc>
                  <a:spcPts val="1900"/>
                </a:lnSpc>
              </a:pPr>
              <a:r>
                <a:rPr lang="en-US" sz="1400" dirty="0">
                  <a:solidFill>
                    <a:schemeClr val="tx1">
                      <a:lumMod val="65000"/>
                      <a:lumOff val="35000"/>
                    </a:schemeClr>
                  </a:solidFill>
                  <a:latin typeface="Raleway" panose="020B0503030101060003" pitchFamily="34" charset="0"/>
                  <a:ea typeface="Montserrat" charset="0"/>
                  <a:cs typeface="Montserrat" charset="0"/>
                </a:rPr>
                <a:t>Profile Portfolio</a:t>
              </a:r>
            </a:p>
          </p:txBody>
        </p:sp>
        <p:sp>
          <p:nvSpPr>
            <p:cNvPr id="113" name="TextBox 112">
              <a:extLst>
                <a:ext uri="{FF2B5EF4-FFF2-40B4-BE49-F238E27FC236}">
                  <a16:creationId xmlns:a16="http://schemas.microsoft.com/office/drawing/2014/main" id="{C4DED18B-303D-443A-BDCF-D6A233FD79C0}"/>
                </a:ext>
              </a:extLst>
            </p:cNvPr>
            <p:cNvSpPr txBox="1"/>
            <p:nvPr/>
          </p:nvSpPr>
          <p:spPr>
            <a:xfrm>
              <a:off x="4558466" y="4893816"/>
              <a:ext cx="2583182" cy="1216359"/>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Raleway" panose="020B0503030101060003" pitchFamily="34" charset="0"/>
                </a:rPr>
                <a:t>If you need help with the product, please contact the shop owner by visiting their shop profile and sending them a message. For anything else (licensing, billing, </a:t>
              </a:r>
              <a:r>
                <a:rPr lang="en-US" sz="900" dirty="0" err="1">
                  <a:solidFill>
                    <a:schemeClr val="tx1">
                      <a:lumMod val="65000"/>
                      <a:lumOff val="35000"/>
                    </a:schemeClr>
                  </a:solidFill>
                  <a:latin typeface="Raleway" panose="020B0503030101060003" pitchFamily="34" charset="0"/>
                </a:rPr>
                <a:t>etc</a:t>
              </a:r>
              <a:r>
                <a:rPr lang="en-US" sz="900" dirty="0">
                  <a:solidFill>
                    <a:schemeClr val="tx1">
                      <a:lumMod val="65000"/>
                      <a:lumOff val="35000"/>
                    </a:schemeClr>
                  </a:solidFill>
                  <a:latin typeface="Raleway" panose="020B0503030101060003" pitchFamily="34" charset="0"/>
                </a:rPr>
                <a:t>), please visit our Help Center.</a:t>
              </a:r>
            </a:p>
          </p:txBody>
        </p:sp>
      </p:grpSp>
      <p:grpSp>
        <p:nvGrpSpPr>
          <p:cNvPr id="10" name="Group 9">
            <a:extLst>
              <a:ext uri="{FF2B5EF4-FFF2-40B4-BE49-F238E27FC236}">
                <a16:creationId xmlns:a16="http://schemas.microsoft.com/office/drawing/2014/main" id="{2C31CD5B-07D3-4C81-9FCE-11F0F7BEB3A3}"/>
              </a:ext>
            </a:extLst>
          </p:cNvPr>
          <p:cNvGrpSpPr/>
          <p:nvPr/>
        </p:nvGrpSpPr>
        <p:grpSpPr>
          <a:xfrm>
            <a:off x="1383290" y="1488681"/>
            <a:ext cx="9468072" cy="1633180"/>
            <a:chOff x="1297666" y="1469205"/>
            <a:chExt cx="9468072" cy="1633180"/>
          </a:xfrm>
        </p:grpSpPr>
        <p:grpSp>
          <p:nvGrpSpPr>
            <p:cNvPr id="25" name="Group 24">
              <a:extLst>
                <a:ext uri="{FF2B5EF4-FFF2-40B4-BE49-F238E27FC236}">
                  <a16:creationId xmlns:a16="http://schemas.microsoft.com/office/drawing/2014/main" id="{967708E9-E637-48AD-94ED-84C74DC73636}"/>
                </a:ext>
              </a:extLst>
            </p:cNvPr>
            <p:cNvGrpSpPr/>
            <p:nvPr/>
          </p:nvGrpSpPr>
          <p:grpSpPr>
            <a:xfrm>
              <a:off x="1297666" y="1469205"/>
              <a:ext cx="4084956" cy="1633180"/>
              <a:chOff x="6154057" y="3129320"/>
              <a:chExt cx="4084956" cy="1633180"/>
            </a:xfrm>
          </p:grpSpPr>
          <p:sp>
            <p:nvSpPr>
              <p:cNvPr id="27" name="TextBox 26">
                <a:extLst>
                  <a:ext uri="{FF2B5EF4-FFF2-40B4-BE49-F238E27FC236}">
                    <a16:creationId xmlns:a16="http://schemas.microsoft.com/office/drawing/2014/main" id="{E9A215E0-8F17-4513-B4D8-1667EEC0EA2A}"/>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START</a:t>
                </a:r>
              </a:p>
              <a:p>
                <a:pPr>
                  <a:lnSpc>
                    <a:spcPts val="3700"/>
                  </a:lnSpc>
                </a:pPr>
                <a:r>
                  <a:rPr lang="en-US" sz="3600" spc="600" dirty="0">
                    <a:solidFill>
                      <a:schemeClr val="tx1">
                        <a:lumMod val="65000"/>
                        <a:lumOff val="35000"/>
                      </a:schemeClr>
                    </a:solidFill>
                    <a:latin typeface="Raleway" panose="020B0503030101060003" pitchFamily="34" charset="0"/>
                  </a:rPr>
                  <a:t>YOUR OWN</a:t>
                </a:r>
              </a:p>
              <a:p>
                <a:pPr>
                  <a:lnSpc>
                    <a:spcPts val="3700"/>
                  </a:lnSpc>
                </a:pPr>
                <a:r>
                  <a:rPr lang="en-US" sz="3600" spc="600" dirty="0">
                    <a:solidFill>
                      <a:schemeClr val="tx1">
                        <a:lumMod val="65000"/>
                        <a:lumOff val="35000"/>
                      </a:schemeClr>
                    </a:solidFill>
                    <a:latin typeface="Raleway" panose="020B0503030101060003" pitchFamily="34" charset="0"/>
                  </a:rPr>
                  <a:t>ADVENTURE</a:t>
                </a:r>
              </a:p>
            </p:txBody>
          </p:sp>
          <p:cxnSp>
            <p:nvCxnSpPr>
              <p:cNvPr id="28" name="Straight Connector 27">
                <a:extLst>
                  <a:ext uri="{FF2B5EF4-FFF2-40B4-BE49-F238E27FC236}">
                    <a16:creationId xmlns:a16="http://schemas.microsoft.com/office/drawing/2014/main" id="{33D6E4F8-2A28-4A13-B5F1-FCBA981FB369}"/>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74762502-1890-4FE5-B28C-E02DB3AD1A8F}"/>
                </a:ext>
              </a:extLst>
            </p:cNvPr>
            <p:cNvSpPr txBox="1"/>
            <p:nvPr/>
          </p:nvSpPr>
          <p:spPr>
            <a:xfrm>
              <a:off x="6563087" y="1516226"/>
              <a:ext cx="4202651" cy="1539139"/>
            </a:xfrm>
            <a:prstGeom prst="rect">
              <a:avLst/>
            </a:prstGeom>
            <a:noFill/>
          </p:spPr>
          <p:txBody>
            <a:bodyPr wrap="square" numCol="1" spcCol="457200" rtlCol="0">
              <a:spAutoFit/>
            </a:bodyPr>
            <a:lstStyle/>
            <a:p>
              <a:pPr>
                <a:lnSpc>
                  <a:spcPts val="2900"/>
                </a:lnSpc>
              </a:pPr>
              <a:r>
                <a:rPr lang="en-US" sz="1700" dirty="0">
                  <a:latin typeface="Raleway" panose="020B0503030101060003" pitchFamily="34" charset="0"/>
                </a:rPr>
                <a:t>If you need help with the product, please contact the shop owner than by visiting their shop profile and sending them a message. </a:t>
              </a:r>
              <a:endParaRPr lang="en-US" sz="1700" dirty="0">
                <a:solidFill>
                  <a:schemeClr val="tx2"/>
                </a:solidFill>
                <a:latin typeface="Raleway" panose="020B0503030101060003" pitchFamily="34" charset="0"/>
                <a:ea typeface="Montserrat" charset="0"/>
                <a:cs typeface="Montserrat" charset="0"/>
              </a:endParaRPr>
            </a:p>
          </p:txBody>
        </p:sp>
      </p:grpSp>
    </p:spTree>
    <p:extLst>
      <p:ext uri="{BB962C8B-B14F-4D97-AF65-F5344CB8AC3E}">
        <p14:creationId xmlns:p14="http://schemas.microsoft.com/office/powerpoint/2010/main" val="144976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98DFF5C-D4DB-473D-9A41-B3FF532EFCB3}"/>
              </a:ext>
            </a:extLst>
          </p:cNvPr>
          <p:cNvGrpSpPr/>
          <p:nvPr/>
        </p:nvGrpSpPr>
        <p:grpSpPr>
          <a:xfrm>
            <a:off x="1000487" y="1648369"/>
            <a:ext cx="4202651" cy="3561261"/>
            <a:chOff x="1000487" y="2370918"/>
            <a:chExt cx="4202651" cy="3561261"/>
          </a:xfrm>
        </p:grpSpPr>
        <p:grpSp>
          <p:nvGrpSpPr>
            <p:cNvPr id="15" name="Group 14">
              <a:extLst>
                <a:ext uri="{FF2B5EF4-FFF2-40B4-BE49-F238E27FC236}">
                  <a16:creationId xmlns:a16="http://schemas.microsoft.com/office/drawing/2014/main" id="{DD3E56C2-EE13-4300-8C7D-BA25742B447C}"/>
                </a:ext>
              </a:extLst>
            </p:cNvPr>
            <p:cNvGrpSpPr/>
            <p:nvPr/>
          </p:nvGrpSpPr>
          <p:grpSpPr>
            <a:xfrm>
              <a:off x="1000487" y="2370918"/>
              <a:ext cx="4084956" cy="1633180"/>
              <a:chOff x="6154057" y="3129320"/>
              <a:chExt cx="4084956" cy="1633180"/>
            </a:xfrm>
          </p:grpSpPr>
          <p:sp>
            <p:nvSpPr>
              <p:cNvPr id="17" name="TextBox 16">
                <a:extLst>
                  <a:ext uri="{FF2B5EF4-FFF2-40B4-BE49-F238E27FC236}">
                    <a16:creationId xmlns:a16="http://schemas.microsoft.com/office/drawing/2014/main" id="{07C7B328-A7D3-41DC-9880-79B4BA026140}"/>
                  </a:ext>
                </a:extLst>
              </p:cNvPr>
              <p:cNvSpPr txBox="1"/>
              <p:nvPr/>
            </p:nvSpPr>
            <p:spPr>
              <a:xfrm>
                <a:off x="6154057" y="3129320"/>
                <a:ext cx="4084956" cy="1515800"/>
              </a:xfrm>
              <a:prstGeom prst="rect">
                <a:avLst/>
              </a:prstGeom>
              <a:noFill/>
            </p:spPr>
            <p:txBody>
              <a:bodyPr wrap="square" rtlCol="0">
                <a:spAutoFit/>
              </a:bodyPr>
              <a:lstStyle/>
              <a:p>
                <a:pPr>
                  <a:lnSpc>
                    <a:spcPts val="3700"/>
                  </a:lnSpc>
                </a:pPr>
                <a:r>
                  <a:rPr lang="en-US" sz="3600" spc="600" dirty="0">
                    <a:solidFill>
                      <a:schemeClr val="tx1">
                        <a:lumMod val="65000"/>
                        <a:lumOff val="35000"/>
                      </a:schemeClr>
                    </a:solidFill>
                    <a:latin typeface="Raleway" panose="020B0503030101060003" pitchFamily="34" charset="0"/>
                  </a:rPr>
                  <a:t>START</a:t>
                </a:r>
              </a:p>
              <a:p>
                <a:pPr>
                  <a:lnSpc>
                    <a:spcPts val="3700"/>
                  </a:lnSpc>
                </a:pPr>
                <a:r>
                  <a:rPr lang="en-US" sz="3600" spc="600" dirty="0">
                    <a:solidFill>
                      <a:schemeClr val="tx1">
                        <a:lumMod val="65000"/>
                        <a:lumOff val="35000"/>
                      </a:schemeClr>
                    </a:solidFill>
                    <a:latin typeface="Raleway" panose="020B0503030101060003" pitchFamily="34" charset="0"/>
                  </a:rPr>
                  <a:t>YOUR OWN</a:t>
                </a:r>
              </a:p>
              <a:p>
                <a:pPr>
                  <a:lnSpc>
                    <a:spcPts val="3700"/>
                  </a:lnSpc>
                </a:pPr>
                <a:r>
                  <a:rPr lang="en-US" sz="3600" spc="600" dirty="0">
                    <a:solidFill>
                      <a:schemeClr val="tx1">
                        <a:lumMod val="65000"/>
                        <a:lumOff val="35000"/>
                      </a:schemeClr>
                    </a:solidFill>
                    <a:latin typeface="Raleway" panose="020B0503030101060003" pitchFamily="34" charset="0"/>
                  </a:rPr>
                  <a:t>MESSAGE</a:t>
                </a:r>
              </a:p>
            </p:txBody>
          </p:sp>
          <p:cxnSp>
            <p:nvCxnSpPr>
              <p:cNvPr id="18" name="Straight Connector 17">
                <a:extLst>
                  <a:ext uri="{FF2B5EF4-FFF2-40B4-BE49-F238E27FC236}">
                    <a16:creationId xmlns:a16="http://schemas.microsoft.com/office/drawing/2014/main" id="{038FC72A-962A-4D3F-AF99-83C1677F1F41}"/>
                  </a:ext>
                </a:extLst>
              </p:cNvPr>
              <p:cNvCxnSpPr/>
              <p:nvPr/>
            </p:nvCxnSpPr>
            <p:spPr>
              <a:xfrm>
                <a:off x="6257925" y="4762500"/>
                <a:ext cx="37147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8D8C31FB-FAF9-41B4-84AD-F656437E3C2C}"/>
                </a:ext>
              </a:extLst>
            </p:cNvPr>
            <p:cNvSpPr txBox="1"/>
            <p:nvPr/>
          </p:nvSpPr>
          <p:spPr>
            <a:xfrm>
              <a:off x="1000487" y="4393040"/>
              <a:ext cx="4202651" cy="1539139"/>
            </a:xfrm>
            <a:prstGeom prst="rect">
              <a:avLst/>
            </a:prstGeom>
            <a:noFill/>
          </p:spPr>
          <p:txBody>
            <a:bodyPr wrap="square" numCol="1" spcCol="457200" rtlCol="0">
              <a:spAutoFit/>
            </a:bodyPr>
            <a:lstStyle/>
            <a:p>
              <a:pPr>
                <a:lnSpc>
                  <a:spcPts val="2900"/>
                </a:lnSpc>
              </a:pPr>
              <a:r>
                <a:rPr lang="en-US" sz="1700" dirty="0">
                  <a:latin typeface="Raleway" panose="020B0503030101060003" pitchFamily="34" charset="0"/>
                </a:rPr>
                <a:t>If you need help with the product, please contact the shop owner than by visiting their shop profile and sending them a message. </a:t>
              </a:r>
              <a:endParaRPr lang="en-US" sz="1700" dirty="0">
                <a:solidFill>
                  <a:schemeClr val="tx2"/>
                </a:solidFill>
                <a:latin typeface="Raleway" panose="020B0503030101060003" pitchFamily="34" charset="0"/>
                <a:ea typeface="Montserrat" charset="0"/>
                <a:cs typeface="Montserrat" charset="0"/>
              </a:endParaRPr>
            </a:p>
          </p:txBody>
        </p:sp>
      </p:grpSp>
      <p:sp>
        <p:nvSpPr>
          <p:cNvPr id="7" name="Rectangle 6">
            <a:extLst>
              <a:ext uri="{FF2B5EF4-FFF2-40B4-BE49-F238E27FC236}">
                <a16:creationId xmlns:a16="http://schemas.microsoft.com/office/drawing/2014/main" id="{044BB7CC-AC10-4E56-B7A8-0F423DDF8F00}"/>
              </a:ext>
            </a:extLst>
          </p:cNvPr>
          <p:cNvSpPr/>
          <p:nvPr/>
        </p:nvSpPr>
        <p:spPr>
          <a:xfrm>
            <a:off x="8107044" y="0"/>
            <a:ext cx="4084956"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2B5F1FC-4E98-48F6-A09B-54302F80ACD2}"/>
              </a:ext>
            </a:extLst>
          </p:cNvPr>
          <p:cNvSpPr/>
          <p:nvPr/>
        </p:nvSpPr>
        <p:spPr>
          <a:xfrm>
            <a:off x="6005719" y="1276352"/>
            <a:ext cx="4202651" cy="43052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B15CB9C-03EC-477D-B8DD-599CEC5F022C}"/>
              </a:ext>
            </a:extLst>
          </p:cNvPr>
          <p:cNvSpPr/>
          <p:nvPr/>
        </p:nvSpPr>
        <p:spPr>
          <a:xfrm>
            <a:off x="6247543" y="1524083"/>
            <a:ext cx="3719002" cy="38098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AD8558BE-8461-475E-9410-743D4775D484}"/>
              </a:ext>
            </a:extLst>
          </p:cNvPr>
          <p:cNvPicPr>
            <a:picLocks noGrp="1" noChangeAspect="1"/>
          </p:cNvPicPr>
          <p:nvPr>
            <p:ph type="pic" sz="quarter" idx="10"/>
          </p:nvPr>
        </p:nvPicPr>
        <p:blipFill rotWithShape="1">
          <a:blip r:embed="rId2"/>
          <a:srcRect l="4101" t="7538" r="45578" b="15144"/>
          <a:stretch/>
        </p:blipFill>
        <p:spPr>
          <a:xfrm>
            <a:off x="6247543" y="1524084"/>
            <a:ext cx="3719002" cy="3809833"/>
          </a:xfrm>
        </p:spPr>
      </p:pic>
    </p:spTree>
    <p:extLst>
      <p:ext uri="{BB962C8B-B14F-4D97-AF65-F5344CB8AC3E}">
        <p14:creationId xmlns:p14="http://schemas.microsoft.com/office/powerpoint/2010/main" val="1273800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mond 4">
            <a:extLst>
              <a:ext uri="{FF2B5EF4-FFF2-40B4-BE49-F238E27FC236}">
                <a16:creationId xmlns:a16="http://schemas.microsoft.com/office/drawing/2014/main" id="{ABF676EA-C842-4430-9B86-77DEC3CD6648}"/>
              </a:ext>
            </a:extLst>
          </p:cNvPr>
          <p:cNvSpPr/>
          <p:nvPr/>
        </p:nvSpPr>
        <p:spPr>
          <a:xfrm>
            <a:off x="4648602" y="-19966"/>
            <a:ext cx="2894796" cy="2894796"/>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1A372F9A-2322-4BD2-9D5C-FA654E4FF962}"/>
              </a:ext>
            </a:extLst>
          </p:cNvPr>
          <p:cNvSpPr txBox="1"/>
          <p:nvPr/>
        </p:nvSpPr>
        <p:spPr>
          <a:xfrm>
            <a:off x="3057525" y="4758075"/>
            <a:ext cx="6076950" cy="793038"/>
          </a:xfrm>
          <a:prstGeom prst="rect">
            <a:avLst/>
          </a:prstGeom>
          <a:noFill/>
        </p:spPr>
        <p:txBody>
          <a:bodyPr wrap="square" rtlCol="0">
            <a:spAutoFit/>
          </a:bodyPr>
          <a:lstStyle/>
          <a:p>
            <a:pPr algn="ctr">
              <a:lnSpc>
                <a:spcPts val="19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a:t>
            </a:r>
          </a:p>
          <a:p>
            <a:pPr algn="ctr">
              <a:lnSpc>
                <a:spcPts val="19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creeping. Very. Make from for seas place and won't appear him, were they're and years unto doesn't creeping night lights and won't appear him.</a:t>
            </a:r>
            <a:endParaRPr lang="en-US" sz="1050" dirty="0">
              <a:latin typeface="Arial" panose="020B0604020202020204" pitchFamily="34" charset="0"/>
              <a:ea typeface="Montserrat Light" charset="0"/>
              <a:cs typeface="Arial" panose="020B0604020202020204" pitchFamily="34" charset="0"/>
            </a:endParaRPr>
          </a:p>
        </p:txBody>
      </p:sp>
      <p:grpSp>
        <p:nvGrpSpPr>
          <p:cNvPr id="7" name="Group 6">
            <a:extLst>
              <a:ext uri="{FF2B5EF4-FFF2-40B4-BE49-F238E27FC236}">
                <a16:creationId xmlns:a16="http://schemas.microsoft.com/office/drawing/2014/main" id="{86AE45AC-A549-4BD7-AA55-5D1C98626FD9}"/>
              </a:ext>
            </a:extLst>
          </p:cNvPr>
          <p:cNvGrpSpPr/>
          <p:nvPr/>
        </p:nvGrpSpPr>
        <p:grpSpPr>
          <a:xfrm>
            <a:off x="4581525" y="3969367"/>
            <a:ext cx="3028950" cy="682809"/>
            <a:chOff x="4581525" y="3665533"/>
            <a:chExt cx="3028950" cy="682809"/>
          </a:xfrm>
        </p:grpSpPr>
        <p:sp>
          <p:nvSpPr>
            <p:cNvPr id="25" name="TextBox 24">
              <a:extLst>
                <a:ext uri="{FF2B5EF4-FFF2-40B4-BE49-F238E27FC236}">
                  <a16:creationId xmlns:a16="http://schemas.microsoft.com/office/drawing/2014/main" id="{C01CFBB6-E86F-4F0A-A33E-62C1DD5C60CF}"/>
                </a:ext>
              </a:extLst>
            </p:cNvPr>
            <p:cNvSpPr txBox="1"/>
            <p:nvPr/>
          </p:nvSpPr>
          <p:spPr>
            <a:xfrm>
              <a:off x="4581525" y="3665533"/>
              <a:ext cx="3028950" cy="430887"/>
            </a:xfrm>
            <a:prstGeom prst="rect">
              <a:avLst/>
            </a:prstGeom>
            <a:noFill/>
          </p:spPr>
          <p:txBody>
            <a:bodyPr wrap="square" rtlCol="0">
              <a:spAutoFit/>
            </a:bodyPr>
            <a:lstStyle/>
            <a:p>
              <a:pPr algn="ctr"/>
              <a:r>
                <a:rPr lang="en-US" sz="2200" dirty="0">
                  <a:latin typeface="Montserrat" panose="02000505000000020004" pitchFamily="2" charset="0"/>
                  <a:cs typeface="Arial" panose="020B0604020202020204" pitchFamily="34" charset="0"/>
                </a:rPr>
                <a:t>Name Surname</a:t>
              </a:r>
            </a:p>
          </p:txBody>
        </p:sp>
        <p:sp>
          <p:nvSpPr>
            <p:cNvPr id="27" name="TextBox 26">
              <a:extLst>
                <a:ext uri="{FF2B5EF4-FFF2-40B4-BE49-F238E27FC236}">
                  <a16:creationId xmlns:a16="http://schemas.microsoft.com/office/drawing/2014/main" id="{7238C565-A274-42A2-B7CD-18FB5C87C8AE}"/>
                </a:ext>
              </a:extLst>
            </p:cNvPr>
            <p:cNvSpPr txBox="1"/>
            <p:nvPr/>
          </p:nvSpPr>
          <p:spPr>
            <a:xfrm>
              <a:off x="5684521" y="4071343"/>
              <a:ext cx="822960" cy="276999"/>
            </a:xfrm>
            <a:prstGeom prst="rect">
              <a:avLst/>
            </a:prstGeom>
            <a:noFill/>
          </p:spPr>
          <p:txBody>
            <a:bodyPr wrap="square" rtlCol="0">
              <a:spAutoFit/>
            </a:bodyPr>
            <a:lstStyle/>
            <a:p>
              <a:pPr algn="ctr"/>
              <a:r>
                <a:rPr lang="en-US" sz="1200" dirty="0">
                  <a:latin typeface="Montserrat" panose="02000505000000020004" pitchFamily="2" charset="0"/>
                  <a:cs typeface="Arial" panose="020B0604020202020204" pitchFamily="34" charset="0"/>
                </a:rPr>
                <a:t>CEO</a:t>
              </a:r>
            </a:p>
          </p:txBody>
        </p:sp>
      </p:grpSp>
      <p:sp>
        <p:nvSpPr>
          <p:cNvPr id="11" name="Diamond 10">
            <a:extLst>
              <a:ext uri="{FF2B5EF4-FFF2-40B4-BE49-F238E27FC236}">
                <a16:creationId xmlns:a16="http://schemas.microsoft.com/office/drawing/2014/main" id="{89442D04-BB66-43A8-BB1C-15D09860517C}"/>
              </a:ext>
            </a:extLst>
          </p:cNvPr>
          <p:cNvSpPr/>
          <p:nvPr/>
        </p:nvSpPr>
        <p:spPr>
          <a:xfrm>
            <a:off x="4648602" y="2180309"/>
            <a:ext cx="2894796" cy="2894796"/>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iamond 11">
            <a:extLst>
              <a:ext uri="{FF2B5EF4-FFF2-40B4-BE49-F238E27FC236}">
                <a16:creationId xmlns:a16="http://schemas.microsoft.com/office/drawing/2014/main" id="{009543C6-5010-4D8F-BA99-9C48465A9EEF}"/>
              </a:ext>
            </a:extLst>
          </p:cNvPr>
          <p:cNvSpPr/>
          <p:nvPr/>
        </p:nvSpPr>
        <p:spPr>
          <a:xfrm>
            <a:off x="4648602" y="1074571"/>
            <a:ext cx="2894796" cy="2894796"/>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B8607407-01C4-44BC-B281-528E75AE2C5D}"/>
              </a:ext>
            </a:extLst>
          </p:cNvPr>
          <p:cNvPicPr>
            <a:picLocks noGrp="1" noChangeAspect="1"/>
          </p:cNvPicPr>
          <p:nvPr>
            <p:ph type="pic" sz="quarter" idx="10"/>
          </p:nvPr>
        </p:nvPicPr>
        <p:blipFill rotWithShape="1">
          <a:blip r:embed="rId2"/>
          <a:srcRect l="22609" t="6676" r="17839" b="4268"/>
          <a:stretch/>
        </p:blipFill>
        <p:spPr>
          <a:xfrm>
            <a:off x="4648602" y="1074571"/>
            <a:ext cx="2894796" cy="2894796"/>
          </a:xfrm>
        </p:spPr>
      </p:pic>
    </p:spTree>
    <p:extLst>
      <p:ext uri="{BB962C8B-B14F-4D97-AF65-F5344CB8AC3E}">
        <p14:creationId xmlns:p14="http://schemas.microsoft.com/office/powerpoint/2010/main" val="2906616492"/>
      </p:ext>
    </p:extLst>
  </p:cSld>
  <p:clrMapOvr>
    <a:masterClrMapping/>
  </p:clrMapOvr>
</p:sld>
</file>

<file path=ppt/theme/theme1.xml><?xml version="1.0" encoding="utf-8"?>
<a:theme xmlns:a="http://schemas.openxmlformats.org/drawingml/2006/main" name="1_Office Theme">
  <a:themeElements>
    <a:clrScheme name="Custom 60">
      <a:dk1>
        <a:sysClr val="windowText" lastClr="000000"/>
      </a:dk1>
      <a:lt1>
        <a:sysClr val="window" lastClr="FFFFFF"/>
      </a:lt1>
      <a:dk2>
        <a:srgbClr val="455F51"/>
      </a:dk2>
      <a:lt2>
        <a:srgbClr val="E3DED1"/>
      </a:lt2>
      <a:accent1>
        <a:srgbClr val="00D3F0"/>
      </a:accent1>
      <a:accent2>
        <a:srgbClr val="0070C0"/>
      </a:accent2>
      <a:accent3>
        <a:srgbClr val="002060"/>
      </a:accent3>
      <a:accent4>
        <a:srgbClr val="FFC000"/>
      </a:accent4>
      <a:accent5>
        <a:srgbClr val="FF0000"/>
      </a:accent5>
      <a:accent6>
        <a:srgbClr val="C00000"/>
      </a:accent6>
      <a:hlink>
        <a:srgbClr val="7030A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35417</TotalTime>
  <Words>1296</Words>
  <Application>Microsoft Office PowerPoint</Application>
  <PresentationFormat>Widescreen</PresentationFormat>
  <Paragraphs>145</Paragraphs>
  <Slides>22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Bodoni 72 Book</vt:lpstr>
      <vt:lpstr>Calibri</vt:lpstr>
      <vt:lpstr>FontAwesome</vt:lpstr>
      <vt:lpstr>Montserrat</vt:lpstr>
      <vt:lpstr>Montserrat Bold</vt:lpstr>
      <vt:lpstr>Open Sans</vt:lpstr>
      <vt:lpstr>Raleway</vt:lpstr>
      <vt:lpstr>Raleway Bold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6179</cp:revision>
  <dcterms:created xsi:type="dcterms:W3CDTF">2017-12-06T10:15:39Z</dcterms:created>
  <dcterms:modified xsi:type="dcterms:W3CDTF">2020-03-15T07:11:15Z</dcterms:modified>
</cp:coreProperties>
</file>