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8" r:id="rId4"/>
    <p:sldMasterId id="214748366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y="5143500" cx="9144000"/>
  <p:notesSz cx="6858000" cy="9144000"/>
  <p:embeddedFontLst>
    <p:embeddedFont>
      <p:font typeface="Montserrat"/>
      <p:regular r:id="rId17"/>
      <p:bold r:id="rId18"/>
      <p:italic r:id="rId19"/>
      <p:boldItalic r:id="rId20"/>
    </p:embeddedFont>
    <p:embeddedFont>
      <p:font typeface="Montserrat Light"/>
      <p:regular r:id="rId21"/>
      <p:bold r:id="rId22"/>
      <p:italic r:id="rId23"/>
      <p:boldItalic r:id="rId24"/>
    </p:embeddedFont>
    <p:embeddedFont>
      <p:font typeface="Open Sans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boldItalic.fntdata"/><Relationship Id="rId22" Type="http://schemas.openxmlformats.org/officeDocument/2006/relationships/font" Target="fonts/MontserratLight-bold.fntdata"/><Relationship Id="rId21" Type="http://schemas.openxmlformats.org/officeDocument/2006/relationships/font" Target="fonts/MontserratLight-regular.fntdata"/><Relationship Id="rId24" Type="http://schemas.openxmlformats.org/officeDocument/2006/relationships/font" Target="fonts/MontserratLight-boldItalic.fntdata"/><Relationship Id="rId23" Type="http://schemas.openxmlformats.org/officeDocument/2006/relationships/font" Target="fonts/MontserratLight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OpenSans-bold.fntdata"/><Relationship Id="rId25" Type="http://schemas.openxmlformats.org/officeDocument/2006/relationships/font" Target="fonts/OpenSans-regular.fntdata"/><Relationship Id="rId28" Type="http://schemas.openxmlformats.org/officeDocument/2006/relationships/font" Target="fonts/OpenSans-boldItalic.fntdata"/><Relationship Id="rId27" Type="http://schemas.openxmlformats.org/officeDocument/2006/relationships/font" Target="fonts/OpenSans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font" Target="fonts/Montserrat-regular.fntdata"/><Relationship Id="rId16" Type="http://schemas.openxmlformats.org/officeDocument/2006/relationships/slide" Target="slides/slide10.xml"/><Relationship Id="rId19" Type="http://schemas.openxmlformats.org/officeDocument/2006/relationships/font" Target="fonts/Montserrat-italic.fntdata"/><Relationship Id="rId18" Type="http://schemas.openxmlformats.org/officeDocument/2006/relationships/font" Target="fonts/Montserrat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40215f6f25_2_5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40215f6f25_2_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40215f6f25_2_19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g40215f6f25_2_19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40215f6f25_2_6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g40215f6f25_2_6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40215f6f25_2_7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g40215f6f25_2_7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40215f6f25_2_8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g40215f6f25_2_8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40215f6f25_2_10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g40215f6f25_2_10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40215f6f25_2_1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g40215f6f25_2_1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40215f6f25_2_1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g40215f6f25_2_1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40215f6f25_2_15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g40215f6f25_2_1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40215f6f25_2_17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g40215f6f25_2_1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>
  <p:cSld name="Section Header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14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_Section Header">
  <p:cSld name="4_Section Header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5"/>
          <p:cNvSpPr/>
          <p:nvPr>
            <p:ph idx="2" type="pic"/>
          </p:nvPr>
        </p:nvSpPr>
        <p:spPr>
          <a:xfrm>
            <a:off x="0" y="2571749"/>
            <a:ext cx="4571999" cy="25717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Google Shape;68;p15"/>
          <p:cNvSpPr/>
          <p:nvPr>
            <p:ph idx="3" type="pic"/>
          </p:nvPr>
        </p:nvSpPr>
        <p:spPr>
          <a:xfrm>
            <a:off x="4572001" y="0"/>
            <a:ext cx="4571999" cy="25717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_Section Header">
  <p:cSld name="6_Section Header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16"/>
          <p:cNvSpPr/>
          <p:nvPr>
            <p:ph idx="2" type="pic"/>
          </p:nvPr>
        </p:nvSpPr>
        <p:spPr>
          <a:xfrm>
            <a:off x="1" y="2571749"/>
            <a:ext cx="9144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2" name="Google Shape;72;p16"/>
          <p:cNvSpPr/>
          <p:nvPr>
            <p:ph idx="3" type="pic"/>
          </p:nvPr>
        </p:nvSpPr>
        <p:spPr>
          <a:xfrm>
            <a:off x="1" y="0"/>
            <a:ext cx="4571999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Google Shape;73;p16"/>
          <p:cNvSpPr/>
          <p:nvPr>
            <p:ph idx="4" type="pic"/>
          </p:nvPr>
        </p:nvSpPr>
        <p:spPr>
          <a:xfrm>
            <a:off x="4572001" y="0"/>
            <a:ext cx="4571999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_Section Header">
  <p:cSld name="5_Section Header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17"/>
          <p:cNvSpPr/>
          <p:nvPr>
            <p:ph idx="2" type="pic"/>
          </p:nvPr>
        </p:nvSpPr>
        <p:spPr>
          <a:xfrm>
            <a:off x="1" y="0"/>
            <a:ext cx="91440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_Section Header">
  <p:cSld name="7_Section Header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8"/>
          <p:cNvSpPr txBox="1"/>
          <p:nvPr>
            <p:ph idx="11" type="ftr"/>
          </p:nvPr>
        </p:nvSpPr>
        <p:spPr>
          <a:xfrm>
            <a:off x="6496123" y="4827509"/>
            <a:ext cx="122626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Google Shape;79;p18"/>
          <p:cNvSpPr txBox="1"/>
          <p:nvPr>
            <p:ph idx="12" type="sldNum"/>
          </p:nvPr>
        </p:nvSpPr>
        <p:spPr>
          <a:xfrm>
            <a:off x="8186788" y="49913"/>
            <a:ext cx="348206" cy="14357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indent="0" lvl="1" marL="0" marR="0" rtl="0" algn="l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indent="0" lvl="2" marL="0" marR="0" rtl="0" algn="l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indent="0" lvl="3" marL="0" marR="0" rtl="0" algn="l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indent="0" lvl="4" marL="0" marR="0" rtl="0" algn="l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indent="0" lvl="5" marL="0" marR="0" rtl="0" algn="l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indent="0" lvl="6" marL="0" marR="0" rtl="0" algn="l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indent="0" lvl="7" marL="0" marR="0" rtl="0" algn="l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indent="0" lvl="8" marL="0" marR="0" rtl="0" algn="l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0" name="Google Shape;80;p18"/>
          <p:cNvSpPr txBox="1"/>
          <p:nvPr>
            <p:ph type="title"/>
          </p:nvPr>
        </p:nvSpPr>
        <p:spPr>
          <a:xfrm>
            <a:off x="628650" y="357664"/>
            <a:ext cx="7886700" cy="45767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  <a:defRPr b="0" i="0" sz="2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81" name="Google Shape;81;p18"/>
          <p:cNvSpPr txBox="1"/>
          <p:nvPr>
            <p:ph idx="1" type="subTitle"/>
          </p:nvPr>
        </p:nvSpPr>
        <p:spPr>
          <a:xfrm>
            <a:off x="628651" y="789063"/>
            <a:ext cx="7886700" cy="14357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2" name="Google Shape;82;p18"/>
          <p:cNvSpPr/>
          <p:nvPr>
            <p:ph idx="2" type="pic"/>
          </p:nvPr>
        </p:nvSpPr>
        <p:spPr>
          <a:xfrm>
            <a:off x="1000126" y="1528213"/>
            <a:ext cx="2143125" cy="18582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3" name="Google Shape;83;p18"/>
          <p:cNvSpPr/>
          <p:nvPr>
            <p:ph idx="3" type="pic"/>
          </p:nvPr>
        </p:nvSpPr>
        <p:spPr>
          <a:xfrm>
            <a:off x="3500438" y="1528213"/>
            <a:ext cx="2143125" cy="18582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4" name="Google Shape;84;p18"/>
          <p:cNvSpPr/>
          <p:nvPr>
            <p:ph idx="4" type="pic"/>
          </p:nvPr>
        </p:nvSpPr>
        <p:spPr>
          <a:xfrm>
            <a:off x="6000750" y="1528213"/>
            <a:ext cx="2143125" cy="18582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3_Section Header">
  <p:cSld name="13_Section Header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9"/>
          <p:cNvSpPr/>
          <p:nvPr>
            <p:ph idx="2" type="pic"/>
          </p:nvPr>
        </p:nvSpPr>
        <p:spPr>
          <a:xfrm>
            <a:off x="385763" y="385763"/>
            <a:ext cx="8372475" cy="43719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8_Section Header">
  <p:cSld name="8_Section Header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20"/>
          <p:cNvSpPr/>
          <p:nvPr>
            <p:ph idx="2" type="pic"/>
          </p:nvPr>
        </p:nvSpPr>
        <p:spPr>
          <a:xfrm>
            <a:off x="1" y="0"/>
            <a:ext cx="3057332" cy="161652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1" name="Google Shape;91;p20"/>
          <p:cNvSpPr/>
          <p:nvPr>
            <p:ph idx="3" type="pic"/>
          </p:nvPr>
        </p:nvSpPr>
        <p:spPr>
          <a:xfrm>
            <a:off x="1" y="3526971"/>
            <a:ext cx="3057332" cy="161652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2" name="Google Shape;92;p20"/>
          <p:cNvSpPr/>
          <p:nvPr>
            <p:ph idx="4" type="pic"/>
          </p:nvPr>
        </p:nvSpPr>
        <p:spPr>
          <a:xfrm>
            <a:off x="1" y="1763486"/>
            <a:ext cx="3766457" cy="161652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Section Header">
  <p:cSld name="2_Section Head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Section Header">
  <p:cSld name="3_Section Header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2"/>
          <p:cNvSpPr txBox="1"/>
          <p:nvPr>
            <p:ph idx="11" type="ftr"/>
          </p:nvPr>
        </p:nvSpPr>
        <p:spPr>
          <a:xfrm>
            <a:off x="6496123" y="4827509"/>
            <a:ext cx="122626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12" type="sldNum"/>
          </p:nvPr>
        </p:nvSpPr>
        <p:spPr>
          <a:xfrm>
            <a:off x="8186788" y="49913"/>
            <a:ext cx="348206" cy="14357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indent="0" lvl="1" marL="0" marR="0" rtl="0" algn="l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indent="0" lvl="2" marL="0" marR="0" rtl="0" algn="l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indent="0" lvl="3" marL="0" marR="0" rtl="0" algn="l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indent="0" lvl="4" marL="0" marR="0" rtl="0" algn="l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indent="0" lvl="5" marL="0" marR="0" rtl="0" algn="l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indent="0" lvl="6" marL="0" marR="0" rtl="0" algn="l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indent="0" lvl="7" marL="0" marR="0" rtl="0" algn="l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indent="0" lvl="8" marL="0" marR="0" rtl="0" algn="l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8" name="Google Shape;98;p22"/>
          <p:cNvSpPr txBox="1"/>
          <p:nvPr>
            <p:ph type="title"/>
          </p:nvPr>
        </p:nvSpPr>
        <p:spPr>
          <a:xfrm>
            <a:off x="628650" y="357664"/>
            <a:ext cx="7886700" cy="45767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  <a:defRPr b="0" i="0" sz="2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99" name="Google Shape;99;p22"/>
          <p:cNvSpPr txBox="1"/>
          <p:nvPr>
            <p:ph idx="1" type="subTitle"/>
          </p:nvPr>
        </p:nvSpPr>
        <p:spPr>
          <a:xfrm>
            <a:off x="628651" y="789063"/>
            <a:ext cx="7886700" cy="14357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357664"/>
            <a:ext cx="7886700" cy="45767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  <a:defRPr b="0" i="0" sz="2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cxnSp>
        <p:nvCxnSpPr>
          <p:cNvPr id="53" name="Google Shape;53;p13"/>
          <p:cNvCxnSpPr/>
          <p:nvPr/>
        </p:nvCxnSpPr>
        <p:spPr>
          <a:xfrm>
            <a:off x="7853188" y="4873632"/>
            <a:ext cx="0" cy="181597"/>
          </a:xfrm>
          <a:prstGeom prst="straightConnector1">
            <a:avLst/>
          </a:prstGeom>
          <a:noFill/>
          <a:ln cap="flat" cmpd="sng" w="19050">
            <a:solidFill>
              <a:schemeClr val="dk1">
                <a:alpha val="200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54" name="Google Shape;54;p13"/>
          <p:cNvSpPr/>
          <p:nvPr/>
        </p:nvSpPr>
        <p:spPr>
          <a:xfrm>
            <a:off x="8302880" y="4857504"/>
            <a:ext cx="213853" cy="213853"/>
          </a:xfrm>
          <a:prstGeom prst="ellipse">
            <a:avLst/>
          </a:prstGeom>
          <a:solidFill>
            <a:srgbClr val="3F3F3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5" name="Google Shape;55;p13"/>
          <p:cNvSpPr/>
          <p:nvPr/>
        </p:nvSpPr>
        <p:spPr>
          <a:xfrm>
            <a:off x="8390670" y="4916135"/>
            <a:ext cx="59897" cy="96589"/>
          </a:xfrm>
          <a:prstGeom prst="chevron">
            <a:avLst>
              <a:gd fmla="val 76574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13"/>
          <p:cNvSpPr/>
          <p:nvPr/>
        </p:nvSpPr>
        <p:spPr>
          <a:xfrm>
            <a:off x="8041685" y="4857504"/>
            <a:ext cx="213853" cy="213853"/>
          </a:xfrm>
          <a:prstGeom prst="ellipse">
            <a:avLst/>
          </a:prstGeom>
          <a:solidFill>
            <a:srgbClr val="3F3F3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7" name="Google Shape;57;p13"/>
          <p:cNvSpPr/>
          <p:nvPr/>
        </p:nvSpPr>
        <p:spPr>
          <a:xfrm rot="10800000">
            <a:off x="8115187" y="4916135"/>
            <a:ext cx="59897" cy="96589"/>
          </a:xfrm>
          <a:prstGeom prst="chevron">
            <a:avLst>
              <a:gd fmla="val 76574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13"/>
          <p:cNvSpPr/>
          <p:nvPr/>
        </p:nvSpPr>
        <p:spPr>
          <a:xfrm>
            <a:off x="7836011" y="0"/>
            <a:ext cx="679340" cy="244502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7837669" y="49468"/>
            <a:ext cx="405516" cy="14445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PAGE</a:t>
            </a:r>
            <a:endParaRPr sz="1100"/>
          </a:p>
        </p:txBody>
      </p:sp>
      <p:sp>
        <p:nvSpPr>
          <p:cNvPr id="60" name="Google Shape;60;p13"/>
          <p:cNvSpPr txBox="1"/>
          <p:nvPr>
            <p:ph idx="12" type="sldNum"/>
          </p:nvPr>
        </p:nvSpPr>
        <p:spPr>
          <a:xfrm>
            <a:off x="8186788" y="49913"/>
            <a:ext cx="348206" cy="14357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8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8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8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8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8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8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8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8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8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1" name="Google Shape;61;p13"/>
          <p:cNvSpPr txBox="1"/>
          <p:nvPr>
            <p:ph idx="11" type="ftr"/>
          </p:nvPr>
        </p:nvSpPr>
        <p:spPr>
          <a:xfrm>
            <a:off x="6496123" y="4827509"/>
            <a:ext cx="122626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8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jpg"/><Relationship Id="rId4" Type="http://schemas.openxmlformats.org/officeDocument/2006/relationships/image" Target="../media/image1.jpg"/><Relationship Id="rId5" Type="http://schemas.openxmlformats.org/officeDocument/2006/relationships/image" Target="../media/image10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g"/><Relationship Id="rId4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Relationship Id="rId4" Type="http://schemas.openxmlformats.org/officeDocument/2006/relationships/image" Target="../media/image3.jpg"/><Relationship Id="rId5" Type="http://schemas.openxmlformats.org/officeDocument/2006/relationships/image" Target="../media/image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g"/><Relationship Id="rId4" Type="http://schemas.openxmlformats.org/officeDocument/2006/relationships/image" Target="../media/image9.jpg"/><Relationship Id="rId5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2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813" l="0" r="0" t="781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>
              <a:alpha val="1098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3"/>
          <p:cNvSpPr/>
          <p:nvPr/>
        </p:nvSpPr>
        <p:spPr>
          <a:xfrm>
            <a:off x="1976284" y="1736623"/>
            <a:ext cx="5191433" cy="1670254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7" name="Google Shape;107;p23"/>
          <p:cNvGrpSpPr/>
          <p:nvPr/>
        </p:nvGrpSpPr>
        <p:grpSpPr>
          <a:xfrm>
            <a:off x="2495550" y="2039568"/>
            <a:ext cx="4152900" cy="1064363"/>
            <a:chOff x="3327400" y="3264909"/>
            <a:chExt cx="5537200" cy="1419151"/>
          </a:xfrm>
        </p:grpSpPr>
        <p:sp>
          <p:nvSpPr>
            <p:cNvPr id="108" name="Google Shape;108;p23"/>
            <p:cNvSpPr txBox="1"/>
            <p:nvPr/>
          </p:nvSpPr>
          <p:spPr>
            <a:xfrm>
              <a:off x="3327400" y="3264909"/>
              <a:ext cx="5537200" cy="8617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3800" u="none" cap="none" strike="noStrike">
                  <a:solidFill>
                    <a:schemeClr val="accent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REAL</a:t>
              </a:r>
              <a:r>
                <a:rPr b="1" i="0" lang="en" sz="38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ESTATE</a:t>
              </a:r>
              <a:endParaRPr sz="1100"/>
            </a:p>
          </p:txBody>
        </p:sp>
        <p:sp>
          <p:nvSpPr>
            <p:cNvPr id="109" name="Google Shape;109;p23"/>
            <p:cNvSpPr txBox="1"/>
            <p:nvPr/>
          </p:nvSpPr>
          <p:spPr>
            <a:xfrm>
              <a:off x="4533902" y="4437839"/>
              <a:ext cx="3124198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800" u="none" cap="none" strike="noStrike">
                  <a:solidFill>
                    <a:srgbClr val="D8D8D8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CREATIVE POWERPOINT</a:t>
              </a:r>
              <a:endParaRPr sz="1100"/>
            </a:p>
          </p:txBody>
        </p:sp>
        <p:sp>
          <p:nvSpPr>
            <p:cNvPr id="110" name="Google Shape;110;p23"/>
            <p:cNvSpPr/>
            <p:nvPr/>
          </p:nvSpPr>
          <p:spPr>
            <a:xfrm>
              <a:off x="5512595" y="4176012"/>
              <a:ext cx="1166812" cy="92812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3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8847" l="0" r="0" t="28847"/>
          <a:stretch/>
        </p:blipFill>
        <p:spPr>
          <a:xfrm>
            <a:off x="1" y="0"/>
            <a:ext cx="3057332" cy="1616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32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7695" l="0" r="0" t="7694"/>
          <a:stretch/>
        </p:blipFill>
        <p:spPr>
          <a:xfrm>
            <a:off x="1" y="3526971"/>
            <a:ext cx="3057332" cy="1616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32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17799" l="0" r="0" t="17799"/>
          <a:stretch/>
        </p:blipFill>
        <p:spPr>
          <a:xfrm>
            <a:off x="1" y="1763486"/>
            <a:ext cx="3766457" cy="1616529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32"/>
          <p:cNvSpPr txBox="1"/>
          <p:nvPr/>
        </p:nvSpPr>
        <p:spPr>
          <a:xfrm>
            <a:off x="4909459" y="1330405"/>
            <a:ext cx="3429000" cy="3577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LOREM IPSUM</a:t>
            </a:r>
            <a:endParaRPr sz="1100"/>
          </a:p>
        </p:txBody>
      </p:sp>
      <p:sp>
        <p:nvSpPr>
          <p:cNvPr id="240" name="Google Shape;240;p32"/>
          <p:cNvSpPr txBox="1"/>
          <p:nvPr/>
        </p:nvSpPr>
        <p:spPr>
          <a:xfrm>
            <a:off x="4909459" y="1717531"/>
            <a:ext cx="3429000" cy="62084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Were hath waters divided fill may days air bring is Signs first creeping seed all saying above after be and female behold there. Also first creeping seed all saying above</a:t>
            </a:r>
            <a:endParaRPr sz="1100"/>
          </a:p>
        </p:txBody>
      </p:sp>
      <p:sp>
        <p:nvSpPr>
          <p:cNvPr id="241" name="Google Shape;241;p32"/>
          <p:cNvSpPr txBox="1"/>
          <p:nvPr/>
        </p:nvSpPr>
        <p:spPr>
          <a:xfrm>
            <a:off x="4909459" y="2603338"/>
            <a:ext cx="3429000" cy="4284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77800" lvl="0" marL="1778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Noto Sans Symbols"/>
              <a:buChar char="❑"/>
            </a:pPr>
            <a:r>
              <a:rPr lang="en" sz="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Were hath waters divided fill may days air bring is Signs first creeping seed all saying above after be and female behold there. </a:t>
            </a:r>
            <a:endParaRPr sz="1100"/>
          </a:p>
        </p:txBody>
      </p:sp>
      <p:sp>
        <p:nvSpPr>
          <p:cNvPr id="242" name="Google Shape;242;p32"/>
          <p:cNvSpPr txBox="1"/>
          <p:nvPr/>
        </p:nvSpPr>
        <p:spPr>
          <a:xfrm>
            <a:off x="4909449" y="3090150"/>
            <a:ext cx="3650400" cy="4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77800" lvl="0" marL="1778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Noto Sans Symbols"/>
              <a:buChar char="❑"/>
            </a:pPr>
            <a:r>
              <a:rPr lang="en" sz="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Were hath waters divided fill may days air bring is Signs first creeping seed all saying above after be and female behold there. </a:t>
            </a:r>
            <a:endParaRPr sz="1100"/>
          </a:p>
        </p:txBody>
      </p:sp>
      <p:sp>
        <p:nvSpPr>
          <p:cNvPr id="243" name="Google Shape;243;p32"/>
          <p:cNvSpPr txBox="1"/>
          <p:nvPr/>
        </p:nvSpPr>
        <p:spPr>
          <a:xfrm>
            <a:off x="4909450" y="3576975"/>
            <a:ext cx="2974800" cy="2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77800" lvl="0" marL="1778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Noto Sans Symbols"/>
              <a:buChar char="❑"/>
            </a:pPr>
            <a:r>
              <a:rPr lang="en" sz="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Were hath waters divided fill may days air bring is</a:t>
            </a:r>
            <a:endParaRPr sz="1100"/>
          </a:p>
        </p:txBody>
      </p:sp>
      <p:sp>
        <p:nvSpPr>
          <p:cNvPr id="244" name="Google Shape;244;p32"/>
          <p:cNvSpPr/>
          <p:nvPr/>
        </p:nvSpPr>
        <p:spPr>
          <a:xfrm>
            <a:off x="3156857" y="1962150"/>
            <a:ext cx="1219200" cy="1219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32"/>
          <p:cNvSpPr/>
          <p:nvPr/>
        </p:nvSpPr>
        <p:spPr>
          <a:xfrm>
            <a:off x="3458120" y="2292251"/>
            <a:ext cx="616676" cy="558999"/>
          </a:xfrm>
          <a:custGeom>
            <a:pathLst>
              <a:path extrusionOk="0" h="378" w="417">
                <a:moveTo>
                  <a:pt x="410" y="108"/>
                </a:moveTo>
                <a:lnTo>
                  <a:pt x="315" y="0"/>
                </a:lnTo>
                <a:lnTo>
                  <a:pt x="102" y="0"/>
                </a:lnTo>
                <a:lnTo>
                  <a:pt x="7" y="108"/>
                </a:lnTo>
                <a:lnTo>
                  <a:pt x="0" y="118"/>
                </a:lnTo>
                <a:lnTo>
                  <a:pt x="7" y="125"/>
                </a:lnTo>
                <a:lnTo>
                  <a:pt x="207" y="378"/>
                </a:lnTo>
                <a:lnTo>
                  <a:pt x="410" y="125"/>
                </a:lnTo>
                <a:lnTo>
                  <a:pt x="417" y="118"/>
                </a:lnTo>
                <a:lnTo>
                  <a:pt x="410" y="108"/>
                </a:lnTo>
                <a:close/>
                <a:moveTo>
                  <a:pt x="390" y="108"/>
                </a:moveTo>
                <a:lnTo>
                  <a:pt x="231" y="108"/>
                </a:lnTo>
                <a:lnTo>
                  <a:pt x="309" y="17"/>
                </a:lnTo>
                <a:lnTo>
                  <a:pt x="390" y="108"/>
                </a:lnTo>
                <a:close/>
                <a:moveTo>
                  <a:pt x="207" y="108"/>
                </a:moveTo>
                <a:lnTo>
                  <a:pt x="126" y="14"/>
                </a:lnTo>
                <a:lnTo>
                  <a:pt x="288" y="14"/>
                </a:lnTo>
                <a:lnTo>
                  <a:pt x="210" y="108"/>
                </a:lnTo>
                <a:lnTo>
                  <a:pt x="207" y="108"/>
                </a:lnTo>
                <a:close/>
                <a:moveTo>
                  <a:pt x="105" y="17"/>
                </a:moveTo>
                <a:lnTo>
                  <a:pt x="187" y="108"/>
                </a:lnTo>
                <a:lnTo>
                  <a:pt x="27" y="108"/>
                </a:lnTo>
                <a:lnTo>
                  <a:pt x="105" y="17"/>
                </a:lnTo>
                <a:close/>
                <a:moveTo>
                  <a:pt x="200" y="125"/>
                </a:moveTo>
                <a:lnTo>
                  <a:pt x="200" y="344"/>
                </a:lnTo>
                <a:lnTo>
                  <a:pt x="27" y="125"/>
                </a:lnTo>
                <a:lnTo>
                  <a:pt x="200" y="125"/>
                </a:lnTo>
                <a:close/>
                <a:moveTo>
                  <a:pt x="217" y="344"/>
                </a:moveTo>
                <a:lnTo>
                  <a:pt x="217" y="125"/>
                </a:lnTo>
                <a:lnTo>
                  <a:pt x="390" y="125"/>
                </a:lnTo>
                <a:lnTo>
                  <a:pt x="217" y="34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2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0785" l="0" r="0" t="10785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4"/>
          <p:cNvSpPr/>
          <p:nvPr/>
        </p:nvSpPr>
        <p:spPr>
          <a:xfrm>
            <a:off x="3157538" y="2314575"/>
            <a:ext cx="2828925" cy="2828925"/>
          </a:xfrm>
          <a:prstGeom prst="ellipse">
            <a:avLst/>
          </a:prstGeom>
          <a:solidFill>
            <a:schemeClr val="accent2">
              <a:alpha val="85882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24"/>
          <p:cNvSpPr txBox="1"/>
          <p:nvPr/>
        </p:nvSpPr>
        <p:spPr>
          <a:xfrm>
            <a:off x="3600450" y="2912522"/>
            <a:ext cx="1943100" cy="6001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GET YOUR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7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DREAM HOUSE</a:t>
            </a:r>
            <a:endParaRPr sz="1100"/>
          </a:p>
        </p:txBody>
      </p:sp>
      <p:sp>
        <p:nvSpPr>
          <p:cNvPr id="118" name="Google Shape;118;p24"/>
          <p:cNvSpPr txBox="1"/>
          <p:nvPr/>
        </p:nvSpPr>
        <p:spPr>
          <a:xfrm>
            <a:off x="3661682" y="3568842"/>
            <a:ext cx="1820635" cy="97671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Lorem Ipsum has been the industry's standard dummy text ever since the 1500s, when an unknown printer took a galley of type and scrambled it to make a type specimen book.</a:t>
            </a:r>
            <a:endParaRPr sz="1100"/>
          </a:p>
        </p:txBody>
      </p:sp>
      <p:sp>
        <p:nvSpPr>
          <p:cNvPr id="119" name="Google Shape;119;p24"/>
          <p:cNvSpPr/>
          <p:nvPr/>
        </p:nvSpPr>
        <p:spPr>
          <a:xfrm>
            <a:off x="5626213" y="3082698"/>
            <a:ext cx="1292678" cy="129267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24"/>
          <p:cNvSpPr txBox="1"/>
          <p:nvPr/>
        </p:nvSpPr>
        <p:spPr>
          <a:xfrm>
            <a:off x="5808831" y="3358417"/>
            <a:ext cx="927300" cy="4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7142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2100" u="none" cap="none" strike="noStrike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$ 2,23</a:t>
            </a:r>
            <a:endParaRPr sz="1100"/>
          </a:p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Per Month</a:t>
            </a:r>
            <a:endParaRPr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oogle Shape;125;p25"/>
          <p:cNvGrpSpPr/>
          <p:nvPr/>
        </p:nvGrpSpPr>
        <p:grpSpPr>
          <a:xfrm>
            <a:off x="3157538" y="2314575"/>
            <a:ext cx="3761354" cy="2828925"/>
            <a:chOff x="4210050" y="3086100"/>
            <a:chExt cx="5015139" cy="3771900"/>
          </a:xfrm>
        </p:grpSpPr>
        <p:sp>
          <p:nvSpPr>
            <p:cNvPr id="126" name="Google Shape;126;p25"/>
            <p:cNvSpPr/>
            <p:nvPr/>
          </p:nvSpPr>
          <p:spPr>
            <a:xfrm>
              <a:off x="4210050" y="3086100"/>
              <a:ext cx="3771900" cy="3771900"/>
            </a:xfrm>
            <a:prstGeom prst="ellipse">
              <a:avLst/>
            </a:prstGeom>
            <a:solidFill>
              <a:schemeClr val="accent2">
                <a:alpha val="85882"/>
              </a:scheme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25"/>
            <p:cNvSpPr txBox="1"/>
            <p:nvPr/>
          </p:nvSpPr>
          <p:spPr>
            <a:xfrm>
              <a:off x="4800600" y="3883363"/>
              <a:ext cx="2590800" cy="80021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700" u="none" cap="none" strike="noStrike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GET YOUR</a:t>
              </a:r>
              <a:endParaRPr sz="1100"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7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DREAM HOUSE</a:t>
              </a:r>
              <a:endParaRPr sz="1100"/>
            </a:p>
          </p:txBody>
        </p:sp>
        <p:sp>
          <p:nvSpPr>
            <p:cNvPr id="128" name="Google Shape;128;p25"/>
            <p:cNvSpPr txBox="1"/>
            <p:nvPr/>
          </p:nvSpPr>
          <p:spPr>
            <a:xfrm>
              <a:off x="4882243" y="4758456"/>
              <a:ext cx="2427514" cy="13022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" sz="8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Lorem Ipsum has been the industry's standard dummy text ever since the 1500s, when an unknown printer took a galley of type and scrambled it to make a type specimen book.</a:t>
              </a:r>
              <a:endParaRPr sz="1100"/>
            </a:p>
          </p:txBody>
        </p:sp>
        <p:grpSp>
          <p:nvGrpSpPr>
            <p:cNvPr id="129" name="Google Shape;129;p25"/>
            <p:cNvGrpSpPr/>
            <p:nvPr/>
          </p:nvGrpSpPr>
          <p:grpSpPr>
            <a:xfrm>
              <a:off x="7501618" y="4110264"/>
              <a:ext cx="1723571" cy="1723571"/>
              <a:chOff x="7574630" y="4547810"/>
              <a:chExt cx="1723571" cy="1723571"/>
            </a:xfrm>
          </p:grpSpPr>
          <p:sp>
            <p:nvSpPr>
              <p:cNvPr id="130" name="Google Shape;130;p25"/>
              <p:cNvSpPr/>
              <p:nvPr/>
            </p:nvSpPr>
            <p:spPr>
              <a:xfrm>
                <a:off x="7574630" y="4547810"/>
                <a:ext cx="1723571" cy="1723571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1" name="Google Shape;131;p25"/>
              <p:cNvSpPr txBox="1"/>
              <p:nvPr/>
            </p:nvSpPr>
            <p:spPr>
              <a:xfrm>
                <a:off x="7818120" y="5220235"/>
                <a:ext cx="1236590" cy="5713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71428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" sz="2100" u="none" cap="none" strike="noStrike">
                    <a:solidFill>
                      <a:schemeClr val="accent2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$ 2,23</a:t>
                </a:r>
                <a:endParaRPr sz="1100"/>
              </a:p>
              <a:p>
                <a:pPr indent="0" lvl="0" marL="0" marR="0" rtl="0" algn="ctr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" sz="800" u="none" cap="none" strike="noStrike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Per Month</a:t>
                </a:r>
                <a:endParaRPr sz="1100"/>
              </a:p>
            </p:txBody>
          </p:sp>
        </p:grpSp>
      </p:grpSp>
      <p:pic>
        <p:nvPicPr>
          <p:cNvPr id="132" name="Google Shape;132;p2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2" l="0" r="0" t="2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5"/>
          <p:cNvSpPr/>
          <p:nvPr/>
        </p:nvSpPr>
        <p:spPr>
          <a:xfrm>
            <a:off x="5986463" y="1251858"/>
            <a:ext cx="2654414" cy="2639784"/>
          </a:xfrm>
          <a:prstGeom prst="rect">
            <a:avLst/>
          </a:prstGeom>
          <a:solidFill>
            <a:schemeClr val="accent2">
              <a:alpha val="8392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25"/>
          <p:cNvSpPr txBox="1"/>
          <p:nvPr/>
        </p:nvSpPr>
        <p:spPr>
          <a:xfrm>
            <a:off x="6342119" y="1672394"/>
            <a:ext cx="1943100" cy="6001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GET YOUR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DREAM HOUSE</a:t>
            </a:r>
            <a:endParaRPr sz="1100"/>
          </a:p>
        </p:txBody>
      </p:sp>
      <p:sp>
        <p:nvSpPr>
          <p:cNvPr id="135" name="Google Shape;135;p25"/>
          <p:cNvSpPr txBox="1"/>
          <p:nvPr/>
        </p:nvSpPr>
        <p:spPr>
          <a:xfrm>
            <a:off x="6349945" y="2273182"/>
            <a:ext cx="1820700" cy="1197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Lorem Ipsum has been the industry's standard dummy text ever since the 1500s, when an unknown printer took a galley of type and scrambled it to make a type specimen book.</a:t>
            </a:r>
            <a:endParaRPr sz="1100"/>
          </a:p>
        </p:txBody>
      </p:sp>
      <p:sp>
        <p:nvSpPr>
          <p:cNvPr id="136" name="Google Shape;136;p25"/>
          <p:cNvSpPr/>
          <p:nvPr/>
        </p:nvSpPr>
        <p:spPr>
          <a:xfrm>
            <a:off x="5543893" y="2789634"/>
            <a:ext cx="442912" cy="1102008"/>
          </a:xfrm>
          <a:prstGeom prst="rect">
            <a:avLst/>
          </a:prstGeom>
          <a:solidFill>
            <a:schemeClr val="lt1">
              <a:alpha val="8392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25"/>
          <p:cNvSpPr txBox="1"/>
          <p:nvPr/>
        </p:nvSpPr>
        <p:spPr>
          <a:xfrm rot="-5400000">
            <a:off x="5301628" y="3161744"/>
            <a:ext cx="927442" cy="3577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$ 2,23</a:t>
            </a:r>
            <a:endParaRPr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26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7808" l="0" r="0" t="7807"/>
          <a:stretch/>
        </p:blipFill>
        <p:spPr>
          <a:xfrm>
            <a:off x="4572001" y="0"/>
            <a:ext cx="4571999" cy="257175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3" name="Google Shape;143;p26"/>
          <p:cNvGrpSpPr/>
          <p:nvPr/>
        </p:nvGrpSpPr>
        <p:grpSpPr>
          <a:xfrm>
            <a:off x="671924" y="0"/>
            <a:ext cx="3900076" cy="2571750"/>
            <a:chOff x="895899" y="3429000"/>
            <a:chExt cx="5200101" cy="3429000"/>
          </a:xfrm>
        </p:grpSpPr>
        <p:sp>
          <p:nvSpPr>
            <p:cNvPr id="144" name="Google Shape;144;p26"/>
            <p:cNvSpPr/>
            <p:nvPr/>
          </p:nvSpPr>
          <p:spPr>
            <a:xfrm>
              <a:off x="2095500" y="3429000"/>
              <a:ext cx="4000500" cy="3429000"/>
            </a:xfrm>
            <a:prstGeom prst="rect">
              <a:avLst/>
            </a:prstGeom>
            <a:solidFill>
              <a:schemeClr val="accent2">
                <a:alpha val="83921"/>
              </a:scheme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26"/>
            <p:cNvSpPr txBox="1"/>
            <p:nvPr/>
          </p:nvSpPr>
          <p:spPr>
            <a:xfrm rot="-5400000">
              <a:off x="400503" y="4857845"/>
              <a:ext cx="1562102" cy="571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7142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100">
                  <a:solidFill>
                    <a:schemeClr val="accent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$ 2,23</a:t>
              </a:r>
              <a:endParaRPr sz="1100"/>
            </a:p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Per Month</a:t>
              </a:r>
              <a:endParaRPr sz="1100"/>
            </a:p>
          </p:txBody>
        </p:sp>
        <p:grpSp>
          <p:nvGrpSpPr>
            <p:cNvPr id="146" name="Google Shape;146;p26"/>
            <p:cNvGrpSpPr/>
            <p:nvPr/>
          </p:nvGrpSpPr>
          <p:grpSpPr>
            <a:xfrm>
              <a:off x="2800350" y="4072599"/>
              <a:ext cx="2590800" cy="2141802"/>
              <a:chOff x="8121650" y="2482697"/>
              <a:chExt cx="2590800" cy="2141802"/>
            </a:xfrm>
          </p:grpSpPr>
          <p:sp>
            <p:nvSpPr>
              <p:cNvPr id="147" name="Google Shape;147;p26"/>
              <p:cNvSpPr txBox="1"/>
              <p:nvPr/>
            </p:nvSpPr>
            <p:spPr>
              <a:xfrm>
                <a:off x="8121650" y="2482697"/>
                <a:ext cx="2590800" cy="8002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7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GET YOUR</a:t>
                </a:r>
                <a:endParaRPr sz="1100"/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7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DREAM HOUSE</a:t>
                </a:r>
                <a:endParaRPr sz="1100"/>
              </a:p>
            </p:txBody>
          </p:sp>
          <p:sp>
            <p:nvSpPr>
              <p:cNvPr id="148" name="Google Shape;148;p26"/>
              <p:cNvSpPr txBox="1"/>
              <p:nvPr/>
            </p:nvSpPr>
            <p:spPr>
              <a:xfrm>
                <a:off x="8132084" y="3283747"/>
                <a:ext cx="2427514" cy="13407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Lorem Ipsum has been the industry's standard dummy text ever since the 1500s, when an unknown printer took a galley of type specimen book.</a:t>
                </a:r>
                <a:endParaRPr sz="1100"/>
              </a:p>
            </p:txBody>
          </p:sp>
        </p:grpSp>
      </p:grpSp>
      <p:sp>
        <p:nvSpPr>
          <p:cNvPr id="149" name="Google Shape;149;p26"/>
          <p:cNvSpPr txBox="1"/>
          <p:nvPr/>
        </p:nvSpPr>
        <p:spPr>
          <a:xfrm>
            <a:off x="4972050" y="3239425"/>
            <a:ext cx="3612900" cy="6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Were hath waters divided fill may days air bring is Signs first</a:t>
            </a:r>
            <a:endParaRPr sz="1100"/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creeping seed all saying above after be and female behold there. Also</a:t>
            </a:r>
            <a:endParaRPr sz="1100"/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first creeping seed all saying above</a:t>
            </a:r>
            <a:endParaRPr sz="1100"/>
          </a:p>
        </p:txBody>
      </p:sp>
      <p:sp>
        <p:nvSpPr>
          <p:cNvPr id="150" name="Google Shape;150;p26"/>
          <p:cNvSpPr txBox="1"/>
          <p:nvPr/>
        </p:nvSpPr>
        <p:spPr>
          <a:xfrm>
            <a:off x="4972051" y="2979555"/>
            <a:ext cx="2321378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Lorem Ipsum Dolor Sit Amet</a:t>
            </a:r>
            <a:endParaRPr b="1" sz="11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51" name="Google Shape;151;p26"/>
          <p:cNvGrpSpPr/>
          <p:nvPr/>
        </p:nvGrpSpPr>
        <p:grpSpPr>
          <a:xfrm>
            <a:off x="5038725" y="4082552"/>
            <a:ext cx="609600" cy="609600"/>
            <a:chOff x="5441043" y="5255975"/>
            <a:chExt cx="812800" cy="812800"/>
          </a:xfrm>
        </p:grpSpPr>
        <p:sp>
          <p:nvSpPr>
            <p:cNvPr id="152" name="Google Shape;152;p26"/>
            <p:cNvSpPr/>
            <p:nvPr/>
          </p:nvSpPr>
          <p:spPr>
            <a:xfrm>
              <a:off x="5441043" y="5255975"/>
              <a:ext cx="812800" cy="812800"/>
            </a:xfrm>
            <a:prstGeom prst="ellipse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53;p26"/>
            <p:cNvSpPr txBox="1"/>
            <p:nvPr/>
          </p:nvSpPr>
          <p:spPr>
            <a:xfrm>
              <a:off x="5519951" y="5382201"/>
              <a:ext cx="642284" cy="5539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00">
                  <a:solidFill>
                    <a:schemeClr val="accent2"/>
                  </a:solidFill>
                  <a:latin typeface="Arial"/>
                  <a:ea typeface="Arial"/>
                  <a:cs typeface="Arial"/>
                  <a:sym typeface="Arial"/>
                </a:rPr>
                <a:t></a:t>
              </a:r>
              <a:endParaRPr b="1" sz="23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4" name="Google Shape;154;p26"/>
          <p:cNvGrpSpPr/>
          <p:nvPr/>
        </p:nvGrpSpPr>
        <p:grpSpPr>
          <a:xfrm>
            <a:off x="5834745" y="4082552"/>
            <a:ext cx="609600" cy="609600"/>
            <a:chOff x="6691086" y="5255975"/>
            <a:chExt cx="812800" cy="812800"/>
          </a:xfrm>
        </p:grpSpPr>
        <p:sp>
          <p:nvSpPr>
            <p:cNvPr id="155" name="Google Shape;155;p26"/>
            <p:cNvSpPr/>
            <p:nvPr/>
          </p:nvSpPr>
          <p:spPr>
            <a:xfrm>
              <a:off x="6691086" y="5255975"/>
              <a:ext cx="812800" cy="812800"/>
            </a:xfrm>
            <a:prstGeom prst="ellipse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26"/>
            <p:cNvSpPr txBox="1"/>
            <p:nvPr/>
          </p:nvSpPr>
          <p:spPr>
            <a:xfrm>
              <a:off x="6776344" y="5385376"/>
              <a:ext cx="642284" cy="5539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</a:t>
              </a:r>
              <a:endParaRPr b="1" sz="23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57" name="Google Shape;157;p26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5000" l="0" r="0" t="5000"/>
          <a:stretch/>
        </p:blipFill>
        <p:spPr>
          <a:xfrm>
            <a:off x="0" y="2571749"/>
            <a:ext cx="4571999" cy="25717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2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7499" l="0" r="0" t="27500"/>
          <a:stretch/>
        </p:blipFill>
        <p:spPr>
          <a:xfrm>
            <a:off x="1" y="2571749"/>
            <a:ext cx="9144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7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7808" l="0" r="0" t="7807"/>
          <a:stretch/>
        </p:blipFill>
        <p:spPr>
          <a:xfrm>
            <a:off x="4572001" y="0"/>
            <a:ext cx="4571999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7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27499" l="0" r="0" t="27500"/>
          <a:stretch/>
        </p:blipFill>
        <p:spPr>
          <a:xfrm>
            <a:off x="1" y="0"/>
            <a:ext cx="4571999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7"/>
          <p:cNvSpPr/>
          <p:nvPr/>
        </p:nvSpPr>
        <p:spPr>
          <a:xfrm>
            <a:off x="2286000" y="1557338"/>
            <a:ext cx="4572000" cy="20288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27"/>
          <p:cNvSpPr txBox="1"/>
          <p:nvPr/>
        </p:nvSpPr>
        <p:spPr>
          <a:xfrm>
            <a:off x="3143250" y="1980751"/>
            <a:ext cx="2857500" cy="6463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GET YOUR</a:t>
            </a:r>
            <a:endParaRPr sz="11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DREAM </a:t>
            </a:r>
            <a:r>
              <a:rPr b="1" lang="en" sz="2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HOUSE</a:t>
            </a:r>
            <a:endParaRPr sz="1100"/>
          </a:p>
        </p:txBody>
      </p:sp>
      <p:sp>
        <p:nvSpPr>
          <p:cNvPr id="167" name="Google Shape;167;p27"/>
          <p:cNvSpPr txBox="1"/>
          <p:nvPr/>
        </p:nvSpPr>
        <p:spPr>
          <a:xfrm>
            <a:off x="2677886" y="2723904"/>
            <a:ext cx="3788100" cy="5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Lorem Ipsum has been the industry's standard dummy text ever since the 1500s, when an unknown printer took a galley of type and scrambled it to make a type specimen book.</a:t>
            </a:r>
            <a:endParaRPr sz="1100"/>
          </a:p>
        </p:txBody>
      </p:sp>
      <p:sp>
        <p:nvSpPr>
          <p:cNvPr id="168" name="Google Shape;168;p27"/>
          <p:cNvSpPr/>
          <p:nvPr/>
        </p:nvSpPr>
        <p:spPr>
          <a:xfrm rot="5400000">
            <a:off x="4350543" y="3256613"/>
            <a:ext cx="442912" cy="1102008"/>
          </a:xfrm>
          <a:prstGeom prst="rect">
            <a:avLst/>
          </a:prstGeom>
          <a:solidFill>
            <a:schemeClr val="lt1">
              <a:alpha val="8392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27"/>
          <p:cNvSpPr txBox="1"/>
          <p:nvPr/>
        </p:nvSpPr>
        <p:spPr>
          <a:xfrm>
            <a:off x="4108277" y="3628722"/>
            <a:ext cx="927442" cy="3577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$ 2,23</a:t>
            </a:r>
            <a:endParaRPr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8"/>
          <p:cNvSpPr/>
          <p:nvPr/>
        </p:nvSpPr>
        <p:spPr>
          <a:xfrm>
            <a:off x="628650" y="3850554"/>
            <a:ext cx="564356" cy="558403"/>
          </a:xfrm>
          <a:custGeom>
            <a:pathLst>
              <a:path extrusionOk="0" h="139" w="140">
                <a:moveTo>
                  <a:pt x="127" y="41"/>
                </a:moveTo>
                <a:cubicBezTo>
                  <a:pt x="123" y="45"/>
                  <a:pt x="123" y="45"/>
                  <a:pt x="123" y="45"/>
                </a:cubicBezTo>
                <a:cubicBezTo>
                  <a:pt x="113" y="37"/>
                  <a:pt x="100" y="32"/>
                  <a:pt x="87" y="32"/>
                </a:cubicBezTo>
                <a:cubicBezTo>
                  <a:pt x="78" y="32"/>
                  <a:pt x="70" y="34"/>
                  <a:pt x="62" y="38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20"/>
                  <a:pt x="84" y="20"/>
                  <a:pt x="86" y="20"/>
                </a:cubicBezTo>
                <a:cubicBezTo>
                  <a:pt x="89" y="20"/>
                  <a:pt x="91" y="19"/>
                  <a:pt x="93" y="17"/>
                </a:cubicBezTo>
                <a:cubicBezTo>
                  <a:pt x="97" y="13"/>
                  <a:pt x="97" y="7"/>
                  <a:pt x="93" y="3"/>
                </a:cubicBezTo>
                <a:cubicBezTo>
                  <a:pt x="91" y="1"/>
                  <a:pt x="89" y="0"/>
                  <a:pt x="86" y="0"/>
                </a:cubicBezTo>
                <a:cubicBezTo>
                  <a:pt x="84" y="0"/>
                  <a:pt x="81" y="1"/>
                  <a:pt x="79" y="3"/>
                </a:cubicBezTo>
                <a:cubicBezTo>
                  <a:pt x="76" y="6"/>
                  <a:pt x="75" y="12"/>
                  <a:pt x="78" y="15"/>
                </a:cubicBezTo>
                <a:cubicBezTo>
                  <a:pt x="53" y="40"/>
                  <a:pt x="53" y="40"/>
                  <a:pt x="53" y="40"/>
                </a:cubicBezTo>
                <a:cubicBezTo>
                  <a:pt x="49" y="35"/>
                  <a:pt x="49" y="35"/>
                  <a:pt x="49" y="35"/>
                </a:cubicBezTo>
                <a:cubicBezTo>
                  <a:pt x="36" y="48"/>
                  <a:pt x="36" y="48"/>
                  <a:pt x="36" y="48"/>
                </a:cubicBezTo>
                <a:cubicBezTo>
                  <a:pt x="41" y="52"/>
                  <a:pt x="41" y="52"/>
                  <a:pt x="41" y="52"/>
                </a:cubicBezTo>
                <a:cubicBezTo>
                  <a:pt x="16" y="77"/>
                  <a:pt x="16" y="77"/>
                  <a:pt x="16" y="77"/>
                </a:cubicBezTo>
                <a:cubicBezTo>
                  <a:pt x="15" y="76"/>
                  <a:pt x="13" y="75"/>
                  <a:pt x="11" y="75"/>
                </a:cubicBezTo>
                <a:cubicBezTo>
                  <a:pt x="9" y="75"/>
                  <a:pt x="6" y="76"/>
                  <a:pt x="4" y="78"/>
                </a:cubicBezTo>
                <a:cubicBezTo>
                  <a:pt x="0" y="82"/>
                  <a:pt x="0" y="88"/>
                  <a:pt x="4" y="92"/>
                </a:cubicBezTo>
                <a:cubicBezTo>
                  <a:pt x="6" y="94"/>
                  <a:pt x="9" y="95"/>
                  <a:pt x="11" y="95"/>
                </a:cubicBezTo>
                <a:cubicBezTo>
                  <a:pt x="14" y="95"/>
                  <a:pt x="16" y="94"/>
                  <a:pt x="18" y="92"/>
                </a:cubicBezTo>
                <a:cubicBezTo>
                  <a:pt x="22" y="89"/>
                  <a:pt x="22" y="84"/>
                  <a:pt x="20" y="80"/>
                </a:cubicBezTo>
                <a:cubicBezTo>
                  <a:pt x="39" y="61"/>
                  <a:pt x="39" y="61"/>
                  <a:pt x="39" y="61"/>
                </a:cubicBezTo>
                <a:cubicBezTo>
                  <a:pt x="29" y="80"/>
                  <a:pt x="31" y="105"/>
                  <a:pt x="46" y="122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54" y="139"/>
                  <a:pt x="54" y="139"/>
                  <a:pt x="54" y="139"/>
                </a:cubicBezTo>
                <a:cubicBezTo>
                  <a:pt x="66" y="126"/>
                  <a:pt x="66" y="126"/>
                  <a:pt x="66" y="126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0" y="118"/>
                  <a:pt x="50" y="118"/>
                  <a:pt x="50" y="118"/>
                </a:cubicBezTo>
                <a:cubicBezTo>
                  <a:pt x="35" y="101"/>
                  <a:pt x="34" y="76"/>
                  <a:pt x="47" y="58"/>
                </a:cubicBezTo>
                <a:cubicBezTo>
                  <a:pt x="49" y="60"/>
                  <a:pt x="49" y="60"/>
                  <a:pt x="49" y="60"/>
                </a:cubicBezTo>
                <a:cubicBezTo>
                  <a:pt x="61" y="48"/>
                  <a:pt x="61" y="48"/>
                  <a:pt x="61" y="48"/>
                </a:cubicBezTo>
                <a:cubicBezTo>
                  <a:pt x="59" y="46"/>
                  <a:pt x="59" y="46"/>
                  <a:pt x="59" y="46"/>
                </a:cubicBezTo>
                <a:cubicBezTo>
                  <a:pt x="67" y="40"/>
                  <a:pt x="77" y="37"/>
                  <a:pt x="87" y="37"/>
                </a:cubicBezTo>
                <a:cubicBezTo>
                  <a:pt x="99" y="37"/>
                  <a:pt x="110" y="41"/>
                  <a:pt x="119" y="49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40" y="53"/>
                  <a:pt x="140" y="53"/>
                  <a:pt x="140" y="53"/>
                </a:cubicBezTo>
                <a:lnTo>
                  <a:pt x="127" y="41"/>
                </a:lnTo>
                <a:close/>
                <a:moveTo>
                  <a:pt x="59" y="126"/>
                </a:moveTo>
                <a:cubicBezTo>
                  <a:pt x="54" y="132"/>
                  <a:pt x="54" y="132"/>
                  <a:pt x="54" y="132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54" y="121"/>
                  <a:pt x="54" y="121"/>
                  <a:pt x="54" y="121"/>
                </a:cubicBezTo>
                <a:lnTo>
                  <a:pt x="59" y="126"/>
                </a:lnTo>
                <a:close/>
                <a:moveTo>
                  <a:pt x="83" y="7"/>
                </a:moveTo>
                <a:cubicBezTo>
                  <a:pt x="84" y="6"/>
                  <a:pt x="85" y="5"/>
                  <a:pt x="86" y="5"/>
                </a:cubicBezTo>
                <a:cubicBezTo>
                  <a:pt x="88" y="5"/>
                  <a:pt x="89" y="6"/>
                  <a:pt x="90" y="7"/>
                </a:cubicBezTo>
                <a:cubicBezTo>
                  <a:pt x="92" y="9"/>
                  <a:pt x="92" y="12"/>
                  <a:pt x="90" y="14"/>
                </a:cubicBezTo>
                <a:cubicBezTo>
                  <a:pt x="89" y="15"/>
                  <a:pt x="88" y="15"/>
                  <a:pt x="86" y="15"/>
                </a:cubicBezTo>
                <a:cubicBezTo>
                  <a:pt x="85" y="15"/>
                  <a:pt x="84" y="15"/>
                  <a:pt x="83" y="14"/>
                </a:cubicBezTo>
                <a:cubicBezTo>
                  <a:pt x="81" y="12"/>
                  <a:pt x="81" y="9"/>
                  <a:pt x="83" y="7"/>
                </a:cubicBezTo>
                <a:close/>
                <a:moveTo>
                  <a:pt x="15" y="89"/>
                </a:moveTo>
                <a:cubicBezTo>
                  <a:pt x="14" y="90"/>
                  <a:pt x="13" y="90"/>
                  <a:pt x="11" y="90"/>
                </a:cubicBezTo>
                <a:cubicBezTo>
                  <a:pt x="10" y="90"/>
                  <a:pt x="9" y="90"/>
                  <a:pt x="8" y="89"/>
                </a:cubicBezTo>
                <a:cubicBezTo>
                  <a:pt x="7" y="88"/>
                  <a:pt x="6" y="87"/>
                  <a:pt x="6" y="85"/>
                </a:cubicBezTo>
                <a:cubicBezTo>
                  <a:pt x="6" y="84"/>
                  <a:pt x="7" y="83"/>
                  <a:pt x="8" y="82"/>
                </a:cubicBezTo>
                <a:cubicBezTo>
                  <a:pt x="9" y="81"/>
                  <a:pt x="10" y="80"/>
                  <a:pt x="11" y="80"/>
                </a:cubicBezTo>
                <a:cubicBezTo>
                  <a:pt x="13" y="80"/>
                  <a:pt x="14" y="81"/>
                  <a:pt x="15" y="82"/>
                </a:cubicBezTo>
                <a:cubicBezTo>
                  <a:pt x="17" y="84"/>
                  <a:pt x="17" y="87"/>
                  <a:pt x="15" y="89"/>
                </a:cubicBezTo>
                <a:close/>
                <a:moveTo>
                  <a:pt x="49" y="53"/>
                </a:moveTo>
                <a:cubicBezTo>
                  <a:pt x="43" y="48"/>
                  <a:pt x="43" y="48"/>
                  <a:pt x="43" y="48"/>
                </a:cubicBezTo>
                <a:cubicBezTo>
                  <a:pt x="49" y="42"/>
                  <a:pt x="49" y="42"/>
                  <a:pt x="49" y="42"/>
                </a:cubicBezTo>
                <a:cubicBezTo>
                  <a:pt x="54" y="48"/>
                  <a:pt x="54" y="48"/>
                  <a:pt x="54" y="48"/>
                </a:cubicBezTo>
                <a:lnTo>
                  <a:pt x="49" y="53"/>
                </a:lnTo>
                <a:close/>
                <a:moveTo>
                  <a:pt x="127" y="58"/>
                </a:moveTo>
                <a:cubicBezTo>
                  <a:pt x="122" y="53"/>
                  <a:pt x="122" y="53"/>
                  <a:pt x="122" y="53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33" y="53"/>
                  <a:pt x="133" y="53"/>
                  <a:pt x="133" y="53"/>
                </a:cubicBezTo>
                <a:lnTo>
                  <a:pt x="127" y="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28"/>
          <p:cNvSpPr/>
          <p:nvPr/>
        </p:nvSpPr>
        <p:spPr>
          <a:xfrm>
            <a:off x="1356474" y="3849200"/>
            <a:ext cx="1583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Quality is Value</a:t>
            </a:r>
            <a:endParaRPr sz="1100"/>
          </a:p>
        </p:txBody>
      </p:sp>
      <p:sp>
        <p:nvSpPr>
          <p:cNvPr id="176" name="Google Shape;176;p28"/>
          <p:cNvSpPr txBox="1"/>
          <p:nvPr/>
        </p:nvSpPr>
        <p:spPr>
          <a:xfrm>
            <a:off x="1356488" y="4110005"/>
            <a:ext cx="1801726" cy="36115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Contrary to popular belief, Lorem Ipsum is not simply.</a:t>
            </a:r>
            <a:endParaRPr sz="1100"/>
          </a:p>
        </p:txBody>
      </p:sp>
      <p:sp>
        <p:nvSpPr>
          <p:cNvPr id="177" name="Google Shape;177;p28"/>
          <p:cNvSpPr/>
          <p:nvPr/>
        </p:nvSpPr>
        <p:spPr>
          <a:xfrm>
            <a:off x="3329245" y="3927052"/>
            <a:ext cx="496491" cy="450056"/>
          </a:xfrm>
          <a:custGeom>
            <a:pathLst>
              <a:path extrusionOk="0" h="378" w="417">
                <a:moveTo>
                  <a:pt x="410" y="108"/>
                </a:moveTo>
                <a:lnTo>
                  <a:pt x="315" y="0"/>
                </a:lnTo>
                <a:lnTo>
                  <a:pt x="102" y="0"/>
                </a:lnTo>
                <a:lnTo>
                  <a:pt x="7" y="108"/>
                </a:lnTo>
                <a:lnTo>
                  <a:pt x="0" y="118"/>
                </a:lnTo>
                <a:lnTo>
                  <a:pt x="7" y="125"/>
                </a:lnTo>
                <a:lnTo>
                  <a:pt x="207" y="378"/>
                </a:lnTo>
                <a:lnTo>
                  <a:pt x="410" y="125"/>
                </a:lnTo>
                <a:lnTo>
                  <a:pt x="417" y="118"/>
                </a:lnTo>
                <a:lnTo>
                  <a:pt x="410" y="108"/>
                </a:lnTo>
                <a:close/>
                <a:moveTo>
                  <a:pt x="390" y="108"/>
                </a:moveTo>
                <a:lnTo>
                  <a:pt x="231" y="108"/>
                </a:lnTo>
                <a:lnTo>
                  <a:pt x="309" y="17"/>
                </a:lnTo>
                <a:lnTo>
                  <a:pt x="390" y="108"/>
                </a:lnTo>
                <a:close/>
                <a:moveTo>
                  <a:pt x="207" y="108"/>
                </a:moveTo>
                <a:lnTo>
                  <a:pt x="126" y="14"/>
                </a:lnTo>
                <a:lnTo>
                  <a:pt x="288" y="14"/>
                </a:lnTo>
                <a:lnTo>
                  <a:pt x="210" y="108"/>
                </a:lnTo>
                <a:lnTo>
                  <a:pt x="207" y="108"/>
                </a:lnTo>
                <a:close/>
                <a:moveTo>
                  <a:pt x="105" y="17"/>
                </a:moveTo>
                <a:lnTo>
                  <a:pt x="187" y="108"/>
                </a:lnTo>
                <a:lnTo>
                  <a:pt x="27" y="108"/>
                </a:lnTo>
                <a:lnTo>
                  <a:pt x="105" y="17"/>
                </a:lnTo>
                <a:close/>
                <a:moveTo>
                  <a:pt x="200" y="125"/>
                </a:moveTo>
                <a:lnTo>
                  <a:pt x="200" y="344"/>
                </a:lnTo>
                <a:lnTo>
                  <a:pt x="27" y="125"/>
                </a:lnTo>
                <a:lnTo>
                  <a:pt x="200" y="125"/>
                </a:lnTo>
                <a:close/>
                <a:moveTo>
                  <a:pt x="217" y="344"/>
                </a:moveTo>
                <a:lnTo>
                  <a:pt x="217" y="125"/>
                </a:lnTo>
                <a:lnTo>
                  <a:pt x="390" y="125"/>
                </a:lnTo>
                <a:lnTo>
                  <a:pt x="217" y="34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28"/>
          <p:cNvSpPr/>
          <p:nvPr/>
        </p:nvSpPr>
        <p:spPr>
          <a:xfrm>
            <a:off x="4021376" y="3849200"/>
            <a:ext cx="1583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Quality is Value</a:t>
            </a:r>
            <a:endParaRPr sz="1100"/>
          </a:p>
        </p:txBody>
      </p:sp>
      <p:sp>
        <p:nvSpPr>
          <p:cNvPr id="179" name="Google Shape;179;p28"/>
          <p:cNvSpPr txBox="1"/>
          <p:nvPr/>
        </p:nvSpPr>
        <p:spPr>
          <a:xfrm>
            <a:off x="4021364" y="4110005"/>
            <a:ext cx="1801726" cy="36115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Contrary to popular belief, Lorem Ipsum is not simply.</a:t>
            </a:r>
            <a:endParaRPr sz="1100"/>
          </a:p>
        </p:txBody>
      </p:sp>
      <p:sp>
        <p:nvSpPr>
          <p:cNvPr id="180" name="Google Shape;180;p28"/>
          <p:cNvSpPr/>
          <p:nvPr/>
        </p:nvSpPr>
        <p:spPr>
          <a:xfrm>
            <a:off x="5994121" y="3882789"/>
            <a:ext cx="552450" cy="553641"/>
          </a:xfrm>
          <a:custGeom>
            <a:pathLst>
              <a:path extrusionOk="0" h="138" w="137">
                <a:moveTo>
                  <a:pt x="118" y="80"/>
                </a:moveTo>
                <a:cubicBezTo>
                  <a:pt x="137" y="78"/>
                  <a:pt x="137" y="78"/>
                  <a:pt x="137" y="78"/>
                </a:cubicBezTo>
                <a:cubicBezTo>
                  <a:pt x="137" y="60"/>
                  <a:pt x="137" y="60"/>
                  <a:pt x="137" y="60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6" y="52"/>
                  <a:pt x="114" y="46"/>
                  <a:pt x="111" y="42"/>
                </a:cubicBezTo>
                <a:cubicBezTo>
                  <a:pt x="122" y="27"/>
                  <a:pt x="122" y="27"/>
                  <a:pt x="122" y="27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96" y="26"/>
                  <a:pt x="96" y="26"/>
                  <a:pt x="96" y="26"/>
                </a:cubicBezTo>
                <a:cubicBezTo>
                  <a:pt x="91" y="23"/>
                  <a:pt x="86" y="21"/>
                  <a:pt x="80" y="20"/>
                </a:cubicBezTo>
                <a:cubicBezTo>
                  <a:pt x="78" y="0"/>
                  <a:pt x="78" y="0"/>
                  <a:pt x="7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7" y="20"/>
                  <a:pt x="57" y="20"/>
                  <a:pt x="57" y="20"/>
                </a:cubicBezTo>
                <a:cubicBezTo>
                  <a:pt x="51" y="21"/>
                  <a:pt x="46" y="23"/>
                  <a:pt x="42" y="26"/>
                </a:cubicBezTo>
                <a:cubicBezTo>
                  <a:pt x="26" y="15"/>
                  <a:pt x="26" y="15"/>
                  <a:pt x="26" y="15"/>
                </a:cubicBezTo>
                <a:cubicBezTo>
                  <a:pt x="15" y="27"/>
                  <a:pt x="15" y="27"/>
                  <a:pt x="15" y="27"/>
                </a:cubicBezTo>
                <a:cubicBezTo>
                  <a:pt x="26" y="42"/>
                  <a:pt x="26" y="42"/>
                  <a:pt x="26" y="42"/>
                </a:cubicBezTo>
                <a:cubicBezTo>
                  <a:pt x="23" y="47"/>
                  <a:pt x="21" y="52"/>
                  <a:pt x="19" y="57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78"/>
                  <a:pt x="0" y="78"/>
                  <a:pt x="0" y="78"/>
                </a:cubicBezTo>
                <a:cubicBezTo>
                  <a:pt x="19" y="80"/>
                  <a:pt x="19" y="80"/>
                  <a:pt x="19" y="80"/>
                </a:cubicBezTo>
                <a:cubicBezTo>
                  <a:pt x="21" y="86"/>
                  <a:pt x="23" y="91"/>
                  <a:pt x="26" y="96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26" y="122"/>
                  <a:pt x="26" y="122"/>
                  <a:pt x="26" y="12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6" y="114"/>
                  <a:pt x="51" y="117"/>
                  <a:pt x="57" y="118"/>
                </a:cubicBezTo>
                <a:cubicBezTo>
                  <a:pt x="59" y="138"/>
                  <a:pt x="59" y="138"/>
                  <a:pt x="59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86" y="117"/>
                  <a:pt x="91" y="114"/>
                  <a:pt x="95" y="111"/>
                </a:cubicBezTo>
                <a:cubicBezTo>
                  <a:pt x="111" y="122"/>
                  <a:pt x="111" y="122"/>
                  <a:pt x="111" y="12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111" y="96"/>
                  <a:pt x="111" y="96"/>
                  <a:pt x="111" y="96"/>
                </a:cubicBezTo>
                <a:cubicBezTo>
                  <a:pt x="114" y="91"/>
                  <a:pt x="116" y="86"/>
                  <a:pt x="118" y="80"/>
                </a:cubicBezTo>
                <a:close/>
                <a:moveTo>
                  <a:pt x="132" y="64"/>
                </a:moveTo>
                <a:cubicBezTo>
                  <a:pt x="132" y="74"/>
                  <a:pt x="132" y="74"/>
                  <a:pt x="132" y="74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8" y="73"/>
                  <a:pt x="118" y="71"/>
                  <a:pt x="118" y="69"/>
                </a:cubicBezTo>
                <a:cubicBezTo>
                  <a:pt x="118" y="67"/>
                  <a:pt x="118" y="65"/>
                  <a:pt x="117" y="63"/>
                </a:cubicBezTo>
                <a:lnTo>
                  <a:pt x="132" y="64"/>
                </a:lnTo>
                <a:close/>
                <a:moveTo>
                  <a:pt x="110" y="22"/>
                </a:moveTo>
                <a:cubicBezTo>
                  <a:pt x="115" y="27"/>
                  <a:pt x="115" y="27"/>
                  <a:pt x="115" y="27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5" y="35"/>
                  <a:pt x="102" y="32"/>
                  <a:pt x="99" y="30"/>
                </a:cubicBezTo>
                <a:lnTo>
                  <a:pt x="110" y="22"/>
                </a:lnTo>
                <a:close/>
                <a:moveTo>
                  <a:pt x="64" y="5"/>
                </a:moveTo>
                <a:cubicBezTo>
                  <a:pt x="73" y="5"/>
                  <a:pt x="73" y="5"/>
                  <a:pt x="73" y="5"/>
                </a:cubicBezTo>
                <a:cubicBezTo>
                  <a:pt x="75" y="20"/>
                  <a:pt x="75" y="20"/>
                  <a:pt x="75" y="20"/>
                </a:cubicBezTo>
                <a:cubicBezTo>
                  <a:pt x="73" y="20"/>
                  <a:pt x="71" y="19"/>
                  <a:pt x="68" y="19"/>
                </a:cubicBezTo>
                <a:cubicBezTo>
                  <a:pt x="66" y="19"/>
                  <a:pt x="64" y="20"/>
                  <a:pt x="62" y="20"/>
                </a:cubicBezTo>
                <a:lnTo>
                  <a:pt x="64" y="5"/>
                </a:lnTo>
                <a:close/>
                <a:moveTo>
                  <a:pt x="21" y="27"/>
                </a:moveTo>
                <a:cubicBezTo>
                  <a:pt x="27" y="22"/>
                  <a:pt x="27" y="22"/>
                  <a:pt x="27" y="22"/>
                </a:cubicBezTo>
                <a:cubicBezTo>
                  <a:pt x="38" y="30"/>
                  <a:pt x="38" y="30"/>
                  <a:pt x="38" y="30"/>
                </a:cubicBezTo>
                <a:cubicBezTo>
                  <a:pt x="37" y="31"/>
                  <a:pt x="35" y="32"/>
                  <a:pt x="34" y="34"/>
                </a:cubicBezTo>
                <a:cubicBezTo>
                  <a:pt x="32" y="35"/>
                  <a:pt x="31" y="37"/>
                  <a:pt x="29" y="39"/>
                </a:cubicBezTo>
                <a:lnTo>
                  <a:pt x="21" y="27"/>
                </a:lnTo>
                <a:close/>
                <a:moveTo>
                  <a:pt x="5" y="74"/>
                </a:moveTo>
                <a:cubicBezTo>
                  <a:pt x="5" y="64"/>
                  <a:pt x="5" y="64"/>
                  <a:pt x="5" y="64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5"/>
                  <a:pt x="19" y="67"/>
                  <a:pt x="19" y="69"/>
                </a:cubicBezTo>
                <a:cubicBezTo>
                  <a:pt x="19" y="71"/>
                  <a:pt x="19" y="73"/>
                  <a:pt x="19" y="75"/>
                </a:cubicBezTo>
                <a:lnTo>
                  <a:pt x="5" y="74"/>
                </a:lnTo>
                <a:close/>
                <a:moveTo>
                  <a:pt x="27" y="116"/>
                </a:moveTo>
                <a:cubicBezTo>
                  <a:pt x="22" y="110"/>
                  <a:pt x="22" y="110"/>
                  <a:pt x="22" y="110"/>
                </a:cubicBezTo>
                <a:cubicBezTo>
                  <a:pt x="30" y="99"/>
                  <a:pt x="30" y="99"/>
                  <a:pt x="30" y="99"/>
                </a:cubicBezTo>
                <a:cubicBezTo>
                  <a:pt x="32" y="103"/>
                  <a:pt x="35" y="105"/>
                  <a:pt x="38" y="108"/>
                </a:cubicBezTo>
                <a:lnTo>
                  <a:pt x="27" y="116"/>
                </a:lnTo>
                <a:close/>
                <a:moveTo>
                  <a:pt x="73" y="133"/>
                </a:moveTo>
                <a:cubicBezTo>
                  <a:pt x="64" y="133"/>
                  <a:pt x="64" y="133"/>
                  <a:pt x="64" y="133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4" y="118"/>
                  <a:pt x="66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71" y="118"/>
                  <a:pt x="73" y="118"/>
                  <a:pt x="75" y="118"/>
                </a:cubicBezTo>
                <a:lnTo>
                  <a:pt x="73" y="133"/>
                </a:lnTo>
                <a:close/>
                <a:moveTo>
                  <a:pt x="68" y="113"/>
                </a:moveTo>
                <a:cubicBezTo>
                  <a:pt x="44" y="113"/>
                  <a:pt x="24" y="93"/>
                  <a:pt x="24" y="69"/>
                </a:cubicBezTo>
                <a:cubicBezTo>
                  <a:pt x="24" y="57"/>
                  <a:pt x="29" y="46"/>
                  <a:pt x="37" y="37"/>
                </a:cubicBezTo>
                <a:cubicBezTo>
                  <a:pt x="45" y="29"/>
                  <a:pt x="57" y="24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93" y="24"/>
                  <a:pt x="113" y="44"/>
                  <a:pt x="113" y="69"/>
                </a:cubicBezTo>
                <a:cubicBezTo>
                  <a:pt x="113" y="81"/>
                  <a:pt x="108" y="92"/>
                  <a:pt x="100" y="100"/>
                </a:cubicBezTo>
                <a:cubicBezTo>
                  <a:pt x="92" y="109"/>
                  <a:pt x="80" y="113"/>
                  <a:pt x="68" y="113"/>
                </a:cubicBezTo>
                <a:close/>
                <a:moveTo>
                  <a:pt x="116" y="110"/>
                </a:moveTo>
                <a:cubicBezTo>
                  <a:pt x="110" y="116"/>
                  <a:pt x="110" y="116"/>
                  <a:pt x="110" y="116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100" y="107"/>
                  <a:pt x="102" y="105"/>
                  <a:pt x="103" y="104"/>
                </a:cubicBezTo>
                <a:cubicBezTo>
                  <a:pt x="105" y="102"/>
                  <a:pt x="106" y="101"/>
                  <a:pt x="108" y="99"/>
                </a:cubicBezTo>
                <a:lnTo>
                  <a:pt x="116" y="11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28"/>
          <p:cNvSpPr/>
          <p:nvPr/>
        </p:nvSpPr>
        <p:spPr>
          <a:xfrm>
            <a:off x="6713625" y="3849200"/>
            <a:ext cx="1583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Quality is Value</a:t>
            </a:r>
            <a:endParaRPr sz="1100"/>
          </a:p>
        </p:txBody>
      </p:sp>
      <p:sp>
        <p:nvSpPr>
          <p:cNvPr id="182" name="Google Shape;182;p28"/>
          <p:cNvSpPr txBox="1"/>
          <p:nvPr/>
        </p:nvSpPr>
        <p:spPr>
          <a:xfrm>
            <a:off x="6713624" y="4110005"/>
            <a:ext cx="1801726" cy="36115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Contrary to popular belief, Lorem Ipsum is not simply.</a:t>
            </a:r>
            <a:endParaRPr sz="1100"/>
          </a:p>
        </p:txBody>
      </p:sp>
      <p:pic>
        <p:nvPicPr>
          <p:cNvPr id="183" name="Google Shape;183;p2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3000" l="0" r="0" t="23000"/>
          <a:stretch/>
        </p:blipFill>
        <p:spPr>
          <a:xfrm>
            <a:off x="1" y="0"/>
            <a:ext cx="9144000" cy="30861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8"/>
          <p:cNvSpPr/>
          <p:nvPr/>
        </p:nvSpPr>
        <p:spPr>
          <a:xfrm>
            <a:off x="628650" y="2405743"/>
            <a:ext cx="2529563" cy="6803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28"/>
          <p:cNvSpPr txBox="1"/>
          <p:nvPr/>
        </p:nvSpPr>
        <p:spPr>
          <a:xfrm>
            <a:off x="992568" y="2538172"/>
            <a:ext cx="1801726" cy="415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FEATURES</a:t>
            </a:r>
            <a:endParaRPr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2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1538" r="11537" t="0"/>
          <a:stretch/>
        </p:blipFill>
        <p:spPr>
          <a:xfrm>
            <a:off x="1000126" y="1528213"/>
            <a:ext cx="2143125" cy="18582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9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17534" r="17534" t="0"/>
          <a:stretch/>
        </p:blipFill>
        <p:spPr>
          <a:xfrm>
            <a:off x="6000750" y="1528213"/>
            <a:ext cx="2143125" cy="1858297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9"/>
          <p:cNvSpPr txBox="1"/>
          <p:nvPr>
            <p:ph idx="11" type="ftr"/>
          </p:nvPr>
        </p:nvSpPr>
        <p:spPr>
          <a:xfrm>
            <a:off x="6496123" y="4827509"/>
            <a:ext cx="1226269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www.infobusiness.com</a:t>
            </a:r>
            <a:endParaRPr sz="800">
              <a:solidFill>
                <a:srgbClr val="7F7F7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93" name="Google Shape;193;p29"/>
          <p:cNvSpPr txBox="1"/>
          <p:nvPr>
            <p:ph idx="12" type="sldNum"/>
          </p:nvPr>
        </p:nvSpPr>
        <p:spPr>
          <a:xfrm>
            <a:off x="8186788" y="49913"/>
            <a:ext cx="348206" cy="14357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‹#›</a:t>
            </a:fld>
            <a:endParaRPr sz="8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94" name="Google Shape;194;p29"/>
          <p:cNvSpPr txBox="1"/>
          <p:nvPr>
            <p:ph type="title"/>
          </p:nvPr>
        </p:nvSpPr>
        <p:spPr>
          <a:xfrm>
            <a:off x="628650" y="357664"/>
            <a:ext cx="7886700" cy="45767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</a:pPr>
            <a:r>
              <a:rPr b="0" i="0" lang="en" sz="2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Featured Properties</a:t>
            </a:r>
            <a:endParaRPr sz="1100"/>
          </a:p>
        </p:txBody>
      </p:sp>
      <p:sp>
        <p:nvSpPr>
          <p:cNvPr id="195" name="Google Shape;195;p29"/>
          <p:cNvSpPr txBox="1"/>
          <p:nvPr>
            <p:ph idx="1" type="subTitle"/>
          </p:nvPr>
        </p:nvSpPr>
        <p:spPr>
          <a:xfrm>
            <a:off x="628651" y="789063"/>
            <a:ext cx="7886700" cy="14357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Lorem ipsum dolor sit amet</a:t>
            </a:r>
            <a:endParaRPr b="0" i="0" sz="800" u="none" cap="none" strike="noStrike">
              <a:solidFill>
                <a:srgbClr val="7F7F7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196" name="Google Shape;196;p29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0" l="25961" r="1922" t="0"/>
          <a:stretch/>
        </p:blipFill>
        <p:spPr>
          <a:xfrm>
            <a:off x="3500438" y="1528213"/>
            <a:ext cx="2143125" cy="1858297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9"/>
          <p:cNvSpPr/>
          <p:nvPr/>
        </p:nvSpPr>
        <p:spPr>
          <a:xfrm>
            <a:off x="1000125" y="3671100"/>
            <a:ext cx="1990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$2.369 Lorem Ipsum</a:t>
            </a:r>
            <a:endParaRPr sz="1100"/>
          </a:p>
        </p:txBody>
      </p:sp>
      <p:sp>
        <p:nvSpPr>
          <p:cNvPr id="198" name="Google Shape;198;p29"/>
          <p:cNvSpPr txBox="1"/>
          <p:nvPr/>
        </p:nvSpPr>
        <p:spPr>
          <a:xfrm>
            <a:off x="1000126" y="3931918"/>
            <a:ext cx="1801726" cy="36115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Contrary to popular belief, Lorem Ipsum is not simply.</a:t>
            </a:r>
            <a:endParaRPr sz="1100"/>
          </a:p>
        </p:txBody>
      </p:sp>
      <p:sp>
        <p:nvSpPr>
          <p:cNvPr id="199" name="Google Shape;199;p29"/>
          <p:cNvSpPr/>
          <p:nvPr/>
        </p:nvSpPr>
        <p:spPr>
          <a:xfrm>
            <a:off x="3500450" y="3671100"/>
            <a:ext cx="1990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$2.369 Lorem Ipsum</a:t>
            </a:r>
            <a:endParaRPr sz="1100"/>
          </a:p>
        </p:txBody>
      </p:sp>
      <p:sp>
        <p:nvSpPr>
          <p:cNvPr id="200" name="Google Shape;200;p29"/>
          <p:cNvSpPr txBox="1"/>
          <p:nvPr/>
        </p:nvSpPr>
        <p:spPr>
          <a:xfrm>
            <a:off x="3500438" y="3931918"/>
            <a:ext cx="1801726" cy="36115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Contrary to popular belief, Lorem Ipsum is not simply.</a:t>
            </a:r>
            <a:endParaRPr sz="1100"/>
          </a:p>
        </p:txBody>
      </p:sp>
      <p:sp>
        <p:nvSpPr>
          <p:cNvPr id="201" name="Google Shape;201;p29"/>
          <p:cNvSpPr/>
          <p:nvPr/>
        </p:nvSpPr>
        <p:spPr>
          <a:xfrm>
            <a:off x="6000750" y="3671100"/>
            <a:ext cx="1990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$2.369 Lorem Ipsum</a:t>
            </a:r>
            <a:endParaRPr sz="1100"/>
          </a:p>
        </p:txBody>
      </p:sp>
      <p:sp>
        <p:nvSpPr>
          <p:cNvPr id="202" name="Google Shape;202;p29"/>
          <p:cNvSpPr txBox="1"/>
          <p:nvPr/>
        </p:nvSpPr>
        <p:spPr>
          <a:xfrm>
            <a:off x="6000750" y="3931918"/>
            <a:ext cx="1801726" cy="36115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Contrary to popular belief, Lorem Ipsum is not simply.</a:t>
            </a:r>
            <a:endParaRPr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3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813" l="0" r="0" t="781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3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2">
              <a:alpha val="68627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9" name="Google Shape;209;p30"/>
          <p:cNvGrpSpPr/>
          <p:nvPr/>
        </p:nvGrpSpPr>
        <p:grpSpPr>
          <a:xfrm>
            <a:off x="592931" y="2571750"/>
            <a:ext cx="4700587" cy="815608"/>
            <a:chOff x="800100" y="1773873"/>
            <a:chExt cx="6267450" cy="1087478"/>
          </a:xfrm>
        </p:grpSpPr>
        <p:sp>
          <p:nvSpPr>
            <p:cNvPr id="210" name="Google Shape;210;p30"/>
            <p:cNvSpPr txBox="1"/>
            <p:nvPr/>
          </p:nvSpPr>
          <p:spPr>
            <a:xfrm>
              <a:off x="800100" y="1773873"/>
              <a:ext cx="4572000" cy="4770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3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COMPANY</a:t>
              </a:r>
              <a:r>
                <a:rPr b="1" lang="en" sz="23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SERVICE</a:t>
              </a:r>
              <a:endParaRPr sz="1100"/>
            </a:p>
          </p:txBody>
        </p:sp>
        <p:sp>
          <p:nvSpPr>
            <p:cNvPr id="211" name="Google Shape;211;p30"/>
            <p:cNvSpPr txBox="1"/>
            <p:nvPr/>
          </p:nvSpPr>
          <p:spPr>
            <a:xfrm>
              <a:off x="800100" y="2290041"/>
              <a:ext cx="6267450" cy="571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Were hath waters divided fill may days air bring is Signs first creeping seed all saying above after be and female behold there. Also first creeping seed all saying above</a:t>
              </a:r>
              <a:endParaRPr sz="1100"/>
            </a:p>
          </p:txBody>
        </p:sp>
      </p:grpSp>
      <p:sp>
        <p:nvSpPr>
          <p:cNvPr id="212" name="Google Shape;212;p30"/>
          <p:cNvSpPr/>
          <p:nvPr/>
        </p:nvSpPr>
        <p:spPr>
          <a:xfrm>
            <a:off x="664369" y="3858308"/>
            <a:ext cx="564356" cy="558403"/>
          </a:xfrm>
          <a:custGeom>
            <a:pathLst>
              <a:path extrusionOk="0" h="139" w="140">
                <a:moveTo>
                  <a:pt x="127" y="41"/>
                </a:moveTo>
                <a:cubicBezTo>
                  <a:pt x="123" y="45"/>
                  <a:pt x="123" y="45"/>
                  <a:pt x="123" y="45"/>
                </a:cubicBezTo>
                <a:cubicBezTo>
                  <a:pt x="113" y="37"/>
                  <a:pt x="100" y="32"/>
                  <a:pt x="87" y="32"/>
                </a:cubicBezTo>
                <a:cubicBezTo>
                  <a:pt x="78" y="32"/>
                  <a:pt x="70" y="34"/>
                  <a:pt x="62" y="38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20"/>
                  <a:pt x="84" y="20"/>
                  <a:pt x="86" y="20"/>
                </a:cubicBezTo>
                <a:cubicBezTo>
                  <a:pt x="89" y="20"/>
                  <a:pt x="91" y="19"/>
                  <a:pt x="93" y="17"/>
                </a:cubicBezTo>
                <a:cubicBezTo>
                  <a:pt x="97" y="13"/>
                  <a:pt x="97" y="7"/>
                  <a:pt x="93" y="3"/>
                </a:cubicBezTo>
                <a:cubicBezTo>
                  <a:pt x="91" y="1"/>
                  <a:pt x="89" y="0"/>
                  <a:pt x="86" y="0"/>
                </a:cubicBezTo>
                <a:cubicBezTo>
                  <a:pt x="84" y="0"/>
                  <a:pt x="81" y="1"/>
                  <a:pt x="79" y="3"/>
                </a:cubicBezTo>
                <a:cubicBezTo>
                  <a:pt x="76" y="6"/>
                  <a:pt x="75" y="12"/>
                  <a:pt x="78" y="15"/>
                </a:cubicBezTo>
                <a:cubicBezTo>
                  <a:pt x="53" y="40"/>
                  <a:pt x="53" y="40"/>
                  <a:pt x="53" y="40"/>
                </a:cubicBezTo>
                <a:cubicBezTo>
                  <a:pt x="49" y="35"/>
                  <a:pt x="49" y="35"/>
                  <a:pt x="49" y="35"/>
                </a:cubicBezTo>
                <a:cubicBezTo>
                  <a:pt x="36" y="48"/>
                  <a:pt x="36" y="48"/>
                  <a:pt x="36" y="48"/>
                </a:cubicBezTo>
                <a:cubicBezTo>
                  <a:pt x="41" y="52"/>
                  <a:pt x="41" y="52"/>
                  <a:pt x="41" y="52"/>
                </a:cubicBezTo>
                <a:cubicBezTo>
                  <a:pt x="16" y="77"/>
                  <a:pt x="16" y="77"/>
                  <a:pt x="16" y="77"/>
                </a:cubicBezTo>
                <a:cubicBezTo>
                  <a:pt x="15" y="76"/>
                  <a:pt x="13" y="75"/>
                  <a:pt x="11" y="75"/>
                </a:cubicBezTo>
                <a:cubicBezTo>
                  <a:pt x="9" y="75"/>
                  <a:pt x="6" y="76"/>
                  <a:pt x="4" y="78"/>
                </a:cubicBezTo>
                <a:cubicBezTo>
                  <a:pt x="0" y="82"/>
                  <a:pt x="0" y="88"/>
                  <a:pt x="4" y="92"/>
                </a:cubicBezTo>
                <a:cubicBezTo>
                  <a:pt x="6" y="94"/>
                  <a:pt x="9" y="95"/>
                  <a:pt x="11" y="95"/>
                </a:cubicBezTo>
                <a:cubicBezTo>
                  <a:pt x="14" y="95"/>
                  <a:pt x="16" y="94"/>
                  <a:pt x="18" y="92"/>
                </a:cubicBezTo>
                <a:cubicBezTo>
                  <a:pt x="22" y="89"/>
                  <a:pt x="22" y="84"/>
                  <a:pt x="20" y="80"/>
                </a:cubicBezTo>
                <a:cubicBezTo>
                  <a:pt x="39" y="61"/>
                  <a:pt x="39" y="61"/>
                  <a:pt x="39" y="61"/>
                </a:cubicBezTo>
                <a:cubicBezTo>
                  <a:pt x="29" y="80"/>
                  <a:pt x="31" y="105"/>
                  <a:pt x="46" y="122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54" y="139"/>
                  <a:pt x="54" y="139"/>
                  <a:pt x="54" y="139"/>
                </a:cubicBezTo>
                <a:cubicBezTo>
                  <a:pt x="66" y="126"/>
                  <a:pt x="66" y="126"/>
                  <a:pt x="66" y="126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0" y="118"/>
                  <a:pt x="50" y="118"/>
                  <a:pt x="50" y="118"/>
                </a:cubicBezTo>
                <a:cubicBezTo>
                  <a:pt x="35" y="101"/>
                  <a:pt x="34" y="76"/>
                  <a:pt x="47" y="58"/>
                </a:cubicBezTo>
                <a:cubicBezTo>
                  <a:pt x="49" y="60"/>
                  <a:pt x="49" y="60"/>
                  <a:pt x="49" y="60"/>
                </a:cubicBezTo>
                <a:cubicBezTo>
                  <a:pt x="61" y="48"/>
                  <a:pt x="61" y="48"/>
                  <a:pt x="61" y="48"/>
                </a:cubicBezTo>
                <a:cubicBezTo>
                  <a:pt x="59" y="46"/>
                  <a:pt x="59" y="46"/>
                  <a:pt x="59" y="46"/>
                </a:cubicBezTo>
                <a:cubicBezTo>
                  <a:pt x="67" y="40"/>
                  <a:pt x="77" y="37"/>
                  <a:pt x="87" y="37"/>
                </a:cubicBezTo>
                <a:cubicBezTo>
                  <a:pt x="99" y="37"/>
                  <a:pt x="110" y="41"/>
                  <a:pt x="119" y="49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40" y="53"/>
                  <a:pt x="140" y="53"/>
                  <a:pt x="140" y="53"/>
                </a:cubicBezTo>
                <a:lnTo>
                  <a:pt x="127" y="41"/>
                </a:lnTo>
                <a:close/>
                <a:moveTo>
                  <a:pt x="59" y="126"/>
                </a:moveTo>
                <a:cubicBezTo>
                  <a:pt x="54" y="132"/>
                  <a:pt x="54" y="132"/>
                  <a:pt x="54" y="132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54" y="121"/>
                  <a:pt x="54" y="121"/>
                  <a:pt x="54" y="121"/>
                </a:cubicBezTo>
                <a:lnTo>
                  <a:pt x="59" y="126"/>
                </a:lnTo>
                <a:close/>
                <a:moveTo>
                  <a:pt x="83" y="7"/>
                </a:moveTo>
                <a:cubicBezTo>
                  <a:pt x="84" y="6"/>
                  <a:pt x="85" y="5"/>
                  <a:pt x="86" y="5"/>
                </a:cubicBezTo>
                <a:cubicBezTo>
                  <a:pt x="88" y="5"/>
                  <a:pt x="89" y="6"/>
                  <a:pt x="90" y="7"/>
                </a:cubicBezTo>
                <a:cubicBezTo>
                  <a:pt x="92" y="9"/>
                  <a:pt x="92" y="12"/>
                  <a:pt x="90" y="14"/>
                </a:cubicBezTo>
                <a:cubicBezTo>
                  <a:pt x="89" y="15"/>
                  <a:pt x="88" y="15"/>
                  <a:pt x="86" y="15"/>
                </a:cubicBezTo>
                <a:cubicBezTo>
                  <a:pt x="85" y="15"/>
                  <a:pt x="84" y="15"/>
                  <a:pt x="83" y="14"/>
                </a:cubicBezTo>
                <a:cubicBezTo>
                  <a:pt x="81" y="12"/>
                  <a:pt x="81" y="9"/>
                  <a:pt x="83" y="7"/>
                </a:cubicBezTo>
                <a:close/>
                <a:moveTo>
                  <a:pt x="15" y="89"/>
                </a:moveTo>
                <a:cubicBezTo>
                  <a:pt x="14" y="90"/>
                  <a:pt x="13" y="90"/>
                  <a:pt x="11" y="90"/>
                </a:cubicBezTo>
                <a:cubicBezTo>
                  <a:pt x="10" y="90"/>
                  <a:pt x="9" y="90"/>
                  <a:pt x="8" y="89"/>
                </a:cubicBezTo>
                <a:cubicBezTo>
                  <a:pt x="7" y="88"/>
                  <a:pt x="6" y="87"/>
                  <a:pt x="6" y="85"/>
                </a:cubicBezTo>
                <a:cubicBezTo>
                  <a:pt x="6" y="84"/>
                  <a:pt x="7" y="83"/>
                  <a:pt x="8" y="82"/>
                </a:cubicBezTo>
                <a:cubicBezTo>
                  <a:pt x="9" y="81"/>
                  <a:pt x="10" y="80"/>
                  <a:pt x="11" y="80"/>
                </a:cubicBezTo>
                <a:cubicBezTo>
                  <a:pt x="13" y="80"/>
                  <a:pt x="14" y="81"/>
                  <a:pt x="15" y="82"/>
                </a:cubicBezTo>
                <a:cubicBezTo>
                  <a:pt x="17" y="84"/>
                  <a:pt x="17" y="87"/>
                  <a:pt x="15" y="89"/>
                </a:cubicBezTo>
                <a:close/>
                <a:moveTo>
                  <a:pt x="49" y="53"/>
                </a:moveTo>
                <a:cubicBezTo>
                  <a:pt x="43" y="48"/>
                  <a:pt x="43" y="48"/>
                  <a:pt x="43" y="48"/>
                </a:cubicBezTo>
                <a:cubicBezTo>
                  <a:pt x="49" y="42"/>
                  <a:pt x="49" y="42"/>
                  <a:pt x="49" y="42"/>
                </a:cubicBezTo>
                <a:cubicBezTo>
                  <a:pt x="54" y="48"/>
                  <a:pt x="54" y="48"/>
                  <a:pt x="54" y="48"/>
                </a:cubicBezTo>
                <a:lnTo>
                  <a:pt x="49" y="53"/>
                </a:lnTo>
                <a:close/>
                <a:moveTo>
                  <a:pt x="127" y="58"/>
                </a:moveTo>
                <a:cubicBezTo>
                  <a:pt x="122" y="53"/>
                  <a:pt x="122" y="53"/>
                  <a:pt x="122" y="53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33" y="53"/>
                  <a:pt x="133" y="53"/>
                  <a:pt x="133" y="53"/>
                </a:cubicBezTo>
                <a:lnTo>
                  <a:pt x="127" y="58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30"/>
          <p:cNvSpPr/>
          <p:nvPr/>
        </p:nvSpPr>
        <p:spPr>
          <a:xfrm>
            <a:off x="1392200" y="3856950"/>
            <a:ext cx="1586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Quality is Value</a:t>
            </a:r>
            <a:endParaRPr sz="1100"/>
          </a:p>
        </p:txBody>
      </p:sp>
      <p:sp>
        <p:nvSpPr>
          <p:cNvPr id="214" name="Google Shape;214;p30"/>
          <p:cNvSpPr txBox="1"/>
          <p:nvPr/>
        </p:nvSpPr>
        <p:spPr>
          <a:xfrm>
            <a:off x="1392206" y="4117759"/>
            <a:ext cx="1801726" cy="36115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Contrary to popular belief, Lorem Ipsum is not simply.</a:t>
            </a:r>
            <a:endParaRPr sz="1100"/>
          </a:p>
        </p:txBody>
      </p:sp>
      <p:sp>
        <p:nvSpPr>
          <p:cNvPr id="215" name="Google Shape;215;p30"/>
          <p:cNvSpPr/>
          <p:nvPr/>
        </p:nvSpPr>
        <p:spPr>
          <a:xfrm>
            <a:off x="3364963" y="3934807"/>
            <a:ext cx="496491" cy="450056"/>
          </a:xfrm>
          <a:custGeom>
            <a:pathLst>
              <a:path extrusionOk="0" h="378" w="417">
                <a:moveTo>
                  <a:pt x="410" y="108"/>
                </a:moveTo>
                <a:lnTo>
                  <a:pt x="315" y="0"/>
                </a:lnTo>
                <a:lnTo>
                  <a:pt x="102" y="0"/>
                </a:lnTo>
                <a:lnTo>
                  <a:pt x="7" y="108"/>
                </a:lnTo>
                <a:lnTo>
                  <a:pt x="0" y="118"/>
                </a:lnTo>
                <a:lnTo>
                  <a:pt x="7" y="125"/>
                </a:lnTo>
                <a:lnTo>
                  <a:pt x="207" y="378"/>
                </a:lnTo>
                <a:lnTo>
                  <a:pt x="410" y="125"/>
                </a:lnTo>
                <a:lnTo>
                  <a:pt x="417" y="118"/>
                </a:lnTo>
                <a:lnTo>
                  <a:pt x="410" y="108"/>
                </a:lnTo>
                <a:close/>
                <a:moveTo>
                  <a:pt x="390" y="108"/>
                </a:moveTo>
                <a:lnTo>
                  <a:pt x="231" y="108"/>
                </a:lnTo>
                <a:lnTo>
                  <a:pt x="309" y="17"/>
                </a:lnTo>
                <a:lnTo>
                  <a:pt x="390" y="108"/>
                </a:lnTo>
                <a:close/>
                <a:moveTo>
                  <a:pt x="207" y="108"/>
                </a:moveTo>
                <a:lnTo>
                  <a:pt x="126" y="14"/>
                </a:lnTo>
                <a:lnTo>
                  <a:pt x="288" y="14"/>
                </a:lnTo>
                <a:lnTo>
                  <a:pt x="210" y="108"/>
                </a:lnTo>
                <a:lnTo>
                  <a:pt x="207" y="108"/>
                </a:lnTo>
                <a:close/>
                <a:moveTo>
                  <a:pt x="105" y="17"/>
                </a:moveTo>
                <a:lnTo>
                  <a:pt x="187" y="108"/>
                </a:lnTo>
                <a:lnTo>
                  <a:pt x="27" y="108"/>
                </a:lnTo>
                <a:lnTo>
                  <a:pt x="105" y="17"/>
                </a:lnTo>
                <a:close/>
                <a:moveTo>
                  <a:pt x="200" y="125"/>
                </a:moveTo>
                <a:lnTo>
                  <a:pt x="200" y="344"/>
                </a:lnTo>
                <a:lnTo>
                  <a:pt x="27" y="125"/>
                </a:lnTo>
                <a:lnTo>
                  <a:pt x="200" y="125"/>
                </a:lnTo>
                <a:close/>
                <a:moveTo>
                  <a:pt x="217" y="344"/>
                </a:moveTo>
                <a:lnTo>
                  <a:pt x="217" y="125"/>
                </a:lnTo>
                <a:lnTo>
                  <a:pt x="390" y="125"/>
                </a:lnTo>
                <a:lnTo>
                  <a:pt x="217" y="34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30"/>
          <p:cNvSpPr/>
          <p:nvPr/>
        </p:nvSpPr>
        <p:spPr>
          <a:xfrm>
            <a:off x="4057074" y="3856950"/>
            <a:ext cx="1586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Quality is Value</a:t>
            </a:r>
            <a:endParaRPr sz="1100"/>
          </a:p>
        </p:txBody>
      </p:sp>
      <p:sp>
        <p:nvSpPr>
          <p:cNvPr id="217" name="Google Shape;217;p30"/>
          <p:cNvSpPr txBox="1"/>
          <p:nvPr/>
        </p:nvSpPr>
        <p:spPr>
          <a:xfrm>
            <a:off x="4057083" y="4117759"/>
            <a:ext cx="1801726" cy="36115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Contrary to popular belief, Lorem Ipsum is not simply.</a:t>
            </a:r>
            <a:endParaRPr sz="1100"/>
          </a:p>
        </p:txBody>
      </p:sp>
      <p:sp>
        <p:nvSpPr>
          <p:cNvPr id="218" name="Google Shape;218;p30"/>
          <p:cNvSpPr/>
          <p:nvPr/>
        </p:nvSpPr>
        <p:spPr>
          <a:xfrm>
            <a:off x="6029839" y="3890543"/>
            <a:ext cx="552450" cy="553641"/>
          </a:xfrm>
          <a:custGeom>
            <a:pathLst>
              <a:path extrusionOk="0" h="138" w="137">
                <a:moveTo>
                  <a:pt x="118" y="80"/>
                </a:moveTo>
                <a:cubicBezTo>
                  <a:pt x="137" y="78"/>
                  <a:pt x="137" y="78"/>
                  <a:pt x="137" y="78"/>
                </a:cubicBezTo>
                <a:cubicBezTo>
                  <a:pt x="137" y="60"/>
                  <a:pt x="137" y="60"/>
                  <a:pt x="137" y="60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6" y="52"/>
                  <a:pt x="114" y="46"/>
                  <a:pt x="111" y="42"/>
                </a:cubicBezTo>
                <a:cubicBezTo>
                  <a:pt x="122" y="27"/>
                  <a:pt x="122" y="27"/>
                  <a:pt x="122" y="27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96" y="26"/>
                  <a:pt x="96" y="26"/>
                  <a:pt x="96" y="26"/>
                </a:cubicBezTo>
                <a:cubicBezTo>
                  <a:pt x="91" y="23"/>
                  <a:pt x="86" y="21"/>
                  <a:pt x="80" y="20"/>
                </a:cubicBezTo>
                <a:cubicBezTo>
                  <a:pt x="78" y="0"/>
                  <a:pt x="78" y="0"/>
                  <a:pt x="7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7" y="20"/>
                  <a:pt x="57" y="20"/>
                  <a:pt x="57" y="20"/>
                </a:cubicBezTo>
                <a:cubicBezTo>
                  <a:pt x="51" y="21"/>
                  <a:pt x="46" y="23"/>
                  <a:pt x="42" y="26"/>
                </a:cubicBezTo>
                <a:cubicBezTo>
                  <a:pt x="26" y="15"/>
                  <a:pt x="26" y="15"/>
                  <a:pt x="26" y="15"/>
                </a:cubicBezTo>
                <a:cubicBezTo>
                  <a:pt x="15" y="27"/>
                  <a:pt x="15" y="27"/>
                  <a:pt x="15" y="27"/>
                </a:cubicBezTo>
                <a:cubicBezTo>
                  <a:pt x="26" y="42"/>
                  <a:pt x="26" y="42"/>
                  <a:pt x="26" y="42"/>
                </a:cubicBezTo>
                <a:cubicBezTo>
                  <a:pt x="23" y="47"/>
                  <a:pt x="21" y="52"/>
                  <a:pt x="19" y="57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78"/>
                  <a:pt x="0" y="78"/>
                  <a:pt x="0" y="78"/>
                </a:cubicBezTo>
                <a:cubicBezTo>
                  <a:pt x="19" y="80"/>
                  <a:pt x="19" y="80"/>
                  <a:pt x="19" y="80"/>
                </a:cubicBezTo>
                <a:cubicBezTo>
                  <a:pt x="21" y="86"/>
                  <a:pt x="23" y="91"/>
                  <a:pt x="26" y="96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26" y="122"/>
                  <a:pt x="26" y="122"/>
                  <a:pt x="26" y="12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6" y="114"/>
                  <a:pt x="51" y="117"/>
                  <a:pt x="57" y="118"/>
                </a:cubicBezTo>
                <a:cubicBezTo>
                  <a:pt x="59" y="138"/>
                  <a:pt x="59" y="138"/>
                  <a:pt x="59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86" y="117"/>
                  <a:pt x="91" y="114"/>
                  <a:pt x="95" y="111"/>
                </a:cubicBezTo>
                <a:cubicBezTo>
                  <a:pt x="111" y="122"/>
                  <a:pt x="111" y="122"/>
                  <a:pt x="111" y="12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111" y="96"/>
                  <a:pt x="111" y="96"/>
                  <a:pt x="111" y="96"/>
                </a:cubicBezTo>
                <a:cubicBezTo>
                  <a:pt x="114" y="91"/>
                  <a:pt x="116" y="86"/>
                  <a:pt x="118" y="80"/>
                </a:cubicBezTo>
                <a:close/>
                <a:moveTo>
                  <a:pt x="132" y="64"/>
                </a:moveTo>
                <a:cubicBezTo>
                  <a:pt x="132" y="74"/>
                  <a:pt x="132" y="74"/>
                  <a:pt x="132" y="74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8" y="73"/>
                  <a:pt x="118" y="71"/>
                  <a:pt x="118" y="69"/>
                </a:cubicBezTo>
                <a:cubicBezTo>
                  <a:pt x="118" y="67"/>
                  <a:pt x="118" y="65"/>
                  <a:pt x="117" y="63"/>
                </a:cubicBezTo>
                <a:lnTo>
                  <a:pt x="132" y="64"/>
                </a:lnTo>
                <a:close/>
                <a:moveTo>
                  <a:pt x="110" y="22"/>
                </a:moveTo>
                <a:cubicBezTo>
                  <a:pt x="115" y="27"/>
                  <a:pt x="115" y="27"/>
                  <a:pt x="115" y="27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5" y="35"/>
                  <a:pt x="102" y="32"/>
                  <a:pt x="99" y="30"/>
                </a:cubicBezTo>
                <a:lnTo>
                  <a:pt x="110" y="22"/>
                </a:lnTo>
                <a:close/>
                <a:moveTo>
                  <a:pt x="64" y="5"/>
                </a:moveTo>
                <a:cubicBezTo>
                  <a:pt x="73" y="5"/>
                  <a:pt x="73" y="5"/>
                  <a:pt x="73" y="5"/>
                </a:cubicBezTo>
                <a:cubicBezTo>
                  <a:pt x="75" y="20"/>
                  <a:pt x="75" y="20"/>
                  <a:pt x="75" y="20"/>
                </a:cubicBezTo>
                <a:cubicBezTo>
                  <a:pt x="73" y="20"/>
                  <a:pt x="71" y="19"/>
                  <a:pt x="68" y="19"/>
                </a:cubicBezTo>
                <a:cubicBezTo>
                  <a:pt x="66" y="19"/>
                  <a:pt x="64" y="20"/>
                  <a:pt x="62" y="20"/>
                </a:cubicBezTo>
                <a:lnTo>
                  <a:pt x="64" y="5"/>
                </a:lnTo>
                <a:close/>
                <a:moveTo>
                  <a:pt x="21" y="27"/>
                </a:moveTo>
                <a:cubicBezTo>
                  <a:pt x="27" y="22"/>
                  <a:pt x="27" y="22"/>
                  <a:pt x="27" y="22"/>
                </a:cubicBezTo>
                <a:cubicBezTo>
                  <a:pt x="38" y="30"/>
                  <a:pt x="38" y="30"/>
                  <a:pt x="38" y="30"/>
                </a:cubicBezTo>
                <a:cubicBezTo>
                  <a:pt x="37" y="31"/>
                  <a:pt x="35" y="32"/>
                  <a:pt x="34" y="34"/>
                </a:cubicBezTo>
                <a:cubicBezTo>
                  <a:pt x="32" y="35"/>
                  <a:pt x="31" y="37"/>
                  <a:pt x="29" y="39"/>
                </a:cubicBezTo>
                <a:lnTo>
                  <a:pt x="21" y="27"/>
                </a:lnTo>
                <a:close/>
                <a:moveTo>
                  <a:pt x="5" y="74"/>
                </a:moveTo>
                <a:cubicBezTo>
                  <a:pt x="5" y="64"/>
                  <a:pt x="5" y="64"/>
                  <a:pt x="5" y="64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5"/>
                  <a:pt x="19" y="67"/>
                  <a:pt x="19" y="69"/>
                </a:cubicBezTo>
                <a:cubicBezTo>
                  <a:pt x="19" y="71"/>
                  <a:pt x="19" y="73"/>
                  <a:pt x="19" y="75"/>
                </a:cubicBezTo>
                <a:lnTo>
                  <a:pt x="5" y="74"/>
                </a:lnTo>
                <a:close/>
                <a:moveTo>
                  <a:pt x="27" y="116"/>
                </a:moveTo>
                <a:cubicBezTo>
                  <a:pt x="22" y="110"/>
                  <a:pt x="22" y="110"/>
                  <a:pt x="22" y="110"/>
                </a:cubicBezTo>
                <a:cubicBezTo>
                  <a:pt x="30" y="99"/>
                  <a:pt x="30" y="99"/>
                  <a:pt x="30" y="99"/>
                </a:cubicBezTo>
                <a:cubicBezTo>
                  <a:pt x="32" y="103"/>
                  <a:pt x="35" y="105"/>
                  <a:pt x="38" y="108"/>
                </a:cubicBezTo>
                <a:lnTo>
                  <a:pt x="27" y="116"/>
                </a:lnTo>
                <a:close/>
                <a:moveTo>
                  <a:pt x="73" y="133"/>
                </a:moveTo>
                <a:cubicBezTo>
                  <a:pt x="64" y="133"/>
                  <a:pt x="64" y="133"/>
                  <a:pt x="64" y="133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4" y="118"/>
                  <a:pt x="66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71" y="118"/>
                  <a:pt x="73" y="118"/>
                  <a:pt x="75" y="118"/>
                </a:cubicBezTo>
                <a:lnTo>
                  <a:pt x="73" y="133"/>
                </a:lnTo>
                <a:close/>
                <a:moveTo>
                  <a:pt x="68" y="113"/>
                </a:moveTo>
                <a:cubicBezTo>
                  <a:pt x="44" y="113"/>
                  <a:pt x="24" y="93"/>
                  <a:pt x="24" y="69"/>
                </a:cubicBezTo>
                <a:cubicBezTo>
                  <a:pt x="24" y="57"/>
                  <a:pt x="29" y="46"/>
                  <a:pt x="37" y="37"/>
                </a:cubicBezTo>
                <a:cubicBezTo>
                  <a:pt x="45" y="29"/>
                  <a:pt x="57" y="24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93" y="24"/>
                  <a:pt x="113" y="44"/>
                  <a:pt x="113" y="69"/>
                </a:cubicBezTo>
                <a:cubicBezTo>
                  <a:pt x="113" y="81"/>
                  <a:pt x="108" y="92"/>
                  <a:pt x="100" y="100"/>
                </a:cubicBezTo>
                <a:cubicBezTo>
                  <a:pt x="92" y="109"/>
                  <a:pt x="80" y="113"/>
                  <a:pt x="68" y="113"/>
                </a:cubicBezTo>
                <a:close/>
                <a:moveTo>
                  <a:pt x="116" y="110"/>
                </a:moveTo>
                <a:cubicBezTo>
                  <a:pt x="110" y="116"/>
                  <a:pt x="110" y="116"/>
                  <a:pt x="110" y="116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100" y="107"/>
                  <a:pt x="102" y="105"/>
                  <a:pt x="103" y="104"/>
                </a:cubicBezTo>
                <a:cubicBezTo>
                  <a:pt x="105" y="102"/>
                  <a:pt x="106" y="101"/>
                  <a:pt x="108" y="99"/>
                </a:cubicBezTo>
                <a:lnTo>
                  <a:pt x="116" y="11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30"/>
          <p:cNvSpPr/>
          <p:nvPr/>
        </p:nvSpPr>
        <p:spPr>
          <a:xfrm>
            <a:off x="6749351" y="3856950"/>
            <a:ext cx="17229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Quality is Value</a:t>
            </a:r>
            <a:endParaRPr sz="1100"/>
          </a:p>
        </p:txBody>
      </p:sp>
      <p:sp>
        <p:nvSpPr>
          <p:cNvPr id="220" name="Google Shape;220;p30"/>
          <p:cNvSpPr txBox="1"/>
          <p:nvPr/>
        </p:nvSpPr>
        <p:spPr>
          <a:xfrm>
            <a:off x="6749343" y="4117759"/>
            <a:ext cx="1801726" cy="36115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Contrary to popular belief, Lorem Ipsum is not simply.</a:t>
            </a:r>
            <a:endParaRPr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3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0832" l="0" r="0" t="10832"/>
          <a:stretch/>
        </p:blipFill>
        <p:spPr>
          <a:xfrm>
            <a:off x="385763" y="385763"/>
            <a:ext cx="8372475" cy="4371975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31"/>
          <p:cNvSpPr/>
          <p:nvPr/>
        </p:nvSpPr>
        <p:spPr>
          <a:xfrm>
            <a:off x="385763" y="385763"/>
            <a:ext cx="8372475" cy="4371975"/>
          </a:xfrm>
          <a:prstGeom prst="rect">
            <a:avLst/>
          </a:prstGeom>
          <a:solidFill>
            <a:schemeClr val="dk1">
              <a:alpha val="40784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31"/>
          <p:cNvSpPr txBox="1"/>
          <p:nvPr/>
        </p:nvSpPr>
        <p:spPr>
          <a:xfrm>
            <a:off x="1143000" y="1254205"/>
            <a:ext cx="3429000" cy="357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COMPANY </a:t>
            </a:r>
            <a:r>
              <a:rPr b="1" lang="en" sz="23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ABOUT</a:t>
            </a:r>
            <a:r>
              <a:rPr b="1" lang="en" sz="2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lang="en" sz="23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US</a:t>
            </a:r>
            <a:endParaRPr sz="1100"/>
          </a:p>
        </p:txBody>
      </p:sp>
      <p:sp>
        <p:nvSpPr>
          <p:cNvPr id="228" name="Google Shape;228;p31"/>
          <p:cNvSpPr txBox="1"/>
          <p:nvPr/>
        </p:nvSpPr>
        <p:spPr>
          <a:xfrm>
            <a:off x="1143000" y="1641331"/>
            <a:ext cx="3429000" cy="6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Were hath waters divided fill may days air bring is Signs first creeping seed all saying above after be and female behold there. Also first creeping seed all saying above</a:t>
            </a:r>
            <a:endParaRPr sz="1100"/>
          </a:p>
        </p:txBody>
      </p:sp>
      <p:sp>
        <p:nvSpPr>
          <p:cNvPr id="229" name="Google Shape;229;p31"/>
          <p:cNvSpPr txBox="1"/>
          <p:nvPr/>
        </p:nvSpPr>
        <p:spPr>
          <a:xfrm>
            <a:off x="1143000" y="2603338"/>
            <a:ext cx="3429000" cy="4284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77800" lvl="0" marL="1778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Noto Sans Symbols"/>
              <a:buChar char="❑"/>
            </a:pPr>
            <a:r>
              <a:rPr lang="en"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Were hath waters divided fill may days air bring is Signs first creeping seed all saying above after be and female behold there. </a:t>
            </a:r>
            <a:endParaRPr sz="1100"/>
          </a:p>
        </p:txBody>
      </p:sp>
      <p:sp>
        <p:nvSpPr>
          <p:cNvPr id="230" name="Google Shape;230;p31"/>
          <p:cNvSpPr txBox="1"/>
          <p:nvPr/>
        </p:nvSpPr>
        <p:spPr>
          <a:xfrm>
            <a:off x="1143000" y="3090150"/>
            <a:ext cx="3625200" cy="4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77800" lvl="0" marL="1778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Noto Sans Symbols"/>
              <a:buChar char="❑"/>
            </a:pPr>
            <a:r>
              <a:rPr lang="en"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Were hath waters divided fill may days air bring is Signs first creeping seed all saying above after be and female behold there. </a:t>
            </a:r>
            <a:endParaRPr sz="1100"/>
          </a:p>
        </p:txBody>
      </p:sp>
      <p:sp>
        <p:nvSpPr>
          <p:cNvPr id="231" name="Google Shape;231;p31"/>
          <p:cNvSpPr txBox="1"/>
          <p:nvPr/>
        </p:nvSpPr>
        <p:spPr>
          <a:xfrm>
            <a:off x="1143000" y="3576975"/>
            <a:ext cx="2949300" cy="2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77800" lvl="0" marL="1778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Noto Sans Symbols"/>
              <a:buChar char="❑"/>
            </a:pPr>
            <a:r>
              <a:rPr lang="en"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Were hath waters divided fill may days air bring is</a:t>
            </a:r>
            <a:endParaRPr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Custom 16">
      <a:dk1>
        <a:srgbClr val="000000"/>
      </a:dk1>
      <a:lt1>
        <a:srgbClr val="FFFFFF"/>
      </a:lt1>
      <a:dk2>
        <a:srgbClr val="6491C8"/>
      </a:dk2>
      <a:lt2>
        <a:srgbClr val="283440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