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4.jpg" ContentType="image/png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951" r:id="rId2"/>
    <p:sldId id="970" r:id="rId3"/>
    <p:sldId id="976" r:id="rId4"/>
    <p:sldId id="971" r:id="rId5"/>
    <p:sldId id="957" r:id="rId6"/>
    <p:sldId id="954" r:id="rId7"/>
    <p:sldId id="952" r:id="rId8"/>
    <p:sldId id="953" r:id="rId9"/>
    <p:sldId id="932" r:id="rId10"/>
    <p:sldId id="958" r:id="rId11"/>
    <p:sldId id="973" r:id="rId12"/>
    <p:sldId id="956" r:id="rId13"/>
    <p:sldId id="974" r:id="rId14"/>
    <p:sldId id="962" r:id="rId15"/>
    <p:sldId id="967" r:id="rId16"/>
    <p:sldId id="968" r:id="rId17"/>
    <p:sldId id="959" r:id="rId18"/>
    <p:sldId id="960" r:id="rId19"/>
    <p:sldId id="963" r:id="rId20"/>
    <p:sldId id="964" r:id="rId21"/>
    <p:sldId id="969" r:id="rId22"/>
    <p:sldId id="975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  <p:cmAuthor id="2" name="Shopon Ahmed" initials="SA" lastIdx="1" clrIdx="1">
    <p:extLst>
      <p:ext uri="{19B8F6BF-5375-455C-9EA6-DF929625EA0E}">
        <p15:presenceInfo xmlns:p15="http://schemas.microsoft.com/office/powerpoint/2012/main" userId="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68" autoAdjust="0"/>
    <p:restoredTop sz="97013"/>
  </p:normalViewPr>
  <p:slideViewPr>
    <p:cSldViewPr snapToGrid="0" snapToObjects="1">
      <p:cViewPr>
        <p:scale>
          <a:sx n="75" d="100"/>
          <a:sy n="75" d="100"/>
        </p:scale>
        <p:origin x="1128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DF-4CFC-A26D-EADBC90D74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DF-4CFC-A26D-EADBC90D745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DF-4CFC-A26D-EADBC90D74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44781272"/>
        <c:axId val="444783240"/>
      </c:barChart>
      <c:catAx>
        <c:axId val="444781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44783240"/>
        <c:crosses val="autoZero"/>
        <c:auto val="1"/>
        <c:lblAlgn val="ctr"/>
        <c:lblOffset val="100"/>
        <c:noMultiLvlLbl val="0"/>
      </c:catAx>
      <c:valAx>
        <c:axId val="444783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44781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E8-401A-AD8F-15952C87EC4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AE8-401A-AD8F-15952C87EC4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AE8-401A-AD8F-15952C87EC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44781272"/>
        <c:axId val="444783240"/>
      </c:barChart>
      <c:catAx>
        <c:axId val="444781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44783240"/>
        <c:crosses val="autoZero"/>
        <c:auto val="1"/>
        <c:lblAlgn val="ctr"/>
        <c:lblOffset val="100"/>
        <c:noMultiLvlLbl val="0"/>
      </c:catAx>
      <c:valAx>
        <c:axId val="44478324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  <a:ea typeface="+mn-ea"/>
                <a:cs typeface="+mn-cs"/>
              </a:defRPr>
            </a:pPr>
            <a:endParaRPr lang="en-US"/>
          </a:p>
        </c:txPr>
        <c:crossAx val="444781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Montserrat Light" panose="00000400000000000000" pitchFamily="50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12/23/2019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76204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211469D-C3C0-4E4D-9B63-8E39156B20E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71556" y="1409698"/>
            <a:ext cx="4884958" cy="3505202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7DAED0-1597-4F8A-A66D-A5B4F1C2CC6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35485" y="1409698"/>
            <a:ext cx="4884956" cy="3505202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6666767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8177E9-FDEF-4747-8E2F-CE12B91D4EA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149600" y="0"/>
            <a:ext cx="8070848" cy="4426522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8722463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C6D76A8-B680-460C-A2D6-9DCA7A746598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096000" y="1371600"/>
            <a:ext cx="2057400" cy="2057400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B0CF027-6E54-4AB0-AB5E-F47A4330917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6096000" y="3429000"/>
            <a:ext cx="2057400" cy="2057400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9E01375-FE27-4BB2-9B60-3BD01977F94E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153401" y="0"/>
            <a:ext cx="3067041" cy="6858000"/>
          </a:xfrm>
          <a:custGeom>
            <a:avLst/>
            <a:gdLst>
              <a:gd name="connsiteX0" fmla="*/ 0 w 3067041"/>
              <a:gd name="connsiteY0" fmla="*/ 0 h 6858000"/>
              <a:gd name="connsiteX1" fmla="*/ 3067041 w 3067041"/>
              <a:gd name="connsiteY1" fmla="*/ 0 h 6858000"/>
              <a:gd name="connsiteX2" fmla="*/ 3067041 w 3067041"/>
              <a:gd name="connsiteY2" fmla="*/ 6858000 h 6858000"/>
              <a:gd name="connsiteX3" fmla="*/ 0 w 30670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7041" h="6858000">
                <a:moveTo>
                  <a:pt x="0" y="0"/>
                </a:moveTo>
                <a:lnTo>
                  <a:pt x="3067041" y="0"/>
                </a:lnTo>
                <a:lnTo>
                  <a:pt x="3067041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057980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8F6E915-F912-4C86-9F4E-C61EFBB2C2C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36344" y="1280162"/>
            <a:ext cx="5284105" cy="5063489"/>
          </a:xfrm>
          <a:custGeom>
            <a:avLst/>
            <a:gdLst>
              <a:gd name="connsiteX0" fmla="*/ 0 w 5284105"/>
              <a:gd name="connsiteY0" fmla="*/ 0 h 5063489"/>
              <a:gd name="connsiteX1" fmla="*/ 5284105 w 5284105"/>
              <a:gd name="connsiteY1" fmla="*/ 0 h 5063489"/>
              <a:gd name="connsiteX2" fmla="*/ 5284105 w 5284105"/>
              <a:gd name="connsiteY2" fmla="*/ 5063489 h 5063489"/>
              <a:gd name="connsiteX3" fmla="*/ 0 w 5284105"/>
              <a:gd name="connsiteY3" fmla="*/ 5063489 h 5063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4105" h="5063489">
                <a:moveTo>
                  <a:pt x="0" y="0"/>
                </a:moveTo>
                <a:lnTo>
                  <a:pt x="5284105" y="0"/>
                </a:lnTo>
                <a:lnTo>
                  <a:pt x="5284105" y="5063489"/>
                </a:lnTo>
                <a:lnTo>
                  <a:pt x="0" y="506348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80712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12191999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89219F-97C1-4E83-93A5-D5AE86C24C8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E91D0747-F67E-4757-90F0-5A53CCCCEC4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90949" y="0"/>
            <a:ext cx="8401050" cy="6875362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5839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002BD186-A070-4176-98D3-418E6A85FF3A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5888202" y="3976329"/>
            <a:ext cx="2566469" cy="2367319"/>
          </a:xfrm>
          <a:custGeom>
            <a:avLst/>
            <a:gdLst>
              <a:gd name="connsiteX0" fmla="*/ 0 w 2566469"/>
              <a:gd name="connsiteY0" fmla="*/ 0 h 2367319"/>
              <a:gd name="connsiteX1" fmla="*/ 2566469 w 2566469"/>
              <a:gd name="connsiteY1" fmla="*/ 0 h 2367319"/>
              <a:gd name="connsiteX2" fmla="*/ 2566469 w 2566469"/>
              <a:gd name="connsiteY2" fmla="*/ 2367319 h 2367319"/>
              <a:gd name="connsiteX3" fmla="*/ 0 w 2566469"/>
              <a:gd name="connsiteY3" fmla="*/ 2367319 h 23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469" h="2367319">
                <a:moveTo>
                  <a:pt x="0" y="0"/>
                </a:moveTo>
                <a:lnTo>
                  <a:pt x="2566469" y="0"/>
                </a:lnTo>
                <a:lnTo>
                  <a:pt x="2566469" y="2367319"/>
                </a:lnTo>
                <a:lnTo>
                  <a:pt x="0" y="236731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EC618AA7-21E8-465D-ADF6-EDA3B79C5CF8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888202" y="1409700"/>
            <a:ext cx="2566469" cy="2367319"/>
          </a:xfrm>
          <a:custGeom>
            <a:avLst/>
            <a:gdLst>
              <a:gd name="connsiteX0" fmla="*/ 0 w 2566469"/>
              <a:gd name="connsiteY0" fmla="*/ 0 h 2367319"/>
              <a:gd name="connsiteX1" fmla="*/ 2566469 w 2566469"/>
              <a:gd name="connsiteY1" fmla="*/ 0 h 2367319"/>
              <a:gd name="connsiteX2" fmla="*/ 2566469 w 2566469"/>
              <a:gd name="connsiteY2" fmla="*/ 2367319 h 2367319"/>
              <a:gd name="connsiteX3" fmla="*/ 0 w 2566469"/>
              <a:gd name="connsiteY3" fmla="*/ 2367319 h 2367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6469" h="2367319">
                <a:moveTo>
                  <a:pt x="0" y="0"/>
                </a:moveTo>
                <a:lnTo>
                  <a:pt x="2566469" y="0"/>
                </a:lnTo>
                <a:lnTo>
                  <a:pt x="2566469" y="2367319"/>
                </a:lnTo>
                <a:lnTo>
                  <a:pt x="0" y="236731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569395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: Shape 8">
            <a:extLst>
              <a:ext uri="{FF2B5EF4-FFF2-40B4-BE49-F238E27FC236}">
                <a16:creationId xmlns:a16="http://schemas.microsoft.com/office/drawing/2014/main" id="{63E1DC55-9B49-417B-A2C1-5333007FA8C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7845424" y="3813811"/>
            <a:ext cx="3375024" cy="2529840"/>
          </a:xfrm>
          <a:custGeom>
            <a:avLst/>
            <a:gdLst>
              <a:gd name="connsiteX0" fmla="*/ 0 w 3375024"/>
              <a:gd name="connsiteY0" fmla="*/ 0 h 2529840"/>
              <a:gd name="connsiteX1" fmla="*/ 3375024 w 3375024"/>
              <a:gd name="connsiteY1" fmla="*/ 0 h 2529840"/>
              <a:gd name="connsiteX2" fmla="*/ 3375024 w 3375024"/>
              <a:gd name="connsiteY2" fmla="*/ 2529840 h 2529840"/>
              <a:gd name="connsiteX3" fmla="*/ 0 w 3375024"/>
              <a:gd name="connsiteY3" fmla="*/ 2529840 h 252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024" h="2529840">
                <a:moveTo>
                  <a:pt x="0" y="0"/>
                </a:moveTo>
                <a:lnTo>
                  <a:pt x="3375024" y="0"/>
                </a:lnTo>
                <a:lnTo>
                  <a:pt x="3375024" y="2529840"/>
                </a:lnTo>
                <a:lnTo>
                  <a:pt x="0" y="25298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2533B48C-6C36-4A31-8D14-36694A0E512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470400" y="1280160"/>
            <a:ext cx="3375024" cy="5063490"/>
          </a:xfrm>
          <a:custGeom>
            <a:avLst/>
            <a:gdLst>
              <a:gd name="connsiteX0" fmla="*/ 0 w 3375024"/>
              <a:gd name="connsiteY0" fmla="*/ 0 h 5063490"/>
              <a:gd name="connsiteX1" fmla="*/ 3375024 w 3375024"/>
              <a:gd name="connsiteY1" fmla="*/ 0 h 5063490"/>
              <a:gd name="connsiteX2" fmla="*/ 3375024 w 3375024"/>
              <a:gd name="connsiteY2" fmla="*/ 5063490 h 5063490"/>
              <a:gd name="connsiteX3" fmla="*/ 0 w 3375024"/>
              <a:gd name="connsiteY3" fmla="*/ 5063490 h 5063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024" h="5063490">
                <a:moveTo>
                  <a:pt x="0" y="0"/>
                </a:moveTo>
                <a:lnTo>
                  <a:pt x="3375024" y="0"/>
                </a:lnTo>
                <a:lnTo>
                  <a:pt x="3375024" y="5063490"/>
                </a:lnTo>
                <a:lnTo>
                  <a:pt x="0" y="506349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180BF6C-F087-48BE-A54C-6237CE30788E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845424" y="1280160"/>
            <a:ext cx="3375024" cy="2529840"/>
          </a:xfrm>
          <a:custGeom>
            <a:avLst/>
            <a:gdLst>
              <a:gd name="connsiteX0" fmla="*/ 0 w 3375024"/>
              <a:gd name="connsiteY0" fmla="*/ 0 h 2529840"/>
              <a:gd name="connsiteX1" fmla="*/ 3375024 w 3375024"/>
              <a:gd name="connsiteY1" fmla="*/ 0 h 2529840"/>
              <a:gd name="connsiteX2" fmla="*/ 3375024 w 3375024"/>
              <a:gd name="connsiteY2" fmla="*/ 2529840 h 2529840"/>
              <a:gd name="connsiteX3" fmla="*/ 0 w 3375024"/>
              <a:gd name="connsiteY3" fmla="*/ 2529840 h 2529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75024" h="2529840">
                <a:moveTo>
                  <a:pt x="0" y="0"/>
                </a:moveTo>
                <a:lnTo>
                  <a:pt x="3375024" y="0"/>
                </a:lnTo>
                <a:lnTo>
                  <a:pt x="3375024" y="2529840"/>
                </a:lnTo>
                <a:lnTo>
                  <a:pt x="0" y="252984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503850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4F4F16A-5CB2-4BDB-9D05-CD5FB8D1A35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67486" y="3101669"/>
            <a:ext cx="3247983" cy="3316847"/>
          </a:xfrm>
          <a:custGeom>
            <a:avLst/>
            <a:gdLst>
              <a:gd name="connsiteX0" fmla="*/ 0 w 3247983"/>
              <a:gd name="connsiteY0" fmla="*/ 0 h 3316847"/>
              <a:gd name="connsiteX1" fmla="*/ 3247983 w 3247983"/>
              <a:gd name="connsiteY1" fmla="*/ 0 h 3316847"/>
              <a:gd name="connsiteX2" fmla="*/ 3247983 w 3247983"/>
              <a:gd name="connsiteY2" fmla="*/ 3316847 h 3316847"/>
              <a:gd name="connsiteX3" fmla="*/ 0 w 3247983"/>
              <a:gd name="connsiteY3" fmla="*/ 3316847 h 3316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7983" h="3316847">
                <a:moveTo>
                  <a:pt x="0" y="0"/>
                </a:moveTo>
                <a:lnTo>
                  <a:pt x="3247983" y="0"/>
                </a:lnTo>
                <a:lnTo>
                  <a:pt x="3247983" y="3316847"/>
                </a:lnTo>
                <a:lnTo>
                  <a:pt x="0" y="331684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1039491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2017DB9-CAA2-4A6B-9E15-2DE62176DD0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673600" y="-1"/>
            <a:ext cx="7518400" cy="4499429"/>
          </a:xfrm>
          <a:custGeom>
            <a:avLst/>
            <a:gdLst>
              <a:gd name="connsiteX0" fmla="*/ 0 w 3173766"/>
              <a:gd name="connsiteY0" fmla="*/ 0 h 3089727"/>
              <a:gd name="connsiteX1" fmla="*/ 3173766 w 3173766"/>
              <a:gd name="connsiteY1" fmla="*/ 0 h 3089727"/>
              <a:gd name="connsiteX2" fmla="*/ 3173766 w 3173766"/>
              <a:gd name="connsiteY2" fmla="*/ 3089727 h 3089727"/>
              <a:gd name="connsiteX3" fmla="*/ 0 w 3173766"/>
              <a:gd name="connsiteY3" fmla="*/ 3089727 h 3089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3766" h="3089727">
                <a:moveTo>
                  <a:pt x="0" y="0"/>
                </a:moveTo>
                <a:lnTo>
                  <a:pt x="3173766" y="0"/>
                </a:lnTo>
                <a:lnTo>
                  <a:pt x="3173766" y="3089727"/>
                </a:lnTo>
                <a:lnTo>
                  <a:pt x="0" y="30897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84030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6DA41AF-9CB3-4753-AA2B-5DD51B1164A7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933700" y="1"/>
            <a:ext cx="3752846" cy="6858000"/>
          </a:xfrm>
          <a:custGeom>
            <a:avLst/>
            <a:gdLst>
              <a:gd name="connsiteX0" fmla="*/ 0 w 3752846"/>
              <a:gd name="connsiteY0" fmla="*/ 0 h 2950959"/>
              <a:gd name="connsiteX1" fmla="*/ 3752846 w 3752846"/>
              <a:gd name="connsiteY1" fmla="*/ 0 h 2950959"/>
              <a:gd name="connsiteX2" fmla="*/ 3752846 w 3752846"/>
              <a:gd name="connsiteY2" fmla="*/ 2950959 h 2950959"/>
              <a:gd name="connsiteX3" fmla="*/ 0 w 3752846"/>
              <a:gd name="connsiteY3" fmla="*/ 2950959 h 2950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2846" h="2950959">
                <a:moveTo>
                  <a:pt x="0" y="0"/>
                </a:moveTo>
                <a:lnTo>
                  <a:pt x="3752846" y="0"/>
                </a:lnTo>
                <a:lnTo>
                  <a:pt x="3752846" y="2950959"/>
                </a:lnTo>
                <a:lnTo>
                  <a:pt x="0" y="2950959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2201944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728FE5B-9A41-4DF0-8ACA-EDAFBB2905F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4840515" y="0"/>
            <a:ext cx="5124447" cy="3429000"/>
          </a:xfrm>
          <a:custGeom>
            <a:avLst/>
            <a:gdLst>
              <a:gd name="connsiteX0" fmla="*/ 0 w 5124447"/>
              <a:gd name="connsiteY0" fmla="*/ 0 h 3429000"/>
              <a:gd name="connsiteX1" fmla="*/ 5124447 w 5124447"/>
              <a:gd name="connsiteY1" fmla="*/ 0 h 3429000"/>
              <a:gd name="connsiteX2" fmla="*/ 5124447 w 5124447"/>
              <a:gd name="connsiteY2" fmla="*/ 3429000 h 3429000"/>
              <a:gd name="connsiteX3" fmla="*/ 0 w 5124447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4447" h="3429000">
                <a:moveTo>
                  <a:pt x="0" y="0"/>
                </a:moveTo>
                <a:lnTo>
                  <a:pt x="5124447" y="0"/>
                </a:lnTo>
                <a:lnTo>
                  <a:pt x="5124447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414802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35BF4B8A-DA55-4405-9F38-AE39CCD5FE74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429250" y="1409700"/>
            <a:ext cx="6762750" cy="4933950"/>
          </a:xfrm>
          <a:custGeom>
            <a:avLst/>
            <a:gdLst>
              <a:gd name="connsiteX0" fmla="*/ 0 w 6762750"/>
              <a:gd name="connsiteY0" fmla="*/ 0 h 4933950"/>
              <a:gd name="connsiteX1" fmla="*/ 6762750 w 6762750"/>
              <a:gd name="connsiteY1" fmla="*/ 0 h 4933950"/>
              <a:gd name="connsiteX2" fmla="*/ 6762750 w 6762750"/>
              <a:gd name="connsiteY2" fmla="*/ 4933950 h 4933950"/>
              <a:gd name="connsiteX3" fmla="*/ 0 w 6762750"/>
              <a:gd name="connsiteY3" fmla="*/ 4933950 h 493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62750" h="4933950">
                <a:moveTo>
                  <a:pt x="0" y="0"/>
                </a:moveTo>
                <a:lnTo>
                  <a:pt x="6762750" y="0"/>
                </a:lnTo>
                <a:lnTo>
                  <a:pt x="6762750" y="4933950"/>
                </a:lnTo>
                <a:lnTo>
                  <a:pt x="0" y="493395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756987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D6390D-3F7F-48B1-AF15-1E51CA801F0E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14550" y="0"/>
            <a:ext cx="3981450" cy="6858000"/>
          </a:xfrm>
          <a:custGeom>
            <a:avLst/>
            <a:gdLst>
              <a:gd name="connsiteX0" fmla="*/ 0 w 2057400"/>
              <a:gd name="connsiteY0" fmla="*/ 0 h 2057400"/>
              <a:gd name="connsiteX1" fmla="*/ 2057400 w 2057400"/>
              <a:gd name="connsiteY1" fmla="*/ 0 h 2057400"/>
              <a:gd name="connsiteX2" fmla="*/ 2057400 w 2057400"/>
              <a:gd name="connsiteY2" fmla="*/ 2057400 h 2057400"/>
              <a:gd name="connsiteX3" fmla="*/ 0 w 2057400"/>
              <a:gd name="connsiteY3" fmla="*/ 2057400 h 2057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57400" h="2057400">
                <a:moveTo>
                  <a:pt x="0" y="0"/>
                </a:moveTo>
                <a:lnTo>
                  <a:pt x="2057400" y="0"/>
                </a:lnTo>
                <a:lnTo>
                  <a:pt x="2057400" y="2057400"/>
                </a:lnTo>
                <a:lnTo>
                  <a:pt x="0" y="2057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Montserrat Light" panose="00000400000000000000" pitchFamily="50" charset="0"/>
              </a:defRPr>
            </a:lvl1pPr>
          </a:lstStyle>
          <a:p>
            <a:r>
              <a:rPr lang="en-US" dirty="0"/>
              <a:t>Drag your image here</a:t>
            </a:r>
          </a:p>
        </p:txBody>
      </p:sp>
    </p:spTree>
    <p:extLst>
      <p:ext uri="{BB962C8B-B14F-4D97-AF65-F5344CB8AC3E}">
        <p14:creationId xmlns:p14="http://schemas.microsoft.com/office/powerpoint/2010/main" val="3408687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79" r:id="rId2"/>
    <p:sldLayoutId id="2147483976" r:id="rId3"/>
    <p:sldLayoutId id="2147483975" r:id="rId4"/>
    <p:sldLayoutId id="2147483974" r:id="rId5"/>
    <p:sldLayoutId id="2147483973" r:id="rId6"/>
    <p:sldLayoutId id="2147483971" r:id="rId7"/>
    <p:sldLayoutId id="2147483970" r:id="rId8"/>
    <p:sldLayoutId id="2147483969" r:id="rId9"/>
    <p:sldLayoutId id="2147483967" r:id="rId10"/>
    <p:sldLayoutId id="2147483966" r:id="rId11"/>
    <p:sldLayoutId id="2147483965" r:id="rId12"/>
    <p:sldLayoutId id="2147483978" r:id="rId13"/>
    <p:sldLayoutId id="2147483903" r:id="rId14"/>
    <p:sldLayoutId id="2147483968" r:id="rId1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36DE63E2-0540-41FB-A250-518DA4362D19}"/>
              </a:ext>
            </a:extLst>
          </p:cNvPr>
          <p:cNvSpPr/>
          <p:nvPr/>
        </p:nvSpPr>
        <p:spPr>
          <a:xfrm>
            <a:off x="7845424" y="0"/>
            <a:ext cx="4346576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A6FAFCC-F75E-47E9-837F-5C4110694BD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23485" b="23485"/>
          <a:stretch>
            <a:fillRect/>
          </a:stretch>
        </p:blipFill>
        <p:spPr>
          <a:xfrm>
            <a:off x="7845424" y="3813811"/>
            <a:ext cx="3375024" cy="2529840"/>
          </a:xfrm>
        </p:spPr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3BA71B62-C106-45BD-AD2E-6BDCE7CD383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l="8346" r="8346"/>
          <a:stretch>
            <a:fillRect/>
          </a:stretch>
        </p:blipFill>
        <p:spPr>
          <a:xfrm>
            <a:off x="4470400" y="1280160"/>
            <a:ext cx="3375024" cy="5063490"/>
          </a:xfr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DC1B5E43-627B-4E65-BD9E-6BE03B7F9ED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4"/>
          <a:srcRect l="12468" r="12468"/>
          <a:stretch>
            <a:fillRect/>
          </a:stretch>
        </p:blipFill>
        <p:spPr>
          <a:xfrm>
            <a:off x="7845424" y="1280160"/>
            <a:ext cx="3375024" cy="2529840"/>
          </a:xfr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BB99F1D-C82F-43C1-807D-48018CA6BE7C}"/>
              </a:ext>
            </a:extLst>
          </p:cNvPr>
          <p:cNvSpPr txBox="1"/>
          <p:nvPr/>
        </p:nvSpPr>
        <p:spPr>
          <a:xfrm>
            <a:off x="971551" y="1280160"/>
            <a:ext cx="264250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latin typeface="Bebas Neue Bold" panose="020B0606020202050201" pitchFamily="34" charset="0"/>
              </a:rPr>
              <a:t>Real Estate</a:t>
            </a:r>
          </a:p>
        </p:txBody>
      </p:sp>
      <p:sp>
        <p:nvSpPr>
          <p:cNvPr id="21" name="Subtitle 6">
            <a:extLst>
              <a:ext uri="{FF2B5EF4-FFF2-40B4-BE49-F238E27FC236}">
                <a16:creationId xmlns:a16="http://schemas.microsoft.com/office/drawing/2014/main" id="{5DB0093F-1EB1-4137-B467-61805BC1AAF4}"/>
              </a:ext>
            </a:extLst>
          </p:cNvPr>
          <p:cNvSpPr txBox="1">
            <a:spLocks/>
          </p:cNvSpPr>
          <p:nvPr/>
        </p:nvSpPr>
        <p:spPr>
          <a:xfrm>
            <a:off x="971552" y="4259034"/>
            <a:ext cx="1908493" cy="2084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BE60E843-8466-4FB8-A25E-64D155B2B26C}"/>
              </a:ext>
            </a:extLst>
          </p:cNvPr>
          <p:cNvGrpSpPr/>
          <p:nvPr/>
        </p:nvGrpSpPr>
        <p:grpSpPr>
          <a:xfrm>
            <a:off x="1068833" y="3307375"/>
            <a:ext cx="688272" cy="608778"/>
            <a:chOff x="2876901" y="2052801"/>
            <a:chExt cx="688272" cy="608778"/>
          </a:xfrm>
          <a:solidFill>
            <a:schemeClr val="tx1"/>
          </a:solidFill>
        </p:grpSpPr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EAA5301F-0765-42E8-A14D-BD57DF5B2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76901" y="2052801"/>
              <a:ext cx="688272" cy="275390"/>
            </a:xfrm>
            <a:custGeom>
              <a:avLst/>
              <a:gdLst>
                <a:gd name="T0" fmla="*/ 1627 w 1650"/>
                <a:gd name="T1" fmla="*/ 579 h 662"/>
                <a:gd name="T2" fmla="*/ 850 w 1650"/>
                <a:gd name="T3" fmla="*/ 11 h 662"/>
                <a:gd name="T4" fmla="*/ 800 w 1650"/>
                <a:gd name="T5" fmla="*/ 11 h 662"/>
                <a:gd name="T6" fmla="*/ 23 w 1650"/>
                <a:gd name="T7" fmla="*/ 579 h 662"/>
                <a:gd name="T8" fmla="*/ 14 w 1650"/>
                <a:gd name="T9" fmla="*/ 639 h 662"/>
                <a:gd name="T10" fmla="*/ 74 w 1650"/>
                <a:gd name="T11" fmla="*/ 648 h 662"/>
                <a:gd name="T12" fmla="*/ 825 w 1650"/>
                <a:gd name="T13" fmla="*/ 98 h 662"/>
                <a:gd name="T14" fmla="*/ 1577 w 1650"/>
                <a:gd name="T15" fmla="*/ 648 h 662"/>
                <a:gd name="T16" fmla="*/ 1602 w 1650"/>
                <a:gd name="T17" fmla="*/ 656 h 662"/>
                <a:gd name="T18" fmla="*/ 1636 w 1650"/>
                <a:gd name="T19" fmla="*/ 639 h 662"/>
                <a:gd name="T20" fmla="*/ 1627 w 1650"/>
                <a:gd name="T21" fmla="*/ 579 h 662"/>
                <a:gd name="T22" fmla="*/ 1627 w 1650"/>
                <a:gd name="T23" fmla="*/ 579 h 662"/>
                <a:gd name="T24" fmla="*/ 1627 w 1650"/>
                <a:gd name="T25" fmla="*/ 579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50" h="662">
                  <a:moveTo>
                    <a:pt x="1627" y="579"/>
                  </a:moveTo>
                  <a:cubicBezTo>
                    <a:pt x="850" y="11"/>
                    <a:pt x="850" y="11"/>
                    <a:pt x="850" y="11"/>
                  </a:cubicBezTo>
                  <a:cubicBezTo>
                    <a:pt x="835" y="0"/>
                    <a:pt x="815" y="0"/>
                    <a:pt x="800" y="11"/>
                  </a:cubicBezTo>
                  <a:cubicBezTo>
                    <a:pt x="23" y="579"/>
                    <a:pt x="23" y="579"/>
                    <a:pt x="23" y="579"/>
                  </a:cubicBezTo>
                  <a:cubicBezTo>
                    <a:pt x="4" y="593"/>
                    <a:pt x="0" y="620"/>
                    <a:pt x="14" y="639"/>
                  </a:cubicBezTo>
                  <a:cubicBezTo>
                    <a:pt x="28" y="658"/>
                    <a:pt x="55" y="662"/>
                    <a:pt x="74" y="648"/>
                  </a:cubicBezTo>
                  <a:cubicBezTo>
                    <a:pt x="825" y="98"/>
                    <a:pt x="825" y="98"/>
                    <a:pt x="825" y="98"/>
                  </a:cubicBezTo>
                  <a:cubicBezTo>
                    <a:pt x="1577" y="648"/>
                    <a:pt x="1577" y="648"/>
                    <a:pt x="1577" y="648"/>
                  </a:cubicBezTo>
                  <a:cubicBezTo>
                    <a:pt x="1584" y="654"/>
                    <a:pt x="1593" y="656"/>
                    <a:pt x="1602" y="656"/>
                  </a:cubicBezTo>
                  <a:cubicBezTo>
                    <a:pt x="1615" y="656"/>
                    <a:pt x="1628" y="650"/>
                    <a:pt x="1636" y="639"/>
                  </a:cubicBezTo>
                  <a:cubicBezTo>
                    <a:pt x="1650" y="620"/>
                    <a:pt x="1646" y="593"/>
                    <a:pt x="1627" y="579"/>
                  </a:cubicBezTo>
                  <a:close/>
                  <a:moveTo>
                    <a:pt x="1627" y="579"/>
                  </a:moveTo>
                  <a:cubicBezTo>
                    <a:pt x="1627" y="579"/>
                    <a:pt x="1627" y="579"/>
                    <a:pt x="1627" y="57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1">
              <a:extLst>
                <a:ext uri="{FF2B5EF4-FFF2-40B4-BE49-F238E27FC236}">
                  <a16:creationId xmlns:a16="http://schemas.microsoft.com/office/drawing/2014/main" id="{25F6057F-2026-49B5-98BD-39AAF2D8E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54773" y="2326569"/>
              <a:ext cx="532934" cy="335010"/>
            </a:xfrm>
            <a:custGeom>
              <a:avLst/>
              <a:gdLst>
                <a:gd name="T0" fmla="*/ 1234 w 1277"/>
                <a:gd name="T1" fmla="*/ 0 h 805"/>
                <a:gd name="T2" fmla="*/ 1192 w 1277"/>
                <a:gd name="T3" fmla="*/ 42 h 805"/>
                <a:gd name="T4" fmla="*/ 1192 w 1277"/>
                <a:gd name="T5" fmla="*/ 720 h 805"/>
                <a:gd name="T6" fmla="*/ 851 w 1277"/>
                <a:gd name="T7" fmla="*/ 720 h 805"/>
                <a:gd name="T8" fmla="*/ 851 w 1277"/>
                <a:gd name="T9" fmla="*/ 350 h 805"/>
                <a:gd name="T10" fmla="*/ 638 w 1277"/>
                <a:gd name="T11" fmla="*/ 137 h 805"/>
                <a:gd name="T12" fmla="*/ 425 w 1277"/>
                <a:gd name="T13" fmla="*/ 350 h 805"/>
                <a:gd name="T14" fmla="*/ 425 w 1277"/>
                <a:gd name="T15" fmla="*/ 720 h 805"/>
                <a:gd name="T16" fmla="*/ 85 w 1277"/>
                <a:gd name="T17" fmla="*/ 720 h 805"/>
                <a:gd name="T18" fmla="*/ 85 w 1277"/>
                <a:gd name="T19" fmla="*/ 42 h 805"/>
                <a:gd name="T20" fmla="*/ 42 w 1277"/>
                <a:gd name="T21" fmla="*/ 0 h 805"/>
                <a:gd name="T22" fmla="*/ 0 w 1277"/>
                <a:gd name="T23" fmla="*/ 42 h 805"/>
                <a:gd name="T24" fmla="*/ 0 w 1277"/>
                <a:gd name="T25" fmla="*/ 762 h 805"/>
                <a:gd name="T26" fmla="*/ 42 w 1277"/>
                <a:gd name="T27" fmla="*/ 805 h 805"/>
                <a:gd name="T28" fmla="*/ 468 w 1277"/>
                <a:gd name="T29" fmla="*/ 805 h 805"/>
                <a:gd name="T30" fmla="*/ 510 w 1277"/>
                <a:gd name="T31" fmla="*/ 766 h 805"/>
                <a:gd name="T32" fmla="*/ 510 w 1277"/>
                <a:gd name="T33" fmla="*/ 762 h 805"/>
                <a:gd name="T34" fmla="*/ 510 w 1277"/>
                <a:gd name="T35" fmla="*/ 350 h 805"/>
                <a:gd name="T36" fmla="*/ 638 w 1277"/>
                <a:gd name="T37" fmla="*/ 222 h 805"/>
                <a:gd name="T38" fmla="*/ 766 w 1277"/>
                <a:gd name="T39" fmla="*/ 350 h 805"/>
                <a:gd name="T40" fmla="*/ 766 w 1277"/>
                <a:gd name="T41" fmla="*/ 762 h 805"/>
                <a:gd name="T42" fmla="*/ 766 w 1277"/>
                <a:gd name="T43" fmla="*/ 766 h 805"/>
                <a:gd name="T44" fmla="*/ 809 w 1277"/>
                <a:gd name="T45" fmla="*/ 805 h 805"/>
                <a:gd name="T46" fmla="*/ 1234 w 1277"/>
                <a:gd name="T47" fmla="*/ 805 h 805"/>
                <a:gd name="T48" fmla="*/ 1277 w 1277"/>
                <a:gd name="T49" fmla="*/ 762 h 805"/>
                <a:gd name="T50" fmla="*/ 1277 w 1277"/>
                <a:gd name="T51" fmla="*/ 42 h 805"/>
                <a:gd name="T52" fmla="*/ 1234 w 1277"/>
                <a:gd name="T53" fmla="*/ 0 h 805"/>
                <a:gd name="T54" fmla="*/ 1234 w 1277"/>
                <a:gd name="T55" fmla="*/ 0 h 805"/>
                <a:gd name="T56" fmla="*/ 1234 w 1277"/>
                <a:gd name="T57" fmla="*/ 0 h 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77" h="805">
                  <a:moveTo>
                    <a:pt x="1234" y="0"/>
                  </a:moveTo>
                  <a:cubicBezTo>
                    <a:pt x="1211" y="0"/>
                    <a:pt x="1192" y="19"/>
                    <a:pt x="1192" y="42"/>
                  </a:cubicBezTo>
                  <a:cubicBezTo>
                    <a:pt x="1192" y="720"/>
                    <a:pt x="1192" y="720"/>
                    <a:pt x="1192" y="720"/>
                  </a:cubicBezTo>
                  <a:cubicBezTo>
                    <a:pt x="851" y="720"/>
                    <a:pt x="851" y="720"/>
                    <a:pt x="851" y="720"/>
                  </a:cubicBezTo>
                  <a:cubicBezTo>
                    <a:pt x="851" y="350"/>
                    <a:pt x="851" y="350"/>
                    <a:pt x="851" y="350"/>
                  </a:cubicBezTo>
                  <a:cubicBezTo>
                    <a:pt x="851" y="233"/>
                    <a:pt x="756" y="137"/>
                    <a:pt x="638" y="137"/>
                  </a:cubicBezTo>
                  <a:cubicBezTo>
                    <a:pt x="521" y="137"/>
                    <a:pt x="425" y="233"/>
                    <a:pt x="425" y="350"/>
                  </a:cubicBezTo>
                  <a:cubicBezTo>
                    <a:pt x="425" y="720"/>
                    <a:pt x="425" y="720"/>
                    <a:pt x="425" y="720"/>
                  </a:cubicBezTo>
                  <a:cubicBezTo>
                    <a:pt x="85" y="720"/>
                    <a:pt x="85" y="720"/>
                    <a:pt x="85" y="720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19"/>
                    <a:pt x="66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762"/>
                    <a:pt x="0" y="762"/>
                    <a:pt x="0" y="762"/>
                  </a:cubicBezTo>
                  <a:cubicBezTo>
                    <a:pt x="0" y="786"/>
                    <a:pt x="19" y="805"/>
                    <a:pt x="42" y="805"/>
                  </a:cubicBezTo>
                  <a:cubicBezTo>
                    <a:pt x="468" y="805"/>
                    <a:pt x="468" y="805"/>
                    <a:pt x="468" y="805"/>
                  </a:cubicBezTo>
                  <a:cubicBezTo>
                    <a:pt x="490" y="805"/>
                    <a:pt x="509" y="788"/>
                    <a:pt x="510" y="766"/>
                  </a:cubicBezTo>
                  <a:cubicBezTo>
                    <a:pt x="510" y="765"/>
                    <a:pt x="510" y="764"/>
                    <a:pt x="510" y="762"/>
                  </a:cubicBezTo>
                  <a:cubicBezTo>
                    <a:pt x="510" y="350"/>
                    <a:pt x="510" y="350"/>
                    <a:pt x="510" y="350"/>
                  </a:cubicBezTo>
                  <a:cubicBezTo>
                    <a:pt x="510" y="280"/>
                    <a:pt x="568" y="222"/>
                    <a:pt x="638" y="222"/>
                  </a:cubicBezTo>
                  <a:cubicBezTo>
                    <a:pt x="709" y="222"/>
                    <a:pt x="766" y="280"/>
                    <a:pt x="766" y="350"/>
                  </a:cubicBezTo>
                  <a:cubicBezTo>
                    <a:pt x="766" y="762"/>
                    <a:pt x="766" y="762"/>
                    <a:pt x="766" y="762"/>
                  </a:cubicBezTo>
                  <a:cubicBezTo>
                    <a:pt x="766" y="764"/>
                    <a:pt x="766" y="765"/>
                    <a:pt x="766" y="766"/>
                  </a:cubicBezTo>
                  <a:cubicBezTo>
                    <a:pt x="768" y="788"/>
                    <a:pt x="786" y="805"/>
                    <a:pt x="809" y="805"/>
                  </a:cubicBezTo>
                  <a:cubicBezTo>
                    <a:pt x="1234" y="805"/>
                    <a:pt x="1234" y="805"/>
                    <a:pt x="1234" y="805"/>
                  </a:cubicBezTo>
                  <a:cubicBezTo>
                    <a:pt x="1258" y="805"/>
                    <a:pt x="1277" y="786"/>
                    <a:pt x="1277" y="762"/>
                  </a:cubicBezTo>
                  <a:cubicBezTo>
                    <a:pt x="1277" y="42"/>
                    <a:pt x="1277" y="42"/>
                    <a:pt x="1277" y="42"/>
                  </a:cubicBezTo>
                  <a:cubicBezTo>
                    <a:pt x="1277" y="19"/>
                    <a:pt x="1258" y="0"/>
                    <a:pt x="1234" y="0"/>
                  </a:cubicBezTo>
                  <a:close/>
                  <a:moveTo>
                    <a:pt x="1234" y="0"/>
                  </a:moveTo>
                  <a:cubicBezTo>
                    <a:pt x="1234" y="0"/>
                    <a:pt x="1234" y="0"/>
                    <a:pt x="12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553122A-3CE7-4F83-87E5-6D7527997803}"/>
              </a:ext>
            </a:extLst>
          </p:cNvPr>
          <p:cNvGrpSpPr/>
          <p:nvPr/>
        </p:nvGrpSpPr>
        <p:grpSpPr>
          <a:xfrm>
            <a:off x="5483226" y="3615055"/>
            <a:ext cx="1349372" cy="393700"/>
            <a:chOff x="5483226" y="3615055"/>
            <a:chExt cx="1349372" cy="393700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9100C08D-6099-4E16-B483-385197E0CF6A}"/>
                </a:ext>
              </a:extLst>
            </p:cNvPr>
            <p:cNvSpPr/>
            <p:nvPr/>
          </p:nvSpPr>
          <p:spPr>
            <a:xfrm>
              <a:off x="5483226" y="3615055"/>
              <a:ext cx="1349372" cy="393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96A163F-C591-441A-AB01-657B17BB9CA8}"/>
                </a:ext>
              </a:extLst>
            </p:cNvPr>
            <p:cNvSpPr txBox="1"/>
            <p:nvPr/>
          </p:nvSpPr>
          <p:spPr>
            <a:xfrm>
              <a:off x="5576822" y="3647634"/>
              <a:ext cx="11621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STEP 01</a:t>
              </a: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9FEAFED-D68B-4DDA-9461-F1AA71DD24F7}"/>
              </a:ext>
            </a:extLst>
          </p:cNvPr>
          <p:cNvGrpSpPr/>
          <p:nvPr/>
        </p:nvGrpSpPr>
        <p:grpSpPr>
          <a:xfrm>
            <a:off x="8858250" y="2348230"/>
            <a:ext cx="1349372" cy="393700"/>
            <a:chOff x="5483226" y="3615055"/>
            <a:chExt cx="1349372" cy="3937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7B7BC00F-2E5E-4219-82DD-56D50F664A1F}"/>
                </a:ext>
              </a:extLst>
            </p:cNvPr>
            <p:cNvSpPr/>
            <p:nvPr/>
          </p:nvSpPr>
          <p:spPr>
            <a:xfrm>
              <a:off x="5483226" y="3615055"/>
              <a:ext cx="1349372" cy="393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3AF9C26-334E-4CD1-987B-CC7E39EF6201}"/>
                </a:ext>
              </a:extLst>
            </p:cNvPr>
            <p:cNvSpPr txBox="1"/>
            <p:nvPr/>
          </p:nvSpPr>
          <p:spPr>
            <a:xfrm>
              <a:off x="5576822" y="3647634"/>
              <a:ext cx="11621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STEP 02</a:t>
              </a: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99F6127-E342-4E5C-9FFA-373B3E9120EE}"/>
              </a:ext>
            </a:extLst>
          </p:cNvPr>
          <p:cNvGrpSpPr/>
          <p:nvPr/>
        </p:nvGrpSpPr>
        <p:grpSpPr>
          <a:xfrm>
            <a:off x="8858250" y="4881881"/>
            <a:ext cx="1349372" cy="393700"/>
            <a:chOff x="5483226" y="3615055"/>
            <a:chExt cx="1349372" cy="393700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7090F07F-CF2D-42A8-B3A8-104B40E3A5C7}"/>
                </a:ext>
              </a:extLst>
            </p:cNvPr>
            <p:cNvSpPr/>
            <p:nvPr/>
          </p:nvSpPr>
          <p:spPr>
            <a:xfrm>
              <a:off x="5483226" y="3615055"/>
              <a:ext cx="1349372" cy="393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A6AD12F-A306-40E8-AAEF-934C9570976F}"/>
                </a:ext>
              </a:extLst>
            </p:cNvPr>
            <p:cNvSpPr txBox="1"/>
            <p:nvPr/>
          </p:nvSpPr>
          <p:spPr>
            <a:xfrm>
              <a:off x="5576822" y="3647634"/>
              <a:ext cx="1162181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STEP 03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71842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D2256A50-1343-4EAD-8332-CD33E1FDFB9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608A92-0B5F-4119-8AE6-03148C6D06BF}"/>
              </a:ext>
            </a:extLst>
          </p:cNvPr>
          <p:cNvSpPr txBox="1"/>
          <p:nvPr/>
        </p:nvSpPr>
        <p:spPr>
          <a:xfrm>
            <a:off x="971551" y="1280160"/>
            <a:ext cx="265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OUR SERVICE SLIDE.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07445F4-B0EA-40B5-8BCA-C39BE4482709}"/>
              </a:ext>
            </a:extLst>
          </p:cNvPr>
          <p:cNvGrpSpPr/>
          <p:nvPr/>
        </p:nvGrpSpPr>
        <p:grpSpPr>
          <a:xfrm>
            <a:off x="5888193" y="1409699"/>
            <a:ext cx="5332248" cy="4933949"/>
            <a:chOff x="6380781" y="1409699"/>
            <a:chExt cx="5332248" cy="4933949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25C7F407-94A7-4A8D-8C1D-D97B40466F80}"/>
                </a:ext>
              </a:extLst>
            </p:cNvPr>
            <p:cNvSpPr/>
            <p:nvPr/>
          </p:nvSpPr>
          <p:spPr>
            <a:xfrm>
              <a:off x="6380781" y="3976330"/>
              <a:ext cx="2566469" cy="2367318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DCF27170-A1C0-47F4-B9D9-7DF8A4D660DA}"/>
                </a:ext>
              </a:extLst>
            </p:cNvPr>
            <p:cNvSpPr/>
            <p:nvPr/>
          </p:nvSpPr>
          <p:spPr>
            <a:xfrm>
              <a:off x="9146560" y="1409699"/>
              <a:ext cx="2566469" cy="236731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8E74607-CB7A-4B82-BD71-8330DC11B0AC}"/>
                </a:ext>
              </a:extLst>
            </p:cNvPr>
            <p:cNvSpPr/>
            <p:nvPr/>
          </p:nvSpPr>
          <p:spPr>
            <a:xfrm>
              <a:off x="9146560" y="3976329"/>
              <a:ext cx="2566469" cy="23673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26508342-7420-4BD5-932A-E63B614FA969}"/>
                </a:ext>
              </a:extLst>
            </p:cNvPr>
            <p:cNvSpPr/>
            <p:nvPr/>
          </p:nvSpPr>
          <p:spPr>
            <a:xfrm>
              <a:off x="6380781" y="1409699"/>
              <a:ext cx="2566469" cy="2367319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6A0981F-9A86-42B0-BF51-4C3F3A5B6364}"/>
                </a:ext>
              </a:extLst>
            </p:cNvPr>
            <p:cNvGrpSpPr/>
            <p:nvPr/>
          </p:nvGrpSpPr>
          <p:grpSpPr>
            <a:xfrm>
              <a:off x="6934679" y="1777381"/>
              <a:ext cx="1458672" cy="1631954"/>
              <a:chOff x="2067879" y="3160350"/>
              <a:chExt cx="1458672" cy="1631954"/>
            </a:xfrm>
          </p:grpSpPr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92F15AAB-E4DA-45FB-844D-EB6703826281}"/>
                  </a:ext>
                </a:extLst>
              </p:cNvPr>
              <p:cNvSpPr/>
              <p:nvPr/>
            </p:nvSpPr>
            <p:spPr>
              <a:xfrm>
                <a:off x="2480461" y="3160350"/>
                <a:ext cx="633508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rgbClr val="FEFEFE"/>
                    </a:solidFill>
                    <a:latin typeface="FontAwesome" pitchFamily="2" charset="0"/>
                  </a:rPr>
                  <a:t>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5F5EBBFE-1619-4BF6-A29E-5B0B252764E1}"/>
                  </a:ext>
                </a:extLst>
              </p:cNvPr>
              <p:cNvSpPr txBox="1"/>
              <p:nvPr/>
            </p:nvSpPr>
            <p:spPr>
              <a:xfrm>
                <a:off x="2067879" y="4007474"/>
                <a:ext cx="1458672" cy="78483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000" dirty="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Fruitful were air first signs evening </a:t>
                </a:r>
                <a:r>
                  <a:rPr lang="en-US" sz="100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that given</a:t>
                </a:r>
                <a:endParaRPr lang="en-US" sz="1000" b="1" dirty="0">
                  <a:solidFill>
                    <a:srgbClr val="FEFEFE"/>
                  </a:solidFill>
                  <a:ea typeface="Montserrat" charset="0"/>
                  <a:cs typeface="Montserrat" charset="0"/>
                </a:endParaRPr>
              </a:p>
            </p:txBody>
          </p:sp>
        </p:grp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9C2E2970-2A83-4E0C-B5B2-33004A6EF77F}"/>
                </a:ext>
              </a:extLst>
            </p:cNvPr>
            <p:cNvGrpSpPr/>
            <p:nvPr/>
          </p:nvGrpSpPr>
          <p:grpSpPr>
            <a:xfrm>
              <a:off x="9700458" y="1777381"/>
              <a:ext cx="1458672" cy="1631954"/>
              <a:chOff x="4267069" y="3160350"/>
              <a:chExt cx="1458672" cy="1631954"/>
            </a:xfrm>
          </p:grpSpPr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2C8F42A0-BCAD-4745-BC7D-5AD06CA4E07C}"/>
                  </a:ext>
                </a:extLst>
              </p:cNvPr>
              <p:cNvSpPr/>
              <p:nvPr/>
            </p:nvSpPr>
            <p:spPr>
              <a:xfrm>
                <a:off x="4711712" y="3160350"/>
                <a:ext cx="569387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rgbClr val="FEFEFE"/>
                    </a:solidFill>
                    <a:latin typeface="FontAwesome" pitchFamily="2" charset="0"/>
                  </a:rPr>
                  <a:t></a:t>
                </a:r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946FCB53-0379-4F9B-96A8-5A74138ECAAC}"/>
                  </a:ext>
                </a:extLst>
              </p:cNvPr>
              <p:cNvSpPr txBox="1"/>
              <p:nvPr/>
            </p:nvSpPr>
            <p:spPr>
              <a:xfrm>
                <a:off x="4267069" y="4007474"/>
                <a:ext cx="1458672" cy="78483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000" dirty="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Fruitful were air first signs evening </a:t>
                </a:r>
                <a:r>
                  <a:rPr lang="en-US" sz="100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that given</a:t>
                </a:r>
                <a:endParaRPr lang="en-US" sz="1000" b="1" dirty="0">
                  <a:solidFill>
                    <a:srgbClr val="FEFEFE"/>
                  </a:solidFill>
                  <a:ea typeface="Montserrat" charset="0"/>
                  <a:cs typeface="Montserrat" charset="0"/>
                </a:endParaRP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87B43170-BD08-45DA-B37E-797708597177}"/>
                </a:ext>
              </a:extLst>
            </p:cNvPr>
            <p:cNvGrpSpPr/>
            <p:nvPr/>
          </p:nvGrpSpPr>
          <p:grpSpPr>
            <a:xfrm>
              <a:off x="6934679" y="4344012"/>
              <a:ext cx="1458672" cy="1631954"/>
              <a:chOff x="6466259" y="3160350"/>
              <a:chExt cx="1458672" cy="1631954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3D7C501-64DB-4A36-906B-F89B294FCD00}"/>
                  </a:ext>
                </a:extLst>
              </p:cNvPr>
              <p:cNvSpPr/>
              <p:nvPr/>
            </p:nvSpPr>
            <p:spPr>
              <a:xfrm>
                <a:off x="6894872" y="3160350"/>
                <a:ext cx="601447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rgbClr val="FEFEFE"/>
                    </a:solidFill>
                    <a:latin typeface="FontAwesome" pitchFamily="2" charset="0"/>
                  </a:rPr>
                  <a:t>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859A897-2B2F-4C40-B75A-C76ECE337919}"/>
                  </a:ext>
                </a:extLst>
              </p:cNvPr>
              <p:cNvSpPr txBox="1"/>
              <p:nvPr/>
            </p:nvSpPr>
            <p:spPr>
              <a:xfrm>
                <a:off x="6466259" y="4007474"/>
                <a:ext cx="1458672" cy="78483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000" dirty="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Fruitful were air first signs evening </a:t>
                </a:r>
                <a:r>
                  <a:rPr lang="en-US" sz="100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that given</a:t>
                </a:r>
                <a:endParaRPr lang="en-US" sz="1000" b="1" dirty="0">
                  <a:solidFill>
                    <a:srgbClr val="FEFEFE"/>
                  </a:solidFill>
                  <a:ea typeface="Montserrat" charset="0"/>
                  <a:cs typeface="Montserrat" charset="0"/>
                </a:endParaRPr>
              </a:p>
            </p:txBody>
          </p:sp>
        </p:grpSp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8701D7C4-156C-49ED-9EC3-C59CD22E11A1}"/>
                </a:ext>
              </a:extLst>
            </p:cNvPr>
            <p:cNvGrpSpPr/>
            <p:nvPr/>
          </p:nvGrpSpPr>
          <p:grpSpPr>
            <a:xfrm>
              <a:off x="9700458" y="4344011"/>
              <a:ext cx="1458672" cy="1631954"/>
              <a:chOff x="8665449" y="3160350"/>
              <a:chExt cx="1458672" cy="1631954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51110481-BDB9-4EB6-9BE7-04E7E1C751CF}"/>
                  </a:ext>
                </a:extLst>
              </p:cNvPr>
              <p:cNvSpPr/>
              <p:nvPr/>
            </p:nvSpPr>
            <p:spPr>
              <a:xfrm>
                <a:off x="9078031" y="3160350"/>
                <a:ext cx="633508" cy="630942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sz="3500" dirty="0">
                    <a:solidFill>
                      <a:srgbClr val="FEFEFE"/>
                    </a:solidFill>
                    <a:latin typeface="FontAwesome" charset="0"/>
                  </a:rPr>
                  <a:t></a:t>
                </a:r>
                <a:endParaRPr lang="en-US" sz="3500" dirty="0">
                  <a:solidFill>
                    <a:srgbClr val="FEFEFE"/>
                  </a:solidFill>
                </a:endParaRPr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B2A8736-CC4F-409E-AA5B-16920D744231}"/>
                  </a:ext>
                </a:extLst>
              </p:cNvPr>
              <p:cNvSpPr txBox="1"/>
              <p:nvPr/>
            </p:nvSpPr>
            <p:spPr>
              <a:xfrm>
                <a:off x="8665449" y="4007474"/>
                <a:ext cx="1458672" cy="784830"/>
              </a:xfrm>
              <a:prstGeom prst="rect">
                <a:avLst/>
              </a:prstGeom>
              <a:noFill/>
            </p:spPr>
            <p:txBody>
              <a:bodyPr wrap="square" numCol="1" spcCol="45720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000" dirty="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Fruitful were air first signs evening </a:t>
                </a:r>
                <a:r>
                  <a:rPr lang="en-US" sz="1000">
                    <a:solidFill>
                      <a:srgbClr val="FEFEFE"/>
                    </a:solidFill>
                    <a:ea typeface="Montserrat" charset="0"/>
                    <a:cs typeface="Montserrat" charset="0"/>
                  </a:rPr>
                  <a:t>that given</a:t>
                </a:r>
                <a:endParaRPr lang="en-US" sz="1000" b="1" dirty="0">
                  <a:solidFill>
                    <a:srgbClr val="FEFEFE"/>
                  </a:solidFill>
                  <a:ea typeface="Montserrat" charset="0"/>
                  <a:cs typeface="Montserrat" charset="0"/>
                </a:endParaRPr>
              </a:p>
            </p:txBody>
          </p:sp>
        </p:grp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402F3F69-9938-4A2C-8322-5DCACBB1663E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49" name="Subtitle 6">
            <a:extLst>
              <a:ext uri="{FF2B5EF4-FFF2-40B4-BE49-F238E27FC236}">
                <a16:creationId xmlns:a16="http://schemas.microsoft.com/office/drawing/2014/main" id="{3EBED74A-DAA8-491E-8B66-FD662312EC13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bg1">
                    <a:lumMod val="75000"/>
                  </a:schemeClr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37033874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E574402-ED07-4977-80B4-92542EF73F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grayscl/>
          </a:blip>
          <a:srcRect l="6570" t="7199" b="13768"/>
          <a:stretch/>
        </p:blipFill>
        <p:spPr>
          <a:xfrm>
            <a:off x="0" y="0"/>
            <a:ext cx="12191999" cy="6875362"/>
          </a:xfr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089E8FC-24F2-47BA-B335-D898149BC5A8}"/>
              </a:ext>
            </a:extLst>
          </p:cNvPr>
          <p:cNvSpPr/>
          <p:nvPr/>
        </p:nvSpPr>
        <p:spPr>
          <a:xfrm>
            <a:off x="6096000" y="0"/>
            <a:ext cx="6096000" cy="6875362"/>
          </a:xfrm>
          <a:prstGeom prst="rect">
            <a:avLst/>
          </a:prstGeom>
          <a:solidFill>
            <a:schemeClr val="tx1">
              <a:lumMod val="85000"/>
              <a:lumOff val="1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27FC526-6B1D-4411-B16F-C08A7C9F7520}"/>
              </a:ext>
            </a:extLst>
          </p:cNvPr>
          <p:cNvGrpSpPr/>
          <p:nvPr/>
        </p:nvGrpSpPr>
        <p:grpSpPr>
          <a:xfrm>
            <a:off x="7014285" y="1409699"/>
            <a:ext cx="4206156" cy="2361058"/>
            <a:chOff x="1194090" y="2230520"/>
            <a:chExt cx="4206156" cy="2361058"/>
          </a:xfrm>
        </p:grpSpPr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4D9248C6-61B7-41CD-8741-7F97E42A06A2}"/>
                </a:ext>
              </a:extLst>
            </p:cNvPr>
            <p:cNvGrpSpPr/>
            <p:nvPr/>
          </p:nvGrpSpPr>
          <p:grpSpPr>
            <a:xfrm>
              <a:off x="1194090" y="2230520"/>
              <a:ext cx="4206156" cy="559964"/>
              <a:chOff x="1194090" y="2230520"/>
              <a:chExt cx="4206156" cy="559964"/>
            </a:xfrm>
          </p:grpSpPr>
          <p:grpSp>
            <p:nvGrpSpPr>
              <p:cNvPr id="60" name="Group 59">
                <a:extLst>
                  <a:ext uri="{FF2B5EF4-FFF2-40B4-BE49-F238E27FC236}">
                    <a16:creationId xmlns:a16="http://schemas.microsoft.com/office/drawing/2014/main" id="{EE3804AE-DB53-44E2-AE30-77B17230B107}"/>
                  </a:ext>
                </a:extLst>
              </p:cNvPr>
              <p:cNvGrpSpPr/>
              <p:nvPr/>
            </p:nvGrpSpPr>
            <p:grpSpPr>
              <a:xfrm>
                <a:off x="1194090" y="2230520"/>
                <a:ext cx="559964" cy="559964"/>
                <a:chOff x="1107006" y="2230520"/>
                <a:chExt cx="559964" cy="559964"/>
              </a:xfrm>
            </p:grpSpPr>
            <p:sp>
              <p:nvSpPr>
                <p:cNvPr id="62" name="Oval 61">
                  <a:extLst>
                    <a:ext uri="{FF2B5EF4-FFF2-40B4-BE49-F238E27FC236}">
                      <a16:creationId xmlns:a16="http://schemas.microsoft.com/office/drawing/2014/main" id="{4D5DF59F-6B03-4172-90A9-F237896D92A5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3" name="TextBox 62">
                  <a:extLst>
                    <a:ext uri="{FF2B5EF4-FFF2-40B4-BE49-F238E27FC236}">
                      <a16:creationId xmlns:a16="http://schemas.microsoft.com/office/drawing/2014/main" id="{77DA7F40-FCC0-4D0E-AD93-19895FAE1F96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  <p:sp>
            <p:nvSpPr>
              <p:cNvPr id="61" name="Subtitle 6">
                <a:extLst>
                  <a:ext uri="{FF2B5EF4-FFF2-40B4-BE49-F238E27FC236}">
                    <a16:creationId xmlns:a16="http://schemas.microsoft.com/office/drawing/2014/main" id="{0684F71F-63B3-47D3-A772-0006702B46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2230976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40EC0C82-A550-46FE-BDB7-D9E365A39C02}"/>
                </a:ext>
              </a:extLst>
            </p:cNvPr>
            <p:cNvGrpSpPr/>
            <p:nvPr/>
          </p:nvGrpSpPr>
          <p:grpSpPr>
            <a:xfrm>
              <a:off x="1194090" y="3117405"/>
              <a:ext cx="4206156" cy="587287"/>
              <a:chOff x="1194090" y="3189205"/>
              <a:chExt cx="4206156" cy="587287"/>
            </a:xfrm>
          </p:grpSpPr>
          <p:sp>
            <p:nvSpPr>
              <p:cNvPr id="56" name="Subtitle 6">
                <a:extLst>
                  <a:ext uri="{FF2B5EF4-FFF2-40B4-BE49-F238E27FC236}">
                    <a16:creationId xmlns:a16="http://schemas.microsoft.com/office/drawing/2014/main" id="{5313193D-FDD1-40F0-A71F-74ADFE0D95A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3189205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  <p:grpSp>
            <p:nvGrpSpPr>
              <p:cNvPr id="57" name="Group 56">
                <a:extLst>
                  <a:ext uri="{FF2B5EF4-FFF2-40B4-BE49-F238E27FC236}">
                    <a16:creationId xmlns:a16="http://schemas.microsoft.com/office/drawing/2014/main" id="{676D1E34-DCB7-4D32-97F8-B71B8C52DFAD}"/>
                  </a:ext>
                </a:extLst>
              </p:cNvPr>
              <p:cNvGrpSpPr/>
              <p:nvPr/>
            </p:nvGrpSpPr>
            <p:grpSpPr>
              <a:xfrm>
                <a:off x="1194090" y="3216528"/>
                <a:ext cx="559964" cy="559964"/>
                <a:chOff x="1107006" y="2230520"/>
                <a:chExt cx="559964" cy="559964"/>
              </a:xfrm>
            </p:grpSpPr>
            <p:sp>
              <p:nvSpPr>
                <p:cNvPr id="58" name="Oval 57">
                  <a:extLst>
                    <a:ext uri="{FF2B5EF4-FFF2-40B4-BE49-F238E27FC236}">
                      <a16:creationId xmlns:a16="http://schemas.microsoft.com/office/drawing/2014/main" id="{774FDE47-949D-424D-82D6-860DBC72A659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9" name="TextBox 58">
                  <a:extLst>
                    <a:ext uri="{FF2B5EF4-FFF2-40B4-BE49-F238E27FC236}">
                      <a16:creationId xmlns:a16="http://schemas.microsoft.com/office/drawing/2014/main" id="{7340A28C-8EED-4142-8ABE-99524CBCE19F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C3231240-73E6-4428-A613-7DE8E4707305}"/>
                </a:ext>
              </a:extLst>
            </p:cNvPr>
            <p:cNvGrpSpPr/>
            <p:nvPr/>
          </p:nvGrpSpPr>
          <p:grpSpPr>
            <a:xfrm>
              <a:off x="1194090" y="4031614"/>
              <a:ext cx="4206156" cy="559964"/>
              <a:chOff x="1194090" y="4176757"/>
              <a:chExt cx="4206156" cy="559964"/>
            </a:xfrm>
          </p:grpSpPr>
          <p:sp>
            <p:nvSpPr>
              <p:cNvPr id="36" name="Subtitle 6">
                <a:extLst>
                  <a:ext uri="{FF2B5EF4-FFF2-40B4-BE49-F238E27FC236}">
                    <a16:creationId xmlns:a16="http://schemas.microsoft.com/office/drawing/2014/main" id="{98140682-B8D4-4582-92C8-57138D2FE40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4176757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C9CE772F-8E67-4EFA-99D9-2CC277C201E2}"/>
                  </a:ext>
                </a:extLst>
              </p:cNvPr>
              <p:cNvGrpSpPr/>
              <p:nvPr/>
            </p:nvGrpSpPr>
            <p:grpSpPr>
              <a:xfrm>
                <a:off x="1194090" y="4176757"/>
                <a:ext cx="559964" cy="559964"/>
                <a:chOff x="1107006" y="2230520"/>
                <a:chExt cx="559964" cy="559964"/>
              </a:xfrm>
            </p:grpSpPr>
            <p:sp>
              <p:nvSpPr>
                <p:cNvPr id="43" name="Oval 42">
                  <a:extLst>
                    <a:ext uri="{FF2B5EF4-FFF2-40B4-BE49-F238E27FC236}">
                      <a16:creationId xmlns:a16="http://schemas.microsoft.com/office/drawing/2014/main" id="{61D98C9C-D798-4681-BA78-B4602CA92A10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C125CA48-91BE-4C5E-80F7-F5A989D2737D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</p:grp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DD1B4A39-407F-4FAC-8080-76ADCB767A4D}"/>
              </a:ext>
            </a:extLst>
          </p:cNvPr>
          <p:cNvSpPr txBox="1"/>
          <p:nvPr/>
        </p:nvSpPr>
        <p:spPr>
          <a:xfrm>
            <a:off x="7014285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66" name="Subtitle 6">
            <a:extLst>
              <a:ext uri="{FF2B5EF4-FFF2-40B4-BE49-F238E27FC236}">
                <a16:creationId xmlns:a16="http://schemas.microsoft.com/office/drawing/2014/main" id="{DF4C5E93-AFC4-49C5-95DE-3D47FA520423}"/>
              </a:ext>
            </a:extLst>
          </p:cNvPr>
          <p:cNvSpPr txBox="1">
            <a:spLocks/>
          </p:cNvSpPr>
          <p:nvPr/>
        </p:nvSpPr>
        <p:spPr>
          <a:xfrm>
            <a:off x="7014285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sp>
        <p:nvSpPr>
          <p:cNvPr id="68" name="Rectangle 6">
            <a:extLst>
              <a:ext uri="{FF2B5EF4-FFF2-40B4-BE49-F238E27FC236}">
                <a16:creationId xmlns:a16="http://schemas.microsoft.com/office/drawing/2014/main" id="{8A6DE543-7A88-4768-92FB-F92BDE216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33AAD6C-9DD7-4B11-970E-B0E10201D63D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</p:spTree>
    <p:extLst>
      <p:ext uri="{BB962C8B-B14F-4D97-AF65-F5344CB8AC3E}">
        <p14:creationId xmlns:p14="http://schemas.microsoft.com/office/powerpoint/2010/main" val="805350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Placeholder 99">
            <a:extLst>
              <a:ext uri="{FF2B5EF4-FFF2-40B4-BE49-F238E27FC236}">
                <a16:creationId xmlns:a16="http://schemas.microsoft.com/office/drawing/2014/main" id="{AB49471F-AF29-4493-A86F-B57F86F5577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15966" b="15966"/>
          <a:stretch>
            <a:fillRect/>
          </a:stretch>
        </p:blipFill>
        <p:spPr/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8D16763C-4780-4041-9C39-F4414B36F0F8}"/>
              </a:ext>
            </a:extLst>
          </p:cNvPr>
          <p:cNvSpPr/>
          <p:nvPr/>
        </p:nvSpPr>
        <p:spPr>
          <a:xfrm>
            <a:off x="4586515" y="1409699"/>
            <a:ext cx="7605486" cy="3316847"/>
          </a:xfrm>
          <a:prstGeom prst="rect">
            <a:avLst/>
          </a:prstGeom>
          <a:solidFill>
            <a:schemeClr val="bg2">
              <a:lumMod val="40000"/>
              <a:lumOff val="60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Shape 1728">
            <a:extLst>
              <a:ext uri="{FF2B5EF4-FFF2-40B4-BE49-F238E27FC236}">
                <a16:creationId xmlns:a16="http://schemas.microsoft.com/office/drawing/2014/main" id="{72D378B9-2A11-44A5-AF5E-6051B4D466CE}"/>
              </a:ext>
            </a:extLst>
          </p:cNvPr>
          <p:cNvSpPr/>
          <p:nvPr/>
        </p:nvSpPr>
        <p:spPr>
          <a:xfrm>
            <a:off x="5568050" y="2700342"/>
            <a:ext cx="2576041" cy="1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 dirty="0"/>
          </a:p>
        </p:txBody>
      </p:sp>
      <p:sp>
        <p:nvSpPr>
          <p:cNvPr id="73" name="Shape 1729">
            <a:extLst>
              <a:ext uri="{FF2B5EF4-FFF2-40B4-BE49-F238E27FC236}">
                <a16:creationId xmlns:a16="http://schemas.microsoft.com/office/drawing/2014/main" id="{6F08519F-3D0A-499B-B920-B1B70DCE3DFB}"/>
              </a:ext>
            </a:extLst>
          </p:cNvPr>
          <p:cNvSpPr/>
          <p:nvPr/>
        </p:nvSpPr>
        <p:spPr>
          <a:xfrm>
            <a:off x="5568050" y="3048832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74" name="Shape 1730">
            <a:extLst>
              <a:ext uri="{FF2B5EF4-FFF2-40B4-BE49-F238E27FC236}">
                <a16:creationId xmlns:a16="http://schemas.microsoft.com/office/drawing/2014/main" id="{C928D22E-59A0-417D-826D-D50823201106}"/>
              </a:ext>
            </a:extLst>
          </p:cNvPr>
          <p:cNvSpPr/>
          <p:nvPr/>
        </p:nvSpPr>
        <p:spPr>
          <a:xfrm>
            <a:off x="5568050" y="3397323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75" name="Shape 1731">
            <a:extLst>
              <a:ext uri="{FF2B5EF4-FFF2-40B4-BE49-F238E27FC236}">
                <a16:creationId xmlns:a16="http://schemas.microsoft.com/office/drawing/2014/main" id="{0BE5E0EF-B7FC-4162-A5A7-2331BADC7477}"/>
              </a:ext>
            </a:extLst>
          </p:cNvPr>
          <p:cNvSpPr/>
          <p:nvPr/>
        </p:nvSpPr>
        <p:spPr>
          <a:xfrm>
            <a:off x="5568050" y="3745813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76" name="Shape 1737">
            <a:extLst>
              <a:ext uri="{FF2B5EF4-FFF2-40B4-BE49-F238E27FC236}">
                <a16:creationId xmlns:a16="http://schemas.microsoft.com/office/drawing/2014/main" id="{8E7FB31B-2D0A-4654-8EA0-7C452FF49385}"/>
              </a:ext>
            </a:extLst>
          </p:cNvPr>
          <p:cNvSpPr/>
          <p:nvPr/>
        </p:nvSpPr>
        <p:spPr>
          <a:xfrm>
            <a:off x="5555869" y="2390431"/>
            <a:ext cx="2647866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>
              <a:lnSpc>
                <a:spcPct val="140000"/>
              </a:lnSpc>
              <a:defRPr sz="2000">
                <a:solidFill>
                  <a:srgbClr val="329687"/>
                </a:solidFill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sz="900" b="1" dirty="0">
                <a:solidFill>
                  <a:schemeClr val="tx1"/>
                </a:solidFill>
              </a:rPr>
              <a:t>Subject One          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   Title     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   Title</a:t>
            </a:r>
            <a:r>
              <a:rPr lang="en-US" sz="900" b="1" dirty="0">
                <a:solidFill>
                  <a:schemeClr val="tx1"/>
                </a:solidFill>
              </a:rPr>
              <a:t> 2</a:t>
            </a:r>
            <a:endParaRPr sz="900" b="1" dirty="0">
              <a:solidFill>
                <a:schemeClr val="tx1"/>
              </a:solidFill>
            </a:endParaRPr>
          </a:p>
        </p:txBody>
      </p:sp>
      <p:sp>
        <p:nvSpPr>
          <p:cNvPr id="77" name="Shape 1738">
            <a:extLst>
              <a:ext uri="{FF2B5EF4-FFF2-40B4-BE49-F238E27FC236}">
                <a16:creationId xmlns:a16="http://schemas.microsoft.com/office/drawing/2014/main" id="{52AEDEEA-C3D6-4A2A-9A7B-22CD643FB6FB}"/>
              </a:ext>
            </a:extLst>
          </p:cNvPr>
          <p:cNvSpPr/>
          <p:nvPr/>
        </p:nvSpPr>
        <p:spPr>
          <a:xfrm>
            <a:off x="5555868" y="2596823"/>
            <a:ext cx="1061079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Epsom simply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Dummy text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Printing</a:t>
            </a:r>
          </a:p>
        </p:txBody>
      </p:sp>
      <p:sp>
        <p:nvSpPr>
          <p:cNvPr id="78" name="Shape 1739">
            <a:extLst>
              <a:ext uri="{FF2B5EF4-FFF2-40B4-BE49-F238E27FC236}">
                <a16:creationId xmlns:a16="http://schemas.microsoft.com/office/drawing/2014/main" id="{2B6084B6-7FAA-46C6-93A2-A03155AD25F6}"/>
              </a:ext>
            </a:extLst>
          </p:cNvPr>
          <p:cNvSpPr/>
          <p:nvPr/>
        </p:nvSpPr>
        <p:spPr>
          <a:xfrm>
            <a:off x="6769919" y="2596823"/>
            <a:ext cx="682682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88,002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10,012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689,560</a:t>
            </a:r>
          </a:p>
        </p:txBody>
      </p:sp>
      <p:sp>
        <p:nvSpPr>
          <p:cNvPr id="79" name="Shape 1740">
            <a:extLst>
              <a:ext uri="{FF2B5EF4-FFF2-40B4-BE49-F238E27FC236}">
                <a16:creationId xmlns:a16="http://schemas.microsoft.com/office/drawing/2014/main" id="{681FCE26-9C3B-4A24-8441-72ED8E2D4CFA}"/>
              </a:ext>
            </a:extLst>
          </p:cNvPr>
          <p:cNvSpPr/>
          <p:nvPr/>
        </p:nvSpPr>
        <p:spPr>
          <a:xfrm>
            <a:off x="7521053" y="2596823"/>
            <a:ext cx="682682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88,002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10,012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689,560</a:t>
            </a:r>
          </a:p>
        </p:txBody>
      </p:sp>
      <p:sp>
        <p:nvSpPr>
          <p:cNvPr id="81" name="Shape 1728">
            <a:extLst>
              <a:ext uri="{FF2B5EF4-FFF2-40B4-BE49-F238E27FC236}">
                <a16:creationId xmlns:a16="http://schemas.microsoft.com/office/drawing/2014/main" id="{3F6B43AF-05E8-46D5-8DBE-A97CF46C664D}"/>
              </a:ext>
            </a:extLst>
          </p:cNvPr>
          <p:cNvSpPr/>
          <p:nvPr/>
        </p:nvSpPr>
        <p:spPr>
          <a:xfrm>
            <a:off x="8586964" y="2700342"/>
            <a:ext cx="2576041" cy="1"/>
          </a:xfrm>
          <a:prstGeom prst="line">
            <a:avLst/>
          </a:prstGeom>
          <a:noFill/>
          <a:ln w="254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 dirty="0"/>
          </a:p>
        </p:txBody>
      </p:sp>
      <p:sp>
        <p:nvSpPr>
          <p:cNvPr id="82" name="Shape 1729">
            <a:extLst>
              <a:ext uri="{FF2B5EF4-FFF2-40B4-BE49-F238E27FC236}">
                <a16:creationId xmlns:a16="http://schemas.microsoft.com/office/drawing/2014/main" id="{83DB6542-ED11-482E-9F79-48A76400AF0D}"/>
              </a:ext>
            </a:extLst>
          </p:cNvPr>
          <p:cNvSpPr/>
          <p:nvPr/>
        </p:nvSpPr>
        <p:spPr>
          <a:xfrm>
            <a:off x="8586964" y="3048832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83" name="Shape 1730">
            <a:extLst>
              <a:ext uri="{FF2B5EF4-FFF2-40B4-BE49-F238E27FC236}">
                <a16:creationId xmlns:a16="http://schemas.microsoft.com/office/drawing/2014/main" id="{8059942C-5425-4151-81E0-8FDCA52D2C51}"/>
              </a:ext>
            </a:extLst>
          </p:cNvPr>
          <p:cNvSpPr/>
          <p:nvPr/>
        </p:nvSpPr>
        <p:spPr>
          <a:xfrm>
            <a:off x="8586964" y="3397323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84" name="Shape 1731">
            <a:extLst>
              <a:ext uri="{FF2B5EF4-FFF2-40B4-BE49-F238E27FC236}">
                <a16:creationId xmlns:a16="http://schemas.microsoft.com/office/drawing/2014/main" id="{DF67B22A-34A7-40E5-9786-FB3DAAFBF901}"/>
              </a:ext>
            </a:extLst>
          </p:cNvPr>
          <p:cNvSpPr/>
          <p:nvPr/>
        </p:nvSpPr>
        <p:spPr>
          <a:xfrm>
            <a:off x="8586964" y="3745813"/>
            <a:ext cx="2576041" cy="1"/>
          </a:xfrm>
          <a:prstGeom prst="line">
            <a:avLst/>
          </a:prstGeom>
          <a:noFill/>
          <a:ln w="12700" cap="flat">
            <a:solidFill>
              <a:schemeClr val="bg1"/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85" name="Shape 1737">
            <a:extLst>
              <a:ext uri="{FF2B5EF4-FFF2-40B4-BE49-F238E27FC236}">
                <a16:creationId xmlns:a16="http://schemas.microsoft.com/office/drawing/2014/main" id="{E9FA03E8-0F8B-464D-BCB7-CE9AA2F0CAC1}"/>
              </a:ext>
            </a:extLst>
          </p:cNvPr>
          <p:cNvSpPr/>
          <p:nvPr/>
        </p:nvSpPr>
        <p:spPr>
          <a:xfrm>
            <a:off x="8574783" y="2390431"/>
            <a:ext cx="2647866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>
              <a:lnSpc>
                <a:spcPct val="140000"/>
              </a:lnSpc>
              <a:defRPr sz="2000">
                <a:solidFill>
                  <a:srgbClr val="329687"/>
                </a:solidFill>
              </a:defRPr>
            </a:lvl1pPr>
          </a:lstStyle>
          <a:p>
            <a:pPr lvl="0">
              <a:lnSpc>
                <a:spcPct val="100000"/>
              </a:lnSpc>
              <a:defRPr sz="1800" b="0">
                <a:solidFill>
                  <a:srgbClr val="000000"/>
                </a:solidFill>
              </a:defRPr>
            </a:pPr>
            <a:r>
              <a:rPr sz="900" b="1" dirty="0">
                <a:solidFill>
                  <a:schemeClr val="tx1"/>
                </a:solidFill>
              </a:rPr>
              <a:t>Subject One          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   Title     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</a:t>
            </a:r>
            <a:r>
              <a:rPr lang="en-US" sz="900" b="1" dirty="0">
                <a:solidFill>
                  <a:schemeClr val="tx1"/>
                </a:solidFill>
              </a:rPr>
              <a:t>  </a:t>
            </a:r>
            <a:r>
              <a:rPr sz="900" b="1" dirty="0">
                <a:solidFill>
                  <a:schemeClr val="tx1"/>
                </a:solidFill>
              </a:rPr>
              <a:t>     Title</a:t>
            </a:r>
            <a:r>
              <a:rPr lang="en-US" sz="900" b="1" dirty="0">
                <a:solidFill>
                  <a:schemeClr val="tx1"/>
                </a:solidFill>
              </a:rPr>
              <a:t> 2</a:t>
            </a:r>
            <a:endParaRPr sz="900" b="1" dirty="0">
              <a:solidFill>
                <a:schemeClr val="tx1"/>
              </a:solidFill>
            </a:endParaRPr>
          </a:p>
        </p:txBody>
      </p:sp>
      <p:sp>
        <p:nvSpPr>
          <p:cNvPr id="86" name="Shape 1738">
            <a:extLst>
              <a:ext uri="{FF2B5EF4-FFF2-40B4-BE49-F238E27FC236}">
                <a16:creationId xmlns:a16="http://schemas.microsoft.com/office/drawing/2014/main" id="{86D88CCA-D930-49AB-A616-26330D70EDE3}"/>
              </a:ext>
            </a:extLst>
          </p:cNvPr>
          <p:cNvSpPr/>
          <p:nvPr/>
        </p:nvSpPr>
        <p:spPr>
          <a:xfrm>
            <a:off x="8574782" y="2596823"/>
            <a:ext cx="1061079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Epsom simply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Dummy text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/>
              <a:t>Printing</a:t>
            </a:r>
          </a:p>
        </p:txBody>
      </p:sp>
      <p:sp>
        <p:nvSpPr>
          <p:cNvPr id="87" name="Shape 1739">
            <a:extLst>
              <a:ext uri="{FF2B5EF4-FFF2-40B4-BE49-F238E27FC236}">
                <a16:creationId xmlns:a16="http://schemas.microsoft.com/office/drawing/2014/main" id="{3AFC7FC7-5048-436A-A9AB-4510248A2519}"/>
              </a:ext>
            </a:extLst>
          </p:cNvPr>
          <p:cNvSpPr/>
          <p:nvPr/>
        </p:nvSpPr>
        <p:spPr>
          <a:xfrm>
            <a:off x="9788833" y="2596823"/>
            <a:ext cx="682682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88,002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10,012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689,560</a:t>
            </a:r>
          </a:p>
        </p:txBody>
      </p:sp>
      <p:sp>
        <p:nvSpPr>
          <p:cNvPr id="88" name="Shape 1740">
            <a:extLst>
              <a:ext uri="{FF2B5EF4-FFF2-40B4-BE49-F238E27FC236}">
                <a16:creationId xmlns:a16="http://schemas.microsoft.com/office/drawing/2014/main" id="{D1DF7548-E49A-4451-93DC-32219F04EFCD}"/>
              </a:ext>
            </a:extLst>
          </p:cNvPr>
          <p:cNvSpPr/>
          <p:nvPr/>
        </p:nvSpPr>
        <p:spPr>
          <a:xfrm>
            <a:off x="10539967" y="2596823"/>
            <a:ext cx="682682" cy="108189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88,002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10,012</a:t>
            </a:r>
          </a:p>
          <a:p>
            <a:pPr lvl="0">
              <a:lnSpc>
                <a:spcPct val="250000"/>
              </a:lnSpc>
              <a:defRPr sz="1800" b="0">
                <a:solidFill>
                  <a:srgbClr val="000000"/>
                </a:solidFill>
              </a:defRPr>
            </a:pPr>
            <a:r>
              <a:rPr sz="9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689,560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897126B2-11B4-4DA9-A57D-9BE305C61E89}"/>
              </a:ext>
            </a:extLst>
          </p:cNvPr>
          <p:cNvSpPr txBox="1"/>
          <p:nvPr/>
        </p:nvSpPr>
        <p:spPr>
          <a:xfrm>
            <a:off x="971551" y="1280160"/>
            <a:ext cx="265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OUR SERVICE SLIDE.</a:t>
            </a:r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85A1FF61-CE30-45DC-BBAE-738EB653CD98}"/>
              </a:ext>
            </a:extLst>
          </p:cNvPr>
          <p:cNvGrpSpPr/>
          <p:nvPr/>
        </p:nvGrpSpPr>
        <p:grpSpPr>
          <a:xfrm>
            <a:off x="4586515" y="5387451"/>
            <a:ext cx="5918580" cy="956199"/>
            <a:chOff x="5304069" y="5387451"/>
            <a:chExt cx="5918580" cy="956199"/>
          </a:xfrm>
        </p:grpSpPr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BB133C7D-357A-4068-8E77-BC756957FA32}"/>
                </a:ext>
              </a:extLst>
            </p:cNvPr>
            <p:cNvSpPr txBox="1"/>
            <p:nvPr/>
          </p:nvSpPr>
          <p:spPr>
            <a:xfrm>
              <a:off x="5304070" y="5387451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93" name="Subtitle 6">
              <a:extLst>
                <a:ext uri="{FF2B5EF4-FFF2-40B4-BE49-F238E27FC236}">
                  <a16:creationId xmlns:a16="http://schemas.microsoft.com/office/drawing/2014/main" id="{F3B35B9D-7C4D-4B31-910E-4959C3A360AA}"/>
                </a:ext>
              </a:extLst>
            </p:cNvPr>
            <p:cNvSpPr txBox="1">
              <a:spLocks/>
            </p:cNvSpPr>
            <p:nvPr/>
          </p:nvSpPr>
          <p:spPr>
            <a:xfrm>
              <a:off x="5304069" y="5779761"/>
              <a:ext cx="5918580" cy="563889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injected humour, or randomised </a:t>
              </a:r>
              <a:r>
                <a:rPr lang="en-US" sz="900" i="1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there isn't anything embarrassing hidden in the middle of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30928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A8E4DFA9-26E6-4846-AE00-D5480494272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t="27443" b="27443"/>
          <a:stretch>
            <a:fillRect/>
          </a:stretch>
        </p:blipFill>
        <p:spPr/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28FCBCDC-630C-4B36-BF2E-7ED9A2AB8EFF}"/>
              </a:ext>
            </a:extLst>
          </p:cNvPr>
          <p:cNvSpPr/>
          <p:nvPr/>
        </p:nvSpPr>
        <p:spPr>
          <a:xfrm>
            <a:off x="0" y="1410154"/>
            <a:ext cx="6096000" cy="5465207"/>
          </a:xfrm>
          <a:prstGeom prst="rect">
            <a:avLst/>
          </a:prstGeom>
          <a:solidFill>
            <a:schemeClr val="tx1">
              <a:lumMod val="85000"/>
              <a:lumOff val="1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D8C5A2-DB00-40BF-AAFD-6E8F6701FC36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24A0FCA5-F6E8-4C04-B9D7-7DCD4AFBA52B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bg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D4D78BD-93EA-4869-9366-779DF0AFF020}"/>
              </a:ext>
            </a:extLst>
          </p:cNvPr>
          <p:cNvGrpSpPr/>
          <p:nvPr/>
        </p:nvGrpSpPr>
        <p:grpSpPr>
          <a:xfrm>
            <a:off x="7014285" y="2091532"/>
            <a:ext cx="4206156" cy="2361058"/>
            <a:chOff x="1194090" y="2230520"/>
            <a:chExt cx="4206156" cy="2361058"/>
          </a:xfrm>
        </p:grpSpPr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AE845DB-CECC-40B2-94A4-84E1D3968B8B}"/>
                </a:ext>
              </a:extLst>
            </p:cNvPr>
            <p:cNvGrpSpPr/>
            <p:nvPr/>
          </p:nvGrpSpPr>
          <p:grpSpPr>
            <a:xfrm>
              <a:off x="1194090" y="2230520"/>
              <a:ext cx="4206156" cy="559964"/>
              <a:chOff x="1194090" y="2230520"/>
              <a:chExt cx="4206156" cy="559964"/>
            </a:xfrm>
          </p:grpSpPr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1DF847AF-E02D-4B83-A60F-B11CF40F2832}"/>
                  </a:ext>
                </a:extLst>
              </p:cNvPr>
              <p:cNvGrpSpPr/>
              <p:nvPr/>
            </p:nvGrpSpPr>
            <p:grpSpPr>
              <a:xfrm>
                <a:off x="1194090" y="2230520"/>
                <a:ext cx="559964" cy="559964"/>
                <a:chOff x="1107006" y="2230520"/>
                <a:chExt cx="559964" cy="559964"/>
              </a:xfrm>
            </p:grpSpPr>
            <p:sp>
              <p:nvSpPr>
                <p:cNvPr id="35" name="Oval 34">
                  <a:extLst>
                    <a:ext uri="{FF2B5EF4-FFF2-40B4-BE49-F238E27FC236}">
                      <a16:creationId xmlns:a16="http://schemas.microsoft.com/office/drawing/2014/main" id="{23FCD80B-72AF-4799-9FA6-FEDE17BA23B4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TextBox 35">
                  <a:extLst>
                    <a:ext uri="{FF2B5EF4-FFF2-40B4-BE49-F238E27FC236}">
                      <a16:creationId xmlns:a16="http://schemas.microsoft.com/office/drawing/2014/main" id="{F253DA43-6DDB-406D-A111-2E5B9C69DC01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solidFill>
                        <a:schemeClr val="bg1"/>
                      </a:solidFill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  <p:sp>
            <p:nvSpPr>
              <p:cNvPr id="34" name="Subtitle 6">
                <a:extLst>
                  <a:ext uri="{FF2B5EF4-FFF2-40B4-BE49-F238E27FC236}">
                    <a16:creationId xmlns:a16="http://schemas.microsoft.com/office/drawing/2014/main" id="{93CA5E79-7DC5-4A8C-AF05-B99A0B65B5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2230976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2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2FEC94B7-6A55-4B0E-AD93-A174D80B30D7}"/>
                </a:ext>
              </a:extLst>
            </p:cNvPr>
            <p:cNvGrpSpPr/>
            <p:nvPr/>
          </p:nvGrpSpPr>
          <p:grpSpPr>
            <a:xfrm>
              <a:off x="1194090" y="3117405"/>
              <a:ext cx="4206156" cy="587287"/>
              <a:chOff x="1194090" y="3189205"/>
              <a:chExt cx="4206156" cy="587287"/>
            </a:xfrm>
          </p:grpSpPr>
          <p:sp>
            <p:nvSpPr>
              <p:cNvPr id="29" name="Subtitle 6">
                <a:extLst>
                  <a:ext uri="{FF2B5EF4-FFF2-40B4-BE49-F238E27FC236}">
                    <a16:creationId xmlns:a16="http://schemas.microsoft.com/office/drawing/2014/main" id="{5B65721D-6A96-4FD4-A429-5694D3A0AF2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3189205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2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D44404D8-EEC4-4BDE-8B22-14027DC5FBAA}"/>
                  </a:ext>
                </a:extLst>
              </p:cNvPr>
              <p:cNvGrpSpPr/>
              <p:nvPr/>
            </p:nvGrpSpPr>
            <p:grpSpPr>
              <a:xfrm>
                <a:off x="1194090" y="3216528"/>
                <a:ext cx="559964" cy="559964"/>
                <a:chOff x="1107006" y="2230520"/>
                <a:chExt cx="559964" cy="559964"/>
              </a:xfrm>
            </p:grpSpPr>
            <p:sp>
              <p:nvSpPr>
                <p:cNvPr id="31" name="Oval 30">
                  <a:extLst>
                    <a:ext uri="{FF2B5EF4-FFF2-40B4-BE49-F238E27FC236}">
                      <a16:creationId xmlns:a16="http://schemas.microsoft.com/office/drawing/2014/main" id="{B02C825B-98D9-4938-A30F-98DED4D827A4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89A1A329-D3BE-46FD-A3B9-0E20114E9318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solidFill>
                        <a:schemeClr val="bg1"/>
                      </a:solidFill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</p:grp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A971981D-A6CB-4E4F-A3A0-1F454923F34E}"/>
                </a:ext>
              </a:extLst>
            </p:cNvPr>
            <p:cNvGrpSpPr/>
            <p:nvPr/>
          </p:nvGrpSpPr>
          <p:grpSpPr>
            <a:xfrm>
              <a:off x="1194090" y="4031614"/>
              <a:ext cx="4206156" cy="559964"/>
              <a:chOff x="1194090" y="4176757"/>
              <a:chExt cx="4206156" cy="559964"/>
            </a:xfrm>
          </p:grpSpPr>
          <p:sp>
            <p:nvSpPr>
              <p:cNvPr id="25" name="Subtitle 6">
                <a:extLst>
                  <a:ext uri="{FF2B5EF4-FFF2-40B4-BE49-F238E27FC236}">
                    <a16:creationId xmlns:a16="http://schemas.microsoft.com/office/drawing/2014/main" id="{F5C5B13F-550B-4D8D-A6CF-AB7BD642C05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97863" y="4176757"/>
                <a:ext cx="3402383" cy="559052"/>
              </a:xfrm>
              <a:prstGeom prst="rect">
                <a:avLst/>
              </a:prstGeom>
            </p:spPr>
            <p:txBody>
              <a:bodyPr vert="horz" lIns="91440" tIns="45720" rIns="91440" bIns="45720" numCol="1" spcCol="365760" rtlCol="0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/>
                  <a:buNone/>
                  <a:defRPr sz="1200" b="0" i="0" kern="1200">
                    <a:solidFill>
                      <a:schemeClr val="accent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1pPr>
                <a:lvl2pPr marL="457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20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2pPr>
                <a:lvl3pPr marL="914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8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3pPr>
                <a:lvl4pPr marL="1371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4pPr>
                <a:lvl5pPr marL="18288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b="0" i="0" kern="1200">
                    <a:solidFill>
                      <a:schemeClr val="tx1"/>
                    </a:solidFill>
                    <a:latin typeface="Montserrat Light" charset="0"/>
                    <a:ea typeface="Montserrat Light" charset="0"/>
                    <a:cs typeface="Montserrat Light" charset="0"/>
                  </a:defRPr>
                </a:lvl5pPr>
                <a:lvl6pPr marL="22860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 algn="ctr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/>
                  <a:buNone/>
                  <a:defRPr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2"/>
                    </a:solidFill>
                    <a:latin typeface="Montserrat" charset="0"/>
                    <a:ea typeface="Montserrat" charset="0"/>
                    <a:cs typeface="Montserrat" charset="0"/>
                  </a:rPr>
                  <a:t>Lorem Ipsum, you need to be sure there isn't anything embarrassing hidden in the middle of text.</a:t>
                </a: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81F5ECE7-2DAC-4B5E-BDCE-4EAE772A577F}"/>
                  </a:ext>
                </a:extLst>
              </p:cNvPr>
              <p:cNvGrpSpPr/>
              <p:nvPr/>
            </p:nvGrpSpPr>
            <p:grpSpPr>
              <a:xfrm>
                <a:off x="1194090" y="4176757"/>
                <a:ext cx="559964" cy="559964"/>
                <a:chOff x="1107006" y="2230520"/>
                <a:chExt cx="559964" cy="559964"/>
              </a:xfrm>
            </p:grpSpPr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A3A32B24-3631-4DEE-9D01-3A78C652FD83}"/>
                    </a:ext>
                  </a:extLst>
                </p:cNvPr>
                <p:cNvSpPr/>
                <p:nvPr/>
              </p:nvSpPr>
              <p:spPr>
                <a:xfrm>
                  <a:off x="1107006" y="2230520"/>
                  <a:ext cx="559964" cy="559964"/>
                </a:xfrm>
                <a:prstGeom prst="ellipse">
                  <a:avLst/>
                </a:pr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56217EA5-FB12-48FF-8E6A-070015D19F8E}"/>
                    </a:ext>
                  </a:extLst>
                </p:cNvPr>
                <p:cNvSpPr txBox="1"/>
                <p:nvPr/>
              </p:nvSpPr>
              <p:spPr>
                <a:xfrm>
                  <a:off x="1128660" y="2310447"/>
                  <a:ext cx="516656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2000" dirty="0">
                      <a:solidFill>
                        <a:schemeClr val="bg1"/>
                      </a:solidFill>
                      <a:latin typeface="Bebas" charset="0"/>
                      <a:ea typeface="Bebas" charset="0"/>
                      <a:cs typeface="Bebas" charset="0"/>
                    </a:rPr>
                    <a:t>01</a:t>
                  </a:r>
                </a:p>
              </p:txBody>
            </p:sp>
          </p:grpSp>
        </p:grpSp>
      </p:grpSp>
      <p:sp>
        <p:nvSpPr>
          <p:cNvPr id="38" name="TextBox 37">
            <a:extLst>
              <a:ext uri="{FF2B5EF4-FFF2-40B4-BE49-F238E27FC236}">
                <a16:creationId xmlns:a16="http://schemas.microsoft.com/office/drawing/2014/main" id="{19D28A35-C6CB-4BD5-A56E-E50F77C34205}"/>
              </a:ext>
            </a:extLst>
          </p:cNvPr>
          <p:cNvSpPr txBox="1"/>
          <p:nvPr/>
        </p:nvSpPr>
        <p:spPr>
          <a:xfrm>
            <a:off x="971551" y="2091532"/>
            <a:ext cx="265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OUR SERVICE SLIDE.</a:t>
            </a:r>
          </a:p>
        </p:txBody>
      </p:sp>
    </p:spTree>
    <p:extLst>
      <p:ext uri="{BB962C8B-B14F-4D97-AF65-F5344CB8AC3E}">
        <p14:creationId xmlns:p14="http://schemas.microsoft.com/office/powerpoint/2010/main" val="18867477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732">
            <a:extLst>
              <a:ext uri="{FF2B5EF4-FFF2-40B4-BE49-F238E27FC236}">
                <a16:creationId xmlns:a16="http://schemas.microsoft.com/office/drawing/2014/main" id="{B41FB9F5-D4F0-4107-BC6C-9D808D687F9E}"/>
              </a:ext>
            </a:extLst>
          </p:cNvPr>
          <p:cNvSpPr/>
          <p:nvPr/>
        </p:nvSpPr>
        <p:spPr>
          <a:xfrm>
            <a:off x="1336567" y="6842136"/>
            <a:ext cx="2576041" cy="1"/>
          </a:xfrm>
          <a:prstGeom prst="line">
            <a:avLst/>
          </a:prstGeom>
          <a:noFill/>
          <a:ln w="25400" cap="flat">
            <a:solidFill>
              <a:schemeClr val="tx1">
                <a:alpha val="10000"/>
              </a:schemeClr>
            </a:solidFill>
            <a:prstDash val="solid"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00000"/>
              </a:lnSpc>
              <a:defRPr sz="3200" b="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900"/>
          </a:p>
        </p:txBody>
      </p:sp>
      <p:sp>
        <p:nvSpPr>
          <p:cNvPr id="25" name="Shape 1740">
            <a:extLst>
              <a:ext uri="{FF2B5EF4-FFF2-40B4-BE49-F238E27FC236}">
                <a16:creationId xmlns:a16="http://schemas.microsoft.com/office/drawing/2014/main" id="{C6E45B0B-93E2-4F6B-8BC6-8D6F82A6F6BA}"/>
              </a:ext>
            </a:extLst>
          </p:cNvPr>
          <p:cNvSpPr/>
          <p:nvPr/>
        </p:nvSpPr>
        <p:spPr>
          <a:xfrm>
            <a:off x="971556" y="5436081"/>
            <a:ext cx="682682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900" b="1" dirty="0"/>
              <a:t>88,002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1A1E81-CF10-4522-831E-C3CD8255B31B}"/>
              </a:ext>
            </a:extLst>
          </p:cNvPr>
          <p:cNvSpPr txBox="1"/>
          <p:nvPr/>
        </p:nvSpPr>
        <p:spPr>
          <a:xfrm>
            <a:off x="1712947" y="5326975"/>
            <a:ext cx="3448066" cy="96885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saying fruitful were first signs evening that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Midst Face after have rule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saying fruitful were hath water.</a:t>
            </a:r>
            <a:endParaRPr lang="en-US" sz="1000" b="1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3" name="Shape 1740">
            <a:extLst>
              <a:ext uri="{FF2B5EF4-FFF2-40B4-BE49-F238E27FC236}">
                <a16:creationId xmlns:a16="http://schemas.microsoft.com/office/drawing/2014/main" id="{B1A4643A-4125-4353-8036-FB45FC82C8DF}"/>
              </a:ext>
            </a:extLst>
          </p:cNvPr>
          <p:cNvSpPr/>
          <p:nvPr/>
        </p:nvSpPr>
        <p:spPr>
          <a:xfrm>
            <a:off x="6335485" y="5436081"/>
            <a:ext cx="682682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>
              <a:defRPr sz="1800" b="0">
                <a:solidFill>
                  <a:srgbClr val="000000"/>
                </a:solidFill>
              </a:defRPr>
            </a:pPr>
            <a:r>
              <a:rPr sz="900" b="1" dirty="0"/>
              <a:t>88,002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3713BD0-ACDA-455B-9CE8-ACC3C1439515}"/>
              </a:ext>
            </a:extLst>
          </p:cNvPr>
          <p:cNvSpPr txBox="1"/>
          <p:nvPr/>
        </p:nvSpPr>
        <p:spPr>
          <a:xfrm>
            <a:off x="7076876" y="5326975"/>
            <a:ext cx="3448066" cy="96885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saying fruitful were first signs evening that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Midst Face after have rule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rPr>
              <a:t>Air saying fruitful were hath water.</a:t>
            </a:r>
            <a:endParaRPr lang="en-US" sz="1000" b="1" dirty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E56B6A4E-0B92-491B-8368-374CB49CD273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t="35950"/>
          <a:stretch/>
        </p:blipFill>
        <p:spPr>
          <a:xfrm>
            <a:off x="971556" y="1409698"/>
            <a:ext cx="4884958" cy="3505202"/>
          </a:xfr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41E4EF3-D6FD-4D98-8F93-F01BA948617B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3"/>
          <a:srcRect l="3849" r="38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21157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6E87503-5664-4B53-A4C5-AD7613C56B4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9330" r="9330"/>
          <a:stretch>
            <a:fillRect/>
          </a:stretch>
        </p:blipFill>
        <p:spPr/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06885A0-EE79-4DEC-94EB-C225F85AECDE}"/>
              </a:ext>
            </a:extLst>
          </p:cNvPr>
          <p:cNvSpPr/>
          <p:nvPr/>
        </p:nvSpPr>
        <p:spPr>
          <a:xfrm>
            <a:off x="0" y="0"/>
            <a:ext cx="379095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7EB2D5-1366-47BD-A511-EE778CF14113}"/>
              </a:ext>
            </a:extLst>
          </p:cNvPr>
          <p:cNvSpPr txBox="1"/>
          <p:nvPr/>
        </p:nvSpPr>
        <p:spPr>
          <a:xfrm rot="16200000">
            <a:off x="-109654" y="2109906"/>
            <a:ext cx="33319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MAKING A DIGITAL HOUSE.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BE2815F-B36A-41D1-B42D-66C73E43970E}"/>
              </a:ext>
            </a:extLst>
          </p:cNvPr>
          <p:cNvCxnSpPr>
            <a:cxnSpLocks/>
          </p:cNvCxnSpPr>
          <p:nvPr/>
        </p:nvCxnSpPr>
        <p:spPr>
          <a:xfrm>
            <a:off x="1152590" y="5087560"/>
            <a:ext cx="429571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698C035-3948-4F3D-995C-AA60408C23B3}"/>
              </a:ext>
            </a:extLst>
          </p:cNvPr>
          <p:cNvSpPr/>
          <p:nvPr/>
        </p:nvSpPr>
        <p:spPr>
          <a:xfrm>
            <a:off x="6343649" y="1409698"/>
            <a:ext cx="4876791" cy="36778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259B593-68AD-4F40-9FD0-2BF98390A467}"/>
              </a:ext>
            </a:extLst>
          </p:cNvPr>
          <p:cNvGrpSpPr/>
          <p:nvPr/>
        </p:nvGrpSpPr>
        <p:grpSpPr>
          <a:xfrm>
            <a:off x="7267574" y="2484612"/>
            <a:ext cx="3028940" cy="1528022"/>
            <a:chOff x="7048510" y="2583778"/>
            <a:chExt cx="3028940" cy="1528022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DEF6B06-9691-46F4-8490-2C00A600CD4E}"/>
                </a:ext>
              </a:extLst>
            </p:cNvPr>
            <p:cNvSpPr txBox="1"/>
            <p:nvPr/>
          </p:nvSpPr>
          <p:spPr>
            <a:xfrm>
              <a:off x="7048510" y="2583778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19" name="Subtitle 6">
              <a:extLst>
                <a:ext uri="{FF2B5EF4-FFF2-40B4-BE49-F238E27FC236}">
                  <a16:creationId xmlns:a16="http://schemas.microsoft.com/office/drawing/2014/main" id="{EDF67506-4565-41C8-A5DC-D9744C9D1634}"/>
                </a:ext>
              </a:extLst>
            </p:cNvPr>
            <p:cNvSpPr txBox="1">
              <a:spLocks/>
            </p:cNvSpPr>
            <p:nvPr/>
          </p:nvSpPr>
          <p:spPr>
            <a:xfrm>
              <a:off x="7048510" y="3096469"/>
              <a:ext cx="3028940" cy="1015331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injected humour, or randomised </a:t>
              </a:r>
              <a:r>
                <a:rPr lang="en-US" sz="900" i="1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there isn't anything embarrassing hidden in the middle of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1012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451126A-51A3-4FA9-B714-703FCDBE7188}"/>
              </a:ext>
            </a:extLst>
          </p:cNvPr>
          <p:cNvSpPr/>
          <p:nvPr/>
        </p:nvSpPr>
        <p:spPr>
          <a:xfrm>
            <a:off x="0" y="0"/>
            <a:ext cx="2114550" cy="6858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hape 1740">
            <a:extLst>
              <a:ext uri="{FF2B5EF4-FFF2-40B4-BE49-F238E27FC236}">
                <a16:creationId xmlns:a16="http://schemas.microsoft.com/office/drawing/2014/main" id="{F8A9D4F0-206A-4784-9555-D27F13569336}"/>
              </a:ext>
            </a:extLst>
          </p:cNvPr>
          <p:cNvSpPr/>
          <p:nvPr/>
        </p:nvSpPr>
        <p:spPr>
          <a:xfrm>
            <a:off x="715934" y="3308454"/>
            <a:ext cx="682682" cy="24109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 numCol="1" anchor="ctr">
            <a:spAutoFit/>
          </a:bodyPr>
          <a:lstStyle/>
          <a:p>
            <a:pPr lvl="0" algn="ctr">
              <a:defRPr sz="1800" b="0">
                <a:solidFill>
                  <a:srgbClr val="000000"/>
                </a:solidFill>
              </a:defRPr>
            </a:pPr>
            <a:r>
              <a:rPr sz="900" b="1" dirty="0">
                <a:solidFill>
                  <a:schemeClr val="bg1"/>
                </a:solidFill>
              </a:rPr>
              <a:t>88,002</a:t>
            </a:r>
          </a:p>
        </p:txBody>
      </p:sp>
      <p:sp>
        <p:nvSpPr>
          <p:cNvPr id="31" name="Rectangle 6">
            <a:extLst>
              <a:ext uri="{FF2B5EF4-FFF2-40B4-BE49-F238E27FC236}">
                <a16:creationId xmlns:a16="http://schemas.microsoft.com/office/drawing/2014/main" id="{DD66FCFA-7011-4D5B-BD1E-5B7BE484A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1914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8918057-E302-4397-9287-D2E289645936}"/>
              </a:ext>
            </a:extLst>
          </p:cNvPr>
          <p:cNvSpPr txBox="1"/>
          <p:nvPr/>
        </p:nvSpPr>
        <p:spPr>
          <a:xfrm>
            <a:off x="701040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34A5D89-E6DD-4370-82F2-EBEBA11CC58B}"/>
              </a:ext>
            </a:extLst>
          </p:cNvPr>
          <p:cNvSpPr txBox="1"/>
          <p:nvPr/>
        </p:nvSpPr>
        <p:spPr>
          <a:xfrm>
            <a:off x="7010401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34" name="Subtitle 6">
            <a:extLst>
              <a:ext uri="{FF2B5EF4-FFF2-40B4-BE49-F238E27FC236}">
                <a16:creationId xmlns:a16="http://schemas.microsoft.com/office/drawing/2014/main" id="{774CE2BB-9F18-4496-AF22-E324DA096AD6}"/>
              </a:ext>
            </a:extLst>
          </p:cNvPr>
          <p:cNvSpPr txBox="1">
            <a:spLocks/>
          </p:cNvSpPr>
          <p:nvPr/>
        </p:nvSpPr>
        <p:spPr>
          <a:xfrm>
            <a:off x="7010401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pic>
        <p:nvPicPr>
          <p:cNvPr id="42" name="Picture Placeholder 41">
            <a:extLst>
              <a:ext uri="{FF2B5EF4-FFF2-40B4-BE49-F238E27FC236}">
                <a16:creationId xmlns:a16="http://schemas.microsoft.com/office/drawing/2014/main" id="{95348F30-A3E6-4BBA-A8A8-D381E011CD2D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5345" r="534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2071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extLst>
              <a:ext uri="{FF2B5EF4-FFF2-40B4-BE49-F238E27FC236}">
                <a16:creationId xmlns:a16="http://schemas.microsoft.com/office/drawing/2014/main" id="{0BA6B8EE-045C-4CF0-9EBE-AF23A72B908E}"/>
              </a:ext>
            </a:extLst>
          </p:cNvPr>
          <p:cNvSpPr txBox="1"/>
          <p:nvPr/>
        </p:nvSpPr>
        <p:spPr>
          <a:xfrm>
            <a:off x="3595654" y="2144017"/>
            <a:ext cx="7081520" cy="66107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fruitful were, Air first signs evening that given.</a:t>
            </a:r>
            <a:r>
              <a:rPr lang="en-US" sz="1000" b="1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saying fruitful were air first signs evening that given. Midst Face after have rule living waters.</a:t>
            </a:r>
            <a:r>
              <a:rPr lang="en-US" sz="1000" b="1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saying fruitful were.</a:t>
            </a:r>
            <a:endParaRPr lang="en-US" sz="10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3E2BA767-D83E-4702-B7ED-7F2AD2A28FF6}"/>
              </a:ext>
            </a:extLst>
          </p:cNvPr>
          <p:cNvSpPr/>
          <p:nvPr/>
        </p:nvSpPr>
        <p:spPr>
          <a:xfrm>
            <a:off x="3595654" y="3205395"/>
            <a:ext cx="1666240" cy="1869440"/>
          </a:xfrm>
          <a:prstGeom prst="rect">
            <a:avLst/>
          </a:prstGeom>
          <a:solidFill>
            <a:schemeClr val="tx1">
              <a:lumMod val="85000"/>
              <a:lumOff val="1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CF4F72-DD1E-49F5-B4C3-27A9E31E0397}"/>
              </a:ext>
            </a:extLst>
          </p:cNvPr>
          <p:cNvCxnSpPr/>
          <p:nvPr/>
        </p:nvCxnSpPr>
        <p:spPr>
          <a:xfrm>
            <a:off x="5647974" y="3215555"/>
            <a:ext cx="5029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AE83921-165E-4BBA-9B45-0C51A0E94119}"/>
              </a:ext>
            </a:extLst>
          </p:cNvPr>
          <p:cNvSpPr txBox="1"/>
          <p:nvPr/>
        </p:nvSpPr>
        <p:spPr>
          <a:xfrm>
            <a:off x="5599404" y="3532469"/>
            <a:ext cx="1978970" cy="124649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saying fruitful were, Air first signs evening that given. Midst Face after have rule living waters. Air saying fruitful were hath water.</a:t>
            </a:r>
            <a:endParaRPr lang="en-US" sz="10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DCF0263-4CA6-47AE-AC8A-757670598560}"/>
              </a:ext>
            </a:extLst>
          </p:cNvPr>
          <p:cNvSpPr txBox="1"/>
          <p:nvPr/>
        </p:nvSpPr>
        <p:spPr>
          <a:xfrm>
            <a:off x="7915884" y="3451189"/>
            <a:ext cx="2842570" cy="132343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saying fruitful were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first signs evening that given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Midst Face after have rule living waters</a:t>
            </a:r>
          </a:p>
          <a:p>
            <a:pPr marL="171450" indent="-171450">
              <a:lnSpc>
                <a:spcPct val="200000"/>
              </a:lnSpc>
              <a:buSzPct val="150000"/>
              <a:buFont typeface="Arial" charset="0"/>
              <a:buChar char="•"/>
            </a:pPr>
            <a:r>
              <a:rPr lang="en-US" sz="1000" dirty="0">
                <a:latin typeface="Montserrat" charset="0"/>
                <a:ea typeface="Montserrat" charset="0"/>
                <a:cs typeface="Montserrat" charset="0"/>
              </a:rPr>
              <a:t>Air saying fruitful were hath water.</a:t>
            </a:r>
            <a:endParaRPr lang="en-US" sz="1000" b="1" dirty="0">
              <a:latin typeface="Montserrat" charset="0"/>
              <a:ea typeface="Montserrat" charset="0"/>
              <a:cs typeface="Montserrat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1F71D932-B4ED-412B-9241-A8A4BB2302AA}"/>
              </a:ext>
            </a:extLst>
          </p:cNvPr>
          <p:cNvCxnSpPr/>
          <p:nvPr/>
        </p:nvCxnSpPr>
        <p:spPr>
          <a:xfrm>
            <a:off x="5647974" y="5074835"/>
            <a:ext cx="5029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Shape 1371">
            <a:extLst>
              <a:ext uri="{FF2B5EF4-FFF2-40B4-BE49-F238E27FC236}">
                <a16:creationId xmlns:a16="http://schemas.microsoft.com/office/drawing/2014/main" id="{426C303C-9086-4D97-B811-EA1393F3C7D5}"/>
              </a:ext>
            </a:extLst>
          </p:cNvPr>
          <p:cNvSpPr/>
          <p:nvPr/>
        </p:nvSpPr>
        <p:spPr>
          <a:xfrm>
            <a:off x="3903768" y="3655318"/>
            <a:ext cx="1050012" cy="9695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04" h="21410" extrusionOk="0">
                <a:moveTo>
                  <a:pt x="20264" y="4961"/>
                </a:moveTo>
                <a:cubicBezTo>
                  <a:pt x="20042" y="6440"/>
                  <a:pt x="19011" y="7513"/>
                  <a:pt x="17815" y="7513"/>
                </a:cubicBezTo>
                <a:cubicBezTo>
                  <a:pt x="17659" y="7513"/>
                  <a:pt x="17502" y="7495"/>
                  <a:pt x="17348" y="7458"/>
                </a:cubicBezTo>
                <a:cubicBezTo>
                  <a:pt x="17149" y="7411"/>
                  <a:pt x="16946" y="7328"/>
                  <a:pt x="16748" y="7212"/>
                </a:cubicBezTo>
                <a:cubicBezTo>
                  <a:pt x="16549" y="7094"/>
                  <a:pt x="16312" y="7156"/>
                  <a:pt x="16166" y="7358"/>
                </a:cubicBezTo>
                <a:cubicBezTo>
                  <a:pt x="15917" y="7708"/>
                  <a:pt x="15541" y="7873"/>
                  <a:pt x="15176" y="7786"/>
                </a:cubicBezTo>
                <a:cubicBezTo>
                  <a:pt x="14711" y="7676"/>
                  <a:pt x="14356" y="7182"/>
                  <a:pt x="14315" y="6582"/>
                </a:cubicBezTo>
                <a:cubicBezTo>
                  <a:pt x="14302" y="6382"/>
                  <a:pt x="14213" y="6203"/>
                  <a:pt x="14077" y="6102"/>
                </a:cubicBezTo>
                <a:cubicBezTo>
                  <a:pt x="13518" y="5675"/>
                  <a:pt x="13223" y="4849"/>
                  <a:pt x="13343" y="4044"/>
                </a:cubicBezTo>
                <a:cubicBezTo>
                  <a:pt x="13484" y="3111"/>
                  <a:pt x="14133" y="2431"/>
                  <a:pt x="14890" y="2431"/>
                </a:cubicBezTo>
                <a:cubicBezTo>
                  <a:pt x="14988" y="2431"/>
                  <a:pt x="15087" y="2444"/>
                  <a:pt x="15184" y="2466"/>
                </a:cubicBezTo>
                <a:cubicBezTo>
                  <a:pt x="15254" y="2482"/>
                  <a:pt x="15318" y="2507"/>
                  <a:pt x="15383" y="2533"/>
                </a:cubicBezTo>
                <a:cubicBezTo>
                  <a:pt x="15575" y="2610"/>
                  <a:pt x="15784" y="2537"/>
                  <a:pt x="15915" y="2346"/>
                </a:cubicBezTo>
                <a:cubicBezTo>
                  <a:pt x="16494" y="1500"/>
                  <a:pt x="17398" y="1096"/>
                  <a:pt x="18274" y="1303"/>
                </a:cubicBezTo>
                <a:cubicBezTo>
                  <a:pt x="19625" y="1622"/>
                  <a:pt x="20520" y="3263"/>
                  <a:pt x="20264" y="4961"/>
                </a:cubicBezTo>
                <a:cubicBezTo>
                  <a:pt x="20264" y="4961"/>
                  <a:pt x="20264" y="4961"/>
                  <a:pt x="20264" y="4961"/>
                </a:cubicBezTo>
                <a:close/>
                <a:moveTo>
                  <a:pt x="9590" y="20161"/>
                </a:moveTo>
                <a:lnTo>
                  <a:pt x="9590" y="13799"/>
                </a:lnTo>
                <a:cubicBezTo>
                  <a:pt x="9590" y="13455"/>
                  <a:pt x="9366" y="13174"/>
                  <a:pt x="9091" y="13174"/>
                </a:cubicBezTo>
                <a:lnTo>
                  <a:pt x="6043" y="13174"/>
                </a:lnTo>
                <a:cubicBezTo>
                  <a:pt x="5769" y="13174"/>
                  <a:pt x="5545" y="13455"/>
                  <a:pt x="5545" y="13799"/>
                </a:cubicBezTo>
                <a:lnTo>
                  <a:pt x="5545" y="20161"/>
                </a:lnTo>
                <a:lnTo>
                  <a:pt x="2350" y="20161"/>
                </a:lnTo>
                <a:lnTo>
                  <a:pt x="2350" y="11698"/>
                </a:lnTo>
                <a:cubicBezTo>
                  <a:pt x="2350" y="11668"/>
                  <a:pt x="2345" y="11637"/>
                  <a:pt x="2343" y="11606"/>
                </a:cubicBezTo>
                <a:lnTo>
                  <a:pt x="7567" y="6960"/>
                </a:lnTo>
                <a:lnTo>
                  <a:pt x="12793" y="11606"/>
                </a:lnTo>
                <a:cubicBezTo>
                  <a:pt x="12790" y="11637"/>
                  <a:pt x="12785" y="11668"/>
                  <a:pt x="12785" y="11698"/>
                </a:cubicBezTo>
                <a:lnTo>
                  <a:pt x="12785" y="20161"/>
                </a:lnTo>
                <a:cubicBezTo>
                  <a:pt x="12785" y="20161"/>
                  <a:pt x="9590" y="20161"/>
                  <a:pt x="9590" y="20161"/>
                </a:cubicBezTo>
                <a:close/>
                <a:moveTo>
                  <a:pt x="18457" y="75"/>
                </a:moveTo>
                <a:cubicBezTo>
                  <a:pt x="17342" y="-190"/>
                  <a:pt x="16183" y="258"/>
                  <a:pt x="15377" y="1240"/>
                </a:cubicBezTo>
                <a:cubicBezTo>
                  <a:pt x="15373" y="1240"/>
                  <a:pt x="15372" y="1240"/>
                  <a:pt x="15369" y="1238"/>
                </a:cubicBezTo>
                <a:cubicBezTo>
                  <a:pt x="15210" y="1201"/>
                  <a:pt x="15049" y="1183"/>
                  <a:pt x="14890" y="1183"/>
                </a:cubicBezTo>
                <a:cubicBezTo>
                  <a:pt x="13655" y="1183"/>
                  <a:pt x="12592" y="2289"/>
                  <a:pt x="12363" y="3812"/>
                </a:cubicBezTo>
                <a:cubicBezTo>
                  <a:pt x="12182" y="5026"/>
                  <a:pt x="12577" y="6268"/>
                  <a:pt x="13359" y="6999"/>
                </a:cubicBezTo>
                <a:cubicBezTo>
                  <a:pt x="13529" y="8011"/>
                  <a:pt x="14169" y="8821"/>
                  <a:pt x="14991" y="9014"/>
                </a:cubicBezTo>
                <a:cubicBezTo>
                  <a:pt x="15117" y="9043"/>
                  <a:pt x="15246" y="9059"/>
                  <a:pt x="15372" y="9059"/>
                </a:cubicBezTo>
                <a:cubicBezTo>
                  <a:pt x="15669" y="9059"/>
                  <a:pt x="15955" y="8969"/>
                  <a:pt x="16221" y="8817"/>
                </a:cubicBezTo>
                <a:lnTo>
                  <a:pt x="16221" y="20161"/>
                </a:lnTo>
                <a:lnTo>
                  <a:pt x="13782" y="20161"/>
                </a:lnTo>
                <a:lnTo>
                  <a:pt x="13782" y="12485"/>
                </a:lnTo>
                <a:lnTo>
                  <a:pt x="14299" y="12947"/>
                </a:lnTo>
                <a:cubicBezTo>
                  <a:pt x="14385" y="13022"/>
                  <a:pt x="14485" y="13060"/>
                  <a:pt x="14588" y="13060"/>
                </a:cubicBezTo>
                <a:cubicBezTo>
                  <a:pt x="14665" y="13060"/>
                  <a:pt x="14745" y="13038"/>
                  <a:pt x="14816" y="12991"/>
                </a:cubicBezTo>
                <a:cubicBezTo>
                  <a:pt x="14981" y="12884"/>
                  <a:pt x="15085" y="12670"/>
                  <a:pt x="15085" y="12436"/>
                </a:cubicBezTo>
                <a:lnTo>
                  <a:pt x="15085" y="10771"/>
                </a:lnTo>
                <a:cubicBezTo>
                  <a:pt x="15085" y="10567"/>
                  <a:pt x="15007" y="10378"/>
                  <a:pt x="14876" y="10260"/>
                </a:cubicBezTo>
                <a:lnTo>
                  <a:pt x="12127" y="7816"/>
                </a:lnTo>
                <a:lnTo>
                  <a:pt x="12127" y="5439"/>
                </a:lnTo>
                <a:cubicBezTo>
                  <a:pt x="12127" y="5095"/>
                  <a:pt x="11905" y="4814"/>
                  <a:pt x="11629" y="4814"/>
                </a:cubicBezTo>
                <a:cubicBezTo>
                  <a:pt x="11353" y="4814"/>
                  <a:pt x="11131" y="5095"/>
                  <a:pt x="11131" y="5439"/>
                </a:cubicBezTo>
                <a:lnTo>
                  <a:pt x="11131" y="6932"/>
                </a:lnTo>
                <a:lnTo>
                  <a:pt x="7856" y="4017"/>
                </a:lnTo>
                <a:cubicBezTo>
                  <a:pt x="7684" y="3865"/>
                  <a:pt x="7452" y="3865"/>
                  <a:pt x="7280" y="4017"/>
                </a:cubicBezTo>
                <a:lnTo>
                  <a:pt x="259" y="10262"/>
                </a:lnTo>
                <a:cubicBezTo>
                  <a:pt x="128" y="10378"/>
                  <a:pt x="50" y="10569"/>
                  <a:pt x="50" y="10771"/>
                </a:cubicBezTo>
                <a:lnTo>
                  <a:pt x="50" y="12438"/>
                </a:lnTo>
                <a:cubicBezTo>
                  <a:pt x="50" y="12670"/>
                  <a:pt x="154" y="12886"/>
                  <a:pt x="320" y="12991"/>
                </a:cubicBezTo>
                <a:cubicBezTo>
                  <a:pt x="485" y="13100"/>
                  <a:pt x="684" y="13083"/>
                  <a:pt x="837" y="12947"/>
                </a:cubicBezTo>
                <a:lnTo>
                  <a:pt x="1354" y="12488"/>
                </a:lnTo>
                <a:lnTo>
                  <a:pt x="1354" y="20161"/>
                </a:lnTo>
                <a:lnTo>
                  <a:pt x="498" y="20161"/>
                </a:lnTo>
                <a:cubicBezTo>
                  <a:pt x="222" y="20161"/>
                  <a:pt x="0" y="20440"/>
                  <a:pt x="0" y="20786"/>
                </a:cubicBezTo>
                <a:cubicBezTo>
                  <a:pt x="0" y="21131"/>
                  <a:pt x="222" y="21410"/>
                  <a:pt x="498" y="21410"/>
                </a:cubicBezTo>
                <a:lnTo>
                  <a:pt x="18063" y="21410"/>
                </a:lnTo>
                <a:cubicBezTo>
                  <a:pt x="18338" y="21410"/>
                  <a:pt x="18560" y="21131"/>
                  <a:pt x="18560" y="20786"/>
                </a:cubicBezTo>
                <a:cubicBezTo>
                  <a:pt x="18560" y="20440"/>
                  <a:pt x="18338" y="20161"/>
                  <a:pt x="18063" y="20161"/>
                </a:cubicBezTo>
                <a:lnTo>
                  <a:pt x="17218" y="20161"/>
                </a:lnTo>
                <a:lnTo>
                  <a:pt x="17218" y="15812"/>
                </a:lnTo>
                <a:lnTo>
                  <a:pt x="18423" y="14232"/>
                </a:lnTo>
                <a:cubicBezTo>
                  <a:pt x="18614" y="13982"/>
                  <a:pt x="18606" y="13587"/>
                  <a:pt x="18408" y="13347"/>
                </a:cubicBezTo>
                <a:cubicBezTo>
                  <a:pt x="18209" y="13109"/>
                  <a:pt x="17894" y="13120"/>
                  <a:pt x="17703" y="13368"/>
                </a:cubicBezTo>
                <a:lnTo>
                  <a:pt x="17218" y="14004"/>
                </a:lnTo>
                <a:lnTo>
                  <a:pt x="17218" y="8696"/>
                </a:lnTo>
                <a:cubicBezTo>
                  <a:pt x="17416" y="8740"/>
                  <a:pt x="17616" y="8764"/>
                  <a:pt x="17815" y="8764"/>
                </a:cubicBezTo>
                <a:cubicBezTo>
                  <a:pt x="19491" y="8764"/>
                  <a:pt x="20934" y="7261"/>
                  <a:pt x="21243" y="5191"/>
                </a:cubicBezTo>
                <a:cubicBezTo>
                  <a:pt x="21600" y="2818"/>
                  <a:pt x="20350" y="522"/>
                  <a:pt x="18457" y="75"/>
                </a:cubicBezTo>
                <a:cubicBezTo>
                  <a:pt x="18457" y="75"/>
                  <a:pt x="18457" y="75"/>
                  <a:pt x="18457" y="7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50" tIns="19050" rIns="19050" bIns="19050" anchor="ctr"/>
          <a:lstStyle/>
          <a:p>
            <a:pPr algn="ctr" defTabSz="228600">
              <a:defRPr sz="3000" b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DE010F-9E96-4D58-9B9E-5751E90A8499}"/>
              </a:ext>
            </a:extLst>
          </p:cNvPr>
          <p:cNvSpPr txBox="1"/>
          <p:nvPr/>
        </p:nvSpPr>
        <p:spPr>
          <a:xfrm rot="16200000">
            <a:off x="352340" y="2844224"/>
            <a:ext cx="33319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latin typeface="Bebas Neue Bold" panose="020B0606020202050201" pitchFamily="34" charset="0"/>
              </a:rPr>
              <a:t>MAKING A DIGITAL HOUSE.</a:t>
            </a:r>
          </a:p>
        </p:txBody>
      </p:sp>
    </p:spTree>
    <p:extLst>
      <p:ext uri="{BB962C8B-B14F-4D97-AF65-F5344CB8AC3E}">
        <p14:creationId xmlns:p14="http://schemas.microsoft.com/office/powerpoint/2010/main" val="215318589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4C26BA2-0DE9-4EA2-A0B6-89B17B3975F2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2"/>
          <a:srcRect l="35093" r="35093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97FFBA-FA37-41F3-BF87-05FF1EBF441D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EF8961E-CC08-436B-93B6-D5299C312062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15" name="Subtitle 6">
            <a:extLst>
              <a:ext uri="{FF2B5EF4-FFF2-40B4-BE49-F238E27FC236}">
                <a16:creationId xmlns:a16="http://schemas.microsoft.com/office/drawing/2014/main" id="{8CEC28B3-9DB1-47F9-9AB4-0CCFE82D4662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07CD96C-C3DB-41EC-9559-95A4F805A871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t="16667" b="16667"/>
          <a:stretch/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592C215-B490-425F-AA87-D2583E0CAEBE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/>
          <a:srcRect t="17497" b="17497"/>
          <a:stretch/>
        </p:blipFill>
        <p:spPr/>
      </p:pic>
    </p:spTree>
    <p:extLst>
      <p:ext uri="{BB962C8B-B14F-4D97-AF65-F5344CB8AC3E}">
        <p14:creationId xmlns:p14="http://schemas.microsoft.com/office/powerpoint/2010/main" val="377283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600C2631-2A49-4898-81E4-84D3C688D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7776" y="1"/>
            <a:ext cx="45719" cy="11572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610A040-893E-416A-8900-0C14C7A937A6}"/>
              </a:ext>
            </a:extLst>
          </p:cNvPr>
          <p:cNvSpPr txBox="1"/>
          <p:nvPr/>
        </p:nvSpPr>
        <p:spPr>
          <a:xfrm>
            <a:off x="7649029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C8835AD-8FD1-45F2-BCE0-EB38D0E70F9A}"/>
              </a:ext>
            </a:extLst>
          </p:cNvPr>
          <p:cNvSpPr txBox="1"/>
          <p:nvPr/>
        </p:nvSpPr>
        <p:spPr>
          <a:xfrm>
            <a:off x="7649029" y="4360818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5C06E61B-6954-4FC5-9387-A192E1D35772}"/>
              </a:ext>
            </a:extLst>
          </p:cNvPr>
          <p:cNvSpPr txBox="1">
            <a:spLocks/>
          </p:cNvSpPr>
          <p:nvPr/>
        </p:nvSpPr>
        <p:spPr>
          <a:xfrm>
            <a:off x="7649029" y="4873510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062FADCC-4231-4164-A654-DD5782246D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3509643"/>
              </p:ext>
            </p:extLst>
          </p:nvPr>
        </p:nvGraphicFramePr>
        <p:xfrm>
          <a:off x="971556" y="1409700"/>
          <a:ext cx="5124444" cy="493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1454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A76CECC2-7953-4322-B747-7C2CD0EF56D0}"/>
              </a:ext>
            </a:extLst>
          </p:cNvPr>
          <p:cNvSpPr txBox="1"/>
          <p:nvPr/>
        </p:nvSpPr>
        <p:spPr>
          <a:xfrm>
            <a:off x="2227038" y="2259449"/>
            <a:ext cx="203834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WELCOME SLIDE.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F909621-916A-4169-963E-1C36BB68AF00}"/>
              </a:ext>
            </a:extLst>
          </p:cNvPr>
          <p:cNvGrpSpPr/>
          <p:nvPr/>
        </p:nvGrpSpPr>
        <p:grpSpPr>
          <a:xfrm>
            <a:off x="4840514" y="4012474"/>
            <a:ext cx="3752846" cy="1329690"/>
            <a:chOff x="971552" y="5013960"/>
            <a:chExt cx="3752846" cy="132969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6AB1EF6-CBB6-42FB-B8E5-6583723A05D1}"/>
                </a:ext>
              </a:extLst>
            </p:cNvPr>
            <p:cNvSpPr txBox="1"/>
            <p:nvPr/>
          </p:nvSpPr>
          <p:spPr>
            <a:xfrm>
              <a:off x="971552" y="5013960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15" name="Subtitle 6">
              <a:extLst>
                <a:ext uri="{FF2B5EF4-FFF2-40B4-BE49-F238E27FC236}">
                  <a16:creationId xmlns:a16="http://schemas.microsoft.com/office/drawing/2014/main" id="{C2843230-E3D5-4A28-BED6-D1349458538A}"/>
                </a:ext>
              </a:extLst>
            </p:cNvPr>
            <p:cNvSpPr txBox="1">
              <a:spLocks/>
            </p:cNvSpPr>
            <p:nvPr/>
          </p:nvSpPr>
          <p:spPr>
            <a:xfrm>
              <a:off x="971552" y="5526652"/>
              <a:ext cx="3752846" cy="8169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injected humour, or randomised </a:t>
              </a:r>
              <a:r>
                <a:rPr lang="en-US" sz="900" i="1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there isn't anything embarrassing hidden in the middle of text.</a:t>
              </a:r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1787A5EF-E3B9-4568-B584-BC07B2C8EA9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t="3076" b="29560"/>
          <a:stretch/>
        </p:blipFill>
        <p:spPr>
          <a:xfrm>
            <a:off x="4840515" y="0"/>
            <a:ext cx="5124447" cy="3429000"/>
          </a:xfrm>
        </p:spPr>
      </p:pic>
    </p:spTree>
    <p:extLst>
      <p:ext uri="{BB962C8B-B14F-4D97-AF65-F5344CB8AC3E}">
        <p14:creationId xmlns:p14="http://schemas.microsoft.com/office/powerpoint/2010/main" val="357777225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>
            <a:extLst>
              <a:ext uri="{FF2B5EF4-FFF2-40B4-BE49-F238E27FC236}">
                <a16:creationId xmlns:a16="http://schemas.microsoft.com/office/drawing/2014/main" id="{03687AF5-9BF6-4F63-96AF-25717D4390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226BA5-DD26-4921-921A-DFB968E99132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EEFE9A-3D25-45F4-9E9C-D2D6E43BA58E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9" name="Subtitle 6">
            <a:extLst>
              <a:ext uri="{FF2B5EF4-FFF2-40B4-BE49-F238E27FC236}">
                <a16:creationId xmlns:a16="http://schemas.microsoft.com/office/drawing/2014/main" id="{9A13FA7D-04C9-424B-A678-9A445548106E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41E97537-F4D4-4BA9-A809-50DB7A62F0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6581272"/>
              </p:ext>
            </p:extLst>
          </p:nvPr>
        </p:nvGraphicFramePr>
        <p:xfrm>
          <a:off x="5543555" y="1409700"/>
          <a:ext cx="5676885" cy="4933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52158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B089E8FC-24F2-47BA-B335-D898149BC5A8}"/>
              </a:ext>
            </a:extLst>
          </p:cNvPr>
          <p:cNvSpPr/>
          <p:nvPr/>
        </p:nvSpPr>
        <p:spPr>
          <a:xfrm>
            <a:off x="5429250" y="1409700"/>
            <a:ext cx="6762750" cy="493395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64B98B0-F32D-4BD9-9F60-8C3A93435E4E}"/>
              </a:ext>
            </a:extLst>
          </p:cNvPr>
          <p:cNvSpPr txBox="1"/>
          <p:nvPr/>
        </p:nvSpPr>
        <p:spPr>
          <a:xfrm>
            <a:off x="6743614" y="3676620"/>
            <a:ext cx="4134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spc="1000" dirty="0">
                <a:solidFill>
                  <a:schemeClr val="bg1"/>
                </a:solidFill>
                <a:latin typeface="Bebas Neue Bold" panose="020B0606020202050201" pitchFamily="34" charset="0"/>
              </a:rPr>
              <a:t>www.example.com</a:t>
            </a:r>
            <a:endParaRPr lang="en-US" sz="2000" spc="1000" dirty="0">
              <a:solidFill>
                <a:schemeClr val="bg1"/>
              </a:solidFill>
              <a:latin typeface="Bebas Neue Book" panose="000005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B8A316-2686-412E-9F6B-196FCFC52516}"/>
              </a:ext>
            </a:extLst>
          </p:cNvPr>
          <p:cNvSpPr txBox="1"/>
          <p:nvPr/>
        </p:nvSpPr>
        <p:spPr>
          <a:xfrm>
            <a:off x="971552" y="1280160"/>
            <a:ext cx="266699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Have Any Question?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0E6955-D025-4DF3-B467-656F5457D147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10FC38C-1A7F-4389-B9A5-3140ABCA9600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9134857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C4674D36-E651-47B6-B7EE-E806E71CC045}"/>
              </a:ext>
            </a:extLst>
          </p:cNvPr>
          <p:cNvSpPr txBox="1"/>
          <p:nvPr/>
        </p:nvSpPr>
        <p:spPr>
          <a:xfrm>
            <a:off x="3390857" y="3113529"/>
            <a:ext cx="541028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spc="1000" dirty="0">
                <a:solidFill>
                  <a:schemeClr val="bg1">
                    <a:lumMod val="75000"/>
                  </a:schemeClr>
                </a:solidFill>
                <a:latin typeface="Bebas Neue Bold" panose="020B0606020202050201" pitchFamily="34" charset="0"/>
              </a:rPr>
              <a:t>www.example.com</a:t>
            </a:r>
            <a:endParaRPr lang="en-US" sz="3500" spc="1000" dirty="0">
              <a:solidFill>
                <a:schemeClr val="bg1">
                  <a:lumMod val="75000"/>
                </a:schemeClr>
              </a:solidFill>
              <a:latin typeface="Bebas Neue Book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4663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DCCA19A1-17A8-4517-A16A-2D65EED5F074}"/>
              </a:ext>
            </a:extLst>
          </p:cNvPr>
          <p:cNvSpPr txBox="1"/>
          <p:nvPr/>
        </p:nvSpPr>
        <p:spPr>
          <a:xfrm rot="16200000">
            <a:off x="-109654" y="2109906"/>
            <a:ext cx="33319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11940B7-EE91-436F-94B3-59A23EAF84F3}"/>
              </a:ext>
            </a:extLst>
          </p:cNvPr>
          <p:cNvGrpSpPr/>
          <p:nvPr/>
        </p:nvGrpSpPr>
        <p:grpSpPr>
          <a:xfrm>
            <a:off x="6038848" y="5013960"/>
            <a:ext cx="3752846" cy="1329690"/>
            <a:chOff x="971552" y="5013960"/>
            <a:chExt cx="3752846" cy="1329690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880514-75DE-4B2F-BC2F-ADF082D35615}"/>
                </a:ext>
              </a:extLst>
            </p:cNvPr>
            <p:cNvSpPr txBox="1"/>
            <p:nvPr/>
          </p:nvSpPr>
          <p:spPr>
            <a:xfrm>
              <a:off x="971552" y="5013960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16" name="Subtitle 6">
              <a:extLst>
                <a:ext uri="{FF2B5EF4-FFF2-40B4-BE49-F238E27FC236}">
                  <a16:creationId xmlns:a16="http://schemas.microsoft.com/office/drawing/2014/main" id="{83356183-7E8E-4FD0-A17A-827155E35757}"/>
                </a:ext>
              </a:extLst>
            </p:cNvPr>
            <p:cNvSpPr txBox="1">
              <a:spLocks/>
            </p:cNvSpPr>
            <p:nvPr/>
          </p:nvSpPr>
          <p:spPr>
            <a:xfrm>
              <a:off x="971552" y="5526652"/>
              <a:ext cx="3752846" cy="8169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injected humour, or randomised </a:t>
              </a:r>
              <a:r>
                <a:rPr lang="en-US" sz="900" i="1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there isn't anything embarrassing hidden in the middle of text.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A204DE6-A990-4C4C-A3ED-AF92D8890015}"/>
              </a:ext>
            </a:extLst>
          </p:cNvPr>
          <p:cNvCxnSpPr>
            <a:cxnSpLocks/>
          </p:cNvCxnSpPr>
          <p:nvPr/>
        </p:nvCxnSpPr>
        <p:spPr>
          <a:xfrm>
            <a:off x="1152590" y="5087560"/>
            <a:ext cx="4295710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510796B2-1BA1-42D3-8230-4109718B549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t="8871" b="88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25628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845589C7-0FE4-4481-A7B8-29FE56CFDA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/>
          <a:srcRect l="15211" r="15211"/>
          <a:stretch/>
        </p:blipFill>
        <p:spPr/>
      </p:pic>
      <p:sp>
        <p:nvSpPr>
          <p:cNvPr id="21" name="Rectangle 6">
            <a:extLst>
              <a:ext uri="{FF2B5EF4-FFF2-40B4-BE49-F238E27FC236}">
                <a16:creationId xmlns:a16="http://schemas.microsoft.com/office/drawing/2014/main" id="{81A89C1A-216E-48ED-91E4-98502B4796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333877-EAB1-4A29-AD61-EF915F1432B6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51BFA0-BE1F-4A51-AE1F-116E57C51B81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11" name="Subtitle 6">
            <a:extLst>
              <a:ext uri="{FF2B5EF4-FFF2-40B4-BE49-F238E27FC236}">
                <a16:creationId xmlns:a16="http://schemas.microsoft.com/office/drawing/2014/main" id="{4FFFEC60-1168-48CD-A331-F8DFA827519B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8F004FB-84C7-4D19-BDCC-F7490C92D3E3}"/>
              </a:ext>
            </a:extLst>
          </p:cNvPr>
          <p:cNvSpPr/>
          <p:nvPr/>
        </p:nvSpPr>
        <p:spPr>
          <a:xfrm>
            <a:off x="5936343" y="1280161"/>
            <a:ext cx="5284105" cy="5063489"/>
          </a:xfrm>
          <a:prstGeom prst="rect">
            <a:avLst/>
          </a:prstGeom>
          <a:solidFill>
            <a:schemeClr val="bg2">
              <a:lumMod val="50000"/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864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8B55891-E30F-4B13-BCA1-34D09BC9B13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19264" b="19264"/>
          <a:stretch>
            <a:fillRect/>
          </a:stretch>
        </p:blipFill>
        <p:spPr/>
      </p:pic>
      <p:sp>
        <p:nvSpPr>
          <p:cNvPr id="28" name="Rectangle 6">
            <a:extLst>
              <a:ext uri="{FF2B5EF4-FFF2-40B4-BE49-F238E27FC236}">
                <a16:creationId xmlns:a16="http://schemas.microsoft.com/office/drawing/2014/main" id="{9BE99A12-C6D5-4B58-9CE0-F51B62E91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0C347FC-A59F-494B-BF70-A2B4A3E4DDD5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BEB4ACB-035F-43C2-A9E1-BD74342CCE85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31" name="Subtitle 6">
            <a:extLst>
              <a:ext uri="{FF2B5EF4-FFF2-40B4-BE49-F238E27FC236}">
                <a16:creationId xmlns:a16="http://schemas.microsoft.com/office/drawing/2014/main" id="{5ADD66CF-4EA4-4FEE-B3EB-AD6B96E2477B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F6E6524-944B-48ED-808E-63A62CA69E8D}"/>
              </a:ext>
            </a:extLst>
          </p:cNvPr>
          <p:cNvSpPr txBox="1"/>
          <p:nvPr/>
        </p:nvSpPr>
        <p:spPr>
          <a:xfrm>
            <a:off x="9019727" y="1638980"/>
            <a:ext cx="1834973" cy="185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900" b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b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b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6EBD04D-64EC-40FB-9381-05E5E7423099}"/>
              </a:ext>
            </a:extLst>
          </p:cNvPr>
          <p:cNvSpPr txBox="1"/>
          <p:nvPr/>
        </p:nvSpPr>
        <p:spPr>
          <a:xfrm>
            <a:off x="9019727" y="4234640"/>
            <a:ext cx="1834973" cy="1850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000"/>
              </a:lnSpc>
            </a:pPr>
            <a:r>
              <a:rPr lang="en-US" sz="900" b="1" dirty="0">
                <a:latin typeface="Montserrat Light" charset="0"/>
                <a:ea typeface="Montserrat Light" charset="0"/>
                <a:cs typeface="Montserrat Light" charset="0"/>
              </a:rPr>
              <a:t>Have them for one. Living grass to for can't gathered waters had winged. Creepiest don't subdue which </a:t>
            </a:r>
            <a:r>
              <a:rPr lang="en-US" sz="900" b="1" dirty="0" err="1">
                <a:latin typeface="Montserrat Light" charset="0"/>
                <a:ea typeface="Montserrat Light" charset="0"/>
                <a:cs typeface="Montserrat Light" charset="0"/>
              </a:rPr>
              <a:t>i</a:t>
            </a:r>
            <a:r>
              <a:rPr lang="en-US" sz="900" b="1" dirty="0">
                <a:latin typeface="Montserrat Light" charset="0"/>
                <a:ea typeface="Montserrat Light" charset="0"/>
                <a:cs typeface="Montserrat Light" charset="0"/>
              </a:rPr>
              <a:t> two set had seasons. Fifth you'll, man wherein seas our creeping.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4128732A-F8E1-4E92-BDCB-646CED2D5D46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l="14085" r="1408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13047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D57E9061-1E04-4FEE-9E10-CADC8DAD97C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27234310-56FB-450C-B1E8-F267F25B667C}"/>
              </a:ext>
            </a:extLst>
          </p:cNvPr>
          <p:cNvGrpSpPr/>
          <p:nvPr/>
        </p:nvGrpSpPr>
        <p:grpSpPr>
          <a:xfrm>
            <a:off x="76200" y="821508"/>
            <a:ext cx="11849100" cy="5796314"/>
            <a:chOff x="29276675" y="4222750"/>
            <a:chExt cx="7700963" cy="3767138"/>
          </a:xfrm>
          <a:solidFill>
            <a:schemeClr val="bg1">
              <a:alpha val="8000"/>
            </a:schemeClr>
          </a:solidFill>
        </p:grpSpPr>
        <p:sp>
          <p:nvSpPr>
            <p:cNvPr id="38" name="Freeform 5">
              <a:extLst>
                <a:ext uri="{FF2B5EF4-FFF2-40B4-BE49-F238E27FC236}">
                  <a16:creationId xmlns:a16="http://schemas.microsoft.com/office/drawing/2014/main" id="{171B8021-7A03-4637-A0AC-94D6F20B50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76675" y="4222750"/>
              <a:ext cx="3521075" cy="3767138"/>
            </a:xfrm>
            <a:custGeom>
              <a:avLst/>
              <a:gdLst>
                <a:gd name="T0" fmla="*/ 49 w 976"/>
                <a:gd name="T1" fmla="*/ 214 h 1045"/>
                <a:gd name="T2" fmla="*/ 764 w 976"/>
                <a:gd name="T3" fmla="*/ 645 h 1045"/>
                <a:gd name="T4" fmla="*/ 699 w 976"/>
                <a:gd name="T5" fmla="*/ 565 h 1045"/>
                <a:gd name="T6" fmla="*/ 620 w 976"/>
                <a:gd name="T7" fmla="*/ 563 h 1045"/>
                <a:gd name="T8" fmla="*/ 532 w 976"/>
                <a:gd name="T9" fmla="*/ 525 h 1045"/>
                <a:gd name="T10" fmla="*/ 492 w 976"/>
                <a:gd name="T11" fmla="*/ 435 h 1045"/>
                <a:gd name="T12" fmla="*/ 580 w 976"/>
                <a:gd name="T13" fmla="*/ 415 h 1045"/>
                <a:gd name="T14" fmla="*/ 657 w 976"/>
                <a:gd name="T15" fmla="*/ 326 h 1045"/>
                <a:gd name="T16" fmla="*/ 676 w 976"/>
                <a:gd name="T17" fmla="*/ 296 h 1045"/>
                <a:gd name="T18" fmla="*/ 717 w 976"/>
                <a:gd name="T19" fmla="*/ 274 h 1045"/>
                <a:gd name="T20" fmla="*/ 721 w 976"/>
                <a:gd name="T21" fmla="*/ 282 h 1045"/>
                <a:gd name="T22" fmla="*/ 634 w 976"/>
                <a:gd name="T23" fmla="*/ 204 h 1045"/>
                <a:gd name="T24" fmla="*/ 579 w 976"/>
                <a:gd name="T25" fmla="*/ 272 h 1045"/>
                <a:gd name="T26" fmla="*/ 524 w 976"/>
                <a:gd name="T27" fmla="*/ 186 h 1045"/>
                <a:gd name="T28" fmla="*/ 543 w 976"/>
                <a:gd name="T29" fmla="*/ 170 h 1045"/>
                <a:gd name="T30" fmla="*/ 600 w 976"/>
                <a:gd name="T31" fmla="*/ 159 h 1045"/>
                <a:gd name="T32" fmla="*/ 630 w 976"/>
                <a:gd name="T33" fmla="*/ 189 h 1045"/>
                <a:gd name="T34" fmla="*/ 692 w 976"/>
                <a:gd name="T35" fmla="*/ 174 h 1045"/>
                <a:gd name="T36" fmla="*/ 544 w 976"/>
                <a:gd name="T37" fmla="*/ 123 h 1045"/>
                <a:gd name="T38" fmla="*/ 508 w 976"/>
                <a:gd name="T39" fmla="*/ 139 h 1045"/>
                <a:gd name="T40" fmla="*/ 426 w 976"/>
                <a:gd name="T41" fmla="*/ 156 h 1045"/>
                <a:gd name="T42" fmla="*/ 373 w 976"/>
                <a:gd name="T43" fmla="*/ 118 h 1045"/>
                <a:gd name="T44" fmla="*/ 359 w 976"/>
                <a:gd name="T45" fmla="*/ 146 h 1045"/>
                <a:gd name="T46" fmla="*/ 239 w 976"/>
                <a:gd name="T47" fmla="*/ 147 h 1045"/>
                <a:gd name="T48" fmla="*/ 91 w 976"/>
                <a:gd name="T49" fmla="*/ 138 h 1045"/>
                <a:gd name="T50" fmla="*/ 52 w 976"/>
                <a:gd name="T51" fmla="*/ 181 h 1045"/>
                <a:gd name="T52" fmla="*/ 99 w 976"/>
                <a:gd name="T53" fmla="*/ 226 h 1045"/>
                <a:gd name="T54" fmla="*/ 131 w 976"/>
                <a:gd name="T55" fmla="*/ 227 h 1045"/>
                <a:gd name="T56" fmla="*/ 256 w 976"/>
                <a:gd name="T57" fmla="*/ 246 h 1045"/>
                <a:gd name="T58" fmla="*/ 310 w 976"/>
                <a:gd name="T59" fmla="*/ 346 h 1045"/>
                <a:gd name="T60" fmla="*/ 394 w 976"/>
                <a:gd name="T61" fmla="*/ 465 h 1045"/>
                <a:gd name="T62" fmla="*/ 474 w 976"/>
                <a:gd name="T63" fmla="*/ 530 h 1045"/>
                <a:gd name="T64" fmla="*/ 580 w 976"/>
                <a:gd name="T65" fmla="*/ 585 h 1045"/>
                <a:gd name="T66" fmla="*/ 619 w 976"/>
                <a:gd name="T67" fmla="*/ 760 h 1045"/>
                <a:gd name="T68" fmla="*/ 622 w 976"/>
                <a:gd name="T69" fmla="*/ 926 h 1045"/>
                <a:gd name="T70" fmla="*/ 637 w 976"/>
                <a:gd name="T71" fmla="*/ 1030 h 1045"/>
                <a:gd name="T72" fmla="*/ 662 w 976"/>
                <a:gd name="T73" fmla="*/ 972 h 1045"/>
                <a:gd name="T74" fmla="*/ 715 w 976"/>
                <a:gd name="T75" fmla="*/ 876 h 1045"/>
                <a:gd name="T76" fmla="*/ 828 w 976"/>
                <a:gd name="T77" fmla="*/ 778 h 1045"/>
                <a:gd name="T78" fmla="*/ 570 w 976"/>
                <a:gd name="T79" fmla="*/ 343 h 1045"/>
                <a:gd name="T80" fmla="*/ 545 w 976"/>
                <a:gd name="T81" fmla="*/ 336 h 1045"/>
                <a:gd name="T82" fmla="*/ 524 w 976"/>
                <a:gd name="T83" fmla="*/ 301 h 1045"/>
                <a:gd name="T84" fmla="*/ 559 w 976"/>
                <a:gd name="T85" fmla="*/ 195 h 1045"/>
                <a:gd name="T86" fmla="*/ 420 w 976"/>
                <a:gd name="T87" fmla="*/ 114 h 1045"/>
                <a:gd name="T88" fmla="*/ 329 w 976"/>
                <a:gd name="T89" fmla="*/ 96 h 1045"/>
                <a:gd name="T90" fmla="*/ 462 w 976"/>
                <a:gd name="T91" fmla="*/ 89 h 1045"/>
                <a:gd name="T92" fmla="*/ 472 w 976"/>
                <a:gd name="T93" fmla="*/ 100 h 1045"/>
                <a:gd name="T94" fmla="*/ 507 w 976"/>
                <a:gd name="T95" fmla="*/ 122 h 1045"/>
                <a:gd name="T96" fmla="*/ 530 w 976"/>
                <a:gd name="T97" fmla="*/ 110 h 1045"/>
                <a:gd name="T98" fmla="*/ 974 w 976"/>
                <a:gd name="T99" fmla="*/ 174 h 1045"/>
                <a:gd name="T100" fmla="*/ 903 w 976"/>
                <a:gd name="T101" fmla="*/ 125 h 1045"/>
                <a:gd name="T102" fmla="*/ 895 w 976"/>
                <a:gd name="T103" fmla="*/ 9 h 1045"/>
                <a:gd name="T104" fmla="*/ 769 w 976"/>
                <a:gd name="T105" fmla="*/ 14 h 1045"/>
                <a:gd name="T106" fmla="*/ 626 w 976"/>
                <a:gd name="T107" fmla="*/ 88 h 1045"/>
                <a:gd name="T108" fmla="*/ 747 w 976"/>
                <a:gd name="T109" fmla="*/ 144 h 1045"/>
                <a:gd name="T110" fmla="*/ 750 w 976"/>
                <a:gd name="T111" fmla="*/ 197 h 1045"/>
                <a:gd name="T112" fmla="*/ 868 w 976"/>
                <a:gd name="T113" fmla="*/ 157 h 1045"/>
                <a:gd name="T114" fmla="*/ 571 w 976"/>
                <a:gd name="T115" fmla="*/ 479 h 1045"/>
                <a:gd name="T116" fmla="*/ 664 w 976"/>
                <a:gd name="T117" fmla="*/ 510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76" h="1045">
                  <a:moveTo>
                    <a:pt x="55" y="254"/>
                  </a:moveTo>
                  <a:cubicBezTo>
                    <a:pt x="49" y="252"/>
                    <a:pt x="52" y="262"/>
                    <a:pt x="47" y="263"/>
                  </a:cubicBezTo>
                  <a:cubicBezTo>
                    <a:pt x="42" y="264"/>
                    <a:pt x="36" y="267"/>
                    <a:pt x="40" y="269"/>
                  </a:cubicBezTo>
                  <a:cubicBezTo>
                    <a:pt x="44" y="270"/>
                    <a:pt x="53" y="268"/>
                    <a:pt x="54" y="266"/>
                  </a:cubicBezTo>
                  <a:cubicBezTo>
                    <a:pt x="55" y="264"/>
                    <a:pt x="56" y="255"/>
                    <a:pt x="55" y="254"/>
                  </a:cubicBezTo>
                  <a:close/>
                  <a:moveTo>
                    <a:pt x="22" y="271"/>
                  </a:moveTo>
                  <a:cubicBezTo>
                    <a:pt x="21" y="270"/>
                    <a:pt x="15" y="267"/>
                    <a:pt x="15" y="267"/>
                  </a:cubicBezTo>
                  <a:cubicBezTo>
                    <a:pt x="9" y="267"/>
                    <a:pt x="3" y="267"/>
                    <a:pt x="2" y="270"/>
                  </a:cubicBezTo>
                  <a:cubicBezTo>
                    <a:pt x="0" y="272"/>
                    <a:pt x="7" y="274"/>
                    <a:pt x="11" y="274"/>
                  </a:cubicBezTo>
                  <a:cubicBezTo>
                    <a:pt x="15" y="274"/>
                    <a:pt x="24" y="271"/>
                    <a:pt x="22" y="271"/>
                  </a:cubicBezTo>
                  <a:close/>
                  <a:moveTo>
                    <a:pt x="56" y="213"/>
                  </a:moveTo>
                  <a:cubicBezTo>
                    <a:pt x="52" y="213"/>
                    <a:pt x="54" y="213"/>
                    <a:pt x="49" y="214"/>
                  </a:cubicBezTo>
                  <a:cubicBezTo>
                    <a:pt x="47" y="215"/>
                    <a:pt x="53" y="219"/>
                    <a:pt x="55" y="219"/>
                  </a:cubicBezTo>
                  <a:cubicBezTo>
                    <a:pt x="57" y="219"/>
                    <a:pt x="60" y="213"/>
                    <a:pt x="56" y="213"/>
                  </a:cubicBezTo>
                  <a:close/>
                  <a:moveTo>
                    <a:pt x="847" y="680"/>
                  </a:moveTo>
                  <a:cubicBezTo>
                    <a:pt x="844" y="678"/>
                    <a:pt x="836" y="677"/>
                    <a:pt x="833" y="673"/>
                  </a:cubicBezTo>
                  <a:cubicBezTo>
                    <a:pt x="830" y="668"/>
                    <a:pt x="821" y="663"/>
                    <a:pt x="818" y="664"/>
                  </a:cubicBezTo>
                  <a:cubicBezTo>
                    <a:pt x="815" y="665"/>
                    <a:pt x="810" y="666"/>
                    <a:pt x="806" y="663"/>
                  </a:cubicBezTo>
                  <a:cubicBezTo>
                    <a:pt x="801" y="660"/>
                    <a:pt x="795" y="657"/>
                    <a:pt x="792" y="654"/>
                  </a:cubicBezTo>
                  <a:cubicBezTo>
                    <a:pt x="790" y="652"/>
                    <a:pt x="783" y="650"/>
                    <a:pt x="780" y="650"/>
                  </a:cubicBezTo>
                  <a:cubicBezTo>
                    <a:pt x="777" y="650"/>
                    <a:pt x="777" y="648"/>
                    <a:pt x="772" y="655"/>
                  </a:cubicBezTo>
                  <a:cubicBezTo>
                    <a:pt x="768" y="662"/>
                    <a:pt x="772" y="665"/>
                    <a:pt x="764" y="663"/>
                  </a:cubicBezTo>
                  <a:cubicBezTo>
                    <a:pt x="756" y="662"/>
                    <a:pt x="765" y="662"/>
                    <a:pt x="770" y="654"/>
                  </a:cubicBezTo>
                  <a:cubicBezTo>
                    <a:pt x="775" y="647"/>
                    <a:pt x="769" y="643"/>
                    <a:pt x="764" y="645"/>
                  </a:cubicBezTo>
                  <a:cubicBezTo>
                    <a:pt x="759" y="646"/>
                    <a:pt x="763" y="650"/>
                    <a:pt x="754" y="652"/>
                  </a:cubicBezTo>
                  <a:cubicBezTo>
                    <a:pt x="746" y="654"/>
                    <a:pt x="746" y="648"/>
                    <a:pt x="751" y="646"/>
                  </a:cubicBezTo>
                  <a:cubicBezTo>
                    <a:pt x="756" y="645"/>
                    <a:pt x="766" y="640"/>
                    <a:pt x="766" y="637"/>
                  </a:cubicBezTo>
                  <a:cubicBezTo>
                    <a:pt x="766" y="635"/>
                    <a:pt x="765" y="628"/>
                    <a:pt x="761" y="628"/>
                  </a:cubicBezTo>
                  <a:cubicBezTo>
                    <a:pt x="756" y="628"/>
                    <a:pt x="757" y="622"/>
                    <a:pt x="751" y="614"/>
                  </a:cubicBezTo>
                  <a:cubicBezTo>
                    <a:pt x="745" y="606"/>
                    <a:pt x="736" y="597"/>
                    <a:pt x="730" y="598"/>
                  </a:cubicBezTo>
                  <a:cubicBezTo>
                    <a:pt x="724" y="600"/>
                    <a:pt x="720" y="605"/>
                    <a:pt x="717" y="599"/>
                  </a:cubicBezTo>
                  <a:cubicBezTo>
                    <a:pt x="714" y="592"/>
                    <a:pt x="711" y="591"/>
                    <a:pt x="708" y="587"/>
                  </a:cubicBezTo>
                  <a:cubicBezTo>
                    <a:pt x="706" y="584"/>
                    <a:pt x="701" y="587"/>
                    <a:pt x="700" y="585"/>
                  </a:cubicBezTo>
                  <a:cubicBezTo>
                    <a:pt x="698" y="584"/>
                    <a:pt x="698" y="584"/>
                    <a:pt x="698" y="584"/>
                  </a:cubicBezTo>
                  <a:cubicBezTo>
                    <a:pt x="698" y="584"/>
                    <a:pt x="691" y="585"/>
                    <a:pt x="695" y="580"/>
                  </a:cubicBezTo>
                  <a:cubicBezTo>
                    <a:pt x="699" y="574"/>
                    <a:pt x="700" y="564"/>
                    <a:pt x="699" y="565"/>
                  </a:cubicBezTo>
                  <a:cubicBezTo>
                    <a:pt x="697" y="565"/>
                    <a:pt x="694" y="574"/>
                    <a:pt x="692" y="573"/>
                  </a:cubicBezTo>
                  <a:cubicBezTo>
                    <a:pt x="689" y="573"/>
                    <a:pt x="691" y="571"/>
                    <a:pt x="686" y="568"/>
                  </a:cubicBezTo>
                  <a:cubicBezTo>
                    <a:pt x="681" y="564"/>
                    <a:pt x="673" y="567"/>
                    <a:pt x="673" y="570"/>
                  </a:cubicBezTo>
                  <a:cubicBezTo>
                    <a:pt x="673" y="573"/>
                    <a:pt x="670" y="576"/>
                    <a:pt x="670" y="576"/>
                  </a:cubicBezTo>
                  <a:cubicBezTo>
                    <a:pt x="670" y="576"/>
                    <a:pt x="669" y="574"/>
                    <a:pt x="667" y="570"/>
                  </a:cubicBezTo>
                  <a:cubicBezTo>
                    <a:pt x="666" y="566"/>
                    <a:pt x="658" y="566"/>
                    <a:pt x="655" y="569"/>
                  </a:cubicBezTo>
                  <a:cubicBezTo>
                    <a:pt x="651" y="573"/>
                    <a:pt x="649" y="560"/>
                    <a:pt x="646" y="560"/>
                  </a:cubicBezTo>
                  <a:cubicBezTo>
                    <a:pt x="644" y="560"/>
                    <a:pt x="639" y="563"/>
                    <a:pt x="636" y="569"/>
                  </a:cubicBezTo>
                  <a:cubicBezTo>
                    <a:pt x="634" y="574"/>
                    <a:pt x="635" y="582"/>
                    <a:pt x="633" y="582"/>
                  </a:cubicBezTo>
                  <a:cubicBezTo>
                    <a:pt x="630" y="581"/>
                    <a:pt x="630" y="571"/>
                    <a:pt x="630" y="567"/>
                  </a:cubicBezTo>
                  <a:cubicBezTo>
                    <a:pt x="631" y="563"/>
                    <a:pt x="637" y="557"/>
                    <a:pt x="633" y="556"/>
                  </a:cubicBezTo>
                  <a:cubicBezTo>
                    <a:pt x="628" y="555"/>
                    <a:pt x="622" y="562"/>
                    <a:pt x="620" y="563"/>
                  </a:cubicBezTo>
                  <a:cubicBezTo>
                    <a:pt x="617" y="563"/>
                    <a:pt x="612" y="568"/>
                    <a:pt x="609" y="573"/>
                  </a:cubicBezTo>
                  <a:cubicBezTo>
                    <a:pt x="606" y="577"/>
                    <a:pt x="604" y="580"/>
                    <a:pt x="601" y="582"/>
                  </a:cubicBezTo>
                  <a:cubicBezTo>
                    <a:pt x="598" y="584"/>
                    <a:pt x="593" y="582"/>
                    <a:pt x="594" y="580"/>
                  </a:cubicBezTo>
                  <a:cubicBezTo>
                    <a:pt x="595" y="579"/>
                    <a:pt x="586" y="572"/>
                    <a:pt x="584" y="574"/>
                  </a:cubicBezTo>
                  <a:cubicBezTo>
                    <a:pt x="582" y="577"/>
                    <a:pt x="578" y="579"/>
                    <a:pt x="573" y="581"/>
                  </a:cubicBezTo>
                  <a:cubicBezTo>
                    <a:pt x="568" y="584"/>
                    <a:pt x="564" y="578"/>
                    <a:pt x="563" y="576"/>
                  </a:cubicBezTo>
                  <a:cubicBezTo>
                    <a:pt x="562" y="573"/>
                    <a:pt x="560" y="573"/>
                    <a:pt x="560" y="565"/>
                  </a:cubicBezTo>
                  <a:cubicBezTo>
                    <a:pt x="559" y="557"/>
                    <a:pt x="561" y="548"/>
                    <a:pt x="562" y="543"/>
                  </a:cubicBezTo>
                  <a:cubicBezTo>
                    <a:pt x="564" y="538"/>
                    <a:pt x="555" y="529"/>
                    <a:pt x="551" y="529"/>
                  </a:cubicBezTo>
                  <a:cubicBezTo>
                    <a:pt x="547" y="530"/>
                    <a:pt x="544" y="534"/>
                    <a:pt x="540" y="533"/>
                  </a:cubicBezTo>
                  <a:cubicBezTo>
                    <a:pt x="536" y="533"/>
                    <a:pt x="538" y="532"/>
                    <a:pt x="532" y="532"/>
                  </a:cubicBezTo>
                  <a:cubicBezTo>
                    <a:pt x="527" y="532"/>
                    <a:pt x="531" y="530"/>
                    <a:pt x="532" y="525"/>
                  </a:cubicBezTo>
                  <a:cubicBezTo>
                    <a:pt x="533" y="519"/>
                    <a:pt x="530" y="512"/>
                    <a:pt x="536" y="507"/>
                  </a:cubicBezTo>
                  <a:cubicBezTo>
                    <a:pt x="542" y="502"/>
                    <a:pt x="540" y="491"/>
                    <a:pt x="536" y="490"/>
                  </a:cubicBezTo>
                  <a:cubicBezTo>
                    <a:pt x="532" y="490"/>
                    <a:pt x="526" y="492"/>
                    <a:pt x="521" y="491"/>
                  </a:cubicBezTo>
                  <a:cubicBezTo>
                    <a:pt x="516" y="491"/>
                    <a:pt x="513" y="496"/>
                    <a:pt x="514" y="501"/>
                  </a:cubicBezTo>
                  <a:cubicBezTo>
                    <a:pt x="516" y="507"/>
                    <a:pt x="512" y="510"/>
                    <a:pt x="510" y="510"/>
                  </a:cubicBezTo>
                  <a:cubicBezTo>
                    <a:pt x="509" y="509"/>
                    <a:pt x="507" y="506"/>
                    <a:pt x="501" y="511"/>
                  </a:cubicBezTo>
                  <a:cubicBezTo>
                    <a:pt x="495" y="516"/>
                    <a:pt x="493" y="514"/>
                    <a:pt x="487" y="508"/>
                  </a:cubicBezTo>
                  <a:cubicBezTo>
                    <a:pt x="482" y="503"/>
                    <a:pt x="476" y="497"/>
                    <a:pt x="475" y="489"/>
                  </a:cubicBezTo>
                  <a:cubicBezTo>
                    <a:pt x="473" y="480"/>
                    <a:pt x="473" y="472"/>
                    <a:pt x="475" y="467"/>
                  </a:cubicBezTo>
                  <a:cubicBezTo>
                    <a:pt x="477" y="462"/>
                    <a:pt x="477" y="454"/>
                    <a:pt x="474" y="452"/>
                  </a:cubicBezTo>
                  <a:cubicBezTo>
                    <a:pt x="471" y="451"/>
                    <a:pt x="478" y="445"/>
                    <a:pt x="481" y="444"/>
                  </a:cubicBezTo>
                  <a:cubicBezTo>
                    <a:pt x="485" y="443"/>
                    <a:pt x="491" y="437"/>
                    <a:pt x="492" y="435"/>
                  </a:cubicBezTo>
                  <a:cubicBezTo>
                    <a:pt x="493" y="432"/>
                    <a:pt x="498" y="433"/>
                    <a:pt x="503" y="433"/>
                  </a:cubicBezTo>
                  <a:cubicBezTo>
                    <a:pt x="509" y="433"/>
                    <a:pt x="510" y="433"/>
                    <a:pt x="516" y="436"/>
                  </a:cubicBezTo>
                  <a:cubicBezTo>
                    <a:pt x="522" y="440"/>
                    <a:pt x="523" y="435"/>
                    <a:pt x="523" y="433"/>
                  </a:cubicBezTo>
                  <a:cubicBezTo>
                    <a:pt x="523" y="431"/>
                    <a:pt x="526" y="430"/>
                    <a:pt x="532" y="430"/>
                  </a:cubicBezTo>
                  <a:cubicBezTo>
                    <a:pt x="538" y="431"/>
                    <a:pt x="546" y="426"/>
                    <a:pt x="547" y="427"/>
                  </a:cubicBezTo>
                  <a:cubicBezTo>
                    <a:pt x="549" y="429"/>
                    <a:pt x="552" y="436"/>
                    <a:pt x="555" y="434"/>
                  </a:cubicBezTo>
                  <a:cubicBezTo>
                    <a:pt x="558" y="432"/>
                    <a:pt x="559" y="427"/>
                    <a:pt x="560" y="435"/>
                  </a:cubicBezTo>
                  <a:cubicBezTo>
                    <a:pt x="561" y="442"/>
                    <a:pt x="564" y="453"/>
                    <a:pt x="568" y="455"/>
                  </a:cubicBezTo>
                  <a:cubicBezTo>
                    <a:pt x="573" y="457"/>
                    <a:pt x="571" y="464"/>
                    <a:pt x="575" y="465"/>
                  </a:cubicBezTo>
                  <a:cubicBezTo>
                    <a:pt x="580" y="465"/>
                    <a:pt x="582" y="453"/>
                    <a:pt x="580" y="449"/>
                  </a:cubicBezTo>
                  <a:cubicBezTo>
                    <a:pt x="579" y="444"/>
                    <a:pt x="576" y="432"/>
                    <a:pt x="573" y="429"/>
                  </a:cubicBezTo>
                  <a:cubicBezTo>
                    <a:pt x="571" y="426"/>
                    <a:pt x="575" y="418"/>
                    <a:pt x="580" y="415"/>
                  </a:cubicBezTo>
                  <a:cubicBezTo>
                    <a:pt x="585" y="413"/>
                    <a:pt x="593" y="400"/>
                    <a:pt x="597" y="397"/>
                  </a:cubicBezTo>
                  <a:cubicBezTo>
                    <a:pt x="601" y="393"/>
                    <a:pt x="612" y="392"/>
                    <a:pt x="609" y="387"/>
                  </a:cubicBezTo>
                  <a:cubicBezTo>
                    <a:pt x="606" y="382"/>
                    <a:pt x="603" y="377"/>
                    <a:pt x="603" y="374"/>
                  </a:cubicBezTo>
                  <a:cubicBezTo>
                    <a:pt x="603" y="370"/>
                    <a:pt x="606" y="371"/>
                    <a:pt x="608" y="374"/>
                  </a:cubicBezTo>
                  <a:cubicBezTo>
                    <a:pt x="609" y="376"/>
                    <a:pt x="615" y="370"/>
                    <a:pt x="614" y="367"/>
                  </a:cubicBezTo>
                  <a:cubicBezTo>
                    <a:pt x="612" y="364"/>
                    <a:pt x="613" y="360"/>
                    <a:pt x="617" y="360"/>
                  </a:cubicBezTo>
                  <a:cubicBezTo>
                    <a:pt x="620" y="361"/>
                    <a:pt x="621" y="357"/>
                    <a:pt x="620" y="355"/>
                  </a:cubicBezTo>
                  <a:cubicBezTo>
                    <a:pt x="618" y="352"/>
                    <a:pt x="623" y="349"/>
                    <a:pt x="627" y="350"/>
                  </a:cubicBezTo>
                  <a:cubicBezTo>
                    <a:pt x="630" y="352"/>
                    <a:pt x="642" y="353"/>
                    <a:pt x="644" y="350"/>
                  </a:cubicBezTo>
                  <a:cubicBezTo>
                    <a:pt x="645" y="348"/>
                    <a:pt x="638" y="343"/>
                    <a:pt x="638" y="338"/>
                  </a:cubicBezTo>
                  <a:cubicBezTo>
                    <a:pt x="638" y="333"/>
                    <a:pt x="644" y="329"/>
                    <a:pt x="648" y="328"/>
                  </a:cubicBezTo>
                  <a:cubicBezTo>
                    <a:pt x="652" y="327"/>
                    <a:pt x="656" y="328"/>
                    <a:pt x="657" y="326"/>
                  </a:cubicBezTo>
                  <a:cubicBezTo>
                    <a:pt x="657" y="324"/>
                    <a:pt x="662" y="319"/>
                    <a:pt x="663" y="324"/>
                  </a:cubicBezTo>
                  <a:cubicBezTo>
                    <a:pt x="664" y="328"/>
                    <a:pt x="663" y="335"/>
                    <a:pt x="667" y="335"/>
                  </a:cubicBezTo>
                  <a:cubicBezTo>
                    <a:pt x="671" y="335"/>
                    <a:pt x="676" y="330"/>
                    <a:pt x="678" y="329"/>
                  </a:cubicBezTo>
                  <a:cubicBezTo>
                    <a:pt x="680" y="329"/>
                    <a:pt x="689" y="326"/>
                    <a:pt x="691" y="325"/>
                  </a:cubicBezTo>
                  <a:cubicBezTo>
                    <a:pt x="693" y="325"/>
                    <a:pt x="706" y="324"/>
                    <a:pt x="704" y="319"/>
                  </a:cubicBezTo>
                  <a:cubicBezTo>
                    <a:pt x="703" y="315"/>
                    <a:pt x="701" y="311"/>
                    <a:pt x="700" y="309"/>
                  </a:cubicBezTo>
                  <a:cubicBezTo>
                    <a:pt x="698" y="307"/>
                    <a:pt x="697" y="310"/>
                    <a:pt x="694" y="313"/>
                  </a:cubicBezTo>
                  <a:cubicBezTo>
                    <a:pt x="692" y="316"/>
                    <a:pt x="689" y="316"/>
                    <a:pt x="688" y="313"/>
                  </a:cubicBezTo>
                  <a:cubicBezTo>
                    <a:pt x="687" y="311"/>
                    <a:pt x="688" y="303"/>
                    <a:pt x="685" y="306"/>
                  </a:cubicBezTo>
                  <a:cubicBezTo>
                    <a:pt x="681" y="308"/>
                    <a:pt x="681" y="311"/>
                    <a:pt x="678" y="310"/>
                  </a:cubicBezTo>
                  <a:cubicBezTo>
                    <a:pt x="676" y="308"/>
                    <a:pt x="674" y="304"/>
                    <a:pt x="674" y="304"/>
                  </a:cubicBezTo>
                  <a:cubicBezTo>
                    <a:pt x="674" y="304"/>
                    <a:pt x="680" y="301"/>
                    <a:pt x="676" y="296"/>
                  </a:cubicBezTo>
                  <a:cubicBezTo>
                    <a:pt x="672" y="290"/>
                    <a:pt x="667" y="291"/>
                    <a:pt x="662" y="294"/>
                  </a:cubicBezTo>
                  <a:cubicBezTo>
                    <a:pt x="657" y="297"/>
                    <a:pt x="657" y="297"/>
                    <a:pt x="651" y="299"/>
                  </a:cubicBezTo>
                  <a:cubicBezTo>
                    <a:pt x="645" y="300"/>
                    <a:pt x="642" y="302"/>
                    <a:pt x="642" y="302"/>
                  </a:cubicBezTo>
                  <a:cubicBezTo>
                    <a:pt x="642" y="302"/>
                    <a:pt x="644" y="293"/>
                    <a:pt x="647" y="289"/>
                  </a:cubicBezTo>
                  <a:cubicBezTo>
                    <a:pt x="651" y="285"/>
                    <a:pt x="662" y="287"/>
                    <a:pt x="665" y="283"/>
                  </a:cubicBezTo>
                  <a:cubicBezTo>
                    <a:pt x="668" y="280"/>
                    <a:pt x="676" y="285"/>
                    <a:pt x="676" y="285"/>
                  </a:cubicBezTo>
                  <a:cubicBezTo>
                    <a:pt x="676" y="285"/>
                    <a:pt x="681" y="280"/>
                    <a:pt x="681" y="283"/>
                  </a:cubicBezTo>
                  <a:cubicBezTo>
                    <a:pt x="681" y="286"/>
                    <a:pt x="680" y="294"/>
                    <a:pt x="683" y="294"/>
                  </a:cubicBezTo>
                  <a:cubicBezTo>
                    <a:pt x="686" y="294"/>
                    <a:pt x="694" y="289"/>
                    <a:pt x="691" y="288"/>
                  </a:cubicBezTo>
                  <a:cubicBezTo>
                    <a:pt x="687" y="287"/>
                    <a:pt x="693" y="285"/>
                    <a:pt x="697" y="282"/>
                  </a:cubicBezTo>
                  <a:cubicBezTo>
                    <a:pt x="700" y="279"/>
                    <a:pt x="707" y="282"/>
                    <a:pt x="709" y="281"/>
                  </a:cubicBezTo>
                  <a:cubicBezTo>
                    <a:pt x="712" y="280"/>
                    <a:pt x="713" y="274"/>
                    <a:pt x="717" y="274"/>
                  </a:cubicBezTo>
                  <a:cubicBezTo>
                    <a:pt x="720" y="274"/>
                    <a:pt x="722" y="280"/>
                    <a:pt x="717" y="283"/>
                  </a:cubicBezTo>
                  <a:cubicBezTo>
                    <a:pt x="712" y="287"/>
                    <a:pt x="711" y="296"/>
                    <a:pt x="708" y="299"/>
                  </a:cubicBezTo>
                  <a:cubicBezTo>
                    <a:pt x="706" y="301"/>
                    <a:pt x="707" y="304"/>
                    <a:pt x="712" y="303"/>
                  </a:cubicBezTo>
                  <a:cubicBezTo>
                    <a:pt x="716" y="303"/>
                    <a:pt x="719" y="304"/>
                    <a:pt x="723" y="303"/>
                  </a:cubicBezTo>
                  <a:cubicBezTo>
                    <a:pt x="727" y="302"/>
                    <a:pt x="729" y="304"/>
                    <a:pt x="730" y="306"/>
                  </a:cubicBezTo>
                  <a:cubicBezTo>
                    <a:pt x="731" y="308"/>
                    <a:pt x="734" y="304"/>
                    <a:pt x="734" y="304"/>
                  </a:cubicBezTo>
                  <a:cubicBezTo>
                    <a:pt x="734" y="304"/>
                    <a:pt x="740" y="302"/>
                    <a:pt x="742" y="305"/>
                  </a:cubicBezTo>
                  <a:cubicBezTo>
                    <a:pt x="745" y="308"/>
                    <a:pt x="746" y="303"/>
                    <a:pt x="745" y="300"/>
                  </a:cubicBezTo>
                  <a:cubicBezTo>
                    <a:pt x="743" y="297"/>
                    <a:pt x="741" y="294"/>
                    <a:pt x="739" y="291"/>
                  </a:cubicBezTo>
                  <a:cubicBezTo>
                    <a:pt x="738" y="287"/>
                    <a:pt x="736" y="286"/>
                    <a:pt x="732" y="287"/>
                  </a:cubicBezTo>
                  <a:cubicBezTo>
                    <a:pt x="728" y="288"/>
                    <a:pt x="727" y="286"/>
                    <a:pt x="724" y="284"/>
                  </a:cubicBezTo>
                  <a:cubicBezTo>
                    <a:pt x="721" y="282"/>
                    <a:pt x="719" y="286"/>
                    <a:pt x="721" y="282"/>
                  </a:cubicBezTo>
                  <a:cubicBezTo>
                    <a:pt x="723" y="278"/>
                    <a:pt x="724" y="277"/>
                    <a:pt x="726" y="273"/>
                  </a:cubicBezTo>
                  <a:cubicBezTo>
                    <a:pt x="728" y="269"/>
                    <a:pt x="734" y="263"/>
                    <a:pt x="728" y="261"/>
                  </a:cubicBezTo>
                  <a:cubicBezTo>
                    <a:pt x="721" y="259"/>
                    <a:pt x="719" y="258"/>
                    <a:pt x="718" y="254"/>
                  </a:cubicBezTo>
                  <a:cubicBezTo>
                    <a:pt x="717" y="250"/>
                    <a:pt x="709" y="244"/>
                    <a:pt x="707" y="244"/>
                  </a:cubicBezTo>
                  <a:cubicBezTo>
                    <a:pt x="705" y="244"/>
                    <a:pt x="695" y="246"/>
                    <a:pt x="694" y="243"/>
                  </a:cubicBezTo>
                  <a:cubicBezTo>
                    <a:pt x="694" y="240"/>
                    <a:pt x="691" y="231"/>
                    <a:pt x="689" y="228"/>
                  </a:cubicBezTo>
                  <a:cubicBezTo>
                    <a:pt x="686" y="225"/>
                    <a:pt x="676" y="211"/>
                    <a:pt x="675" y="210"/>
                  </a:cubicBezTo>
                  <a:cubicBezTo>
                    <a:pt x="673" y="209"/>
                    <a:pt x="671" y="210"/>
                    <a:pt x="667" y="217"/>
                  </a:cubicBezTo>
                  <a:cubicBezTo>
                    <a:pt x="662" y="224"/>
                    <a:pt x="658" y="225"/>
                    <a:pt x="654" y="224"/>
                  </a:cubicBezTo>
                  <a:cubicBezTo>
                    <a:pt x="651" y="222"/>
                    <a:pt x="647" y="224"/>
                    <a:pt x="643" y="219"/>
                  </a:cubicBezTo>
                  <a:cubicBezTo>
                    <a:pt x="639" y="214"/>
                    <a:pt x="650" y="212"/>
                    <a:pt x="649" y="209"/>
                  </a:cubicBezTo>
                  <a:cubicBezTo>
                    <a:pt x="647" y="206"/>
                    <a:pt x="639" y="205"/>
                    <a:pt x="634" y="204"/>
                  </a:cubicBezTo>
                  <a:cubicBezTo>
                    <a:pt x="628" y="203"/>
                    <a:pt x="625" y="197"/>
                    <a:pt x="617" y="196"/>
                  </a:cubicBezTo>
                  <a:cubicBezTo>
                    <a:pt x="609" y="195"/>
                    <a:pt x="600" y="197"/>
                    <a:pt x="597" y="197"/>
                  </a:cubicBezTo>
                  <a:cubicBezTo>
                    <a:pt x="595" y="197"/>
                    <a:pt x="595" y="202"/>
                    <a:pt x="594" y="208"/>
                  </a:cubicBezTo>
                  <a:cubicBezTo>
                    <a:pt x="593" y="215"/>
                    <a:pt x="597" y="217"/>
                    <a:pt x="593" y="218"/>
                  </a:cubicBezTo>
                  <a:cubicBezTo>
                    <a:pt x="588" y="219"/>
                    <a:pt x="586" y="220"/>
                    <a:pt x="591" y="222"/>
                  </a:cubicBezTo>
                  <a:cubicBezTo>
                    <a:pt x="595" y="225"/>
                    <a:pt x="602" y="235"/>
                    <a:pt x="602" y="235"/>
                  </a:cubicBezTo>
                  <a:cubicBezTo>
                    <a:pt x="602" y="235"/>
                    <a:pt x="602" y="240"/>
                    <a:pt x="598" y="243"/>
                  </a:cubicBezTo>
                  <a:cubicBezTo>
                    <a:pt x="594" y="246"/>
                    <a:pt x="591" y="249"/>
                    <a:pt x="589" y="246"/>
                  </a:cubicBezTo>
                  <a:cubicBezTo>
                    <a:pt x="587" y="242"/>
                    <a:pt x="581" y="242"/>
                    <a:pt x="582" y="246"/>
                  </a:cubicBezTo>
                  <a:cubicBezTo>
                    <a:pt x="584" y="250"/>
                    <a:pt x="587" y="252"/>
                    <a:pt x="587" y="255"/>
                  </a:cubicBezTo>
                  <a:cubicBezTo>
                    <a:pt x="587" y="259"/>
                    <a:pt x="592" y="268"/>
                    <a:pt x="589" y="271"/>
                  </a:cubicBezTo>
                  <a:cubicBezTo>
                    <a:pt x="586" y="274"/>
                    <a:pt x="582" y="272"/>
                    <a:pt x="579" y="272"/>
                  </a:cubicBezTo>
                  <a:cubicBezTo>
                    <a:pt x="577" y="273"/>
                    <a:pt x="574" y="267"/>
                    <a:pt x="576" y="266"/>
                  </a:cubicBezTo>
                  <a:cubicBezTo>
                    <a:pt x="578" y="265"/>
                    <a:pt x="576" y="256"/>
                    <a:pt x="576" y="256"/>
                  </a:cubicBezTo>
                  <a:cubicBezTo>
                    <a:pt x="576" y="256"/>
                    <a:pt x="570" y="266"/>
                    <a:pt x="570" y="261"/>
                  </a:cubicBezTo>
                  <a:cubicBezTo>
                    <a:pt x="571" y="255"/>
                    <a:pt x="567" y="255"/>
                    <a:pt x="567" y="250"/>
                  </a:cubicBezTo>
                  <a:cubicBezTo>
                    <a:pt x="567" y="246"/>
                    <a:pt x="563" y="240"/>
                    <a:pt x="558" y="241"/>
                  </a:cubicBezTo>
                  <a:cubicBezTo>
                    <a:pt x="554" y="243"/>
                    <a:pt x="549" y="244"/>
                    <a:pt x="541" y="242"/>
                  </a:cubicBezTo>
                  <a:cubicBezTo>
                    <a:pt x="532" y="240"/>
                    <a:pt x="528" y="239"/>
                    <a:pt x="521" y="235"/>
                  </a:cubicBezTo>
                  <a:cubicBezTo>
                    <a:pt x="514" y="230"/>
                    <a:pt x="511" y="233"/>
                    <a:pt x="508" y="234"/>
                  </a:cubicBezTo>
                  <a:cubicBezTo>
                    <a:pt x="504" y="235"/>
                    <a:pt x="505" y="225"/>
                    <a:pt x="501" y="224"/>
                  </a:cubicBezTo>
                  <a:cubicBezTo>
                    <a:pt x="496" y="223"/>
                    <a:pt x="499" y="222"/>
                    <a:pt x="498" y="214"/>
                  </a:cubicBezTo>
                  <a:cubicBezTo>
                    <a:pt x="497" y="206"/>
                    <a:pt x="494" y="208"/>
                    <a:pt x="505" y="199"/>
                  </a:cubicBezTo>
                  <a:cubicBezTo>
                    <a:pt x="517" y="191"/>
                    <a:pt x="515" y="187"/>
                    <a:pt x="524" y="186"/>
                  </a:cubicBezTo>
                  <a:cubicBezTo>
                    <a:pt x="533" y="184"/>
                    <a:pt x="536" y="191"/>
                    <a:pt x="536" y="188"/>
                  </a:cubicBezTo>
                  <a:cubicBezTo>
                    <a:pt x="536" y="185"/>
                    <a:pt x="539" y="169"/>
                    <a:pt x="539" y="175"/>
                  </a:cubicBezTo>
                  <a:cubicBezTo>
                    <a:pt x="539" y="181"/>
                    <a:pt x="549" y="181"/>
                    <a:pt x="545" y="186"/>
                  </a:cubicBezTo>
                  <a:cubicBezTo>
                    <a:pt x="540" y="190"/>
                    <a:pt x="543" y="191"/>
                    <a:pt x="546" y="191"/>
                  </a:cubicBezTo>
                  <a:cubicBezTo>
                    <a:pt x="550" y="191"/>
                    <a:pt x="557" y="186"/>
                    <a:pt x="557" y="186"/>
                  </a:cubicBezTo>
                  <a:cubicBezTo>
                    <a:pt x="557" y="186"/>
                    <a:pt x="565" y="182"/>
                    <a:pt x="567" y="186"/>
                  </a:cubicBezTo>
                  <a:cubicBezTo>
                    <a:pt x="569" y="189"/>
                    <a:pt x="569" y="193"/>
                    <a:pt x="573" y="193"/>
                  </a:cubicBezTo>
                  <a:cubicBezTo>
                    <a:pt x="576" y="193"/>
                    <a:pt x="584" y="188"/>
                    <a:pt x="577" y="184"/>
                  </a:cubicBezTo>
                  <a:cubicBezTo>
                    <a:pt x="571" y="180"/>
                    <a:pt x="566" y="180"/>
                    <a:pt x="562" y="175"/>
                  </a:cubicBezTo>
                  <a:cubicBezTo>
                    <a:pt x="558" y="170"/>
                    <a:pt x="559" y="172"/>
                    <a:pt x="555" y="174"/>
                  </a:cubicBezTo>
                  <a:cubicBezTo>
                    <a:pt x="550" y="175"/>
                    <a:pt x="550" y="172"/>
                    <a:pt x="548" y="172"/>
                  </a:cubicBezTo>
                  <a:cubicBezTo>
                    <a:pt x="547" y="172"/>
                    <a:pt x="544" y="173"/>
                    <a:pt x="543" y="170"/>
                  </a:cubicBezTo>
                  <a:cubicBezTo>
                    <a:pt x="542" y="168"/>
                    <a:pt x="544" y="167"/>
                    <a:pt x="549" y="167"/>
                  </a:cubicBezTo>
                  <a:cubicBezTo>
                    <a:pt x="554" y="167"/>
                    <a:pt x="560" y="169"/>
                    <a:pt x="560" y="169"/>
                  </a:cubicBezTo>
                  <a:cubicBezTo>
                    <a:pt x="560" y="169"/>
                    <a:pt x="566" y="167"/>
                    <a:pt x="568" y="166"/>
                  </a:cubicBezTo>
                  <a:cubicBezTo>
                    <a:pt x="570" y="166"/>
                    <a:pt x="578" y="164"/>
                    <a:pt x="576" y="159"/>
                  </a:cubicBezTo>
                  <a:cubicBezTo>
                    <a:pt x="575" y="153"/>
                    <a:pt x="570" y="153"/>
                    <a:pt x="568" y="152"/>
                  </a:cubicBezTo>
                  <a:cubicBezTo>
                    <a:pt x="566" y="150"/>
                    <a:pt x="571" y="147"/>
                    <a:pt x="574" y="146"/>
                  </a:cubicBezTo>
                  <a:cubicBezTo>
                    <a:pt x="576" y="145"/>
                    <a:pt x="583" y="146"/>
                    <a:pt x="583" y="146"/>
                  </a:cubicBezTo>
                  <a:cubicBezTo>
                    <a:pt x="583" y="146"/>
                    <a:pt x="588" y="147"/>
                    <a:pt x="588" y="144"/>
                  </a:cubicBezTo>
                  <a:cubicBezTo>
                    <a:pt x="588" y="142"/>
                    <a:pt x="587" y="139"/>
                    <a:pt x="590" y="141"/>
                  </a:cubicBezTo>
                  <a:cubicBezTo>
                    <a:pt x="593" y="142"/>
                    <a:pt x="590" y="148"/>
                    <a:pt x="595" y="147"/>
                  </a:cubicBezTo>
                  <a:cubicBezTo>
                    <a:pt x="599" y="145"/>
                    <a:pt x="601" y="147"/>
                    <a:pt x="603" y="149"/>
                  </a:cubicBezTo>
                  <a:cubicBezTo>
                    <a:pt x="606" y="150"/>
                    <a:pt x="603" y="158"/>
                    <a:pt x="600" y="159"/>
                  </a:cubicBezTo>
                  <a:cubicBezTo>
                    <a:pt x="597" y="160"/>
                    <a:pt x="593" y="163"/>
                    <a:pt x="599" y="163"/>
                  </a:cubicBezTo>
                  <a:cubicBezTo>
                    <a:pt x="605" y="164"/>
                    <a:pt x="609" y="164"/>
                    <a:pt x="609" y="164"/>
                  </a:cubicBezTo>
                  <a:cubicBezTo>
                    <a:pt x="609" y="164"/>
                    <a:pt x="612" y="160"/>
                    <a:pt x="614" y="156"/>
                  </a:cubicBezTo>
                  <a:cubicBezTo>
                    <a:pt x="615" y="152"/>
                    <a:pt x="618" y="155"/>
                    <a:pt x="620" y="156"/>
                  </a:cubicBezTo>
                  <a:cubicBezTo>
                    <a:pt x="622" y="157"/>
                    <a:pt x="630" y="159"/>
                    <a:pt x="623" y="161"/>
                  </a:cubicBezTo>
                  <a:cubicBezTo>
                    <a:pt x="615" y="164"/>
                    <a:pt x="614" y="167"/>
                    <a:pt x="612" y="170"/>
                  </a:cubicBezTo>
                  <a:cubicBezTo>
                    <a:pt x="611" y="173"/>
                    <a:pt x="610" y="175"/>
                    <a:pt x="604" y="173"/>
                  </a:cubicBezTo>
                  <a:cubicBezTo>
                    <a:pt x="597" y="171"/>
                    <a:pt x="593" y="172"/>
                    <a:pt x="592" y="175"/>
                  </a:cubicBezTo>
                  <a:cubicBezTo>
                    <a:pt x="590" y="178"/>
                    <a:pt x="591" y="188"/>
                    <a:pt x="594" y="186"/>
                  </a:cubicBezTo>
                  <a:cubicBezTo>
                    <a:pt x="596" y="185"/>
                    <a:pt x="599" y="185"/>
                    <a:pt x="602" y="184"/>
                  </a:cubicBezTo>
                  <a:cubicBezTo>
                    <a:pt x="605" y="183"/>
                    <a:pt x="618" y="185"/>
                    <a:pt x="621" y="184"/>
                  </a:cubicBezTo>
                  <a:cubicBezTo>
                    <a:pt x="624" y="184"/>
                    <a:pt x="629" y="191"/>
                    <a:pt x="630" y="189"/>
                  </a:cubicBezTo>
                  <a:cubicBezTo>
                    <a:pt x="632" y="188"/>
                    <a:pt x="635" y="192"/>
                    <a:pt x="638" y="194"/>
                  </a:cubicBezTo>
                  <a:cubicBezTo>
                    <a:pt x="641" y="197"/>
                    <a:pt x="640" y="189"/>
                    <a:pt x="646" y="194"/>
                  </a:cubicBezTo>
                  <a:cubicBezTo>
                    <a:pt x="652" y="199"/>
                    <a:pt x="649" y="199"/>
                    <a:pt x="652" y="199"/>
                  </a:cubicBezTo>
                  <a:cubicBezTo>
                    <a:pt x="655" y="199"/>
                    <a:pt x="661" y="199"/>
                    <a:pt x="661" y="199"/>
                  </a:cubicBezTo>
                  <a:cubicBezTo>
                    <a:pt x="661" y="199"/>
                    <a:pt x="662" y="193"/>
                    <a:pt x="667" y="194"/>
                  </a:cubicBezTo>
                  <a:cubicBezTo>
                    <a:pt x="672" y="195"/>
                    <a:pt x="677" y="202"/>
                    <a:pt x="676" y="197"/>
                  </a:cubicBezTo>
                  <a:cubicBezTo>
                    <a:pt x="676" y="192"/>
                    <a:pt x="677" y="189"/>
                    <a:pt x="673" y="185"/>
                  </a:cubicBezTo>
                  <a:cubicBezTo>
                    <a:pt x="669" y="181"/>
                    <a:pt x="662" y="179"/>
                    <a:pt x="661" y="177"/>
                  </a:cubicBezTo>
                  <a:cubicBezTo>
                    <a:pt x="660" y="175"/>
                    <a:pt x="659" y="173"/>
                    <a:pt x="660" y="172"/>
                  </a:cubicBezTo>
                  <a:cubicBezTo>
                    <a:pt x="662" y="170"/>
                    <a:pt x="669" y="172"/>
                    <a:pt x="673" y="175"/>
                  </a:cubicBezTo>
                  <a:cubicBezTo>
                    <a:pt x="677" y="178"/>
                    <a:pt x="681" y="181"/>
                    <a:pt x="684" y="179"/>
                  </a:cubicBezTo>
                  <a:cubicBezTo>
                    <a:pt x="687" y="177"/>
                    <a:pt x="691" y="175"/>
                    <a:pt x="692" y="174"/>
                  </a:cubicBezTo>
                  <a:cubicBezTo>
                    <a:pt x="694" y="172"/>
                    <a:pt x="698" y="166"/>
                    <a:pt x="698" y="166"/>
                  </a:cubicBezTo>
                  <a:cubicBezTo>
                    <a:pt x="698" y="166"/>
                    <a:pt x="682" y="164"/>
                    <a:pt x="680" y="161"/>
                  </a:cubicBezTo>
                  <a:cubicBezTo>
                    <a:pt x="678" y="158"/>
                    <a:pt x="671" y="153"/>
                    <a:pt x="669" y="153"/>
                  </a:cubicBezTo>
                  <a:cubicBezTo>
                    <a:pt x="667" y="153"/>
                    <a:pt x="661" y="158"/>
                    <a:pt x="659" y="152"/>
                  </a:cubicBezTo>
                  <a:cubicBezTo>
                    <a:pt x="657" y="145"/>
                    <a:pt x="657" y="138"/>
                    <a:pt x="655" y="138"/>
                  </a:cubicBezTo>
                  <a:cubicBezTo>
                    <a:pt x="653" y="137"/>
                    <a:pt x="631" y="133"/>
                    <a:pt x="628" y="131"/>
                  </a:cubicBezTo>
                  <a:cubicBezTo>
                    <a:pt x="625" y="130"/>
                    <a:pt x="612" y="125"/>
                    <a:pt x="608" y="122"/>
                  </a:cubicBezTo>
                  <a:cubicBezTo>
                    <a:pt x="603" y="119"/>
                    <a:pt x="596" y="115"/>
                    <a:pt x="592" y="115"/>
                  </a:cubicBezTo>
                  <a:cubicBezTo>
                    <a:pt x="588" y="115"/>
                    <a:pt x="571" y="117"/>
                    <a:pt x="568" y="117"/>
                  </a:cubicBezTo>
                  <a:cubicBezTo>
                    <a:pt x="565" y="116"/>
                    <a:pt x="556" y="118"/>
                    <a:pt x="552" y="119"/>
                  </a:cubicBezTo>
                  <a:cubicBezTo>
                    <a:pt x="548" y="119"/>
                    <a:pt x="557" y="127"/>
                    <a:pt x="549" y="129"/>
                  </a:cubicBezTo>
                  <a:cubicBezTo>
                    <a:pt x="541" y="131"/>
                    <a:pt x="542" y="132"/>
                    <a:pt x="544" y="123"/>
                  </a:cubicBezTo>
                  <a:cubicBezTo>
                    <a:pt x="545" y="114"/>
                    <a:pt x="539" y="111"/>
                    <a:pt x="532" y="115"/>
                  </a:cubicBezTo>
                  <a:cubicBezTo>
                    <a:pt x="525" y="119"/>
                    <a:pt x="514" y="121"/>
                    <a:pt x="517" y="125"/>
                  </a:cubicBezTo>
                  <a:cubicBezTo>
                    <a:pt x="519" y="130"/>
                    <a:pt x="516" y="133"/>
                    <a:pt x="522" y="137"/>
                  </a:cubicBezTo>
                  <a:cubicBezTo>
                    <a:pt x="527" y="141"/>
                    <a:pt x="529" y="142"/>
                    <a:pt x="535" y="142"/>
                  </a:cubicBezTo>
                  <a:cubicBezTo>
                    <a:pt x="542" y="141"/>
                    <a:pt x="549" y="143"/>
                    <a:pt x="549" y="143"/>
                  </a:cubicBezTo>
                  <a:cubicBezTo>
                    <a:pt x="549" y="143"/>
                    <a:pt x="549" y="150"/>
                    <a:pt x="546" y="152"/>
                  </a:cubicBezTo>
                  <a:cubicBezTo>
                    <a:pt x="544" y="153"/>
                    <a:pt x="540" y="153"/>
                    <a:pt x="539" y="156"/>
                  </a:cubicBezTo>
                  <a:cubicBezTo>
                    <a:pt x="538" y="160"/>
                    <a:pt x="532" y="162"/>
                    <a:pt x="532" y="160"/>
                  </a:cubicBezTo>
                  <a:cubicBezTo>
                    <a:pt x="532" y="158"/>
                    <a:pt x="535" y="152"/>
                    <a:pt x="531" y="149"/>
                  </a:cubicBezTo>
                  <a:cubicBezTo>
                    <a:pt x="528" y="146"/>
                    <a:pt x="527" y="145"/>
                    <a:pt x="523" y="149"/>
                  </a:cubicBezTo>
                  <a:cubicBezTo>
                    <a:pt x="518" y="152"/>
                    <a:pt x="518" y="153"/>
                    <a:pt x="516" y="148"/>
                  </a:cubicBezTo>
                  <a:cubicBezTo>
                    <a:pt x="514" y="143"/>
                    <a:pt x="508" y="139"/>
                    <a:pt x="508" y="139"/>
                  </a:cubicBezTo>
                  <a:cubicBezTo>
                    <a:pt x="508" y="139"/>
                    <a:pt x="503" y="133"/>
                    <a:pt x="500" y="130"/>
                  </a:cubicBezTo>
                  <a:cubicBezTo>
                    <a:pt x="497" y="127"/>
                    <a:pt x="492" y="127"/>
                    <a:pt x="491" y="130"/>
                  </a:cubicBezTo>
                  <a:cubicBezTo>
                    <a:pt x="491" y="133"/>
                    <a:pt x="492" y="136"/>
                    <a:pt x="494" y="142"/>
                  </a:cubicBezTo>
                  <a:cubicBezTo>
                    <a:pt x="496" y="147"/>
                    <a:pt x="497" y="154"/>
                    <a:pt x="493" y="155"/>
                  </a:cubicBezTo>
                  <a:cubicBezTo>
                    <a:pt x="490" y="155"/>
                    <a:pt x="491" y="160"/>
                    <a:pt x="487" y="161"/>
                  </a:cubicBezTo>
                  <a:cubicBezTo>
                    <a:pt x="483" y="162"/>
                    <a:pt x="482" y="159"/>
                    <a:pt x="482" y="154"/>
                  </a:cubicBezTo>
                  <a:cubicBezTo>
                    <a:pt x="482" y="149"/>
                    <a:pt x="480" y="145"/>
                    <a:pt x="481" y="143"/>
                  </a:cubicBezTo>
                  <a:cubicBezTo>
                    <a:pt x="482" y="141"/>
                    <a:pt x="477" y="144"/>
                    <a:pt x="472" y="143"/>
                  </a:cubicBezTo>
                  <a:cubicBezTo>
                    <a:pt x="467" y="142"/>
                    <a:pt x="463" y="145"/>
                    <a:pt x="468" y="147"/>
                  </a:cubicBezTo>
                  <a:cubicBezTo>
                    <a:pt x="473" y="149"/>
                    <a:pt x="474" y="156"/>
                    <a:pt x="469" y="158"/>
                  </a:cubicBezTo>
                  <a:cubicBezTo>
                    <a:pt x="465" y="160"/>
                    <a:pt x="447" y="158"/>
                    <a:pt x="441" y="158"/>
                  </a:cubicBezTo>
                  <a:cubicBezTo>
                    <a:pt x="436" y="158"/>
                    <a:pt x="428" y="160"/>
                    <a:pt x="426" y="156"/>
                  </a:cubicBezTo>
                  <a:cubicBezTo>
                    <a:pt x="424" y="153"/>
                    <a:pt x="431" y="150"/>
                    <a:pt x="434" y="150"/>
                  </a:cubicBezTo>
                  <a:cubicBezTo>
                    <a:pt x="438" y="150"/>
                    <a:pt x="449" y="151"/>
                    <a:pt x="453" y="144"/>
                  </a:cubicBezTo>
                  <a:cubicBezTo>
                    <a:pt x="457" y="138"/>
                    <a:pt x="448" y="136"/>
                    <a:pt x="444" y="136"/>
                  </a:cubicBezTo>
                  <a:cubicBezTo>
                    <a:pt x="439" y="136"/>
                    <a:pt x="436" y="134"/>
                    <a:pt x="432" y="129"/>
                  </a:cubicBezTo>
                  <a:cubicBezTo>
                    <a:pt x="427" y="124"/>
                    <a:pt x="435" y="120"/>
                    <a:pt x="434" y="117"/>
                  </a:cubicBezTo>
                  <a:cubicBezTo>
                    <a:pt x="433" y="115"/>
                    <a:pt x="428" y="117"/>
                    <a:pt x="423" y="117"/>
                  </a:cubicBezTo>
                  <a:cubicBezTo>
                    <a:pt x="418" y="117"/>
                    <a:pt x="411" y="113"/>
                    <a:pt x="411" y="117"/>
                  </a:cubicBezTo>
                  <a:cubicBezTo>
                    <a:pt x="411" y="122"/>
                    <a:pt x="417" y="136"/>
                    <a:pt x="413" y="133"/>
                  </a:cubicBezTo>
                  <a:cubicBezTo>
                    <a:pt x="409" y="130"/>
                    <a:pt x="410" y="126"/>
                    <a:pt x="407" y="122"/>
                  </a:cubicBezTo>
                  <a:cubicBezTo>
                    <a:pt x="405" y="119"/>
                    <a:pt x="401" y="119"/>
                    <a:pt x="396" y="120"/>
                  </a:cubicBezTo>
                  <a:cubicBezTo>
                    <a:pt x="390" y="120"/>
                    <a:pt x="382" y="122"/>
                    <a:pt x="379" y="122"/>
                  </a:cubicBezTo>
                  <a:cubicBezTo>
                    <a:pt x="376" y="121"/>
                    <a:pt x="378" y="121"/>
                    <a:pt x="373" y="118"/>
                  </a:cubicBezTo>
                  <a:cubicBezTo>
                    <a:pt x="367" y="115"/>
                    <a:pt x="365" y="116"/>
                    <a:pt x="360" y="113"/>
                  </a:cubicBezTo>
                  <a:cubicBezTo>
                    <a:pt x="356" y="109"/>
                    <a:pt x="360" y="108"/>
                    <a:pt x="353" y="108"/>
                  </a:cubicBezTo>
                  <a:cubicBezTo>
                    <a:pt x="345" y="107"/>
                    <a:pt x="346" y="112"/>
                    <a:pt x="339" y="111"/>
                  </a:cubicBezTo>
                  <a:cubicBezTo>
                    <a:pt x="331" y="109"/>
                    <a:pt x="329" y="111"/>
                    <a:pt x="322" y="111"/>
                  </a:cubicBezTo>
                  <a:cubicBezTo>
                    <a:pt x="315" y="110"/>
                    <a:pt x="311" y="109"/>
                    <a:pt x="310" y="114"/>
                  </a:cubicBezTo>
                  <a:cubicBezTo>
                    <a:pt x="309" y="118"/>
                    <a:pt x="307" y="125"/>
                    <a:pt x="304" y="125"/>
                  </a:cubicBezTo>
                  <a:cubicBezTo>
                    <a:pt x="301" y="125"/>
                    <a:pt x="297" y="130"/>
                    <a:pt x="307" y="130"/>
                  </a:cubicBezTo>
                  <a:cubicBezTo>
                    <a:pt x="317" y="131"/>
                    <a:pt x="311" y="136"/>
                    <a:pt x="320" y="136"/>
                  </a:cubicBezTo>
                  <a:cubicBezTo>
                    <a:pt x="329" y="135"/>
                    <a:pt x="337" y="135"/>
                    <a:pt x="339" y="130"/>
                  </a:cubicBezTo>
                  <a:cubicBezTo>
                    <a:pt x="341" y="125"/>
                    <a:pt x="342" y="125"/>
                    <a:pt x="343" y="127"/>
                  </a:cubicBezTo>
                  <a:cubicBezTo>
                    <a:pt x="344" y="129"/>
                    <a:pt x="352" y="140"/>
                    <a:pt x="352" y="140"/>
                  </a:cubicBezTo>
                  <a:cubicBezTo>
                    <a:pt x="352" y="140"/>
                    <a:pt x="357" y="145"/>
                    <a:pt x="359" y="146"/>
                  </a:cubicBezTo>
                  <a:cubicBezTo>
                    <a:pt x="361" y="147"/>
                    <a:pt x="357" y="153"/>
                    <a:pt x="353" y="150"/>
                  </a:cubicBezTo>
                  <a:cubicBezTo>
                    <a:pt x="349" y="147"/>
                    <a:pt x="341" y="147"/>
                    <a:pt x="338" y="144"/>
                  </a:cubicBezTo>
                  <a:cubicBezTo>
                    <a:pt x="335" y="141"/>
                    <a:pt x="327" y="140"/>
                    <a:pt x="323" y="141"/>
                  </a:cubicBezTo>
                  <a:cubicBezTo>
                    <a:pt x="320" y="141"/>
                    <a:pt x="308" y="140"/>
                    <a:pt x="306" y="140"/>
                  </a:cubicBezTo>
                  <a:cubicBezTo>
                    <a:pt x="304" y="140"/>
                    <a:pt x="297" y="146"/>
                    <a:pt x="297" y="146"/>
                  </a:cubicBezTo>
                  <a:cubicBezTo>
                    <a:pt x="297" y="146"/>
                    <a:pt x="294" y="141"/>
                    <a:pt x="293" y="139"/>
                  </a:cubicBezTo>
                  <a:cubicBezTo>
                    <a:pt x="291" y="136"/>
                    <a:pt x="289" y="141"/>
                    <a:pt x="287" y="142"/>
                  </a:cubicBezTo>
                  <a:cubicBezTo>
                    <a:pt x="284" y="142"/>
                    <a:pt x="278" y="137"/>
                    <a:pt x="272" y="139"/>
                  </a:cubicBezTo>
                  <a:cubicBezTo>
                    <a:pt x="266" y="142"/>
                    <a:pt x="268" y="144"/>
                    <a:pt x="259" y="144"/>
                  </a:cubicBezTo>
                  <a:cubicBezTo>
                    <a:pt x="250" y="143"/>
                    <a:pt x="248" y="141"/>
                    <a:pt x="245" y="142"/>
                  </a:cubicBezTo>
                  <a:cubicBezTo>
                    <a:pt x="242" y="142"/>
                    <a:pt x="242" y="142"/>
                    <a:pt x="242" y="142"/>
                  </a:cubicBezTo>
                  <a:cubicBezTo>
                    <a:pt x="242" y="142"/>
                    <a:pt x="243" y="145"/>
                    <a:pt x="239" y="147"/>
                  </a:cubicBezTo>
                  <a:cubicBezTo>
                    <a:pt x="235" y="150"/>
                    <a:pt x="233" y="153"/>
                    <a:pt x="230" y="149"/>
                  </a:cubicBezTo>
                  <a:cubicBezTo>
                    <a:pt x="228" y="145"/>
                    <a:pt x="226" y="145"/>
                    <a:pt x="225" y="145"/>
                  </a:cubicBezTo>
                  <a:cubicBezTo>
                    <a:pt x="223" y="144"/>
                    <a:pt x="220" y="141"/>
                    <a:pt x="213" y="143"/>
                  </a:cubicBezTo>
                  <a:cubicBezTo>
                    <a:pt x="207" y="145"/>
                    <a:pt x="199" y="134"/>
                    <a:pt x="197" y="134"/>
                  </a:cubicBezTo>
                  <a:cubicBezTo>
                    <a:pt x="195" y="134"/>
                    <a:pt x="173" y="139"/>
                    <a:pt x="169" y="138"/>
                  </a:cubicBezTo>
                  <a:cubicBezTo>
                    <a:pt x="165" y="137"/>
                    <a:pt x="153" y="132"/>
                    <a:pt x="149" y="132"/>
                  </a:cubicBezTo>
                  <a:cubicBezTo>
                    <a:pt x="145" y="133"/>
                    <a:pt x="137" y="134"/>
                    <a:pt x="137" y="134"/>
                  </a:cubicBezTo>
                  <a:cubicBezTo>
                    <a:pt x="137" y="134"/>
                    <a:pt x="128" y="132"/>
                    <a:pt x="126" y="132"/>
                  </a:cubicBezTo>
                  <a:cubicBezTo>
                    <a:pt x="125" y="132"/>
                    <a:pt x="119" y="135"/>
                    <a:pt x="117" y="132"/>
                  </a:cubicBezTo>
                  <a:cubicBezTo>
                    <a:pt x="114" y="129"/>
                    <a:pt x="109" y="127"/>
                    <a:pt x="109" y="127"/>
                  </a:cubicBezTo>
                  <a:cubicBezTo>
                    <a:pt x="109" y="127"/>
                    <a:pt x="107" y="134"/>
                    <a:pt x="104" y="135"/>
                  </a:cubicBezTo>
                  <a:cubicBezTo>
                    <a:pt x="100" y="136"/>
                    <a:pt x="92" y="139"/>
                    <a:pt x="91" y="138"/>
                  </a:cubicBezTo>
                  <a:cubicBezTo>
                    <a:pt x="89" y="136"/>
                    <a:pt x="76" y="142"/>
                    <a:pt x="76" y="142"/>
                  </a:cubicBezTo>
                  <a:cubicBezTo>
                    <a:pt x="76" y="142"/>
                    <a:pt x="68" y="144"/>
                    <a:pt x="66" y="144"/>
                  </a:cubicBezTo>
                  <a:cubicBezTo>
                    <a:pt x="64" y="143"/>
                    <a:pt x="55" y="148"/>
                    <a:pt x="56" y="150"/>
                  </a:cubicBezTo>
                  <a:cubicBezTo>
                    <a:pt x="57" y="153"/>
                    <a:pt x="56" y="158"/>
                    <a:pt x="65" y="158"/>
                  </a:cubicBezTo>
                  <a:cubicBezTo>
                    <a:pt x="73" y="158"/>
                    <a:pt x="73" y="161"/>
                    <a:pt x="76" y="162"/>
                  </a:cubicBezTo>
                  <a:cubicBezTo>
                    <a:pt x="79" y="163"/>
                    <a:pt x="81" y="162"/>
                    <a:pt x="84" y="166"/>
                  </a:cubicBezTo>
                  <a:cubicBezTo>
                    <a:pt x="88" y="169"/>
                    <a:pt x="88" y="173"/>
                    <a:pt x="83" y="172"/>
                  </a:cubicBezTo>
                  <a:cubicBezTo>
                    <a:pt x="78" y="172"/>
                    <a:pt x="73" y="170"/>
                    <a:pt x="70" y="167"/>
                  </a:cubicBezTo>
                  <a:cubicBezTo>
                    <a:pt x="67" y="164"/>
                    <a:pt x="67" y="164"/>
                    <a:pt x="67" y="164"/>
                  </a:cubicBezTo>
                  <a:cubicBezTo>
                    <a:pt x="61" y="167"/>
                    <a:pt x="61" y="167"/>
                    <a:pt x="61" y="167"/>
                  </a:cubicBezTo>
                  <a:cubicBezTo>
                    <a:pt x="54" y="168"/>
                    <a:pt x="45" y="172"/>
                    <a:pt x="45" y="172"/>
                  </a:cubicBezTo>
                  <a:cubicBezTo>
                    <a:pt x="45" y="172"/>
                    <a:pt x="47" y="178"/>
                    <a:pt x="52" y="181"/>
                  </a:cubicBezTo>
                  <a:cubicBezTo>
                    <a:pt x="57" y="185"/>
                    <a:pt x="68" y="185"/>
                    <a:pt x="68" y="185"/>
                  </a:cubicBezTo>
                  <a:cubicBezTo>
                    <a:pt x="68" y="185"/>
                    <a:pt x="76" y="186"/>
                    <a:pt x="79" y="183"/>
                  </a:cubicBezTo>
                  <a:cubicBezTo>
                    <a:pt x="82" y="180"/>
                    <a:pt x="86" y="180"/>
                    <a:pt x="88" y="181"/>
                  </a:cubicBezTo>
                  <a:cubicBezTo>
                    <a:pt x="90" y="181"/>
                    <a:pt x="86" y="189"/>
                    <a:pt x="81" y="189"/>
                  </a:cubicBezTo>
                  <a:cubicBezTo>
                    <a:pt x="75" y="188"/>
                    <a:pt x="68" y="189"/>
                    <a:pt x="63" y="194"/>
                  </a:cubicBezTo>
                  <a:cubicBezTo>
                    <a:pt x="59" y="198"/>
                    <a:pt x="55" y="199"/>
                    <a:pt x="57" y="203"/>
                  </a:cubicBezTo>
                  <a:cubicBezTo>
                    <a:pt x="59" y="208"/>
                    <a:pt x="67" y="214"/>
                    <a:pt x="67" y="217"/>
                  </a:cubicBezTo>
                  <a:cubicBezTo>
                    <a:pt x="68" y="221"/>
                    <a:pt x="76" y="216"/>
                    <a:pt x="77" y="213"/>
                  </a:cubicBezTo>
                  <a:cubicBezTo>
                    <a:pt x="78" y="210"/>
                    <a:pt x="84" y="210"/>
                    <a:pt x="82" y="216"/>
                  </a:cubicBezTo>
                  <a:cubicBezTo>
                    <a:pt x="81" y="223"/>
                    <a:pt x="87" y="224"/>
                    <a:pt x="87" y="224"/>
                  </a:cubicBezTo>
                  <a:cubicBezTo>
                    <a:pt x="87" y="224"/>
                    <a:pt x="90" y="218"/>
                    <a:pt x="92" y="219"/>
                  </a:cubicBezTo>
                  <a:cubicBezTo>
                    <a:pt x="93" y="221"/>
                    <a:pt x="99" y="226"/>
                    <a:pt x="99" y="226"/>
                  </a:cubicBezTo>
                  <a:cubicBezTo>
                    <a:pt x="99" y="226"/>
                    <a:pt x="105" y="221"/>
                    <a:pt x="107" y="224"/>
                  </a:cubicBezTo>
                  <a:cubicBezTo>
                    <a:pt x="109" y="228"/>
                    <a:pt x="104" y="231"/>
                    <a:pt x="101" y="233"/>
                  </a:cubicBezTo>
                  <a:cubicBezTo>
                    <a:pt x="98" y="235"/>
                    <a:pt x="87" y="239"/>
                    <a:pt x="84" y="241"/>
                  </a:cubicBezTo>
                  <a:cubicBezTo>
                    <a:pt x="82" y="243"/>
                    <a:pt x="72" y="249"/>
                    <a:pt x="69" y="249"/>
                  </a:cubicBezTo>
                  <a:cubicBezTo>
                    <a:pt x="67" y="249"/>
                    <a:pt x="66" y="256"/>
                    <a:pt x="70" y="255"/>
                  </a:cubicBezTo>
                  <a:cubicBezTo>
                    <a:pt x="75" y="255"/>
                    <a:pt x="88" y="249"/>
                    <a:pt x="91" y="247"/>
                  </a:cubicBezTo>
                  <a:cubicBezTo>
                    <a:pt x="95" y="246"/>
                    <a:pt x="96" y="253"/>
                    <a:pt x="106" y="248"/>
                  </a:cubicBezTo>
                  <a:cubicBezTo>
                    <a:pt x="115" y="242"/>
                    <a:pt x="118" y="234"/>
                    <a:pt x="120" y="235"/>
                  </a:cubicBezTo>
                  <a:cubicBezTo>
                    <a:pt x="123" y="235"/>
                    <a:pt x="123" y="239"/>
                    <a:pt x="128" y="241"/>
                  </a:cubicBezTo>
                  <a:cubicBezTo>
                    <a:pt x="132" y="242"/>
                    <a:pt x="135" y="237"/>
                    <a:pt x="138" y="235"/>
                  </a:cubicBezTo>
                  <a:cubicBezTo>
                    <a:pt x="140" y="233"/>
                    <a:pt x="142" y="226"/>
                    <a:pt x="140" y="227"/>
                  </a:cubicBezTo>
                  <a:cubicBezTo>
                    <a:pt x="137" y="227"/>
                    <a:pt x="131" y="227"/>
                    <a:pt x="131" y="227"/>
                  </a:cubicBezTo>
                  <a:cubicBezTo>
                    <a:pt x="131" y="227"/>
                    <a:pt x="138" y="222"/>
                    <a:pt x="138" y="219"/>
                  </a:cubicBezTo>
                  <a:cubicBezTo>
                    <a:pt x="138" y="216"/>
                    <a:pt x="139" y="211"/>
                    <a:pt x="143" y="209"/>
                  </a:cubicBezTo>
                  <a:cubicBezTo>
                    <a:pt x="147" y="207"/>
                    <a:pt x="147" y="208"/>
                    <a:pt x="145" y="216"/>
                  </a:cubicBezTo>
                  <a:cubicBezTo>
                    <a:pt x="142" y="223"/>
                    <a:pt x="150" y="220"/>
                    <a:pt x="153" y="217"/>
                  </a:cubicBezTo>
                  <a:cubicBezTo>
                    <a:pt x="156" y="214"/>
                    <a:pt x="160" y="222"/>
                    <a:pt x="165" y="218"/>
                  </a:cubicBezTo>
                  <a:cubicBezTo>
                    <a:pt x="171" y="214"/>
                    <a:pt x="169" y="205"/>
                    <a:pt x="172" y="205"/>
                  </a:cubicBezTo>
                  <a:cubicBezTo>
                    <a:pt x="176" y="205"/>
                    <a:pt x="181" y="212"/>
                    <a:pt x="184" y="210"/>
                  </a:cubicBezTo>
                  <a:cubicBezTo>
                    <a:pt x="187" y="207"/>
                    <a:pt x="195" y="215"/>
                    <a:pt x="200" y="215"/>
                  </a:cubicBezTo>
                  <a:cubicBezTo>
                    <a:pt x="206" y="215"/>
                    <a:pt x="223" y="221"/>
                    <a:pt x="226" y="221"/>
                  </a:cubicBezTo>
                  <a:cubicBezTo>
                    <a:pt x="229" y="221"/>
                    <a:pt x="239" y="225"/>
                    <a:pt x="239" y="233"/>
                  </a:cubicBezTo>
                  <a:cubicBezTo>
                    <a:pt x="240" y="241"/>
                    <a:pt x="243" y="240"/>
                    <a:pt x="246" y="240"/>
                  </a:cubicBezTo>
                  <a:cubicBezTo>
                    <a:pt x="249" y="240"/>
                    <a:pt x="256" y="243"/>
                    <a:pt x="256" y="246"/>
                  </a:cubicBezTo>
                  <a:cubicBezTo>
                    <a:pt x="256" y="249"/>
                    <a:pt x="254" y="261"/>
                    <a:pt x="259" y="264"/>
                  </a:cubicBezTo>
                  <a:cubicBezTo>
                    <a:pt x="264" y="267"/>
                    <a:pt x="269" y="272"/>
                    <a:pt x="271" y="271"/>
                  </a:cubicBezTo>
                  <a:cubicBezTo>
                    <a:pt x="273" y="270"/>
                    <a:pt x="271" y="260"/>
                    <a:pt x="268" y="259"/>
                  </a:cubicBezTo>
                  <a:cubicBezTo>
                    <a:pt x="266" y="258"/>
                    <a:pt x="267" y="253"/>
                    <a:pt x="266" y="251"/>
                  </a:cubicBezTo>
                  <a:cubicBezTo>
                    <a:pt x="265" y="249"/>
                    <a:pt x="270" y="249"/>
                    <a:pt x="271" y="253"/>
                  </a:cubicBezTo>
                  <a:cubicBezTo>
                    <a:pt x="273" y="257"/>
                    <a:pt x="277" y="265"/>
                    <a:pt x="279" y="265"/>
                  </a:cubicBezTo>
                  <a:cubicBezTo>
                    <a:pt x="282" y="265"/>
                    <a:pt x="288" y="272"/>
                    <a:pt x="286" y="277"/>
                  </a:cubicBezTo>
                  <a:cubicBezTo>
                    <a:pt x="284" y="281"/>
                    <a:pt x="287" y="290"/>
                    <a:pt x="291" y="290"/>
                  </a:cubicBezTo>
                  <a:cubicBezTo>
                    <a:pt x="296" y="290"/>
                    <a:pt x="303" y="296"/>
                    <a:pt x="305" y="296"/>
                  </a:cubicBezTo>
                  <a:cubicBezTo>
                    <a:pt x="307" y="297"/>
                    <a:pt x="308" y="302"/>
                    <a:pt x="308" y="304"/>
                  </a:cubicBezTo>
                  <a:cubicBezTo>
                    <a:pt x="308" y="306"/>
                    <a:pt x="312" y="314"/>
                    <a:pt x="312" y="318"/>
                  </a:cubicBezTo>
                  <a:cubicBezTo>
                    <a:pt x="312" y="322"/>
                    <a:pt x="310" y="339"/>
                    <a:pt x="310" y="346"/>
                  </a:cubicBezTo>
                  <a:cubicBezTo>
                    <a:pt x="309" y="353"/>
                    <a:pt x="314" y="364"/>
                    <a:pt x="319" y="371"/>
                  </a:cubicBezTo>
                  <a:cubicBezTo>
                    <a:pt x="324" y="377"/>
                    <a:pt x="323" y="390"/>
                    <a:pt x="326" y="393"/>
                  </a:cubicBezTo>
                  <a:cubicBezTo>
                    <a:pt x="329" y="395"/>
                    <a:pt x="337" y="400"/>
                    <a:pt x="342" y="399"/>
                  </a:cubicBezTo>
                  <a:cubicBezTo>
                    <a:pt x="346" y="399"/>
                    <a:pt x="350" y="403"/>
                    <a:pt x="354" y="411"/>
                  </a:cubicBezTo>
                  <a:cubicBezTo>
                    <a:pt x="358" y="420"/>
                    <a:pt x="362" y="434"/>
                    <a:pt x="365" y="435"/>
                  </a:cubicBezTo>
                  <a:cubicBezTo>
                    <a:pt x="368" y="436"/>
                    <a:pt x="373" y="441"/>
                    <a:pt x="371" y="444"/>
                  </a:cubicBezTo>
                  <a:cubicBezTo>
                    <a:pt x="368" y="447"/>
                    <a:pt x="364" y="454"/>
                    <a:pt x="369" y="454"/>
                  </a:cubicBezTo>
                  <a:cubicBezTo>
                    <a:pt x="373" y="454"/>
                    <a:pt x="375" y="451"/>
                    <a:pt x="378" y="456"/>
                  </a:cubicBezTo>
                  <a:cubicBezTo>
                    <a:pt x="382" y="462"/>
                    <a:pt x="387" y="465"/>
                    <a:pt x="386" y="468"/>
                  </a:cubicBezTo>
                  <a:cubicBezTo>
                    <a:pt x="386" y="472"/>
                    <a:pt x="390" y="473"/>
                    <a:pt x="392" y="474"/>
                  </a:cubicBezTo>
                  <a:cubicBezTo>
                    <a:pt x="394" y="474"/>
                    <a:pt x="399" y="485"/>
                    <a:pt x="404" y="480"/>
                  </a:cubicBezTo>
                  <a:cubicBezTo>
                    <a:pt x="408" y="476"/>
                    <a:pt x="398" y="468"/>
                    <a:pt x="394" y="465"/>
                  </a:cubicBezTo>
                  <a:cubicBezTo>
                    <a:pt x="391" y="462"/>
                    <a:pt x="394" y="455"/>
                    <a:pt x="387" y="449"/>
                  </a:cubicBezTo>
                  <a:cubicBezTo>
                    <a:pt x="380" y="442"/>
                    <a:pt x="381" y="437"/>
                    <a:pt x="376" y="432"/>
                  </a:cubicBezTo>
                  <a:cubicBezTo>
                    <a:pt x="371" y="427"/>
                    <a:pt x="367" y="423"/>
                    <a:pt x="372" y="419"/>
                  </a:cubicBezTo>
                  <a:cubicBezTo>
                    <a:pt x="377" y="415"/>
                    <a:pt x="377" y="423"/>
                    <a:pt x="379" y="429"/>
                  </a:cubicBezTo>
                  <a:cubicBezTo>
                    <a:pt x="382" y="434"/>
                    <a:pt x="392" y="445"/>
                    <a:pt x="397" y="450"/>
                  </a:cubicBezTo>
                  <a:cubicBezTo>
                    <a:pt x="402" y="455"/>
                    <a:pt x="410" y="472"/>
                    <a:pt x="413" y="472"/>
                  </a:cubicBezTo>
                  <a:cubicBezTo>
                    <a:pt x="415" y="472"/>
                    <a:pt x="422" y="482"/>
                    <a:pt x="422" y="482"/>
                  </a:cubicBezTo>
                  <a:cubicBezTo>
                    <a:pt x="422" y="482"/>
                    <a:pt x="426" y="490"/>
                    <a:pt x="425" y="492"/>
                  </a:cubicBezTo>
                  <a:cubicBezTo>
                    <a:pt x="423" y="494"/>
                    <a:pt x="427" y="504"/>
                    <a:pt x="431" y="506"/>
                  </a:cubicBezTo>
                  <a:cubicBezTo>
                    <a:pt x="434" y="508"/>
                    <a:pt x="450" y="509"/>
                    <a:pt x="451" y="518"/>
                  </a:cubicBezTo>
                  <a:cubicBezTo>
                    <a:pt x="451" y="520"/>
                    <a:pt x="454" y="532"/>
                    <a:pt x="459" y="532"/>
                  </a:cubicBezTo>
                  <a:cubicBezTo>
                    <a:pt x="465" y="532"/>
                    <a:pt x="472" y="529"/>
                    <a:pt x="474" y="530"/>
                  </a:cubicBezTo>
                  <a:cubicBezTo>
                    <a:pt x="476" y="532"/>
                    <a:pt x="480" y="540"/>
                    <a:pt x="483" y="535"/>
                  </a:cubicBezTo>
                  <a:cubicBezTo>
                    <a:pt x="486" y="531"/>
                    <a:pt x="487" y="529"/>
                    <a:pt x="492" y="529"/>
                  </a:cubicBezTo>
                  <a:cubicBezTo>
                    <a:pt x="496" y="529"/>
                    <a:pt x="498" y="533"/>
                    <a:pt x="501" y="537"/>
                  </a:cubicBezTo>
                  <a:cubicBezTo>
                    <a:pt x="503" y="540"/>
                    <a:pt x="511" y="548"/>
                    <a:pt x="514" y="547"/>
                  </a:cubicBezTo>
                  <a:cubicBezTo>
                    <a:pt x="518" y="546"/>
                    <a:pt x="523" y="552"/>
                    <a:pt x="525" y="550"/>
                  </a:cubicBezTo>
                  <a:cubicBezTo>
                    <a:pt x="528" y="548"/>
                    <a:pt x="532" y="551"/>
                    <a:pt x="534" y="552"/>
                  </a:cubicBezTo>
                  <a:cubicBezTo>
                    <a:pt x="536" y="554"/>
                    <a:pt x="540" y="558"/>
                    <a:pt x="540" y="565"/>
                  </a:cubicBezTo>
                  <a:cubicBezTo>
                    <a:pt x="539" y="573"/>
                    <a:pt x="547" y="574"/>
                    <a:pt x="550" y="576"/>
                  </a:cubicBezTo>
                  <a:cubicBezTo>
                    <a:pt x="553" y="578"/>
                    <a:pt x="557" y="582"/>
                    <a:pt x="560" y="585"/>
                  </a:cubicBezTo>
                  <a:cubicBezTo>
                    <a:pt x="562" y="588"/>
                    <a:pt x="568" y="589"/>
                    <a:pt x="570" y="591"/>
                  </a:cubicBezTo>
                  <a:cubicBezTo>
                    <a:pt x="571" y="593"/>
                    <a:pt x="572" y="596"/>
                    <a:pt x="577" y="593"/>
                  </a:cubicBezTo>
                  <a:cubicBezTo>
                    <a:pt x="581" y="590"/>
                    <a:pt x="580" y="585"/>
                    <a:pt x="580" y="585"/>
                  </a:cubicBezTo>
                  <a:cubicBezTo>
                    <a:pt x="580" y="585"/>
                    <a:pt x="586" y="584"/>
                    <a:pt x="588" y="586"/>
                  </a:cubicBezTo>
                  <a:cubicBezTo>
                    <a:pt x="591" y="588"/>
                    <a:pt x="592" y="596"/>
                    <a:pt x="594" y="598"/>
                  </a:cubicBezTo>
                  <a:cubicBezTo>
                    <a:pt x="595" y="599"/>
                    <a:pt x="598" y="608"/>
                    <a:pt x="596" y="615"/>
                  </a:cubicBezTo>
                  <a:cubicBezTo>
                    <a:pt x="594" y="621"/>
                    <a:pt x="595" y="628"/>
                    <a:pt x="593" y="628"/>
                  </a:cubicBezTo>
                  <a:cubicBezTo>
                    <a:pt x="591" y="628"/>
                    <a:pt x="585" y="634"/>
                    <a:pt x="582" y="636"/>
                  </a:cubicBezTo>
                  <a:cubicBezTo>
                    <a:pt x="579" y="638"/>
                    <a:pt x="574" y="648"/>
                    <a:pt x="574" y="651"/>
                  </a:cubicBezTo>
                  <a:cubicBezTo>
                    <a:pt x="575" y="654"/>
                    <a:pt x="576" y="664"/>
                    <a:pt x="575" y="668"/>
                  </a:cubicBezTo>
                  <a:cubicBezTo>
                    <a:pt x="574" y="673"/>
                    <a:pt x="571" y="677"/>
                    <a:pt x="572" y="684"/>
                  </a:cubicBezTo>
                  <a:cubicBezTo>
                    <a:pt x="574" y="690"/>
                    <a:pt x="585" y="692"/>
                    <a:pt x="585" y="698"/>
                  </a:cubicBezTo>
                  <a:cubicBezTo>
                    <a:pt x="586" y="704"/>
                    <a:pt x="593" y="718"/>
                    <a:pt x="594" y="724"/>
                  </a:cubicBezTo>
                  <a:cubicBezTo>
                    <a:pt x="595" y="730"/>
                    <a:pt x="601" y="737"/>
                    <a:pt x="601" y="746"/>
                  </a:cubicBezTo>
                  <a:cubicBezTo>
                    <a:pt x="601" y="754"/>
                    <a:pt x="617" y="759"/>
                    <a:pt x="619" y="760"/>
                  </a:cubicBezTo>
                  <a:cubicBezTo>
                    <a:pt x="622" y="760"/>
                    <a:pt x="626" y="766"/>
                    <a:pt x="630" y="768"/>
                  </a:cubicBezTo>
                  <a:cubicBezTo>
                    <a:pt x="634" y="770"/>
                    <a:pt x="637" y="773"/>
                    <a:pt x="639" y="778"/>
                  </a:cubicBezTo>
                  <a:cubicBezTo>
                    <a:pt x="642" y="783"/>
                    <a:pt x="641" y="790"/>
                    <a:pt x="641" y="792"/>
                  </a:cubicBezTo>
                  <a:cubicBezTo>
                    <a:pt x="641" y="794"/>
                    <a:pt x="640" y="813"/>
                    <a:pt x="638" y="824"/>
                  </a:cubicBezTo>
                  <a:cubicBezTo>
                    <a:pt x="637" y="835"/>
                    <a:pt x="642" y="845"/>
                    <a:pt x="639" y="848"/>
                  </a:cubicBezTo>
                  <a:cubicBezTo>
                    <a:pt x="636" y="851"/>
                    <a:pt x="630" y="853"/>
                    <a:pt x="633" y="856"/>
                  </a:cubicBezTo>
                  <a:cubicBezTo>
                    <a:pt x="636" y="860"/>
                    <a:pt x="629" y="862"/>
                    <a:pt x="629" y="864"/>
                  </a:cubicBezTo>
                  <a:cubicBezTo>
                    <a:pt x="629" y="866"/>
                    <a:pt x="634" y="876"/>
                    <a:pt x="631" y="880"/>
                  </a:cubicBezTo>
                  <a:cubicBezTo>
                    <a:pt x="629" y="884"/>
                    <a:pt x="628" y="890"/>
                    <a:pt x="626" y="894"/>
                  </a:cubicBezTo>
                  <a:cubicBezTo>
                    <a:pt x="625" y="898"/>
                    <a:pt x="621" y="901"/>
                    <a:pt x="622" y="907"/>
                  </a:cubicBezTo>
                  <a:cubicBezTo>
                    <a:pt x="623" y="912"/>
                    <a:pt x="618" y="911"/>
                    <a:pt x="618" y="916"/>
                  </a:cubicBezTo>
                  <a:cubicBezTo>
                    <a:pt x="618" y="921"/>
                    <a:pt x="623" y="919"/>
                    <a:pt x="622" y="926"/>
                  </a:cubicBezTo>
                  <a:cubicBezTo>
                    <a:pt x="621" y="933"/>
                    <a:pt x="618" y="934"/>
                    <a:pt x="618" y="939"/>
                  </a:cubicBezTo>
                  <a:cubicBezTo>
                    <a:pt x="618" y="944"/>
                    <a:pt x="621" y="951"/>
                    <a:pt x="621" y="953"/>
                  </a:cubicBezTo>
                  <a:cubicBezTo>
                    <a:pt x="621" y="954"/>
                    <a:pt x="618" y="961"/>
                    <a:pt x="614" y="965"/>
                  </a:cubicBezTo>
                  <a:cubicBezTo>
                    <a:pt x="611" y="970"/>
                    <a:pt x="608" y="973"/>
                    <a:pt x="609" y="976"/>
                  </a:cubicBezTo>
                  <a:cubicBezTo>
                    <a:pt x="609" y="979"/>
                    <a:pt x="613" y="983"/>
                    <a:pt x="612" y="985"/>
                  </a:cubicBezTo>
                  <a:cubicBezTo>
                    <a:pt x="612" y="987"/>
                    <a:pt x="607" y="993"/>
                    <a:pt x="608" y="997"/>
                  </a:cubicBezTo>
                  <a:cubicBezTo>
                    <a:pt x="608" y="1001"/>
                    <a:pt x="613" y="1000"/>
                    <a:pt x="614" y="1003"/>
                  </a:cubicBezTo>
                  <a:cubicBezTo>
                    <a:pt x="615" y="1006"/>
                    <a:pt x="608" y="1008"/>
                    <a:pt x="611" y="1011"/>
                  </a:cubicBezTo>
                  <a:cubicBezTo>
                    <a:pt x="614" y="1014"/>
                    <a:pt x="618" y="1014"/>
                    <a:pt x="617" y="1021"/>
                  </a:cubicBezTo>
                  <a:cubicBezTo>
                    <a:pt x="616" y="1028"/>
                    <a:pt x="623" y="1030"/>
                    <a:pt x="624" y="1032"/>
                  </a:cubicBezTo>
                  <a:cubicBezTo>
                    <a:pt x="626" y="1034"/>
                    <a:pt x="629" y="1038"/>
                    <a:pt x="631" y="1038"/>
                  </a:cubicBezTo>
                  <a:cubicBezTo>
                    <a:pt x="634" y="1038"/>
                    <a:pt x="636" y="1036"/>
                    <a:pt x="637" y="1030"/>
                  </a:cubicBezTo>
                  <a:cubicBezTo>
                    <a:pt x="638" y="1023"/>
                    <a:pt x="645" y="1028"/>
                    <a:pt x="640" y="1033"/>
                  </a:cubicBezTo>
                  <a:cubicBezTo>
                    <a:pt x="635" y="1038"/>
                    <a:pt x="633" y="1040"/>
                    <a:pt x="634" y="1040"/>
                  </a:cubicBezTo>
                  <a:cubicBezTo>
                    <a:pt x="636" y="1040"/>
                    <a:pt x="643" y="1045"/>
                    <a:pt x="648" y="1045"/>
                  </a:cubicBezTo>
                  <a:cubicBezTo>
                    <a:pt x="652" y="1045"/>
                    <a:pt x="660" y="1043"/>
                    <a:pt x="661" y="1042"/>
                  </a:cubicBezTo>
                  <a:cubicBezTo>
                    <a:pt x="663" y="1042"/>
                    <a:pt x="674" y="1040"/>
                    <a:pt x="675" y="1038"/>
                  </a:cubicBezTo>
                  <a:cubicBezTo>
                    <a:pt x="676" y="1036"/>
                    <a:pt x="667" y="1037"/>
                    <a:pt x="662" y="1035"/>
                  </a:cubicBezTo>
                  <a:cubicBezTo>
                    <a:pt x="657" y="1033"/>
                    <a:pt x="649" y="1024"/>
                    <a:pt x="648" y="1020"/>
                  </a:cubicBezTo>
                  <a:cubicBezTo>
                    <a:pt x="647" y="1017"/>
                    <a:pt x="647" y="1009"/>
                    <a:pt x="651" y="1007"/>
                  </a:cubicBezTo>
                  <a:cubicBezTo>
                    <a:pt x="654" y="1004"/>
                    <a:pt x="663" y="996"/>
                    <a:pt x="665" y="994"/>
                  </a:cubicBezTo>
                  <a:cubicBezTo>
                    <a:pt x="667" y="992"/>
                    <a:pt x="670" y="984"/>
                    <a:pt x="669" y="983"/>
                  </a:cubicBezTo>
                  <a:cubicBezTo>
                    <a:pt x="667" y="981"/>
                    <a:pt x="659" y="983"/>
                    <a:pt x="658" y="981"/>
                  </a:cubicBezTo>
                  <a:cubicBezTo>
                    <a:pt x="657" y="979"/>
                    <a:pt x="657" y="976"/>
                    <a:pt x="662" y="972"/>
                  </a:cubicBezTo>
                  <a:cubicBezTo>
                    <a:pt x="668" y="968"/>
                    <a:pt x="670" y="962"/>
                    <a:pt x="672" y="960"/>
                  </a:cubicBezTo>
                  <a:cubicBezTo>
                    <a:pt x="674" y="958"/>
                    <a:pt x="678" y="954"/>
                    <a:pt x="680" y="950"/>
                  </a:cubicBezTo>
                  <a:cubicBezTo>
                    <a:pt x="682" y="946"/>
                    <a:pt x="678" y="948"/>
                    <a:pt x="675" y="948"/>
                  </a:cubicBezTo>
                  <a:cubicBezTo>
                    <a:pt x="672" y="948"/>
                    <a:pt x="671" y="942"/>
                    <a:pt x="671" y="939"/>
                  </a:cubicBezTo>
                  <a:cubicBezTo>
                    <a:pt x="671" y="936"/>
                    <a:pt x="678" y="940"/>
                    <a:pt x="684" y="941"/>
                  </a:cubicBezTo>
                  <a:cubicBezTo>
                    <a:pt x="690" y="942"/>
                    <a:pt x="687" y="938"/>
                    <a:pt x="687" y="934"/>
                  </a:cubicBezTo>
                  <a:cubicBezTo>
                    <a:pt x="686" y="931"/>
                    <a:pt x="688" y="925"/>
                    <a:pt x="691" y="926"/>
                  </a:cubicBezTo>
                  <a:cubicBezTo>
                    <a:pt x="694" y="928"/>
                    <a:pt x="710" y="926"/>
                    <a:pt x="712" y="925"/>
                  </a:cubicBezTo>
                  <a:cubicBezTo>
                    <a:pt x="714" y="925"/>
                    <a:pt x="720" y="914"/>
                    <a:pt x="722" y="911"/>
                  </a:cubicBezTo>
                  <a:cubicBezTo>
                    <a:pt x="724" y="907"/>
                    <a:pt x="724" y="904"/>
                    <a:pt x="722" y="903"/>
                  </a:cubicBezTo>
                  <a:cubicBezTo>
                    <a:pt x="719" y="901"/>
                    <a:pt x="712" y="894"/>
                    <a:pt x="711" y="892"/>
                  </a:cubicBezTo>
                  <a:cubicBezTo>
                    <a:pt x="710" y="890"/>
                    <a:pt x="714" y="879"/>
                    <a:pt x="715" y="876"/>
                  </a:cubicBezTo>
                  <a:cubicBezTo>
                    <a:pt x="716" y="873"/>
                    <a:pt x="715" y="894"/>
                    <a:pt x="722" y="896"/>
                  </a:cubicBezTo>
                  <a:cubicBezTo>
                    <a:pt x="729" y="899"/>
                    <a:pt x="733" y="900"/>
                    <a:pt x="740" y="893"/>
                  </a:cubicBezTo>
                  <a:cubicBezTo>
                    <a:pt x="747" y="886"/>
                    <a:pt x="752" y="881"/>
                    <a:pt x="752" y="876"/>
                  </a:cubicBezTo>
                  <a:cubicBezTo>
                    <a:pt x="753" y="871"/>
                    <a:pt x="754" y="866"/>
                    <a:pt x="757" y="864"/>
                  </a:cubicBezTo>
                  <a:cubicBezTo>
                    <a:pt x="760" y="862"/>
                    <a:pt x="762" y="864"/>
                    <a:pt x="765" y="856"/>
                  </a:cubicBezTo>
                  <a:cubicBezTo>
                    <a:pt x="768" y="848"/>
                    <a:pt x="770" y="854"/>
                    <a:pt x="773" y="847"/>
                  </a:cubicBezTo>
                  <a:cubicBezTo>
                    <a:pt x="777" y="840"/>
                    <a:pt x="768" y="832"/>
                    <a:pt x="775" y="827"/>
                  </a:cubicBezTo>
                  <a:cubicBezTo>
                    <a:pt x="781" y="822"/>
                    <a:pt x="792" y="816"/>
                    <a:pt x="792" y="816"/>
                  </a:cubicBezTo>
                  <a:cubicBezTo>
                    <a:pt x="792" y="816"/>
                    <a:pt x="795" y="814"/>
                    <a:pt x="801" y="812"/>
                  </a:cubicBezTo>
                  <a:cubicBezTo>
                    <a:pt x="807" y="810"/>
                    <a:pt x="814" y="812"/>
                    <a:pt x="816" y="808"/>
                  </a:cubicBezTo>
                  <a:cubicBezTo>
                    <a:pt x="818" y="804"/>
                    <a:pt x="820" y="796"/>
                    <a:pt x="823" y="792"/>
                  </a:cubicBezTo>
                  <a:cubicBezTo>
                    <a:pt x="826" y="788"/>
                    <a:pt x="830" y="781"/>
                    <a:pt x="828" y="778"/>
                  </a:cubicBezTo>
                  <a:cubicBezTo>
                    <a:pt x="827" y="775"/>
                    <a:pt x="832" y="762"/>
                    <a:pt x="832" y="758"/>
                  </a:cubicBezTo>
                  <a:cubicBezTo>
                    <a:pt x="831" y="754"/>
                    <a:pt x="827" y="746"/>
                    <a:pt x="834" y="738"/>
                  </a:cubicBezTo>
                  <a:cubicBezTo>
                    <a:pt x="842" y="731"/>
                    <a:pt x="850" y="720"/>
                    <a:pt x="851" y="717"/>
                  </a:cubicBezTo>
                  <a:cubicBezTo>
                    <a:pt x="851" y="714"/>
                    <a:pt x="858" y="701"/>
                    <a:pt x="857" y="695"/>
                  </a:cubicBezTo>
                  <a:cubicBezTo>
                    <a:pt x="857" y="689"/>
                    <a:pt x="851" y="682"/>
                    <a:pt x="847" y="680"/>
                  </a:cubicBezTo>
                  <a:close/>
                  <a:moveTo>
                    <a:pt x="592" y="323"/>
                  </a:moveTo>
                  <a:cubicBezTo>
                    <a:pt x="594" y="324"/>
                    <a:pt x="605" y="321"/>
                    <a:pt x="607" y="324"/>
                  </a:cubicBezTo>
                  <a:cubicBezTo>
                    <a:pt x="609" y="327"/>
                    <a:pt x="605" y="328"/>
                    <a:pt x="599" y="330"/>
                  </a:cubicBezTo>
                  <a:cubicBezTo>
                    <a:pt x="594" y="333"/>
                    <a:pt x="593" y="332"/>
                    <a:pt x="591" y="335"/>
                  </a:cubicBezTo>
                  <a:cubicBezTo>
                    <a:pt x="589" y="338"/>
                    <a:pt x="582" y="339"/>
                    <a:pt x="579" y="343"/>
                  </a:cubicBezTo>
                  <a:cubicBezTo>
                    <a:pt x="576" y="347"/>
                    <a:pt x="570" y="349"/>
                    <a:pt x="569" y="346"/>
                  </a:cubicBezTo>
                  <a:cubicBezTo>
                    <a:pt x="567" y="343"/>
                    <a:pt x="570" y="344"/>
                    <a:pt x="570" y="343"/>
                  </a:cubicBezTo>
                  <a:cubicBezTo>
                    <a:pt x="571" y="341"/>
                    <a:pt x="580" y="336"/>
                    <a:pt x="580" y="336"/>
                  </a:cubicBezTo>
                  <a:cubicBezTo>
                    <a:pt x="580" y="336"/>
                    <a:pt x="591" y="322"/>
                    <a:pt x="592" y="323"/>
                  </a:cubicBezTo>
                  <a:close/>
                  <a:moveTo>
                    <a:pt x="564" y="309"/>
                  </a:moveTo>
                  <a:cubicBezTo>
                    <a:pt x="566" y="308"/>
                    <a:pt x="573" y="308"/>
                    <a:pt x="577" y="309"/>
                  </a:cubicBezTo>
                  <a:cubicBezTo>
                    <a:pt x="580" y="310"/>
                    <a:pt x="586" y="321"/>
                    <a:pt x="583" y="321"/>
                  </a:cubicBezTo>
                  <a:cubicBezTo>
                    <a:pt x="580" y="322"/>
                    <a:pt x="576" y="319"/>
                    <a:pt x="576" y="314"/>
                  </a:cubicBezTo>
                  <a:cubicBezTo>
                    <a:pt x="576" y="310"/>
                    <a:pt x="573" y="322"/>
                    <a:pt x="575" y="326"/>
                  </a:cubicBezTo>
                  <a:cubicBezTo>
                    <a:pt x="577" y="330"/>
                    <a:pt x="571" y="334"/>
                    <a:pt x="568" y="334"/>
                  </a:cubicBezTo>
                  <a:cubicBezTo>
                    <a:pt x="566" y="334"/>
                    <a:pt x="565" y="329"/>
                    <a:pt x="565" y="323"/>
                  </a:cubicBezTo>
                  <a:cubicBezTo>
                    <a:pt x="566" y="318"/>
                    <a:pt x="562" y="313"/>
                    <a:pt x="557" y="313"/>
                  </a:cubicBezTo>
                  <a:cubicBezTo>
                    <a:pt x="551" y="314"/>
                    <a:pt x="548" y="319"/>
                    <a:pt x="546" y="321"/>
                  </a:cubicBezTo>
                  <a:cubicBezTo>
                    <a:pt x="544" y="323"/>
                    <a:pt x="544" y="333"/>
                    <a:pt x="545" y="336"/>
                  </a:cubicBezTo>
                  <a:cubicBezTo>
                    <a:pt x="545" y="338"/>
                    <a:pt x="545" y="347"/>
                    <a:pt x="540" y="346"/>
                  </a:cubicBezTo>
                  <a:cubicBezTo>
                    <a:pt x="535" y="346"/>
                    <a:pt x="536" y="335"/>
                    <a:pt x="537" y="332"/>
                  </a:cubicBezTo>
                  <a:cubicBezTo>
                    <a:pt x="538" y="328"/>
                    <a:pt x="535" y="319"/>
                    <a:pt x="538" y="314"/>
                  </a:cubicBezTo>
                  <a:cubicBezTo>
                    <a:pt x="540" y="309"/>
                    <a:pt x="546" y="307"/>
                    <a:pt x="550" y="307"/>
                  </a:cubicBezTo>
                  <a:cubicBezTo>
                    <a:pt x="554" y="306"/>
                    <a:pt x="563" y="310"/>
                    <a:pt x="564" y="309"/>
                  </a:cubicBezTo>
                  <a:close/>
                  <a:moveTo>
                    <a:pt x="524" y="293"/>
                  </a:moveTo>
                  <a:cubicBezTo>
                    <a:pt x="531" y="289"/>
                    <a:pt x="538" y="281"/>
                    <a:pt x="541" y="285"/>
                  </a:cubicBezTo>
                  <a:cubicBezTo>
                    <a:pt x="544" y="288"/>
                    <a:pt x="550" y="293"/>
                    <a:pt x="554" y="293"/>
                  </a:cubicBezTo>
                  <a:cubicBezTo>
                    <a:pt x="557" y="294"/>
                    <a:pt x="553" y="301"/>
                    <a:pt x="551" y="302"/>
                  </a:cubicBezTo>
                  <a:cubicBezTo>
                    <a:pt x="549" y="302"/>
                    <a:pt x="544" y="300"/>
                    <a:pt x="539" y="300"/>
                  </a:cubicBezTo>
                  <a:cubicBezTo>
                    <a:pt x="534" y="300"/>
                    <a:pt x="535" y="297"/>
                    <a:pt x="533" y="297"/>
                  </a:cubicBezTo>
                  <a:cubicBezTo>
                    <a:pt x="531" y="298"/>
                    <a:pt x="527" y="299"/>
                    <a:pt x="524" y="301"/>
                  </a:cubicBezTo>
                  <a:cubicBezTo>
                    <a:pt x="520" y="303"/>
                    <a:pt x="515" y="303"/>
                    <a:pt x="515" y="299"/>
                  </a:cubicBezTo>
                  <a:cubicBezTo>
                    <a:pt x="515" y="294"/>
                    <a:pt x="517" y="296"/>
                    <a:pt x="524" y="293"/>
                  </a:cubicBezTo>
                  <a:close/>
                  <a:moveTo>
                    <a:pt x="321" y="303"/>
                  </a:moveTo>
                  <a:cubicBezTo>
                    <a:pt x="318" y="303"/>
                    <a:pt x="316" y="296"/>
                    <a:pt x="316" y="293"/>
                  </a:cubicBezTo>
                  <a:cubicBezTo>
                    <a:pt x="315" y="290"/>
                    <a:pt x="310" y="290"/>
                    <a:pt x="308" y="288"/>
                  </a:cubicBezTo>
                  <a:cubicBezTo>
                    <a:pt x="305" y="286"/>
                    <a:pt x="299" y="277"/>
                    <a:pt x="304" y="279"/>
                  </a:cubicBezTo>
                  <a:cubicBezTo>
                    <a:pt x="305" y="280"/>
                    <a:pt x="308" y="283"/>
                    <a:pt x="310" y="283"/>
                  </a:cubicBezTo>
                  <a:cubicBezTo>
                    <a:pt x="311" y="283"/>
                    <a:pt x="319" y="291"/>
                    <a:pt x="321" y="293"/>
                  </a:cubicBezTo>
                  <a:cubicBezTo>
                    <a:pt x="323" y="296"/>
                    <a:pt x="323" y="302"/>
                    <a:pt x="321" y="303"/>
                  </a:cubicBezTo>
                  <a:close/>
                  <a:moveTo>
                    <a:pt x="559" y="195"/>
                  </a:moveTo>
                  <a:cubicBezTo>
                    <a:pt x="557" y="197"/>
                    <a:pt x="565" y="200"/>
                    <a:pt x="566" y="197"/>
                  </a:cubicBezTo>
                  <a:cubicBezTo>
                    <a:pt x="568" y="195"/>
                    <a:pt x="562" y="191"/>
                    <a:pt x="559" y="195"/>
                  </a:cubicBezTo>
                  <a:close/>
                  <a:moveTo>
                    <a:pt x="579" y="199"/>
                  </a:moveTo>
                  <a:cubicBezTo>
                    <a:pt x="573" y="201"/>
                    <a:pt x="578" y="205"/>
                    <a:pt x="582" y="204"/>
                  </a:cubicBezTo>
                  <a:cubicBezTo>
                    <a:pt x="585" y="202"/>
                    <a:pt x="583" y="197"/>
                    <a:pt x="579" y="199"/>
                  </a:cubicBezTo>
                  <a:close/>
                  <a:moveTo>
                    <a:pt x="329" y="102"/>
                  </a:moveTo>
                  <a:cubicBezTo>
                    <a:pt x="334" y="102"/>
                    <a:pt x="341" y="102"/>
                    <a:pt x="343" y="101"/>
                  </a:cubicBezTo>
                  <a:cubicBezTo>
                    <a:pt x="345" y="100"/>
                    <a:pt x="356" y="97"/>
                    <a:pt x="355" y="101"/>
                  </a:cubicBezTo>
                  <a:cubicBezTo>
                    <a:pt x="355" y="104"/>
                    <a:pt x="359" y="110"/>
                    <a:pt x="362" y="109"/>
                  </a:cubicBezTo>
                  <a:cubicBezTo>
                    <a:pt x="364" y="108"/>
                    <a:pt x="369" y="103"/>
                    <a:pt x="371" y="105"/>
                  </a:cubicBezTo>
                  <a:cubicBezTo>
                    <a:pt x="374" y="107"/>
                    <a:pt x="374" y="112"/>
                    <a:pt x="377" y="113"/>
                  </a:cubicBezTo>
                  <a:cubicBezTo>
                    <a:pt x="379" y="114"/>
                    <a:pt x="386" y="114"/>
                    <a:pt x="389" y="113"/>
                  </a:cubicBezTo>
                  <a:cubicBezTo>
                    <a:pt x="392" y="112"/>
                    <a:pt x="400" y="112"/>
                    <a:pt x="404" y="113"/>
                  </a:cubicBezTo>
                  <a:cubicBezTo>
                    <a:pt x="408" y="114"/>
                    <a:pt x="419" y="116"/>
                    <a:pt x="420" y="114"/>
                  </a:cubicBezTo>
                  <a:cubicBezTo>
                    <a:pt x="421" y="111"/>
                    <a:pt x="424" y="111"/>
                    <a:pt x="424" y="108"/>
                  </a:cubicBezTo>
                  <a:cubicBezTo>
                    <a:pt x="425" y="106"/>
                    <a:pt x="426" y="98"/>
                    <a:pt x="426" y="98"/>
                  </a:cubicBezTo>
                  <a:cubicBezTo>
                    <a:pt x="426" y="98"/>
                    <a:pt x="424" y="94"/>
                    <a:pt x="421" y="96"/>
                  </a:cubicBezTo>
                  <a:cubicBezTo>
                    <a:pt x="418" y="98"/>
                    <a:pt x="416" y="99"/>
                    <a:pt x="413" y="98"/>
                  </a:cubicBezTo>
                  <a:cubicBezTo>
                    <a:pt x="410" y="97"/>
                    <a:pt x="410" y="91"/>
                    <a:pt x="405" y="92"/>
                  </a:cubicBezTo>
                  <a:cubicBezTo>
                    <a:pt x="399" y="93"/>
                    <a:pt x="398" y="97"/>
                    <a:pt x="397" y="98"/>
                  </a:cubicBezTo>
                  <a:cubicBezTo>
                    <a:pt x="395" y="100"/>
                    <a:pt x="391" y="101"/>
                    <a:pt x="390" y="101"/>
                  </a:cubicBezTo>
                  <a:cubicBezTo>
                    <a:pt x="388" y="100"/>
                    <a:pt x="380" y="94"/>
                    <a:pt x="380" y="94"/>
                  </a:cubicBezTo>
                  <a:cubicBezTo>
                    <a:pt x="380" y="94"/>
                    <a:pt x="364" y="94"/>
                    <a:pt x="363" y="91"/>
                  </a:cubicBezTo>
                  <a:cubicBezTo>
                    <a:pt x="362" y="89"/>
                    <a:pt x="360" y="85"/>
                    <a:pt x="352" y="85"/>
                  </a:cubicBezTo>
                  <a:cubicBezTo>
                    <a:pt x="345" y="86"/>
                    <a:pt x="331" y="92"/>
                    <a:pt x="329" y="92"/>
                  </a:cubicBezTo>
                  <a:cubicBezTo>
                    <a:pt x="327" y="92"/>
                    <a:pt x="332" y="96"/>
                    <a:pt x="329" y="96"/>
                  </a:cubicBezTo>
                  <a:cubicBezTo>
                    <a:pt x="326" y="96"/>
                    <a:pt x="323" y="96"/>
                    <a:pt x="322" y="100"/>
                  </a:cubicBezTo>
                  <a:cubicBezTo>
                    <a:pt x="321" y="102"/>
                    <a:pt x="325" y="102"/>
                    <a:pt x="329" y="102"/>
                  </a:cubicBezTo>
                  <a:close/>
                  <a:moveTo>
                    <a:pt x="380" y="89"/>
                  </a:moveTo>
                  <a:cubicBezTo>
                    <a:pt x="383" y="89"/>
                    <a:pt x="390" y="86"/>
                    <a:pt x="392" y="88"/>
                  </a:cubicBezTo>
                  <a:cubicBezTo>
                    <a:pt x="394" y="90"/>
                    <a:pt x="399" y="89"/>
                    <a:pt x="399" y="87"/>
                  </a:cubicBezTo>
                  <a:cubicBezTo>
                    <a:pt x="398" y="85"/>
                    <a:pt x="401" y="77"/>
                    <a:pt x="397" y="76"/>
                  </a:cubicBezTo>
                  <a:cubicBezTo>
                    <a:pt x="392" y="76"/>
                    <a:pt x="387" y="81"/>
                    <a:pt x="380" y="83"/>
                  </a:cubicBezTo>
                  <a:cubicBezTo>
                    <a:pt x="376" y="85"/>
                    <a:pt x="377" y="89"/>
                    <a:pt x="380" y="89"/>
                  </a:cubicBezTo>
                  <a:close/>
                  <a:moveTo>
                    <a:pt x="434" y="83"/>
                  </a:moveTo>
                  <a:cubicBezTo>
                    <a:pt x="438" y="83"/>
                    <a:pt x="447" y="81"/>
                    <a:pt x="447" y="83"/>
                  </a:cubicBezTo>
                  <a:cubicBezTo>
                    <a:pt x="448" y="85"/>
                    <a:pt x="447" y="86"/>
                    <a:pt x="452" y="87"/>
                  </a:cubicBezTo>
                  <a:cubicBezTo>
                    <a:pt x="457" y="88"/>
                    <a:pt x="459" y="89"/>
                    <a:pt x="462" y="89"/>
                  </a:cubicBezTo>
                  <a:cubicBezTo>
                    <a:pt x="464" y="89"/>
                    <a:pt x="463" y="83"/>
                    <a:pt x="461" y="80"/>
                  </a:cubicBezTo>
                  <a:cubicBezTo>
                    <a:pt x="459" y="76"/>
                    <a:pt x="459" y="77"/>
                    <a:pt x="453" y="74"/>
                  </a:cubicBezTo>
                  <a:cubicBezTo>
                    <a:pt x="447" y="72"/>
                    <a:pt x="441" y="72"/>
                    <a:pt x="436" y="73"/>
                  </a:cubicBezTo>
                  <a:cubicBezTo>
                    <a:pt x="432" y="73"/>
                    <a:pt x="428" y="72"/>
                    <a:pt x="427" y="78"/>
                  </a:cubicBezTo>
                  <a:cubicBezTo>
                    <a:pt x="426" y="81"/>
                    <a:pt x="430" y="83"/>
                    <a:pt x="434" y="83"/>
                  </a:cubicBezTo>
                  <a:close/>
                  <a:moveTo>
                    <a:pt x="434" y="96"/>
                  </a:moveTo>
                  <a:cubicBezTo>
                    <a:pt x="431" y="99"/>
                    <a:pt x="434" y="107"/>
                    <a:pt x="433" y="108"/>
                  </a:cubicBezTo>
                  <a:cubicBezTo>
                    <a:pt x="432" y="109"/>
                    <a:pt x="433" y="113"/>
                    <a:pt x="436" y="112"/>
                  </a:cubicBezTo>
                  <a:cubicBezTo>
                    <a:pt x="439" y="111"/>
                    <a:pt x="440" y="103"/>
                    <a:pt x="442" y="103"/>
                  </a:cubicBezTo>
                  <a:cubicBezTo>
                    <a:pt x="444" y="103"/>
                    <a:pt x="455" y="101"/>
                    <a:pt x="456" y="105"/>
                  </a:cubicBezTo>
                  <a:cubicBezTo>
                    <a:pt x="458" y="109"/>
                    <a:pt x="458" y="107"/>
                    <a:pt x="463" y="108"/>
                  </a:cubicBezTo>
                  <a:cubicBezTo>
                    <a:pt x="468" y="108"/>
                    <a:pt x="472" y="102"/>
                    <a:pt x="472" y="100"/>
                  </a:cubicBezTo>
                  <a:cubicBezTo>
                    <a:pt x="472" y="98"/>
                    <a:pt x="470" y="94"/>
                    <a:pt x="463" y="95"/>
                  </a:cubicBezTo>
                  <a:cubicBezTo>
                    <a:pt x="456" y="96"/>
                    <a:pt x="436" y="94"/>
                    <a:pt x="434" y="96"/>
                  </a:cubicBezTo>
                  <a:close/>
                  <a:moveTo>
                    <a:pt x="460" y="117"/>
                  </a:moveTo>
                  <a:cubicBezTo>
                    <a:pt x="457" y="118"/>
                    <a:pt x="450" y="115"/>
                    <a:pt x="446" y="118"/>
                  </a:cubicBezTo>
                  <a:cubicBezTo>
                    <a:pt x="444" y="120"/>
                    <a:pt x="445" y="126"/>
                    <a:pt x="449" y="126"/>
                  </a:cubicBezTo>
                  <a:cubicBezTo>
                    <a:pt x="453" y="127"/>
                    <a:pt x="460" y="123"/>
                    <a:pt x="460" y="126"/>
                  </a:cubicBezTo>
                  <a:cubicBezTo>
                    <a:pt x="461" y="128"/>
                    <a:pt x="463" y="139"/>
                    <a:pt x="470" y="136"/>
                  </a:cubicBezTo>
                  <a:cubicBezTo>
                    <a:pt x="476" y="132"/>
                    <a:pt x="475" y="129"/>
                    <a:pt x="477" y="128"/>
                  </a:cubicBezTo>
                  <a:cubicBezTo>
                    <a:pt x="479" y="128"/>
                    <a:pt x="477" y="119"/>
                    <a:pt x="474" y="117"/>
                  </a:cubicBezTo>
                  <a:cubicBezTo>
                    <a:pt x="471" y="115"/>
                    <a:pt x="462" y="116"/>
                    <a:pt x="460" y="117"/>
                  </a:cubicBezTo>
                  <a:close/>
                  <a:moveTo>
                    <a:pt x="493" y="124"/>
                  </a:moveTo>
                  <a:cubicBezTo>
                    <a:pt x="497" y="123"/>
                    <a:pt x="504" y="122"/>
                    <a:pt x="507" y="122"/>
                  </a:cubicBezTo>
                  <a:cubicBezTo>
                    <a:pt x="510" y="122"/>
                    <a:pt x="511" y="116"/>
                    <a:pt x="507" y="115"/>
                  </a:cubicBezTo>
                  <a:cubicBezTo>
                    <a:pt x="504" y="115"/>
                    <a:pt x="501" y="111"/>
                    <a:pt x="498" y="112"/>
                  </a:cubicBezTo>
                  <a:cubicBezTo>
                    <a:pt x="495" y="114"/>
                    <a:pt x="484" y="119"/>
                    <a:pt x="485" y="122"/>
                  </a:cubicBezTo>
                  <a:cubicBezTo>
                    <a:pt x="486" y="123"/>
                    <a:pt x="488" y="125"/>
                    <a:pt x="493" y="124"/>
                  </a:cubicBezTo>
                  <a:close/>
                  <a:moveTo>
                    <a:pt x="496" y="106"/>
                  </a:moveTo>
                  <a:cubicBezTo>
                    <a:pt x="495" y="101"/>
                    <a:pt x="486" y="100"/>
                    <a:pt x="484" y="105"/>
                  </a:cubicBezTo>
                  <a:cubicBezTo>
                    <a:pt x="483" y="109"/>
                    <a:pt x="498" y="111"/>
                    <a:pt x="496" y="106"/>
                  </a:cubicBezTo>
                  <a:close/>
                  <a:moveTo>
                    <a:pt x="477" y="88"/>
                  </a:moveTo>
                  <a:cubicBezTo>
                    <a:pt x="481" y="90"/>
                    <a:pt x="487" y="93"/>
                    <a:pt x="492" y="95"/>
                  </a:cubicBezTo>
                  <a:cubicBezTo>
                    <a:pt x="496" y="97"/>
                    <a:pt x="505" y="98"/>
                    <a:pt x="507" y="102"/>
                  </a:cubicBezTo>
                  <a:cubicBezTo>
                    <a:pt x="510" y="106"/>
                    <a:pt x="519" y="109"/>
                    <a:pt x="519" y="109"/>
                  </a:cubicBezTo>
                  <a:cubicBezTo>
                    <a:pt x="530" y="110"/>
                    <a:pt x="530" y="110"/>
                    <a:pt x="530" y="110"/>
                  </a:cubicBezTo>
                  <a:cubicBezTo>
                    <a:pt x="530" y="110"/>
                    <a:pt x="538" y="108"/>
                    <a:pt x="546" y="109"/>
                  </a:cubicBezTo>
                  <a:cubicBezTo>
                    <a:pt x="554" y="110"/>
                    <a:pt x="566" y="111"/>
                    <a:pt x="572" y="111"/>
                  </a:cubicBezTo>
                  <a:cubicBezTo>
                    <a:pt x="579" y="110"/>
                    <a:pt x="580" y="108"/>
                    <a:pt x="580" y="106"/>
                  </a:cubicBezTo>
                  <a:cubicBezTo>
                    <a:pt x="581" y="105"/>
                    <a:pt x="568" y="101"/>
                    <a:pt x="565" y="102"/>
                  </a:cubicBezTo>
                  <a:cubicBezTo>
                    <a:pt x="562" y="102"/>
                    <a:pt x="545" y="102"/>
                    <a:pt x="539" y="102"/>
                  </a:cubicBezTo>
                  <a:cubicBezTo>
                    <a:pt x="534" y="101"/>
                    <a:pt x="528" y="101"/>
                    <a:pt x="524" y="102"/>
                  </a:cubicBezTo>
                  <a:cubicBezTo>
                    <a:pt x="519" y="102"/>
                    <a:pt x="516" y="98"/>
                    <a:pt x="513" y="96"/>
                  </a:cubicBezTo>
                  <a:cubicBezTo>
                    <a:pt x="510" y="94"/>
                    <a:pt x="503" y="88"/>
                    <a:pt x="499" y="87"/>
                  </a:cubicBezTo>
                  <a:cubicBezTo>
                    <a:pt x="495" y="86"/>
                    <a:pt x="496" y="86"/>
                    <a:pt x="487" y="84"/>
                  </a:cubicBezTo>
                  <a:cubicBezTo>
                    <a:pt x="483" y="83"/>
                    <a:pt x="475" y="81"/>
                    <a:pt x="475" y="80"/>
                  </a:cubicBezTo>
                  <a:cubicBezTo>
                    <a:pt x="475" y="79"/>
                    <a:pt x="473" y="85"/>
                    <a:pt x="477" y="88"/>
                  </a:cubicBezTo>
                  <a:close/>
                  <a:moveTo>
                    <a:pt x="974" y="174"/>
                  </a:moveTo>
                  <a:cubicBezTo>
                    <a:pt x="971" y="171"/>
                    <a:pt x="964" y="169"/>
                    <a:pt x="961" y="168"/>
                  </a:cubicBezTo>
                  <a:cubicBezTo>
                    <a:pt x="958" y="168"/>
                    <a:pt x="955" y="171"/>
                    <a:pt x="948" y="171"/>
                  </a:cubicBezTo>
                  <a:cubicBezTo>
                    <a:pt x="941" y="171"/>
                    <a:pt x="937" y="175"/>
                    <a:pt x="934" y="171"/>
                  </a:cubicBezTo>
                  <a:cubicBezTo>
                    <a:pt x="931" y="168"/>
                    <a:pt x="920" y="166"/>
                    <a:pt x="919" y="168"/>
                  </a:cubicBezTo>
                  <a:cubicBezTo>
                    <a:pt x="918" y="171"/>
                    <a:pt x="915" y="171"/>
                    <a:pt x="918" y="177"/>
                  </a:cubicBezTo>
                  <a:cubicBezTo>
                    <a:pt x="920" y="183"/>
                    <a:pt x="922" y="186"/>
                    <a:pt x="925" y="186"/>
                  </a:cubicBezTo>
                  <a:cubicBezTo>
                    <a:pt x="927" y="185"/>
                    <a:pt x="936" y="185"/>
                    <a:pt x="937" y="188"/>
                  </a:cubicBezTo>
                  <a:cubicBezTo>
                    <a:pt x="938" y="191"/>
                    <a:pt x="940" y="194"/>
                    <a:pt x="946" y="192"/>
                  </a:cubicBezTo>
                  <a:cubicBezTo>
                    <a:pt x="952" y="190"/>
                    <a:pt x="957" y="189"/>
                    <a:pt x="958" y="186"/>
                  </a:cubicBezTo>
                  <a:cubicBezTo>
                    <a:pt x="960" y="184"/>
                    <a:pt x="969" y="184"/>
                    <a:pt x="969" y="184"/>
                  </a:cubicBezTo>
                  <a:cubicBezTo>
                    <a:pt x="969" y="184"/>
                    <a:pt x="976" y="177"/>
                    <a:pt x="974" y="174"/>
                  </a:cubicBezTo>
                  <a:close/>
                  <a:moveTo>
                    <a:pt x="903" y="125"/>
                  </a:moveTo>
                  <a:cubicBezTo>
                    <a:pt x="901" y="122"/>
                    <a:pt x="898" y="114"/>
                    <a:pt x="905" y="113"/>
                  </a:cubicBezTo>
                  <a:cubicBezTo>
                    <a:pt x="912" y="112"/>
                    <a:pt x="924" y="121"/>
                    <a:pt x="924" y="115"/>
                  </a:cubicBezTo>
                  <a:cubicBezTo>
                    <a:pt x="923" y="108"/>
                    <a:pt x="924" y="101"/>
                    <a:pt x="926" y="98"/>
                  </a:cubicBezTo>
                  <a:cubicBezTo>
                    <a:pt x="928" y="94"/>
                    <a:pt x="932" y="92"/>
                    <a:pt x="929" y="90"/>
                  </a:cubicBezTo>
                  <a:cubicBezTo>
                    <a:pt x="927" y="89"/>
                    <a:pt x="924" y="92"/>
                    <a:pt x="922" y="86"/>
                  </a:cubicBezTo>
                  <a:cubicBezTo>
                    <a:pt x="920" y="80"/>
                    <a:pt x="924" y="75"/>
                    <a:pt x="927" y="73"/>
                  </a:cubicBezTo>
                  <a:cubicBezTo>
                    <a:pt x="929" y="70"/>
                    <a:pt x="942" y="55"/>
                    <a:pt x="950" y="52"/>
                  </a:cubicBezTo>
                  <a:cubicBezTo>
                    <a:pt x="957" y="50"/>
                    <a:pt x="962" y="40"/>
                    <a:pt x="957" y="38"/>
                  </a:cubicBezTo>
                  <a:cubicBezTo>
                    <a:pt x="952" y="36"/>
                    <a:pt x="942" y="33"/>
                    <a:pt x="935" y="39"/>
                  </a:cubicBezTo>
                  <a:cubicBezTo>
                    <a:pt x="928" y="46"/>
                    <a:pt x="925" y="52"/>
                    <a:pt x="917" y="50"/>
                  </a:cubicBezTo>
                  <a:cubicBezTo>
                    <a:pt x="910" y="48"/>
                    <a:pt x="908" y="37"/>
                    <a:pt x="904" y="31"/>
                  </a:cubicBezTo>
                  <a:cubicBezTo>
                    <a:pt x="898" y="23"/>
                    <a:pt x="902" y="7"/>
                    <a:pt x="895" y="9"/>
                  </a:cubicBezTo>
                  <a:cubicBezTo>
                    <a:pt x="888" y="10"/>
                    <a:pt x="888" y="10"/>
                    <a:pt x="888" y="10"/>
                  </a:cubicBezTo>
                  <a:cubicBezTo>
                    <a:pt x="888" y="10"/>
                    <a:pt x="881" y="8"/>
                    <a:pt x="876" y="9"/>
                  </a:cubicBezTo>
                  <a:cubicBezTo>
                    <a:pt x="870" y="11"/>
                    <a:pt x="866" y="15"/>
                    <a:pt x="862" y="15"/>
                  </a:cubicBezTo>
                  <a:cubicBezTo>
                    <a:pt x="855" y="13"/>
                    <a:pt x="849" y="17"/>
                    <a:pt x="847" y="17"/>
                  </a:cubicBezTo>
                  <a:cubicBezTo>
                    <a:pt x="831" y="21"/>
                    <a:pt x="819" y="16"/>
                    <a:pt x="817" y="16"/>
                  </a:cubicBezTo>
                  <a:cubicBezTo>
                    <a:pt x="815" y="15"/>
                    <a:pt x="828" y="17"/>
                    <a:pt x="837" y="16"/>
                  </a:cubicBezTo>
                  <a:cubicBezTo>
                    <a:pt x="845" y="14"/>
                    <a:pt x="857" y="11"/>
                    <a:pt x="864" y="10"/>
                  </a:cubicBezTo>
                  <a:cubicBezTo>
                    <a:pt x="870" y="9"/>
                    <a:pt x="865" y="6"/>
                    <a:pt x="863" y="6"/>
                  </a:cubicBezTo>
                  <a:cubicBezTo>
                    <a:pt x="855" y="5"/>
                    <a:pt x="843" y="1"/>
                    <a:pt x="833" y="0"/>
                  </a:cubicBezTo>
                  <a:cubicBezTo>
                    <a:pt x="825" y="0"/>
                    <a:pt x="821" y="2"/>
                    <a:pt x="813" y="3"/>
                  </a:cubicBezTo>
                  <a:cubicBezTo>
                    <a:pt x="804" y="3"/>
                    <a:pt x="792" y="2"/>
                    <a:pt x="785" y="8"/>
                  </a:cubicBezTo>
                  <a:cubicBezTo>
                    <a:pt x="778" y="12"/>
                    <a:pt x="770" y="13"/>
                    <a:pt x="769" y="14"/>
                  </a:cubicBezTo>
                  <a:cubicBezTo>
                    <a:pt x="765" y="19"/>
                    <a:pt x="762" y="31"/>
                    <a:pt x="758" y="28"/>
                  </a:cubicBezTo>
                  <a:cubicBezTo>
                    <a:pt x="755" y="24"/>
                    <a:pt x="754" y="16"/>
                    <a:pt x="750" y="20"/>
                  </a:cubicBezTo>
                  <a:cubicBezTo>
                    <a:pt x="745" y="23"/>
                    <a:pt x="749" y="31"/>
                    <a:pt x="746" y="37"/>
                  </a:cubicBezTo>
                  <a:cubicBezTo>
                    <a:pt x="742" y="42"/>
                    <a:pt x="731" y="42"/>
                    <a:pt x="728" y="40"/>
                  </a:cubicBezTo>
                  <a:cubicBezTo>
                    <a:pt x="725" y="38"/>
                    <a:pt x="722" y="36"/>
                    <a:pt x="709" y="37"/>
                  </a:cubicBezTo>
                  <a:cubicBezTo>
                    <a:pt x="696" y="38"/>
                    <a:pt x="683" y="42"/>
                    <a:pt x="685" y="47"/>
                  </a:cubicBezTo>
                  <a:cubicBezTo>
                    <a:pt x="688" y="52"/>
                    <a:pt x="680" y="55"/>
                    <a:pt x="678" y="53"/>
                  </a:cubicBezTo>
                  <a:cubicBezTo>
                    <a:pt x="675" y="50"/>
                    <a:pt x="665" y="55"/>
                    <a:pt x="666" y="60"/>
                  </a:cubicBezTo>
                  <a:cubicBezTo>
                    <a:pt x="667" y="65"/>
                    <a:pt x="664" y="71"/>
                    <a:pt x="659" y="70"/>
                  </a:cubicBezTo>
                  <a:cubicBezTo>
                    <a:pt x="654" y="68"/>
                    <a:pt x="650" y="72"/>
                    <a:pt x="650" y="77"/>
                  </a:cubicBezTo>
                  <a:cubicBezTo>
                    <a:pt x="649" y="81"/>
                    <a:pt x="637" y="83"/>
                    <a:pt x="636" y="83"/>
                  </a:cubicBezTo>
                  <a:cubicBezTo>
                    <a:pt x="635" y="83"/>
                    <a:pt x="620" y="83"/>
                    <a:pt x="626" y="88"/>
                  </a:cubicBezTo>
                  <a:cubicBezTo>
                    <a:pt x="629" y="91"/>
                    <a:pt x="632" y="89"/>
                    <a:pt x="636" y="90"/>
                  </a:cubicBezTo>
                  <a:cubicBezTo>
                    <a:pt x="641" y="92"/>
                    <a:pt x="645" y="101"/>
                    <a:pt x="647" y="102"/>
                  </a:cubicBezTo>
                  <a:cubicBezTo>
                    <a:pt x="650" y="103"/>
                    <a:pt x="653" y="102"/>
                    <a:pt x="655" y="99"/>
                  </a:cubicBezTo>
                  <a:cubicBezTo>
                    <a:pt x="657" y="97"/>
                    <a:pt x="659" y="88"/>
                    <a:pt x="659" y="88"/>
                  </a:cubicBezTo>
                  <a:cubicBezTo>
                    <a:pt x="659" y="88"/>
                    <a:pt x="659" y="96"/>
                    <a:pt x="663" y="98"/>
                  </a:cubicBezTo>
                  <a:cubicBezTo>
                    <a:pt x="666" y="100"/>
                    <a:pt x="676" y="97"/>
                    <a:pt x="678" y="97"/>
                  </a:cubicBezTo>
                  <a:cubicBezTo>
                    <a:pt x="681" y="98"/>
                    <a:pt x="696" y="100"/>
                    <a:pt x="700" y="103"/>
                  </a:cubicBezTo>
                  <a:cubicBezTo>
                    <a:pt x="704" y="105"/>
                    <a:pt x="714" y="107"/>
                    <a:pt x="717" y="112"/>
                  </a:cubicBezTo>
                  <a:cubicBezTo>
                    <a:pt x="719" y="117"/>
                    <a:pt x="720" y="135"/>
                    <a:pt x="721" y="138"/>
                  </a:cubicBezTo>
                  <a:cubicBezTo>
                    <a:pt x="723" y="140"/>
                    <a:pt x="728" y="131"/>
                    <a:pt x="730" y="129"/>
                  </a:cubicBezTo>
                  <a:cubicBezTo>
                    <a:pt x="731" y="127"/>
                    <a:pt x="737" y="128"/>
                    <a:pt x="740" y="131"/>
                  </a:cubicBezTo>
                  <a:cubicBezTo>
                    <a:pt x="742" y="134"/>
                    <a:pt x="747" y="141"/>
                    <a:pt x="747" y="144"/>
                  </a:cubicBezTo>
                  <a:cubicBezTo>
                    <a:pt x="746" y="146"/>
                    <a:pt x="745" y="151"/>
                    <a:pt x="743" y="149"/>
                  </a:cubicBezTo>
                  <a:cubicBezTo>
                    <a:pt x="742" y="148"/>
                    <a:pt x="738" y="148"/>
                    <a:pt x="740" y="145"/>
                  </a:cubicBezTo>
                  <a:cubicBezTo>
                    <a:pt x="741" y="142"/>
                    <a:pt x="742" y="135"/>
                    <a:pt x="739" y="135"/>
                  </a:cubicBezTo>
                  <a:cubicBezTo>
                    <a:pt x="736" y="135"/>
                    <a:pt x="734" y="135"/>
                    <a:pt x="734" y="135"/>
                  </a:cubicBezTo>
                  <a:cubicBezTo>
                    <a:pt x="734" y="135"/>
                    <a:pt x="730" y="133"/>
                    <a:pt x="726" y="139"/>
                  </a:cubicBezTo>
                  <a:cubicBezTo>
                    <a:pt x="723" y="145"/>
                    <a:pt x="726" y="151"/>
                    <a:pt x="728" y="151"/>
                  </a:cubicBezTo>
                  <a:cubicBezTo>
                    <a:pt x="730" y="151"/>
                    <a:pt x="735" y="151"/>
                    <a:pt x="735" y="153"/>
                  </a:cubicBezTo>
                  <a:cubicBezTo>
                    <a:pt x="735" y="155"/>
                    <a:pt x="730" y="160"/>
                    <a:pt x="730" y="162"/>
                  </a:cubicBezTo>
                  <a:cubicBezTo>
                    <a:pt x="731" y="165"/>
                    <a:pt x="735" y="175"/>
                    <a:pt x="736" y="177"/>
                  </a:cubicBezTo>
                  <a:cubicBezTo>
                    <a:pt x="737" y="179"/>
                    <a:pt x="744" y="181"/>
                    <a:pt x="746" y="181"/>
                  </a:cubicBezTo>
                  <a:cubicBezTo>
                    <a:pt x="748" y="182"/>
                    <a:pt x="741" y="182"/>
                    <a:pt x="743" y="185"/>
                  </a:cubicBezTo>
                  <a:cubicBezTo>
                    <a:pt x="744" y="188"/>
                    <a:pt x="747" y="195"/>
                    <a:pt x="750" y="197"/>
                  </a:cubicBezTo>
                  <a:cubicBezTo>
                    <a:pt x="754" y="198"/>
                    <a:pt x="764" y="205"/>
                    <a:pt x="765" y="209"/>
                  </a:cubicBezTo>
                  <a:cubicBezTo>
                    <a:pt x="766" y="212"/>
                    <a:pt x="774" y="206"/>
                    <a:pt x="775" y="206"/>
                  </a:cubicBezTo>
                  <a:cubicBezTo>
                    <a:pt x="777" y="205"/>
                    <a:pt x="776" y="214"/>
                    <a:pt x="781" y="215"/>
                  </a:cubicBezTo>
                  <a:cubicBezTo>
                    <a:pt x="785" y="215"/>
                    <a:pt x="787" y="214"/>
                    <a:pt x="791" y="210"/>
                  </a:cubicBezTo>
                  <a:cubicBezTo>
                    <a:pt x="794" y="207"/>
                    <a:pt x="793" y="202"/>
                    <a:pt x="794" y="198"/>
                  </a:cubicBezTo>
                  <a:cubicBezTo>
                    <a:pt x="794" y="194"/>
                    <a:pt x="794" y="192"/>
                    <a:pt x="798" y="193"/>
                  </a:cubicBezTo>
                  <a:cubicBezTo>
                    <a:pt x="802" y="194"/>
                    <a:pt x="804" y="192"/>
                    <a:pt x="804" y="188"/>
                  </a:cubicBezTo>
                  <a:cubicBezTo>
                    <a:pt x="804" y="184"/>
                    <a:pt x="800" y="179"/>
                    <a:pt x="807" y="178"/>
                  </a:cubicBezTo>
                  <a:cubicBezTo>
                    <a:pt x="813" y="177"/>
                    <a:pt x="817" y="171"/>
                    <a:pt x="821" y="171"/>
                  </a:cubicBezTo>
                  <a:cubicBezTo>
                    <a:pt x="825" y="171"/>
                    <a:pt x="836" y="173"/>
                    <a:pt x="838" y="171"/>
                  </a:cubicBezTo>
                  <a:cubicBezTo>
                    <a:pt x="839" y="169"/>
                    <a:pt x="844" y="157"/>
                    <a:pt x="848" y="157"/>
                  </a:cubicBezTo>
                  <a:cubicBezTo>
                    <a:pt x="851" y="156"/>
                    <a:pt x="860" y="158"/>
                    <a:pt x="868" y="157"/>
                  </a:cubicBezTo>
                  <a:cubicBezTo>
                    <a:pt x="877" y="155"/>
                    <a:pt x="885" y="149"/>
                    <a:pt x="888" y="149"/>
                  </a:cubicBezTo>
                  <a:cubicBezTo>
                    <a:pt x="891" y="150"/>
                    <a:pt x="898" y="150"/>
                    <a:pt x="896" y="147"/>
                  </a:cubicBezTo>
                  <a:cubicBezTo>
                    <a:pt x="894" y="145"/>
                    <a:pt x="890" y="139"/>
                    <a:pt x="886" y="139"/>
                  </a:cubicBezTo>
                  <a:cubicBezTo>
                    <a:pt x="881" y="139"/>
                    <a:pt x="880" y="127"/>
                    <a:pt x="881" y="127"/>
                  </a:cubicBezTo>
                  <a:cubicBezTo>
                    <a:pt x="883" y="127"/>
                    <a:pt x="894" y="131"/>
                    <a:pt x="894" y="135"/>
                  </a:cubicBezTo>
                  <a:cubicBezTo>
                    <a:pt x="894" y="140"/>
                    <a:pt x="896" y="145"/>
                    <a:pt x="902" y="143"/>
                  </a:cubicBezTo>
                  <a:cubicBezTo>
                    <a:pt x="908" y="142"/>
                    <a:pt x="907" y="135"/>
                    <a:pt x="906" y="134"/>
                  </a:cubicBezTo>
                  <a:cubicBezTo>
                    <a:pt x="905" y="132"/>
                    <a:pt x="904" y="128"/>
                    <a:pt x="903" y="125"/>
                  </a:cubicBezTo>
                  <a:close/>
                  <a:moveTo>
                    <a:pt x="610" y="500"/>
                  </a:moveTo>
                  <a:cubicBezTo>
                    <a:pt x="611" y="497"/>
                    <a:pt x="605" y="491"/>
                    <a:pt x="601" y="491"/>
                  </a:cubicBezTo>
                  <a:cubicBezTo>
                    <a:pt x="597" y="492"/>
                    <a:pt x="590" y="487"/>
                    <a:pt x="586" y="483"/>
                  </a:cubicBezTo>
                  <a:cubicBezTo>
                    <a:pt x="581" y="479"/>
                    <a:pt x="574" y="479"/>
                    <a:pt x="571" y="479"/>
                  </a:cubicBezTo>
                  <a:cubicBezTo>
                    <a:pt x="567" y="479"/>
                    <a:pt x="555" y="483"/>
                    <a:pt x="555" y="483"/>
                  </a:cubicBezTo>
                  <a:cubicBezTo>
                    <a:pt x="555" y="489"/>
                    <a:pt x="560" y="487"/>
                    <a:pt x="566" y="487"/>
                  </a:cubicBezTo>
                  <a:cubicBezTo>
                    <a:pt x="572" y="487"/>
                    <a:pt x="583" y="486"/>
                    <a:pt x="585" y="489"/>
                  </a:cubicBezTo>
                  <a:cubicBezTo>
                    <a:pt x="587" y="492"/>
                    <a:pt x="596" y="497"/>
                    <a:pt x="599" y="499"/>
                  </a:cubicBezTo>
                  <a:cubicBezTo>
                    <a:pt x="602" y="502"/>
                    <a:pt x="610" y="502"/>
                    <a:pt x="610" y="500"/>
                  </a:cubicBezTo>
                  <a:close/>
                  <a:moveTo>
                    <a:pt x="595" y="472"/>
                  </a:moveTo>
                  <a:cubicBezTo>
                    <a:pt x="601" y="471"/>
                    <a:pt x="597" y="465"/>
                    <a:pt x="593" y="466"/>
                  </a:cubicBezTo>
                  <a:cubicBezTo>
                    <a:pt x="588" y="466"/>
                    <a:pt x="589" y="473"/>
                    <a:pt x="595" y="472"/>
                  </a:cubicBezTo>
                  <a:close/>
                  <a:moveTo>
                    <a:pt x="595" y="516"/>
                  </a:moveTo>
                  <a:cubicBezTo>
                    <a:pt x="591" y="517"/>
                    <a:pt x="592" y="528"/>
                    <a:pt x="597" y="526"/>
                  </a:cubicBezTo>
                  <a:cubicBezTo>
                    <a:pt x="603" y="524"/>
                    <a:pt x="600" y="515"/>
                    <a:pt x="595" y="516"/>
                  </a:cubicBezTo>
                  <a:close/>
                  <a:moveTo>
                    <a:pt x="664" y="510"/>
                  </a:moveTo>
                  <a:cubicBezTo>
                    <a:pt x="659" y="511"/>
                    <a:pt x="660" y="521"/>
                    <a:pt x="666" y="519"/>
                  </a:cubicBezTo>
                  <a:cubicBezTo>
                    <a:pt x="671" y="518"/>
                    <a:pt x="668" y="509"/>
                    <a:pt x="664" y="510"/>
                  </a:cubicBezTo>
                  <a:close/>
                  <a:moveTo>
                    <a:pt x="640" y="502"/>
                  </a:moveTo>
                  <a:cubicBezTo>
                    <a:pt x="636" y="501"/>
                    <a:pt x="631" y="502"/>
                    <a:pt x="628" y="502"/>
                  </a:cubicBezTo>
                  <a:cubicBezTo>
                    <a:pt x="625" y="503"/>
                    <a:pt x="617" y="512"/>
                    <a:pt x="617" y="512"/>
                  </a:cubicBezTo>
                  <a:cubicBezTo>
                    <a:pt x="617" y="512"/>
                    <a:pt x="622" y="513"/>
                    <a:pt x="626" y="513"/>
                  </a:cubicBezTo>
                  <a:cubicBezTo>
                    <a:pt x="629" y="513"/>
                    <a:pt x="631" y="516"/>
                    <a:pt x="635" y="518"/>
                  </a:cubicBezTo>
                  <a:cubicBezTo>
                    <a:pt x="638" y="519"/>
                    <a:pt x="643" y="515"/>
                    <a:pt x="645" y="515"/>
                  </a:cubicBezTo>
                  <a:cubicBezTo>
                    <a:pt x="648" y="515"/>
                    <a:pt x="650" y="522"/>
                    <a:pt x="651" y="515"/>
                  </a:cubicBezTo>
                  <a:cubicBezTo>
                    <a:pt x="651" y="507"/>
                    <a:pt x="644" y="503"/>
                    <a:pt x="640" y="5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AAF26DAD-2ADE-4EAB-81DD-D253F18121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616775" y="5564188"/>
              <a:ext cx="1525588" cy="1892300"/>
            </a:xfrm>
            <a:custGeom>
              <a:avLst/>
              <a:gdLst>
                <a:gd name="T0" fmla="*/ 363 w 423"/>
                <a:gd name="T1" fmla="*/ 283 h 525"/>
                <a:gd name="T2" fmla="*/ 400 w 423"/>
                <a:gd name="T3" fmla="*/ 243 h 525"/>
                <a:gd name="T4" fmla="*/ 420 w 423"/>
                <a:gd name="T5" fmla="*/ 188 h 525"/>
                <a:gd name="T6" fmla="*/ 377 w 423"/>
                <a:gd name="T7" fmla="*/ 201 h 525"/>
                <a:gd name="T8" fmla="*/ 360 w 423"/>
                <a:gd name="T9" fmla="*/ 170 h 525"/>
                <a:gd name="T10" fmla="*/ 332 w 423"/>
                <a:gd name="T11" fmla="*/ 137 h 525"/>
                <a:gd name="T12" fmla="*/ 317 w 423"/>
                <a:gd name="T13" fmla="*/ 79 h 525"/>
                <a:gd name="T14" fmla="*/ 297 w 423"/>
                <a:gd name="T15" fmla="*/ 47 h 525"/>
                <a:gd name="T16" fmla="*/ 270 w 423"/>
                <a:gd name="T17" fmla="*/ 61 h 525"/>
                <a:gd name="T18" fmla="*/ 261 w 423"/>
                <a:gd name="T19" fmla="*/ 44 h 525"/>
                <a:gd name="T20" fmla="*/ 231 w 423"/>
                <a:gd name="T21" fmla="*/ 55 h 525"/>
                <a:gd name="T22" fmla="*/ 200 w 423"/>
                <a:gd name="T23" fmla="*/ 44 h 525"/>
                <a:gd name="T24" fmla="*/ 175 w 423"/>
                <a:gd name="T25" fmla="*/ 32 h 525"/>
                <a:gd name="T26" fmla="*/ 180 w 423"/>
                <a:gd name="T27" fmla="*/ 13 h 525"/>
                <a:gd name="T28" fmla="*/ 127 w 423"/>
                <a:gd name="T29" fmla="*/ 5 h 525"/>
                <a:gd name="T30" fmla="*/ 90 w 423"/>
                <a:gd name="T31" fmla="*/ 21 h 525"/>
                <a:gd name="T32" fmla="*/ 59 w 423"/>
                <a:gd name="T33" fmla="*/ 32 h 525"/>
                <a:gd name="T34" fmla="*/ 45 w 423"/>
                <a:gd name="T35" fmla="*/ 65 h 525"/>
                <a:gd name="T36" fmla="*/ 10 w 423"/>
                <a:gd name="T37" fmla="*/ 110 h 525"/>
                <a:gd name="T38" fmla="*/ 10 w 423"/>
                <a:gd name="T39" fmla="*/ 152 h 525"/>
                <a:gd name="T40" fmla="*/ 6 w 423"/>
                <a:gd name="T41" fmla="*/ 175 h 525"/>
                <a:gd name="T42" fmla="*/ 32 w 423"/>
                <a:gd name="T43" fmla="*/ 206 h 525"/>
                <a:gd name="T44" fmla="*/ 58 w 423"/>
                <a:gd name="T45" fmla="*/ 244 h 525"/>
                <a:gd name="T46" fmla="*/ 79 w 423"/>
                <a:gd name="T47" fmla="*/ 237 h 525"/>
                <a:gd name="T48" fmla="*/ 114 w 423"/>
                <a:gd name="T49" fmla="*/ 224 h 525"/>
                <a:gd name="T50" fmla="*/ 143 w 423"/>
                <a:gd name="T51" fmla="*/ 242 h 525"/>
                <a:gd name="T52" fmla="*/ 166 w 423"/>
                <a:gd name="T53" fmla="*/ 241 h 525"/>
                <a:gd name="T54" fmla="*/ 164 w 423"/>
                <a:gd name="T55" fmla="*/ 276 h 525"/>
                <a:gd name="T56" fmla="*/ 186 w 423"/>
                <a:gd name="T57" fmla="*/ 320 h 525"/>
                <a:gd name="T58" fmla="*/ 190 w 423"/>
                <a:gd name="T59" fmla="*/ 359 h 525"/>
                <a:gd name="T60" fmla="*/ 184 w 423"/>
                <a:gd name="T61" fmla="*/ 407 h 525"/>
                <a:gd name="T62" fmla="*/ 206 w 423"/>
                <a:gd name="T63" fmla="*/ 446 h 525"/>
                <a:gd name="T64" fmla="*/ 210 w 423"/>
                <a:gd name="T65" fmla="*/ 481 h 525"/>
                <a:gd name="T66" fmla="*/ 219 w 423"/>
                <a:gd name="T67" fmla="*/ 507 h 525"/>
                <a:gd name="T68" fmla="*/ 236 w 423"/>
                <a:gd name="T69" fmla="*/ 522 h 525"/>
                <a:gd name="T70" fmla="*/ 280 w 423"/>
                <a:gd name="T71" fmla="*/ 510 h 525"/>
                <a:gd name="T72" fmla="*/ 311 w 423"/>
                <a:gd name="T73" fmla="*/ 468 h 525"/>
                <a:gd name="T74" fmla="*/ 326 w 423"/>
                <a:gd name="T75" fmla="*/ 445 h 525"/>
                <a:gd name="T76" fmla="*/ 328 w 423"/>
                <a:gd name="T77" fmla="*/ 409 h 525"/>
                <a:gd name="T78" fmla="*/ 356 w 423"/>
                <a:gd name="T79" fmla="*/ 375 h 525"/>
                <a:gd name="T80" fmla="*/ 352 w 423"/>
                <a:gd name="T81" fmla="*/ 340 h 525"/>
                <a:gd name="T82" fmla="*/ 349 w 423"/>
                <a:gd name="T83" fmla="*/ 302 h 525"/>
                <a:gd name="T84" fmla="*/ 304 w 423"/>
                <a:gd name="T85" fmla="*/ 273 h 525"/>
                <a:gd name="T86" fmla="*/ 305 w 423"/>
                <a:gd name="T87" fmla="*/ 291 h 525"/>
                <a:gd name="T88" fmla="*/ 397 w 423"/>
                <a:gd name="T89" fmla="*/ 376 h 525"/>
                <a:gd name="T90" fmla="*/ 375 w 423"/>
                <a:gd name="T91" fmla="*/ 401 h 525"/>
                <a:gd name="T92" fmla="*/ 376 w 423"/>
                <a:gd name="T93" fmla="*/ 447 h 525"/>
                <a:gd name="T94" fmla="*/ 398 w 423"/>
                <a:gd name="T95" fmla="*/ 447 h 525"/>
                <a:gd name="T96" fmla="*/ 412 w 423"/>
                <a:gd name="T97" fmla="*/ 400 h 525"/>
                <a:gd name="T98" fmla="*/ 410 w 423"/>
                <a:gd name="T99" fmla="*/ 362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3" h="525">
                  <a:moveTo>
                    <a:pt x="349" y="302"/>
                  </a:moveTo>
                  <a:cubicBezTo>
                    <a:pt x="352" y="301"/>
                    <a:pt x="359" y="288"/>
                    <a:pt x="363" y="283"/>
                  </a:cubicBezTo>
                  <a:cubicBezTo>
                    <a:pt x="367" y="277"/>
                    <a:pt x="379" y="260"/>
                    <a:pt x="385" y="259"/>
                  </a:cubicBezTo>
                  <a:cubicBezTo>
                    <a:pt x="391" y="258"/>
                    <a:pt x="399" y="248"/>
                    <a:pt x="400" y="243"/>
                  </a:cubicBezTo>
                  <a:cubicBezTo>
                    <a:pt x="400" y="237"/>
                    <a:pt x="415" y="216"/>
                    <a:pt x="416" y="212"/>
                  </a:cubicBezTo>
                  <a:cubicBezTo>
                    <a:pt x="416" y="208"/>
                    <a:pt x="423" y="192"/>
                    <a:pt x="420" y="188"/>
                  </a:cubicBezTo>
                  <a:cubicBezTo>
                    <a:pt x="417" y="185"/>
                    <a:pt x="397" y="194"/>
                    <a:pt x="395" y="195"/>
                  </a:cubicBezTo>
                  <a:cubicBezTo>
                    <a:pt x="392" y="196"/>
                    <a:pt x="385" y="201"/>
                    <a:pt x="377" y="201"/>
                  </a:cubicBezTo>
                  <a:cubicBezTo>
                    <a:pt x="368" y="200"/>
                    <a:pt x="372" y="192"/>
                    <a:pt x="371" y="188"/>
                  </a:cubicBezTo>
                  <a:cubicBezTo>
                    <a:pt x="371" y="185"/>
                    <a:pt x="362" y="171"/>
                    <a:pt x="360" y="170"/>
                  </a:cubicBezTo>
                  <a:cubicBezTo>
                    <a:pt x="358" y="169"/>
                    <a:pt x="352" y="162"/>
                    <a:pt x="349" y="155"/>
                  </a:cubicBezTo>
                  <a:cubicBezTo>
                    <a:pt x="347" y="147"/>
                    <a:pt x="336" y="143"/>
                    <a:pt x="332" y="137"/>
                  </a:cubicBezTo>
                  <a:cubicBezTo>
                    <a:pt x="328" y="132"/>
                    <a:pt x="332" y="115"/>
                    <a:pt x="328" y="106"/>
                  </a:cubicBezTo>
                  <a:cubicBezTo>
                    <a:pt x="324" y="97"/>
                    <a:pt x="320" y="86"/>
                    <a:pt x="317" y="79"/>
                  </a:cubicBezTo>
                  <a:cubicBezTo>
                    <a:pt x="313" y="71"/>
                    <a:pt x="308" y="64"/>
                    <a:pt x="307" y="60"/>
                  </a:cubicBezTo>
                  <a:cubicBezTo>
                    <a:pt x="306" y="57"/>
                    <a:pt x="303" y="45"/>
                    <a:pt x="297" y="47"/>
                  </a:cubicBezTo>
                  <a:cubicBezTo>
                    <a:pt x="291" y="49"/>
                    <a:pt x="283" y="49"/>
                    <a:pt x="278" y="56"/>
                  </a:cubicBezTo>
                  <a:cubicBezTo>
                    <a:pt x="273" y="63"/>
                    <a:pt x="271" y="64"/>
                    <a:pt x="270" y="61"/>
                  </a:cubicBezTo>
                  <a:cubicBezTo>
                    <a:pt x="269" y="59"/>
                    <a:pt x="285" y="49"/>
                    <a:pt x="283" y="46"/>
                  </a:cubicBezTo>
                  <a:cubicBezTo>
                    <a:pt x="281" y="43"/>
                    <a:pt x="268" y="44"/>
                    <a:pt x="261" y="44"/>
                  </a:cubicBezTo>
                  <a:cubicBezTo>
                    <a:pt x="255" y="44"/>
                    <a:pt x="249" y="39"/>
                    <a:pt x="244" y="38"/>
                  </a:cubicBezTo>
                  <a:cubicBezTo>
                    <a:pt x="239" y="36"/>
                    <a:pt x="236" y="49"/>
                    <a:pt x="231" y="55"/>
                  </a:cubicBezTo>
                  <a:cubicBezTo>
                    <a:pt x="226" y="61"/>
                    <a:pt x="218" y="52"/>
                    <a:pt x="213" y="52"/>
                  </a:cubicBezTo>
                  <a:cubicBezTo>
                    <a:pt x="209" y="52"/>
                    <a:pt x="200" y="44"/>
                    <a:pt x="200" y="44"/>
                  </a:cubicBezTo>
                  <a:cubicBezTo>
                    <a:pt x="200" y="44"/>
                    <a:pt x="191" y="39"/>
                    <a:pt x="188" y="39"/>
                  </a:cubicBezTo>
                  <a:cubicBezTo>
                    <a:pt x="184" y="39"/>
                    <a:pt x="177" y="32"/>
                    <a:pt x="175" y="32"/>
                  </a:cubicBezTo>
                  <a:cubicBezTo>
                    <a:pt x="173" y="32"/>
                    <a:pt x="167" y="26"/>
                    <a:pt x="171" y="24"/>
                  </a:cubicBezTo>
                  <a:cubicBezTo>
                    <a:pt x="175" y="21"/>
                    <a:pt x="184" y="26"/>
                    <a:pt x="180" y="13"/>
                  </a:cubicBezTo>
                  <a:cubicBezTo>
                    <a:pt x="176" y="0"/>
                    <a:pt x="162" y="2"/>
                    <a:pt x="158" y="4"/>
                  </a:cubicBezTo>
                  <a:cubicBezTo>
                    <a:pt x="155" y="6"/>
                    <a:pt x="129" y="5"/>
                    <a:pt x="127" y="5"/>
                  </a:cubicBezTo>
                  <a:cubicBezTo>
                    <a:pt x="125" y="5"/>
                    <a:pt x="110" y="11"/>
                    <a:pt x="105" y="14"/>
                  </a:cubicBezTo>
                  <a:cubicBezTo>
                    <a:pt x="100" y="16"/>
                    <a:pt x="92" y="19"/>
                    <a:pt x="90" y="21"/>
                  </a:cubicBezTo>
                  <a:cubicBezTo>
                    <a:pt x="88" y="22"/>
                    <a:pt x="77" y="18"/>
                    <a:pt x="73" y="21"/>
                  </a:cubicBezTo>
                  <a:cubicBezTo>
                    <a:pt x="66" y="25"/>
                    <a:pt x="61" y="32"/>
                    <a:pt x="59" y="32"/>
                  </a:cubicBezTo>
                  <a:cubicBezTo>
                    <a:pt x="58" y="32"/>
                    <a:pt x="53" y="36"/>
                    <a:pt x="50" y="45"/>
                  </a:cubicBezTo>
                  <a:cubicBezTo>
                    <a:pt x="47" y="54"/>
                    <a:pt x="50" y="62"/>
                    <a:pt x="45" y="65"/>
                  </a:cubicBezTo>
                  <a:cubicBezTo>
                    <a:pt x="39" y="68"/>
                    <a:pt x="27" y="73"/>
                    <a:pt x="23" y="78"/>
                  </a:cubicBezTo>
                  <a:cubicBezTo>
                    <a:pt x="18" y="83"/>
                    <a:pt x="15" y="102"/>
                    <a:pt x="10" y="110"/>
                  </a:cubicBezTo>
                  <a:cubicBezTo>
                    <a:pt x="5" y="118"/>
                    <a:pt x="10" y="125"/>
                    <a:pt x="11" y="130"/>
                  </a:cubicBezTo>
                  <a:cubicBezTo>
                    <a:pt x="12" y="135"/>
                    <a:pt x="16" y="144"/>
                    <a:pt x="10" y="152"/>
                  </a:cubicBezTo>
                  <a:cubicBezTo>
                    <a:pt x="4" y="161"/>
                    <a:pt x="5" y="165"/>
                    <a:pt x="2" y="166"/>
                  </a:cubicBezTo>
                  <a:cubicBezTo>
                    <a:pt x="0" y="166"/>
                    <a:pt x="5" y="169"/>
                    <a:pt x="6" y="175"/>
                  </a:cubicBezTo>
                  <a:cubicBezTo>
                    <a:pt x="7" y="181"/>
                    <a:pt x="1" y="187"/>
                    <a:pt x="11" y="193"/>
                  </a:cubicBezTo>
                  <a:cubicBezTo>
                    <a:pt x="21" y="198"/>
                    <a:pt x="30" y="198"/>
                    <a:pt x="32" y="206"/>
                  </a:cubicBezTo>
                  <a:cubicBezTo>
                    <a:pt x="35" y="213"/>
                    <a:pt x="44" y="230"/>
                    <a:pt x="44" y="230"/>
                  </a:cubicBezTo>
                  <a:cubicBezTo>
                    <a:pt x="44" y="230"/>
                    <a:pt x="53" y="240"/>
                    <a:pt x="58" y="244"/>
                  </a:cubicBezTo>
                  <a:cubicBezTo>
                    <a:pt x="62" y="248"/>
                    <a:pt x="64" y="246"/>
                    <a:pt x="65" y="241"/>
                  </a:cubicBezTo>
                  <a:cubicBezTo>
                    <a:pt x="66" y="237"/>
                    <a:pt x="72" y="237"/>
                    <a:pt x="79" y="237"/>
                  </a:cubicBezTo>
                  <a:cubicBezTo>
                    <a:pt x="86" y="237"/>
                    <a:pt x="92" y="238"/>
                    <a:pt x="99" y="237"/>
                  </a:cubicBezTo>
                  <a:cubicBezTo>
                    <a:pt x="106" y="236"/>
                    <a:pt x="111" y="225"/>
                    <a:pt x="114" y="224"/>
                  </a:cubicBezTo>
                  <a:cubicBezTo>
                    <a:pt x="116" y="223"/>
                    <a:pt x="127" y="221"/>
                    <a:pt x="134" y="226"/>
                  </a:cubicBezTo>
                  <a:cubicBezTo>
                    <a:pt x="141" y="231"/>
                    <a:pt x="140" y="238"/>
                    <a:pt x="143" y="242"/>
                  </a:cubicBezTo>
                  <a:cubicBezTo>
                    <a:pt x="147" y="246"/>
                    <a:pt x="153" y="244"/>
                    <a:pt x="158" y="240"/>
                  </a:cubicBezTo>
                  <a:cubicBezTo>
                    <a:pt x="162" y="235"/>
                    <a:pt x="160" y="237"/>
                    <a:pt x="166" y="241"/>
                  </a:cubicBezTo>
                  <a:cubicBezTo>
                    <a:pt x="172" y="244"/>
                    <a:pt x="174" y="248"/>
                    <a:pt x="169" y="254"/>
                  </a:cubicBezTo>
                  <a:cubicBezTo>
                    <a:pt x="164" y="259"/>
                    <a:pt x="167" y="268"/>
                    <a:pt x="164" y="276"/>
                  </a:cubicBezTo>
                  <a:cubicBezTo>
                    <a:pt x="161" y="285"/>
                    <a:pt x="167" y="285"/>
                    <a:pt x="173" y="288"/>
                  </a:cubicBezTo>
                  <a:cubicBezTo>
                    <a:pt x="178" y="292"/>
                    <a:pt x="183" y="316"/>
                    <a:pt x="186" y="320"/>
                  </a:cubicBezTo>
                  <a:cubicBezTo>
                    <a:pt x="189" y="324"/>
                    <a:pt x="185" y="337"/>
                    <a:pt x="189" y="344"/>
                  </a:cubicBezTo>
                  <a:cubicBezTo>
                    <a:pt x="192" y="351"/>
                    <a:pt x="194" y="356"/>
                    <a:pt x="190" y="359"/>
                  </a:cubicBezTo>
                  <a:cubicBezTo>
                    <a:pt x="186" y="363"/>
                    <a:pt x="180" y="370"/>
                    <a:pt x="180" y="382"/>
                  </a:cubicBezTo>
                  <a:cubicBezTo>
                    <a:pt x="179" y="395"/>
                    <a:pt x="182" y="403"/>
                    <a:pt x="184" y="407"/>
                  </a:cubicBezTo>
                  <a:cubicBezTo>
                    <a:pt x="186" y="412"/>
                    <a:pt x="191" y="423"/>
                    <a:pt x="194" y="427"/>
                  </a:cubicBezTo>
                  <a:cubicBezTo>
                    <a:pt x="196" y="432"/>
                    <a:pt x="205" y="440"/>
                    <a:pt x="206" y="446"/>
                  </a:cubicBezTo>
                  <a:cubicBezTo>
                    <a:pt x="206" y="453"/>
                    <a:pt x="199" y="463"/>
                    <a:pt x="202" y="467"/>
                  </a:cubicBezTo>
                  <a:cubicBezTo>
                    <a:pt x="204" y="471"/>
                    <a:pt x="206" y="476"/>
                    <a:pt x="210" y="481"/>
                  </a:cubicBezTo>
                  <a:cubicBezTo>
                    <a:pt x="215" y="486"/>
                    <a:pt x="217" y="496"/>
                    <a:pt x="217" y="496"/>
                  </a:cubicBezTo>
                  <a:cubicBezTo>
                    <a:pt x="217" y="496"/>
                    <a:pt x="218" y="501"/>
                    <a:pt x="219" y="507"/>
                  </a:cubicBezTo>
                  <a:cubicBezTo>
                    <a:pt x="219" y="514"/>
                    <a:pt x="220" y="518"/>
                    <a:pt x="225" y="521"/>
                  </a:cubicBezTo>
                  <a:cubicBezTo>
                    <a:pt x="230" y="524"/>
                    <a:pt x="234" y="525"/>
                    <a:pt x="236" y="522"/>
                  </a:cubicBezTo>
                  <a:cubicBezTo>
                    <a:pt x="239" y="519"/>
                    <a:pt x="250" y="513"/>
                    <a:pt x="256" y="514"/>
                  </a:cubicBezTo>
                  <a:cubicBezTo>
                    <a:pt x="263" y="514"/>
                    <a:pt x="273" y="515"/>
                    <a:pt x="280" y="510"/>
                  </a:cubicBezTo>
                  <a:cubicBezTo>
                    <a:pt x="286" y="504"/>
                    <a:pt x="296" y="490"/>
                    <a:pt x="300" y="485"/>
                  </a:cubicBezTo>
                  <a:cubicBezTo>
                    <a:pt x="303" y="481"/>
                    <a:pt x="312" y="473"/>
                    <a:pt x="311" y="468"/>
                  </a:cubicBezTo>
                  <a:cubicBezTo>
                    <a:pt x="310" y="463"/>
                    <a:pt x="304" y="456"/>
                    <a:pt x="308" y="453"/>
                  </a:cubicBezTo>
                  <a:cubicBezTo>
                    <a:pt x="312" y="451"/>
                    <a:pt x="326" y="449"/>
                    <a:pt x="326" y="445"/>
                  </a:cubicBezTo>
                  <a:cubicBezTo>
                    <a:pt x="327" y="442"/>
                    <a:pt x="322" y="426"/>
                    <a:pt x="321" y="423"/>
                  </a:cubicBezTo>
                  <a:cubicBezTo>
                    <a:pt x="320" y="420"/>
                    <a:pt x="324" y="415"/>
                    <a:pt x="328" y="409"/>
                  </a:cubicBezTo>
                  <a:cubicBezTo>
                    <a:pt x="332" y="402"/>
                    <a:pt x="342" y="396"/>
                    <a:pt x="344" y="393"/>
                  </a:cubicBezTo>
                  <a:cubicBezTo>
                    <a:pt x="346" y="391"/>
                    <a:pt x="355" y="383"/>
                    <a:pt x="356" y="375"/>
                  </a:cubicBezTo>
                  <a:cubicBezTo>
                    <a:pt x="357" y="367"/>
                    <a:pt x="354" y="357"/>
                    <a:pt x="356" y="353"/>
                  </a:cubicBezTo>
                  <a:cubicBezTo>
                    <a:pt x="358" y="349"/>
                    <a:pt x="357" y="345"/>
                    <a:pt x="352" y="340"/>
                  </a:cubicBezTo>
                  <a:cubicBezTo>
                    <a:pt x="347" y="335"/>
                    <a:pt x="347" y="324"/>
                    <a:pt x="345" y="322"/>
                  </a:cubicBezTo>
                  <a:cubicBezTo>
                    <a:pt x="344" y="319"/>
                    <a:pt x="346" y="303"/>
                    <a:pt x="349" y="302"/>
                  </a:cubicBezTo>
                  <a:close/>
                  <a:moveTo>
                    <a:pt x="305" y="291"/>
                  </a:moveTo>
                  <a:cubicBezTo>
                    <a:pt x="301" y="290"/>
                    <a:pt x="302" y="276"/>
                    <a:pt x="304" y="273"/>
                  </a:cubicBezTo>
                  <a:cubicBezTo>
                    <a:pt x="305" y="269"/>
                    <a:pt x="314" y="269"/>
                    <a:pt x="316" y="271"/>
                  </a:cubicBezTo>
                  <a:cubicBezTo>
                    <a:pt x="318" y="276"/>
                    <a:pt x="310" y="292"/>
                    <a:pt x="305" y="291"/>
                  </a:cubicBezTo>
                  <a:close/>
                  <a:moveTo>
                    <a:pt x="410" y="362"/>
                  </a:moveTo>
                  <a:cubicBezTo>
                    <a:pt x="403" y="359"/>
                    <a:pt x="402" y="370"/>
                    <a:pt x="397" y="376"/>
                  </a:cubicBezTo>
                  <a:cubicBezTo>
                    <a:pt x="392" y="383"/>
                    <a:pt x="386" y="388"/>
                    <a:pt x="384" y="388"/>
                  </a:cubicBezTo>
                  <a:cubicBezTo>
                    <a:pt x="382" y="387"/>
                    <a:pt x="371" y="392"/>
                    <a:pt x="375" y="401"/>
                  </a:cubicBezTo>
                  <a:cubicBezTo>
                    <a:pt x="378" y="410"/>
                    <a:pt x="378" y="420"/>
                    <a:pt x="374" y="424"/>
                  </a:cubicBezTo>
                  <a:cubicBezTo>
                    <a:pt x="370" y="428"/>
                    <a:pt x="377" y="440"/>
                    <a:pt x="376" y="447"/>
                  </a:cubicBezTo>
                  <a:cubicBezTo>
                    <a:pt x="375" y="454"/>
                    <a:pt x="378" y="458"/>
                    <a:pt x="385" y="458"/>
                  </a:cubicBezTo>
                  <a:cubicBezTo>
                    <a:pt x="392" y="458"/>
                    <a:pt x="395" y="455"/>
                    <a:pt x="398" y="447"/>
                  </a:cubicBezTo>
                  <a:cubicBezTo>
                    <a:pt x="401" y="439"/>
                    <a:pt x="401" y="431"/>
                    <a:pt x="405" y="424"/>
                  </a:cubicBezTo>
                  <a:cubicBezTo>
                    <a:pt x="408" y="418"/>
                    <a:pt x="410" y="404"/>
                    <a:pt x="412" y="400"/>
                  </a:cubicBezTo>
                  <a:cubicBezTo>
                    <a:pt x="413" y="396"/>
                    <a:pt x="416" y="385"/>
                    <a:pt x="416" y="378"/>
                  </a:cubicBezTo>
                  <a:cubicBezTo>
                    <a:pt x="415" y="371"/>
                    <a:pt x="413" y="363"/>
                    <a:pt x="410" y="3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7">
              <a:extLst>
                <a:ext uri="{FF2B5EF4-FFF2-40B4-BE49-F238E27FC236}">
                  <a16:creationId xmlns:a16="http://schemas.microsoft.com/office/drawing/2014/main" id="{2E911DBD-C8D6-480B-9960-994AB6E8AB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463163" y="6818313"/>
              <a:ext cx="1514475" cy="947738"/>
            </a:xfrm>
            <a:custGeom>
              <a:avLst/>
              <a:gdLst>
                <a:gd name="T0" fmla="*/ 393 w 420"/>
                <a:gd name="T1" fmla="*/ 196 h 263"/>
                <a:gd name="T2" fmla="*/ 377 w 420"/>
                <a:gd name="T3" fmla="*/ 177 h 263"/>
                <a:gd name="T4" fmla="*/ 382 w 420"/>
                <a:gd name="T5" fmla="*/ 201 h 263"/>
                <a:gd name="T6" fmla="*/ 387 w 420"/>
                <a:gd name="T7" fmla="*/ 213 h 263"/>
                <a:gd name="T8" fmla="*/ 395 w 420"/>
                <a:gd name="T9" fmla="*/ 214 h 263"/>
                <a:gd name="T10" fmla="*/ 400 w 420"/>
                <a:gd name="T11" fmla="*/ 196 h 263"/>
                <a:gd name="T12" fmla="*/ 365 w 420"/>
                <a:gd name="T13" fmla="*/ 223 h 263"/>
                <a:gd name="T14" fmla="*/ 334 w 420"/>
                <a:gd name="T15" fmla="*/ 252 h 263"/>
                <a:gd name="T16" fmla="*/ 357 w 420"/>
                <a:gd name="T17" fmla="*/ 256 h 263"/>
                <a:gd name="T18" fmla="*/ 381 w 420"/>
                <a:gd name="T19" fmla="*/ 223 h 263"/>
                <a:gd name="T20" fmla="*/ 209 w 420"/>
                <a:gd name="T21" fmla="*/ 224 h 263"/>
                <a:gd name="T22" fmla="*/ 205 w 420"/>
                <a:gd name="T23" fmla="*/ 234 h 263"/>
                <a:gd name="T24" fmla="*/ 223 w 420"/>
                <a:gd name="T25" fmla="*/ 219 h 263"/>
                <a:gd name="T26" fmla="*/ 237 w 420"/>
                <a:gd name="T27" fmla="*/ 74 h 263"/>
                <a:gd name="T28" fmla="*/ 207 w 420"/>
                <a:gd name="T29" fmla="*/ 40 h 263"/>
                <a:gd name="T30" fmla="*/ 185 w 420"/>
                <a:gd name="T31" fmla="*/ 1 h 263"/>
                <a:gd name="T32" fmla="*/ 178 w 420"/>
                <a:gd name="T33" fmla="*/ 49 h 263"/>
                <a:gd name="T34" fmla="*/ 148 w 420"/>
                <a:gd name="T35" fmla="*/ 34 h 263"/>
                <a:gd name="T36" fmla="*/ 133 w 420"/>
                <a:gd name="T37" fmla="*/ 13 h 263"/>
                <a:gd name="T38" fmla="*/ 123 w 420"/>
                <a:gd name="T39" fmla="*/ 19 h 263"/>
                <a:gd name="T40" fmla="*/ 111 w 420"/>
                <a:gd name="T41" fmla="*/ 18 h 263"/>
                <a:gd name="T42" fmla="*/ 95 w 420"/>
                <a:gd name="T43" fmla="*/ 26 h 263"/>
                <a:gd name="T44" fmla="*/ 77 w 420"/>
                <a:gd name="T45" fmla="*/ 40 h 263"/>
                <a:gd name="T46" fmla="*/ 59 w 420"/>
                <a:gd name="T47" fmla="*/ 64 h 263"/>
                <a:gd name="T48" fmla="*/ 31 w 420"/>
                <a:gd name="T49" fmla="*/ 70 h 263"/>
                <a:gd name="T50" fmla="*/ 2 w 420"/>
                <a:gd name="T51" fmla="*/ 101 h 263"/>
                <a:gd name="T52" fmla="*/ 15 w 420"/>
                <a:gd name="T53" fmla="*/ 130 h 263"/>
                <a:gd name="T54" fmla="*/ 27 w 420"/>
                <a:gd name="T55" fmla="*/ 154 h 263"/>
                <a:gd name="T56" fmla="*/ 24 w 420"/>
                <a:gd name="T57" fmla="*/ 181 h 263"/>
                <a:gd name="T58" fmla="*/ 53 w 420"/>
                <a:gd name="T59" fmla="*/ 173 h 263"/>
                <a:gd name="T60" fmla="*/ 79 w 420"/>
                <a:gd name="T61" fmla="*/ 158 h 263"/>
                <a:gd name="T62" fmla="*/ 111 w 420"/>
                <a:gd name="T63" fmla="*/ 150 h 263"/>
                <a:gd name="T64" fmla="*/ 138 w 420"/>
                <a:gd name="T65" fmla="*/ 161 h 263"/>
                <a:gd name="T66" fmla="*/ 146 w 420"/>
                <a:gd name="T67" fmla="*/ 173 h 263"/>
                <a:gd name="T68" fmla="*/ 158 w 420"/>
                <a:gd name="T69" fmla="*/ 175 h 263"/>
                <a:gd name="T70" fmla="*/ 165 w 420"/>
                <a:gd name="T71" fmla="*/ 179 h 263"/>
                <a:gd name="T72" fmla="*/ 174 w 420"/>
                <a:gd name="T73" fmla="*/ 198 h 263"/>
                <a:gd name="T74" fmla="*/ 195 w 420"/>
                <a:gd name="T75" fmla="*/ 203 h 263"/>
                <a:gd name="T76" fmla="*/ 222 w 420"/>
                <a:gd name="T77" fmla="*/ 200 h 263"/>
                <a:gd name="T78" fmla="*/ 239 w 420"/>
                <a:gd name="T79" fmla="*/ 173 h 263"/>
                <a:gd name="T80" fmla="*/ 244 w 420"/>
                <a:gd name="T81" fmla="*/ 101 h 263"/>
                <a:gd name="T82" fmla="*/ 415 w 420"/>
                <a:gd name="T83" fmla="*/ 41 h 263"/>
                <a:gd name="T84" fmla="*/ 415 w 420"/>
                <a:gd name="T85" fmla="*/ 41 h 263"/>
                <a:gd name="T86" fmla="*/ 325 w 420"/>
                <a:gd name="T87" fmla="*/ 75 h 263"/>
                <a:gd name="T88" fmla="*/ 335 w 420"/>
                <a:gd name="T89" fmla="*/ 8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20" h="263">
                  <a:moveTo>
                    <a:pt x="400" y="196"/>
                  </a:moveTo>
                  <a:cubicBezTo>
                    <a:pt x="398" y="196"/>
                    <a:pt x="397" y="199"/>
                    <a:pt x="393" y="196"/>
                  </a:cubicBezTo>
                  <a:cubicBezTo>
                    <a:pt x="388" y="193"/>
                    <a:pt x="389" y="194"/>
                    <a:pt x="386" y="188"/>
                  </a:cubicBezTo>
                  <a:cubicBezTo>
                    <a:pt x="383" y="182"/>
                    <a:pt x="382" y="174"/>
                    <a:pt x="377" y="177"/>
                  </a:cubicBezTo>
                  <a:cubicBezTo>
                    <a:pt x="375" y="178"/>
                    <a:pt x="377" y="185"/>
                    <a:pt x="379" y="187"/>
                  </a:cubicBezTo>
                  <a:cubicBezTo>
                    <a:pt x="381" y="190"/>
                    <a:pt x="382" y="198"/>
                    <a:pt x="382" y="201"/>
                  </a:cubicBezTo>
                  <a:cubicBezTo>
                    <a:pt x="381" y="203"/>
                    <a:pt x="373" y="206"/>
                    <a:pt x="377" y="209"/>
                  </a:cubicBezTo>
                  <a:cubicBezTo>
                    <a:pt x="381" y="213"/>
                    <a:pt x="389" y="209"/>
                    <a:pt x="387" y="213"/>
                  </a:cubicBezTo>
                  <a:cubicBezTo>
                    <a:pt x="386" y="217"/>
                    <a:pt x="382" y="222"/>
                    <a:pt x="387" y="223"/>
                  </a:cubicBezTo>
                  <a:cubicBezTo>
                    <a:pt x="392" y="224"/>
                    <a:pt x="393" y="219"/>
                    <a:pt x="395" y="214"/>
                  </a:cubicBezTo>
                  <a:cubicBezTo>
                    <a:pt x="397" y="210"/>
                    <a:pt x="399" y="206"/>
                    <a:pt x="402" y="204"/>
                  </a:cubicBezTo>
                  <a:cubicBezTo>
                    <a:pt x="406" y="201"/>
                    <a:pt x="402" y="196"/>
                    <a:pt x="400" y="196"/>
                  </a:cubicBezTo>
                  <a:close/>
                  <a:moveTo>
                    <a:pt x="373" y="216"/>
                  </a:moveTo>
                  <a:cubicBezTo>
                    <a:pt x="372" y="219"/>
                    <a:pt x="368" y="220"/>
                    <a:pt x="365" y="223"/>
                  </a:cubicBezTo>
                  <a:cubicBezTo>
                    <a:pt x="362" y="226"/>
                    <a:pt x="365" y="227"/>
                    <a:pt x="356" y="233"/>
                  </a:cubicBezTo>
                  <a:cubicBezTo>
                    <a:pt x="347" y="239"/>
                    <a:pt x="336" y="246"/>
                    <a:pt x="334" y="252"/>
                  </a:cubicBezTo>
                  <a:cubicBezTo>
                    <a:pt x="332" y="257"/>
                    <a:pt x="336" y="260"/>
                    <a:pt x="345" y="261"/>
                  </a:cubicBezTo>
                  <a:cubicBezTo>
                    <a:pt x="353" y="261"/>
                    <a:pt x="351" y="263"/>
                    <a:pt x="357" y="256"/>
                  </a:cubicBezTo>
                  <a:cubicBezTo>
                    <a:pt x="362" y="248"/>
                    <a:pt x="367" y="244"/>
                    <a:pt x="374" y="238"/>
                  </a:cubicBezTo>
                  <a:cubicBezTo>
                    <a:pt x="381" y="232"/>
                    <a:pt x="381" y="223"/>
                    <a:pt x="381" y="223"/>
                  </a:cubicBezTo>
                  <a:cubicBezTo>
                    <a:pt x="381" y="223"/>
                    <a:pt x="374" y="214"/>
                    <a:pt x="373" y="216"/>
                  </a:cubicBezTo>
                  <a:close/>
                  <a:moveTo>
                    <a:pt x="209" y="224"/>
                  </a:moveTo>
                  <a:cubicBezTo>
                    <a:pt x="206" y="223"/>
                    <a:pt x="201" y="221"/>
                    <a:pt x="201" y="221"/>
                  </a:cubicBezTo>
                  <a:cubicBezTo>
                    <a:pt x="195" y="228"/>
                    <a:pt x="206" y="228"/>
                    <a:pt x="205" y="234"/>
                  </a:cubicBezTo>
                  <a:cubicBezTo>
                    <a:pt x="203" y="241"/>
                    <a:pt x="212" y="239"/>
                    <a:pt x="215" y="238"/>
                  </a:cubicBezTo>
                  <a:cubicBezTo>
                    <a:pt x="218" y="236"/>
                    <a:pt x="224" y="222"/>
                    <a:pt x="223" y="219"/>
                  </a:cubicBezTo>
                  <a:cubicBezTo>
                    <a:pt x="222" y="215"/>
                    <a:pt x="211" y="225"/>
                    <a:pt x="209" y="224"/>
                  </a:cubicBezTo>
                  <a:close/>
                  <a:moveTo>
                    <a:pt x="237" y="74"/>
                  </a:moveTo>
                  <a:cubicBezTo>
                    <a:pt x="237" y="69"/>
                    <a:pt x="219" y="69"/>
                    <a:pt x="214" y="65"/>
                  </a:cubicBezTo>
                  <a:cubicBezTo>
                    <a:pt x="210" y="61"/>
                    <a:pt x="209" y="48"/>
                    <a:pt x="207" y="40"/>
                  </a:cubicBezTo>
                  <a:cubicBezTo>
                    <a:pt x="204" y="33"/>
                    <a:pt x="199" y="28"/>
                    <a:pt x="194" y="22"/>
                  </a:cubicBezTo>
                  <a:cubicBezTo>
                    <a:pt x="189" y="15"/>
                    <a:pt x="186" y="0"/>
                    <a:pt x="185" y="1"/>
                  </a:cubicBezTo>
                  <a:cubicBezTo>
                    <a:pt x="183" y="2"/>
                    <a:pt x="178" y="20"/>
                    <a:pt x="182" y="25"/>
                  </a:cubicBezTo>
                  <a:cubicBezTo>
                    <a:pt x="186" y="31"/>
                    <a:pt x="180" y="42"/>
                    <a:pt x="178" y="49"/>
                  </a:cubicBezTo>
                  <a:cubicBezTo>
                    <a:pt x="175" y="56"/>
                    <a:pt x="169" y="48"/>
                    <a:pt x="164" y="44"/>
                  </a:cubicBezTo>
                  <a:cubicBezTo>
                    <a:pt x="159" y="40"/>
                    <a:pt x="152" y="38"/>
                    <a:pt x="148" y="34"/>
                  </a:cubicBezTo>
                  <a:cubicBezTo>
                    <a:pt x="144" y="29"/>
                    <a:pt x="154" y="18"/>
                    <a:pt x="152" y="14"/>
                  </a:cubicBezTo>
                  <a:cubicBezTo>
                    <a:pt x="149" y="9"/>
                    <a:pt x="135" y="13"/>
                    <a:pt x="133" y="13"/>
                  </a:cubicBezTo>
                  <a:cubicBezTo>
                    <a:pt x="132" y="13"/>
                    <a:pt x="129" y="7"/>
                    <a:pt x="126" y="7"/>
                  </a:cubicBezTo>
                  <a:cubicBezTo>
                    <a:pt x="123" y="7"/>
                    <a:pt x="123" y="19"/>
                    <a:pt x="123" y="19"/>
                  </a:cubicBezTo>
                  <a:cubicBezTo>
                    <a:pt x="123" y="19"/>
                    <a:pt x="120" y="15"/>
                    <a:pt x="115" y="9"/>
                  </a:cubicBezTo>
                  <a:cubicBezTo>
                    <a:pt x="111" y="4"/>
                    <a:pt x="116" y="13"/>
                    <a:pt x="111" y="18"/>
                  </a:cubicBezTo>
                  <a:cubicBezTo>
                    <a:pt x="107" y="24"/>
                    <a:pt x="108" y="22"/>
                    <a:pt x="106" y="28"/>
                  </a:cubicBezTo>
                  <a:cubicBezTo>
                    <a:pt x="104" y="34"/>
                    <a:pt x="99" y="32"/>
                    <a:pt x="95" y="26"/>
                  </a:cubicBezTo>
                  <a:cubicBezTo>
                    <a:pt x="90" y="20"/>
                    <a:pt x="87" y="24"/>
                    <a:pt x="84" y="26"/>
                  </a:cubicBezTo>
                  <a:cubicBezTo>
                    <a:pt x="81" y="28"/>
                    <a:pt x="79" y="38"/>
                    <a:pt x="77" y="40"/>
                  </a:cubicBezTo>
                  <a:cubicBezTo>
                    <a:pt x="76" y="43"/>
                    <a:pt x="61" y="36"/>
                    <a:pt x="58" y="39"/>
                  </a:cubicBezTo>
                  <a:cubicBezTo>
                    <a:pt x="56" y="42"/>
                    <a:pt x="59" y="62"/>
                    <a:pt x="59" y="64"/>
                  </a:cubicBezTo>
                  <a:cubicBezTo>
                    <a:pt x="59" y="67"/>
                    <a:pt x="48" y="65"/>
                    <a:pt x="44" y="69"/>
                  </a:cubicBezTo>
                  <a:cubicBezTo>
                    <a:pt x="40" y="72"/>
                    <a:pt x="35" y="70"/>
                    <a:pt x="31" y="70"/>
                  </a:cubicBezTo>
                  <a:cubicBezTo>
                    <a:pt x="28" y="70"/>
                    <a:pt x="15" y="81"/>
                    <a:pt x="11" y="84"/>
                  </a:cubicBezTo>
                  <a:cubicBezTo>
                    <a:pt x="7" y="87"/>
                    <a:pt x="0" y="98"/>
                    <a:pt x="2" y="101"/>
                  </a:cubicBezTo>
                  <a:cubicBezTo>
                    <a:pt x="4" y="104"/>
                    <a:pt x="15" y="112"/>
                    <a:pt x="13" y="113"/>
                  </a:cubicBezTo>
                  <a:cubicBezTo>
                    <a:pt x="10" y="114"/>
                    <a:pt x="8" y="123"/>
                    <a:pt x="15" y="130"/>
                  </a:cubicBezTo>
                  <a:cubicBezTo>
                    <a:pt x="21" y="137"/>
                    <a:pt x="19" y="139"/>
                    <a:pt x="19" y="143"/>
                  </a:cubicBezTo>
                  <a:cubicBezTo>
                    <a:pt x="20" y="147"/>
                    <a:pt x="22" y="148"/>
                    <a:pt x="27" y="154"/>
                  </a:cubicBezTo>
                  <a:cubicBezTo>
                    <a:pt x="31" y="160"/>
                    <a:pt x="19" y="165"/>
                    <a:pt x="18" y="169"/>
                  </a:cubicBezTo>
                  <a:cubicBezTo>
                    <a:pt x="16" y="172"/>
                    <a:pt x="21" y="178"/>
                    <a:pt x="24" y="181"/>
                  </a:cubicBezTo>
                  <a:cubicBezTo>
                    <a:pt x="28" y="184"/>
                    <a:pt x="35" y="182"/>
                    <a:pt x="40" y="180"/>
                  </a:cubicBezTo>
                  <a:cubicBezTo>
                    <a:pt x="45" y="178"/>
                    <a:pt x="50" y="173"/>
                    <a:pt x="53" y="173"/>
                  </a:cubicBezTo>
                  <a:cubicBezTo>
                    <a:pt x="56" y="172"/>
                    <a:pt x="74" y="178"/>
                    <a:pt x="74" y="178"/>
                  </a:cubicBezTo>
                  <a:cubicBezTo>
                    <a:pt x="74" y="178"/>
                    <a:pt x="76" y="162"/>
                    <a:pt x="79" y="158"/>
                  </a:cubicBezTo>
                  <a:cubicBezTo>
                    <a:pt x="83" y="153"/>
                    <a:pt x="94" y="157"/>
                    <a:pt x="94" y="157"/>
                  </a:cubicBezTo>
                  <a:cubicBezTo>
                    <a:pt x="94" y="157"/>
                    <a:pt x="99" y="153"/>
                    <a:pt x="111" y="150"/>
                  </a:cubicBezTo>
                  <a:cubicBezTo>
                    <a:pt x="124" y="147"/>
                    <a:pt x="118" y="153"/>
                    <a:pt x="123" y="155"/>
                  </a:cubicBezTo>
                  <a:cubicBezTo>
                    <a:pt x="128" y="157"/>
                    <a:pt x="134" y="158"/>
                    <a:pt x="138" y="161"/>
                  </a:cubicBezTo>
                  <a:cubicBezTo>
                    <a:pt x="141" y="164"/>
                    <a:pt x="138" y="172"/>
                    <a:pt x="137" y="175"/>
                  </a:cubicBezTo>
                  <a:cubicBezTo>
                    <a:pt x="137" y="178"/>
                    <a:pt x="146" y="176"/>
                    <a:pt x="146" y="173"/>
                  </a:cubicBezTo>
                  <a:cubicBezTo>
                    <a:pt x="147" y="170"/>
                    <a:pt x="149" y="167"/>
                    <a:pt x="155" y="164"/>
                  </a:cubicBezTo>
                  <a:cubicBezTo>
                    <a:pt x="160" y="160"/>
                    <a:pt x="156" y="169"/>
                    <a:pt x="158" y="175"/>
                  </a:cubicBezTo>
                  <a:cubicBezTo>
                    <a:pt x="160" y="180"/>
                    <a:pt x="163" y="167"/>
                    <a:pt x="163" y="173"/>
                  </a:cubicBezTo>
                  <a:cubicBezTo>
                    <a:pt x="163" y="175"/>
                    <a:pt x="164" y="177"/>
                    <a:pt x="165" y="179"/>
                  </a:cubicBezTo>
                  <a:cubicBezTo>
                    <a:pt x="165" y="181"/>
                    <a:pt x="172" y="181"/>
                    <a:pt x="172" y="187"/>
                  </a:cubicBezTo>
                  <a:cubicBezTo>
                    <a:pt x="172" y="194"/>
                    <a:pt x="172" y="197"/>
                    <a:pt x="174" y="198"/>
                  </a:cubicBezTo>
                  <a:cubicBezTo>
                    <a:pt x="175" y="200"/>
                    <a:pt x="184" y="198"/>
                    <a:pt x="187" y="206"/>
                  </a:cubicBezTo>
                  <a:cubicBezTo>
                    <a:pt x="191" y="213"/>
                    <a:pt x="193" y="206"/>
                    <a:pt x="195" y="203"/>
                  </a:cubicBezTo>
                  <a:cubicBezTo>
                    <a:pt x="197" y="200"/>
                    <a:pt x="205" y="205"/>
                    <a:pt x="207" y="207"/>
                  </a:cubicBezTo>
                  <a:cubicBezTo>
                    <a:pt x="209" y="209"/>
                    <a:pt x="214" y="202"/>
                    <a:pt x="222" y="200"/>
                  </a:cubicBezTo>
                  <a:cubicBezTo>
                    <a:pt x="230" y="197"/>
                    <a:pt x="229" y="198"/>
                    <a:pt x="231" y="194"/>
                  </a:cubicBezTo>
                  <a:cubicBezTo>
                    <a:pt x="233" y="191"/>
                    <a:pt x="235" y="181"/>
                    <a:pt x="239" y="173"/>
                  </a:cubicBezTo>
                  <a:cubicBezTo>
                    <a:pt x="244" y="166"/>
                    <a:pt x="261" y="155"/>
                    <a:pt x="261" y="145"/>
                  </a:cubicBezTo>
                  <a:cubicBezTo>
                    <a:pt x="261" y="136"/>
                    <a:pt x="250" y="111"/>
                    <a:pt x="244" y="101"/>
                  </a:cubicBezTo>
                  <a:cubicBezTo>
                    <a:pt x="238" y="90"/>
                    <a:pt x="236" y="80"/>
                    <a:pt x="237" y="74"/>
                  </a:cubicBezTo>
                  <a:close/>
                  <a:moveTo>
                    <a:pt x="415" y="41"/>
                  </a:moveTo>
                  <a:cubicBezTo>
                    <a:pt x="410" y="39"/>
                    <a:pt x="401" y="54"/>
                    <a:pt x="401" y="54"/>
                  </a:cubicBezTo>
                  <a:cubicBezTo>
                    <a:pt x="408" y="57"/>
                    <a:pt x="420" y="43"/>
                    <a:pt x="415" y="41"/>
                  </a:cubicBezTo>
                  <a:close/>
                  <a:moveTo>
                    <a:pt x="335" y="84"/>
                  </a:moveTo>
                  <a:cubicBezTo>
                    <a:pt x="336" y="81"/>
                    <a:pt x="334" y="77"/>
                    <a:pt x="325" y="75"/>
                  </a:cubicBezTo>
                  <a:cubicBezTo>
                    <a:pt x="316" y="72"/>
                    <a:pt x="322" y="76"/>
                    <a:pt x="325" y="82"/>
                  </a:cubicBezTo>
                  <a:cubicBezTo>
                    <a:pt x="328" y="87"/>
                    <a:pt x="334" y="90"/>
                    <a:pt x="335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8">
              <a:extLst>
                <a:ext uri="{FF2B5EF4-FFF2-40B4-BE49-F238E27FC236}">
                  <a16:creationId xmlns:a16="http://schemas.microsoft.com/office/drawing/2014/main" id="{9A94C6A0-955D-4297-B58E-08947C1197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775525" y="4503738"/>
              <a:ext cx="4191000" cy="2332038"/>
            </a:xfrm>
            <a:custGeom>
              <a:avLst/>
              <a:gdLst>
                <a:gd name="T0" fmla="*/ 84 w 1162"/>
                <a:gd name="T1" fmla="*/ 282 h 647"/>
                <a:gd name="T2" fmla="*/ 29 w 1162"/>
                <a:gd name="T3" fmla="*/ 183 h 647"/>
                <a:gd name="T4" fmla="*/ 41 w 1162"/>
                <a:gd name="T5" fmla="*/ 200 h 647"/>
                <a:gd name="T6" fmla="*/ 23 w 1162"/>
                <a:gd name="T7" fmla="*/ 150 h 647"/>
                <a:gd name="T8" fmla="*/ 1094 w 1162"/>
                <a:gd name="T9" fmla="*/ 68 h 647"/>
                <a:gd name="T10" fmla="*/ 931 w 1162"/>
                <a:gd name="T11" fmla="*/ 38 h 647"/>
                <a:gd name="T12" fmla="*/ 909 w 1162"/>
                <a:gd name="T13" fmla="*/ 49 h 647"/>
                <a:gd name="T14" fmla="*/ 785 w 1162"/>
                <a:gd name="T15" fmla="*/ 38 h 647"/>
                <a:gd name="T16" fmla="*/ 680 w 1162"/>
                <a:gd name="T17" fmla="*/ 14 h 647"/>
                <a:gd name="T18" fmla="*/ 573 w 1162"/>
                <a:gd name="T19" fmla="*/ 53 h 647"/>
                <a:gd name="T20" fmla="*/ 516 w 1162"/>
                <a:gd name="T21" fmla="*/ 64 h 647"/>
                <a:gd name="T22" fmla="*/ 509 w 1162"/>
                <a:gd name="T23" fmla="*/ 72 h 647"/>
                <a:gd name="T24" fmla="*/ 447 w 1162"/>
                <a:gd name="T25" fmla="*/ 66 h 647"/>
                <a:gd name="T26" fmla="*/ 332 w 1162"/>
                <a:gd name="T27" fmla="*/ 73 h 647"/>
                <a:gd name="T28" fmla="*/ 276 w 1162"/>
                <a:gd name="T29" fmla="*/ 92 h 647"/>
                <a:gd name="T30" fmla="*/ 118 w 1162"/>
                <a:gd name="T31" fmla="*/ 102 h 647"/>
                <a:gd name="T32" fmla="*/ 176 w 1162"/>
                <a:gd name="T33" fmla="*/ 141 h 647"/>
                <a:gd name="T34" fmla="*/ 236 w 1162"/>
                <a:gd name="T35" fmla="*/ 131 h 647"/>
                <a:gd name="T36" fmla="*/ 145 w 1162"/>
                <a:gd name="T37" fmla="*/ 176 h 647"/>
                <a:gd name="T38" fmla="*/ 75 w 1162"/>
                <a:gd name="T39" fmla="*/ 200 h 647"/>
                <a:gd name="T40" fmla="*/ 6 w 1162"/>
                <a:gd name="T41" fmla="*/ 283 h 647"/>
                <a:gd name="T42" fmla="*/ 83 w 1162"/>
                <a:gd name="T43" fmla="*/ 268 h 647"/>
                <a:gd name="T44" fmla="*/ 177 w 1162"/>
                <a:gd name="T45" fmla="*/ 277 h 647"/>
                <a:gd name="T46" fmla="*/ 213 w 1162"/>
                <a:gd name="T47" fmla="*/ 294 h 647"/>
                <a:gd name="T48" fmla="*/ 275 w 1162"/>
                <a:gd name="T49" fmla="*/ 335 h 647"/>
                <a:gd name="T50" fmla="*/ 331 w 1162"/>
                <a:gd name="T51" fmla="*/ 476 h 647"/>
                <a:gd name="T52" fmla="*/ 384 w 1162"/>
                <a:gd name="T53" fmla="*/ 398 h 647"/>
                <a:gd name="T54" fmla="*/ 461 w 1162"/>
                <a:gd name="T55" fmla="*/ 387 h 647"/>
                <a:gd name="T56" fmla="*/ 536 w 1162"/>
                <a:gd name="T57" fmla="*/ 516 h 647"/>
                <a:gd name="T58" fmla="*/ 639 w 1162"/>
                <a:gd name="T59" fmla="*/ 444 h 647"/>
                <a:gd name="T60" fmla="*/ 713 w 1162"/>
                <a:gd name="T61" fmla="*/ 499 h 647"/>
                <a:gd name="T62" fmla="*/ 740 w 1162"/>
                <a:gd name="T63" fmla="*/ 429 h 647"/>
                <a:gd name="T64" fmla="*/ 793 w 1162"/>
                <a:gd name="T65" fmla="*/ 299 h 647"/>
                <a:gd name="T66" fmla="*/ 835 w 1162"/>
                <a:gd name="T67" fmla="*/ 307 h 647"/>
                <a:gd name="T68" fmla="*/ 921 w 1162"/>
                <a:gd name="T69" fmla="*/ 209 h 647"/>
                <a:gd name="T70" fmla="*/ 934 w 1162"/>
                <a:gd name="T71" fmla="*/ 181 h 647"/>
                <a:gd name="T72" fmla="*/ 997 w 1162"/>
                <a:gd name="T73" fmla="*/ 146 h 647"/>
                <a:gd name="T74" fmla="*/ 1014 w 1162"/>
                <a:gd name="T75" fmla="*/ 196 h 647"/>
                <a:gd name="T76" fmla="*/ 1152 w 1162"/>
                <a:gd name="T77" fmla="*/ 118 h 647"/>
                <a:gd name="T78" fmla="*/ 244 w 1162"/>
                <a:gd name="T79" fmla="*/ 271 h 647"/>
                <a:gd name="T80" fmla="*/ 289 w 1162"/>
                <a:gd name="T81" fmla="*/ 237 h 647"/>
                <a:gd name="T82" fmla="*/ 388 w 1162"/>
                <a:gd name="T83" fmla="*/ 278 h 647"/>
                <a:gd name="T84" fmla="*/ 378 w 1162"/>
                <a:gd name="T85" fmla="*/ 224 h 647"/>
                <a:gd name="T86" fmla="*/ 434 w 1162"/>
                <a:gd name="T87" fmla="*/ 28 h 647"/>
                <a:gd name="T88" fmla="*/ 945 w 1162"/>
                <a:gd name="T89" fmla="*/ 260 h 647"/>
                <a:gd name="T90" fmla="*/ 885 w 1162"/>
                <a:gd name="T91" fmla="*/ 321 h 647"/>
                <a:gd name="T92" fmla="*/ 889 w 1162"/>
                <a:gd name="T93" fmla="*/ 310 h 647"/>
                <a:gd name="T94" fmla="*/ 709 w 1162"/>
                <a:gd name="T95" fmla="*/ 581 h 647"/>
                <a:gd name="T96" fmla="*/ 711 w 1162"/>
                <a:gd name="T97" fmla="*/ 589 h 647"/>
                <a:gd name="T98" fmla="*/ 672 w 1162"/>
                <a:gd name="T99" fmla="*/ 520 h 647"/>
                <a:gd name="T100" fmla="*/ 733 w 1162"/>
                <a:gd name="T101" fmla="*/ 623 h 647"/>
                <a:gd name="T102" fmla="*/ 836 w 1162"/>
                <a:gd name="T103" fmla="*/ 631 h 647"/>
                <a:gd name="T104" fmla="*/ 816 w 1162"/>
                <a:gd name="T105" fmla="*/ 606 h 647"/>
                <a:gd name="T106" fmla="*/ 842 w 1162"/>
                <a:gd name="T107" fmla="*/ 573 h 647"/>
                <a:gd name="T108" fmla="*/ 729 w 1162"/>
                <a:gd name="T109" fmla="*/ 552 h 647"/>
                <a:gd name="T110" fmla="*/ 792 w 1162"/>
                <a:gd name="T111" fmla="*/ 487 h 647"/>
                <a:gd name="T112" fmla="*/ 808 w 1162"/>
                <a:gd name="T113" fmla="*/ 497 h 647"/>
                <a:gd name="T114" fmla="*/ 804 w 1162"/>
                <a:gd name="T115" fmla="*/ 513 h 647"/>
                <a:gd name="T116" fmla="*/ 885 w 1162"/>
                <a:gd name="T117" fmla="*/ 575 h 647"/>
                <a:gd name="T118" fmla="*/ 905 w 1162"/>
                <a:gd name="T119" fmla="*/ 626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62" h="647">
                  <a:moveTo>
                    <a:pt x="553" y="499"/>
                  </a:moveTo>
                  <a:cubicBezTo>
                    <a:pt x="550" y="501"/>
                    <a:pt x="546" y="530"/>
                    <a:pt x="553" y="532"/>
                  </a:cubicBezTo>
                  <a:cubicBezTo>
                    <a:pt x="559" y="535"/>
                    <a:pt x="563" y="514"/>
                    <a:pt x="561" y="511"/>
                  </a:cubicBezTo>
                  <a:cubicBezTo>
                    <a:pt x="559" y="508"/>
                    <a:pt x="558" y="496"/>
                    <a:pt x="553" y="499"/>
                  </a:cubicBezTo>
                  <a:close/>
                  <a:moveTo>
                    <a:pt x="118" y="271"/>
                  </a:moveTo>
                  <a:cubicBezTo>
                    <a:pt x="113" y="271"/>
                    <a:pt x="111" y="280"/>
                    <a:pt x="114" y="283"/>
                  </a:cubicBezTo>
                  <a:cubicBezTo>
                    <a:pt x="117" y="286"/>
                    <a:pt x="120" y="286"/>
                    <a:pt x="123" y="282"/>
                  </a:cubicBezTo>
                  <a:cubicBezTo>
                    <a:pt x="126" y="277"/>
                    <a:pt x="121" y="271"/>
                    <a:pt x="118" y="271"/>
                  </a:cubicBezTo>
                  <a:close/>
                  <a:moveTo>
                    <a:pt x="79" y="281"/>
                  </a:moveTo>
                  <a:cubicBezTo>
                    <a:pt x="78" y="283"/>
                    <a:pt x="83" y="284"/>
                    <a:pt x="84" y="282"/>
                  </a:cubicBezTo>
                  <a:cubicBezTo>
                    <a:pt x="85" y="279"/>
                    <a:pt x="83" y="274"/>
                    <a:pt x="79" y="281"/>
                  </a:cubicBezTo>
                  <a:close/>
                  <a:moveTo>
                    <a:pt x="151" y="291"/>
                  </a:moveTo>
                  <a:cubicBezTo>
                    <a:pt x="150" y="291"/>
                    <a:pt x="143" y="290"/>
                    <a:pt x="141" y="291"/>
                  </a:cubicBezTo>
                  <a:cubicBezTo>
                    <a:pt x="139" y="293"/>
                    <a:pt x="144" y="297"/>
                    <a:pt x="146" y="298"/>
                  </a:cubicBezTo>
                  <a:cubicBezTo>
                    <a:pt x="149" y="299"/>
                    <a:pt x="151" y="303"/>
                    <a:pt x="153" y="304"/>
                  </a:cubicBezTo>
                  <a:cubicBezTo>
                    <a:pt x="155" y="304"/>
                    <a:pt x="162" y="304"/>
                    <a:pt x="160" y="297"/>
                  </a:cubicBezTo>
                  <a:cubicBezTo>
                    <a:pt x="158" y="291"/>
                    <a:pt x="153" y="291"/>
                    <a:pt x="151" y="291"/>
                  </a:cubicBezTo>
                  <a:close/>
                  <a:moveTo>
                    <a:pt x="8" y="199"/>
                  </a:moveTo>
                  <a:cubicBezTo>
                    <a:pt x="12" y="200"/>
                    <a:pt x="17" y="196"/>
                    <a:pt x="20" y="194"/>
                  </a:cubicBezTo>
                  <a:cubicBezTo>
                    <a:pt x="24" y="193"/>
                    <a:pt x="29" y="189"/>
                    <a:pt x="29" y="183"/>
                  </a:cubicBezTo>
                  <a:cubicBezTo>
                    <a:pt x="29" y="178"/>
                    <a:pt x="28" y="173"/>
                    <a:pt x="26" y="171"/>
                  </a:cubicBezTo>
                  <a:cubicBezTo>
                    <a:pt x="24" y="168"/>
                    <a:pt x="20" y="168"/>
                    <a:pt x="17" y="168"/>
                  </a:cubicBezTo>
                  <a:cubicBezTo>
                    <a:pt x="12" y="169"/>
                    <a:pt x="12" y="175"/>
                    <a:pt x="9" y="175"/>
                  </a:cubicBezTo>
                  <a:cubicBezTo>
                    <a:pt x="6" y="175"/>
                    <a:pt x="2" y="176"/>
                    <a:pt x="3" y="180"/>
                  </a:cubicBezTo>
                  <a:cubicBezTo>
                    <a:pt x="4" y="185"/>
                    <a:pt x="6" y="188"/>
                    <a:pt x="3" y="189"/>
                  </a:cubicBezTo>
                  <a:cubicBezTo>
                    <a:pt x="0" y="191"/>
                    <a:pt x="4" y="199"/>
                    <a:pt x="8" y="199"/>
                  </a:cubicBezTo>
                  <a:close/>
                  <a:moveTo>
                    <a:pt x="33" y="173"/>
                  </a:moveTo>
                  <a:cubicBezTo>
                    <a:pt x="38" y="175"/>
                    <a:pt x="49" y="178"/>
                    <a:pt x="45" y="180"/>
                  </a:cubicBezTo>
                  <a:cubicBezTo>
                    <a:pt x="41" y="183"/>
                    <a:pt x="29" y="195"/>
                    <a:pt x="28" y="198"/>
                  </a:cubicBezTo>
                  <a:cubicBezTo>
                    <a:pt x="27" y="202"/>
                    <a:pt x="41" y="200"/>
                    <a:pt x="41" y="200"/>
                  </a:cubicBezTo>
                  <a:cubicBezTo>
                    <a:pt x="41" y="200"/>
                    <a:pt x="38" y="205"/>
                    <a:pt x="41" y="206"/>
                  </a:cubicBezTo>
                  <a:cubicBezTo>
                    <a:pt x="43" y="207"/>
                    <a:pt x="45" y="202"/>
                    <a:pt x="49" y="202"/>
                  </a:cubicBezTo>
                  <a:cubicBezTo>
                    <a:pt x="53" y="202"/>
                    <a:pt x="62" y="205"/>
                    <a:pt x="66" y="205"/>
                  </a:cubicBezTo>
                  <a:cubicBezTo>
                    <a:pt x="70" y="205"/>
                    <a:pt x="77" y="198"/>
                    <a:pt x="76" y="194"/>
                  </a:cubicBezTo>
                  <a:cubicBezTo>
                    <a:pt x="75" y="189"/>
                    <a:pt x="70" y="183"/>
                    <a:pt x="66" y="180"/>
                  </a:cubicBezTo>
                  <a:cubicBezTo>
                    <a:pt x="61" y="178"/>
                    <a:pt x="56" y="167"/>
                    <a:pt x="53" y="164"/>
                  </a:cubicBezTo>
                  <a:cubicBezTo>
                    <a:pt x="50" y="162"/>
                    <a:pt x="64" y="154"/>
                    <a:pt x="61" y="150"/>
                  </a:cubicBezTo>
                  <a:cubicBezTo>
                    <a:pt x="57" y="145"/>
                    <a:pt x="46" y="148"/>
                    <a:pt x="42" y="145"/>
                  </a:cubicBezTo>
                  <a:cubicBezTo>
                    <a:pt x="38" y="142"/>
                    <a:pt x="34" y="146"/>
                    <a:pt x="32" y="149"/>
                  </a:cubicBezTo>
                  <a:cubicBezTo>
                    <a:pt x="29" y="153"/>
                    <a:pt x="26" y="149"/>
                    <a:pt x="23" y="150"/>
                  </a:cubicBezTo>
                  <a:cubicBezTo>
                    <a:pt x="19" y="151"/>
                    <a:pt x="20" y="158"/>
                    <a:pt x="22" y="161"/>
                  </a:cubicBezTo>
                  <a:cubicBezTo>
                    <a:pt x="24" y="164"/>
                    <a:pt x="28" y="171"/>
                    <a:pt x="33" y="173"/>
                  </a:cubicBezTo>
                  <a:close/>
                  <a:moveTo>
                    <a:pt x="1150" y="103"/>
                  </a:moveTo>
                  <a:cubicBezTo>
                    <a:pt x="1154" y="102"/>
                    <a:pt x="1158" y="101"/>
                    <a:pt x="1159" y="96"/>
                  </a:cubicBezTo>
                  <a:cubicBezTo>
                    <a:pt x="1161" y="91"/>
                    <a:pt x="1154" y="83"/>
                    <a:pt x="1158" y="78"/>
                  </a:cubicBezTo>
                  <a:cubicBezTo>
                    <a:pt x="1162" y="73"/>
                    <a:pt x="1155" y="67"/>
                    <a:pt x="1150" y="66"/>
                  </a:cubicBezTo>
                  <a:cubicBezTo>
                    <a:pt x="1144" y="64"/>
                    <a:pt x="1124" y="67"/>
                    <a:pt x="1120" y="64"/>
                  </a:cubicBezTo>
                  <a:cubicBezTo>
                    <a:pt x="1116" y="62"/>
                    <a:pt x="1109" y="59"/>
                    <a:pt x="1107" y="61"/>
                  </a:cubicBezTo>
                  <a:cubicBezTo>
                    <a:pt x="1105" y="63"/>
                    <a:pt x="1100" y="72"/>
                    <a:pt x="1100" y="72"/>
                  </a:cubicBezTo>
                  <a:cubicBezTo>
                    <a:pt x="1100" y="72"/>
                    <a:pt x="1097" y="74"/>
                    <a:pt x="1094" y="68"/>
                  </a:cubicBezTo>
                  <a:cubicBezTo>
                    <a:pt x="1091" y="63"/>
                    <a:pt x="1074" y="63"/>
                    <a:pt x="1068" y="63"/>
                  </a:cubicBezTo>
                  <a:cubicBezTo>
                    <a:pt x="1063" y="63"/>
                    <a:pt x="1058" y="64"/>
                    <a:pt x="1052" y="65"/>
                  </a:cubicBezTo>
                  <a:cubicBezTo>
                    <a:pt x="1046" y="66"/>
                    <a:pt x="1043" y="67"/>
                    <a:pt x="1039" y="63"/>
                  </a:cubicBezTo>
                  <a:cubicBezTo>
                    <a:pt x="1035" y="59"/>
                    <a:pt x="1029" y="57"/>
                    <a:pt x="1027" y="55"/>
                  </a:cubicBezTo>
                  <a:cubicBezTo>
                    <a:pt x="1025" y="53"/>
                    <a:pt x="1014" y="53"/>
                    <a:pt x="1005" y="55"/>
                  </a:cubicBezTo>
                  <a:cubicBezTo>
                    <a:pt x="996" y="56"/>
                    <a:pt x="987" y="56"/>
                    <a:pt x="987" y="56"/>
                  </a:cubicBezTo>
                  <a:cubicBezTo>
                    <a:pt x="987" y="56"/>
                    <a:pt x="983" y="54"/>
                    <a:pt x="977" y="50"/>
                  </a:cubicBezTo>
                  <a:cubicBezTo>
                    <a:pt x="971" y="46"/>
                    <a:pt x="965" y="42"/>
                    <a:pt x="963" y="42"/>
                  </a:cubicBezTo>
                  <a:cubicBezTo>
                    <a:pt x="961" y="42"/>
                    <a:pt x="945" y="46"/>
                    <a:pt x="941" y="42"/>
                  </a:cubicBezTo>
                  <a:cubicBezTo>
                    <a:pt x="937" y="39"/>
                    <a:pt x="934" y="38"/>
                    <a:pt x="931" y="38"/>
                  </a:cubicBezTo>
                  <a:cubicBezTo>
                    <a:pt x="929" y="38"/>
                    <a:pt x="926" y="33"/>
                    <a:pt x="930" y="33"/>
                  </a:cubicBezTo>
                  <a:cubicBezTo>
                    <a:pt x="933" y="33"/>
                    <a:pt x="947" y="28"/>
                    <a:pt x="947" y="28"/>
                  </a:cubicBezTo>
                  <a:cubicBezTo>
                    <a:pt x="947" y="28"/>
                    <a:pt x="943" y="21"/>
                    <a:pt x="938" y="21"/>
                  </a:cubicBezTo>
                  <a:cubicBezTo>
                    <a:pt x="933" y="21"/>
                    <a:pt x="923" y="18"/>
                    <a:pt x="921" y="18"/>
                  </a:cubicBezTo>
                  <a:cubicBezTo>
                    <a:pt x="918" y="18"/>
                    <a:pt x="920" y="21"/>
                    <a:pt x="915" y="20"/>
                  </a:cubicBezTo>
                  <a:cubicBezTo>
                    <a:pt x="910" y="19"/>
                    <a:pt x="903" y="22"/>
                    <a:pt x="902" y="19"/>
                  </a:cubicBezTo>
                  <a:cubicBezTo>
                    <a:pt x="899" y="12"/>
                    <a:pt x="891" y="25"/>
                    <a:pt x="899" y="27"/>
                  </a:cubicBezTo>
                  <a:cubicBezTo>
                    <a:pt x="907" y="30"/>
                    <a:pt x="914" y="27"/>
                    <a:pt x="916" y="31"/>
                  </a:cubicBezTo>
                  <a:cubicBezTo>
                    <a:pt x="918" y="35"/>
                    <a:pt x="916" y="36"/>
                    <a:pt x="916" y="39"/>
                  </a:cubicBezTo>
                  <a:cubicBezTo>
                    <a:pt x="916" y="41"/>
                    <a:pt x="912" y="48"/>
                    <a:pt x="909" y="49"/>
                  </a:cubicBezTo>
                  <a:cubicBezTo>
                    <a:pt x="907" y="50"/>
                    <a:pt x="904" y="47"/>
                    <a:pt x="899" y="50"/>
                  </a:cubicBezTo>
                  <a:cubicBezTo>
                    <a:pt x="893" y="53"/>
                    <a:pt x="881" y="51"/>
                    <a:pt x="879" y="53"/>
                  </a:cubicBezTo>
                  <a:cubicBezTo>
                    <a:pt x="877" y="55"/>
                    <a:pt x="874" y="48"/>
                    <a:pt x="872" y="49"/>
                  </a:cubicBezTo>
                  <a:cubicBezTo>
                    <a:pt x="869" y="50"/>
                    <a:pt x="862" y="58"/>
                    <a:pt x="859" y="58"/>
                  </a:cubicBezTo>
                  <a:cubicBezTo>
                    <a:pt x="855" y="57"/>
                    <a:pt x="851" y="53"/>
                    <a:pt x="851" y="48"/>
                  </a:cubicBezTo>
                  <a:cubicBezTo>
                    <a:pt x="851" y="43"/>
                    <a:pt x="849" y="37"/>
                    <a:pt x="847" y="36"/>
                  </a:cubicBezTo>
                  <a:cubicBezTo>
                    <a:pt x="846" y="35"/>
                    <a:pt x="835" y="34"/>
                    <a:pt x="830" y="35"/>
                  </a:cubicBezTo>
                  <a:cubicBezTo>
                    <a:pt x="826" y="35"/>
                    <a:pt x="813" y="36"/>
                    <a:pt x="811" y="39"/>
                  </a:cubicBezTo>
                  <a:cubicBezTo>
                    <a:pt x="809" y="41"/>
                    <a:pt x="804" y="43"/>
                    <a:pt x="800" y="43"/>
                  </a:cubicBezTo>
                  <a:cubicBezTo>
                    <a:pt x="796" y="43"/>
                    <a:pt x="793" y="39"/>
                    <a:pt x="785" y="38"/>
                  </a:cubicBezTo>
                  <a:cubicBezTo>
                    <a:pt x="778" y="36"/>
                    <a:pt x="761" y="36"/>
                    <a:pt x="759" y="36"/>
                  </a:cubicBezTo>
                  <a:cubicBezTo>
                    <a:pt x="757" y="37"/>
                    <a:pt x="750" y="35"/>
                    <a:pt x="752" y="33"/>
                  </a:cubicBezTo>
                  <a:cubicBezTo>
                    <a:pt x="755" y="30"/>
                    <a:pt x="763" y="22"/>
                    <a:pt x="758" y="19"/>
                  </a:cubicBezTo>
                  <a:cubicBezTo>
                    <a:pt x="753" y="15"/>
                    <a:pt x="743" y="15"/>
                    <a:pt x="738" y="14"/>
                  </a:cubicBezTo>
                  <a:cubicBezTo>
                    <a:pt x="734" y="14"/>
                    <a:pt x="729" y="13"/>
                    <a:pt x="722" y="14"/>
                  </a:cubicBezTo>
                  <a:cubicBezTo>
                    <a:pt x="715" y="15"/>
                    <a:pt x="713" y="19"/>
                    <a:pt x="710" y="16"/>
                  </a:cubicBezTo>
                  <a:cubicBezTo>
                    <a:pt x="707" y="12"/>
                    <a:pt x="718" y="17"/>
                    <a:pt x="707" y="12"/>
                  </a:cubicBezTo>
                  <a:cubicBezTo>
                    <a:pt x="696" y="6"/>
                    <a:pt x="690" y="12"/>
                    <a:pt x="688" y="9"/>
                  </a:cubicBezTo>
                  <a:cubicBezTo>
                    <a:pt x="688" y="8"/>
                    <a:pt x="687" y="8"/>
                    <a:pt x="687" y="8"/>
                  </a:cubicBezTo>
                  <a:cubicBezTo>
                    <a:pt x="686" y="9"/>
                    <a:pt x="684" y="11"/>
                    <a:pt x="680" y="14"/>
                  </a:cubicBezTo>
                  <a:cubicBezTo>
                    <a:pt x="672" y="18"/>
                    <a:pt x="667" y="19"/>
                    <a:pt x="665" y="20"/>
                  </a:cubicBezTo>
                  <a:cubicBezTo>
                    <a:pt x="663" y="20"/>
                    <a:pt x="649" y="18"/>
                    <a:pt x="649" y="16"/>
                  </a:cubicBezTo>
                  <a:cubicBezTo>
                    <a:pt x="648" y="0"/>
                    <a:pt x="641" y="16"/>
                    <a:pt x="636" y="19"/>
                  </a:cubicBezTo>
                  <a:cubicBezTo>
                    <a:pt x="631" y="21"/>
                    <a:pt x="627" y="25"/>
                    <a:pt x="622" y="24"/>
                  </a:cubicBezTo>
                  <a:cubicBezTo>
                    <a:pt x="617" y="22"/>
                    <a:pt x="609" y="22"/>
                    <a:pt x="604" y="25"/>
                  </a:cubicBezTo>
                  <a:cubicBezTo>
                    <a:pt x="599" y="27"/>
                    <a:pt x="595" y="27"/>
                    <a:pt x="590" y="31"/>
                  </a:cubicBezTo>
                  <a:cubicBezTo>
                    <a:pt x="585" y="36"/>
                    <a:pt x="575" y="38"/>
                    <a:pt x="575" y="38"/>
                  </a:cubicBezTo>
                  <a:cubicBezTo>
                    <a:pt x="575" y="38"/>
                    <a:pt x="566" y="38"/>
                    <a:pt x="561" y="38"/>
                  </a:cubicBezTo>
                  <a:cubicBezTo>
                    <a:pt x="557" y="38"/>
                    <a:pt x="551" y="38"/>
                    <a:pt x="555" y="42"/>
                  </a:cubicBezTo>
                  <a:cubicBezTo>
                    <a:pt x="559" y="46"/>
                    <a:pt x="571" y="50"/>
                    <a:pt x="573" y="53"/>
                  </a:cubicBezTo>
                  <a:cubicBezTo>
                    <a:pt x="574" y="55"/>
                    <a:pt x="576" y="63"/>
                    <a:pt x="574" y="64"/>
                  </a:cubicBezTo>
                  <a:cubicBezTo>
                    <a:pt x="571" y="66"/>
                    <a:pt x="567" y="66"/>
                    <a:pt x="567" y="60"/>
                  </a:cubicBezTo>
                  <a:cubicBezTo>
                    <a:pt x="566" y="55"/>
                    <a:pt x="566" y="54"/>
                    <a:pt x="559" y="52"/>
                  </a:cubicBezTo>
                  <a:cubicBezTo>
                    <a:pt x="553" y="49"/>
                    <a:pt x="554" y="51"/>
                    <a:pt x="548" y="46"/>
                  </a:cubicBezTo>
                  <a:cubicBezTo>
                    <a:pt x="543" y="40"/>
                    <a:pt x="538" y="41"/>
                    <a:pt x="535" y="44"/>
                  </a:cubicBezTo>
                  <a:cubicBezTo>
                    <a:pt x="532" y="48"/>
                    <a:pt x="534" y="55"/>
                    <a:pt x="531" y="56"/>
                  </a:cubicBezTo>
                  <a:cubicBezTo>
                    <a:pt x="528" y="56"/>
                    <a:pt x="524" y="59"/>
                    <a:pt x="524" y="53"/>
                  </a:cubicBezTo>
                  <a:cubicBezTo>
                    <a:pt x="523" y="48"/>
                    <a:pt x="523" y="38"/>
                    <a:pt x="520" y="44"/>
                  </a:cubicBezTo>
                  <a:cubicBezTo>
                    <a:pt x="516" y="50"/>
                    <a:pt x="514" y="50"/>
                    <a:pt x="514" y="53"/>
                  </a:cubicBezTo>
                  <a:cubicBezTo>
                    <a:pt x="514" y="56"/>
                    <a:pt x="517" y="59"/>
                    <a:pt x="516" y="64"/>
                  </a:cubicBezTo>
                  <a:cubicBezTo>
                    <a:pt x="515" y="70"/>
                    <a:pt x="515" y="74"/>
                    <a:pt x="517" y="74"/>
                  </a:cubicBezTo>
                  <a:cubicBezTo>
                    <a:pt x="519" y="74"/>
                    <a:pt x="522" y="68"/>
                    <a:pt x="527" y="67"/>
                  </a:cubicBezTo>
                  <a:cubicBezTo>
                    <a:pt x="531" y="66"/>
                    <a:pt x="540" y="63"/>
                    <a:pt x="540" y="68"/>
                  </a:cubicBezTo>
                  <a:cubicBezTo>
                    <a:pt x="541" y="74"/>
                    <a:pt x="546" y="75"/>
                    <a:pt x="541" y="78"/>
                  </a:cubicBezTo>
                  <a:cubicBezTo>
                    <a:pt x="536" y="80"/>
                    <a:pt x="530" y="79"/>
                    <a:pt x="529" y="75"/>
                  </a:cubicBezTo>
                  <a:cubicBezTo>
                    <a:pt x="528" y="72"/>
                    <a:pt x="524" y="72"/>
                    <a:pt x="521" y="75"/>
                  </a:cubicBezTo>
                  <a:cubicBezTo>
                    <a:pt x="517" y="78"/>
                    <a:pt x="509" y="89"/>
                    <a:pt x="509" y="89"/>
                  </a:cubicBezTo>
                  <a:cubicBezTo>
                    <a:pt x="509" y="89"/>
                    <a:pt x="497" y="96"/>
                    <a:pt x="495" y="94"/>
                  </a:cubicBezTo>
                  <a:cubicBezTo>
                    <a:pt x="494" y="93"/>
                    <a:pt x="499" y="86"/>
                    <a:pt x="504" y="83"/>
                  </a:cubicBezTo>
                  <a:cubicBezTo>
                    <a:pt x="508" y="80"/>
                    <a:pt x="511" y="74"/>
                    <a:pt x="509" y="72"/>
                  </a:cubicBezTo>
                  <a:cubicBezTo>
                    <a:pt x="508" y="70"/>
                    <a:pt x="506" y="58"/>
                    <a:pt x="507" y="55"/>
                  </a:cubicBezTo>
                  <a:cubicBezTo>
                    <a:pt x="508" y="52"/>
                    <a:pt x="512" y="48"/>
                    <a:pt x="507" y="45"/>
                  </a:cubicBezTo>
                  <a:cubicBezTo>
                    <a:pt x="502" y="42"/>
                    <a:pt x="498" y="38"/>
                    <a:pt x="494" y="36"/>
                  </a:cubicBezTo>
                  <a:cubicBezTo>
                    <a:pt x="490" y="35"/>
                    <a:pt x="485" y="44"/>
                    <a:pt x="482" y="46"/>
                  </a:cubicBezTo>
                  <a:cubicBezTo>
                    <a:pt x="478" y="49"/>
                    <a:pt x="479" y="52"/>
                    <a:pt x="474" y="52"/>
                  </a:cubicBezTo>
                  <a:cubicBezTo>
                    <a:pt x="469" y="53"/>
                    <a:pt x="466" y="60"/>
                    <a:pt x="474" y="64"/>
                  </a:cubicBezTo>
                  <a:cubicBezTo>
                    <a:pt x="482" y="69"/>
                    <a:pt x="484" y="72"/>
                    <a:pt x="482" y="74"/>
                  </a:cubicBezTo>
                  <a:cubicBezTo>
                    <a:pt x="480" y="77"/>
                    <a:pt x="472" y="73"/>
                    <a:pt x="472" y="73"/>
                  </a:cubicBezTo>
                  <a:cubicBezTo>
                    <a:pt x="472" y="73"/>
                    <a:pt x="465" y="69"/>
                    <a:pt x="461" y="69"/>
                  </a:cubicBezTo>
                  <a:cubicBezTo>
                    <a:pt x="457" y="69"/>
                    <a:pt x="451" y="66"/>
                    <a:pt x="447" y="66"/>
                  </a:cubicBezTo>
                  <a:cubicBezTo>
                    <a:pt x="443" y="65"/>
                    <a:pt x="435" y="65"/>
                    <a:pt x="433" y="67"/>
                  </a:cubicBezTo>
                  <a:cubicBezTo>
                    <a:pt x="431" y="70"/>
                    <a:pt x="426" y="77"/>
                    <a:pt x="421" y="75"/>
                  </a:cubicBezTo>
                  <a:cubicBezTo>
                    <a:pt x="417" y="72"/>
                    <a:pt x="417" y="70"/>
                    <a:pt x="412" y="72"/>
                  </a:cubicBezTo>
                  <a:cubicBezTo>
                    <a:pt x="406" y="75"/>
                    <a:pt x="400" y="71"/>
                    <a:pt x="397" y="74"/>
                  </a:cubicBezTo>
                  <a:cubicBezTo>
                    <a:pt x="394" y="78"/>
                    <a:pt x="397" y="78"/>
                    <a:pt x="387" y="74"/>
                  </a:cubicBezTo>
                  <a:cubicBezTo>
                    <a:pt x="377" y="71"/>
                    <a:pt x="379" y="77"/>
                    <a:pt x="370" y="78"/>
                  </a:cubicBezTo>
                  <a:cubicBezTo>
                    <a:pt x="361" y="80"/>
                    <a:pt x="355" y="77"/>
                    <a:pt x="352" y="80"/>
                  </a:cubicBezTo>
                  <a:cubicBezTo>
                    <a:pt x="350" y="84"/>
                    <a:pt x="346" y="91"/>
                    <a:pt x="345" y="86"/>
                  </a:cubicBezTo>
                  <a:cubicBezTo>
                    <a:pt x="343" y="82"/>
                    <a:pt x="350" y="75"/>
                    <a:pt x="347" y="72"/>
                  </a:cubicBezTo>
                  <a:cubicBezTo>
                    <a:pt x="345" y="70"/>
                    <a:pt x="334" y="71"/>
                    <a:pt x="332" y="73"/>
                  </a:cubicBezTo>
                  <a:cubicBezTo>
                    <a:pt x="331" y="75"/>
                    <a:pt x="332" y="82"/>
                    <a:pt x="333" y="84"/>
                  </a:cubicBezTo>
                  <a:cubicBezTo>
                    <a:pt x="334" y="86"/>
                    <a:pt x="335" y="96"/>
                    <a:pt x="332" y="94"/>
                  </a:cubicBezTo>
                  <a:cubicBezTo>
                    <a:pt x="329" y="92"/>
                    <a:pt x="330" y="86"/>
                    <a:pt x="326" y="87"/>
                  </a:cubicBezTo>
                  <a:cubicBezTo>
                    <a:pt x="323" y="88"/>
                    <a:pt x="320" y="89"/>
                    <a:pt x="318" y="91"/>
                  </a:cubicBezTo>
                  <a:cubicBezTo>
                    <a:pt x="317" y="92"/>
                    <a:pt x="310" y="92"/>
                    <a:pt x="309" y="94"/>
                  </a:cubicBezTo>
                  <a:cubicBezTo>
                    <a:pt x="307" y="97"/>
                    <a:pt x="309" y="103"/>
                    <a:pt x="307" y="104"/>
                  </a:cubicBezTo>
                  <a:cubicBezTo>
                    <a:pt x="304" y="105"/>
                    <a:pt x="302" y="107"/>
                    <a:pt x="297" y="103"/>
                  </a:cubicBezTo>
                  <a:cubicBezTo>
                    <a:pt x="291" y="99"/>
                    <a:pt x="291" y="101"/>
                    <a:pt x="289" y="102"/>
                  </a:cubicBezTo>
                  <a:cubicBezTo>
                    <a:pt x="288" y="103"/>
                    <a:pt x="280" y="108"/>
                    <a:pt x="280" y="103"/>
                  </a:cubicBezTo>
                  <a:cubicBezTo>
                    <a:pt x="279" y="97"/>
                    <a:pt x="281" y="96"/>
                    <a:pt x="276" y="92"/>
                  </a:cubicBezTo>
                  <a:cubicBezTo>
                    <a:pt x="272" y="88"/>
                    <a:pt x="275" y="88"/>
                    <a:pt x="282" y="91"/>
                  </a:cubicBezTo>
                  <a:cubicBezTo>
                    <a:pt x="288" y="93"/>
                    <a:pt x="295" y="94"/>
                    <a:pt x="307" y="90"/>
                  </a:cubicBezTo>
                  <a:cubicBezTo>
                    <a:pt x="318" y="86"/>
                    <a:pt x="323" y="84"/>
                    <a:pt x="318" y="82"/>
                  </a:cubicBezTo>
                  <a:cubicBezTo>
                    <a:pt x="314" y="79"/>
                    <a:pt x="310" y="71"/>
                    <a:pt x="303" y="70"/>
                  </a:cubicBezTo>
                  <a:cubicBezTo>
                    <a:pt x="295" y="69"/>
                    <a:pt x="285" y="74"/>
                    <a:pt x="273" y="69"/>
                  </a:cubicBezTo>
                  <a:cubicBezTo>
                    <a:pt x="262" y="64"/>
                    <a:pt x="259" y="63"/>
                    <a:pt x="255" y="61"/>
                  </a:cubicBezTo>
                  <a:cubicBezTo>
                    <a:pt x="250" y="60"/>
                    <a:pt x="222" y="45"/>
                    <a:pt x="209" y="48"/>
                  </a:cubicBezTo>
                  <a:cubicBezTo>
                    <a:pt x="196" y="50"/>
                    <a:pt x="160" y="71"/>
                    <a:pt x="158" y="72"/>
                  </a:cubicBezTo>
                  <a:cubicBezTo>
                    <a:pt x="156" y="74"/>
                    <a:pt x="153" y="82"/>
                    <a:pt x="146" y="88"/>
                  </a:cubicBezTo>
                  <a:cubicBezTo>
                    <a:pt x="140" y="94"/>
                    <a:pt x="128" y="100"/>
                    <a:pt x="118" y="102"/>
                  </a:cubicBezTo>
                  <a:cubicBezTo>
                    <a:pt x="108" y="105"/>
                    <a:pt x="96" y="122"/>
                    <a:pt x="96" y="125"/>
                  </a:cubicBezTo>
                  <a:cubicBezTo>
                    <a:pt x="96" y="127"/>
                    <a:pt x="100" y="136"/>
                    <a:pt x="99" y="138"/>
                  </a:cubicBezTo>
                  <a:cubicBezTo>
                    <a:pt x="98" y="140"/>
                    <a:pt x="101" y="149"/>
                    <a:pt x="107" y="152"/>
                  </a:cubicBezTo>
                  <a:cubicBezTo>
                    <a:pt x="113" y="154"/>
                    <a:pt x="122" y="153"/>
                    <a:pt x="123" y="150"/>
                  </a:cubicBezTo>
                  <a:cubicBezTo>
                    <a:pt x="124" y="146"/>
                    <a:pt x="131" y="138"/>
                    <a:pt x="132" y="144"/>
                  </a:cubicBezTo>
                  <a:cubicBezTo>
                    <a:pt x="132" y="149"/>
                    <a:pt x="137" y="158"/>
                    <a:pt x="136" y="161"/>
                  </a:cubicBezTo>
                  <a:cubicBezTo>
                    <a:pt x="135" y="165"/>
                    <a:pt x="136" y="169"/>
                    <a:pt x="140" y="168"/>
                  </a:cubicBezTo>
                  <a:cubicBezTo>
                    <a:pt x="144" y="168"/>
                    <a:pt x="163" y="163"/>
                    <a:pt x="163" y="163"/>
                  </a:cubicBezTo>
                  <a:cubicBezTo>
                    <a:pt x="163" y="163"/>
                    <a:pt x="169" y="160"/>
                    <a:pt x="168" y="155"/>
                  </a:cubicBezTo>
                  <a:cubicBezTo>
                    <a:pt x="167" y="150"/>
                    <a:pt x="175" y="143"/>
                    <a:pt x="176" y="141"/>
                  </a:cubicBezTo>
                  <a:cubicBezTo>
                    <a:pt x="178" y="139"/>
                    <a:pt x="183" y="132"/>
                    <a:pt x="177" y="130"/>
                  </a:cubicBezTo>
                  <a:cubicBezTo>
                    <a:pt x="170" y="127"/>
                    <a:pt x="165" y="127"/>
                    <a:pt x="172" y="119"/>
                  </a:cubicBezTo>
                  <a:cubicBezTo>
                    <a:pt x="179" y="112"/>
                    <a:pt x="184" y="119"/>
                    <a:pt x="193" y="108"/>
                  </a:cubicBezTo>
                  <a:cubicBezTo>
                    <a:pt x="203" y="97"/>
                    <a:pt x="191" y="94"/>
                    <a:pt x="201" y="94"/>
                  </a:cubicBezTo>
                  <a:cubicBezTo>
                    <a:pt x="211" y="93"/>
                    <a:pt x="221" y="92"/>
                    <a:pt x="219" y="96"/>
                  </a:cubicBezTo>
                  <a:cubicBezTo>
                    <a:pt x="217" y="100"/>
                    <a:pt x="205" y="108"/>
                    <a:pt x="198" y="111"/>
                  </a:cubicBezTo>
                  <a:cubicBezTo>
                    <a:pt x="192" y="115"/>
                    <a:pt x="193" y="122"/>
                    <a:pt x="195" y="125"/>
                  </a:cubicBezTo>
                  <a:cubicBezTo>
                    <a:pt x="198" y="129"/>
                    <a:pt x="199" y="138"/>
                    <a:pt x="204" y="136"/>
                  </a:cubicBezTo>
                  <a:cubicBezTo>
                    <a:pt x="208" y="135"/>
                    <a:pt x="214" y="131"/>
                    <a:pt x="219" y="132"/>
                  </a:cubicBezTo>
                  <a:cubicBezTo>
                    <a:pt x="224" y="132"/>
                    <a:pt x="235" y="131"/>
                    <a:pt x="236" y="131"/>
                  </a:cubicBezTo>
                  <a:cubicBezTo>
                    <a:pt x="238" y="131"/>
                    <a:pt x="245" y="139"/>
                    <a:pt x="241" y="141"/>
                  </a:cubicBezTo>
                  <a:cubicBezTo>
                    <a:pt x="237" y="142"/>
                    <a:pt x="231" y="141"/>
                    <a:pt x="223" y="142"/>
                  </a:cubicBezTo>
                  <a:cubicBezTo>
                    <a:pt x="214" y="143"/>
                    <a:pt x="204" y="143"/>
                    <a:pt x="204" y="144"/>
                  </a:cubicBezTo>
                  <a:cubicBezTo>
                    <a:pt x="204" y="146"/>
                    <a:pt x="216" y="150"/>
                    <a:pt x="212" y="153"/>
                  </a:cubicBezTo>
                  <a:cubicBezTo>
                    <a:pt x="208" y="157"/>
                    <a:pt x="204" y="153"/>
                    <a:pt x="198" y="152"/>
                  </a:cubicBezTo>
                  <a:cubicBezTo>
                    <a:pt x="193" y="152"/>
                    <a:pt x="190" y="160"/>
                    <a:pt x="189" y="165"/>
                  </a:cubicBezTo>
                  <a:cubicBezTo>
                    <a:pt x="187" y="170"/>
                    <a:pt x="191" y="179"/>
                    <a:pt x="183" y="175"/>
                  </a:cubicBezTo>
                  <a:cubicBezTo>
                    <a:pt x="176" y="172"/>
                    <a:pt x="170" y="172"/>
                    <a:pt x="168" y="174"/>
                  </a:cubicBezTo>
                  <a:cubicBezTo>
                    <a:pt x="166" y="175"/>
                    <a:pt x="162" y="173"/>
                    <a:pt x="157" y="174"/>
                  </a:cubicBezTo>
                  <a:cubicBezTo>
                    <a:pt x="152" y="176"/>
                    <a:pt x="151" y="176"/>
                    <a:pt x="145" y="176"/>
                  </a:cubicBezTo>
                  <a:cubicBezTo>
                    <a:pt x="138" y="176"/>
                    <a:pt x="138" y="176"/>
                    <a:pt x="138" y="176"/>
                  </a:cubicBezTo>
                  <a:cubicBezTo>
                    <a:pt x="134" y="177"/>
                    <a:pt x="134" y="177"/>
                    <a:pt x="134" y="177"/>
                  </a:cubicBezTo>
                  <a:cubicBezTo>
                    <a:pt x="134" y="177"/>
                    <a:pt x="130" y="174"/>
                    <a:pt x="129" y="169"/>
                  </a:cubicBezTo>
                  <a:cubicBezTo>
                    <a:pt x="129" y="164"/>
                    <a:pt x="131" y="158"/>
                    <a:pt x="129" y="157"/>
                  </a:cubicBezTo>
                  <a:cubicBezTo>
                    <a:pt x="126" y="156"/>
                    <a:pt x="117" y="158"/>
                    <a:pt x="115" y="161"/>
                  </a:cubicBezTo>
                  <a:cubicBezTo>
                    <a:pt x="114" y="165"/>
                    <a:pt x="112" y="172"/>
                    <a:pt x="114" y="175"/>
                  </a:cubicBezTo>
                  <a:cubicBezTo>
                    <a:pt x="116" y="178"/>
                    <a:pt x="122" y="184"/>
                    <a:pt x="117" y="182"/>
                  </a:cubicBezTo>
                  <a:cubicBezTo>
                    <a:pt x="111" y="180"/>
                    <a:pt x="104" y="180"/>
                    <a:pt x="100" y="183"/>
                  </a:cubicBezTo>
                  <a:cubicBezTo>
                    <a:pt x="96" y="187"/>
                    <a:pt x="88" y="195"/>
                    <a:pt x="88" y="195"/>
                  </a:cubicBezTo>
                  <a:cubicBezTo>
                    <a:pt x="88" y="195"/>
                    <a:pt x="75" y="196"/>
                    <a:pt x="75" y="200"/>
                  </a:cubicBezTo>
                  <a:cubicBezTo>
                    <a:pt x="75" y="204"/>
                    <a:pt x="75" y="208"/>
                    <a:pt x="71" y="209"/>
                  </a:cubicBezTo>
                  <a:cubicBezTo>
                    <a:pt x="66" y="210"/>
                    <a:pt x="60" y="211"/>
                    <a:pt x="54" y="213"/>
                  </a:cubicBezTo>
                  <a:cubicBezTo>
                    <a:pt x="48" y="214"/>
                    <a:pt x="48" y="217"/>
                    <a:pt x="41" y="218"/>
                  </a:cubicBezTo>
                  <a:cubicBezTo>
                    <a:pt x="34" y="218"/>
                    <a:pt x="33" y="222"/>
                    <a:pt x="39" y="223"/>
                  </a:cubicBezTo>
                  <a:cubicBezTo>
                    <a:pt x="46" y="224"/>
                    <a:pt x="56" y="229"/>
                    <a:pt x="57" y="235"/>
                  </a:cubicBezTo>
                  <a:cubicBezTo>
                    <a:pt x="57" y="240"/>
                    <a:pt x="56" y="246"/>
                    <a:pt x="54" y="252"/>
                  </a:cubicBezTo>
                  <a:cubicBezTo>
                    <a:pt x="52" y="255"/>
                    <a:pt x="41" y="253"/>
                    <a:pt x="35" y="253"/>
                  </a:cubicBezTo>
                  <a:cubicBezTo>
                    <a:pt x="29" y="253"/>
                    <a:pt x="17" y="251"/>
                    <a:pt x="11" y="253"/>
                  </a:cubicBezTo>
                  <a:cubicBezTo>
                    <a:pt x="6" y="255"/>
                    <a:pt x="7" y="268"/>
                    <a:pt x="9" y="273"/>
                  </a:cubicBezTo>
                  <a:cubicBezTo>
                    <a:pt x="10" y="279"/>
                    <a:pt x="8" y="282"/>
                    <a:pt x="6" y="283"/>
                  </a:cubicBezTo>
                  <a:cubicBezTo>
                    <a:pt x="4" y="285"/>
                    <a:pt x="4" y="291"/>
                    <a:pt x="6" y="293"/>
                  </a:cubicBezTo>
                  <a:cubicBezTo>
                    <a:pt x="9" y="296"/>
                    <a:pt x="11" y="301"/>
                    <a:pt x="13" y="302"/>
                  </a:cubicBezTo>
                  <a:cubicBezTo>
                    <a:pt x="15" y="302"/>
                    <a:pt x="22" y="300"/>
                    <a:pt x="24" y="303"/>
                  </a:cubicBezTo>
                  <a:cubicBezTo>
                    <a:pt x="27" y="306"/>
                    <a:pt x="30" y="313"/>
                    <a:pt x="31" y="312"/>
                  </a:cubicBezTo>
                  <a:cubicBezTo>
                    <a:pt x="33" y="310"/>
                    <a:pt x="35" y="302"/>
                    <a:pt x="37" y="304"/>
                  </a:cubicBezTo>
                  <a:cubicBezTo>
                    <a:pt x="40" y="305"/>
                    <a:pt x="46" y="303"/>
                    <a:pt x="51" y="302"/>
                  </a:cubicBezTo>
                  <a:cubicBezTo>
                    <a:pt x="55" y="302"/>
                    <a:pt x="58" y="296"/>
                    <a:pt x="63" y="293"/>
                  </a:cubicBezTo>
                  <a:cubicBezTo>
                    <a:pt x="67" y="290"/>
                    <a:pt x="65" y="290"/>
                    <a:pt x="63" y="286"/>
                  </a:cubicBezTo>
                  <a:cubicBezTo>
                    <a:pt x="62" y="282"/>
                    <a:pt x="68" y="278"/>
                    <a:pt x="71" y="274"/>
                  </a:cubicBezTo>
                  <a:cubicBezTo>
                    <a:pt x="75" y="269"/>
                    <a:pt x="82" y="273"/>
                    <a:pt x="83" y="268"/>
                  </a:cubicBezTo>
                  <a:cubicBezTo>
                    <a:pt x="85" y="263"/>
                    <a:pt x="85" y="255"/>
                    <a:pt x="89" y="255"/>
                  </a:cubicBezTo>
                  <a:cubicBezTo>
                    <a:pt x="94" y="256"/>
                    <a:pt x="99" y="259"/>
                    <a:pt x="103" y="259"/>
                  </a:cubicBezTo>
                  <a:cubicBezTo>
                    <a:pt x="106" y="259"/>
                    <a:pt x="114" y="252"/>
                    <a:pt x="116" y="251"/>
                  </a:cubicBezTo>
                  <a:cubicBezTo>
                    <a:pt x="118" y="250"/>
                    <a:pt x="126" y="251"/>
                    <a:pt x="127" y="256"/>
                  </a:cubicBezTo>
                  <a:cubicBezTo>
                    <a:pt x="128" y="261"/>
                    <a:pt x="137" y="268"/>
                    <a:pt x="139" y="269"/>
                  </a:cubicBezTo>
                  <a:cubicBezTo>
                    <a:pt x="141" y="271"/>
                    <a:pt x="155" y="276"/>
                    <a:pt x="157" y="277"/>
                  </a:cubicBezTo>
                  <a:cubicBezTo>
                    <a:pt x="159" y="279"/>
                    <a:pt x="162" y="285"/>
                    <a:pt x="163" y="290"/>
                  </a:cubicBezTo>
                  <a:cubicBezTo>
                    <a:pt x="164" y="294"/>
                    <a:pt x="170" y="300"/>
                    <a:pt x="170" y="296"/>
                  </a:cubicBezTo>
                  <a:cubicBezTo>
                    <a:pt x="171" y="292"/>
                    <a:pt x="165" y="278"/>
                    <a:pt x="169" y="279"/>
                  </a:cubicBezTo>
                  <a:cubicBezTo>
                    <a:pt x="173" y="279"/>
                    <a:pt x="177" y="277"/>
                    <a:pt x="177" y="277"/>
                  </a:cubicBezTo>
                  <a:cubicBezTo>
                    <a:pt x="177" y="277"/>
                    <a:pt x="167" y="269"/>
                    <a:pt x="163" y="268"/>
                  </a:cubicBezTo>
                  <a:cubicBezTo>
                    <a:pt x="160" y="266"/>
                    <a:pt x="153" y="262"/>
                    <a:pt x="150" y="256"/>
                  </a:cubicBezTo>
                  <a:cubicBezTo>
                    <a:pt x="147" y="250"/>
                    <a:pt x="139" y="249"/>
                    <a:pt x="140" y="243"/>
                  </a:cubicBezTo>
                  <a:cubicBezTo>
                    <a:pt x="140" y="236"/>
                    <a:pt x="147" y="240"/>
                    <a:pt x="151" y="245"/>
                  </a:cubicBezTo>
                  <a:cubicBezTo>
                    <a:pt x="156" y="250"/>
                    <a:pt x="166" y="257"/>
                    <a:pt x="169" y="261"/>
                  </a:cubicBezTo>
                  <a:cubicBezTo>
                    <a:pt x="173" y="265"/>
                    <a:pt x="179" y="267"/>
                    <a:pt x="180" y="272"/>
                  </a:cubicBezTo>
                  <a:cubicBezTo>
                    <a:pt x="182" y="278"/>
                    <a:pt x="186" y="284"/>
                    <a:pt x="188" y="286"/>
                  </a:cubicBezTo>
                  <a:cubicBezTo>
                    <a:pt x="190" y="289"/>
                    <a:pt x="191" y="308"/>
                    <a:pt x="192" y="311"/>
                  </a:cubicBezTo>
                  <a:cubicBezTo>
                    <a:pt x="194" y="314"/>
                    <a:pt x="203" y="305"/>
                    <a:pt x="206" y="302"/>
                  </a:cubicBezTo>
                  <a:cubicBezTo>
                    <a:pt x="208" y="300"/>
                    <a:pt x="213" y="299"/>
                    <a:pt x="213" y="294"/>
                  </a:cubicBezTo>
                  <a:cubicBezTo>
                    <a:pt x="214" y="289"/>
                    <a:pt x="207" y="285"/>
                    <a:pt x="205" y="283"/>
                  </a:cubicBezTo>
                  <a:cubicBezTo>
                    <a:pt x="203" y="282"/>
                    <a:pt x="210" y="280"/>
                    <a:pt x="213" y="277"/>
                  </a:cubicBezTo>
                  <a:cubicBezTo>
                    <a:pt x="215" y="275"/>
                    <a:pt x="220" y="271"/>
                    <a:pt x="222" y="274"/>
                  </a:cubicBezTo>
                  <a:cubicBezTo>
                    <a:pt x="224" y="278"/>
                    <a:pt x="223" y="293"/>
                    <a:pt x="224" y="295"/>
                  </a:cubicBezTo>
                  <a:cubicBezTo>
                    <a:pt x="225" y="297"/>
                    <a:pt x="236" y="301"/>
                    <a:pt x="238" y="304"/>
                  </a:cubicBezTo>
                  <a:cubicBezTo>
                    <a:pt x="240" y="307"/>
                    <a:pt x="248" y="308"/>
                    <a:pt x="250" y="307"/>
                  </a:cubicBezTo>
                  <a:cubicBezTo>
                    <a:pt x="252" y="305"/>
                    <a:pt x="260" y="308"/>
                    <a:pt x="262" y="308"/>
                  </a:cubicBezTo>
                  <a:cubicBezTo>
                    <a:pt x="264" y="309"/>
                    <a:pt x="270" y="307"/>
                    <a:pt x="274" y="306"/>
                  </a:cubicBezTo>
                  <a:cubicBezTo>
                    <a:pt x="278" y="305"/>
                    <a:pt x="283" y="301"/>
                    <a:pt x="282" y="309"/>
                  </a:cubicBezTo>
                  <a:cubicBezTo>
                    <a:pt x="282" y="317"/>
                    <a:pt x="280" y="329"/>
                    <a:pt x="275" y="335"/>
                  </a:cubicBezTo>
                  <a:cubicBezTo>
                    <a:pt x="270" y="341"/>
                    <a:pt x="272" y="344"/>
                    <a:pt x="267" y="344"/>
                  </a:cubicBezTo>
                  <a:cubicBezTo>
                    <a:pt x="261" y="344"/>
                    <a:pt x="257" y="344"/>
                    <a:pt x="256" y="354"/>
                  </a:cubicBezTo>
                  <a:cubicBezTo>
                    <a:pt x="255" y="364"/>
                    <a:pt x="263" y="368"/>
                    <a:pt x="267" y="368"/>
                  </a:cubicBezTo>
                  <a:cubicBezTo>
                    <a:pt x="271" y="367"/>
                    <a:pt x="282" y="362"/>
                    <a:pt x="283" y="366"/>
                  </a:cubicBezTo>
                  <a:cubicBezTo>
                    <a:pt x="284" y="371"/>
                    <a:pt x="289" y="380"/>
                    <a:pt x="290" y="387"/>
                  </a:cubicBezTo>
                  <a:cubicBezTo>
                    <a:pt x="291" y="393"/>
                    <a:pt x="297" y="391"/>
                    <a:pt x="298" y="397"/>
                  </a:cubicBezTo>
                  <a:cubicBezTo>
                    <a:pt x="298" y="403"/>
                    <a:pt x="303" y="418"/>
                    <a:pt x="305" y="419"/>
                  </a:cubicBezTo>
                  <a:cubicBezTo>
                    <a:pt x="307" y="421"/>
                    <a:pt x="317" y="431"/>
                    <a:pt x="318" y="435"/>
                  </a:cubicBezTo>
                  <a:cubicBezTo>
                    <a:pt x="320" y="438"/>
                    <a:pt x="322" y="443"/>
                    <a:pt x="323" y="452"/>
                  </a:cubicBezTo>
                  <a:cubicBezTo>
                    <a:pt x="325" y="462"/>
                    <a:pt x="326" y="474"/>
                    <a:pt x="331" y="476"/>
                  </a:cubicBezTo>
                  <a:cubicBezTo>
                    <a:pt x="335" y="477"/>
                    <a:pt x="349" y="473"/>
                    <a:pt x="351" y="471"/>
                  </a:cubicBezTo>
                  <a:cubicBezTo>
                    <a:pt x="354" y="469"/>
                    <a:pt x="371" y="459"/>
                    <a:pt x="377" y="459"/>
                  </a:cubicBezTo>
                  <a:cubicBezTo>
                    <a:pt x="383" y="458"/>
                    <a:pt x="384" y="453"/>
                    <a:pt x="392" y="451"/>
                  </a:cubicBezTo>
                  <a:cubicBezTo>
                    <a:pt x="400" y="449"/>
                    <a:pt x="405" y="443"/>
                    <a:pt x="411" y="438"/>
                  </a:cubicBezTo>
                  <a:cubicBezTo>
                    <a:pt x="416" y="433"/>
                    <a:pt x="422" y="421"/>
                    <a:pt x="424" y="416"/>
                  </a:cubicBezTo>
                  <a:cubicBezTo>
                    <a:pt x="426" y="412"/>
                    <a:pt x="431" y="409"/>
                    <a:pt x="429" y="404"/>
                  </a:cubicBezTo>
                  <a:cubicBezTo>
                    <a:pt x="426" y="399"/>
                    <a:pt x="415" y="392"/>
                    <a:pt x="411" y="391"/>
                  </a:cubicBezTo>
                  <a:cubicBezTo>
                    <a:pt x="407" y="391"/>
                    <a:pt x="408" y="383"/>
                    <a:pt x="405" y="383"/>
                  </a:cubicBezTo>
                  <a:cubicBezTo>
                    <a:pt x="402" y="383"/>
                    <a:pt x="403" y="387"/>
                    <a:pt x="398" y="390"/>
                  </a:cubicBezTo>
                  <a:cubicBezTo>
                    <a:pt x="393" y="393"/>
                    <a:pt x="387" y="399"/>
                    <a:pt x="384" y="398"/>
                  </a:cubicBezTo>
                  <a:cubicBezTo>
                    <a:pt x="380" y="397"/>
                    <a:pt x="385" y="394"/>
                    <a:pt x="379" y="388"/>
                  </a:cubicBezTo>
                  <a:cubicBezTo>
                    <a:pt x="373" y="383"/>
                    <a:pt x="371" y="382"/>
                    <a:pt x="371" y="377"/>
                  </a:cubicBezTo>
                  <a:cubicBezTo>
                    <a:pt x="371" y="373"/>
                    <a:pt x="360" y="365"/>
                    <a:pt x="359" y="359"/>
                  </a:cubicBezTo>
                  <a:cubicBezTo>
                    <a:pt x="358" y="353"/>
                    <a:pt x="367" y="344"/>
                    <a:pt x="369" y="350"/>
                  </a:cubicBezTo>
                  <a:cubicBezTo>
                    <a:pt x="372" y="355"/>
                    <a:pt x="374" y="364"/>
                    <a:pt x="381" y="368"/>
                  </a:cubicBezTo>
                  <a:cubicBezTo>
                    <a:pt x="387" y="371"/>
                    <a:pt x="394" y="377"/>
                    <a:pt x="397" y="379"/>
                  </a:cubicBezTo>
                  <a:cubicBezTo>
                    <a:pt x="400" y="380"/>
                    <a:pt x="408" y="372"/>
                    <a:pt x="410" y="373"/>
                  </a:cubicBezTo>
                  <a:cubicBezTo>
                    <a:pt x="413" y="374"/>
                    <a:pt x="418" y="385"/>
                    <a:pt x="422" y="387"/>
                  </a:cubicBezTo>
                  <a:cubicBezTo>
                    <a:pt x="427" y="389"/>
                    <a:pt x="443" y="390"/>
                    <a:pt x="445" y="390"/>
                  </a:cubicBezTo>
                  <a:cubicBezTo>
                    <a:pt x="448" y="390"/>
                    <a:pt x="459" y="390"/>
                    <a:pt x="461" y="387"/>
                  </a:cubicBezTo>
                  <a:cubicBezTo>
                    <a:pt x="463" y="383"/>
                    <a:pt x="464" y="383"/>
                    <a:pt x="467" y="383"/>
                  </a:cubicBezTo>
                  <a:cubicBezTo>
                    <a:pt x="469" y="383"/>
                    <a:pt x="474" y="394"/>
                    <a:pt x="478" y="395"/>
                  </a:cubicBezTo>
                  <a:cubicBezTo>
                    <a:pt x="481" y="396"/>
                    <a:pt x="488" y="396"/>
                    <a:pt x="488" y="404"/>
                  </a:cubicBezTo>
                  <a:cubicBezTo>
                    <a:pt x="487" y="412"/>
                    <a:pt x="491" y="418"/>
                    <a:pt x="494" y="419"/>
                  </a:cubicBezTo>
                  <a:cubicBezTo>
                    <a:pt x="498" y="419"/>
                    <a:pt x="506" y="410"/>
                    <a:pt x="506" y="410"/>
                  </a:cubicBezTo>
                  <a:cubicBezTo>
                    <a:pt x="506" y="410"/>
                    <a:pt x="506" y="425"/>
                    <a:pt x="506" y="430"/>
                  </a:cubicBezTo>
                  <a:cubicBezTo>
                    <a:pt x="505" y="436"/>
                    <a:pt x="511" y="456"/>
                    <a:pt x="511" y="456"/>
                  </a:cubicBezTo>
                  <a:cubicBezTo>
                    <a:pt x="511" y="456"/>
                    <a:pt x="519" y="475"/>
                    <a:pt x="521" y="479"/>
                  </a:cubicBezTo>
                  <a:cubicBezTo>
                    <a:pt x="523" y="484"/>
                    <a:pt x="532" y="496"/>
                    <a:pt x="532" y="502"/>
                  </a:cubicBezTo>
                  <a:cubicBezTo>
                    <a:pt x="532" y="507"/>
                    <a:pt x="533" y="516"/>
                    <a:pt x="536" y="516"/>
                  </a:cubicBezTo>
                  <a:cubicBezTo>
                    <a:pt x="539" y="516"/>
                    <a:pt x="542" y="506"/>
                    <a:pt x="546" y="500"/>
                  </a:cubicBezTo>
                  <a:cubicBezTo>
                    <a:pt x="549" y="494"/>
                    <a:pt x="553" y="488"/>
                    <a:pt x="555" y="482"/>
                  </a:cubicBezTo>
                  <a:cubicBezTo>
                    <a:pt x="557" y="476"/>
                    <a:pt x="554" y="462"/>
                    <a:pt x="554" y="458"/>
                  </a:cubicBezTo>
                  <a:cubicBezTo>
                    <a:pt x="554" y="454"/>
                    <a:pt x="557" y="450"/>
                    <a:pt x="564" y="446"/>
                  </a:cubicBezTo>
                  <a:cubicBezTo>
                    <a:pt x="571" y="443"/>
                    <a:pt x="576" y="432"/>
                    <a:pt x="583" y="427"/>
                  </a:cubicBezTo>
                  <a:cubicBezTo>
                    <a:pt x="589" y="421"/>
                    <a:pt x="588" y="412"/>
                    <a:pt x="601" y="412"/>
                  </a:cubicBezTo>
                  <a:cubicBezTo>
                    <a:pt x="613" y="412"/>
                    <a:pt x="612" y="412"/>
                    <a:pt x="615" y="409"/>
                  </a:cubicBezTo>
                  <a:cubicBezTo>
                    <a:pt x="618" y="405"/>
                    <a:pt x="621" y="402"/>
                    <a:pt x="623" y="409"/>
                  </a:cubicBezTo>
                  <a:cubicBezTo>
                    <a:pt x="624" y="416"/>
                    <a:pt x="633" y="426"/>
                    <a:pt x="635" y="428"/>
                  </a:cubicBezTo>
                  <a:cubicBezTo>
                    <a:pt x="636" y="430"/>
                    <a:pt x="639" y="437"/>
                    <a:pt x="639" y="444"/>
                  </a:cubicBezTo>
                  <a:cubicBezTo>
                    <a:pt x="638" y="452"/>
                    <a:pt x="636" y="472"/>
                    <a:pt x="638" y="472"/>
                  </a:cubicBezTo>
                  <a:cubicBezTo>
                    <a:pt x="641" y="472"/>
                    <a:pt x="650" y="450"/>
                    <a:pt x="650" y="450"/>
                  </a:cubicBezTo>
                  <a:cubicBezTo>
                    <a:pt x="650" y="450"/>
                    <a:pt x="661" y="441"/>
                    <a:pt x="661" y="451"/>
                  </a:cubicBezTo>
                  <a:cubicBezTo>
                    <a:pt x="660" y="460"/>
                    <a:pt x="662" y="471"/>
                    <a:pt x="662" y="477"/>
                  </a:cubicBezTo>
                  <a:cubicBezTo>
                    <a:pt x="662" y="483"/>
                    <a:pt x="671" y="498"/>
                    <a:pt x="671" y="494"/>
                  </a:cubicBezTo>
                  <a:cubicBezTo>
                    <a:pt x="671" y="490"/>
                    <a:pt x="675" y="480"/>
                    <a:pt x="675" y="474"/>
                  </a:cubicBezTo>
                  <a:cubicBezTo>
                    <a:pt x="675" y="469"/>
                    <a:pt x="678" y="471"/>
                    <a:pt x="684" y="477"/>
                  </a:cubicBezTo>
                  <a:cubicBezTo>
                    <a:pt x="691" y="482"/>
                    <a:pt x="696" y="493"/>
                    <a:pt x="696" y="493"/>
                  </a:cubicBezTo>
                  <a:cubicBezTo>
                    <a:pt x="696" y="493"/>
                    <a:pt x="702" y="514"/>
                    <a:pt x="703" y="517"/>
                  </a:cubicBezTo>
                  <a:cubicBezTo>
                    <a:pt x="704" y="520"/>
                    <a:pt x="712" y="502"/>
                    <a:pt x="713" y="499"/>
                  </a:cubicBezTo>
                  <a:cubicBezTo>
                    <a:pt x="715" y="495"/>
                    <a:pt x="716" y="493"/>
                    <a:pt x="720" y="492"/>
                  </a:cubicBezTo>
                  <a:cubicBezTo>
                    <a:pt x="724" y="491"/>
                    <a:pt x="729" y="491"/>
                    <a:pt x="731" y="484"/>
                  </a:cubicBezTo>
                  <a:cubicBezTo>
                    <a:pt x="732" y="477"/>
                    <a:pt x="737" y="470"/>
                    <a:pt x="731" y="460"/>
                  </a:cubicBezTo>
                  <a:cubicBezTo>
                    <a:pt x="725" y="451"/>
                    <a:pt x="721" y="445"/>
                    <a:pt x="717" y="441"/>
                  </a:cubicBezTo>
                  <a:cubicBezTo>
                    <a:pt x="712" y="437"/>
                    <a:pt x="709" y="426"/>
                    <a:pt x="709" y="426"/>
                  </a:cubicBezTo>
                  <a:cubicBezTo>
                    <a:pt x="709" y="426"/>
                    <a:pt x="718" y="415"/>
                    <a:pt x="721" y="412"/>
                  </a:cubicBezTo>
                  <a:cubicBezTo>
                    <a:pt x="725" y="408"/>
                    <a:pt x="729" y="410"/>
                    <a:pt x="730" y="415"/>
                  </a:cubicBezTo>
                  <a:cubicBezTo>
                    <a:pt x="730" y="419"/>
                    <a:pt x="725" y="423"/>
                    <a:pt x="724" y="432"/>
                  </a:cubicBezTo>
                  <a:cubicBezTo>
                    <a:pt x="723" y="441"/>
                    <a:pt x="730" y="444"/>
                    <a:pt x="732" y="441"/>
                  </a:cubicBezTo>
                  <a:cubicBezTo>
                    <a:pt x="734" y="438"/>
                    <a:pt x="740" y="430"/>
                    <a:pt x="740" y="429"/>
                  </a:cubicBezTo>
                  <a:cubicBezTo>
                    <a:pt x="740" y="427"/>
                    <a:pt x="736" y="427"/>
                    <a:pt x="735" y="421"/>
                  </a:cubicBezTo>
                  <a:cubicBezTo>
                    <a:pt x="735" y="414"/>
                    <a:pt x="742" y="409"/>
                    <a:pt x="745" y="411"/>
                  </a:cubicBezTo>
                  <a:cubicBezTo>
                    <a:pt x="747" y="413"/>
                    <a:pt x="764" y="409"/>
                    <a:pt x="772" y="404"/>
                  </a:cubicBezTo>
                  <a:cubicBezTo>
                    <a:pt x="779" y="399"/>
                    <a:pt x="784" y="388"/>
                    <a:pt x="789" y="384"/>
                  </a:cubicBezTo>
                  <a:cubicBezTo>
                    <a:pt x="793" y="380"/>
                    <a:pt x="809" y="366"/>
                    <a:pt x="808" y="359"/>
                  </a:cubicBezTo>
                  <a:cubicBezTo>
                    <a:pt x="807" y="352"/>
                    <a:pt x="809" y="343"/>
                    <a:pt x="805" y="335"/>
                  </a:cubicBezTo>
                  <a:cubicBezTo>
                    <a:pt x="800" y="326"/>
                    <a:pt x="795" y="321"/>
                    <a:pt x="793" y="317"/>
                  </a:cubicBezTo>
                  <a:cubicBezTo>
                    <a:pt x="791" y="313"/>
                    <a:pt x="802" y="313"/>
                    <a:pt x="807" y="307"/>
                  </a:cubicBezTo>
                  <a:cubicBezTo>
                    <a:pt x="812" y="302"/>
                    <a:pt x="807" y="297"/>
                    <a:pt x="805" y="297"/>
                  </a:cubicBezTo>
                  <a:cubicBezTo>
                    <a:pt x="802" y="298"/>
                    <a:pt x="795" y="300"/>
                    <a:pt x="793" y="299"/>
                  </a:cubicBezTo>
                  <a:cubicBezTo>
                    <a:pt x="790" y="299"/>
                    <a:pt x="789" y="296"/>
                    <a:pt x="784" y="292"/>
                  </a:cubicBezTo>
                  <a:cubicBezTo>
                    <a:pt x="780" y="288"/>
                    <a:pt x="785" y="283"/>
                    <a:pt x="788" y="283"/>
                  </a:cubicBezTo>
                  <a:cubicBezTo>
                    <a:pt x="791" y="284"/>
                    <a:pt x="797" y="277"/>
                    <a:pt x="800" y="274"/>
                  </a:cubicBezTo>
                  <a:cubicBezTo>
                    <a:pt x="804" y="271"/>
                    <a:pt x="808" y="269"/>
                    <a:pt x="807" y="272"/>
                  </a:cubicBezTo>
                  <a:cubicBezTo>
                    <a:pt x="805" y="275"/>
                    <a:pt x="801" y="286"/>
                    <a:pt x="806" y="286"/>
                  </a:cubicBezTo>
                  <a:cubicBezTo>
                    <a:pt x="810" y="287"/>
                    <a:pt x="820" y="277"/>
                    <a:pt x="821" y="278"/>
                  </a:cubicBezTo>
                  <a:cubicBezTo>
                    <a:pt x="823" y="279"/>
                    <a:pt x="825" y="286"/>
                    <a:pt x="824" y="290"/>
                  </a:cubicBezTo>
                  <a:cubicBezTo>
                    <a:pt x="822" y="294"/>
                    <a:pt x="822" y="300"/>
                    <a:pt x="824" y="299"/>
                  </a:cubicBezTo>
                  <a:cubicBezTo>
                    <a:pt x="826" y="299"/>
                    <a:pt x="830" y="293"/>
                    <a:pt x="831" y="295"/>
                  </a:cubicBezTo>
                  <a:cubicBezTo>
                    <a:pt x="832" y="297"/>
                    <a:pt x="838" y="301"/>
                    <a:pt x="835" y="307"/>
                  </a:cubicBezTo>
                  <a:cubicBezTo>
                    <a:pt x="832" y="314"/>
                    <a:pt x="827" y="316"/>
                    <a:pt x="834" y="321"/>
                  </a:cubicBezTo>
                  <a:cubicBezTo>
                    <a:pt x="840" y="325"/>
                    <a:pt x="842" y="321"/>
                    <a:pt x="846" y="318"/>
                  </a:cubicBezTo>
                  <a:cubicBezTo>
                    <a:pt x="851" y="315"/>
                    <a:pt x="854" y="302"/>
                    <a:pt x="852" y="297"/>
                  </a:cubicBezTo>
                  <a:cubicBezTo>
                    <a:pt x="849" y="293"/>
                    <a:pt x="843" y="285"/>
                    <a:pt x="843" y="282"/>
                  </a:cubicBezTo>
                  <a:cubicBezTo>
                    <a:pt x="843" y="279"/>
                    <a:pt x="853" y="279"/>
                    <a:pt x="853" y="274"/>
                  </a:cubicBezTo>
                  <a:cubicBezTo>
                    <a:pt x="853" y="269"/>
                    <a:pt x="857" y="265"/>
                    <a:pt x="860" y="263"/>
                  </a:cubicBezTo>
                  <a:cubicBezTo>
                    <a:pt x="864" y="261"/>
                    <a:pt x="869" y="254"/>
                    <a:pt x="870" y="256"/>
                  </a:cubicBezTo>
                  <a:cubicBezTo>
                    <a:pt x="872" y="258"/>
                    <a:pt x="881" y="261"/>
                    <a:pt x="884" y="258"/>
                  </a:cubicBezTo>
                  <a:cubicBezTo>
                    <a:pt x="886" y="254"/>
                    <a:pt x="900" y="241"/>
                    <a:pt x="908" y="233"/>
                  </a:cubicBezTo>
                  <a:cubicBezTo>
                    <a:pt x="916" y="226"/>
                    <a:pt x="919" y="218"/>
                    <a:pt x="921" y="209"/>
                  </a:cubicBezTo>
                  <a:cubicBezTo>
                    <a:pt x="923" y="200"/>
                    <a:pt x="926" y="195"/>
                    <a:pt x="925" y="188"/>
                  </a:cubicBezTo>
                  <a:cubicBezTo>
                    <a:pt x="929" y="197"/>
                    <a:pt x="929" y="203"/>
                    <a:pt x="929" y="210"/>
                  </a:cubicBezTo>
                  <a:cubicBezTo>
                    <a:pt x="928" y="216"/>
                    <a:pt x="929" y="230"/>
                    <a:pt x="930" y="232"/>
                  </a:cubicBezTo>
                  <a:cubicBezTo>
                    <a:pt x="931" y="234"/>
                    <a:pt x="935" y="238"/>
                    <a:pt x="937" y="237"/>
                  </a:cubicBezTo>
                  <a:cubicBezTo>
                    <a:pt x="940" y="236"/>
                    <a:pt x="936" y="224"/>
                    <a:pt x="936" y="221"/>
                  </a:cubicBezTo>
                  <a:cubicBezTo>
                    <a:pt x="936" y="219"/>
                    <a:pt x="940" y="215"/>
                    <a:pt x="942" y="215"/>
                  </a:cubicBezTo>
                  <a:cubicBezTo>
                    <a:pt x="944" y="214"/>
                    <a:pt x="942" y="204"/>
                    <a:pt x="939" y="199"/>
                  </a:cubicBezTo>
                  <a:cubicBezTo>
                    <a:pt x="937" y="195"/>
                    <a:pt x="933" y="193"/>
                    <a:pt x="935" y="192"/>
                  </a:cubicBezTo>
                  <a:cubicBezTo>
                    <a:pt x="937" y="191"/>
                    <a:pt x="940" y="186"/>
                    <a:pt x="938" y="185"/>
                  </a:cubicBezTo>
                  <a:cubicBezTo>
                    <a:pt x="937" y="184"/>
                    <a:pt x="938" y="180"/>
                    <a:pt x="934" y="181"/>
                  </a:cubicBezTo>
                  <a:cubicBezTo>
                    <a:pt x="932" y="182"/>
                    <a:pt x="925" y="180"/>
                    <a:pt x="925" y="185"/>
                  </a:cubicBezTo>
                  <a:cubicBezTo>
                    <a:pt x="923" y="180"/>
                    <a:pt x="920" y="177"/>
                    <a:pt x="916" y="177"/>
                  </a:cubicBezTo>
                  <a:cubicBezTo>
                    <a:pt x="911" y="178"/>
                    <a:pt x="909" y="181"/>
                    <a:pt x="904" y="181"/>
                  </a:cubicBezTo>
                  <a:cubicBezTo>
                    <a:pt x="900" y="181"/>
                    <a:pt x="903" y="172"/>
                    <a:pt x="901" y="172"/>
                  </a:cubicBezTo>
                  <a:cubicBezTo>
                    <a:pt x="899" y="172"/>
                    <a:pt x="894" y="180"/>
                    <a:pt x="892" y="176"/>
                  </a:cubicBezTo>
                  <a:cubicBezTo>
                    <a:pt x="889" y="172"/>
                    <a:pt x="899" y="166"/>
                    <a:pt x="907" y="163"/>
                  </a:cubicBezTo>
                  <a:cubicBezTo>
                    <a:pt x="915" y="160"/>
                    <a:pt x="927" y="143"/>
                    <a:pt x="933" y="142"/>
                  </a:cubicBezTo>
                  <a:cubicBezTo>
                    <a:pt x="938" y="141"/>
                    <a:pt x="951" y="143"/>
                    <a:pt x="962" y="143"/>
                  </a:cubicBezTo>
                  <a:cubicBezTo>
                    <a:pt x="973" y="142"/>
                    <a:pt x="977" y="136"/>
                    <a:pt x="981" y="139"/>
                  </a:cubicBezTo>
                  <a:cubicBezTo>
                    <a:pt x="984" y="143"/>
                    <a:pt x="992" y="146"/>
                    <a:pt x="997" y="146"/>
                  </a:cubicBezTo>
                  <a:cubicBezTo>
                    <a:pt x="1001" y="145"/>
                    <a:pt x="999" y="146"/>
                    <a:pt x="1007" y="139"/>
                  </a:cubicBezTo>
                  <a:cubicBezTo>
                    <a:pt x="1014" y="133"/>
                    <a:pt x="1020" y="130"/>
                    <a:pt x="1024" y="125"/>
                  </a:cubicBezTo>
                  <a:cubicBezTo>
                    <a:pt x="1028" y="121"/>
                    <a:pt x="1037" y="117"/>
                    <a:pt x="1038" y="122"/>
                  </a:cubicBezTo>
                  <a:cubicBezTo>
                    <a:pt x="1039" y="127"/>
                    <a:pt x="1037" y="132"/>
                    <a:pt x="1041" y="132"/>
                  </a:cubicBezTo>
                  <a:cubicBezTo>
                    <a:pt x="1045" y="132"/>
                    <a:pt x="1051" y="127"/>
                    <a:pt x="1057" y="124"/>
                  </a:cubicBezTo>
                  <a:cubicBezTo>
                    <a:pt x="1062" y="122"/>
                    <a:pt x="1066" y="119"/>
                    <a:pt x="1066" y="119"/>
                  </a:cubicBezTo>
                  <a:cubicBezTo>
                    <a:pt x="1066" y="119"/>
                    <a:pt x="1045" y="136"/>
                    <a:pt x="1040" y="139"/>
                  </a:cubicBezTo>
                  <a:cubicBezTo>
                    <a:pt x="1034" y="143"/>
                    <a:pt x="1022" y="146"/>
                    <a:pt x="1017" y="153"/>
                  </a:cubicBezTo>
                  <a:cubicBezTo>
                    <a:pt x="1012" y="160"/>
                    <a:pt x="1009" y="163"/>
                    <a:pt x="1009" y="171"/>
                  </a:cubicBezTo>
                  <a:cubicBezTo>
                    <a:pt x="1010" y="179"/>
                    <a:pt x="1018" y="189"/>
                    <a:pt x="1014" y="196"/>
                  </a:cubicBezTo>
                  <a:cubicBezTo>
                    <a:pt x="1010" y="204"/>
                    <a:pt x="1009" y="214"/>
                    <a:pt x="1009" y="214"/>
                  </a:cubicBezTo>
                  <a:cubicBezTo>
                    <a:pt x="1009" y="214"/>
                    <a:pt x="1015" y="204"/>
                    <a:pt x="1024" y="197"/>
                  </a:cubicBezTo>
                  <a:cubicBezTo>
                    <a:pt x="1032" y="190"/>
                    <a:pt x="1037" y="181"/>
                    <a:pt x="1041" y="177"/>
                  </a:cubicBezTo>
                  <a:cubicBezTo>
                    <a:pt x="1044" y="174"/>
                    <a:pt x="1053" y="173"/>
                    <a:pt x="1053" y="169"/>
                  </a:cubicBezTo>
                  <a:cubicBezTo>
                    <a:pt x="1053" y="164"/>
                    <a:pt x="1056" y="159"/>
                    <a:pt x="1057" y="154"/>
                  </a:cubicBezTo>
                  <a:cubicBezTo>
                    <a:pt x="1059" y="149"/>
                    <a:pt x="1054" y="150"/>
                    <a:pt x="1057" y="144"/>
                  </a:cubicBezTo>
                  <a:cubicBezTo>
                    <a:pt x="1060" y="138"/>
                    <a:pt x="1060" y="133"/>
                    <a:pt x="1075" y="133"/>
                  </a:cubicBezTo>
                  <a:cubicBezTo>
                    <a:pt x="1091" y="133"/>
                    <a:pt x="1085" y="135"/>
                    <a:pt x="1098" y="134"/>
                  </a:cubicBezTo>
                  <a:cubicBezTo>
                    <a:pt x="1110" y="133"/>
                    <a:pt x="1115" y="126"/>
                    <a:pt x="1127" y="122"/>
                  </a:cubicBezTo>
                  <a:cubicBezTo>
                    <a:pt x="1139" y="119"/>
                    <a:pt x="1148" y="116"/>
                    <a:pt x="1152" y="118"/>
                  </a:cubicBezTo>
                  <a:cubicBezTo>
                    <a:pt x="1155" y="120"/>
                    <a:pt x="1161" y="119"/>
                    <a:pt x="1157" y="114"/>
                  </a:cubicBezTo>
                  <a:cubicBezTo>
                    <a:pt x="1154" y="110"/>
                    <a:pt x="1145" y="104"/>
                    <a:pt x="1150" y="103"/>
                  </a:cubicBezTo>
                  <a:close/>
                  <a:moveTo>
                    <a:pt x="252" y="127"/>
                  </a:moveTo>
                  <a:cubicBezTo>
                    <a:pt x="254" y="119"/>
                    <a:pt x="269" y="129"/>
                    <a:pt x="266" y="133"/>
                  </a:cubicBezTo>
                  <a:cubicBezTo>
                    <a:pt x="263" y="138"/>
                    <a:pt x="250" y="133"/>
                    <a:pt x="252" y="127"/>
                  </a:cubicBezTo>
                  <a:close/>
                  <a:moveTo>
                    <a:pt x="316" y="271"/>
                  </a:moveTo>
                  <a:cubicBezTo>
                    <a:pt x="312" y="272"/>
                    <a:pt x="300" y="273"/>
                    <a:pt x="295" y="272"/>
                  </a:cubicBezTo>
                  <a:cubicBezTo>
                    <a:pt x="290" y="272"/>
                    <a:pt x="285" y="266"/>
                    <a:pt x="278" y="265"/>
                  </a:cubicBezTo>
                  <a:cubicBezTo>
                    <a:pt x="271" y="264"/>
                    <a:pt x="263" y="265"/>
                    <a:pt x="260" y="269"/>
                  </a:cubicBezTo>
                  <a:cubicBezTo>
                    <a:pt x="258" y="273"/>
                    <a:pt x="248" y="271"/>
                    <a:pt x="244" y="271"/>
                  </a:cubicBezTo>
                  <a:cubicBezTo>
                    <a:pt x="240" y="271"/>
                    <a:pt x="235" y="277"/>
                    <a:pt x="234" y="275"/>
                  </a:cubicBezTo>
                  <a:cubicBezTo>
                    <a:pt x="234" y="275"/>
                    <a:pt x="237" y="264"/>
                    <a:pt x="234" y="263"/>
                  </a:cubicBezTo>
                  <a:cubicBezTo>
                    <a:pt x="231" y="261"/>
                    <a:pt x="235" y="254"/>
                    <a:pt x="238" y="252"/>
                  </a:cubicBezTo>
                  <a:cubicBezTo>
                    <a:pt x="241" y="249"/>
                    <a:pt x="245" y="243"/>
                    <a:pt x="248" y="237"/>
                  </a:cubicBezTo>
                  <a:cubicBezTo>
                    <a:pt x="251" y="231"/>
                    <a:pt x="255" y="230"/>
                    <a:pt x="258" y="231"/>
                  </a:cubicBezTo>
                  <a:cubicBezTo>
                    <a:pt x="260" y="232"/>
                    <a:pt x="266" y="243"/>
                    <a:pt x="268" y="246"/>
                  </a:cubicBezTo>
                  <a:cubicBezTo>
                    <a:pt x="269" y="250"/>
                    <a:pt x="274" y="245"/>
                    <a:pt x="276" y="244"/>
                  </a:cubicBezTo>
                  <a:cubicBezTo>
                    <a:pt x="278" y="243"/>
                    <a:pt x="282" y="239"/>
                    <a:pt x="282" y="236"/>
                  </a:cubicBezTo>
                  <a:cubicBezTo>
                    <a:pt x="283" y="233"/>
                    <a:pt x="287" y="231"/>
                    <a:pt x="292" y="231"/>
                  </a:cubicBezTo>
                  <a:cubicBezTo>
                    <a:pt x="298" y="231"/>
                    <a:pt x="293" y="236"/>
                    <a:pt x="289" y="237"/>
                  </a:cubicBezTo>
                  <a:cubicBezTo>
                    <a:pt x="286" y="238"/>
                    <a:pt x="288" y="241"/>
                    <a:pt x="294" y="243"/>
                  </a:cubicBezTo>
                  <a:cubicBezTo>
                    <a:pt x="300" y="246"/>
                    <a:pt x="306" y="252"/>
                    <a:pt x="313" y="257"/>
                  </a:cubicBezTo>
                  <a:cubicBezTo>
                    <a:pt x="319" y="261"/>
                    <a:pt x="320" y="269"/>
                    <a:pt x="316" y="271"/>
                  </a:cubicBezTo>
                  <a:close/>
                  <a:moveTo>
                    <a:pt x="397" y="241"/>
                  </a:moveTo>
                  <a:cubicBezTo>
                    <a:pt x="395" y="243"/>
                    <a:pt x="385" y="244"/>
                    <a:pt x="382" y="241"/>
                  </a:cubicBezTo>
                  <a:cubicBezTo>
                    <a:pt x="379" y="237"/>
                    <a:pt x="372" y="241"/>
                    <a:pt x="371" y="248"/>
                  </a:cubicBezTo>
                  <a:cubicBezTo>
                    <a:pt x="371" y="255"/>
                    <a:pt x="373" y="250"/>
                    <a:pt x="377" y="252"/>
                  </a:cubicBezTo>
                  <a:cubicBezTo>
                    <a:pt x="380" y="255"/>
                    <a:pt x="381" y="258"/>
                    <a:pt x="383" y="262"/>
                  </a:cubicBezTo>
                  <a:cubicBezTo>
                    <a:pt x="385" y="266"/>
                    <a:pt x="388" y="265"/>
                    <a:pt x="391" y="268"/>
                  </a:cubicBezTo>
                  <a:cubicBezTo>
                    <a:pt x="394" y="271"/>
                    <a:pt x="384" y="274"/>
                    <a:pt x="388" y="278"/>
                  </a:cubicBezTo>
                  <a:cubicBezTo>
                    <a:pt x="392" y="282"/>
                    <a:pt x="394" y="296"/>
                    <a:pt x="395" y="300"/>
                  </a:cubicBezTo>
                  <a:cubicBezTo>
                    <a:pt x="395" y="304"/>
                    <a:pt x="383" y="305"/>
                    <a:pt x="380" y="305"/>
                  </a:cubicBezTo>
                  <a:cubicBezTo>
                    <a:pt x="376" y="304"/>
                    <a:pt x="365" y="300"/>
                    <a:pt x="362" y="299"/>
                  </a:cubicBezTo>
                  <a:cubicBezTo>
                    <a:pt x="358" y="297"/>
                    <a:pt x="356" y="282"/>
                    <a:pt x="361" y="283"/>
                  </a:cubicBezTo>
                  <a:cubicBezTo>
                    <a:pt x="365" y="283"/>
                    <a:pt x="366" y="282"/>
                    <a:pt x="371" y="276"/>
                  </a:cubicBezTo>
                  <a:cubicBezTo>
                    <a:pt x="377" y="271"/>
                    <a:pt x="364" y="268"/>
                    <a:pt x="360" y="267"/>
                  </a:cubicBezTo>
                  <a:cubicBezTo>
                    <a:pt x="356" y="266"/>
                    <a:pt x="349" y="252"/>
                    <a:pt x="347" y="248"/>
                  </a:cubicBezTo>
                  <a:cubicBezTo>
                    <a:pt x="344" y="244"/>
                    <a:pt x="346" y="237"/>
                    <a:pt x="352" y="232"/>
                  </a:cubicBezTo>
                  <a:cubicBezTo>
                    <a:pt x="355" y="230"/>
                    <a:pt x="364" y="235"/>
                    <a:pt x="368" y="232"/>
                  </a:cubicBezTo>
                  <a:cubicBezTo>
                    <a:pt x="372" y="229"/>
                    <a:pt x="376" y="225"/>
                    <a:pt x="378" y="224"/>
                  </a:cubicBezTo>
                  <a:cubicBezTo>
                    <a:pt x="379" y="223"/>
                    <a:pt x="389" y="226"/>
                    <a:pt x="391" y="230"/>
                  </a:cubicBezTo>
                  <a:cubicBezTo>
                    <a:pt x="393" y="233"/>
                    <a:pt x="399" y="239"/>
                    <a:pt x="397" y="241"/>
                  </a:cubicBezTo>
                  <a:close/>
                  <a:moveTo>
                    <a:pt x="687" y="8"/>
                  </a:moveTo>
                  <a:cubicBezTo>
                    <a:pt x="689" y="4"/>
                    <a:pt x="685" y="3"/>
                    <a:pt x="687" y="8"/>
                  </a:cubicBezTo>
                  <a:close/>
                  <a:moveTo>
                    <a:pt x="379" y="53"/>
                  </a:moveTo>
                  <a:cubicBezTo>
                    <a:pt x="382" y="55"/>
                    <a:pt x="388" y="55"/>
                    <a:pt x="394" y="59"/>
                  </a:cubicBezTo>
                  <a:cubicBezTo>
                    <a:pt x="400" y="63"/>
                    <a:pt x="408" y="64"/>
                    <a:pt x="412" y="60"/>
                  </a:cubicBezTo>
                  <a:cubicBezTo>
                    <a:pt x="415" y="56"/>
                    <a:pt x="412" y="50"/>
                    <a:pt x="410" y="49"/>
                  </a:cubicBezTo>
                  <a:cubicBezTo>
                    <a:pt x="407" y="49"/>
                    <a:pt x="405" y="44"/>
                    <a:pt x="412" y="39"/>
                  </a:cubicBezTo>
                  <a:cubicBezTo>
                    <a:pt x="419" y="35"/>
                    <a:pt x="426" y="30"/>
                    <a:pt x="434" y="28"/>
                  </a:cubicBezTo>
                  <a:cubicBezTo>
                    <a:pt x="442" y="27"/>
                    <a:pt x="459" y="27"/>
                    <a:pt x="465" y="28"/>
                  </a:cubicBezTo>
                  <a:cubicBezTo>
                    <a:pt x="472" y="30"/>
                    <a:pt x="481" y="20"/>
                    <a:pt x="483" y="16"/>
                  </a:cubicBezTo>
                  <a:cubicBezTo>
                    <a:pt x="486" y="12"/>
                    <a:pt x="475" y="9"/>
                    <a:pt x="472" y="14"/>
                  </a:cubicBezTo>
                  <a:cubicBezTo>
                    <a:pt x="469" y="19"/>
                    <a:pt x="454" y="17"/>
                    <a:pt x="451" y="16"/>
                  </a:cubicBezTo>
                  <a:cubicBezTo>
                    <a:pt x="448" y="15"/>
                    <a:pt x="423" y="21"/>
                    <a:pt x="418" y="21"/>
                  </a:cubicBezTo>
                  <a:cubicBezTo>
                    <a:pt x="413" y="21"/>
                    <a:pt x="411" y="28"/>
                    <a:pt x="403" y="32"/>
                  </a:cubicBezTo>
                  <a:cubicBezTo>
                    <a:pt x="396" y="36"/>
                    <a:pt x="386" y="41"/>
                    <a:pt x="383" y="43"/>
                  </a:cubicBezTo>
                  <a:cubicBezTo>
                    <a:pt x="379" y="45"/>
                    <a:pt x="376" y="52"/>
                    <a:pt x="379" y="53"/>
                  </a:cubicBezTo>
                  <a:close/>
                  <a:moveTo>
                    <a:pt x="931" y="263"/>
                  </a:moveTo>
                  <a:cubicBezTo>
                    <a:pt x="938" y="263"/>
                    <a:pt x="945" y="260"/>
                    <a:pt x="945" y="260"/>
                  </a:cubicBezTo>
                  <a:cubicBezTo>
                    <a:pt x="945" y="260"/>
                    <a:pt x="955" y="261"/>
                    <a:pt x="954" y="255"/>
                  </a:cubicBezTo>
                  <a:cubicBezTo>
                    <a:pt x="952" y="249"/>
                    <a:pt x="941" y="248"/>
                    <a:pt x="939" y="249"/>
                  </a:cubicBezTo>
                  <a:cubicBezTo>
                    <a:pt x="937" y="249"/>
                    <a:pt x="933" y="242"/>
                    <a:pt x="929" y="243"/>
                  </a:cubicBezTo>
                  <a:cubicBezTo>
                    <a:pt x="925" y="244"/>
                    <a:pt x="924" y="251"/>
                    <a:pt x="924" y="252"/>
                  </a:cubicBezTo>
                  <a:cubicBezTo>
                    <a:pt x="924" y="254"/>
                    <a:pt x="909" y="258"/>
                    <a:pt x="914" y="263"/>
                  </a:cubicBezTo>
                  <a:cubicBezTo>
                    <a:pt x="919" y="268"/>
                    <a:pt x="923" y="264"/>
                    <a:pt x="931" y="263"/>
                  </a:cubicBezTo>
                  <a:close/>
                  <a:moveTo>
                    <a:pt x="867" y="332"/>
                  </a:moveTo>
                  <a:cubicBezTo>
                    <a:pt x="867" y="326"/>
                    <a:pt x="874" y="332"/>
                    <a:pt x="878" y="332"/>
                  </a:cubicBezTo>
                  <a:cubicBezTo>
                    <a:pt x="882" y="331"/>
                    <a:pt x="884" y="327"/>
                    <a:pt x="885" y="322"/>
                  </a:cubicBezTo>
                  <a:cubicBezTo>
                    <a:pt x="885" y="321"/>
                    <a:pt x="885" y="321"/>
                    <a:pt x="885" y="321"/>
                  </a:cubicBezTo>
                  <a:cubicBezTo>
                    <a:pt x="885" y="322"/>
                    <a:pt x="885" y="325"/>
                    <a:pt x="889" y="326"/>
                  </a:cubicBezTo>
                  <a:cubicBezTo>
                    <a:pt x="895" y="328"/>
                    <a:pt x="898" y="323"/>
                    <a:pt x="898" y="321"/>
                  </a:cubicBezTo>
                  <a:cubicBezTo>
                    <a:pt x="898" y="319"/>
                    <a:pt x="909" y="316"/>
                    <a:pt x="911" y="315"/>
                  </a:cubicBezTo>
                  <a:cubicBezTo>
                    <a:pt x="913" y="313"/>
                    <a:pt x="921" y="310"/>
                    <a:pt x="922" y="307"/>
                  </a:cubicBezTo>
                  <a:cubicBezTo>
                    <a:pt x="922" y="305"/>
                    <a:pt x="922" y="291"/>
                    <a:pt x="924" y="290"/>
                  </a:cubicBezTo>
                  <a:cubicBezTo>
                    <a:pt x="927" y="288"/>
                    <a:pt x="931" y="288"/>
                    <a:pt x="926" y="280"/>
                  </a:cubicBezTo>
                  <a:cubicBezTo>
                    <a:pt x="922" y="271"/>
                    <a:pt x="922" y="263"/>
                    <a:pt x="917" y="267"/>
                  </a:cubicBezTo>
                  <a:cubicBezTo>
                    <a:pt x="913" y="270"/>
                    <a:pt x="916" y="280"/>
                    <a:pt x="913" y="288"/>
                  </a:cubicBezTo>
                  <a:cubicBezTo>
                    <a:pt x="909" y="295"/>
                    <a:pt x="907" y="302"/>
                    <a:pt x="905" y="302"/>
                  </a:cubicBezTo>
                  <a:cubicBezTo>
                    <a:pt x="903" y="302"/>
                    <a:pt x="892" y="307"/>
                    <a:pt x="889" y="310"/>
                  </a:cubicBezTo>
                  <a:cubicBezTo>
                    <a:pt x="886" y="314"/>
                    <a:pt x="871" y="307"/>
                    <a:pt x="869" y="310"/>
                  </a:cubicBezTo>
                  <a:cubicBezTo>
                    <a:pt x="867" y="313"/>
                    <a:pt x="862" y="317"/>
                    <a:pt x="860" y="319"/>
                  </a:cubicBezTo>
                  <a:cubicBezTo>
                    <a:pt x="857" y="322"/>
                    <a:pt x="850" y="320"/>
                    <a:pt x="852" y="327"/>
                  </a:cubicBezTo>
                  <a:cubicBezTo>
                    <a:pt x="853" y="335"/>
                    <a:pt x="857" y="341"/>
                    <a:pt x="860" y="341"/>
                  </a:cubicBezTo>
                  <a:cubicBezTo>
                    <a:pt x="863" y="341"/>
                    <a:pt x="867" y="339"/>
                    <a:pt x="867" y="332"/>
                  </a:cubicBezTo>
                  <a:close/>
                  <a:moveTo>
                    <a:pt x="797" y="407"/>
                  </a:moveTo>
                  <a:cubicBezTo>
                    <a:pt x="804" y="407"/>
                    <a:pt x="810" y="386"/>
                    <a:pt x="804" y="387"/>
                  </a:cubicBezTo>
                  <a:cubicBezTo>
                    <a:pt x="796" y="389"/>
                    <a:pt x="791" y="408"/>
                    <a:pt x="797" y="407"/>
                  </a:cubicBezTo>
                  <a:close/>
                  <a:moveTo>
                    <a:pt x="711" y="589"/>
                  </a:moveTo>
                  <a:cubicBezTo>
                    <a:pt x="714" y="585"/>
                    <a:pt x="713" y="580"/>
                    <a:pt x="709" y="581"/>
                  </a:cubicBezTo>
                  <a:cubicBezTo>
                    <a:pt x="704" y="581"/>
                    <a:pt x="701" y="573"/>
                    <a:pt x="694" y="567"/>
                  </a:cubicBezTo>
                  <a:cubicBezTo>
                    <a:pt x="687" y="562"/>
                    <a:pt x="682" y="558"/>
                    <a:pt x="676" y="550"/>
                  </a:cubicBezTo>
                  <a:cubicBezTo>
                    <a:pt x="670" y="542"/>
                    <a:pt x="662" y="537"/>
                    <a:pt x="658" y="533"/>
                  </a:cubicBezTo>
                  <a:cubicBezTo>
                    <a:pt x="654" y="529"/>
                    <a:pt x="648" y="527"/>
                    <a:pt x="645" y="527"/>
                  </a:cubicBezTo>
                  <a:cubicBezTo>
                    <a:pt x="639" y="529"/>
                    <a:pt x="654" y="542"/>
                    <a:pt x="656" y="544"/>
                  </a:cubicBezTo>
                  <a:cubicBezTo>
                    <a:pt x="657" y="546"/>
                    <a:pt x="671" y="560"/>
                    <a:pt x="671" y="567"/>
                  </a:cubicBezTo>
                  <a:cubicBezTo>
                    <a:pt x="671" y="573"/>
                    <a:pt x="676" y="594"/>
                    <a:pt x="678" y="597"/>
                  </a:cubicBezTo>
                  <a:cubicBezTo>
                    <a:pt x="681" y="599"/>
                    <a:pt x="699" y="603"/>
                    <a:pt x="701" y="608"/>
                  </a:cubicBezTo>
                  <a:cubicBezTo>
                    <a:pt x="703" y="613"/>
                    <a:pt x="708" y="614"/>
                    <a:pt x="708" y="607"/>
                  </a:cubicBezTo>
                  <a:cubicBezTo>
                    <a:pt x="708" y="601"/>
                    <a:pt x="709" y="593"/>
                    <a:pt x="711" y="589"/>
                  </a:cubicBezTo>
                  <a:close/>
                  <a:moveTo>
                    <a:pt x="672" y="520"/>
                  </a:moveTo>
                  <a:cubicBezTo>
                    <a:pt x="674" y="531"/>
                    <a:pt x="680" y="542"/>
                    <a:pt x="682" y="546"/>
                  </a:cubicBezTo>
                  <a:cubicBezTo>
                    <a:pt x="684" y="551"/>
                    <a:pt x="693" y="557"/>
                    <a:pt x="696" y="560"/>
                  </a:cubicBezTo>
                  <a:cubicBezTo>
                    <a:pt x="699" y="563"/>
                    <a:pt x="703" y="559"/>
                    <a:pt x="701" y="555"/>
                  </a:cubicBezTo>
                  <a:cubicBezTo>
                    <a:pt x="699" y="551"/>
                    <a:pt x="695" y="546"/>
                    <a:pt x="695" y="542"/>
                  </a:cubicBezTo>
                  <a:cubicBezTo>
                    <a:pt x="694" y="537"/>
                    <a:pt x="692" y="531"/>
                    <a:pt x="687" y="523"/>
                  </a:cubicBezTo>
                  <a:cubicBezTo>
                    <a:pt x="683" y="516"/>
                    <a:pt x="680" y="514"/>
                    <a:pt x="677" y="509"/>
                  </a:cubicBezTo>
                  <a:cubicBezTo>
                    <a:pt x="674" y="504"/>
                    <a:pt x="665" y="495"/>
                    <a:pt x="665" y="495"/>
                  </a:cubicBezTo>
                  <a:cubicBezTo>
                    <a:pt x="661" y="496"/>
                    <a:pt x="661" y="505"/>
                    <a:pt x="663" y="508"/>
                  </a:cubicBezTo>
                  <a:cubicBezTo>
                    <a:pt x="665" y="511"/>
                    <a:pt x="669" y="509"/>
                    <a:pt x="672" y="520"/>
                  </a:cubicBezTo>
                  <a:close/>
                  <a:moveTo>
                    <a:pt x="754" y="619"/>
                  </a:moveTo>
                  <a:cubicBezTo>
                    <a:pt x="751" y="619"/>
                    <a:pt x="738" y="615"/>
                    <a:pt x="738" y="615"/>
                  </a:cubicBezTo>
                  <a:cubicBezTo>
                    <a:pt x="736" y="616"/>
                    <a:pt x="733" y="617"/>
                    <a:pt x="732" y="619"/>
                  </a:cubicBezTo>
                  <a:cubicBezTo>
                    <a:pt x="732" y="618"/>
                    <a:pt x="731" y="618"/>
                    <a:pt x="730" y="617"/>
                  </a:cubicBezTo>
                  <a:cubicBezTo>
                    <a:pt x="725" y="613"/>
                    <a:pt x="718" y="617"/>
                    <a:pt x="716" y="612"/>
                  </a:cubicBezTo>
                  <a:cubicBezTo>
                    <a:pt x="714" y="607"/>
                    <a:pt x="711" y="607"/>
                    <a:pt x="709" y="610"/>
                  </a:cubicBezTo>
                  <a:cubicBezTo>
                    <a:pt x="705" y="616"/>
                    <a:pt x="710" y="620"/>
                    <a:pt x="711" y="621"/>
                  </a:cubicBezTo>
                  <a:cubicBezTo>
                    <a:pt x="713" y="623"/>
                    <a:pt x="718" y="624"/>
                    <a:pt x="724" y="623"/>
                  </a:cubicBezTo>
                  <a:cubicBezTo>
                    <a:pt x="727" y="623"/>
                    <a:pt x="731" y="622"/>
                    <a:pt x="732" y="621"/>
                  </a:cubicBezTo>
                  <a:cubicBezTo>
                    <a:pt x="732" y="621"/>
                    <a:pt x="733" y="622"/>
                    <a:pt x="733" y="623"/>
                  </a:cubicBezTo>
                  <a:cubicBezTo>
                    <a:pt x="737" y="627"/>
                    <a:pt x="740" y="629"/>
                    <a:pt x="746" y="628"/>
                  </a:cubicBezTo>
                  <a:cubicBezTo>
                    <a:pt x="752" y="628"/>
                    <a:pt x="762" y="632"/>
                    <a:pt x="762" y="628"/>
                  </a:cubicBezTo>
                  <a:cubicBezTo>
                    <a:pt x="763" y="624"/>
                    <a:pt x="757" y="619"/>
                    <a:pt x="754" y="619"/>
                  </a:cubicBezTo>
                  <a:close/>
                  <a:moveTo>
                    <a:pt x="789" y="635"/>
                  </a:moveTo>
                  <a:cubicBezTo>
                    <a:pt x="788" y="641"/>
                    <a:pt x="797" y="643"/>
                    <a:pt x="797" y="637"/>
                  </a:cubicBezTo>
                  <a:cubicBezTo>
                    <a:pt x="798" y="631"/>
                    <a:pt x="790" y="631"/>
                    <a:pt x="789" y="635"/>
                  </a:cubicBezTo>
                  <a:close/>
                  <a:moveTo>
                    <a:pt x="825" y="626"/>
                  </a:moveTo>
                  <a:cubicBezTo>
                    <a:pt x="822" y="631"/>
                    <a:pt x="816" y="635"/>
                    <a:pt x="816" y="640"/>
                  </a:cubicBezTo>
                  <a:cubicBezTo>
                    <a:pt x="817" y="646"/>
                    <a:pt x="828" y="636"/>
                    <a:pt x="828" y="636"/>
                  </a:cubicBezTo>
                  <a:cubicBezTo>
                    <a:pt x="828" y="636"/>
                    <a:pt x="836" y="635"/>
                    <a:pt x="836" y="631"/>
                  </a:cubicBezTo>
                  <a:cubicBezTo>
                    <a:pt x="836" y="626"/>
                    <a:pt x="828" y="621"/>
                    <a:pt x="825" y="626"/>
                  </a:cubicBezTo>
                  <a:close/>
                  <a:moveTo>
                    <a:pt x="807" y="581"/>
                  </a:moveTo>
                  <a:cubicBezTo>
                    <a:pt x="814" y="582"/>
                    <a:pt x="818" y="579"/>
                    <a:pt x="816" y="575"/>
                  </a:cubicBezTo>
                  <a:cubicBezTo>
                    <a:pt x="814" y="571"/>
                    <a:pt x="805" y="573"/>
                    <a:pt x="801" y="574"/>
                  </a:cubicBezTo>
                  <a:cubicBezTo>
                    <a:pt x="798" y="574"/>
                    <a:pt x="794" y="571"/>
                    <a:pt x="794" y="571"/>
                  </a:cubicBezTo>
                  <a:cubicBezTo>
                    <a:pt x="791" y="573"/>
                    <a:pt x="791" y="576"/>
                    <a:pt x="790" y="582"/>
                  </a:cubicBezTo>
                  <a:cubicBezTo>
                    <a:pt x="789" y="588"/>
                    <a:pt x="784" y="592"/>
                    <a:pt x="789" y="595"/>
                  </a:cubicBezTo>
                  <a:cubicBezTo>
                    <a:pt x="793" y="598"/>
                    <a:pt x="800" y="585"/>
                    <a:pt x="803" y="589"/>
                  </a:cubicBezTo>
                  <a:cubicBezTo>
                    <a:pt x="805" y="593"/>
                    <a:pt x="802" y="595"/>
                    <a:pt x="806" y="601"/>
                  </a:cubicBezTo>
                  <a:cubicBezTo>
                    <a:pt x="809" y="606"/>
                    <a:pt x="816" y="606"/>
                    <a:pt x="816" y="606"/>
                  </a:cubicBezTo>
                  <a:cubicBezTo>
                    <a:pt x="816" y="606"/>
                    <a:pt x="815" y="591"/>
                    <a:pt x="810" y="587"/>
                  </a:cubicBezTo>
                  <a:cubicBezTo>
                    <a:pt x="804" y="584"/>
                    <a:pt x="800" y="579"/>
                    <a:pt x="807" y="581"/>
                  </a:cubicBezTo>
                  <a:close/>
                  <a:moveTo>
                    <a:pt x="808" y="560"/>
                  </a:moveTo>
                  <a:cubicBezTo>
                    <a:pt x="806" y="561"/>
                    <a:pt x="797" y="559"/>
                    <a:pt x="797" y="559"/>
                  </a:cubicBezTo>
                  <a:cubicBezTo>
                    <a:pt x="793" y="563"/>
                    <a:pt x="796" y="568"/>
                    <a:pt x="801" y="567"/>
                  </a:cubicBezTo>
                  <a:cubicBezTo>
                    <a:pt x="807" y="567"/>
                    <a:pt x="819" y="565"/>
                    <a:pt x="822" y="565"/>
                  </a:cubicBezTo>
                  <a:cubicBezTo>
                    <a:pt x="824" y="565"/>
                    <a:pt x="828" y="557"/>
                    <a:pt x="826" y="557"/>
                  </a:cubicBezTo>
                  <a:cubicBezTo>
                    <a:pt x="824" y="557"/>
                    <a:pt x="809" y="560"/>
                    <a:pt x="808" y="560"/>
                  </a:cubicBezTo>
                  <a:close/>
                  <a:moveTo>
                    <a:pt x="850" y="551"/>
                  </a:moveTo>
                  <a:cubicBezTo>
                    <a:pt x="845" y="548"/>
                    <a:pt x="836" y="571"/>
                    <a:pt x="842" y="573"/>
                  </a:cubicBezTo>
                  <a:cubicBezTo>
                    <a:pt x="848" y="574"/>
                    <a:pt x="853" y="552"/>
                    <a:pt x="850" y="551"/>
                  </a:cubicBezTo>
                  <a:close/>
                  <a:moveTo>
                    <a:pt x="781" y="538"/>
                  </a:moveTo>
                  <a:cubicBezTo>
                    <a:pt x="784" y="534"/>
                    <a:pt x="789" y="533"/>
                    <a:pt x="789" y="530"/>
                  </a:cubicBezTo>
                  <a:cubicBezTo>
                    <a:pt x="789" y="527"/>
                    <a:pt x="780" y="538"/>
                    <a:pt x="779" y="518"/>
                  </a:cubicBezTo>
                  <a:cubicBezTo>
                    <a:pt x="779" y="514"/>
                    <a:pt x="771" y="520"/>
                    <a:pt x="770" y="524"/>
                  </a:cubicBezTo>
                  <a:cubicBezTo>
                    <a:pt x="769" y="528"/>
                    <a:pt x="776" y="532"/>
                    <a:pt x="766" y="532"/>
                  </a:cubicBezTo>
                  <a:cubicBezTo>
                    <a:pt x="756" y="532"/>
                    <a:pt x="756" y="541"/>
                    <a:pt x="753" y="543"/>
                  </a:cubicBezTo>
                  <a:cubicBezTo>
                    <a:pt x="751" y="545"/>
                    <a:pt x="749" y="545"/>
                    <a:pt x="745" y="546"/>
                  </a:cubicBezTo>
                  <a:cubicBezTo>
                    <a:pt x="741" y="548"/>
                    <a:pt x="740" y="552"/>
                    <a:pt x="739" y="556"/>
                  </a:cubicBezTo>
                  <a:cubicBezTo>
                    <a:pt x="738" y="559"/>
                    <a:pt x="731" y="550"/>
                    <a:pt x="729" y="552"/>
                  </a:cubicBezTo>
                  <a:cubicBezTo>
                    <a:pt x="727" y="555"/>
                    <a:pt x="728" y="567"/>
                    <a:pt x="732" y="576"/>
                  </a:cubicBezTo>
                  <a:cubicBezTo>
                    <a:pt x="735" y="586"/>
                    <a:pt x="745" y="592"/>
                    <a:pt x="747" y="592"/>
                  </a:cubicBezTo>
                  <a:cubicBezTo>
                    <a:pt x="750" y="592"/>
                    <a:pt x="755" y="592"/>
                    <a:pt x="759" y="593"/>
                  </a:cubicBezTo>
                  <a:cubicBezTo>
                    <a:pt x="762" y="595"/>
                    <a:pt x="774" y="596"/>
                    <a:pt x="774" y="590"/>
                  </a:cubicBezTo>
                  <a:cubicBezTo>
                    <a:pt x="773" y="585"/>
                    <a:pt x="772" y="576"/>
                    <a:pt x="777" y="571"/>
                  </a:cubicBezTo>
                  <a:cubicBezTo>
                    <a:pt x="782" y="565"/>
                    <a:pt x="788" y="562"/>
                    <a:pt x="785" y="554"/>
                  </a:cubicBezTo>
                  <a:cubicBezTo>
                    <a:pt x="782" y="546"/>
                    <a:pt x="777" y="542"/>
                    <a:pt x="781" y="538"/>
                  </a:cubicBezTo>
                  <a:close/>
                  <a:moveTo>
                    <a:pt x="792" y="457"/>
                  </a:moveTo>
                  <a:cubicBezTo>
                    <a:pt x="795" y="464"/>
                    <a:pt x="806" y="470"/>
                    <a:pt x="803" y="473"/>
                  </a:cubicBezTo>
                  <a:cubicBezTo>
                    <a:pt x="800" y="476"/>
                    <a:pt x="793" y="482"/>
                    <a:pt x="792" y="487"/>
                  </a:cubicBezTo>
                  <a:cubicBezTo>
                    <a:pt x="791" y="493"/>
                    <a:pt x="804" y="479"/>
                    <a:pt x="808" y="473"/>
                  </a:cubicBezTo>
                  <a:cubicBezTo>
                    <a:pt x="811" y="468"/>
                    <a:pt x="819" y="471"/>
                    <a:pt x="820" y="468"/>
                  </a:cubicBezTo>
                  <a:cubicBezTo>
                    <a:pt x="822" y="465"/>
                    <a:pt x="822" y="465"/>
                    <a:pt x="822" y="465"/>
                  </a:cubicBezTo>
                  <a:cubicBezTo>
                    <a:pt x="822" y="465"/>
                    <a:pt x="816" y="463"/>
                    <a:pt x="811" y="462"/>
                  </a:cubicBezTo>
                  <a:cubicBezTo>
                    <a:pt x="807" y="460"/>
                    <a:pt x="801" y="466"/>
                    <a:pt x="804" y="457"/>
                  </a:cubicBezTo>
                  <a:cubicBezTo>
                    <a:pt x="806" y="447"/>
                    <a:pt x="814" y="449"/>
                    <a:pt x="812" y="441"/>
                  </a:cubicBezTo>
                  <a:cubicBezTo>
                    <a:pt x="811" y="434"/>
                    <a:pt x="806" y="432"/>
                    <a:pt x="804" y="432"/>
                  </a:cubicBezTo>
                  <a:cubicBezTo>
                    <a:pt x="800" y="432"/>
                    <a:pt x="805" y="439"/>
                    <a:pt x="799" y="443"/>
                  </a:cubicBezTo>
                  <a:cubicBezTo>
                    <a:pt x="794" y="448"/>
                    <a:pt x="789" y="449"/>
                    <a:pt x="792" y="457"/>
                  </a:cubicBezTo>
                  <a:close/>
                  <a:moveTo>
                    <a:pt x="808" y="497"/>
                  </a:moveTo>
                  <a:cubicBezTo>
                    <a:pt x="814" y="497"/>
                    <a:pt x="824" y="499"/>
                    <a:pt x="822" y="496"/>
                  </a:cubicBezTo>
                  <a:cubicBezTo>
                    <a:pt x="820" y="493"/>
                    <a:pt x="814" y="483"/>
                    <a:pt x="809" y="485"/>
                  </a:cubicBezTo>
                  <a:cubicBezTo>
                    <a:pt x="807" y="486"/>
                    <a:pt x="803" y="497"/>
                    <a:pt x="808" y="497"/>
                  </a:cubicBezTo>
                  <a:close/>
                  <a:moveTo>
                    <a:pt x="826" y="476"/>
                  </a:moveTo>
                  <a:cubicBezTo>
                    <a:pt x="824" y="476"/>
                    <a:pt x="817" y="489"/>
                    <a:pt x="826" y="488"/>
                  </a:cubicBezTo>
                  <a:cubicBezTo>
                    <a:pt x="836" y="488"/>
                    <a:pt x="833" y="477"/>
                    <a:pt x="826" y="476"/>
                  </a:cubicBezTo>
                  <a:close/>
                  <a:moveTo>
                    <a:pt x="836" y="509"/>
                  </a:moveTo>
                  <a:cubicBezTo>
                    <a:pt x="834" y="505"/>
                    <a:pt x="827" y="499"/>
                    <a:pt x="827" y="499"/>
                  </a:cubicBezTo>
                  <a:cubicBezTo>
                    <a:pt x="820" y="510"/>
                    <a:pt x="821" y="507"/>
                    <a:pt x="815" y="505"/>
                  </a:cubicBezTo>
                  <a:cubicBezTo>
                    <a:pt x="810" y="502"/>
                    <a:pt x="802" y="510"/>
                    <a:pt x="804" y="513"/>
                  </a:cubicBezTo>
                  <a:cubicBezTo>
                    <a:pt x="805" y="517"/>
                    <a:pt x="816" y="513"/>
                    <a:pt x="819" y="518"/>
                  </a:cubicBezTo>
                  <a:cubicBezTo>
                    <a:pt x="822" y="524"/>
                    <a:pt x="822" y="524"/>
                    <a:pt x="827" y="523"/>
                  </a:cubicBezTo>
                  <a:cubicBezTo>
                    <a:pt x="832" y="522"/>
                    <a:pt x="837" y="513"/>
                    <a:pt x="836" y="509"/>
                  </a:cubicBezTo>
                  <a:close/>
                  <a:moveTo>
                    <a:pt x="970" y="628"/>
                  </a:moveTo>
                  <a:cubicBezTo>
                    <a:pt x="966" y="626"/>
                    <a:pt x="959" y="615"/>
                    <a:pt x="959" y="611"/>
                  </a:cubicBezTo>
                  <a:cubicBezTo>
                    <a:pt x="959" y="607"/>
                    <a:pt x="953" y="606"/>
                    <a:pt x="950" y="603"/>
                  </a:cubicBezTo>
                  <a:cubicBezTo>
                    <a:pt x="947" y="599"/>
                    <a:pt x="944" y="591"/>
                    <a:pt x="936" y="589"/>
                  </a:cubicBezTo>
                  <a:cubicBezTo>
                    <a:pt x="929" y="587"/>
                    <a:pt x="926" y="584"/>
                    <a:pt x="918" y="579"/>
                  </a:cubicBezTo>
                  <a:cubicBezTo>
                    <a:pt x="910" y="574"/>
                    <a:pt x="891" y="574"/>
                    <a:pt x="891" y="578"/>
                  </a:cubicBezTo>
                  <a:cubicBezTo>
                    <a:pt x="890" y="581"/>
                    <a:pt x="891" y="578"/>
                    <a:pt x="885" y="575"/>
                  </a:cubicBezTo>
                  <a:cubicBezTo>
                    <a:pt x="878" y="573"/>
                    <a:pt x="874" y="575"/>
                    <a:pt x="872" y="571"/>
                  </a:cubicBezTo>
                  <a:cubicBezTo>
                    <a:pt x="871" y="567"/>
                    <a:pt x="867" y="565"/>
                    <a:pt x="862" y="571"/>
                  </a:cubicBezTo>
                  <a:cubicBezTo>
                    <a:pt x="859" y="575"/>
                    <a:pt x="857" y="576"/>
                    <a:pt x="866" y="578"/>
                  </a:cubicBezTo>
                  <a:cubicBezTo>
                    <a:pt x="874" y="579"/>
                    <a:pt x="877" y="579"/>
                    <a:pt x="873" y="584"/>
                  </a:cubicBezTo>
                  <a:cubicBezTo>
                    <a:pt x="870" y="589"/>
                    <a:pt x="867" y="595"/>
                    <a:pt x="870" y="596"/>
                  </a:cubicBezTo>
                  <a:cubicBezTo>
                    <a:pt x="873" y="596"/>
                    <a:pt x="883" y="593"/>
                    <a:pt x="884" y="596"/>
                  </a:cubicBezTo>
                  <a:cubicBezTo>
                    <a:pt x="885" y="598"/>
                    <a:pt x="882" y="599"/>
                    <a:pt x="892" y="601"/>
                  </a:cubicBezTo>
                  <a:cubicBezTo>
                    <a:pt x="902" y="603"/>
                    <a:pt x="904" y="607"/>
                    <a:pt x="906" y="609"/>
                  </a:cubicBezTo>
                  <a:cubicBezTo>
                    <a:pt x="908" y="612"/>
                    <a:pt x="915" y="620"/>
                    <a:pt x="910" y="620"/>
                  </a:cubicBezTo>
                  <a:cubicBezTo>
                    <a:pt x="906" y="620"/>
                    <a:pt x="902" y="626"/>
                    <a:pt x="905" y="626"/>
                  </a:cubicBezTo>
                  <a:cubicBezTo>
                    <a:pt x="908" y="627"/>
                    <a:pt x="917" y="624"/>
                    <a:pt x="918" y="626"/>
                  </a:cubicBezTo>
                  <a:cubicBezTo>
                    <a:pt x="918" y="628"/>
                    <a:pt x="923" y="640"/>
                    <a:pt x="929" y="639"/>
                  </a:cubicBezTo>
                  <a:cubicBezTo>
                    <a:pt x="934" y="639"/>
                    <a:pt x="937" y="628"/>
                    <a:pt x="939" y="624"/>
                  </a:cubicBezTo>
                  <a:cubicBezTo>
                    <a:pt x="942" y="621"/>
                    <a:pt x="952" y="620"/>
                    <a:pt x="953" y="625"/>
                  </a:cubicBezTo>
                  <a:cubicBezTo>
                    <a:pt x="954" y="631"/>
                    <a:pt x="957" y="636"/>
                    <a:pt x="964" y="640"/>
                  </a:cubicBezTo>
                  <a:cubicBezTo>
                    <a:pt x="970" y="643"/>
                    <a:pt x="977" y="647"/>
                    <a:pt x="978" y="644"/>
                  </a:cubicBezTo>
                  <a:cubicBezTo>
                    <a:pt x="978" y="641"/>
                    <a:pt x="974" y="629"/>
                    <a:pt x="970" y="6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D7FBA387-8BC2-423C-A41B-28AC91779A30}"/>
              </a:ext>
            </a:extLst>
          </p:cNvPr>
          <p:cNvSpPr txBox="1"/>
          <p:nvPr/>
        </p:nvSpPr>
        <p:spPr>
          <a:xfrm>
            <a:off x="971551" y="1280160"/>
            <a:ext cx="265701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bg1"/>
                </a:solidFill>
                <a:latin typeface="Bebas Neue Bold" panose="020B0606020202050201" pitchFamily="34" charset="0"/>
              </a:rPr>
              <a:t>OUR SERVICE SLIDE.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29D17B51-5EA8-49FF-9E0C-4A7B41771D93}"/>
              </a:ext>
            </a:extLst>
          </p:cNvPr>
          <p:cNvGrpSpPr/>
          <p:nvPr/>
        </p:nvGrpSpPr>
        <p:grpSpPr>
          <a:xfrm>
            <a:off x="971551" y="3277628"/>
            <a:ext cx="3586162" cy="1224377"/>
            <a:chOff x="971551" y="3277628"/>
            <a:chExt cx="3586162" cy="1224377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FBE73BC2-6623-4E6E-AF9D-60807C3A0701}"/>
                </a:ext>
              </a:extLst>
            </p:cNvPr>
            <p:cNvSpPr/>
            <p:nvPr/>
          </p:nvSpPr>
          <p:spPr>
            <a:xfrm>
              <a:off x="971551" y="3277628"/>
              <a:ext cx="633508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chemeClr val="bg1">
                      <a:lumMod val="85000"/>
                    </a:schemeClr>
                  </a:solidFill>
                  <a:latin typeface="FontAwesome" charset="0"/>
                </a:rPr>
                <a:t></a:t>
              </a:r>
              <a:endParaRPr lang="en-US" sz="35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D1A6BA8-B171-4D6C-BA19-430D8C9DA7CF}"/>
                </a:ext>
              </a:extLst>
            </p:cNvPr>
            <p:cNvSpPr txBox="1"/>
            <p:nvPr/>
          </p:nvSpPr>
          <p:spPr>
            <a:xfrm>
              <a:off x="1818200" y="3416128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61" name="Subtitle 6">
              <a:extLst>
                <a:ext uri="{FF2B5EF4-FFF2-40B4-BE49-F238E27FC236}">
                  <a16:creationId xmlns:a16="http://schemas.microsoft.com/office/drawing/2014/main" id="{A80FA17A-B6EA-45AF-BE80-F98CCA75E93B}"/>
                </a:ext>
              </a:extLst>
            </p:cNvPr>
            <p:cNvSpPr txBox="1">
              <a:spLocks/>
            </p:cNvSpPr>
            <p:nvPr/>
          </p:nvSpPr>
          <p:spPr>
            <a:xfrm>
              <a:off x="1817262" y="3908570"/>
              <a:ext cx="2740451" cy="5934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Lorem Ipsum available, but the majority injected humour, or </a:t>
              </a:r>
              <a:r>
                <a:rPr lang="en-US" sz="900" i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anything embarrassing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87CD893-3F2E-4EF2-AD7A-4603FB91E6EA}"/>
              </a:ext>
            </a:extLst>
          </p:cNvPr>
          <p:cNvGrpSpPr/>
          <p:nvPr/>
        </p:nvGrpSpPr>
        <p:grpSpPr>
          <a:xfrm>
            <a:off x="939492" y="5119273"/>
            <a:ext cx="3618221" cy="1224377"/>
            <a:chOff x="939492" y="3277628"/>
            <a:chExt cx="3618221" cy="1224377"/>
          </a:xfrm>
        </p:grpSpPr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D4A1F7E3-B745-4D9A-9983-FCC9534AEE74}"/>
                </a:ext>
              </a:extLst>
            </p:cNvPr>
            <p:cNvSpPr/>
            <p:nvPr/>
          </p:nvSpPr>
          <p:spPr>
            <a:xfrm>
              <a:off x="939492" y="3277628"/>
              <a:ext cx="697627" cy="630942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/>
              <a:r>
                <a:rPr lang="en-US" sz="3500" dirty="0">
                  <a:solidFill>
                    <a:schemeClr val="bg1">
                      <a:lumMod val="85000"/>
                    </a:schemeClr>
                  </a:solidFill>
                  <a:latin typeface="FontAwesome" charset="0"/>
                </a:rPr>
                <a:t></a:t>
              </a:r>
              <a:endParaRPr lang="en-US" sz="35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C62CA155-E11D-4F05-AB58-E53D83D5405A}"/>
                </a:ext>
              </a:extLst>
            </p:cNvPr>
            <p:cNvSpPr txBox="1"/>
            <p:nvPr/>
          </p:nvSpPr>
          <p:spPr>
            <a:xfrm>
              <a:off x="1818200" y="3416128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bg1"/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66" name="Subtitle 6">
              <a:extLst>
                <a:ext uri="{FF2B5EF4-FFF2-40B4-BE49-F238E27FC236}">
                  <a16:creationId xmlns:a16="http://schemas.microsoft.com/office/drawing/2014/main" id="{7624CA2C-2807-4FB3-87FA-9601BEC3B9FF}"/>
                </a:ext>
              </a:extLst>
            </p:cNvPr>
            <p:cNvSpPr txBox="1">
              <a:spLocks/>
            </p:cNvSpPr>
            <p:nvPr/>
          </p:nvSpPr>
          <p:spPr>
            <a:xfrm>
              <a:off x="1817262" y="3908570"/>
              <a:ext cx="2740451" cy="593435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600"/>
                </a:lnSpc>
              </a:pPr>
              <a:r>
                <a:rPr lang="en-US" sz="900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Lorem Ipsum available, but the majority injected humour, or </a:t>
              </a:r>
              <a:r>
                <a:rPr lang="en-US" sz="900" i="1" dirty="0">
                  <a:solidFill>
                    <a:schemeClr val="bg1">
                      <a:lumMod val="75000"/>
                    </a:schemeClr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anything embarrassing</a:t>
              </a: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AA629DE-D0F4-41F8-A185-FC6DCC8F611F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t="34880"/>
          <a:stretch/>
        </p:blipFill>
        <p:spPr>
          <a:xfrm>
            <a:off x="5429250" y="1409700"/>
            <a:ext cx="6762750" cy="4933950"/>
          </a:xfrm>
        </p:spPr>
      </p:pic>
    </p:spTree>
    <p:extLst>
      <p:ext uri="{BB962C8B-B14F-4D97-AF65-F5344CB8AC3E}">
        <p14:creationId xmlns:p14="http://schemas.microsoft.com/office/powerpoint/2010/main" val="393549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4281972-883B-4C50-9095-F3FF9AD94270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/>
          <a:srcRect l="31735" r="31735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5D53754-2839-495B-A824-571312E2001B}"/>
              </a:ext>
            </a:extLst>
          </p:cNvPr>
          <p:cNvSpPr txBox="1"/>
          <p:nvPr/>
        </p:nvSpPr>
        <p:spPr>
          <a:xfrm rot="16200000">
            <a:off x="-109654" y="2109906"/>
            <a:ext cx="333196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E565A08-9DB8-4562-A418-68338C48248A}"/>
              </a:ext>
            </a:extLst>
          </p:cNvPr>
          <p:cNvGrpSpPr/>
          <p:nvPr/>
        </p:nvGrpSpPr>
        <p:grpSpPr>
          <a:xfrm>
            <a:off x="7467602" y="3030974"/>
            <a:ext cx="3752846" cy="1329690"/>
            <a:chOff x="971552" y="5013960"/>
            <a:chExt cx="3752846" cy="1329690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6BA9691-9472-4B4D-AEB8-A55B2679F58A}"/>
                </a:ext>
              </a:extLst>
            </p:cNvPr>
            <p:cNvSpPr txBox="1"/>
            <p:nvPr/>
          </p:nvSpPr>
          <p:spPr>
            <a:xfrm>
              <a:off x="971552" y="5013960"/>
              <a:ext cx="2175007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" spc="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Bebas Neue Bold" panose="020B0606020202050201" pitchFamily="34" charset="0"/>
                </a:rPr>
                <a:t>LOREM IPSUM_</a:t>
              </a:r>
            </a:p>
          </p:txBody>
        </p:sp>
        <p:sp>
          <p:nvSpPr>
            <p:cNvPr id="18" name="Subtitle 6">
              <a:extLst>
                <a:ext uri="{FF2B5EF4-FFF2-40B4-BE49-F238E27FC236}">
                  <a16:creationId xmlns:a16="http://schemas.microsoft.com/office/drawing/2014/main" id="{7326666F-2316-4BC4-8EAB-385F76ECF800}"/>
                </a:ext>
              </a:extLst>
            </p:cNvPr>
            <p:cNvSpPr txBox="1">
              <a:spLocks/>
            </p:cNvSpPr>
            <p:nvPr/>
          </p:nvSpPr>
          <p:spPr>
            <a:xfrm>
              <a:off x="971552" y="5526652"/>
              <a:ext cx="3752846" cy="816998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/>
                <a:buNone/>
                <a:defRPr sz="1200" b="0" i="0" kern="1200">
                  <a:solidFill>
                    <a:schemeClr val="accent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20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8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b="0" i="0" kern="1200">
                  <a:solidFill>
                    <a:schemeClr val="tx1"/>
                  </a:solidFill>
                  <a:latin typeface="Montserrat Light" charset="0"/>
                  <a:ea typeface="Montserrat Light" charset="0"/>
                  <a:cs typeface="Montserrat Light" charset="0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2000"/>
                </a:lnSpc>
              </a:pPr>
              <a:r>
                <a:rPr lang="en-US" sz="900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There are many variations of passages of Lorem Ipsum available, but the majority injected humour, or randomised </a:t>
              </a:r>
              <a:r>
                <a:rPr lang="en-US" sz="900" i="1" dirty="0">
                  <a:solidFill>
                    <a:schemeClr val="tx1"/>
                  </a:solidFill>
                  <a:latin typeface="Montserrat Light" panose="00000400000000000000" pitchFamily="50" charset="0"/>
                  <a:ea typeface="Montserrat" charset="0"/>
                  <a:cs typeface="Montserrat" charset="0"/>
                </a:rPr>
                <a:t>sure there isn't anything embarrassing hidden in the middle of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8876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6">
            <a:extLst>
              <a:ext uri="{FF2B5EF4-FFF2-40B4-BE49-F238E27FC236}">
                <a16:creationId xmlns:a16="http://schemas.microsoft.com/office/drawing/2014/main" id="{44123E30-757C-442A-A65A-672741AF1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A70DB-D78B-4BA0-882B-6E6E39E68216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532373-53CC-44A9-B1FF-E766FC68ED8A}"/>
              </a:ext>
            </a:extLst>
          </p:cNvPr>
          <p:cNvSpPr txBox="1"/>
          <p:nvPr/>
        </p:nvSpPr>
        <p:spPr>
          <a:xfrm>
            <a:off x="971552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21" name="Subtitle 6">
            <a:extLst>
              <a:ext uri="{FF2B5EF4-FFF2-40B4-BE49-F238E27FC236}">
                <a16:creationId xmlns:a16="http://schemas.microsoft.com/office/drawing/2014/main" id="{E786D65D-622A-4C1F-A80B-12585B2CBF15}"/>
              </a:ext>
            </a:extLst>
          </p:cNvPr>
          <p:cNvSpPr txBox="1">
            <a:spLocks/>
          </p:cNvSpPr>
          <p:nvPr/>
        </p:nvSpPr>
        <p:spPr>
          <a:xfrm>
            <a:off x="971552" y="5526652"/>
            <a:ext cx="3752846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Lorem Ipsum available, but the majority injected humour, or randomised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sure there isn't anything embarrassing hidden in the middle of text.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1EC82B0-D092-4655-B430-DA936ABF1DEB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l="1530" r="1530"/>
          <a:stretch/>
        </p:blipFill>
        <p:spPr/>
      </p:pic>
    </p:spTree>
    <p:extLst>
      <p:ext uri="{BB962C8B-B14F-4D97-AF65-F5344CB8AC3E}">
        <p14:creationId xmlns:p14="http://schemas.microsoft.com/office/powerpoint/2010/main" val="4066533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54A194A4-C3D0-4456-9BA4-7ED6FE0A503C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2"/>
          <a:srcRect t="5198" b="5198"/>
          <a:stretch/>
        </p:blipFill>
        <p:spPr/>
      </p:pic>
      <p:sp>
        <p:nvSpPr>
          <p:cNvPr id="14" name="Rectangle 6">
            <a:extLst>
              <a:ext uri="{FF2B5EF4-FFF2-40B4-BE49-F238E27FC236}">
                <a16:creationId xmlns:a16="http://schemas.microsoft.com/office/drawing/2014/main" id="{9AD62140-606B-4437-9B4B-A910A76C6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0298" y="1"/>
            <a:ext cx="45719" cy="11572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0658D8-BCAD-4152-BC00-212A5BEC5431}"/>
              </a:ext>
            </a:extLst>
          </p:cNvPr>
          <p:cNvSpPr txBox="1"/>
          <p:nvPr/>
        </p:nvSpPr>
        <p:spPr>
          <a:xfrm>
            <a:off x="971551" y="1280160"/>
            <a:ext cx="3075759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MAKING A DIGITAL HOUSE FOR NEXT_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AFC85B5-97F7-45FD-B990-EBA4E0910BC5}"/>
              </a:ext>
            </a:extLst>
          </p:cNvPr>
          <p:cNvSpPr txBox="1"/>
          <p:nvPr/>
        </p:nvSpPr>
        <p:spPr>
          <a:xfrm>
            <a:off x="4673600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45" name="Subtitle 6">
            <a:extLst>
              <a:ext uri="{FF2B5EF4-FFF2-40B4-BE49-F238E27FC236}">
                <a16:creationId xmlns:a16="http://schemas.microsoft.com/office/drawing/2014/main" id="{8E042926-B615-4CF2-93BC-2DCAC9423A5C}"/>
              </a:ext>
            </a:extLst>
          </p:cNvPr>
          <p:cNvSpPr txBox="1">
            <a:spLocks/>
          </p:cNvSpPr>
          <p:nvPr/>
        </p:nvSpPr>
        <p:spPr>
          <a:xfrm>
            <a:off x="4673600" y="5526652"/>
            <a:ext cx="2873420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Ipsum available,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isn't anything embarrassing hidden in the middle of text.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49E6557-A7CB-495C-B074-52082256B422}"/>
              </a:ext>
            </a:extLst>
          </p:cNvPr>
          <p:cNvSpPr txBox="1"/>
          <p:nvPr/>
        </p:nvSpPr>
        <p:spPr>
          <a:xfrm>
            <a:off x="8046675" y="5013960"/>
            <a:ext cx="217500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spc="500" dirty="0">
                <a:solidFill>
                  <a:schemeClr val="tx1">
                    <a:lumMod val="85000"/>
                    <a:lumOff val="15000"/>
                  </a:schemeClr>
                </a:solidFill>
                <a:latin typeface="Bebas Neue Bold" panose="020B0606020202050201" pitchFamily="34" charset="0"/>
              </a:rPr>
              <a:t>LOREM IPSUM_</a:t>
            </a:r>
          </a:p>
        </p:txBody>
      </p:sp>
      <p:sp>
        <p:nvSpPr>
          <p:cNvPr id="47" name="Subtitle 6">
            <a:extLst>
              <a:ext uri="{FF2B5EF4-FFF2-40B4-BE49-F238E27FC236}">
                <a16:creationId xmlns:a16="http://schemas.microsoft.com/office/drawing/2014/main" id="{D8D25DAD-1B10-46F4-A484-92ADB0F5D956}"/>
              </a:ext>
            </a:extLst>
          </p:cNvPr>
          <p:cNvSpPr txBox="1">
            <a:spLocks/>
          </p:cNvSpPr>
          <p:nvPr/>
        </p:nvSpPr>
        <p:spPr>
          <a:xfrm>
            <a:off x="8046675" y="5526652"/>
            <a:ext cx="2873420" cy="8169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200" b="0" i="0" kern="1200">
                <a:solidFill>
                  <a:schemeClr val="accent1"/>
                </a:solidFill>
                <a:latin typeface="Montserrat Light" charset="0"/>
                <a:ea typeface="Montserrat Light" charset="0"/>
                <a:cs typeface="Montserrat Light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b="0" i="0" kern="1200">
                <a:solidFill>
                  <a:schemeClr val="tx1"/>
                </a:solidFill>
                <a:latin typeface="Montserrat Light" charset="0"/>
                <a:ea typeface="Montserrat Light" charset="0"/>
                <a:cs typeface="Montserrat Light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00"/>
              </a:lnSpc>
            </a:pPr>
            <a:r>
              <a:rPr lang="en-US" sz="900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There are many variations of passages of Ipsum available, </a:t>
            </a:r>
            <a:r>
              <a:rPr lang="en-US" sz="900" i="1" dirty="0">
                <a:solidFill>
                  <a:schemeClr val="tx1"/>
                </a:solidFill>
                <a:latin typeface="Montserrat Light" panose="00000400000000000000" pitchFamily="50" charset="0"/>
                <a:ea typeface="Montserrat" charset="0"/>
                <a:cs typeface="Montserrat" charset="0"/>
              </a:rPr>
              <a:t>isn't anything embarrassing hidden in the middle of text.</a:t>
            </a:r>
          </a:p>
        </p:txBody>
      </p:sp>
    </p:spTree>
    <p:extLst>
      <p:ext uri="{BB962C8B-B14F-4D97-AF65-F5344CB8AC3E}">
        <p14:creationId xmlns:p14="http://schemas.microsoft.com/office/powerpoint/2010/main" val="3915828510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31660</TotalTime>
  <Words>1171</Words>
  <Application>Microsoft Office PowerPoint</Application>
  <PresentationFormat>Widescreen</PresentationFormat>
  <Paragraphs>125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Bebas</vt:lpstr>
      <vt:lpstr>Bebas Neue Bold</vt:lpstr>
      <vt:lpstr>Bebas Neue Book</vt:lpstr>
      <vt:lpstr>Calibri</vt:lpstr>
      <vt:lpstr>FontAwesome</vt:lpstr>
      <vt:lpstr>Gill Sans</vt:lpstr>
      <vt:lpstr>Montserrat</vt:lpstr>
      <vt:lpstr>Montserrat Light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 src</cp:lastModifiedBy>
  <cp:revision>5093</cp:revision>
  <dcterms:created xsi:type="dcterms:W3CDTF">2015-09-24T05:44:04Z</dcterms:created>
  <dcterms:modified xsi:type="dcterms:W3CDTF">2019-12-23T06:18:55Z</dcterms:modified>
</cp:coreProperties>
</file>