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8" r:id="rId3"/>
    <p:sldId id="269" r:id="rId4"/>
    <p:sldId id="257" r:id="rId5"/>
    <p:sldId id="270" r:id="rId6"/>
    <p:sldId id="259" r:id="rId7"/>
    <p:sldId id="276" r:id="rId8"/>
    <p:sldId id="258" r:id="rId9"/>
    <p:sldId id="271" r:id="rId10"/>
    <p:sldId id="272" r:id="rId11"/>
    <p:sldId id="273" r:id="rId12"/>
    <p:sldId id="260" r:id="rId13"/>
    <p:sldId id="262" r:id="rId14"/>
    <p:sldId id="274" r:id="rId15"/>
    <p:sldId id="275" r:id="rId16"/>
    <p:sldId id="278" r:id="rId17"/>
    <p:sldId id="279" r:id="rId18"/>
    <p:sldId id="280" r:id="rId19"/>
    <p:sldId id="266" r:id="rId20"/>
    <p:sldId id="277" r:id="rId21"/>
    <p:sldId id="26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1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6E6"/>
    <a:srgbClr val="D9D9D9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1" autoAdjust="0"/>
    <p:restoredTop sz="94374" autoAdjust="0"/>
  </p:normalViewPr>
  <p:slideViewPr>
    <p:cSldViewPr snapToGrid="0">
      <p:cViewPr varScale="1">
        <p:scale>
          <a:sx n="72" d="100"/>
          <a:sy n="72" d="100"/>
        </p:scale>
        <p:origin x="588" y="-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15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10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11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41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59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8E43BE-888A-4409-A292-346EC0C3A0D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06883" y="3429000"/>
            <a:ext cx="2798060" cy="2692402"/>
          </a:xfrm>
          <a:custGeom>
            <a:avLst/>
            <a:gdLst>
              <a:gd name="connsiteX0" fmla="*/ 0 w 2798060"/>
              <a:gd name="connsiteY0" fmla="*/ 0 h 2692402"/>
              <a:gd name="connsiteX1" fmla="*/ 2798060 w 2798060"/>
              <a:gd name="connsiteY1" fmla="*/ 0 h 2692402"/>
              <a:gd name="connsiteX2" fmla="*/ 2798060 w 2798060"/>
              <a:gd name="connsiteY2" fmla="*/ 2692402 h 2692402"/>
              <a:gd name="connsiteX3" fmla="*/ 0 w 2798060"/>
              <a:gd name="connsiteY3" fmla="*/ 2692402 h 2692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8060" h="2692402">
                <a:moveTo>
                  <a:pt x="0" y="0"/>
                </a:moveTo>
                <a:lnTo>
                  <a:pt x="2798060" y="0"/>
                </a:lnTo>
                <a:lnTo>
                  <a:pt x="2798060" y="2692402"/>
                </a:lnTo>
                <a:lnTo>
                  <a:pt x="0" y="26924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421E740-3451-440F-910A-C351C7DFB07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004943" y="736598"/>
            <a:ext cx="2798060" cy="2692402"/>
          </a:xfrm>
          <a:custGeom>
            <a:avLst/>
            <a:gdLst>
              <a:gd name="connsiteX0" fmla="*/ 0 w 2798060"/>
              <a:gd name="connsiteY0" fmla="*/ 0 h 2692402"/>
              <a:gd name="connsiteX1" fmla="*/ 2798060 w 2798060"/>
              <a:gd name="connsiteY1" fmla="*/ 0 h 2692402"/>
              <a:gd name="connsiteX2" fmla="*/ 2798060 w 2798060"/>
              <a:gd name="connsiteY2" fmla="*/ 2692402 h 2692402"/>
              <a:gd name="connsiteX3" fmla="*/ 0 w 2798060"/>
              <a:gd name="connsiteY3" fmla="*/ 2692402 h 2692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8060" h="2692402">
                <a:moveTo>
                  <a:pt x="0" y="0"/>
                </a:moveTo>
                <a:lnTo>
                  <a:pt x="2798060" y="0"/>
                </a:lnTo>
                <a:lnTo>
                  <a:pt x="2798060" y="2692402"/>
                </a:lnTo>
                <a:lnTo>
                  <a:pt x="0" y="26924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841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4EE28C4-95D3-478C-9A33-1D3211C4027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0" y="1"/>
            <a:ext cx="7105650" cy="6858000"/>
          </a:xfrm>
          <a:custGeom>
            <a:avLst/>
            <a:gdLst>
              <a:gd name="connsiteX0" fmla="*/ 0 w 7105650"/>
              <a:gd name="connsiteY0" fmla="*/ 0 h 6858000"/>
              <a:gd name="connsiteX1" fmla="*/ 7105650 w 7105650"/>
              <a:gd name="connsiteY1" fmla="*/ 0 h 6858000"/>
              <a:gd name="connsiteX2" fmla="*/ 4802186 w 7105650"/>
              <a:gd name="connsiteY2" fmla="*/ 6858000 h 6858000"/>
              <a:gd name="connsiteX3" fmla="*/ 0 w 71056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6858000">
                <a:moveTo>
                  <a:pt x="0" y="0"/>
                </a:moveTo>
                <a:lnTo>
                  <a:pt x="7105650" y="0"/>
                </a:lnTo>
                <a:lnTo>
                  <a:pt x="48021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36797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4481650-1DA8-4586-94BE-92838A59501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5827" y="2245633"/>
            <a:ext cx="3181350" cy="3371850"/>
          </a:xfrm>
          <a:custGeom>
            <a:avLst/>
            <a:gdLst>
              <a:gd name="connsiteX0" fmla="*/ 0 w 3181350"/>
              <a:gd name="connsiteY0" fmla="*/ 0 h 3371850"/>
              <a:gd name="connsiteX1" fmla="*/ 3181350 w 3181350"/>
              <a:gd name="connsiteY1" fmla="*/ 0 h 3371850"/>
              <a:gd name="connsiteX2" fmla="*/ 3181350 w 3181350"/>
              <a:gd name="connsiteY2" fmla="*/ 3371850 h 3371850"/>
              <a:gd name="connsiteX3" fmla="*/ 0 w 3181350"/>
              <a:gd name="connsiteY3" fmla="*/ 337185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3371850">
                <a:moveTo>
                  <a:pt x="0" y="0"/>
                </a:moveTo>
                <a:lnTo>
                  <a:pt x="3181350" y="0"/>
                </a:lnTo>
                <a:lnTo>
                  <a:pt x="3181350" y="3371850"/>
                </a:lnTo>
                <a:lnTo>
                  <a:pt x="0" y="3371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2540E13-27BF-404F-B52D-392A43CE51B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154113" y="1393371"/>
            <a:ext cx="3181350" cy="4224112"/>
          </a:xfrm>
          <a:custGeom>
            <a:avLst/>
            <a:gdLst>
              <a:gd name="connsiteX0" fmla="*/ 0 w 3181350"/>
              <a:gd name="connsiteY0" fmla="*/ 0 h 4224112"/>
              <a:gd name="connsiteX1" fmla="*/ 3181350 w 3181350"/>
              <a:gd name="connsiteY1" fmla="*/ 0 h 4224112"/>
              <a:gd name="connsiteX2" fmla="*/ 3181350 w 3181350"/>
              <a:gd name="connsiteY2" fmla="*/ 4224112 h 4224112"/>
              <a:gd name="connsiteX3" fmla="*/ 0 w 3181350"/>
              <a:gd name="connsiteY3" fmla="*/ 4224112 h 422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4224112">
                <a:moveTo>
                  <a:pt x="0" y="0"/>
                </a:moveTo>
                <a:lnTo>
                  <a:pt x="3181350" y="0"/>
                </a:lnTo>
                <a:lnTo>
                  <a:pt x="3181350" y="4224112"/>
                </a:lnTo>
                <a:lnTo>
                  <a:pt x="0" y="42241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35912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135DABA-F847-4CA8-8256-67858D3AF23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613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856A7E5-751E-4817-BA15-7CA7F80883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661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2C25B8B-FD5C-4C35-B9CB-DC7E7B9E423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709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42932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1465590-42F4-4BEC-9BF2-889C4A94D2F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589" y="-1588"/>
            <a:ext cx="5027613" cy="6858000"/>
          </a:xfrm>
          <a:custGeom>
            <a:avLst/>
            <a:gdLst>
              <a:gd name="connsiteX0" fmla="*/ 0 w 5027613"/>
              <a:gd name="connsiteY0" fmla="*/ 0 h 6858000"/>
              <a:gd name="connsiteX1" fmla="*/ 3457575 w 5027613"/>
              <a:gd name="connsiteY1" fmla="*/ 0 h 6858000"/>
              <a:gd name="connsiteX2" fmla="*/ 5027613 w 5027613"/>
              <a:gd name="connsiteY2" fmla="*/ 3005138 h 6858000"/>
              <a:gd name="connsiteX3" fmla="*/ 4392613 w 5027613"/>
              <a:gd name="connsiteY3" fmla="*/ 6858000 h 6858000"/>
              <a:gd name="connsiteX4" fmla="*/ 0 w 502761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7613" h="6858000">
                <a:moveTo>
                  <a:pt x="0" y="0"/>
                </a:moveTo>
                <a:lnTo>
                  <a:pt x="3457575" y="0"/>
                </a:lnTo>
                <a:lnTo>
                  <a:pt x="5027613" y="3005138"/>
                </a:lnTo>
                <a:lnTo>
                  <a:pt x="439261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69A5ED5-9ABF-4F08-B173-82BC4FF46FA9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394200" y="3003550"/>
            <a:ext cx="3724130" cy="3852863"/>
          </a:xfrm>
          <a:custGeom>
            <a:avLst/>
            <a:gdLst>
              <a:gd name="connsiteX0" fmla="*/ 635000 w 3724130"/>
              <a:gd name="connsiteY0" fmla="*/ 0 h 3852863"/>
              <a:gd name="connsiteX1" fmla="*/ 3724130 w 3724130"/>
              <a:gd name="connsiteY1" fmla="*/ 3613166 h 3852863"/>
              <a:gd name="connsiteX2" fmla="*/ 3724130 w 3724130"/>
              <a:gd name="connsiteY2" fmla="*/ 3852863 h 3852863"/>
              <a:gd name="connsiteX3" fmla="*/ 0 w 3724130"/>
              <a:gd name="connsiteY3" fmla="*/ 3852863 h 385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130" h="3852863">
                <a:moveTo>
                  <a:pt x="635000" y="0"/>
                </a:moveTo>
                <a:lnTo>
                  <a:pt x="3724130" y="3613166"/>
                </a:lnTo>
                <a:lnTo>
                  <a:pt x="3724130" y="3852863"/>
                </a:lnTo>
                <a:lnTo>
                  <a:pt x="0" y="38528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5094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AC65E7-2626-47FE-9C2A-891894C73323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65043" y="2102577"/>
            <a:ext cx="2915478" cy="2513342"/>
          </a:xfrm>
          <a:custGeom>
            <a:avLst/>
            <a:gdLst>
              <a:gd name="connsiteX0" fmla="*/ 628336 w 2915478"/>
              <a:gd name="connsiteY0" fmla="*/ 0 h 2513342"/>
              <a:gd name="connsiteX1" fmla="*/ 2287142 w 2915478"/>
              <a:gd name="connsiteY1" fmla="*/ 0 h 2513342"/>
              <a:gd name="connsiteX2" fmla="*/ 2915478 w 2915478"/>
              <a:gd name="connsiteY2" fmla="*/ 1256671 h 2513342"/>
              <a:gd name="connsiteX3" fmla="*/ 2287142 w 2915478"/>
              <a:gd name="connsiteY3" fmla="*/ 2513342 h 2513342"/>
              <a:gd name="connsiteX4" fmla="*/ 628336 w 2915478"/>
              <a:gd name="connsiteY4" fmla="*/ 2513342 h 2513342"/>
              <a:gd name="connsiteX5" fmla="*/ 0 w 2915478"/>
              <a:gd name="connsiteY5" fmla="*/ 1256671 h 251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478" h="2513342">
                <a:moveTo>
                  <a:pt x="628336" y="0"/>
                </a:moveTo>
                <a:lnTo>
                  <a:pt x="2287142" y="0"/>
                </a:lnTo>
                <a:lnTo>
                  <a:pt x="2915478" y="1256671"/>
                </a:lnTo>
                <a:lnTo>
                  <a:pt x="2287142" y="2513342"/>
                </a:lnTo>
                <a:lnTo>
                  <a:pt x="628336" y="2513342"/>
                </a:lnTo>
                <a:lnTo>
                  <a:pt x="0" y="12566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92B3FB-4938-4BD5-A2A6-1F2A7E0FECF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095999" y="2102577"/>
            <a:ext cx="2915478" cy="2513342"/>
          </a:xfrm>
          <a:custGeom>
            <a:avLst/>
            <a:gdLst>
              <a:gd name="connsiteX0" fmla="*/ 628336 w 2915478"/>
              <a:gd name="connsiteY0" fmla="*/ 0 h 2513342"/>
              <a:gd name="connsiteX1" fmla="*/ 2287142 w 2915478"/>
              <a:gd name="connsiteY1" fmla="*/ 0 h 2513342"/>
              <a:gd name="connsiteX2" fmla="*/ 2915478 w 2915478"/>
              <a:gd name="connsiteY2" fmla="*/ 1256671 h 2513342"/>
              <a:gd name="connsiteX3" fmla="*/ 2287142 w 2915478"/>
              <a:gd name="connsiteY3" fmla="*/ 2513342 h 2513342"/>
              <a:gd name="connsiteX4" fmla="*/ 628336 w 2915478"/>
              <a:gd name="connsiteY4" fmla="*/ 2513342 h 2513342"/>
              <a:gd name="connsiteX5" fmla="*/ 0 w 2915478"/>
              <a:gd name="connsiteY5" fmla="*/ 1256671 h 251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478" h="2513342">
                <a:moveTo>
                  <a:pt x="628336" y="0"/>
                </a:moveTo>
                <a:lnTo>
                  <a:pt x="2287142" y="0"/>
                </a:lnTo>
                <a:lnTo>
                  <a:pt x="2915478" y="1256671"/>
                </a:lnTo>
                <a:lnTo>
                  <a:pt x="2287142" y="2513342"/>
                </a:lnTo>
                <a:lnTo>
                  <a:pt x="628336" y="2513342"/>
                </a:lnTo>
                <a:lnTo>
                  <a:pt x="0" y="12566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33793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61CF1D-EF5A-432D-8266-3D564F2E093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7029" y="327680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540C769-10B0-4D11-80C4-717F82268605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64115" y="181451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C40E99-55AB-4AA2-8B96-1E66A40DF17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791200" y="327680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58149EC-E363-45BC-9ADC-361765BAD4C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8286" y="1814514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77069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31276E6-488E-4D11-940F-ABCD4E495A5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55372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B35B4AD-F04E-4F4C-938C-96F3EC64D85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905464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88F821B-8E0D-4C53-A13D-590E152CB99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72070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04F4D85-7E15-44F6-9C54-DC2D1979D57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188767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9193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EC2B61B-3FEB-46A5-BD96-1DEE095DF18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55075" y="2190290"/>
            <a:ext cx="4616811" cy="1878612"/>
          </a:xfrm>
          <a:custGeom>
            <a:avLst/>
            <a:gdLst>
              <a:gd name="connsiteX0" fmla="*/ 0 w 4616811"/>
              <a:gd name="connsiteY0" fmla="*/ 0 h 1878612"/>
              <a:gd name="connsiteX1" fmla="*/ 4616811 w 4616811"/>
              <a:gd name="connsiteY1" fmla="*/ 0 h 1878612"/>
              <a:gd name="connsiteX2" fmla="*/ 4616811 w 4616811"/>
              <a:gd name="connsiteY2" fmla="*/ 1878612 h 1878612"/>
              <a:gd name="connsiteX3" fmla="*/ 0 w 4616811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6811" h="1878612">
                <a:moveTo>
                  <a:pt x="0" y="0"/>
                </a:moveTo>
                <a:lnTo>
                  <a:pt x="4616811" y="0"/>
                </a:lnTo>
                <a:lnTo>
                  <a:pt x="4616811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23B7796-0785-4C95-97B8-62548B7914D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55075" y="4206813"/>
            <a:ext cx="6380612" cy="1878612"/>
          </a:xfrm>
          <a:custGeom>
            <a:avLst/>
            <a:gdLst>
              <a:gd name="connsiteX0" fmla="*/ 0 w 6380612"/>
              <a:gd name="connsiteY0" fmla="*/ 0 h 1878612"/>
              <a:gd name="connsiteX1" fmla="*/ 6380612 w 6380612"/>
              <a:gd name="connsiteY1" fmla="*/ 0 h 1878612"/>
              <a:gd name="connsiteX2" fmla="*/ 6380612 w 6380612"/>
              <a:gd name="connsiteY2" fmla="*/ 1878612 h 1878612"/>
              <a:gd name="connsiteX3" fmla="*/ 0 w 638061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0612" h="1878612">
                <a:moveTo>
                  <a:pt x="0" y="0"/>
                </a:moveTo>
                <a:lnTo>
                  <a:pt x="6380612" y="0"/>
                </a:lnTo>
                <a:lnTo>
                  <a:pt x="638061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DEB535B-09B7-435A-93DB-EC7F10020D49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586733" y="2190290"/>
            <a:ext cx="3063782" cy="1878612"/>
          </a:xfrm>
          <a:custGeom>
            <a:avLst/>
            <a:gdLst>
              <a:gd name="connsiteX0" fmla="*/ 0 w 3063782"/>
              <a:gd name="connsiteY0" fmla="*/ 0 h 1878612"/>
              <a:gd name="connsiteX1" fmla="*/ 3063782 w 3063782"/>
              <a:gd name="connsiteY1" fmla="*/ 0 h 1878612"/>
              <a:gd name="connsiteX2" fmla="*/ 3063782 w 3063782"/>
              <a:gd name="connsiteY2" fmla="*/ 1878612 h 1878612"/>
              <a:gd name="connsiteX3" fmla="*/ 0 w 306378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3782" h="1878612">
                <a:moveTo>
                  <a:pt x="0" y="0"/>
                </a:moveTo>
                <a:lnTo>
                  <a:pt x="3063782" y="0"/>
                </a:lnTo>
                <a:lnTo>
                  <a:pt x="306378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2BE1712-BF10-4B04-80C4-AD3494723003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765363" y="2190290"/>
            <a:ext cx="2571563" cy="1878612"/>
          </a:xfrm>
          <a:custGeom>
            <a:avLst/>
            <a:gdLst>
              <a:gd name="connsiteX0" fmla="*/ 0 w 2571563"/>
              <a:gd name="connsiteY0" fmla="*/ 0 h 1878612"/>
              <a:gd name="connsiteX1" fmla="*/ 2571563 w 2571563"/>
              <a:gd name="connsiteY1" fmla="*/ 0 h 1878612"/>
              <a:gd name="connsiteX2" fmla="*/ 2571563 w 2571563"/>
              <a:gd name="connsiteY2" fmla="*/ 1878612 h 1878612"/>
              <a:gd name="connsiteX3" fmla="*/ 0 w 2571563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563" h="1878612">
                <a:moveTo>
                  <a:pt x="0" y="0"/>
                </a:moveTo>
                <a:lnTo>
                  <a:pt x="2571563" y="0"/>
                </a:lnTo>
                <a:lnTo>
                  <a:pt x="2571563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9A01022-A5B6-4A89-BB99-14955D5BBB89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364733" y="4206813"/>
            <a:ext cx="3972192" cy="1878612"/>
          </a:xfrm>
          <a:custGeom>
            <a:avLst/>
            <a:gdLst>
              <a:gd name="connsiteX0" fmla="*/ 0 w 3972192"/>
              <a:gd name="connsiteY0" fmla="*/ 0 h 1878612"/>
              <a:gd name="connsiteX1" fmla="*/ 3972192 w 3972192"/>
              <a:gd name="connsiteY1" fmla="*/ 0 h 1878612"/>
              <a:gd name="connsiteX2" fmla="*/ 3972192 w 3972192"/>
              <a:gd name="connsiteY2" fmla="*/ 1878612 h 1878612"/>
              <a:gd name="connsiteX3" fmla="*/ 0 w 397219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2192" h="1878612">
                <a:moveTo>
                  <a:pt x="0" y="0"/>
                </a:moveTo>
                <a:lnTo>
                  <a:pt x="3972192" y="0"/>
                </a:lnTo>
                <a:lnTo>
                  <a:pt x="397219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2768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7FB2BD0-253B-4500-AE8A-2D08648B2F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40977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FA1E250-8B11-4435-BFBA-8421857546F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186795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764E4BE-F110-4BE7-ADAA-47A0C1FBD29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556250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1715E8-2ED0-46CC-B7A3-15243A27DCA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371523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009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F98531C-9479-416F-9AEC-8C9D853BE24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296463" y="1921515"/>
            <a:ext cx="3786414" cy="3936716"/>
          </a:xfrm>
          <a:custGeom>
            <a:avLst/>
            <a:gdLst>
              <a:gd name="connsiteX0" fmla="*/ 0 w 3786414"/>
              <a:gd name="connsiteY0" fmla="*/ 0 h 3936716"/>
              <a:gd name="connsiteX1" fmla="*/ 3786414 w 3786414"/>
              <a:gd name="connsiteY1" fmla="*/ 0 h 3936716"/>
              <a:gd name="connsiteX2" fmla="*/ 3786414 w 3786414"/>
              <a:gd name="connsiteY2" fmla="*/ 3936716 h 3936716"/>
              <a:gd name="connsiteX3" fmla="*/ 0 w 3786414"/>
              <a:gd name="connsiteY3" fmla="*/ 3936716 h 393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6414" h="3936716">
                <a:moveTo>
                  <a:pt x="0" y="0"/>
                </a:moveTo>
                <a:lnTo>
                  <a:pt x="3786414" y="0"/>
                </a:lnTo>
                <a:lnTo>
                  <a:pt x="3786414" y="3936716"/>
                </a:lnTo>
                <a:lnTo>
                  <a:pt x="0" y="3936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71594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6F6051-8455-4540-BB45-B2D7DE67316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62829" y="5000694"/>
            <a:ext cx="4704522" cy="1444487"/>
          </a:xfrm>
          <a:custGeom>
            <a:avLst/>
            <a:gdLst>
              <a:gd name="connsiteX0" fmla="*/ 0 w 4704522"/>
              <a:gd name="connsiteY0" fmla="*/ 0 h 1444487"/>
              <a:gd name="connsiteX1" fmla="*/ 4704522 w 4704522"/>
              <a:gd name="connsiteY1" fmla="*/ 0 h 1444487"/>
              <a:gd name="connsiteX2" fmla="*/ 4704522 w 4704522"/>
              <a:gd name="connsiteY2" fmla="*/ 1444487 h 1444487"/>
              <a:gd name="connsiteX3" fmla="*/ 0 w 4704522"/>
              <a:gd name="connsiteY3" fmla="*/ 1444487 h 144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4522" h="1444487">
                <a:moveTo>
                  <a:pt x="0" y="0"/>
                </a:moveTo>
                <a:lnTo>
                  <a:pt x="4704522" y="0"/>
                </a:lnTo>
                <a:lnTo>
                  <a:pt x="4704522" y="1444487"/>
                </a:lnTo>
                <a:lnTo>
                  <a:pt x="0" y="1444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9844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32FF0FB-9F58-4AFC-9DBD-3F027C2B4C8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281715" y="2052646"/>
            <a:ext cx="3193142" cy="2752708"/>
          </a:xfrm>
          <a:custGeom>
            <a:avLst/>
            <a:gdLst>
              <a:gd name="connsiteX0" fmla="*/ 688178 w 3193142"/>
              <a:gd name="connsiteY0" fmla="*/ 0 h 2752708"/>
              <a:gd name="connsiteX1" fmla="*/ 2504965 w 3193142"/>
              <a:gd name="connsiteY1" fmla="*/ 0 h 2752708"/>
              <a:gd name="connsiteX2" fmla="*/ 3193142 w 3193142"/>
              <a:gd name="connsiteY2" fmla="*/ 1376354 h 2752708"/>
              <a:gd name="connsiteX3" fmla="*/ 2504965 w 3193142"/>
              <a:gd name="connsiteY3" fmla="*/ 2752708 h 2752708"/>
              <a:gd name="connsiteX4" fmla="*/ 688178 w 3193142"/>
              <a:gd name="connsiteY4" fmla="*/ 2752708 h 2752708"/>
              <a:gd name="connsiteX5" fmla="*/ 0 w 3193142"/>
              <a:gd name="connsiteY5" fmla="*/ 1376354 h 275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93142" h="2752708">
                <a:moveTo>
                  <a:pt x="688178" y="0"/>
                </a:moveTo>
                <a:lnTo>
                  <a:pt x="2504965" y="0"/>
                </a:lnTo>
                <a:lnTo>
                  <a:pt x="3193142" y="1376354"/>
                </a:lnTo>
                <a:lnTo>
                  <a:pt x="2504965" y="2752708"/>
                </a:lnTo>
                <a:lnTo>
                  <a:pt x="688178" y="2752708"/>
                </a:lnTo>
                <a:lnTo>
                  <a:pt x="0" y="13763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7663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6849F8-9D92-4CED-BC9F-C5DCB1E26FB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4192" y="2846"/>
            <a:ext cx="8027988" cy="6855154"/>
          </a:xfrm>
          <a:custGeom>
            <a:avLst/>
            <a:gdLst>
              <a:gd name="connsiteX0" fmla="*/ 5230549 w 8027988"/>
              <a:gd name="connsiteY0" fmla="*/ 1933 h 6855154"/>
              <a:gd name="connsiteX1" fmla="*/ 5445025 w 8027988"/>
              <a:gd name="connsiteY1" fmla="*/ 162849 h 6855154"/>
              <a:gd name="connsiteX2" fmla="*/ 8027988 w 8027988"/>
              <a:gd name="connsiteY2" fmla="*/ 3618044 h 6855154"/>
              <a:gd name="connsiteX3" fmla="*/ 5616169 w 8027988"/>
              <a:gd name="connsiteY3" fmla="*/ 6855154 h 6855154"/>
              <a:gd name="connsiteX4" fmla="*/ 0 w 8027988"/>
              <a:gd name="connsiteY4" fmla="*/ 6855154 h 6855154"/>
              <a:gd name="connsiteX5" fmla="*/ 5081672 w 8027988"/>
              <a:gd name="connsiteY5" fmla="*/ 63003 h 6855154"/>
              <a:gd name="connsiteX6" fmla="*/ 5230549 w 8027988"/>
              <a:gd name="connsiteY6" fmla="*/ 1933 h 685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27988" h="6855154">
                <a:moveTo>
                  <a:pt x="5230549" y="1933"/>
                </a:moveTo>
                <a:cubicBezTo>
                  <a:pt x="5287786" y="10863"/>
                  <a:pt x="5360111" y="52493"/>
                  <a:pt x="5445025" y="162849"/>
                </a:cubicBezTo>
                <a:cubicBezTo>
                  <a:pt x="8027988" y="3618044"/>
                  <a:pt x="8027988" y="3618044"/>
                  <a:pt x="8027988" y="3618044"/>
                </a:cubicBezTo>
                <a:cubicBezTo>
                  <a:pt x="5616169" y="6855154"/>
                  <a:pt x="5616169" y="6855154"/>
                  <a:pt x="5616169" y="6855154"/>
                </a:cubicBezTo>
                <a:lnTo>
                  <a:pt x="0" y="6855154"/>
                </a:lnTo>
                <a:cubicBezTo>
                  <a:pt x="5081672" y="63003"/>
                  <a:pt x="5081672" y="63003"/>
                  <a:pt x="5081672" y="63003"/>
                </a:cubicBezTo>
                <a:cubicBezTo>
                  <a:pt x="5081672" y="63003"/>
                  <a:pt x="5135154" y="-12949"/>
                  <a:pt x="5230549" y="1933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31400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2FC569-6EF3-47E0-9E6E-5962433D26F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198898" y="2221519"/>
            <a:ext cx="2414964" cy="2414964"/>
          </a:xfrm>
          <a:custGeom>
            <a:avLst/>
            <a:gdLst>
              <a:gd name="connsiteX0" fmla="*/ 1207482 w 2414964"/>
              <a:gd name="connsiteY0" fmla="*/ 0 h 2414964"/>
              <a:gd name="connsiteX1" fmla="*/ 2414964 w 2414964"/>
              <a:gd name="connsiteY1" fmla="*/ 1207482 h 2414964"/>
              <a:gd name="connsiteX2" fmla="*/ 1207482 w 2414964"/>
              <a:gd name="connsiteY2" fmla="*/ 2414964 h 2414964"/>
              <a:gd name="connsiteX3" fmla="*/ 0 w 2414964"/>
              <a:gd name="connsiteY3" fmla="*/ 1207482 h 2414964"/>
              <a:gd name="connsiteX4" fmla="*/ 1207482 w 2414964"/>
              <a:gd name="connsiteY4" fmla="*/ 0 h 241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4964" h="2414964">
                <a:moveTo>
                  <a:pt x="1207482" y="0"/>
                </a:moveTo>
                <a:cubicBezTo>
                  <a:pt x="1874356" y="0"/>
                  <a:pt x="2414964" y="540608"/>
                  <a:pt x="2414964" y="1207482"/>
                </a:cubicBezTo>
                <a:cubicBezTo>
                  <a:pt x="2414964" y="1874356"/>
                  <a:pt x="1874356" y="2414964"/>
                  <a:pt x="1207482" y="2414964"/>
                </a:cubicBezTo>
                <a:cubicBezTo>
                  <a:pt x="540608" y="2414964"/>
                  <a:pt x="0" y="1874356"/>
                  <a:pt x="0" y="1207482"/>
                </a:cubicBezTo>
                <a:cubicBezTo>
                  <a:pt x="0" y="540608"/>
                  <a:pt x="540608" y="0"/>
                  <a:pt x="1207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5826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709864-4E2D-43D9-9CAF-FE7C8F8D7E5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586329" y="2169886"/>
            <a:ext cx="2590190" cy="2518228"/>
          </a:xfrm>
          <a:custGeom>
            <a:avLst/>
            <a:gdLst>
              <a:gd name="connsiteX0" fmla="*/ 0 w 2590190"/>
              <a:gd name="connsiteY0" fmla="*/ 0 h 2518228"/>
              <a:gd name="connsiteX1" fmla="*/ 2590190 w 2590190"/>
              <a:gd name="connsiteY1" fmla="*/ 0 h 2518228"/>
              <a:gd name="connsiteX2" fmla="*/ 2590190 w 2590190"/>
              <a:gd name="connsiteY2" fmla="*/ 2518228 h 2518228"/>
              <a:gd name="connsiteX3" fmla="*/ 0 w 2590190"/>
              <a:gd name="connsiteY3" fmla="*/ 2518228 h 251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0190" h="2518228">
                <a:moveTo>
                  <a:pt x="0" y="0"/>
                </a:moveTo>
                <a:lnTo>
                  <a:pt x="2590190" y="0"/>
                </a:lnTo>
                <a:lnTo>
                  <a:pt x="2590190" y="2518228"/>
                </a:lnTo>
                <a:lnTo>
                  <a:pt x="0" y="2518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4605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D98BBBB-523A-4352-A22C-E491512349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0803" y="1885950"/>
            <a:ext cx="3208647" cy="3086100"/>
          </a:xfrm>
          <a:custGeom>
            <a:avLst/>
            <a:gdLst>
              <a:gd name="connsiteX0" fmla="*/ 0 w 3208647"/>
              <a:gd name="connsiteY0" fmla="*/ 0 h 3086100"/>
              <a:gd name="connsiteX1" fmla="*/ 3208647 w 3208647"/>
              <a:gd name="connsiteY1" fmla="*/ 0 h 3086100"/>
              <a:gd name="connsiteX2" fmla="*/ 3208647 w 3208647"/>
              <a:gd name="connsiteY2" fmla="*/ 3086100 h 3086100"/>
              <a:gd name="connsiteX3" fmla="*/ 0 w 3208647"/>
              <a:gd name="connsiteY3" fmla="*/ 3086100 h 308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647" h="3086100">
                <a:moveTo>
                  <a:pt x="0" y="0"/>
                </a:moveTo>
                <a:lnTo>
                  <a:pt x="3208647" y="0"/>
                </a:lnTo>
                <a:lnTo>
                  <a:pt x="3208647" y="3086100"/>
                </a:lnTo>
                <a:lnTo>
                  <a:pt x="0" y="3086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177969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6C56275-39FF-4B6E-B346-A033D9C3968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" y="1789042"/>
            <a:ext cx="3283017" cy="4078357"/>
          </a:xfrm>
          <a:custGeom>
            <a:avLst/>
            <a:gdLst>
              <a:gd name="connsiteX0" fmla="*/ 0 w 3283017"/>
              <a:gd name="connsiteY0" fmla="*/ 0 h 4078357"/>
              <a:gd name="connsiteX1" fmla="*/ 3283017 w 3283017"/>
              <a:gd name="connsiteY1" fmla="*/ 0 h 4078357"/>
              <a:gd name="connsiteX2" fmla="*/ 3283017 w 3283017"/>
              <a:gd name="connsiteY2" fmla="*/ 4078357 h 4078357"/>
              <a:gd name="connsiteX3" fmla="*/ 0 w 3283017"/>
              <a:gd name="connsiteY3" fmla="*/ 4078357 h 4078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3017" h="4078357">
                <a:moveTo>
                  <a:pt x="0" y="0"/>
                </a:moveTo>
                <a:lnTo>
                  <a:pt x="3283017" y="0"/>
                </a:lnTo>
                <a:lnTo>
                  <a:pt x="3283017" y="4078357"/>
                </a:lnTo>
                <a:lnTo>
                  <a:pt x="0" y="40783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6D4F809-2463-4262-B70E-8104E8A6316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68915" y="1789043"/>
            <a:ext cx="3283017" cy="3279914"/>
          </a:xfrm>
          <a:custGeom>
            <a:avLst/>
            <a:gdLst>
              <a:gd name="connsiteX0" fmla="*/ 0 w 3283017"/>
              <a:gd name="connsiteY0" fmla="*/ 0 h 3279914"/>
              <a:gd name="connsiteX1" fmla="*/ 3283017 w 3283017"/>
              <a:gd name="connsiteY1" fmla="*/ 0 h 3279914"/>
              <a:gd name="connsiteX2" fmla="*/ 3283017 w 3283017"/>
              <a:gd name="connsiteY2" fmla="*/ 3279914 h 3279914"/>
              <a:gd name="connsiteX3" fmla="*/ 0 w 3283017"/>
              <a:gd name="connsiteY3" fmla="*/ 3279914 h 327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3017" h="3279914">
                <a:moveTo>
                  <a:pt x="0" y="0"/>
                </a:moveTo>
                <a:lnTo>
                  <a:pt x="3283017" y="0"/>
                </a:lnTo>
                <a:lnTo>
                  <a:pt x="3283017" y="3279914"/>
                </a:lnTo>
                <a:lnTo>
                  <a:pt x="0" y="3279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738792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F751DD1-F72D-4521-BA10-2B1EBD56E11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49308" y="381965"/>
            <a:ext cx="8360865" cy="6094070"/>
          </a:xfrm>
          <a:custGeom>
            <a:avLst/>
            <a:gdLst>
              <a:gd name="connsiteX0" fmla="*/ 0 w 8360865"/>
              <a:gd name="connsiteY0" fmla="*/ 0 h 6094070"/>
              <a:gd name="connsiteX1" fmla="*/ 8360865 w 8360865"/>
              <a:gd name="connsiteY1" fmla="*/ 0 h 6094070"/>
              <a:gd name="connsiteX2" fmla="*/ 8360865 w 8360865"/>
              <a:gd name="connsiteY2" fmla="*/ 6094070 h 6094070"/>
              <a:gd name="connsiteX3" fmla="*/ 0 w 8360865"/>
              <a:gd name="connsiteY3" fmla="*/ 6094070 h 6094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60865" h="6094070">
                <a:moveTo>
                  <a:pt x="0" y="0"/>
                </a:moveTo>
                <a:lnTo>
                  <a:pt x="8360865" y="0"/>
                </a:lnTo>
                <a:lnTo>
                  <a:pt x="8360865" y="6094070"/>
                </a:lnTo>
                <a:lnTo>
                  <a:pt x="0" y="60940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5803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2AA8D6-EEF2-406E-93CA-563B05EED24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985750" y="2459389"/>
            <a:ext cx="3333750" cy="2836512"/>
          </a:xfrm>
          <a:custGeom>
            <a:avLst/>
            <a:gdLst>
              <a:gd name="connsiteX0" fmla="*/ 0 w 3333750"/>
              <a:gd name="connsiteY0" fmla="*/ 0 h 2836512"/>
              <a:gd name="connsiteX1" fmla="*/ 3333750 w 3333750"/>
              <a:gd name="connsiteY1" fmla="*/ 0 h 2836512"/>
              <a:gd name="connsiteX2" fmla="*/ 3333750 w 3333750"/>
              <a:gd name="connsiteY2" fmla="*/ 2836512 h 2836512"/>
              <a:gd name="connsiteX3" fmla="*/ 0 w 3333750"/>
              <a:gd name="connsiteY3" fmla="*/ 2836512 h 283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3750" h="2836512">
                <a:moveTo>
                  <a:pt x="0" y="0"/>
                </a:moveTo>
                <a:lnTo>
                  <a:pt x="3333750" y="0"/>
                </a:lnTo>
                <a:lnTo>
                  <a:pt x="3333750" y="2836512"/>
                </a:lnTo>
                <a:lnTo>
                  <a:pt x="0" y="28365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DF88F3-2A42-4B09-81D8-7ED55C41ED1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523187" y="2459388"/>
            <a:ext cx="3333750" cy="2836512"/>
          </a:xfrm>
          <a:custGeom>
            <a:avLst/>
            <a:gdLst>
              <a:gd name="connsiteX0" fmla="*/ 0 w 3333750"/>
              <a:gd name="connsiteY0" fmla="*/ 0 h 2836512"/>
              <a:gd name="connsiteX1" fmla="*/ 3333750 w 3333750"/>
              <a:gd name="connsiteY1" fmla="*/ 0 h 2836512"/>
              <a:gd name="connsiteX2" fmla="*/ 3333750 w 3333750"/>
              <a:gd name="connsiteY2" fmla="*/ 2836512 h 2836512"/>
              <a:gd name="connsiteX3" fmla="*/ 0 w 3333750"/>
              <a:gd name="connsiteY3" fmla="*/ 2836512 h 283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3750" h="2836512">
                <a:moveTo>
                  <a:pt x="0" y="0"/>
                </a:moveTo>
                <a:lnTo>
                  <a:pt x="3333750" y="0"/>
                </a:lnTo>
                <a:lnTo>
                  <a:pt x="3333750" y="2836512"/>
                </a:lnTo>
                <a:lnTo>
                  <a:pt x="0" y="28365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9D85B30-831C-4F3C-A39E-468BA203F63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315934" y="1"/>
            <a:ext cx="8003566" cy="2358887"/>
          </a:xfrm>
          <a:custGeom>
            <a:avLst/>
            <a:gdLst>
              <a:gd name="connsiteX0" fmla="*/ 0 w 8003566"/>
              <a:gd name="connsiteY0" fmla="*/ 0 h 2358887"/>
              <a:gd name="connsiteX1" fmla="*/ 8003566 w 8003566"/>
              <a:gd name="connsiteY1" fmla="*/ 0 h 2358887"/>
              <a:gd name="connsiteX2" fmla="*/ 8003566 w 8003566"/>
              <a:gd name="connsiteY2" fmla="*/ 2358887 h 2358887"/>
              <a:gd name="connsiteX3" fmla="*/ 0 w 8003566"/>
              <a:gd name="connsiteY3" fmla="*/ 2358887 h 235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3566" h="2358887">
                <a:moveTo>
                  <a:pt x="0" y="0"/>
                </a:moveTo>
                <a:lnTo>
                  <a:pt x="8003566" y="0"/>
                </a:lnTo>
                <a:lnTo>
                  <a:pt x="8003566" y="2358887"/>
                </a:lnTo>
                <a:lnTo>
                  <a:pt x="0" y="23588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8692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91125C2-2B93-4D90-86B6-D48B3E38572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096000" y="1437928"/>
            <a:ext cx="5007428" cy="2595332"/>
          </a:xfrm>
          <a:custGeom>
            <a:avLst/>
            <a:gdLst>
              <a:gd name="connsiteX0" fmla="*/ 0 w 5007428"/>
              <a:gd name="connsiteY0" fmla="*/ 0 h 2595332"/>
              <a:gd name="connsiteX1" fmla="*/ 5007428 w 5007428"/>
              <a:gd name="connsiteY1" fmla="*/ 0 h 2595332"/>
              <a:gd name="connsiteX2" fmla="*/ 5007428 w 5007428"/>
              <a:gd name="connsiteY2" fmla="*/ 2595332 h 2595332"/>
              <a:gd name="connsiteX3" fmla="*/ 0 w 5007428"/>
              <a:gd name="connsiteY3" fmla="*/ 2595332 h 259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7428" h="2595332">
                <a:moveTo>
                  <a:pt x="0" y="0"/>
                </a:moveTo>
                <a:lnTo>
                  <a:pt x="5007428" y="0"/>
                </a:lnTo>
                <a:lnTo>
                  <a:pt x="5007428" y="2595332"/>
                </a:lnTo>
                <a:lnTo>
                  <a:pt x="0" y="25953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C9BA306-01C4-49B5-B837-A9BFD0E5019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72440" y="440870"/>
            <a:ext cx="5144589" cy="5974445"/>
          </a:xfrm>
          <a:custGeom>
            <a:avLst/>
            <a:gdLst>
              <a:gd name="connsiteX0" fmla="*/ 0 w 5144589"/>
              <a:gd name="connsiteY0" fmla="*/ 0 h 5974445"/>
              <a:gd name="connsiteX1" fmla="*/ 5144589 w 5144589"/>
              <a:gd name="connsiteY1" fmla="*/ 0 h 5974445"/>
              <a:gd name="connsiteX2" fmla="*/ 5144589 w 5144589"/>
              <a:gd name="connsiteY2" fmla="*/ 5974445 h 5974445"/>
              <a:gd name="connsiteX3" fmla="*/ 0 w 5144589"/>
              <a:gd name="connsiteY3" fmla="*/ 5974445 h 5974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4589" h="5974445">
                <a:moveTo>
                  <a:pt x="0" y="0"/>
                </a:moveTo>
                <a:lnTo>
                  <a:pt x="5144589" y="0"/>
                </a:lnTo>
                <a:lnTo>
                  <a:pt x="5144589" y="5974445"/>
                </a:lnTo>
                <a:lnTo>
                  <a:pt x="0" y="59744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82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FB64350-8ED4-4916-9080-840AFEDE25F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359382" y="1814513"/>
            <a:ext cx="3457575" cy="2641600"/>
          </a:xfrm>
          <a:custGeom>
            <a:avLst/>
            <a:gdLst>
              <a:gd name="connsiteX0" fmla="*/ 1764757 w 3457575"/>
              <a:gd name="connsiteY0" fmla="*/ 0 h 2641600"/>
              <a:gd name="connsiteX1" fmla="*/ 3457575 w 3457575"/>
              <a:gd name="connsiteY1" fmla="*/ 2641600 h 2641600"/>
              <a:gd name="connsiteX2" fmla="*/ 1883906 w 3457575"/>
              <a:gd name="connsiteY2" fmla="*/ 2641600 h 2641600"/>
              <a:gd name="connsiteX3" fmla="*/ 1636616 w 3457575"/>
              <a:gd name="connsiteY3" fmla="*/ 2641600 h 2641600"/>
              <a:gd name="connsiteX4" fmla="*/ 0 w 3457575"/>
              <a:gd name="connsiteY4" fmla="*/ 2641600 h 2641600"/>
              <a:gd name="connsiteX5" fmla="*/ 1764757 w 3457575"/>
              <a:gd name="connsiteY5" fmla="*/ 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7575" h="2641600">
                <a:moveTo>
                  <a:pt x="1764757" y="0"/>
                </a:moveTo>
                <a:cubicBezTo>
                  <a:pt x="1764757" y="0"/>
                  <a:pt x="3178811" y="529667"/>
                  <a:pt x="3457575" y="2641600"/>
                </a:cubicBezTo>
                <a:cubicBezTo>
                  <a:pt x="3457575" y="2641600"/>
                  <a:pt x="3457575" y="2641600"/>
                  <a:pt x="1883906" y="2641600"/>
                </a:cubicBezTo>
                <a:lnTo>
                  <a:pt x="1636616" y="2641600"/>
                </a:lnTo>
                <a:cubicBezTo>
                  <a:pt x="1636616" y="2641600"/>
                  <a:pt x="1636616" y="2641600"/>
                  <a:pt x="0" y="2641600"/>
                </a:cubicBezTo>
                <a:cubicBezTo>
                  <a:pt x="146127" y="1566557"/>
                  <a:pt x="748617" y="576798"/>
                  <a:pt x="17647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6E20E4-452F-4BFD-AB94-D173DF9872B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42135" y="1814513"/>
            <a:ext cx="3457575" cy="2641600"/>
          </a:xfrm>
          <a:custGeom>
            <a:avLst/>
            <a:gdLst>
              <a:gd name="connsiteX0" fmla="*/ 1764757 w 3457575"/>
              <a:gd name="connsiteY0" fmla="*/ 0 h 2641600"/>
              <a:gd name="connsiteX1" fmla="*/ 3457575 w 3457575"/>
              <a:gd name="connsiteY1" fmla="*/ 2641600 h 2641600"/>
              <a:gd name="connsiteX2" fmla="*/ 1883906 w 3457575"/>
              <a:gd name="connsiteY2" fmla="*/ 2641600 h 2641600"/>
              <a:gd name="connsiteX3" fmla="*/ 1636616 w 3457575"/>
              <a:gd name="connsiteY3" fmla="*/ 2641600 h 2641600"/>
              <a:gd name="connsiteX4" fmla="*/ 0 w 3457575"/>
              <a:gd name="connsiteY4" fmla="*/ 2641600 h 2641600"/>
              <a:gd name="connsiteX5" fmla="*/ 1764757 w 3457575"/>
              <a:gd name="connsiteY5" fmla="*/ 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7575" h="2641600">
                <a:moveTo>
                  <a:pt x="1764757" y="0"/>
                </a:moveTo>
                <a:cubicBezTo>
                  <a:pt x="1764757" y="0"/>
                  <a:pt x="3178811" y="529667"/>
                  <a:pt x="3457575" y="2641600"/>
                </a:cubicBezTo>
                <a:cubicBezTo>
                  <a:pt x="3457575" y="2641600"/>
                  <a:pt x="3457575" y="2641600"/>
                  <a:pt x="1883906" y="2641600"/>
                </a:cubicBezTo>
                <a:lnTo>
                  <a:pt x="1636616" y="2641600"/>
                </a:lnTo>
                <a:cubicBezTo>
                  <a:pt x="1636616" y="2641600"/>
                  <a:pt x="1636616" y="2641600"/>
                  <a:pt x="0" y="2641600"/>
                </a:cubicBezTo>
                <a:cubicBezTo>
                  <a:pt x="146126" y="1566557"/>
                  <a:pt x="748617" y="576798"/>
                  <a:pt x="17647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905BE01-5D00-4D07-94E2-449683B914F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076627" y="1814513"/>
            <a:ext cx="3457575" cy="2641600"/>
          </a:xfrm>
          <a:custGeom>
            <a:avLst/>
            <a:gdLst>
              <a:gd name="connsiteX0" fmla="*/ 1764757 w 3457575"/>
              <a:gd name="connsiteY0" fmla="*/ 0 h 2641600"/>
              <a:gd name="connsiteX1" fmla="*/ 3457575 w 3457575"/>
              <a:gd name="connsiteY1" fmla="*/ 2641600 h 2641600"/>
              <a:gd name="connsiteX2" fmla="*/ 1883906 w 3457575"/>
              <a:gd name="connsiteY2" fmla="*/ 2641600 h 2641600"/>
              <a:gd name="connsiteX3" fmla="*/ 1636616 w 3457575"/>
              <a:gd name="connsiteY3" fmla="*/ 2641600 h 2641600"/>
              <a:gd name="connsiteX4" fmla="*/ 0 w 3457575"/>
              <a:gd name="connsiteY4" fmla="*/ 2641600 h 2641600"/>
              <a:gd name="connsiteX5" fmla="*/ 1764757 w 3457575"/>
              <a:gd name="connsiteY5" fmla="*/ 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7575" h="2641600">
                <a:moveTo>
                  <a:pt x="1764757" y="0"/>
                </a:moveTo>
                <a:cubicBezTo>
                  <a:pt x="1764757" y="0"/>
                  <a:pt x="3178811" y="529667"/>
                  <a:pt x="3457575" y="2641600"/>
                </a:cubicBezTo>
                <a:cubicBezTo>
                  <a:pt x="3457575" y="2641600"/>
                  <a:pt x="3457575" y="2641600"/>
                  <a:pt x="1883906" y="2641600"/>
                </a:cubicBezTo>
                <a:lnTo>
                  <a:pt x="1636616" y="2641600"/>
                </a:lnTo>
                <a:cubicBezTo>
                  <a:pt x="1636616" y="2641600"/>
                  <a:pt x="1636616" y="2641600"/>
                  <a:pt x="0" y="2641600"/>
                </a:cubicBezTo>
                <a:cubicBezTo>
                  <a:pt x="146127" y="1566557"/>
                  <a:pt x="748617" y="576798"/>
                  <a:pt x="17647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723492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1AF67B-B5AB-44AD-AC6C-3C0D585BC28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835346" y="2221175"/>
            <a:ext cx="2970368" cy="2970368"/>
          </a:xfrm>
          <a:custGeom>
            <a:avLst/>
            <a:gdLst>
              <a:gd name="connsiteX0" fmla="*/ 1485184 w 2970368"/>
              <a:gd name="connsiteY0" fmla="*/ 0 h 2970368"/>
              <a:gd name="connsiteX1" fmla="*/ 2970368 w 2970368"/>
              <a:gd name="connsiteY1" fmla="*/ 1485184 h 2970368"/>
              <a:gd name="connsiteX2" fmla="*/ 1485184 w 2970368"/>
              <a:gd name="connsiteY2" fmla="*/ 2970368 h 2970368"/>
              <a:gd name="connsiteX3" fmla="*/ 0 w 2970368"/>
              <a:gd name="connsiteY3" fmla="*/ 1485184 h 2970368"/>
              <a:gd name="connsiteX4" fmla="*/ 1485184 w 2970368"/>
              <a:gd name="connsiteY4" fmla="*/ 0 h 2970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0368" h="2970368">
                <a:moveTo>
                  <a:pt x="1485184" y="0"/>
                </a:moveTo>
                <a:cubicBezTo>
                  <a:pt x="2305428" y="0"/>
                  <a:pt x="2970368" y="664940"/>
                  <a:pt x="2970368" y="1485184"/>
                </a:cubicBezTo>
                <a:cubicBezTo>
                  <a:pt x="2970368" y="2305428"/>
                  <a:pt x="2305428" y="2970368"/>
                  <a:pt x="1485184" y="2970368"/>
                </a:cubicBezTo>
                <a:cubicBezTo>
                  <a:pt x="664940" y="2970368"/>
                  <a:pt x="0" y="2305428"/>
                  <a:pt x="0" y="1485184"/>
                </a:cubicBezTo>
                <a:cubicBezTo>
                  <a:pt x="0" y="664940"/>
                  <a:pt x="664940" y="0"/>
                  <a:pt x="14851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232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774DF3-2250-44ED-BAF3-01EF8D9AA8A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958158" y="859971"/>
            <a:ext cx="5239570" cy="2931886"/>
          </a:xfrm>
          <a:custGeom>
            <a:avLst/>
            <a:gdLst>
              <a:gd name="connsiteX0" fmla="*/ 0 w 5239570"/>
              <a:gd name="connsiteY0" fmla="*/ 0 h 2931886"/>
              <a:gd name="connsiteX1" fmla="*/ 5239570 w 5239570"/>
              <a:gd name="connsiteY1" fmla="*/ 0 h 2931886"/>
              <a:gd name="connsiteX2" fmla="*/ 5239570 w 5239570"/>
              <a:gd name="connsiteY2" fmla="*/ 2931886 h 2931886"/>
              <a:gd name="connsiteX3" fmla="*/ 0 w 5239570"/>
              <a:gd name="connsiteY3" fmla="*/ 2931886 h 293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9570" h="2931886">
                <a:moveTo>
                  <a:pt x="0" y="0"/>
                </a:moveTo>
                <a:lnTo>
                  <a:pt x="5239570" y="0"/>
                </a:lnTo>
                <a:lnTo>
                  <a:pt x="5239570" y="2931886"/>
                </a:lnTo>
                <a:lnTo>
                  <a:pt x="0" y="2931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1AD4E7C-A108-4D51-BA41-F92C07BAD8E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280444" y="3915231"/>
            <a:ext cx="2917284" cy="2082799"/>
          </a:xfrm>
          <a:custGeom>
            <a:avLst/>
            <a:gdLst>
              <a:gd name="connsiteX0" fmla="*/ 0 w 2917284"/>
              <a:gd name="connsiteY0" fmla="*/ 0 h 2082799"/>
              <a:gd name="connsiteX1" fmla="*/ 2917284 w 2917284"/>
              <a:gd name="connsiteY1" fmla="*/ 0 h 2082799"/>
              <a:gd name="connsiteX2" fmla="*/ 2917284 w 2917284"/>
              <a:gd name="connsiteY2" fmla="*/ 2082799 h 2082799"/>
              <a:gd name="connsiteX3" fmla="*/ 0 w 2917284"/>
              <a:gd name="connsiteY3" fmla="*/ 2082799 h 208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284" h="2082799">
                <a:moveTo>
                  <a:pt x="0" y="0"/>
                </a:moveTo>
                <a:lnTo>
                  <a:pt x="2917284" y="0"/>
                </a:lnTo>
                <a:lnTo>
                  <a:pt x="2917284" y="2082799"/>
                </a:lnTo>
                <a:lnTo>
                  <a:pt x="0" y="20827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9C2B4DA-7D3B-44A8-9F2A-866D36B2375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958158" y="3915230"/>
            <a:ext cx="2191614" cy="2082799"/>
          </a:xfrm>
          <a:custGeom>
            <a:avLst/>
            <a:gdLst>
              <a:gd name="connsiteX0" fmla="*/ 0 w 2191614"/>
              <a:gd name="connsiteY0" fmla="*/ 0 h 2082799"/>
              <a:gd name="connsiteX1" fmla="*/ 2191614 w 2191614"/>
              <a:gd name="connsiteY1" fmla="*/ 0 h 2082799"/>
              <a:gd name="connsiteX2" fmla="*/ 2191614 w 2191614"/>
              <a:gd name="connsiteY2" fmla="*/ 2082799 h 2082799"/>
              <a:gd name="connsiteX3" fmla="*/ 0 w 2191614"/>
              <a:gd name="connsiteY3" fmla="*/ 2082799 h 208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14" h="2082799">
                <a:moveTo>
                  <a:pt x="0" y="0"/>
                </a:moveTo>
                <a:lnTo>
                  <a:pt x="2191614" y="0"/>
                </a:lnTo>
                <a:lnTo>
                  <a:pt x="2191614" y="2082799"/>
                </a:lnTo>
                <a:lnTo>
                  <a:pt x="0" y="20827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180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43ED77A-0601-4166-97A4-691D77B3EDC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0" y="3164114"/>
            <a:ext cx="4362450" cy="3693886"/>
          </a:xfrm>
          <a:custGeom>
            <a:avLst/>
            <a:gdLst>
              <a:gd name="connsiteX0" fmla="*/ 0 w 4362450"/>
              <a:gd name="connsiteY0" fmla="*/ 0 h 3693886"/>
              <a:gd name="connsiteX1" fmla="*/ 4362450 w 4362450"/>
              <a:gd name="connsiteY1" fmla="*/ 0 h 3693886"/>
              <a:gd name="connsiteX2" fmla="*/ 4362450 w 4362450"/>
              <a:gd name="connsiteY2" fmla="*/ 3693886 h 3693886"/>
              <a:gd name="connsiteX3" fmla="*/ 0 w 4362450"/>
              <a:gd name="connsiteY3" fmla="*/ 3693886 h 369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0" h="3693886">
                <a:moveTo>
                  <a:pt x="0" y="0"/>
                </a:moveTo>
                <a:lnTo>
                  <a:pt x="4362450" y="0"/>
                </a:lnTo>
                <a:lnTo>
                  <a:pt x="4362450" y="3693886"/>
                </a:lnTo>
                <a:lnTo>
                  <a:pt x="0" y="3693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1427B62-E370-4F62-9C04-81AE90DC978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764065" y="0"/>
            <a:ext cx="3223440" cy="3009900"/>
          </a:xfrm>
          <a:custGeom>
            <a:avLst/>
            <a:gdLst>
              <a:gd name="connsiteX0" fmla="*/ 0 w 3223440"/>
              <a:gd name="connsiteY0" fmla="*/ 0 h 3009900"/>
              <a:gd name="connsiteX1" fmla="*/ 3223440 w 3223440"/>
              <a:gd name="connsiteY1" fmla="*/ 0 h 3009900"/>
              <a:gd name="connsiteX2" fmla="*/ 3223440 w 3223440"/>
              <a:gd name="connsiteY2" fmla="*/ 3009900 h 3009900"/>
              <a:gd name="connsiteX3" fmla="*/ 0 w 3223440"/>
              <a:gd name="connsiteY3" fmla="*/ 3009900 h 300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3440" h="3009900">
                <a:moveTo>
                  <a:pt x="0" y="0"/>
                </a:moveTo>
                <a:lnTo>
                  <a:pt x="3223440" y="0"/>
                </a:lnTo>
                <a:lnTo>
                  <a:pt x="3223440" y="3009900"/>
                </a:lnTo>
                <a:lnTo>
                  <a:pt x="0" y="3009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3CA5489-1108-4BAC-85C4-241688F27F7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128385" y="0"/>
            <a:ext cx="4730115" cy="3009900"/>
          </a:xfrm>
          <a:custGeom>
            <a:avLst/>
            <a:gdLst>
              <a:gd name="connsiteX0" fmla="*/ 0 w 4730115"/>
              <a:gd name="connsiteY0" fmla="*/ 0 h 3009900"/>
              <a:gd name="connsiteX1" fmla="*/ 4730115 w 4730115"/>
              <a:gd name="connsiteY1" fmla="*/ 0 h 3009900"/>
              <a:gd name="connsiteX2" fmla="*/ 4730115 w 4730115"/>
              <a:gd name="connsiteY2" fmla="*/ 3009900 h 3009900"/>
              <a:gd name="connsiteX3" fmla="*/ 0 w 4730115"/>
              <a:gd name="connsiteY3" fmla="*/ 3009900 h 300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0115" h="3009900">
                <a:moveTo>
                  <a:pt x="0" y="0"/>
                </a:moveTo>
                <a:lnTo>
                  <a:pt x="4730115" y="0"/>
                </a:lnTo>
                <a:lnTo>
                  <a:pt x="4730115" y="3009900"/>
                </a:lnTo>
                <a:lnTo>
                  <a:pt x="0" y="3009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550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AB7B7E3-7C16-4B64-8AF9-D4DA7EE751A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969192" y="3893005"/>
            <a:ext cx="2097484" cy="2097484"/>
          </a:xfrm>
          <a:custGeom>
            <a:avLst/>
            <a:gdLst>
              <a:gd name="connsiteX0" fmla="*/ 1048742 w 2097484"/>
              <a:gd name="connsiteY0" fmla="*/ 0 h 2097484"/>
              <a:gd name="connsiteX1" fmla="*/ 2097484 w 2097484"/>
              <a:gd name="connsiteY1" fmla="*/ 1048742 h 2097484"/>
              <a:gd name="connsiteX2" fmla="*/ 1048742 w 2097484"/>
              <a:gd name="connsiteY2" fmla="*/ 2097484 h 2097484"/>
              <a:gd name="connsiteX3" fmla="*/ 0 w 2097484"/>
              <a:gd name="connsiteY3" fmla="*/ 1048742 h 2097484"/>
              <a:gd name="connsiteX4" fmla="*/ 1048742 w 2097484"/>
              <a:gd name="connsiteY4" fmla="*/ 0 h 209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7484" h="2097484">
                <a:moveTo>
                  <a:pt x="1048742" y="0"/>
                </a:moveTo>
                <a:cubicBezTo>
                  <a:pt x="1627946" y="0"/>
                  <a:pt x="2097484" y="469538"/>
                  <a:pt x="2097484" y="1048742"/>
                </a:cubicBezTo>
                <a:cubicBezTo>
                  <a:pt x="2097484" y="1627946"/>
                  <a:pt x="1627946" y="2097484"/>
                  <a:pt x="1048742" y="2097484"/>
                </a:cubicBezTo>
                <a:cubicBezTo>
                  <a:pt x="469538" y="2097484"/>
                  <a:pt x="0" y="1627946"/>
                  <a:pt x="0" y="1048742"/>
                </a:cubicBezTo>
                <a:cubicBezTo>
                  <a:pt x="0" y="469538"/>
                  <a:pt x="469538" y="0"/>
                  <a:pt x="10487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B46AFB-F595-4822-A189-2D4099603213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0" y="0"/>
            <a:ext cx="6569105" cy="6858000"/>
          </a:xfrm>
          <a:custGeom>
            <a:avLst/>
            <a:gdLst>
              <a:gd name="connsiteX0" fmla="*/ 0 w 6569105"/>
              <a:gd name="connsiteY0" fmla="*/ 0 h 6858000"/>
              <a:gd name="connsiteX1" fmla="*/ 6569105 w 6569105"/>
              <a:gd name="connsiteY1" fmla="*/ 0 h 6858000"/>
              <a:gd name="connsiteX2" fmla="*/ 3034698 w 6569105"/>
              <a:gd name="connsiteY2" fmla="*/ 6858000 h 6858000"/>
              <a:gd name="connsiteX3" fmla="*/ 0 w 656910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105" h="6858000">
                <a:moveTo>
                  <a:pt x="0" y="0"/>
                </a:moveTo>
                <a:lnTo>
                  <a:pt x="6569105" y="0"/>
                </a:lnTo>
                <a:lnTo>
                  <a:pt x="303469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2F6FB45-0596-4D40-85E2-A13671FDF8F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510969" y="674375"/>
            <a:ext cx="2097484" cy="2097484"/>
          </a:xfrm>
          <a:custGeom>
            <a:avLst/>
            <a:gdLst>
              <a:gd name="connsiteX0" fmla="*/ 1048742 w 2097484"/>
              <a:gd name="connsiteY0" fmla="*/ 0 h 2097484"/>
              <a:gd name="connsiteX1" fmla="*/ 2097484 w 2097484"/>
              <a:gd name="connsiteY1" fmla="*/ 1048742 h 2097484"/>
              <a:gd name="connsiteX2" fmla="*/ 1048742 w 2097484"/>
              <a:gd name="connsiteY2" fmla="*/ 2097484 h 2097484"/>
              <a:gd name="connsiteX3" fmla="*/ 0 w 2097484"/>
              <a:gd name="connsiteY3" fmla="*/ 1048742 h 2097484"/>
              <a:gd name="connsiteX4" fmla="*/ 1048742 w 2097484"/>
              <a:gd name="connsiteY4" fmla="*/ 0 h 209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7484" h="2097484">
                <a:moveTo>
                  <a:pt x="1048742" y="0"/>
                </a:moveTo>
                <a:cubicBezTo>
                  <a:pt x="1627946" y="0"/>
                  <a:pt x="2097484" y="469538"/>
                  <a:pt x="2097484" y="1048742"/>
                </a:cubicBezTo>
                <a:cubicBezTo>
                  <a:pt x="2097484" y="1627946"/>
                  <a:pt x="1627946" y="2097484"/>
                  <a:pt x="1048742" y="2097484"/>
                </a:cubicBezTo>
                <a:cubicBezTo>
                  <a:pt x="469538" y="2097484"/>
                  <a:pt x="0" y="1627946"/>
                  <a:pt x="0" y="1048742"/>
                </a:cubicBezTo>
                <a:cubicBezTo>
                  <a:pt x="0" y="469538"/>
                  <a:pt x="469538" y="0"/>
                  <a:pt x="10487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249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3A5FA5-5D39-4FE2-A83B-552A712F74C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524500" y="2033588"/>
            <a:ext cx="2906566" cy="3976915"/>
          </a:xfrm>
          <a:custGeom>
            <a:avLst/>
            <a:gdLst>
              <a:gd name="connsiteX0" fmla="*/ 0 w 2906566"/>
              <a:gd name="connsiteY0" fmla="*/ 0 h 3976915"/>
              <a:gd name="connsiteX1" fmla="*/ 2906566 w 2906566"/>
              <a:gd name="connsiteY1" fmla="*/ 0 h 3976915"/>
              <a:gd name="connsiteX2" fmla="*/ 2906566 w 2906566"/>
              <a:gd name="connsiteY2" fmla="*/ 3976915 h 3976915"/>
              <a:gd name="connsiteX3" fmla="*/ 0 w 2906566"/>
              <a:gd name="connsiteY3" fmla="*/ 3976915 h 397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6566" h="3976915">
                <a:moveTo>
                  <a:pt x="0" y="0"/>
                </a:moveTo>
                <a:lnTo>
                  <a:pt x="2906566" y="0"/>
                </a:lnTo>
                <a:lnTo>
                  <a:pt x="2906566" y="3976915"/>
                </a:lnTo>
                <a:lnTo>
                  <a:pt x="0" y="3976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715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2BA42EF-1107-4181-A67C-CC2803884C5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-2387475" y="-300300"/>
            <a:ext cx="9173229" cy="8856467"/>
          </a:xfrm>
          <a:custGeom>
            <a:avLst/>
            <a:gdLst>
              <a:gd name="connsiteX0" fmla="*/ 6740450 w 9173229"/>
              <a:gd name="connsiteY0" fmla="*/ 1 h 8856467"/>
              <a:gd name="connsiteX1" fmla="*/ 8527425 w 9173229"/>
              <a:gd name="connsiteY1" fmla="*/ 163077 h 8856467"/>
              <a:gd name="connsiteX2" fmla="*/ 7366928 w 9173229"/>
              <a:gd name="connsiteY2" fmla="*/ 8856467 h 8856467"/>
              <a:gd name="connsiteX3" fmla="*/ 4014938 w 9173229"/>
              <a:gd name="connsiteY3" fmla="*/ 6031653 h 8856467"/>
              <a:gd name="connsiteX4" fmla="*/ 3486069 w 9173229"/>
              <a:gd name="connsiteY4" fmla="*/ 5585960 h 8856467"/>
              <a:gd name="connsiteX5" fmla="*/ 0 w 9173229"/>
              <a:gd name="connsiteY5" fmla="*/ 2648154 h 8856467"/>
              <a:gd name="connsiteX6" fmla="*/ 6740450 w 9173229"/>
              <a:gd name="connsiteY6" fmla="*/ 1 h 885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3229" h="8856467">
                <a:moveTo>
                  <a:pt x="6740450" y="1"/>
                </a:moveTo>
                <a:cubicBezTo>
                  <a:pt x="7327936" y="87"/>
                  <a:pt x="7925046" y="53087"/>
                  <a:pt x="8527425" y="163077"/>
                </a:cubicBezTo>
                <a:cubicBezTo>
                  <a:pt x="8527425" y="163077"/>
                  <a:pt x="10579839" y="3834644"/>
                  <a:pt x="7366928" y="8856467"/>
                </a:cubicBezTo>
                <a:cubicBezTo>
                  <a:pt x="7366928" y="8856467"/>
                  <a:pt x="7366928" y="8856467"/>
                  <a:pt x="4014938" y="6031653"/>
                </a:cubicBezTo>
                <a:lnTo>
                  <a:pt x="3486069" y="5585960"/>
                </a:lnTo>
                <a:cubicBezTo>
                  <a:pt x="3486069" y="5585960"/>
                  <a:pt x="3486069" y="5585960"/>
                  <a:pt x="0" y="2648154"/>
                </a:cubicBezTo>
                <a:cubicBezTo>
                  <a:pt x="1829659" y="992883"/>
                  <a:pt x="4194681" y="-369"/>
                  <a:pt x="6740450" y="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512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D69D89-6CAE-4F8C-AF5C-8141B2753D7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-1538434" y="-1508249"/>
            <a:ext cx="6803694" cy="6803694"/>
          </a:xfrm>
          <a:custGeom>
            <a:avLst/>
            <a:gdLst>
              <a:gd name="connsiteX0" fmla="*/ 3401847 w 6803694"/>
              <a:gd name="connsiteY0" fmla="*/ 0 h 6803694"/>
              <a:gd name="connsiteX1" fmla="*/ 6803694 w 6803694"/>
              <a:gd name="connsiteY1" fmla="*/ 3401847 h 6803694"/>
              <a:gd name="connsiteX2" fmla="*/ 3401847 w 6803694"/>
              <a:gd name="connsiteY2" fmla="*/ 6803694 h 6803694"/>
              <a:gd name="connsiteX3" fmla="*/ 0 w 6803694"/>
              <a:gd name="connsiteY3" fmla="*/ 3401847 h 6803694"/>
              <a:gd name="connsiteX4" fmla="*/ 3401847 w 6803694"/>
              <a:gd name="connsiteY4" fmla="*/ 0 h 680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694" h="6803694">
                <a:moveTo>
                  <a:pt x="3401847" y="0"/>
                </a:moveTo>
                <a:cubicBezTo>
                  <a:pt x="5280635" y="0"/>
                  <a:pt x="6803694" y="1523059"/>
                  <a:pt x="6803694" y="3401847"/>
                </a:cubicBezTo>
                <a:cubicBezTo>
                  <a:pt x="6803694" y="5280635"/>
                  <a:pt x="5280635" y="6803694"/>
                  <a:pt x="3401847" y="6803694"/>
                </a:cubicBezTo>
                <a:cubicBezTo>
                  <a:pt x="1523059" y="6803694"/>
                  <a:pt x="0" y="5280635"/>
                  <a:pt x="0" y="3401847"/>
                </a:cubicBezTo>
                <a:cubicBezTo>
                  <a:pt x="0" y="1523059"/>
                  <a:pt x="1523059" y="0"/>
                  <a:pt x="340184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321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6EE539F-6676-440E-9379-7118DD922978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884895" y="2455404"/>
            <a:ext cx="1952606" cy="1949903"/>
          </a:xfrm>
          <a:custGeom>
            <a:avLst/>
            <a:gdLst>
              <a:gd name="connsiteX0" fmla="*/ 976303 w 1952606"/>
              <a:gd name="connsiteY0" fmla="*/ 0 h 1949903"/>
              <a:gd name="connsiteX1" fmla="*/ 1952606 w 1952606"/>
              <a:gd name="connsiteY1" fmla="*/ 974952 h 1949903"/>
              <a:gd name="connsiteX2" fmla="*/ 976303 w 1952606"/>
              <a:gd name="connsiteY2" fmla="*/ 1949903 h 1949903"/>
              <a:gd name="connsiteX3" fmla="*/ 0 w 1952606"/>
              <a:gd name="connsiteY3" fmla="*/ 974952 h 1949903"/>
              <a:gd name="connsiteX4" fmla="*/ 976303 w 1952606"/>
              <a:gd name="connsiteY4" fmla="*/ 0 h 194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606" h="1949903">
                <a:moveTo>
                  <a:pt x="976303" y="0"/>
                </a:moveTo>
                <a:cubicBezTo>
                  <a:pt x="1516999" y="0"/>
                  <a:pt x="1952606" y="435005"/>
                  <a:pt x="1952606" y="974952"/>
                </a:cubicBezTo>
                <a:cubicBezTo>
                  <a:pt x="1952606" y="1514899"/>
                  <a:pt x="1516999" y="1949903"/>
                  <a:pt x="976303" y="1949903"/>
                </a:cubicBezTo>
                <a:cubicBezTo>
                  <a:pt x="435608" y="1949903"/>
                  <a:pt x="0" y="1514899"/>
                  <a:pt x="0" y="974952"/>
                </a:cubicBezTo>
                <a:cubicBezTo>
                  <a:pt x="0" y="435005"/>
                  <a:pt x="435608" y="0"/>
                  <a:pt x="9763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3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8FD1EE-6758-4ED4-B1E6-F780C300EE1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52451" y="481238"/>
            <a:ext cx="4476749" cy="5862413"/>
          </a:xfrm>
          <a:custGeom>
            <a:avLst/>
            <a:gdLst>
              <a:gd name="connsiteX0" fmla="*/ 0 w 4476749"/>
              <a:gd name="connsiteY0" fmla="*/ 0 h 5862413"/>
              <a:gd name="connsiteX1" fmla="*/ 4476749 w 4476749"/>
              <a:gd name="connsiteY1" fmla="*/ 0 h 5862413"/>
              <a:gd name="connsiteX2" fmla="*/ 4476749 w 4476749"/>
              <a:gd name="connsiteY2" fmla="*/ 5862413 h 5862413"/>
              <a:gd name="connsiteX3" fmla="*/ 0 w 4476749"/>
              <a:gd name="connsiteY3" fmla="*/ 5862413 h 5862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49" h="5862413">
                <a:moveTo>
                  <a:pt x="0" y="0"/>
                </a:moveTo>
                <a:lnTo>
                  <a:pt x="4476749" y="0"/>
                </a:lnTo>
                <a:lnTo>
                  <a:pt x="4476749" y="5862413"/>
                </a:lnTo>
                <a:lnTo>
                  <a:pt x="0" y="5862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683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2C6D310-785B-4A21-BEFF-6E47B95E7907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442650" y="1437934"/>
            <a:ext cx="4091234" cy="4091234"/>
          </a:xfrm>
          <a:custGeom>
            <a:avLst/>
            <a:gdLst>
              <a:gd name="connsiteX0" fmla="*/ 2045617 w 4091234"/>
              <a:gd name="connsiteY0" fmla="*/ 0 h 4091234"/>
              <a:gd name="connsiteX1" fmla="*/ 4091234 w 4091234"/>
              <a:gd name="connsiteY1" fmla="*/ 2045617 h 4091234"/>
              <a:gd name="connsiteX2" fmla="*/ 2045617 w 4091234"/>
              <a:gd name="connsiteY2" fmla="*/ 4091234 h 4091234"/>
              <a:gd name="connsiteX3" fmla="*/ 0 w 4091234"/>
              <a:gd name="connsiteY3" fmla="*/ 2045617 h 4091234"/>
              <a:gd name="connsiteX4" fmla="*/ 2045617 w 4091234"/>
              <a:gd name="connsiteY4" fmla="*/ 0 h 4091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1234" h="4091234">
                <a:moveTo>
                  <a:pt x="2045617" y="0"/>
                </a:moveTo>
                <a:cubicBezTo>
                  <a:pt x="3175380" y="0"/>
                  <a:pt x="4091234" y="915854"/>
                  <a:pt x="4091234" y="2045617"/>
                </a:cubicBezTo>
                <a:cubicBezTo>
                  <a:pt x="4091234" y="3175380"/>
                  <a:pt x="3175380" y="4091234"/>
                  <a:pt x="2045617" y="4091234"/>
                </a:cubicBezTo>
                <a:cubicBezTo>
                  <a:pt x="915854" y="4091234"/>
                  <a:pt x="0" y="3175380"/>
                  <a:pt x="0" y="2045617"/>
                </a:cubicBezTo>
                <a:cubicBezTo>
                  <a:pt x="0" y="915854"/>
                  <a:pt x="915854" y="0"/>
                  <a:pt x="20456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140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831492-48AA-48E7-B0C1-CCD880760BA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353792" y="1453625"/>
            <a:ext cx="3950750" cy="3950750"/>
          </a:xfrm>
          <a:custGeom>
            <a:avLst/>
            <a:gdLst>
              <a:gd name="connsiteX0" fmla="*/ 1975375 w 3950750"/>
              <a:gd name="connsiteY0" fmla="*/ 0 h 3950750"/>
              <a:gd name="connsiteX1" fmla="*/ 3950750 w 3950750"/>
              <a:gd name="connsiteY1" fmla="*/ 1975375 h 3950750"/>
              <a:gd name="connsiteX2" fmla="*/ 1975375 w 3950750"/>
              <a:gd name="connsiteY2" fmla="*/ 3950750 h 3950750"/>
              <a:gd name="connsiteX3" fmla="*/ 0 w 3950750"/>
              <a:gd name="connsiteY3" fmla="*/ 1975375 h 3950750"/>
              <a:gd name="connsiteX4" fmla="*/ 1975375 w 3950750"/>
              <a:gd name="connsiteY4" fmla="*/ 0 h 395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0750" h="3950750">
                <a:moveTo>
                  <a:pt x="1975375" y="0"/>
                </a:moveTo>
                <a:cubicBezTo>
                  <a:pt x="3066344" y="0"/>
                  <a:pt x="3950750" y="884406"/>
                  <a:pt x="3950750" y="1975375"/>
                </a:cubicBezTo>
                <a:cubicBezTo>
                  <a:pt x="3950750" y="3066344"/>
                  <a:pt x="3066344" y="3950750"/>
                  <a:pt x="1975375" y="3950750"/>
                </a:cubicBezTo>
                <a:cubicBezTo>
                  <a:pt x="884406" y="3950750"/>
                  <a:pt x="0" y="3066344"/>
                  <a:pt x="0" y="1975375"/>
                </a:cubicBezTo>
                <a:cubicBezTo>
                  <a:pt x="0" y="884406"/>
                  <a:pt x="884406" y="0"/>
                  <a:pt x="19753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3899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38B9E50-4D30-4287-9F82-7A653400C14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209094" y="2722768"/>
            <a:ext cx="3194100" cy="3209951"/>
          </a:xfrm>
          <a:custGeom>
            <a:avLst/>
            <a:gdLst>
              <a:gd name="connsiteX0" fmla="*/ 0 w 3194100"/>
              <a:gd name="connsiteY0" fmla="*/ 0 h 3209951"/>
              <a:gd name="connsiteX1" fmla="*/ 3194100 w 3194100"/>
              <a:gd name="connsiteY1" fmla="*/ 0 h 3209951"/>
              <a:gd name="connsiteX2" fmla="*/ 3194100 w 3194100"/>
              <a:gd name="connsiteY2" fmla="*/ 3209951 h 3209951"/>
              <a:gd name="connsiteX3" fmla="*/ 0 w 3194100"/>
              <a:gd name="connsiteY3" fmla="*/ 3209951 h 3209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100" h="3209951">
                <a:moveTo>
                  <a:pt x="0" y="0"/>
                </a:moveTo>
                <a:lnTo>
                  <a:pt x="3194100" y="0"/>
                </a:lnTo>
                <a:lnTo>
                  <a:pt x="3194100" y="3209951"/>
                </a:lnTo>
                <a:lnTo>
                  <a:pt x="0" y="32099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228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1A0CFBA-D73C-435D-B232-DBB83E02BB58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060996" y="1453416"/>
            <a:ext cx="3155570" cy="2328101"/>
          </a:xfrm>
          <a:custGeom>
            <a:avLst/>
            <a:gdLst>
              <a:gd name="connsiteX0" fmla="*/ 0 w 3155570"/>
              <a:gd name="connsiteY0" fmla="*/ 0 h 2328101"/>
              <a:gd name="connsiteX1" fmla="*/ 3155570 w 3155570"/>
              <a:gd name="connsiteY1" fmla="*/ 0 h 2328101"/>
              <a:gd name="connsiteX2" fmla="*/ 3155570 w 3155570"/>
              <a:gd name="connsiteY2" fmla="*/ 2328101 h 2328101"/>
              <a:gd name="connsiteX3" fmla="*/ 0 w 3155570"/>
              <a:gd name="connsiteY3" fmla="*/ 2328101 h 232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5570" h="2328101">
                <a:moveTo>
                  <a:pt x="0" y="0"/>
                </a:moveTo>
                <a:lnTo>
                  <a:pt x="3155570" y="0"/>
                </a:lnTo>
                <a:lnTo>
                  <a:pt x="3155570" y="2328101"/>
                </a:lnTo>
                <a:lnTo>
                  <a:pt x="0" y="23281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CA7C280-1AE6-4571-9E4A-499A20799D4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975435" y="1453417"/>
            <a:ext cx="3155570" cy="2328101"/>
          </a:xfrm>
          <a:custGeom>
            <a:avLst/>
            <a:gdLst>
              <a:gd name="connsiteX0" fmla="*/ 0 w 3155570"/>
              <a:gd name="connsiteY0" fmla="*/ 0 h 2328101"/>
              <a:gd name="connsiteX1" fmla="*/ 3155570 w 3155570"/>
              <a:gd name="connsiteY1" fmla="*/ 0 h 2328101"/>
              <a:gd name="connsiteX2" fmla="*/ 3155570 w 3155570"/>
              <a:gd name="connsiteY2" fmla="*/ 2328101 h 2328101"/>
              <a:gd name="connsiteX3" fmla="*/ 0 w 3155570"/>
              <a:gd name="connsiteY3" fmla="*/ 2328101 h 232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5570" h="2328101">
                <a:moveTo>
                  <a:pt x="0" y="0"/>
                </a:moveTo>
                <a:lnTo>
                  <a:pt x="3155570" y="0"/>
                </a:lnTo>
                <a:lnTo>
                  <a:pt x="3155570" y="2328101"/>
                </a:lnTo>
                <a:lnTo>
                  <a:pt x="0" y="23281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0EFA5BB-6FCA-41CB-8230-61896E0EA028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518216" y="1453417"/>
            <a:ext cx="3155570" cy="2328101"/>
          </a:xfrm>
          <a:custGeom>
            <a:avLst/>
            <a:gdLst>
              <a:gd name="connsiteX0" fmla="*/ 0 w 3155570"/>
              <a:gd name="connsiteY0" fmla="*/ 0 h 2328101"/>
              <a:gd name="connsiteX1" fmla="*/ 3155570 w 3155570"/>
              <a:gd name="connsiteY1" fmla="*/ 0 h 2328101"/>
              <a:gd name="connsiteX2" fmla="*/ 3155570 w 3155570"/>
              <a:gd name="connsiteY2" fmla="*/ 2328101 h 2328101"/>
              <a:gd name="connsiteX3" fmla="*/ 0 w 3155570"/>
              <a:gd name="connsiteY3" fmla="*/ 2328101 h 232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5570" h="2328101">
                <a:moveTo>
                  <a:pt x="0" y="0"/>
                </a:moveTo>
                <a:lnTo>
                  <a:pt x="3155570" y="0"/>
                </a:lnTo>
                <a:lnTo>
                  <a:pt x="3155570" y="2328101"/>
                </a:lnTo>
                <a:lnTo>
                  <a:pt x="0" y="23281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578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BC0DF5-776F-45AF-8561-074BD012BDF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36994" y="3550928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A30B23B-3C5C-4395-B2BD-329EFBA9A320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886519" y="3550928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8BF5BB1-943E-424D-A1C2-F5263B29668C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611756" y="3550928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FFA5784-DC8F-4BA9-8604-481F38D7E65C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611756" y="675206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0A40917A-A3AF-4218-8098-E65ABD75562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7886519" y="675206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61CA94-1188-47BE-AA64-2AA3C7799D8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1336994" y="675206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845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FAEEEB5-4070-4ED2-B101-0D3C6569294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011461" y="644266"/>
            <a:ext cx="3350709" cy="5569468"/>
          </a:xfrm>
          <a:custGeom>
            <a:avLst/>
            <a:gdLst>
              <a:gd name="connsiteX0" fmla="*/ 0 w 3350709"/>
              <a:gd name="connsiteY0" fmla="*/ 0 h 5569468"/>
              <a:gd name="connsiteX1" fmla="*/ 3350709 w 3350709"/>
              <a:gd name="connsiteY1" fmla="*/ 0 h 5569468"/>
              <a:gd name="connsiteX2" fmla="*/ 3350709 w 3350709"/>
              <a:gd name="connsiteY2" fmla="*/ 5569468 h 5569468"/>
              <a:gd name="connsiteX3" fmla="*/ 0 w 3350709"/>
              <a:gd name="connsiteY3" fmla="*/ 5569468 h 5569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709" h="5569468">
                <a:moveTo>
                  <a:pt x="0" y="0"/>
                </a:moveTo>
                <a:lnTo>
                  <a:pt x="3350709" y="0"/>
                </a:lnTo>
                <a:lnTo>
                  <a:pt x="3350709" y="5569468"/>
                </a:lnTo>
                <a:lnTo>
                  <a:pt x="0" y="55694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418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564F15-D29B-45BE-B421-2C2C532BCD8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884327" y="1988691"/>
            <a:ext cx="2633869" cy="1898374"/>
          </a:xfrm>
          <a:custGeom>
            <a:avLst/>
            <a:gdLst>
              <a:gd name="connsiteX0" fmla="*/ 0 w 2633869"/>
              <a:gd name="connsiteY0" fmla="*/ 0 h 1898374"/>
              <a:gd name="connsiteX1" fmla="*/ 2633869 w 2633869"/>
              <a:gd name="connsiteY1" fmla="*/ 0 h 1898374"/>
              <a:gd name="connsiteX2" fmla="*/ 2633869 w 2633869"/>
              <a:gd name="connsiteY2" fmla="*/ 1898374 h 1898374"/>
              <a:gd name="connsiteX3" fmla="*/ 0 w 2633869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3869" h="1898374">
                <a:moveTo>
                  <a:pt x="0" y="0"/>
                </a:moveTo>
                <a:lnTo>
                  <a:pt x="2633869" y="0"/>
                </a:lnTo>
                <a:lnTo>
                  <a:pt x="2633869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E0D9E04-D5A6-4518-A6DC-A4AECE06527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62830" y="1988691"/>
            <a:ext cx="2806148" cy="1898374"/>
          </a:xfrm>
          <a:custGeom>
            <a:avLst/>
            <a:gdLst>
              <a:gd name="connsiteX0" fmla="*/ 0 w 2806148"/>
              <a:gd name="connsiteY0" fmla="*/ 0 h 1898374"/>
              <a:gd name="connsiteX1" fmla="*/ 2806148 w 2806148"/>
              <a:gd name="connsiteY1" fmla="*/ 0 h 1898374"/>
              <a:gd name="connsiteX2" fmla="*/ 2806148 w 2806148"/>
              <a:gd name="connsiteY2" fmla="*/ 1898374 h 1898374"/>
              <a:gd name="connsiteX3" fmla="*/ 0 w 2806148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6148" h="1898374">
                <a:moveTo>
                  <a:pt x="0" y="0"/>
                </a:moveTo>
                <a:lnTo>
                  <a:pt x="2806148" y="0"/>
                </a:lnTo>
                <a:lnTo>
                  <a:pt x="2806148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B0BD778-4E7E-4F3D-A744-B6BB8E73EB2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733543" y="1988691"/>
            <a:ext cx="4595629" cy="1898374"/>
          </a:xfrm>
          <a:custGeom>
            <a:avLst/>
            <a:gdLst>
              <a:gd name="connsiteX0" fmla="*/ 0 w 4595629"/>
              <a:gd name="connsiteY0" fmla="*/ 0 h 1898374"/>
              <a:gd name="connsiteX1" fmla="*/ 4595629 w 4595629"/>
              <a:gd name="connsiteY1" fmla="*/ 0 h 1898374"/>
              <a:gd name="connsiteX2" fmla="*/ 4595629 w 4595629"/>
              <a:gd name="connsiteY2" fmla="*/ 1898374 h 1898374"/>
              <a:gd name="connsiteX3" fmla="*/ 0 w 4595629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5629" h="1898374">
                <a:moveTo>
                  <a:pt x="0" y="0"/>
                </a:moveTo>
                <a:lnTo>
                  <a:pt x="4595629" y="0"/>
                </a:lnTo>
                <a:lnTo>
                  <a:pt x="4595629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EE331ED-F4F7-4BCC-BB9D-C0D036D87D6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62831" y="4064234"/>
            <a:ext cx="4314371" cy="1898374"/>
          </a:xfrm>
          <a:custGeom>
            <a:avLst/>
            <a:gdLst>
              <a:gd name="connsiteX0" fmla="*/ 0 w 4314371"/>
              <a:gd name="connsiteY0" fmla="*/ 0 h 1898374"/>
              <a:gd name="connsiteX1" fmla="*/ 4314371 w 4314371"/>
              <a:gd name="connsiteY1" fmla="*/ 0 h 1898374"/>
              <a:gd name="connsiteX2" fmla="*/ 4314371 w 4314371"/>
              <a:gd name="connsiteY2" fmla="*/ 1898374 h 1898374"/>
              <a:gd name="connsiteX3" fmla="*/ 0 w 4314371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4371" h="1898374">
                <a:moveTo>
                  <a:pt x="0" y="0"/>
                </a:moveTo>
                <a:lnTo>
                  <a:pt x="4314371" y="0"/>
                </a:lnTo>
                <a:lnTo>
                  <a:pt x="4314371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1F0CF26-D463-41A9-8F38-BD1ED2EDACC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347746" y="4064234"/>
            <a:ext cx="3356428" cy="1898374"/>
          </a:xfrm>
          <a:custGeom>
            <a:avLst/>
            <a:gdLst>
              <a:gd name="connsiteX0" fmla="*/ 0 w 3356428"/>
              <a:gd name="connsiteY0" fmla="*/ 0 h 1898374"/>
              <a:gd name="connsiteX1" fmla="*/ 3356428 w 3356428"/>
              <a:gd name="connsiteY1" fmla="*/ 0 h 1898374"/>
              <a:gd name="connsiteX2" fmla="*/ 3356428 w 3356428"/>
              <a:gd name="connsiteY2" fmla="*/ 1898374 h 1898374"/>
              <a:gd name="connsiteX3" fmla="*/ 0 w 3356428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6428" h="1898374">
                <a:moveTo>
                  <a:pt x="0" y="0"/>
                </a:moveTo>
                <a:lnTo>
                  <a:pt x="3356428" y="0"/>
                </a:lnTo>
                <a:lnTo>
                  <a:pt x="3356428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D24D8FF-3C1C-4204-B10A-3E2B90C6A32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874719" y="4064234"/>
            <a:ext cx="2454452" cy="1898374"/>
          </a:xfrm>
          <a:custGeom>
            <a:avLst/>
            <a:gdLst>
              <a:gd name="connsiteX0" fmla="*/ 0 w 2454452"/>
              <a:gd name="connsiteY0" fmla="*/ 0 h 1898374"/>
              <a:gd name="connsiteX1" fmla="*/ 2454452 w 2454452"/>
              <a:gd name="connsiteY1" fmla="*/ 0 h 1898374"/>
              <a:gd name="connsiteX2" fmla="*/ 2454452 w 2454452"/>
              <a:gd name="connsiteY2" fmla="*/ 1898374 h 1898374"/>
              <a:gd name="connsiteX3" fmla="*/ 0 w 2454452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452" h="1898374">
                <a:moveTo>
                  <a:pt x="0" y="0"/>
                </a:moveTo>
                <a:lnTo>
                  <a:pt x="2454452" y="0"/>
                </a:lnTo>
                <a:lnTo>
                  <a:pt x="2454452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16353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08AED1A-BC72-47B2-87F5-9AC83672713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188686" y="152402"/>
            <a:ext cx="3338285" cy="6538685"/>
          </a:xfrm>
          <a:custGeom>
            <a:avLst/>
            <a:gdLst>
              <a:gd name="connsiteX0" fmla="*/ 0 w 3338285"/>
              <a:gd name="connsiteY0" fmla="*/ 0 h 6538685"/>
              <a:gd name="connsiteX1" fmla="*/ 3338285 w 3338285"/>
              <a:gd name="connsiteY1" fmla="*/ 0 h 6538685"/>
              <a:gd name="connsiteX2" fmla="*/ 3338285 w 3338285"/>
              <a:gd name="connsiteY2" fmla="*/ 6538685 h 6538685"/>
              <a:gd name="connsiteX3" fmla="*/ 0 w 3338285"/>
              <a:gd name="connsiteY3" fmla="*/ 6538685 h 653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85" h="6538685">
                <a:moveTo>
                  <a:pt x="0" y="0"/>
                </a:moveTo>
                <a:lnTo>
                  <a:pt x="3338285" y="0"/>
                </a:lnTo>
                <a:lnTo>
                  <a:pt x="3338285" y="6538685"/>
                </a:lnTo>
                <a:lnTo>
                  <a:pt x="0" y="65386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3EC2CDC-824B-4478-9434-28A53ADFD648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72670" y="152402"/>
            <a:ext cx="3352244" cy="6538685"/>
          </a:xfrm>
          <a:custGeom>
            <a:avLst/>
            <a:gdLst>
              <a:gd name="connsiteX0" fmla="*/ 0 w 3352244"/>
              <a:gd name="connsiteY0" fmla="*/ 0 h 6538685"/>
              <a:gd name="connsiteX1" fmla="*/ 3352244 w 3352244"/>
              <a:gd name="connsiteY1" fmla="*/ 0 h 6538685"/>
              <a:gd name="connsiteX2" fmla="*/ 3352244 w 3352244"/>
              <a:gd name="connsiteY2" fmla="*/ 6538685 h 6538685"/>
              <a:gd name="connsiteX3" fmla="*/ 0 w 3352244"/>
              <a:gd name="connsiteY3" fmla="*/ 6538685 h 653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44" h="6538685">
                <a:moveTo>
                  <a:pt x="0" y="0"/>
                </a:moveTo>
                <a:lnTo>
                  <a:pt x="3352244" y="0"/>
                </a:lnTo>
                <a:lnTo>
                  <a:pt x="3352244" y="6538685"/>
                </a:lnTo>
                <a:lnTo>
                  <a:pt x="0" y="65386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39128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B7CDDCF-471C-4125-96AD-55D3F1CCF28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-328206" y="-436148"/>
            <a:ext cx="6569018" cy="6557964"/>
          </a:xfrm>
          <a:custGeom>
            <a:avLst/>
            <a:gdLst>
              <a:gd name="connsiteX0" fmla="*/ 3282667 w 6569018"/>
              <a:gd name="connsiteY0" fmla="*/ 0 h 6557964"/>
              <a:gd name="connsiteX1" fmla="*/ 6569018 w 6569018"/>
              <a:gd name="connsiteY1" fmla="*/ 3277140 h 6557964"/>
              <a:gd name="connsiteX2" fmla="*/ 3282667 w 6569018"/>
              <a:gd name="connsiteY2" fmla="*/ 6557964 h 6557964"/>
              <a:gd name="connsiteX3" fmla="*/ 0 w 6569018"/>
              <a:gd name="connsiteY3" fmla="*/ 3277140 h 65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018" h="6557964">
                <a:moveTo>
                  <a:pt x="3282667" y="0"/>
                </a:moveTo>
                <a:lnTo>
                  <a:pt x="6569018" y="3277140"/>
                </a:lnTo>
                <a:lnTo>
                  <a:pt x="3282667" y="6557964"/>
                </a:lnTo>
                <a:lnTo>
                  <a:pt x="0" y="32771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4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AF6ECF-7F68-4F58-85EA-18D843E13E1D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111940" y="1334144"/>
            <a:ext cx="4189714" cy="4189714"/>
          </a:xfrm>
          <a:custGeom>
            <a:avLst/>
            <a:gdLst>
              <a:gd name="connsiteX0" fmla="*/ 2094857 w 4189714"/>
              <a:gd name="connsiteY0" fmla="*/ 0 h 4189714"/>
              <a:gd name="connsiteX1" fmla="*/ 4189714 w 4189714"/>
              <a:gd name="connsiteY1" fmla="*/ 2094857 h 4189714"/>
              <a:gd name="connsiteX2" fmla="*/ 2094857 w 4189714"/>
              <a:gd name="connsiteY2" fmla="*/ 4189714 h 4189714"/>
              <a:gd name="connsiteX3" fmla="*/ 0 w 4189714"/>
              <a:gd name="connsiteY3" fmla="*/ 2094857 h 4189714"/>
              <a:gd name="connsiteX4" fmla="*/ 2094857 w 4189714"/>
              <a:gd name="connsiteY4" fmla="*/ 0 h 4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9714" h="4189714">
                <a:moveTo>
                  <a:pt x="2094857" y="0"/>
                </a:moveTo>
                <a:cubicBezTo>
                  <a:pt x="3251815" y="0"/>
                  <a:pt x="4189714" y="937899"/>
                  <a:pt x="4189714" y="2094857"/>
                </a:cubicBezTo>
                <a:cubicBezTo>
                  <a:pt x="4189714" y="3251815"/>
                  <a:pt x="3251815" y="4189714"/>
                  <a:pt x="2094857" y="4189714"/>
                </a:cubicBezTo>
                <a:cubicBezTo>
                  <a:pt x="937899" y="4189714"/>
                  <a:pt x="0" y="3251815"/>
                  <a:pt x="0" y="2094857"/>
                </a:cubicBezTo>
                <a:cubicBezTo>
                  <a:pt x="0" y="937899"/>
                  <a:pt x="937899" y="0"/>
                  <a:pt x="20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928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988C311-9386-4833-9F26-69F253FA5861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F23BAD2-85A3-47FD-AC22-2DCAA0C3985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629165" y="1753444"/>
            <a:ext cx="3351112" cy="3351112"/>
          </a:xfrm>
          <a:custGeom>
            <a:avLst/>
            <a:gdLst>
              <a:gd name="connsiteX0" fmla="*/ 1675556 w 3351112"/>
              <a:gd name="connsiteY0" fmla="*/ 0 h 3351112"/>
              <a:gd name="connsiteX1" fmla="*/ 3351112 w 3351112"/>
              <a:gd name="connsiteY1" fmla="*/ 1675556 h 3351112"/>
              <a:gd name="connsiteX2" fmla="*/ 1675556 w 3351112"/>
              <a:gd name="connsiteY2" fmla="*/ 3351112 h 3351112"/>
              <a:gd name="connsiteX3" fmla="*/ 0 w 3351112"/>
              <a:gd name="connsiteY3" fmla="*/ 1675556 h 3351112"/>
              <a:gd name="connsiteX4" fmla="*/ 1675556 w 3351112"/>
              <a:gd name="connsiteY4" fmla="*/ 0 h 335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1112" h="3351112">
                <a:moveTo>
                  <a:pt x="1675556" y="0"/>
                </a:moveTo>
                <a:cubicBezTo>
                  <a:pt x="2600940" y="0"/>
                  <a:pt x="3351112" y="750172"/>
                  <a:pt x="3351112" y="1675556"/>
                </a:cubicBezTo>
                <a:cubicBezTo>
                  <a:pt x="3351112" y="2600940"/>
                  <a:pt x="2600940" y="3351112"/>
                  <a:pt x="1675556" y="3351112"/>
                </a:cubicBezTo>
                <a:cubicBezTo>
                  <a:pt x="750172" y="3351112"/>
                  <a:pt x="0" y="2600940"/>
                  <a:pt x="0" y="1675556"/>
                </a:cubicBezTo>
                <a:cubicBezTo>
                  <a:pt x="0" y="750172"/>
                  <a:pt x="750172" y="0"/>
                  <a:pt x="16755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878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2736316-9E75-4D0C-8956-05FE3D50EFC5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0" y="0"/>
            <a:ext cx="5007429" cy="6870249"/>
          </a:xfrm>
          <a:custGeom>
            <a:avLst/>
            <a:gdLst>
              <a:gd name="connsiteX0" fmla="*/ 0 w 5007429"/>
              <a:gd name="connsiteY0" fmla="*/ 0 h 6870249"/>
              <a:gd name="connsiteX1" fmla="*/ 2588333 w 5007429"/>
              <a:gd name="connsiteY1" fmla="*/ 0 h 6870249"/>
              <a:gd name="connsiteX2" fmla="*/ 5007429 w 5007429"/>
              <a:gd name="connsiteY2" fmla="*/ 3580050 h 6870249"/>
              <a:gd name="connsiteX3" fmla="*/ 3071157 w 5007429"/>
              <a:gd name="connsiteY3" fmla="*/ 6870249 h 6870249"/>
              <a:gd name="connsiteX4" fmla="*/ 0 w 5007429"/>
              <a:gd name="connsiteY4" fmla="*/ 6870249 h 687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7429" h="6870249">
                <a:moveTo>
                  <a:pt x="0" y="0"/>
                </a:moveTo>
                <a:cubicBezTo>
                  <a:pt x="0" y="0"/>
                  <a:pt x="0" y="0"/>
                  <a:pt x="2588333" y="0"/>
                </a:cubicBezTo>
                <a:cubicBezTo>
                  <a:pt x="4046759" y="775547"/>
                  <a:pt x="5007429" y="2091627"/>
                  <a:pt x="5007429" y="3580050"/>
                </a:cubicBezTo>
                <a:cubicBezTo>
                  <a:pt x="5007429" y="4900047"/>
                  <a:pt x="4255817" y="6079035"/>
                  <a:pt x="3071157" y="6870249"/>
                </a:cubicBezTo>
                <a:cubicBezTo>
                  <a:pt x="3071157" y="6870249"/>
                  <a:pt x="3071157" y="6870249"/>
                  <a:pt x="0" y="6870249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130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B5399B4-E3C5-4CF2-A1E3-9F7B0806B4B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5222875" y="3175"/>
            <a:ext cx="4605338" cy="2846388"/>
          </a:xfrm>
          <a:custGeom>
            <a:avLst/>
            <a:gdLst>
              <a:gd name="connsiteX0" fmla="*/ 0 w 4605338"/>
              <a:gd name="connsiteY0" fmla="*/ 0 h 2846388"/>
              <a:gd name="connsiteX1" fmla="*/ 4605338 w 4605338"/>
              <a:gd name="connsiteY1" fmla="*/ 0 h 2846388"/>
              <a:gd name="connsiteX2" fmla="*/ 2368550 w 4605338"/>
              <a:gd name="connsiteY2" fmla="*/ 2846388 h 2846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05338" h="2846388">
                <a:moveTo>
                  <a:pt x="0" y="0"/>
                </a:moveTo>
                <a:lnTo>
                  <a:pt x="4605338" y="0"/>
                </a:lnTo>
                <a:lnTo>
                  <a:pt x="2368550" y="28463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C25B525-BA9C-48B7-B168-1578BB67BC66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279097" y="416690"/>
            <a:ext cx="3648529" cy="1990208"/>
          </a:xfrm>
          <a:custGeom>
            <a:avLst/>
            <a:gdLst>
              <a:gd name="connsiteX0" fmla="*/ 1915839 w 3648529"/>
              <a:gd name="connsiteY0" fmla="*/ 0 h 1990208"/>
              <a:gd name="connsiteX1" fmla="*/ 3648529 w 3648529"/>
              <a:gd name="connsiteY1" fmla="*/ 1990208 h 1990208"/>
              <a:gd name="connsiteX2" fmla="*/ 0 w 3648529"/>
              <a:gd name="connsiteY2" fmla="*/ 1990208 h 1990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8529" h="1990208">
                <a:moveTo>
                  <a:pt x="1915839" y="0"/>
                </a:moveTo>
                <a:lnTo>
                  <a:pt x="3648529" y="1990208"/>
                </a:lnTo>
                <a:lnTo>
                  <a:pt x="0" y="19902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E10D68F-1E0D-43DA-AB23-0B9AE1A0550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763" y="3175"/>
            <a:ext cx="5218113" cy="2846388"/>
          </a:xfrm>
          <a:custGeom>
            <a:avLst/>
            <a:gdLst>
              <a:gd name="connsiteX0" fmla="*/ 0 w 5218113"/>
              <a:gd name="connsiteY0" fmla="*/ 0 h 2846388"/>
              <a:gd name="connsiteX1" fmla="*/ 5218113 w 5218113"/>
              <a:gd name="connsiteY1" fmla="*/ 0 h 2846388"/>
              <a:gd name="connsiteX2" fmla="*/ 2478088 w 5218113"/>
              <a:gd name="connsiteY2" fmla="*/ 2846388 h 2846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18113" h="2846388">
                <a:moveTo>
                  <a:pt x="0" y="0"/>
                </a:moveTo>
                <a:lnTo>
                  <a:pt x="5218113" y="0"/>
                </a:lnTo>
                <a:lnTo>
                  <a:pt x="2478088" y="28463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AF8688B-2587-4101-A2F8-BF7BA6E1115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828214" y="3175"/>
            <a:ext cx="2366963" cy="2900363"/>
          </a:xfrm>
          <a:custGeom>
            <a:avLst/>
            <a:gdLst>
              <a:gd name="connsiteX0" fmla="*/ 0 w 2366963"/>
              <a:gd name="connsiteY0" fmla="*/ 0 h 2900363"/>
              <a:gd name="connsiteX1" fmla="*/ 2366963 w 2366963"/>
              <a:gd name="connsiteY1" fmla="*/ 0 h 2900363"/>
              <a:gd name="connsiteX2" fmla="*/ 2366963 w 2366963"/>
              <a:gd name="connsiteY2" fmla="*/ 2900363 h 2900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6963" h="2900363">
                <a:moveTo>
                  <a:pt x="0" y="0"/>
                </a:moveTo>
                <a:lnTo>
                  <a:pt x="2366963" y="0"/>
                </a:lnTo>
                <a:lnTo>
                  <a:pt x="2366963" y="29003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CF8045F-BE84-4C27-ADBA-9CECC6804D8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949059" y="416689"/>
            <a:ext cx="3648529" cy="2486849"/>
          </a:xfrm>
          <a:custGeom>
            <a:avLst/>
            <a:gdLst>
              <a:gd name="connsiteX0" fmla="*/ 1915839 w 3648529"/>
              <a:gd name="connsiteY0" fmla="*/ 0 h 2486849"/>
              <a:gd name="connsiteX1" fmla="*/ 3648529 w 3648529"/>
              <a:gd name="connsiteY1" fmla="*/ 2486849 h 2486849"/>
              <a:gd name="connsiteX2" fmla="*/ 0 w 3648529"/>
              <a:gd name="connsiteY2" fmla="*/ 2486849 h 2486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8529" h="2486849">
                <a:moveTo>
                  <a:pt x="1915839" y="0"/>
                </a:moveTo>
                <a:lnTo>
                  <a:pt x="3648529" y="2486849"/>
                </a:lnTo>
                <a:lnTo>
                  <a:pt x="0" y="24868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5509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A3D8882-6F65-43F1-AB70-14B1502C1F63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494851" y="3004068"/>
            <a:ext cx="2851329" cy="3210954"/>
          </a:xfrm>
          <a:custGeom>
            <a:avLst/>
            <a:gdLst>
              <a:gd name="connsiteX0" fmla="*/ 0 w 2851329"/>
              <a:gd name="connsiteY0" fmla="*/ 0 h 3210954"/>
              <a:gd name="connsiteX1" fmla="*/ 2851329 w 2851329"/>
              <a:gd name="connsiteY1" fmla="*/ 0 h 3210954"/>
              <a:gd name="connsiteX2" fmla="*/ 2851329 w 2851329"/>
              <a:gd name="connsiteY2" fmla="*/ 3210954 h 3210954"/>
              <a:gd name="connsiteX3" fmla="*/ 0 w 2851329"/>
              <a:gd name="connsiteY3" fmla="*/ 3210954 h 321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1329" h="3210954">
                <a:moveTo>
                  <a:pt x="0" y="0"/>
                </a:moveTo>
                <a:lnTo>
                  <a:pt x="2851329" y="0"/>
                </a:lnTo>
                <a:lnTo>
                  <a:pt x="2851329" y="3210954"/>
                </a:lnTo>
                <a:lnTo>
                  <a:pt x="0" y="3210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928ACF6-0123-431E-AF61-8AA1F922BC7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808138" y="609600"/>
            <a:ext cx="3599626" cy="5605422"/>
          </a:xfrm>
          <a:custGeom>
            <a:avLst/>
            <a:gdLst>
              <a:gd name="connsiteX0" fmla="*/ 0 w 3599626"/>
              <a:gd name="connsiteY0" fmla="*/ 0 h 5605422"/>
              <a:gd name="connsiteX1" fmla="*/ 3599626 w 3599626"/>
              <a:gd name="connsiteY1" fmla="*/ 0 h 5605422"/>
              <a:gd name="connsiteX2" fmla="*/ 3599626 w 3599626"/>
              <a:gd name="connsiteY2" fmla="*/ 5605422 h 5605422"/>
              <a:gd name="connsiteX3" fmla="*/ 0 w 3599626"/>
              <a:gd name="connsiteY3" fmla="*/ 5605422 h 560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9626" h="5605422">
                <a:moveTo>
                  <a:pt x="0" y="0"/>
                </a:moveTo>
                <a:lnTo>
                  <a:pt x="3599626" y="0"/>
                </a:lnTo>
                <a:lnTo>
                  <a:pt x="3599626" y="5605422"/>
                </a:lnTo>
                <a:lnTo>
                  <a:pt x="0" y="56054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7C7C053-6272-4948-B83B-A9EA08BCF32B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494851" y="609600"/>
            <a:ext cx="2851329" cy="2322286"/>
          </a:xfrm>
          <a:custGeom>
            <a:avLst/>
            <a:gdLst>
              <a:gd name="connsiteX0" fmla="*/ 0 w 2851329"/>
              <a:gd name="connsiteY0" fmla="*/ 0 h 2322286"/>
              <a:gd name="connsiteX1" fmla="*/ 2851329 w 2851329"/>
              <a:gd name="connsiteY1" fmla="*/ 0 h 2322286"/>
              <a:gd name="connsiteX2" fmla="*/ 2851329 w 2851329"/>
              <a:gd name="connsiteY2" fmla="*/ 2322286 h 2322286"/>
              <a:gd name="connsiteX3" fmla="*/ 0 w 2851329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1329" h="2322286">
                <a:moveTo>
                  <a:pt x="0" y="0"/>
                </a:moveTo>
                <a:lnTo>
                  <a:pt x="2851329" y="0"/>
                </a:lnTo>
                <a:lnTo>
                  <a:pt x="2851329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815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626EED4-B512-4047-8CA0-8FE8E52867E0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109082" y="3941758"/>
            <a:ext cx="2945409" cy="2154242"/>
          </a:xfrm>
          <a:custGeom>
            <a:avLst/>
            <a:gdLst>
              <a:gd name="connsiteX0" fmla="*/ 0 w 2945409"/>
              <a:gd name="connsiteY0" fmla="*/ 0 h 2154242"/>
              <a:gd name="connsiteX1" fmla="*/ 2945409 w 2945409"/>
              <a:gd name="connsiteY1" fmla="*/ 0 h 2154242"/>
              <a:gd name="connsiteX2" fmla="*/ 2945409 w 2945409"/>
              <a:gd name="connsiteY2" fmla="*/ 2154242 h 2154242"/>
              <a:gd name="connsiteX3" fmla="*/ 0 w 2945409"/>
              <a:gd name="connsiteY3" fmla="*/ 2154242 h 215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409" h="2154242">
                <a:moveTo>
                  <a:pt x="0" y="0"/>
                </a:moveTo>
                <a:lnTo>
                  <a:pt x="2945409" y="0"/>
                </a:lnTo>
                <a:lnTo>
                  <a:pt x="2945409" y="2154242"/>
                </a:lnTo>
                <a:lnTo>
                  <a:pt x="0" y="21542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43052B4-9750-4ABA-B1C7-0286BC2B830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0624" y="3941758"/>
            <a:ext cx="2945409" cy="2154242"/>
          </a:xfrm>
          <a:custGeom>
            <a:avLst/>
            <a:gdLst>
              <a:gd name="connsiteX0" fmla="*/ 0 w 2945409"/>
              <a:gd name="connsiteY0" fmla="*/ 0 h 2154242"/>
              <a:gd name="connsiteX1" fmla="*/ 2945409 w 2945409"/>
              <a:gd name="connsiteY1" fmla="*/ 0 h 2154242"/>
              <a:gd name="connsiteX2" fmla="*/ 2945409 w 2945409"/>
              <a:gd name="connsiteY2" fmla="*/ 2154242 h 2154242"/>
              <a:gd name="connsiteX3" fmla="*/ 0 w 2945409"/>
              <a:gd name="connsiteY3" fmla="*/ 2154242 h 215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409" h="2154242">
                <a:moveTo>
                  <a:pt x="0" y="0"/>
                </a:moveTo>
                <a:lnTo>
                  <a:pt x="2945409" y="0"/>
                </a:lnTo>
                <a:lnTo>
                  <a:pt x="2945409" y="2154242"/>
                </a:lnTo>
                <a:lnTo>
                  <a:pt x="0" y="21542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E80DAEB-BEA3-48AB-88E5-06C841C9EC4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369852" y="3941758"/>
            <a:ext cx="2945409" cy="2154242"/>
          </a:xfrm>
          <a:custGeom>
            <a:avLst/>
            <a:gdLst>
              <a:gd name="connsiteX0" fmla="*/ 0 w 2945409"/>
              <a:gd name="connsiteY0" fmla="*/ 0 h 2154242"/>
              <a:gd name="connsiteX1" fmla="*/ 2945409 w 2945409"/>
              <a:gd name="connsiteY1" fmla="*/ 0 h 2154242"/>
              <a:gd name="connsiteX2" fmla="*/ 2945409 w 2945409"/>
              <a:gd name="connsiteY2" fmla="*/ 2154242 h 2154242"/>
              <a:gd name="connsiteX3" fmla="*/ 0 w 2945409"/>
              <a:gd name="connsiteY3" fmla="*/ 2154242 h 215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409" h="2154242">
                <a:moveTo>
                  <a:pt x="0" y="0"/>
                </a:moveTo>
                <a:lnTo>
                  <a:pt x="2945409" y="0"/>
                </a:lnTo>
                <a:lnTo>
                  <a:pt x="2945409" y="2154242"/>
                </a:lnTo>
                <a:lnTo>
                  <a:pt x="0" y="21542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742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301ADFE-FD12-40DF-9911-B2E623989DB9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427989" y="136467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0A2C24A-459D-4C04-B0D6-54E68B5761D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459213" y="3532020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35E86B1-D00B-4408-B4C1-384F8F892D0C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7469011" y="2365829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FFD6698-22AB-4B50-8CD6-200CB175CAA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418191" y="1302658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68D62EB-5452-46A2-BD4D-B030ED6DB40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519831" y="3429000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367B29B-E43B-4B16-B66C-5E036446601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478809" y="1199638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04E5E44-038B-4703-89D1-79A90351155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10033" y="4595191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911478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FEA2262-6E4A-4214-978C-4F62DF2F417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364260" y="1909768"/>
            <a:ext cx="2377918" cy="2049930"/>
          </a:xfrm>
          <a:custGeom>
            <a:avLst/>
            <a:gdLst>
              <a:gd name="connsiteX0" fmla="*/ 512483 w 2377918"/>
              <a:gd name="connsiteY0" fmla="*/ 0 h 2049930"/>
              <a:gd name="connsiteX1" fmla="*/ 1865436 w 2377918"/>
              <a:gd name="connsiteY1" fmla="*/ 0 h 2049930"/>
              <a:gd name="connsiteX2" fmla="*/ 2377918 w 2377918"/>
              <a:gd name="connsiteY2" fmla="*/ 1024965 h 2049930"/>
              <a:gd name="connsiteX3" fmla="*/ 1865436 w 2377918"/>
              <a:gd name="connsiteY3" fmla="*/ 2049930 h 2049930"/>
              <a:gd name="connsiteX4" fmla="*/ 512483 w 2377918"/>
              <a:gd name="connsiteY4" fmla="*/ 2049930 h 2049930"/>
              <a:gd name="connsiteX5" fmla="*/ 0 w 2377918"/>
              <a:gd name="connsiteY5" fmla="*/ 1024965 h 204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918" h="2049930">
                <a:moveTo>
                  <a:pt x="512483" y="0"/>
                </a:moveTo>
                <a:lnTo>
                  <a:pt x="1865436" y="0"/>
                </a:lnTo>
                <a:lnTo>
                  <a:pt x="2377918" y="1024965"/>
                </a:lnTo>
                <a:lnTo>
                  <a:pt x="1865436" y="2049930"/>
                </a:lnTo>
                <a:lnTo>
                  <a:pt x="512483" y="2049930"/>
                </a:lnTo>
                <a:lnTo>
                  <a:pt x="0" y="1024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F1B4CD-6EB7-47D4-90B9-1E0B3246B97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449821" y="1909768"/>
            <a:ext cx="2377918" cy="2049930"/>
          </a:xfrm>
          <a:custGeom>
            <a:avLst/>
            <a:gdLst>
              <a:gd name="connsiteX0" fmla="*/ 512483 w 2377918"/>
              <a:gd name="connsiteY0" fmla="*/ 0 h 2049930"/>
              <a:gd name="connsiteX1" fmla="*/ 1865436 w 2377918"/>
              <a:gd name="connsiteY1" fmla="*/ 0 h 2049930"/>
              <a:gd name="connsiteX2" fmla="*/ 2377918 w 2377918"/>
              <a:gd name="connsiteY2" fmla="*/ 1024965 h 2049930"/>
              <a:gd name="connsiteX3" fmla="*/ 1865436 w 2377918"/>
              <a:gd name="connsiteY3" fmla="*/ 2049930 h 2049930"/>
              <a:gd name="connsiteX4" fmla="*/ 512483 w 2377918"/>
              <a:gd name="connsiteY4" fmla="*/ 2049930 h 2049930"/>
              <a:gd name="connsiteX5" fmla="*/ 0 w 2377918"/>
              <a:gd name="connsiteY5" fmla="*/ 1024965 h 204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918" h="2049930">
                <a:moveTo>
                  <a:pt x="512483" y="0"/>
                </a:moveTo>
                <a:lnTo>
                  <a:pt x="1865436" y="0"/>
                </a:lnTo>
                <a:lnTo>
                  <a:pt x="2377918" y="1024965"/>
                </a:lnTo>
                <a:lnTo>
                  <a:pt x="1865436" y="2049930"/>
                </a:lnTo>
                <a:lnTo>
                  <a:pt x="512483" y="2049930"/>
                </a:lnTo>
                <a:lnTo>
                  <a:pt x="0" y="1024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1B5C27-F9EB-4A71-979A-CF44164993A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907040" y="1909768"/>
            <a:ext cx="2377918" cy="2049930"/>
          </a:xfrm>
          <a:custGeom>
            <a:avLst/>
            <a:gdLst>
              <a:gd name="connsiteX0" fmla="*/ 512483 w 2377918"/>
              <a:gd name="connsiteY0" fmla="*/ 0 h 2049930"/>
              <a:gd name="connsiteX1" fmla="*/ 1865436 w 2377918"/>
              <a:gd name="connsiteY1" fmla="*/ 0 h 2049930"/>
              <a:gd name="connsiteX2" fmla="*/ 2377918 w 2377918"/>
              <a:gd name="connsiteY2" fmla="*/ 1024965 h 2049930"/>
              <a:gd name="connsiteX3" fmla="*/ 1865436 w 2377918"/>
              <a:gd name="connsiteY3" fmla="*/ 2049930 h 2049930"/>
              <a:gd name="connsiteX4" fmla="*/ 512483 w 2377918"/>
              <a:gd name="connsiteY4" fmla="*/ 2049930 h 2049930"/>
              <a:gd name="connsiteX5" fmla="*/ 0 w 2377918"/>
              <a:gd name="connsiteY5" fmla="*/ 1024965 h 204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918" h="2049930">
                <a:moveTo>
                  <a:pt x="512483" y="0"/>
                </a:moveTo>
                <a:lnTo>
                  <a:pt x="1865436" y="0"/>
                </a:lnTo>
                <a:lnTo>
                  <a:pt x="2377918" y="1024965"/>
                </a:lnTo>
                <a:lnTo>
                  <a:pt x="1865436" y="2049930"/>
                </a:lnTo>
                <a:lnTo>
                  <a:pt x="512483" y="2049930"/>
                </a:lnTo>
                <a:lnTo>
                  <a:pt x="0" y="1024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156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EA39682-2A7B-410B-BC9E-87579B52370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058140" y="55379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E1402E2-5950-4F9D-8679-8AF25FE3AAC8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276869" y="55379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653B9ED-7C83-4153-BFC7-F5B334F673F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47319" y="55379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6BDD8BB-D399-4DB6-97A6-8781CB751D8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058140" y="364843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C7FBEB6-E13B-4D41-B806-E0B6B26DA0BE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47319" y="364843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9BC8CB9-A062-487D-A990-EC636C845BD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276869" y="364843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279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56EEB09-1E7B-45B1-B409-4CA235271E38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0" y="-13655"/>
            <a:ext cx="5663131" cy="5123351"/>
          </a:xfrm>
          <a:custGeom>
            <a:avLst/>
            <a:gdLst>
              <a:gd name="connsiteX0" fmla="*/ 0 w 5663131"/>
              <a:gd name="connsiteY0" fmla="*/ 10477 h 5123351"/>
              <a:gd name="connsiteX1" fmla="*/ 2019300 w 5663131"/>
              <a:gd name="connsiteY1" fmla="*/ 10477 h 5123351"/>
              <a:gd name="connsiteX2" fmla="*/ 2019300 w 5663131"/>
              <a:gd name="connsiteY2" fmla="*/ 5123351 h 5123351"/>
              <a:gd name="connsiteX3" fmla="*/ 0 w 5663131"/>
              <a:gd name="connsiteY3" fmla="*/ 5123351 h 5123351"/>
              <a:gd name="connsiteX4" fmla="*/ 3981260 w 5663131"/>
              <a:gd name="connsiteY4" fmla="*/ 0 h 5123351"/>
              <a:gd name="connsiteX5" fmla="*/ 5663131 w 5663131"/>
              <a:gd name="connsiteY5" fmla="*/ 0 h 5123351"/>
              <a:gd name="connsiteX6" fmla="*/ 5663131 w 5663131"/>
              <a:gd name="connsiteY6" fmla="*/ 2744111 h 5123351"/>
              <a:gd name="connsiteX7" fmla="*/ 3981260 w 5663131"/>
              <a:gd name="connsiteY7" fmla="*/ 2744111 h 5123351"/>
              <a:gd name="connsiteX8" fmla="*/ 2159345 w 5663131"/>
              <a:gd name="connsiteY8" fmla="*/ 0 h 5123351"/>
              <a:gd name="connsiteX9" fmla="*/ 3841216 w 5663131"/>
              <a:gd name="connsiteY9" fmla="*/ 0 h 5123351"/>
              <a:gd name="connsiteX10" fmla="*/ 3841216 w 5663131"/>
              <a:gd name="connsiteY10" fmla="*/ 3727639 h 5123351"/>
              <a:gd name="connsiteX11" fmla="*/ 2159345 w 5663131"/>
              <a:gd name="connsiteY11" fmla="*/ 3727639 h 5123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63131" h="5123351">
                <a:moveTo>
                  <a:pt x="0" y="10477"/>
                </a:moveTo>
                <a:lnTo>
                  <a:pt x="2019300" y="10477"/>
                </a:lnTo>
                <a:lnTo>
                  <a:pt x="2019300" y="5123351"/>
                </a:lnTo>
                <a:lnTo>
                  <a:pt x="0" y="5123351"/>
                </a:lnTo>
                <a:close/>
                <a:moveTo>
                  <a:pt x="3981260" y="0"/>
                </a:moveTo>
                <a:lnTo>
                  <a:pt x="5663131" y="0"/>
                </a:lnTo>
                <a:lnTo>
                  <a:pt x="5663131" y="2744111"/>
                </a:lnTo>
                <a:lnTo>
                  <a:pt x="3981260" y="2744111"/>
                </a:lnTo>
                <a:close/>
                <a:moveTo>
                  <a:pt x="2159345" y="0"/>
                </a:moveTo>
                <a:lnTo>
                  <a:pt x="3841216" y="0"/>
                </a:lnTo>
                <a:lnTo>
                  <a:pt x="3841216" y="3727639"/>
                </a:lnTo>
                <a:lnTo>
                  <a:pt x="2159345" y="37276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56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946BDDD-3449-4E36-B7D4-E903E12B01B5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049383" y="1722215"/>
            <a:ext cx="5053775" cy="4491943"/>
          </a:xfrm>
          <a:custGeom>
            <a:avLst/>
            <a:gdLst>
              <a:gd name="connsiteX0" fmla="*/ 3931724 w 5053775"/>
              <a:gd name="connsiteY0" fmla="*/ 3258922 h 4491943"/>
              <a:gd name="connsiteX1" fmla="*/ 4745520 w 5053775"/>
              <a:gd name="connsiteY1" fmla="*/ 3258922 h 4491943"/>
              <a:gd name="connsiteX2" fmla="*/ 5053775 w 5053775"/>
              <a:gd name="connsiteY2" fmla="*/ 3875433 h 4491943"/>
              <a:gd name="connsiteX3" fmla="*/ 4745520 w 5053775"/>
              <a:gd name="connsiteY3" fmla="*/ 4491943 h 4491943"/>
              <a:gd name="connsiteX4" fmla="*/ 3931724 w 5053775"/>
              <a:gd name="connsiteY4" fmla="*/ 4491943 h 4491943"/>
              <a:gd name="connsiteX5" fmla="*/ 3623469 w 5053775"/>
              <a:gd name="connsiteY5" fmla="*/ 3875433 h 4491943"/>
              <a:gd name="connsiteX6" fmla="*/ 1540154 w 5053775"/>
              <a:gd name="connsiteY6" fmla="*/ 3258922 h 4491943"/>
              <a:gd name="connsiteX7" fmla="*/ 2353950 w 5053775"/>
              <a:gd name="connsiteY7" fmla="*/ 3258922 h 4491943"/>
              <a:gd name="connsiteX8" fmla="*/ 2662205 w 5053775"/>
              <a:gd name="connsiteY8" fmla="*/ 3875433 h 4491943"/>
              <a:gd name="connsiteX9" fmla="*/ 2353950 w 5053775"/>
              <a:gd name="connsiteY9" fmla="*/ 4491943 h 4491943"/>
              <a:gd name="connsiteX10" fmla="*/ 1540154 w 5053775"/>
              <a:gd name="connsiteY10" fmla="*/ 4491943 h 4491943"/>
              <a:gd name="connsiteX11" fmla="*/ 1231900 w 5053775"/>
              <a:gd name="connsiteY11" fmla="*/ 3875433 h 4491943"/>
              <a:gd name="connsiteX12" fmla="*/ 341593 w 5053775"/>
              <a:gd name="connsiteY12" fmla="*/ 2624457 h 4491943"/>
              <a:gd name="connsiteX13" fmla="*/ 1155389 w 5053775"/>
              <a:gd name="connsiteY13" fmla="*/ 2624457 h 4491943"/>
              <a:gd name="connsiteX14" fmla="*/ 1463643 w 5053775"/>
              <a:gd name="connsiteY14" fmla="*/ 3240968 h 4491943"/>
              <a:gd name="connsiteX15" fmla="*/ 1155389 w 5053775"/>
              <a:gd name="connsiteY15" fmla="*/ 3857478 h 4491943"/>
              <a:gd name="connsiteX16" fmla="*/ 341593 w 5053775"/>
              <a:gd name="connsiteY16" fmla="*/ 3857478 h 4491943"/>
              <a:gd name="connsiteX17" fmla="*/ 33337 w 5053775"/>
              <a:gd name="connsiteY17" fmla="*/ 3240968 h 4491943"/>
              <a:gd name="connsiteX18" fmla="*/ 2723580 w 5053775"/>
              <a:gd name="connsiteY18" fmla="*/ 2605036 h 4491943"/>
              <a:gd name="connsiteX19" fmla="*/ 3537376 w 5053775"/>
              <a:gd name="connsiteY19" fmla="*/ 2605036 h 4491943"/>
              <a:gd name="connsiteX20" fmla="*/ 3845631 w 5053775"/>
              <a:gd name="connsiteY20" fmla="*/ 3221547 h 4491943"/>
              <a:gd name="connsiteX21" fmla="*/ 3537376 w 5053775"/>
              <a:gd name="connsiteY21" fmla="*/ 3838057 h 4491943"/>
              <a:gd name="connsiteX22" fmla="*/ 2723580 w 5053775"/>
              <a:gd name="connsiteY22" fmla="*/ 3838057 h 4491943"/>
              <a:gd name="connsiteX23" fmla="*/ 2415325 w 5053775"/>
              <a:gd name="connsiteY23" fmla="*/ 3221547 h 4491943"/>
              <a:gd name="connsiteX24" fmla="*/ 3931724 w 5053775"/>
              <a:gd name="connsiteY24" fmla="*/ 1951149 h 4491943"/>
              <a:gd name="connsiteX25" fmla="*/ 4745520 w 5053775"/>
              <a:gd name="connsiteY25" fmla="*/ 1951149 h 4491943"/>
              <a:gd name="connsiteX26" fmla="*/ 5053775 w 5053775"/>
              <a:gd name="connsiteY26" fmla="*/ 2567660 h 4491943"/>
              <a:gd name="connsiteX27" fmla="*/ 4745520 w 5053775"/>
              <a:gd name="connsiteY27" fmla="*/ 3184170 h 4491943"/>
              <a:gd name="connsiteX28" fmla="*/ 3931724 w 5053775"/>
              <a:gd name="connsiteY28" fmla="*/ 3184170 h 4491943"/>
              <a:gd name="connsiteX29" fmla="*/ 3623469 w 5053775"/>
              <a:gd name="connsiteY29" fmla="*/ 2567660 h 4491943"/>
              <a:gd name="connsiteX30" fmla="*/ 1540154 w 5053775"/>
              <a:gd name="connsiteY30" fmla="*/ 1951149 h 4491943"/>
              <a:gd name="connsiteX31" fmla="*/ 2353950 w 5053775"/>
              <a:gd name="connsiteY31" fmla="*/ 1951149 h 4491943"/>
              <a:gd name="connsiteX32" fmla="*/ 2662205 w 5053775"/>
              <a:gd name="connsiteY32" fmla="*/ 2567660 h 4491943"/>
              <a:gd name="connsiteX33" fmla="*/ 2353950 w 5053775"/>
              <a:gd name="connsiteY33" fmla="*/ 3184170 h 4491943"/>
              <a:gd name="connsiteX34" fmla="*/ 1540154 w 5053775"/>
              <a:gd name="connsiteY34" fmla="*/ 3184170 h 4491943"/>
              <a:gd name="connsiteX35" fmla="*/ 1231900 w 5053775"/>
              <a:gd name="connsiteY35" fmla="*/ 2567660 h 4491943"/>
              <a:gd name="connsiteX36" fmla="*/ 341593 w 5053775"/>
              <a:gd name="connsiteY36" fmla="*/ 1321939 h 4491943"/>
              <a:gd name="connsiteX37" fmla="*/ 1155389 w 5053775"/>
              <a:gd name="connsiteY37" fmla="*/ 1321939 h 4491943"/>
              <a:gd name="connsiteX38" fmla="*/ 1463643 w 5053775"/>
              <a:gd name="connsiteY38" fmla="*/ 1938450 h 4491943"/>
              <a:gd name="connsiteX39" fmla="*/ 1155389 w 5053775"/>
              <a:gd name="connsiteY39" fmla="*/ 2554960 h 4491943"/>
              <a:gd name="connsiteX40" fmla="*/ 341593 w 5053775"/>
              <a:gd name="connsiteY40" fmla="*/ 2554960 h 4491943"/>
              <a:gd name="connsiteX41" fmla="*/ 33338 w 5053775"/>
              <a:gd name="connsiteY41" fmla="*/ 1938450 h 4491943"/>
              <a:gd name="connsiteX42" fmla="*/ 2723580 w 5053775"/>
              <a:gd name="connsiteY42" fmla="*/ 1302518 h 4491943"/>
              <a:gd name="connsiteX43" fmla="*/ 3537376 w 5053775"/>
              <a:gd name="connsiteY43" fmla="*/ 1302518 h 4491943"/>
              <a:gd name="connsiteX44" fmla="*/ 3845631 w 5053775"/>
              <a:gd name="connsiteY44" fmla="*/ 1919029 h 4491943"/>
              <a:gd name="connsiteX45" fmla="*/ 3537376 w 5053775"/>
              <a:gd name="connsiteY45" fmla="*/ 2535539 h 4491943"/>
              <a:gd name="connsiteX46" fmla="*/ 2723580 w 5053775"/>
              <a:gd name="connsiteY46" fmla="*/ 2535539 h 4491943"/>
              <a:gd name="connsiteX47" fmla="*/ 2415325 w 5053775"/>
              <a:gd name="connsiteY47" fmla="*/ 1919029 h 4491943"/>
              <a:gd name="connsiteX48" fmla="*/ 3919024 w 5053775"/>
              <a:gd name="connsiteY48" fmla="*/ 635931 h 4491943"/>
              <a:gd name="connsiteX49" fmla="*/ 4732820 w 5053775"/>
              <a:gd name="connsiteY49" fmla="*/ 635931 h 4491943"/>
              <a:gd name="connsiteX50" fmla="*/ 5041075 w 5053775"/>
              <a:gd name="connsiteY50" fmla="*/ 1252442 h 4491943"/>
              <a:gd name="connsiteX51" fmla="*/ 4732820 w 5053775"/>
              <a:gd name="connsiteY51" fmla="*/ 1868952 h 4491943"/>
              <a:gd name="connsiteX52" fmla="*/ 3919024 w 5053775"/>
              <a:gd name="connsiteY52" fmla="*/ 1868952 h 4491943"/>
              <a:gd name="connsiteX53" fmla="*/ 3610769 w 5053775"/>
              <a:gd name="connsiteY53" fmla="*/ 1252442 h 4491943"/>
              <a:gd name="connsiteX54" fmla="*/ 1527454 w 5053775"/>
              <a:gd name="connsiteY54" fmla="*/ 635931 h 4491943"/>
              <a:gd name="connsiteX55" fmla="*/ 2341250 w 5053775"/>
              <a:gd name="connsiteY55" fmla="*/ 635931 h 4491943"/>
              <a:gd name="connsiteX56" fmla="*/ 2649505 w 5053775"/>
              <a:gd name="connsiteY56" fmla="*/ 1252442 h 4491943"/>
              <a:gd name="connsiteX57" fmla="*/ 2341250 w 5053775"/>
              <a:gd name="connsiteY57" fmla="*/ 1868952 h 4491943"/>
              <a:gd name="connsiteX58" fmla="*/ 1527454 w 5053775"/>
              <a:gd name="connsiteY58" fmla="*/ 1868952 h 4491943"/>
              <a:gd name="connsiteX59" fmla="*/ 1219200 w 5053775"/>
              <a:gd name="connsiteY59" fmla="*/ 1252442 h 4491943"/>
              <a:gd name="connsiteX60" fmla="*/ 308255 w 5053775"/>
              <a:gd name="connsiteY60" fmla="*/ 19421 h 4491943"/>
              <a:gd name="connsiteX61" fmla="*/ 1122051 w 5053775"/>
              <a:gd name="connsiteY61" fmla="*/ 19421 h 4491943"/>
              <a:gd name="connsiteX62" fmla="*/ 1430305 w 5053775"/>
              <a:gd name="connsiteY62" fmla="*/ 635932 h 4491943"/>
              <a:gd name="connsiteX63" fmla="*/ 1122051 w 5053775"/>
              <a:gd name="connsiteY63" fmla="*/ 1252442 h 4491943"/>
              <a:gd name="connsiteX64" fmla="*/ 308255 w 5053775"/>
              <a:gd name="connsiteY64" fmla="*/ 1252442 h 4491943"/>
              <a:gd name="connsiteX65" fmla="*/ 0 w 5053775"/>
              <a:gd name="connsiteY65" fmla="*/ 635932 h 4491943"/>
              <a:gd name="connsiteX66" fmla="*/ 2690242 w 5053775"/>
              <a:gd name="connsiteY66" fmla="*/ 0 h 4491943"/>
              <a:gd name="connsiteX67" fmla="*/ 3504038 w 5053775"/>
              <a:gd name="connsiteY67" fmla="*/ 0 h 4491943"/>
              <a:gd name="connsiteX68" fmla="*/ 3812293 w 5053775"/>
              <a:gd name="connsiteY68" fmla="*/ 616511 h 4491943"/>
              <a:gd name="connsiteX69" fmla="*/ 3504038 w 5053775"/>
              <a:gd name="connsiteY69" fmla="*/ 1233021 h 4491943"/>
              <a:gd name="connsiteX70" fmla="*/ 2690242 w 5053775"/>
              <a:gd name="connsiteY70" fmla="*/ 1233021 h 4491943"/>
              <a:gd name="connsiteX71" fmla="*/ 2381987 w 5053775"/>
              <a:gd name="connsiteY71" fmla="*/ 616511 h 449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053775" h="4491943">
                <a:moveTo>
                  <a:pt x="3931724" y="3258922"/>
                </a:moveTo>
                <a:lnTo>
                  <a:pt x="4745520" y="3258922"/>
                </a:lnTo>
                <a:lnTo>
                  <a:pt x="5053775" y="3875433"/>
                </a:lnTo>
                <a:lnTo>
                  <a:pt x="4745520" y="4491943"/>
                </a:lnTo>
                <a:lnTo>
                  <a:pt x="3931724" y="4491943"/>
                </a:lnTo>
                <a:lnTo>
                  <a:pt x="3623469" y="3875433"/>
                </a:lnTo>
                <a:close/>
                <a:moveTo>
                  <a:pt x="1540154" y="3258922"/>
                </a:moveTo>
                <a:lnTo>
                  <a:pt x="2353950" y="3258922"/>
                </a:lnTo>
                <a:lnTo>
                  <a:pt x="2662205" y="3875433"/>
                </a:lnTo>
                <a:lnTo>
                  <a:pt x="2353950" y="4491943"/>
                </a:lnTo>
                <a:lnTo>
                  <a:pt x="1540154" y="4491943"/>
                </a:lnTo>
                <a:lnTo>
                  <a:pt x="1231900" y="3875433"/>
                </a:lnTo>
                <a:close/>
                <a:moveTo>
                  <a:pt x="341593" y="2624457"/>
                </a:moveTo>
                <a:lnTo>
                  <a:pt x="1155389" y="2624457"/>
                </a:lnTo>
                <a:lnTo>
                  <a:pt x="1463643" y="3240968"/>
                </a:lnTo>
                <a:lnTo>
                  <a:pt x="1155389" y="3857478"/>
                </a:lnTo>
                <a:lnTo>
                  <a:pt x="341593" y="3857478"/>
                </a:lnTo>
                <a:lnTo>
                  <a:pt x="33337" y="3240968"/>
                </a:lnTo>
                <a:close/>
                <a:moveTo>
                  <a:pt x="2723580" y="2605036"/>
                </a:moveTo>
                <a:lnTo>
                  <a:pt x="3537376" y="2605036"/>
                </a:lnTo>
                <a:lnTo>
                  <a:pt x="3845631" y="3221547"/>
                </a:lnTo>
                <a:lnTo>
                  <a:pt x="3537376" y="3838057"/>
                </a:lnTo>
                <a:lnTo>
                  <a:pt x="2723580" y="3838057"/>
                </a:lnTo>
                <a:lnTo>
                  <a:pt x="2415325" y="3221547"/>
                </a:lnTo>
                <a:close/>
                <a:moveTo>
                  <a:pt x="3931724" y="1951149"/>
                </a:moveTo>
                <a:lnTo>
                  <a:pt x="4745520" y="1951149"/>
                </a:lnTo>
                <a:lnTo>
                  <a:pt x="5053775" y="2567660"/>
                </a:lnTo>
                <a:lnTo>
                  <a:pt x="4745520" y="3184170"/>
                </a:lnTo>
                <a:lnTo>
                  <a:pt x="3931724" y="3184170"/>
                </a:lnTo>
                <a:lnTo>
                  <a:pt x="3623469" y="2567660"/>
                </a:lnTo>
                <a:close/>
                <a:moveTo>
                  <a:pt x="1540154" y="1951149"/>
                </a:moveTo>
                <a:lnTo>
                  <a:pt x="2353950" y="1951149"/>
                </a:lnTo>
                <a:lnTo>
                  <a:pt x="2662205" y="2567660"/>
                </a:lnTo>
                <a:lnTo>
                  <a:pt x="2353950" y="3184170"/>
                </a:lnTo>
                <a:lnTo>
                  <a:pt x="1540154" y="3184170"/>
                </a:lnTo>
                <a:lnTo>
                  <a:pt x="1231900" y="2567660"/>
                </a:lnTo>
                <a:close/>
                <a:moveTo>
                  <a:pt x="341593" y="1321939"/>
                </a:moveTo>
                <a:lnTo>
                  <a:pt x="1155389" y="1321939"/>
                </a:lnTo>
                <a:lnTo>
                  <a:pt x="1463643" y="1938450"/>
                </a:lnTo>
                <a:lnTo>
                  <a:pt x="1155389" y="2554960"/>
                </a:lnTo>
                <a:lnTo>
                  <a:pt x="341593" y="2554960"/>
                </a:lnTo>
                <a:lnTo>
                  <a:pt x="33338" y="1938450"/>
                </a:lnTo>
                <a:close/>
                <a:moveTo>
                  <a:pt x="2723580" y="1302518"/>
                </a:moveTo>
                <a:lnTo>
                  <a:pt x="3537376" y="1302518"/>
                </a:lnTo>
                <a:lnTo>
                  <a:pt x="3845631" y="1919029"/>
                </a:lnTo>
                <a:lnTo>
                  <a:pt x="3537376" y="2535539"/>
                </a:lnTo>
                <a:lnTo>
                  <a:pt x="2723580" y="2535539"/>
                </a:lnTo>
                <a:lnTo>
                  <a:pt x="2415325" y="1919029"/>
                </a:lnTo>
                <a:close/>
                <a:moveTo>
                  <a:pt x="3919024" y="635931"/>
                </a:moveTo>
                <a:lnTo>
                  <a:pt x="4732820" y="635931"/>
                </a:lnTo>
                <a:lnTo>
                  <a:pt x="5041075" y="1252442"/>
                </a:lnTo>
                <a:lnTo>
                  <a:pt x="4732820" y="1868952"/>
                </a:lnTo>
                <a:lnTo>
                  <a:pt x="3919024" y="1868952"/>
                </a:lnTo>
                <a:lnTo>
                  <a:pt x="3610769" y="1252442"/>
                </a:lnTo>
                <a:close/>
                <a:moveTo>
                  <a:pt x="1527454" y="635931"/>
                </a:moveTo>
                <a:lnTo>
                  <a:pt x="2341250" y="635931"/>
                </a:lnTo>
                <a:lnTo>
                  <a:pt x="2649505" y="1252442"/>
                </a:lnTo>
                <a:lnTo>
                  <a:pt x="2341250" y="1868952"/>
                </a:lnTo>
                <a:lnTo>
                  <a:pt x="1527454" y="1868952"/>
                </a:lnTo>
                <a:lnTo>
                  <a:pt x="1219200" y="1252442"/>
                </a:lnTo>
                <a:close/>
                <a:moveTo>
                  <a:pt x="308255" y="19421"/>
                </a:moveTo>
                <a:lnTo>
                  <a:pt x="1122051" y="19421"/>
                </a:lnTo>
                <a:lnTo>
                  <a:pt x="1430305" y="635932"/>
                </a:lnTo>
                <a:lnTo>
                  <a:pt x="1122051" y="1252442"/>
                </a:lnTo>
                <a:lnTo>
                  <a:pt x="308255" y="1252442"/>
                </a:lnTo>
                <a:lnTo>
                  <a:pt x="0" y="635932"/>
                </a:lnTo>
                <a:close/>
                <a:moveTo>
                  <a:pt x="2690242" y="0"/>
                </a:moveTo>
                <a:lnTo>
                  <a:pt x="3504038" y="0"/>
                </a:lnTo>
                <a:lnTo>
                  <a:pt x="3812293" y="616511"/>
                </a:lnTo>
                <a:lnTo>
                  <a:pt x="3504038" y="1233021"/>
                </a:lnTo>
                <a:lnTo>
                  <a:pt x="2690242" y="1233021"/>
                </a:lnTo>
                <a:lnTo>
                  <a:pt x="2381987" y="6165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3392601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AF8E266-A5A9-4C28-AF94-DD9F18189EE6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376510" y="3276967"/>
            <a:ext cx="2264229" cy="3242882"/>
          </a:xfrm>
          <a:custGeom>
            <a:avLst/>
            <a:gdLst>
              <a:gd name="connsiteX0" fmla="*/ 0 w 2264229"/>
              <a:gd name="connsiteY0" fmla="*/ 0 h 3242882"/>
              <a:gd name="connsiteX1" fmla="*/ 2264229 w 2264229"/>
              <a:gd name="connsiteY1" fmla="*/ 0 h 3242882"/>
              <a:gd name="connsiteX2" fmla="*/ 2264229 w 2264229"/>
              <a:gd name="connsiteY2" fmla="*/ 3242882 h 3242882"/>
              <a:gd name="connsiteX3" fmla="*/ 0 w 2264229"/>
              <a:gd name="connsiteY3" fmla="*/ 3242882 h 324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242882">
                <a:moveTo>
                  <a:pt x="0" y="0"/>
                </a:moveTo>
                <a:lnTo>
                  <a:pt x="2264229" y="0"/>
                </a:lnTo>
                <a:lnTo>
                  <a:pt x="2264229" y="3242882"/>
                </a:lnTo>
                <a:lnTo>
                  <a:pt x="0" y="32428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4E3CDB5-5DA9-45C0-84D6-C963A79E183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966582" y="338152"/>
            <a:ext cx="2264229" cy="3242882"/>
          </a:xfrm>
          <a:custGeom>
            <a:avLst/>
            <a:gdLst>
              <a:gd name="connsiteX0" fmla="*/ 0 w 2264229"/>
              <a:gd name="connsiteY0" fmla="*/ 0 h 3242882"/>
              <a:gd name="connsiteX1" fmla="*/ 2264229 w 2264229"/>
              <a:gd name="connsiteY1" fmla="*/ 0 h 3242882"/>
              <a:gd name="connsiteX2" fmla="*/ 2264229 w 2264229"/>
              <a:gd name="connsiteY2" fmla="*/ 3242882 h 3242882"/>
              <a:gd name="connsiteX3" fmla="*/ 0 w 2264229"/>
              <a:gd name="connsiteY3" fmla="*/ 3242882 h 324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242882">
                <a:moveTo>
                  <a:pt x="0" y="0"/>
                </a:moveTo>
                <a:lnTo>
                  <a:pt x="2264229" y="0"/>
                </a:lnTo>
                <a:lnTo>
                  <a:pt x="2264229" y="3242882"/>
                </a:lnTo>
                <a:lnTo>
                  <a:pt x="0" y="32428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9F92A89-84FC-43E1-A429-15AA1255C6A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07851" y="338152"/>
            <a:ext cx="2264229" cy="3242882"/>
          </a:xfrm>
          <a:custGeom>
            <a:avLst/>
            <a:gdLst>
              <a:gd name="connsiteX0" fmla="*/ 0 w 2264229"/>
              <a:gd name="connsiteY0" fmla="*/ 0 h 3242882"/>
              <a:gd name="connsiteX1" fmla="*/ 2264229 w 2264229"/>
              <a:gd name="connsiteY1" fmla="*/ 0 h 3242882"/>
              <a:gd name="connsiteX2" fmla="*/ 2264229 w 2264229"/>
              <a:gd name="connsiteY2" fmla="*/ 3242882 h 3242882"/>
              <a:gd name="connsiteX3" fmla="*/ 0 w 2264229"/>
              <a:gd name="connsiteY3" fmla="*/ 3242882 h 324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242882">
                <a:moveTo>
                  <a:pt x="0" y="0"/>
                </a:moveTo>
                <a:lnTo>
                  <a:pt x="2264229" y="0"/>
                </a:lnTo>
                <a:lnTo>
                  <a:pt x="2264229" y="3242882"/>
                </a:lnTo>
                <a:lnTo>
                  <a:pt x="0" y="32428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81B8E0F-4A70-4E43-AC42-3B552DC6E34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556654" y="3276967"/>
            <a:ext cx="2264229" cy="3242882"/>
          </a:xfrm>
          <a:custGeom>
            <a:avLst/>
            <a:gdLst>
              <a:gd name="connsiteX0" fmla="*/ 0 w 2264229"/>
              <a:gd name="connsiteY0" fmla="*/ 0 h 3242882"/>
              <a:gd name="connsiteX1" fmla="*/ 2264229 w 2264229"/>
              <a:gd name="connsiteY1" fmla="*/ 0 h 3242882"/>
              <a:gd name="connsiteX2" fmla="*/ 2264229 w 2264229"/>
              <a:gd name="connsiteY2" fmla="*/ 3242882 h 3242882"/>
              <a:gd name="connsiteX3" fmla="*/ 0 w 2264229"/>
              <a:gd name="connsiteY3" fmla="*/ 3242882 h 324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242882">
                <a:moveTo>
                  <a:pt x="0" y="0"/>
                </a:moveTo>
                <a:lnTo>
                  <a:pt x="2264229" y="0"/>
                </a:lnTo>
                <a:lnTo>
                  <a:pt x="2264229" y="3242882"/>
                </a:lnTo>
                <a:lnTo>
                  <a:pt x="0" y="32428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CC42CE5-E5FE-4C5B-AD4B-844930CBA742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725313" y="338152"/>
            <a:ext cx="2264229" cy="3242882"/>
          </a:xfrm>
          <a:custGeom>
            <a:avLst/>
            <a:gdLst>
              <a:gd name="connsiteX0" fmla="*/ 0 w 2264229"/>
              <a:gd name="connsiteY0" fmla="*/ 0 h 3242882"/>
              <a:gd name="connsiteX1" fmla="*/ 2264229 w 2264229"/>
              <a:gd name="connsiteY1" fmla="*/ 0 h 3242882"/>
              <a:gd name="connsiteX2" fmla="*/ 2264229 w 2264229"/>
              <a:gd name="connsiteY2" fmla="*/ 3242882 h 3242882"/>
              <a:gd name="connsiteX3" fmla="*/ 0 w 2264229"/>
              <a:gd name="connsiteY3" fmla="*/ 3242882 h 324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242882">
                <a:moveTo>
                  <a:pt x="0" y="0"/>
                </a:moveTo>
                <a:lnTo>
                  <a:pt x="2264229" y="0"/>
                </a:lnTo>
                <a:lnTo>
                  <a:pt x="2264229" y="3242882"/>
                </a:lnTo>
                <a:lnTo>
                  <a:pt x="0" y="32428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28132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34530D7-4C74-4B5B-83AF-5335C21457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74043" y="-7682"/>
            <a:ext cx="5807459" cy="6043686"/>
          </a:xfrm>
          <a:custGeom>
            <a:avLst/>
            <a:gdLst>
              <a:gd name="connsiteX0" fmla="*/ 714453 w 5807459"/>
              <a:gd name="connsiteY0" fmla="*/ 3301988 h 6043686"/>
              <a:gd name="connsiteX1" fmla="*/ 2523975 w 5807459"/>
              <a:gd name="connsiteY1" fmla="*/ 3301988 h 6043686"/>
              <a:gd name="connsiteX2" fmla="*/ 3209400 w 5807459"/>
              <a:gd name="connsiteY2" fmla="*/ 4672837 h 6043686"/>
              <a:gd name="connsiteX3" fmla="*/ 2523975 w 5807459"/>
              <a:gd name="connsiteY3" fmla="*/ 6043686 h 6043686"/>
              <a:gd name="connsiteX4" fmla="*/ 714453 w 5807459"/>
              <a:gd name="connsiteY4" fmla="*/ 6043686 h 6043686"/>
              <a:gd name="connsiteX5" fmla="*/ 29028 w 5807459"/>
              <a:gd name="connsiteY5" fmla="*/ 4672837 h 6043686"/>
              <a:gd name="connsiteX6" fmla="*/ 3312512 w 5807459"/>
              <a:gd name="connsiteY6" fmla="*/ 1846464 h 6043686"/>
              <a:gd name="connsiteX7" fmla="*/ 5122034 w 5807459"/>
              <a:gd name="connsiteY7" fmla="*/ 1846464 h 6043686"/>
              <a:gd name="connsiteX8" fmla="*/ 5807459 w 5807459"/>
              <a:gd name="connsiteY8" fmla="*/ 3217313 h 6043686"/>
              <a:gd name="connsiteX9" fmla="*/ 5122034 w 5807459"/>
              <a:gd name="connsiteY9" fmla="*/ 4588162 h 6043686"/>
              <a:gd name="connsiteX10" fmla="*/ 3312512 w 5807459"/>
              <a:gd name="connsiteY10" fmla="*/ 4588162 h 6043686"/>
              <a:gd name="connsiteX11" fmla="*/ 2627087 w 5807459"/>
              <a:gd name="connsiteY11" fmla="*/ 3217313 h 6043686"/>
              <a:gd name="connsiteX12" fmla="*/ 685425 w 5807459"/>
              <a:gd name="connsiteY12" fmla="*/ 448551 h 6043686"/>
              <a:gd name="connsiteX13" fmla="*/ 2494947 w 5807459"/>
              <a:gd name="connsiteY13" fmla="*/ 448551 h 6043686"/>
              <a:gd name="connsiteX14" fmla="*/ 3180372 w 5807459"/>
              <a:gd name="connsiteY14" fmla="*/ 1819400 h 6043686"/>
              <a:gd name="connsiteX15" fmla="*/ 2494947 w 5807459"/>
              <a:gd name="connsiteY15" fmla="*/ 3190249 h 6043686"/>
              <a:gd name="connsiteX16" fmla="*/ 685425 w 5807459"/>
              <a:gd name="connsiteY16" fmla="*/ 3190249 h 6043686"/>
              <a:gd name="connsiteX17" fmla="*/ 0 w 5807459"/>
              <a:gd name="connsiteY17" fmla="*/ 1819400 h 6043686"/>
              <a:gd name="connsiteX18" fmla="*/ 3279797 w 5807459"/>
              <a:gd name="connsiteY18" fmla="*/ 0 h 6043686"/>
              <a:gd name="connsiteX19" fmla="*/ 4412456 w 5807459"/>
              <a:gd name="connsiteY19" fmla="*/ 0 h 6043686"/>
              <a:gd name="connsiteX20" fmla="*/ 4841494 w 5807459"/>
              <a:gd name="connsiteY20" fmla="*/ 858076 h 6043686"/>
              <a:gd name="connsiteX21" fmla="*/ 4412456 w 5807459"/>
              <a:gd name="connsiteY21" fmla="*/ 1716151 h 6043686"/>
              <a:gd name="connsiteX22" fmla="*/ 3279797 w 5807459"/>
              <a:gd name="connsiteY22" fmla="*/ 1716151 h 6043686"/>
              <a:gd name="connsiteX23" fmla="*/ 2850759 w 5807459"/>
              <a:gd name="connsiteY23" fmla="*/ 858076 h 6043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7459" h="6043686">
                <a:moveTo>
                  <a:pt x="714453" y="3301988"/>
                </a:moveTo>
                <a:lnTo>
                  <a:pt x="2523975" y="3301988"/>
                </a:lnTo>
                <a:lnTo>
                  <a:pt x="3209400" y="4672837"/>
                </a:lnTo>
                <a:lnTo>
                  <a:pt x="2523975" y="6043686"/>
                </a:lnTo>
                <a:lnTo>
                  <a:pt x="714453" y="6043686"/>
                </a:lnTo>
                <a:lnTo>
                  <a:pt x="29028" y="4672837"/>
                </a:lnTo>
                <a:close/>
                <a:moveTo>
                  <a:pt x="3312512" y="1846464"/>
                </a:moveTo>
                <a:lnTo>
                  <a:pt x="5122034" y="1846464"/>
                </a:lnTo>
                <a:lnTo>
                  <a:pt x="5807459" y="3217313"/>
                </a:lnTo>
                <a:lnTo>
                  <a:pt x="5122034" y="4588162"/>
                </a:lnTo>
                <a:lnTo>
                  <a:pt x="3312512" y="4588162"/>
                </a:lnTo>
                <a:lnTo>
                  <a:pt x="2627087" y="3217313"/>
                </a:lnTo>
                <a:close/>
                <a:moveTo>
                  <a:pt x="685425" y="448551"/>
                </a:moveTo>
                <a:lnTo>
                  <a:pt x="2494947" y="448551"/>
                </a:lnTo>
                <a:lnTo>
                  <a:pt x="3180372" y="1819400"/>
                </a:lnTo>
                <a:lnTo>
                  <a:pt x="2494947" y="3190249"/>
                </a:lnTo>
                <a:lnTo>
                  <a:pt x="685425" y="3190249"/>
                </a:lnTo>
                <a:lnTo>
                  <a:pt x="0" y="1819400"/>
                </a:lnTo>
                <a:close/>
                <a:moveTo>
                  <a:pt x="3279797" y="0"/>
                </a:moveTo>
                <a:lnTo>
                  <a:pt x="4412456" y="0"/>
                </a:lnTo>
                <a:lnTo>
                  <a:pt x="4841494" y="858076"/>
                </a:lnTo>
                <a:lnTo>
                  <a:pt x="4412456" y="1716151"/>
                </a:lnTo>
                <a:lnTo>
                  <a:pt x="3279797" y="1716151"/>
                </a:lnTo>
                <a:lnTo>
                  <a:pt x="2850759" y="8580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90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2C85947-0163-4CFD-AE50-963541C7584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884895" y="2455404"/>
            <a:ext cx="1952606" cy="1949903"/>
          </a:xfrm>
          <a:custGeom>
            <a:avLst/>
            <a:gdLst>
              <a:gd name="connsiteX0" fmla="*/ 976303 w 1952606"/>
              <a:gd name="connsiteY0" fmla="*/ 0 h 1949903"/>
              <a:gd name="connsiteX1" fmla="*/ 1952606 w 1952606"/>
              <a:gd name="connsiteY1" fmla="*/ 974952 h 1949903"/>
              <a:gd name="connsiteX2" fmla="*/ 976303 w 1952606"/>
              <a:gd name="connsiteY2" fmla="*/ 1949903 h 1949903"/>
              <a:gd name="connsiteX3" fmla="*/ 0 w 1952606"/>
              <a:gd name="connsiteY3" fmla="*/ 974952 h 1949903"/>
              <a:gd name="connsiteX4" fmla="*/ 976303 w 1952606"/>
              <a:gd name="connsiteY4" fmla="*/ 0 h 194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606" h="1949903">
                <a:moveTo>
                  <a:pt x="976303" y="0"/>
                </a:moveTo>
                <a:cubicBezTo>
                  <a:pt x="1516999" y="0"/>
                  <a:pt x="1952606" y="435005"/>
                  <a:pt x="1952606" y="974952"/>
                </a:cubicBezTo>
                <a:cubicBezTo>
                  <a:pt x="1952606" y="1514899"/>
                  <a:pt x="1516999" y="1949903"/>
                  <a:pt x="976303" y="1949903"/>
                </a:cubicBezTo>
                <a:cubicBezTo>
                  <a:pt x="435608" y="1949903"/>
                  <a:pt x="0" y="1514899"/>
                  <a:pt x="0" y="974952"/>
                </a:cubicBezTo>
                <a:cubicBezTo>
                  <a:pt x="0" y="435005"/>
                  <a:pt x="435608" y="0"/>
                  <a:pt x="9763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091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D581891-4938-4C40-A973-94FB51C8A4D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021012" y="-1588"/>
            <a:ext cx="9170988" cy="6858000"/>
          </a:xfrm>
          <a:custGeom>
            <a:avLst/>
            <a:gdLst>
              <a:gd name="connsiteX0" fmla="*/ 0 w 9170988"/>
              <a:gd name="connsiteY0" fmla="*/ 0 h 6858000"/>
              <a:gd name="connsiteX1" fmla="*/ 9170988 w 9170988"/>
              <a:gd name="connsiteY1" fmla="*/ 0 h 6858000"/>
              <a:gd name="connsiteX2" fmla="*/ 9170988 w 9170988"/>
              <a:gd name="connsiteY2" fmla="*/ 6858000 h 6858000"/>
              <a:gd name="connsiteX3" fmla="*/ 935038 w 9170988"/>
              <a:gd name="connsiteY3" fmla="*/ 6858000 h 6858000"/>
              <a:gd name="connsiteX4" fmla="*/ 1570038 w 9170988"/>
              <a:gd name="connsiteY4" fmla="*/ 30051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0988" h="6858000">
                <a:moveTo>
                  <a:pt x="0" y="0"/>
                </a:moveTo>
                <a:lnTo>
                  <a:pt x="9170988" y="0"/>
                </a:lnTo>
                <a:lnTo>
                  <a:pt x="9170988" y="6858000"/>
                </a:lnTo>
                <a:lnTo>
                  <a:pt x="935038" y="6858000"/>
                </a:lnTo>
                <a:lnTo>
                  <a:pt x="1570038" y="30051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7555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D98BBBB-523A-4352-A22C-E491512349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0803" y="1885950"/>
            <a:ext cx="3208647" cy="3086100"/>
          </a:xfrm>
          <a:custGeom>
            <a:avLst/>
            <a:gdLst>
              <a:gd name="connsiteX0" fmla="*/ 0 w 3208647"/>
              <a:gd name="connsiteY0" fmla="*/ 0 h 3086100"/>
              <a:gd name="connsiteX1" fmla="*/ 3208647 w 3208647"/>
              <a:gd name="connsiteY1" fmla="*/ 0 h 3086100"/>
              <a:gd name="connsiteX2" fmla="*/ 3208647 w 3208647"/>
              <a:gd name="connsiteY2" fmla="*/ 3086100 h 3086100"/>
              <a:gd name="connsiteX3" fmla="*/ 0 w 3208647"/>
              <a:gd name="connsiteY3" fmla="*/ 3086100 h 308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647" h="3086100">
                <a:moveTo>
                  <a:pt x="0" y="0"/>
                </a:moveTo>
                <a:lnTo>
                  <a:pt x="3208647" y="0"/>
                </a:lnTo>
                <a:lnTo>
                  <a:pt x="3208647" y="3086100"/>
                </a:lnTo>
                <a:lnTo>
                  <a:pt x="0" y="3086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30355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082" r:id="rId7"/>
    <p:sldLayoutId id="2147484083" r:id="rId8"/>
    <p:sldLayoutId id="2147484084" r:id="rId9"/>
    <p:sldLayoutId id="2147484085" r:id="rId10"/>
    <p:sldLayoutId id="2147484086" r:id="rId11"/>
    <p:sldLayoutId id="2147484087" r:id="rId12"/>
    <p:sldLayoutId id="2147484088" r:id="rId13"/>
    <p:sldLayoutId id="2147484089" r:id="rId14"/>
    <p:sldLayoutId id="2147484090" r:id="rId15"/>
    <p:sldLayoutId id="2147484091" r:id="rId16"/>
    <p:sldLayoutId id="2147484092" r:id="rId17"/>
    <p:sldLayoutId id="2147484093" r:id="rId18"/>
    <p:sldLayoutId id="2147484094" r:id="rId19"/>
    <p:sldLayoutId id="2147484095" r:id="rId20"/>
    <p:sldLayoutId id="2147484096" r:id="rId21"/>
    <p:sldLayoutId id="2147484097" r:id="rId22"/>
    <p:sldLayoutId id="2147484098" r:id="rId23"/>
    <p:sldLayoutId id="2147484099" r:id="rId24"/>
    <p:sldLayoutId id="2147484100" r:id="rId25"/>
    <p:sldLayoutId id="2147484101" r:id="rId26"/>
    <p:sldLayoutId id="2147484102" r:id="rId27"/>
    <p:sldLayoutId id="2147484103" r:id="rId28"/>
    <p:sldLayoutId id="2147484104" r:id="rId29"/>
    <p:sldLayoutId id="2147484105" r:id="rId30"/>
    <p:sldLayoutId id="2147484106" r:id="rId31"/>
    <p:sldLayoutId id="2147484107" r:id="rId32"/>
    <p:sldLayoutId id="2147484108" r:id="rId33"/>
    <p:sldLayoutId id="2147484109" r:id="rId34"/>
    <p:sldLayoutId id="2147484110" r:id="rId35"/>
    <p:sldLayoutId id="2147484111" r:id="rId36"/>
    <p:sldLayoutId id="2147484112" r:id="rId37"/>
    <p:sldLayoutId id="2147484113" r:id="rId38"/>
    <p:sldLayoutId id="2147484114" r:id="rId39"/>
    <p:sldLayoutId id="2147484115" r:id="rId40"/>
    <p:sldLayoutId id="2147484116" r:id="rId41"/>
    <p:sldLayoutId id="2147484117" r:id="rId42"/>
    <p:sldLayoutId id="2147484118" r:id="rId43"/>
    <p:sldLayoutId id="2147484119" r:id="rId44"/>
    <p:sldLayoutId id="2147484120" r:id="rId45"/>
    <p:sldLayoutId id="2147484121" r:id="rId46"/>
    <p:sldLayoutId id="2147484122" r:id="rId47"/>
    <p:sldLayoutId id="2147484123" r:id="rId48"/>
    <p:sldLayoutId id="2147484124" r:id="rId49"/>
    <p:sldLayoutId id="2147484125" r:id="rId50"/>
    <p:sldLayoutId id="2147484126" r:id="rId51"/>
    <p:sldLayoutId id="2147484127" r:id="rId52"/>
    <p:sldLayoutId id="2147484128" r:id="rId53"/>
    <p:sldLayoutId id="2147484129" r:id="rId54"/>
    <p:sldLayoutId id="2147484130" r:id="rId55"/>
    <p:sldLayoutId id="2147484131" r:id="rId56"/>
    <p:sldLayoutId id="2147484132" r:id="rId57"/>
    <p:sldLayoutId id="2147484133" r:id="rId58"/>
    <p:sldLayoutId id="2147484134" r:id="rId59"/>
    <p:sldLayoutId id="2147484135" r:id="rId60"/>
    <p:sldLayoutId id="2147484136" r:id="rId61"/>
    <p:sldLayoutId id="2147484137" r:id="rId6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5.jpe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2.jpeg"/><Relationship Id="rId5" Type="http://schemas.openxmlformats.org/officeDocument/2006/relationships/image" Target="../media/image6.jpg"/><Relationship Id="rId4" Type="http://schemas.openxmlformats.org/officeDocument/2006/relationships/image" Target="../media/image10.jpeg"/><Relationship Id="rId9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10.jpeg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3.jpe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6.jp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sp>
        <p:nvSpPr>
          <p:cNvPr id="30" name="Freeform 9">
            <a:extLst>
              <a:ext uri="{FF2B5EF4-FFF2-40B4-BE49-F238E27FC236}">
                <a16:creationId xmlns:a16="http://schemas.microsoft.com/office/drawing/2014/main" id="{8B78DAC4-FA01-44AC-B005-FCFEAE6DAE09}"/>
              </a:ext>
            </a:extLst>
          </p:cNvPr>
          <p:cNvSpPr>
            <a:spLocks/>
          </p:cNvSpPr>
          <p:nvPr/>
        </p:nvSpPr>
        <p:spPr bwMode="auto">
          <a:xfrm>
            <a:off x="8246957" y="-12249"/>
            <a:ext cx="3953790" cy="6870249"/>
          </a:xfrm>
          <a:custGeom>
            <a:avLst/>
            <a:gdLst>
              <a:gd name="T0" fmla="*/ 1006 w 1006"/>
              <a:gd name="T1" fmla="*/ 0 h 1754"/>
              <a:gd name="T2" fmla="*/ 389 w 1006"/>
              <a:gd name="T3" fmla="*/ 0 h 1754"/>
              <a:gd name="T4" fmla="*/ 0 w 1006"/>
              <a:gd name="T5" fmla="*/ 840 h 1754"/>
              <a:gd name="T6" fmla="*/ 486 w 1006"/>
              <a:gd name="T7" fmla="*/ 1754 h 1754"/>
              <a:gd name="T8" fmla="*/ 1006 w 1006"/>
              <a:gd name="T9" fmla="*/ 1754 h 1754"/>
              <a:gd name="T10" fmla="*/ 1006 w 1006"/>
              <a:gd name="T11" fmla="*/ 0 h 1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6" h="1754">
                <a:moveTo>
                  <a:pt x="1006" y="0"/>
                </a:moveTo>
                <a:cubicBezTo>
                  <a:pt x="389" y="0"/>
                  <a:pt x="389" y="0"/>
                  <a:pt x="389" y="0"/>
                </a:cubicBezTo>
                <a:cubicBezTo>
                  <a:pt x="151" y="202"/>
                  <a:pt x="0" y="503"/>
                  <a:pt x="0" y="840"/>
                </a:cubicBezTo>
                <a:cubicBezTo>
                  <a:pt x="0" y="1220"/>
                  <a:pt x="193" y="1556"/>
                  <a:pt x="486" y="1754"/>
                </a:cubicBezTo>
                <a:cubicBezTo>
                  <a:pt x="1006" y="1754"/>
                  <a:pt x="1006" y="1754"/>
                  <a:pt x="1006" y="1754"/>
                </a:cubicBezTo>
                <a:lnTo>
                  <a:pt x="1006" y="0"/>
                </a:lnTo>
                <a:close/>
              </a:path>
            </a:pathLst>
          </a:custGeom>
          <a:solidFill>
            <a:srgbClr val="7EC2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46EF6A6-3CDD-4D5A-8275-705EC446011E}"/>
              </a:ext>
            </a:extLst>
          </p:cNvPr>
          <p:cNvSpPr>
            <a:spLocks/>
          </p:cNvSpPr>
          <p:nvPr/>
        </p:nvSpPr>
        <p:spPr bwMode="auto">
          <a:xfrm>
            <a:off x="1404407" y="-12249"/>
            <a:ext cx="9374204" cy="4504362"/>
          </a:xfrm>
          <a:custGeom>
            <a:avLst/>
            <a:gdLst>
              <a:gd name="T0" fmla="*/ 1016 w 2032"/>
              <a:gd name="T1" fmla="*/ 977 h 977"/>
              <a:gd name="T2" fmla="*/ 2032 w 2032"/>
              <a:gd name="T3" fmla="*/ 0 h 977"/>
              <a:gd name="T4" fmla="*/ 0 w 2032"/>
              <a:gd name="T5" fmla="*/ 0 h 977"/>
              <a:gd name="T6" fmla="*/ 1016 w 2032"/>
              <a:gd name="T7" fmla="*/ 977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32" h="977">
                <a:moveTo>
                  <a:pt x="1016" y="977"/>
                </a:moveTo>
                <a:cubicBezTo>
                  <a:pt x="1564" y="977"/>
                  <a:pt x="2011" y="543"/>
                  <a:pt x="2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21" y="543"/>
                  <a:pt x="468" y="977"/>
                  <a:pt x="1016" y="97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CA5F021-F720-45F2-8A68-D76344CCF412}"/>
              </a:ext>
            </a:extLst>
          </p:cNvPr>
          <p:cNvGrpSpPr/>
          <p:nvPr/>
        </p:nvGrpSpPr>
        <p:grpSpPr>
          <a:xfrm>
            <a:off x="4152199" y="1989918"/>
            <a:ext cx="3887603" cy="2878165"/>
            <a:chOff x="4476812" y="2524874"/>
            <a:chExt cx="2353133" cy="174212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2A07449-D29E-4B4D-A6A0-D1F01D6C8B4E}"/>
                </a:ext>
              </a:extLst>
            </p:cNvPr>
            <p:cNvSpPr txBox="1"/>
            <p:nvPr/>
          </p:nvSpPr>
          <p:spPr>
            <a:xfrm>
              <a:off x="4476812" y="3745378"/>
              <a:ext cx="2353133" cy="521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SEO</a:t>
              </a:r>
              <a:r>
                <a:rPr lang="en-US" sz="5000" b="1" dirty="0">
                  <a:latin typeface="Roboto Slab" pitchFamily="2" charset="0"/>
                  <a:ea typeface="Roboto Slab" pitchFamily="2" charset="0"/>
                </a:rPr>
                <a:t> Agency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43A226E-1A86-466E-B533-397D4CF568CF}"/>
                </a:ext>
              </a:extLst>
            </p:cNvPr>
            <p:cNvGrpSpPr/>
            <p:nvPr/>
          </p:nvGrpSpPr>
          <p:grpSpPr>
            <a:xfrm>
              <a:off x="5099514" y="2524874"/>
              <a:ext cx="1107728" cy="1105502"/>
              <a:chOff x="5099514" y="2524874"/>
              <a:chExt cx="1107728" cy="1105502"/>
            </a:xfrm>
          </p:grpSpPr>
          <p:sp>
            <p:nvSpPr>
              <p:cNvPr id="7" name="Oval 5">
                <a:extLst>
                  <a:ext uri="{FF2B5EF4-FFF2-40B4-BE49-F238E27FC236}">
                    <a16:creationId xmlns:a16="http://schemas.microsoft.com/office/drawing/2014/main" id="{A1278848-3E06-44DB-97EB-AF6CD8EAA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9514" y="2524874"/>
                <a:ext cx="1107728" cy="1105502"/>
              </a:xfrm>
              <a:prstGeom prst="ellipse">
                <a:avLst/>
              </a:prstGeom>
              <a:solidFill>
                <a:srgbClr val="324A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id="{72FA8EC5-4D13-47AB-85CC-A5435131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005" y="2601294"/>
                <a:ext cx="231488" cy="222584"/>
              </a:xfrm>
              <a:custGeom>
                <a:avLst/>
                <a:gdLst>
                  <a:gd name="T0" fmla="*/ 498 w 498"/>
                  <a:gd name="T1" fmla="*/ 426 h 480"/>
                  <a:gd name="T2" fmla="*/ 478 w 498"/>
                  <a:gd name="T3" fmla="*/ 435 h 480"/>
                  <a:gd name="T4" fmla="*/ 427 w 498"/>
                  <a:gd name="T5" fmla="*/ 480 h 480"/>
                  <a:gd name="T6" fmla="*/ 249 w 498"/>
                  <a:gd name="T7" fmla="*/ 452 h 480"/>
                  <a:gd name="T8" fmla="*/ 71 w 498"/>
                  <a:gd name="T9" fmla="*/ 480 h 480"/>
                  <a:gd name="T10" fmla="*/ 20 w 498"/>
                  <a:gd name="T11" fmla="*/ 435 h 480"/>
                  <a:gd name="T12" fmla="*/ 0 w 498"/>
                  <a:gd name="T13" fmla="*/ 426 h 480"/>
                  <a:gd name="T14" fmla="*/ 58 w 498"/>
                  <a:gd name="T15" fmla="*/ 372 h 480"/>
                  <a:gd name="T16" fmla="*/ 157 w 498"/>
                  <a:gd name="T17" fmla="*/ 323 h 480"/>
                  <a:gd name="T18" fmla="*/ 176 w 498"/>
                  <a:gd name="T19" fmla="*/ 293 h 480"/>
                  <a:gd name="T20" fmla="*/ 157 w 498"/>
                  <a:gd name="T21" fmla="*/ 257 h 480"/>
                  <a:gd name="T22" fmla="*/ 137 w 498"/>
                  <a:gd name="T23" fmla="*/ 240 h 480"/>
                  <a:gd name="T24" fmla="*/ 137 w 498"/>
                  <a:gd name="T25" fmla="*/ 214 h 480"/>
                  <a:gd name="T26" fmla="*/ 163 w 498"/>
                  <a:gd name="T27" fmla="*/ 62 h 480"/>
                  <a:gd name="T28" fmla="*/ 137 w 498"/>
                  <a:gd name="T29" fmla="*/ 64 h 480"/>
                  <a:gd name="T30" fmla="*/ 230 w 498"/>
                  <a:gd name="T31" fmla="*/ 27 h 480"/>
                  <a:gd name="T32" fmla="*/ 206 w 498"/>
                  <a:gd name="T33" fmla="*/ 12 h 480"/>
                  <a:gd name="T34" fmla="*/ 251 w 498"/>
                  <a:gd name="T35" fmla="*/ 19 h 480"/>
                  <a:gd name="T36" fmla="*/ 251 w 498"/>
                  <a:gd name="T37" fmla="*/ 4 h 480"/>
                  <a:gd name="T38" fmla="*/ 343 w 498"/>
                  <a:gd name="T39" fmla="*/ 47 h 480"/>
                  <a:gd name="T40" fmla="*/ 365 w 498"/>
                  <a:gd name="T41" fmla="*/ 216 h 480"/>
                  <a:gd name="T42" fmla="*/ 363 w 498"/>
                  <a:gd name="T43" fmla="*/ 239 h 480"/>
                  <a:gd name="T44" fmla="*/ 345 w 498"/>
                  <a:gd name="T45" fmla="*/ 255 h 480"/>
                  <a:gd name="T46" fmla="*/ 324 w 498"/>
                  <a:gd name="T47" fmla="*/ 291 h 480"/>
                  <a:gd name="T48" fmla="*/ 343 w 498"/>
                  <a:gd name="T49" fmla="*/ 323 h 480"/>
                  <a:gd name="T50" fmla="*/ 442 w 498"/>
                  <a:gd name="T51" fmla="*/ 372 h 480"/>
                  <a:gd name="T52" fmla="*/ 498 w 498"/>
                  <a:gd name="T53" fmla="*/ 426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8" h="480">
                    <a:moveTo>
                      <a:pt x="498" y="426"/>
                    </a:moveTo>
                    <a:cubicBezTo>
                      <a:pt x="491" y="428"/>
                      <a:pt x="483" y="432"/>
                      <a:pt x="478" y="435"/>
                    </a:cubicBezTo>
                    <a:cubicBezTo>
                      <a:pt x="478" y="435"/>
                      <a:pt x="448" y="450"/>
                      <a:pt x="427" y="480"/>
                    </a:cubicBezTo>
                    <a:cubicBezTo>
                      <a:pt x="371" y="462"/>
                      <a:pt x="311" y="452"/>
                      <a:pt x="249" y="452"/>
                    </a:cubicBezTo>
                    <a:cubicBezTo>
                      <a:pt x="187" y="452"/>
                      <a:pt x="127" y="462"/>
                      <a:pt x="71" y="480"/>
                    </a:cubicBezTo>
                    <a:cubicBezTo>
                      <a:pt x="50" y="450"/>
                      <a:pt x="20" y="435"/>
                      <a:pt x="20" y="435"/>
                    </a:cubicBezTo>
                    <a:cubicBezTo>
                      <a:pt x="13" y="432"/>
                      <a:pt x="5" y="430"/>
                      <a:pt x="0" y="426"/>
                    </a:cubicBezTo>
                    <a:cubicBezTo>
                      <a:pt x="13" y="402"/>
                      <a:pt x="32" y="383"/>
                      <a:pt x="58" y="372"/>
                    </a:cubicBezTo>
                    <a:cubicBezTo>
                      <a:pt x="157" y="323"/>
                      <a:pt x="157" y="323"/>
                      <a:pt x="157" y="323"/>
                    </a:cubicBezTo>
                    <a:cubicBezTo>
                      <a:pt x="161" y="310"/>
                      <a:pt x="176" y="293"/>
                      <a:pt x="176" y="293"/>
                    </a:cubicBezTo>
                    <a:cubicBezTo>
                      <a:pt x="168" y="282"/>
                      <a:pt x="163" y="270"/>
                      <a:pt x="157" y="257"/>
                    </a:cubicBezTo>
                    <a:cubicBezTo>
                      <a:pt x="150" y="257"/>
                      <a:pt x="140" y="250"/>
                      <a:pt x="137" y="240"/>
                    </a:cubicBezTo>
                    <a:cubicBezTo>
                      <a:pt x="133" y="231"/>
                      <a:pt x="133" y="220"/>
                      <a:pt x="137" y="214"/>
                    </a:cubicBezTo>
                    <a:cubicBezTo>
                      <a:pt x="122" y="173"/>
                      <a:pt x="110" y="109"/>
                      <a:pt x="163" y="62"/>
                    </a:cubicBezTo>
                    <a:cubicBezTo>
                      <a:pt x="137" y="64"/>
                      <a:pt x="137" y="64"/>
                      <a:pt x="137" y="64"/>
                    </a:cubicBezTo>
                    <a:cubicBezTo>
                      <a:pt x="137" y="64"/>
                      <a:pt x="168" y="6"/>
                      <a:pt x="230" y="27"/>
                    </a:cubicBezTo>
                    <a:cubicBezTo>
                      <a:pt x="230" y="27"/>
                      <a:pt x="225" y="17"/>
                      <a:pt x="206" y="12"/>
                    </a:cubicBezTo>
                    <a:cubicBezTo>
                      <a:pt x="206" y="12"/>
                      <a:pt x="234" y="0"/>
                      <a:pt x="251" y="19"/>
                    </a:cubicBezTo>
                    <a:cubicBezTo>
                      <a:pt x="251" y="19"/>
                      <a:pt x="260" y="12"/>
                      <a:pt x="251" y="4"/>
                    </a:cubicBezTo>
                    <a:cubicBezTo>
                      <a:pt x="251" y="4"/>
                      <a:pt x="300" y="6"/>
                      <a:pt x="343" y="47"/>
                    </a:cubicBezTo>
                    <a:cubicBezTo>
                      <a:pt x="399" y="102"/>
                      <a:pt x="386" y="171"/>
                      <a:pt x="365" y="216"/>
                    </a:cubicBezTo>
                    <a:cubicBezTo>
                      <a:pt x="367" y="222"/>
                      <a:pt x="367" y="231"/>
                      <a:pt x="363" y="239"/>
                    </a:cubicBezTo>
                    <a:cubicBezTo>
                      <a:pt x="360" y="248"/>
                      <a:pt x="352" y="254"/>
                      <a:pt x="345" y="255"/>
                    </a:cubicBezTo>
                    <a:cubicBezTo>
                      <a:pt x="341" y="261"/>
                      <a:pt x="328" y="284"/>
                      <a:pt x="324" y="291"/>
                    </a:cubicBezTo>
                    <a:cubicBezTo>
                      <a:pt x="324" y="291"/>
                      <a:pt x="339" y="310"/>
                      <a:pt x="343" y="323"/>
                    </a:cubicBezTo>
                    <a:cubicBezTo>
                      <a:pt x="442" y="372"/>
                      <a:pt x="442" y="372"/>
                      <a:pt x="442" y="372"/>
                    </a:cubicBezTo>
                    <a:cubicBezTo>
                      <a:pt x="465" y="383"/>
                      <a:pt x="485" y="402"/>
                      <a:pt x="498" y="4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>
                <a:extLst>
                  <a:ext uri="{FF2B5EF4-FFF2-40B4-BE49-F238E27FC236}">
                    <a16:creationId xmlns:a16="http://schemas.microsoft.com/office/drawing/2014/main" id="{19CC6FFA-2095-46FF-8577-9E30536F6E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005" y="3331371"/>
                <a:ext cx="231488" cy="221100"/>
              </a:xfrm>
              <a:custGeom>
                <a:avLst/>
                <a:gdLst>
                  <a:gd name="T0" fmla="*/ 498 w 498"/>
                  <a:gd name="T1" fmla="*/ 53 h 477"/>
                  <a:gd name="T2" fmla="*/ 440 w 498"/>
                  <a:gd name="T3" fmla="*/ 107 h 477"/>
                  <a:gd name="T4" fmla="*/ 341 w 498"/>
                  <a:gd name="T5" fmla="*/ 156 h 477"/>
                  <a:gd name="T6" fmla="*/ 322 w 498"/>
                  <a:gd name="T7" fmla="*/ 186 h 477"/>
                  <a:gd name="T8" fmla="*/ 341 w 498"/>
                  <a:gd name="T9" fmla="*/ 222 h 477"/>
                  <a:gd name="T10" fmla="*/ 361 w 498"/>
                  <a:gd name="T11" fmla="*/ 239 h 477"/>
                  <a:gd name="T12" fmla="*/ 361 w 498"/>
                  <a:gd name="T13" fmla="*/ 265 h 477"/>
                  <a:gd name="T14" fmla="*/ 335 w 498"/>
                  <a:gd name="T15" fmla="*/ 417 h 477"/>
                  <a:gd name="T16" fmla="*/ 361 w 498"/>
                  <a:gd name="T17" fmla="*/ 411 h 477"/>
                  <a:gd name="T18" fmla="*/ 268 w 498"/>
                  <a:gd name="T19" fmla="*/ 449 h 477"/>
                  <a:gd name="T20" fmla="*/ 292 w 498"/>
                  <a:gd name="T21" fmla="*/ 464 h 477"/>
                  <a:gd name="T22" fmla="*/ 247 w 498"/>
                  <a:gd name="T23" fmla="*/ 456 h 477"/>
                  <a:gd name="T24" fmla="*/ 247 w 498"/>
                  <a:gd name="T25" fmla="*/ 471 h 477"/>
                  <a:gd name="T26" fmla="*/ 155 w 498"/>
                  <a:gd name="T27" fmla="*/ 430 h 477"/>
                  <a:gd name="T28" fmla="*/ 133 w 498"/>
                  <a:gd name="T29" fmla="*/ 261 h 477"/>
                  <a:gd name="T30" fmla="*/ 135 w 498"/>
                  <a:gd name="T31" fmla="*/ 239 h 477"/>
                  <a:gd name="T32" fmla="*/ 153 w 498"/>
                  <a:gd name="T33" fmla="*/ 222 h 477"/>
                  <a:gd name="T34" fmla="*/ 174 w 498"/>
                  <a:gd name="T35" fmla="*/ 186 h 477"/>
                  <a:gd name="T36" fmla="*/ 155 w 498"/>
                  <a:gd name="T37" fmla="*/ 154 h 477"/>
                  <a:gd name="T38" fmla="*/ 58 w 498"/>
                  <a:gd name="T39" fmla="*/ 109 h 477"/>
                  <a:gd name="T40" fmla="*/ 0 w 498"/>
                  <a:gd name="T41" fmla="*/ 55 h 477"/>
                  <a:gd name="T42" fmla="*/ 20 w 498"/>
                  <a:gd name="T43" fmla="*/ 45 h 477"/>
                  <a:gd name="T44" fmla="*/ 71 w 498"/>
                  <a:gd name="T45" fmla="*/ 0 h 477"/>
                  <a:gd name="T46" fmla="*/ 249 w 498"/>
                  <a:gd name="T47" fmla="*/ 29 h 477"/>
                  <a:gd name="T48" fmla="*/ 427 w 498"/>
                  <a:gd name="T49" fmla="*/ 0 h 477"/>
                  <a:gd name="T50" fmla="*/ 478 w 498"/>
                  <a:gd name="T51" fmla="*/ 45 h 477"/>
                  <a:gd name="T52" fmla="*/ 498 w 498"/>
                  <a:gd name="T53" fmla="*/ 53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8" h="477">
                    <a:moveTo>
                      <a:pt x="498" y="53"/>
                    </a:moveTo>
                    <a:cubicBezTo>
                      <a:pt x="485" y="77"/>
                      <a:pt x="466" y="96"/>
                      <a:pt x="440" y="107"/>
                    </a:cubicBezTo>
                    <a:cubicBezTo>
                      <a:pt x="341" y="156"/>
                      <a:pt x="341" y="156"/>
                      <a:pt x="341" y="156"/>
                    </a:cubicBezTo>
                    <a:cubicBezTo>
                      <a:pt x="337" y="169"/>
                      <a:pt x="322" y="186"/>
                      <a:pt x="322" y="186"/>
                    </a:cubicBezTo>
                    <a:cubicBezTo>
                      <a:pt x="330" y="197"/>
                      <a:pt x="335" y="209"/>
                      <a:pt x="341" y="222"/>
                    </a:cubicBezTo>
                    <a:cubicBezTo>
                      <a:pt x="348" y="222"/>
                      <a:pt x="358" y="229"/>
                      <a:pt x="361" y="239"/>
                    </a:cubicBezTo>
                    <a:cubicBezTo>
                      <a:pt x="365" y="248"/>
                      <a:pt x="365" y="259"/>
                      <a:pt x="361" y="265"/>
                    </a:cubicBezTo>
                    <a:cubicBezTo>
                      <a:pt x="376" y="306"/>
                      <a:pt x="388" y="370"/>
                      <a:pt x="335" y="417"/>
                    </a:cubicBezTo>
                    <a:cubicBezTo>
                      <a:pt x="361" y="411"/>
                      <a:pt x="361" y="411"/>
                      <a:pt x="361" y="411"/>
                    </a:cubicBezTo>
                    <a:cubicBezTo>
                      <a:pt x="361" y="411"/>
                      <a:pt x="330" y="469"/>
                      <a:pt x="268" y="449"/>
                    </a:cubicBezTo>
                    <a:cubicBezTo>
                      <a:pt x="268" y="449"/>
                      <a:pt x="273" y="458"/>
                      <a:pt x="292" y="464"/>
                    </a:cubicBezTo>
                    <a:cubicBezTo>
                      <a:pt x="292" y="464"/>
                      <a:pt x="264" y="477"/>
                      <a:pt x="247" y="456"/>
                    </a:cubicBezTo>
                    <a:cubicBezTo>
                      <a:pt x="247" y="456"/>
                      <a:pt x="238" y="464"/>
                      <a:pt x="247" y="471"/>
                    </a:cubicBezTo>
                    <a:cubicBezTo>
                      <a:pt x="247" y="471"/>
                      <a:pt x="198" y="469"/>
                      <a:pt x="155" y="430"/>
                    </a:cubicBezTo>
                    <a:cubicBezTo>
                      <a:pt x="99" y="375"/>
                      <a:pt x="112" y="306"/>
                      <a:pt x="133" y="261"/>
                    </a:cubicBezTo>
                    <a:cubicBezTo>
                      <a:pt x="131" y="255"/>
                      <a:pt x="131" y="246"/>
                      <a:pt x="135" y="239"/>
                    </a:cubicBezTo>
                    <a:cubicBezTo>
                      <a:pt x="138" y="229"/>
                      <a:pt x="146" y="224"/>
                      <a:pt x="153" y="222"/>
                    </a:cubicBezTo>
                    <a:cubicBezTo>
                      <a:pt x="157" y="216"/>
                      <a:pt x="170" y="194"/>
                      <a:pt x="174" y="186"/>
                    </a:cubicBezTo>
                    <a:cubicBezTo>
                      <a:pt x="174" y="186"/>
                      <a:pt x="159" y="167"/>
                      <a:pt x="155" y="154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33" y="98"/>
                      <a:pt x="13" y="77"/>
                      <a:pt x="0" y="55"/>
                    </a:cubicBezTo>
                    <a:cubicBezTo>
                      <a:pt x="7" y="53"/>
                      <a:pt x="15" y="49"/>
                      <a:pt x="20" y="45"/>
                    </a:cubicBezTo>
                    <a:cubicBezTo>
                      <a:pt x="20" y="45"/>
                      <a:pt x="50" y="30"/>
                      <a:pt x="71" y="0"/>
                    </a:cubicBezTo>
                    <a:cubicBezTo>
                      <a:pt x="127" y="19"/>
                      <a:pt x="187" y="29"/>
                      <a:pt x="249" y="29"/>
                    </a:cubicBezTo>
                    <a:cubicBezTo>
                      <a:pt x="311" y="29"/>
                      <a:pt x="371" y="19"/>
                      <a:pt x="427" y="0"/>
                    </a:cubicBezTo>
                    <a:cubicBezTo>
                      <a:pt x="448" y="30"/>
                      <a:pt x="478" y="45"/>
                      <a:pt x="478" y="45"/>
                    </a:cubicBezTo>
                    <a:cubicBezTo>
                      <a:pt x="483" y="49"/>
                      <a:pt x="491" y="51"/>
                      <a:pt x="498" y="5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>
                <a:extLst>
                  <a:ext uri="{FF2B5EF4-FFF2-40B4-BE49-F238E27FC236}">
                    <a16:creationId xmlns:a16="http://schemas.microsoft.com/office/drawing/2014/main" id="{08E9E5C2-4C33-40D3-B72E-CCF3E5518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8237" y="2961139"/>
                <a:ext cx="222584" cy="231488"/>
              </a:xfrm>
              <a:custGeom>
                <a:avLst/>
                <a:gdLst>
                  <a:gd name="T0" fmla="*/ 475 w 479"/>
                  <a:gd name="T1" fmla="*/ 251 h 500"/>
                  <a:gd name="T2" fmla="*/ 434 w 479"/>
                  <a:gd name="T3" fmla="*/ 343 h 500"/>
                  <a:gd name="T4" fmla="*/ 265 w 479"/>
                  <a:gd name="T5" fmla="*/ 365 h 500"/>
                  <a:gd name="T6" fmla="*/ 242 w 479"/>
                  <a:gd name="T7" fmla="*/ 363 h 500"/>
                  <a:gd name="T8" fmla="*/ 225 w 479"/>
                  <a:gd name="T9" fmla="*/ 345 h 500"/>
                  <a:gd name="T10" fmla="*/ 190 w 479"/>
                  <a:gd name="T11" fmla="*/ 324 h 500"/>
                  <a:gd name="T12" fmla="*/ 158 w 479"/>
                  <a:gd name="T13" fmla="*/ 343 h 500"/>
                  <a:gd name="T14" fmla="*/ 109 w 479"/>
                  <a:gd name="T15" fmla="*/ 442 h 500"/>
                  <a:gd name="T16" fmla="*/ 55 w 479"/>
                  <a:gd name="T17" fmla="*/ 500 h 500"/>
                  <a:gd name="T18" fmla="*/ 45 w 479"/>
                  <a:gd name="T19" fmla="*/ 480 h 500"/>
                  <a:gd name="T20" fmla="*/ 0 w 479"/>
                  <a:gd name="T21" fmla="*/ 429 h 500"/>
                  <a:gd name="T22" fmla="*/ 29 w 479"/>
                  <a:gd name="T23" fmla="*/ 251 h 500"/>
                  <a:gd name="T24" fmla="*/ 0 w 479"/>
                  <a:gd name="T25" fmla="*/ 73 h 500"/>
                  <a:gd name="T26" fmla="*/ 45 w 479"/>
                  <a:gd name="T27" fmla="*/ 22 h 500"/>
                  <a:gd name="T28" fmla="*/ 55 w 479"/>
                  <a:gd name="T29" fmla="*/ 0 h 500"/>
                  <a:gd name="T30" fmla="*/ 109 w 479"/>
                  <a:gd name="T31" fmla="*/ 58 h 500"/>
                  <a:gd name="T32" fmla="*/ 158 w 479"/>
                  <a:gd name="T33" fmla="*/ 157 h 500"/>
                  <a:gd name="T34" fmla="*/ 188 w 479"/>
                  <a:gd name="T35" fmla="*/ 176 h 500"/>
                  <a:gd name="T36" fmla="*/ 224 w 479"/>
                  <a:gd name="T37" fmla="*/ 157 h 500"/>
                  <a:gd name="T38" fmla="*/ 240 w 479"/>
                  <a:gd name="T39" fmla="*/ 137 h 500"/>
                  <a:gd name="T40" fmla="*/ 267 w 479"/>
                  <a:gd name="T41" fmla="*/ 137 h 500"/>
                  <a:gd name="T42" fmla="*/ 420 w 479"/>
                  <a:gd name="T43" fmla="*/ 163 h 500"/>
                  <a:gd name="T44" fmla="*/ 415 w 479"/>
                  <a:gd name="T45" fmla="*/ 137 h 500"/>
                  <a:gd name="T46" fmla="*/ 452 w 479"/>
                  <a:gd name="T47" fmla="*/ 230 h 500"/>
                  <a:gd name="T48" fmla="*/ 467 w 479"/>
                  <a:gd name="T49" fmla="*/ 204 h 500"/>
                  <a:gd name="T50" fmla="*/ 460 w 479"/>
                  <a:gd name="T51" fmla="*/ 249 h 500"/>
                  <a:gd name="T52" fmla="*/ 475 w 479"/>
                  <a:gd name="T53" fmla="*/ 251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79" h="500">
                    <a:moveTo>
                      <a:pt x="475" y="251"/>
                    </a:moveTo>
                    <a:cubicBezTo>
                      <a:pt x="475" y="251"/>
                      <a:pt x="473" y="300"/>
                      <a:pt x="434" y="343"/>
                    </a:cubicBezTo>
                    <a:cubicBezTo>
                      <a:pt x="379" y="399"/>
                      <a:pt x="310" y="386"/>
                      <a:pt x="265" y="365"/>
                    </a:cubicBezTo>
                    <a:cubicBezTo>
                      <a:pt x="259" y="367"/>
                      <a:pt x="250" y="367"/>
                      <a:pt x="242" y="363"/>
                    </a:cubicBezTo>
                    <a:cubicBezTo>
                      <a:pt x="233" y="360"/>
                      <a:pt x="227" y="352"/>
                      <a:pt x="225" y="345"/>
                    </a:cubicBezTo>
                    <a:cubicBezTo>
                      <a:pt x="220" y="341"/>
                      <a:pt x="197" y="328"/>
                      <a:pt x="190" y="324"/>
                    </a:cubicBezTo>
                    <a:cubicBezTo>
                      <a:pt x="190" y="324"/>
                      <a:pt x="171" y="339"/>
                      <a:pt x="158" y="343"/>
                    </a:cubicBezTo>
                    <a:cubicBezTo>
                      <a:pt x="109" y="442"/>
                      <a:pt x="109" y="442"/>
                      <a:pt x="109" y="442"/>
                    </a:cubicBezTo>
                    <a:cubicBezTo>
                      <a:pt x="98" y="467"/>
                      <a:pt x="77" y="487"/>
                      <a:pt x="55" y="500"/>
                    </a:cubicBezTo>
                    <a:cubicBezTo>
                      <a:pt x="53" y="493"/>
                      <a:pt x="49" y="485"/>
                      <a:pt x="45" y="480"/>
                    </a:cubicBezTo>
                    <a:cubicBezTo>
                      <a:pt x="45" y="480"/>
                      <a:pt x="30" y="450"/>
                      <a:pt x="0" y="429"/>
                    </a:cubicBezTo>
                    <a:cubicBezTo>
                      <a:pt x="19" y="373"/>
                      <a:pt x="29" y="313"/>
                      <a:pt x="29" y="251"/>
                    </a:cubicBezTo>
                    <a:cubicBezTo>
                      <a:pt x="29" y="189"/>
                      <a:pt x="19" y="129"/>
                      <a:pt x="0" y="73"/>
                    </a:cubicBezTo>
                    <a:cubicBezTo>
                      <a:pt x="30" y="52"/>
                      <a:pt x="45" y="22"/>
                      <a:pt x="45" y="22"/>
                    </a:cubicBezTo>
                    <a:cubicBezTo>
                      <a:pt x="49" y="15"/>
                      <a:pt x="51" y="7"/>
                      <a:pt x="55" y="0"/>
                    </a:cubicBezTo>
                    <a:cubicBezTo>
                      <a:pt x="79" y="13"/>
                      <a:pt x="98" y="32"/>
                      <a:pt x="109" y="58"/>
                    </a:cubicBezTo>
                    <a:cubicBezTo>
                      <a:pt x="158" y="157"/>
                      <a:pt x="158" y="157"/>
                      <a:pt x="158" y="157"/>
                    </a:cubicBezTo>
                    <a:cubicBezTo>
                      <a:pt x="171" y="161"/>
                      <a:pt x="188" y="176"/>
                      <a:pt x="188" y="176"/>
                    </a:cubicBezTo>
                    <a:cubicBezTo>
                      <a:pt x="199" y="169"/>
                      <a:pt x="210" y="163"/>
                      <a:pt x="224" y="157"/>
                    </a:cubicBezTo>
                    <a:cubicBezTo>
                      <a:pt x="224" y="150"/>
                      <a:pt x="231" y="140"/>
                      <a:pt x="240" y="137"/>
                    </a:cubicBezTo>
                    <a:cubicBezTo>
                      <a:pt x="250" y="133"/>
                      <a:pt x="261" y="133"/>
                      <a:pt x="267" y="137"/>
                    </a:cubicBezTo>
                    <a:cubicBezTo>
                      <a:pt x="308" y="122"/>
                      <a:pt x="372" y="110"/>
                      <a:pt x="420" y="163"/>
                    </a:cubicBezTo>
                    <a:cubicBezTo>
                      <a:pt x="415" y="137"/>
                      <a:pt x="415" y="137"/>
                      <a:pt x="415" y="137"/>
                    </a:cubicBezTo>
                    <a:cubicBezTo>
                      <a:pt x="415" y="137"/>
                      <a:pt x="473" y="169"/>
                      <a:pt x="452" y="230"/>
                    </a:cubicBezTo>
                    <a:cubicBezTo>
                      <a:pt x="452" y="230"/>
                      <a:pt x="462" y="225"/>
                      <a:pt x="467" y="204"/>
                    </a:cubicBezTo>
                    <a:cubicBezTo>
                      <a:pt x="467" y="204"/>
                      <a:pt x="479" y="232"/>
                      <a:pt x="460" y="249"/>
                    </a:cubicBezTo>
                    <a:cubicBezTo>
                      <a:pt x="460" y="251"/>
                      <a:pt x="467" y="260"/>
                      <a:pt x="475" y="2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FDA00EC0-98E8-43C4-A05E-39DC46EB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677" y="2961139"/>
                <a:ext cx="222584" cy="231488"/>
              </a:xfrm>
              <a:custGeom>
                <a:avLst/>
                <a:gdLst>
                  <a:gd name="T0" fmla="*/ 479 w 479"/>
                  <a:gd name="T1" fmla="*/ 73 h 500"/>
                  <a:gd name="T2" fmla="*/ 450 w 479"/>
                  <a:gd name="T3" fmla="*/ 251 h 500"/>
                  <a:gd name="T4" fmla="*/ 479 w 479"/>
                  <a:gd name="T5" fmla="*/ 429 h 500"/>
                  <a:gd name="T6" fmla="*/ 434 w 479"/>
                  <a:gd name="T7" fmla="*/ 480 h 500"/>
                  <a:gd name="T8" fmla="*/ 424 w 479"/>
                  <a:gd name="T9" fmla="*/ 500 h 500"/>
                  <a:gd name="T10" fmla="*/ 370 w 479"/>
                  <a:gd name="T11" fmla="*/ 442 h 500"/>
                  <a:gd name="T12" fmla="*/ 321 w 479"/>
                  <a:gd name="T13" fmla="*/ 343 h 500"/>
                  <a:gd name="T14" fmla="*/ 291 w 479"/>
                  <a:gd name="T15" fmla="*/ 324 h 500"/>
                  <a:gd name="T16" fmla="*/ 255 w 479"/>
                  <a:gd name="T17" fmla="*/ 343 h 500"/>
                  <a:gd name="T18" fmla="*/ 239 w 479"/>
                  <a:gd name="T19" fmla="*/ 363 h 500"/>
                  <a:gd name="T20" fmla="*/ 212 w 479"/>
                  <a:gd name="T21" fmla="*/ 363 h 500"/>
                  <a:gd name="T22" fmla="*/ 59 w 479"/>
                  <a:gd name="T23" fmla="*/ 337 h 500"/>
                  <a:gd name="T24" fmla="*/ 64 w 479"/>
                  <a:gd name="T25" fmla="*/ 363 h 500"/>
                  <a:gd name="T26" fmla="*/ 27 w 479"/>
                  <a:gd name="T27" fmla="*/ 270 h 500"/>
                  <a:gd name="T28" fmla="*/ 12 w 479"/>
                  <a:gd name="T29" fmla="*/ 294 h 500"/>
                  <a:gd name="T30" fmla="*/ 19 w 479"/>
                  <a:gd name="T31" fmla="*/ 249 h 500"/>
                  <a:gd name="T32" fmla="*/ 4 w 479"/>
                  <a:gd name="T33" fmla="*/ 249 h 500"/>
                  <a:gd name="T34" fmla="*/ 45 w 479"/>
                  <a:gd name="T35" fmla="*/ 157 h 500"/>
                  <a:gd name="T36" fmla="*/ 214 w 479"/>
                  <a:gd name="T37" fmla="*/ 135 h 500"/>
                  <a:gd name="T38" fmla="*/ 237 w 479"/>
                  <a:gd name="T39" fmla="*/ 137 h 500"/>
                  <a:gd name="T40" fmla="*/ 254 w 479"/>
                  <a:gd name="T41" fmla="*/ 155 h 500"/>
                  <a:gd name="T42" fmla="*/ 289 w 479"/>
                  <a:gd name="T43" fmla="*/ 176 h 500"/>
                  <a:gd name="T44" fmla="*/ 321 w 479"/>
                  <a:gd name="T45" fmla="*/ 157 h 500"/>
                  <a:gd name="T46" fmla="*/ 370 w 479"/>
                  <a:gd name="T47" fmla="*/ 58 h 500"/>
                  <a:gd name="T48" fmla="*/ 424 w 479"/>
                  <a:gd name="T49" fmla="*/ 0 h 500"/>
                  <a:gd name="T50" fmla="*/ 434 w 479"/>
                  <a:gd name="T51" fmla="*/ 20 h 500"/>
                  <a:gd name="T52" fmla="*/ 434 w 479"/>
                  <a:gd name="T53" fmla="*/ 20 h 500"/>
                  <a:gd name="T54" fmla="*/ 479 w 479"/>
                  <a:gd name="T55" fmla="*/ 7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9" h="500">
                    <a:moveTo>
                      <a:pt x="479" y="73"/>
                    </a:moveTo>
                    <a:cubicBezTo>
                      <a:pt x="460" y="129"/>
                      <a:pt x="450" y="189"/>
                      <a:pt x="450" y="251"/>
                    </a:cubicBezTo>
                    <a:cubicBezTo>
                      <a:pt x="450" y="313"/>
                      <a:pt x="460" y="373"/>
                      <a:pt x="479" y="429"/>
                    </a:cubicBezTo>
                    <a:cubicBezTo>
                      <a:pt x="449" y="450"/>
                      <a:pt x="434" y="480"/>
                      <a:pt x="434" y="480"/>
                    </a:cubicBezTo>
                    <a:cubicBezTo>
                      <a:pt x="430" y="487"/>
                      <a:pt x="428" y="495"/>
                      <a:pt x="424" y="500"/>
                    </a:cubicBezTo>
                    <a:cubicBezTo>
                      <a:pt x="400" y="487"/>
                      <a:pt x="381" y="468"/>
                      <a:pt x="370" y="442"/>
                    </a:cubicBezTo>
                    <a:cubicBezTo>
                      <a:pt x="321" y="343"/>
                      <a:pt x="321" y="343"/>
                      <a:pt x="321" y="343"/>
                    </a:cubicBezTo>
                    <a:cubicBezTo>
                      <a:pt x="308" y="339"/>
                      <a:pt x="291" y="324"/>
                      <a:pt x="291" y="324"/>
                    </a:cubicBezTo>
                    <a:cubicBezTo>
                      <a:pt x="280" y="332"/>
                      <a:pt x="269" y="337"/>
                      <a:pt x="255" y="343"/>
                    </a:cubicBezTo>
                    <a:cubicBezTo>
                      <a:pt x="255" y="350"/>
                      <a:pt x="248" y="360"/>
                      <a:pt x="239" y="363"/>
                    </a:cubicBezTo>
                    <a:cubicBezTo>
                      <a:pt x="229" y="367"/>
                      <a:pt x="218" y="367"/>
                      <a:pt x="212" y="363"/>
                    </a:cubicBezTo>
                    <a:cubicBezTo>
                      <a:pt x="171" y="378"/>
                      <a:pt x="107" y="390"/>
                      <a:pt x="59" y="337"/>
                    </a:cubicBezTo>
                    <a:cubicBezTo>
                      <a:pt x="64" y="363"/>
                      <a:pt x="64" y="363"/>
                      <a:pt x="64" y="363"/>
                    </a:cubicBezTo>
                    <a:cubicBezTo>
                      <a:pt x="64" y="363"/>
                      <a:pt x="6" y="332"/>
                      <a:pt x="27" y="270"/>
                    </a:cubicBezTo>
                    <a:cubicBezTo>
                      <a:pt x="27" y="270"/>
                      <a:pt x="17" y="275"/>
                      <a:pt x="12" y="294"/>
                    </a:cubicBezTo>
                    <a:cubicBezTo>
                      <a:pt x="12" y="294"/>
                      <a:pt x="0" y="266"/>
                      <a:pt x="19" y="249"/>
                    </a:cubicBezTo>
                    <a:cubicBezTo>
                      <a:pt x="19" y="249"/>
                      <a:pt x="12" y="240"/>
                      <a:pt x="4" y="249"/>
                    </a:cubicBezTo>
                    <a:cubicBezTo>
                      <a:pt x="4" y="249"/>
                      <a:pt x="6" y="200"/>
                      <a:pt x="45" y="157"/>
                    </a:cubicBezTo>
                    <a:cubicBezTo>
                      <a:pt x="100" y="101"/>
                      <a:pt x="169" y="114"/>
                      <a:pt x="214" y="135"/>
                    </a:cubicBezTo>
                    <a:cubicBezTo>
                      <a:pt x="220" y="133"/>
                      <a:pt x="229" y="133"/>
                      <a:pt x="237" y="137"/>
                    </a:cubicBezTo>
                    <a:cubicBezTo>
                      <a:pt x="246" y="140"/>
                      <a:pt x="252" y="148"/>
                      <a:pt x="254" y="155"/>
                    </a:cubicBezTo>
                    <a:cubicBezTo>
                      <a:pt x="259" y="159"/>
                      <a:pt x="282" y="172"/>
                      <a:pt x="289" y="176"/>
                    </a:cubicBezTo>
                    <a:cubicBezTo>
                      <a:pt x="289" y="176"/>
                      <a:pt x="308" y="161"/>
                      <a:pt x="321" y="157"/>
                    </a:cubicBezTo>
                    <a:cubicBezTo>
                      <a:pt x="370" y="58"/>
                      <a:pt x="370" y="58"/>
                      <a:pt x="370" y="58"/>
                    </a:cubicBezTo>
                    <a:cubicBezTo>
                      <a:pt x="381" y="34"/>
                      <a:pt x="402" y="13"/>
                      <a:pt x="424" y="0"/>
                    </a:cubicBezTo>
                    <a:cubicBezTo>
                      <a:pt x="426" y="7"/>
                      <a:pt x="430" y="15"/>
                      <a:pt x="434" y="20"/>
                    </a:cubicBezTo>
                    <a:cubicBezTo>
                      <a:pt x="434" y="20"/>
                      <a:pt x="434" y="20"/>
                      <a:pt x="434" y="20"/>
                    </a:cubicBezTo>
                    <a:cubicBezTo>
                      <a:pt x="434" y="24"/>
                      <a:pt x="449" y="52"/>
                      <a:pt x="479" y="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75C16134-28DE-4537-B2DF-7670A3586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6106" y="2716296"/>
                <a:ext cx="270811" cy="279714"/>
              </a:xfrm>
              <a:custGeom>
                <a:avLst/>
                <a:gdLst>
                  <a:gd name="T0" fmla="*/ 579 w 581"/>
                  <a:gd name="T1" fmla="*/ 150 h 602"/>
                  <a:gd name="T2" fmla="*/ 476 w 581"/>
                  <a:gd name="T3" fmla="*/ 287 h 602"/>
                  <a:gd name="T4" fmla="*/ 459 w 581"/>
                  <a:gd name="T5" fmla="*/ 302 h 602"/>
                  <a:gd name="T6" fmla="*/ 435 w 581"/>
                  <a:gd name="T7" fmla="*/ 300 h 602"/>
                  <a:gd name="T8" fmla="*/ 396 w 581"/>
                  <a:gd name="T9" fmla="*/ 309 h 602"/>
                  <a:gd name="T10" fmla="*/ 386 w 581"/>
                  <a:gd name="T11" fmla="*/ 345 h 602"/>
                  <a:gd name="T12" fmla="*/ 422 w 581"/>
                  <a:gd name="T13" fmla="*/ 450 h 602"/>
                  <a:gd name="T14" fmla="*/ 414 w 581"/>
                  <a:gd name="T15" fmla="*/ 551 h 602"/>
                  <a:gd name="T16" fmla="*/ 369 w 581"/>
                  <a:gd name="T17" fmla="*/ 602 h 602"/>
                  <a:gd name="T18" fmla="*/ 229 w 581"/>
                  <a:gd name="T19" fmla="*/ 371 h 602"/>
                  <a:gd name="T20" fmla="*/ 0 w 581"/>
                  <a:gd name="T21" fmla="*/ 231 h 602"/>
                  <a:gd name="T22" fmla="*/ 51 w 581"/>
                  <a:gd name="T23" fmla="*/ 186 h 602"/>
                  <a:gd name="T24" fmla="*/ 152 w 581"/>
                  <a:gd name="T25" fmla="*/ 178 h 602"/>
                  <a:gd name="T26" fmla="*/ 257 w 581"/>
                  <a:gd name="T27" fmla="*/ 214 h 602"/>
                  <a:gd name="T28" fmla="*/ 293 w 581"/>
                  <a:gd name="T29" fmla="*/ 206 h 602"/>
                  <a:gd name="T30" fmla="*/ 304 w 581"/>
                  <a:gd name="T31" fmla="*/ 169 h 602"/>
                  <a:gd name="T32" fmla="*/ 300 w 581"/>
                  <a:gd name="T33" fmla="*/ 142 h 602"/>
                  <a:gd name="T34" fmla="*/ 319 w 581"/>
                  <a:gd name="T35" fmla="*/ 124 h 602"/>
                  <a:gd name="T36" fmla="*/ 444 w 581"/>
                  <a:gd name="T37" fmla="*/ 34 h 602"/>
                  <a:gd name="T38" fmla="*/ 422 w 581"/>
                  <a:gd name="T39" fmla="*/ 19 h 602"/>
                  <a:gd name="T40" fmla="*/ 514 w 581"/>
                  <a:gd name="T41" fmla="*/ 58 h 602"/>
                  <a:gd name="T42" fmla="*/ 506 w 581"/>
                  <a:gd name="T43" fmla="*/ 30 h 602"/>
                  <a:gd name="T44" fmla="*/ 533 w 581"/>
                  <a:gd name="T45" fmla="*/ 67 h 602"/>
                  <a:gd name="T46" fmla="*/ 542 w 581"/>
                  <a:gd name="T47" fmla="*/ 56 h 602"/>
                  <a:gd name="T48" fmla="*/ 579 w 581"/>
                  <a:gd name="T49" fmla="*/ 15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1" h="602">
                    <a:moveTo>
                      <a:pt x="579" y="150"/>
                    </a:moveTo>
                    <a:cubicBezTo>
                      <a:pt x="581" y="229"/>
                      <a:pt x="523" y="268"/>
                      <a:pt x="476" y="287"/>
                    </a:cubicBezTo>
                    <a:cubicBezTo>
                      <a:pt x="474" y="292"/>
                      <a:pt x="467" y="298"/>
                      <a:pt x="459" y="302"/>
                    </a:cubicBezTo>
                    <a:cubicBezTo>
                      <a:pt x="450" y="306"/>
                      <a:pt x="441" y="304"/>
                      <a:pt x="435" y="300"/>
                    </a:cubicBezTo>
                    <a:cubicBezTo>
                      <a:pt x="428" y="302"/>
                      <a:pt x="403" y="307"/>
                      <a:pt x="396" y="309"/>
                    </a:cubicBezTo>
                    <a:cubicBezTo>
                      <a:pt x="396" y="309"/>
                      <a:pt x="394" y="334"/>
                      <a:pt x="386" y="345"/>
                    </a:cubicBezTo>
                    <a:cubicBezTo>
                      <a:pt x="422" y="450"/>
                      <a:pt x="422" y="450"/>
                      <a:pt x="422" y="450"/>
                    </a:cubicBezTo>
                    <a:cubicBezTo>
                      <a:pt x="433" y="484"/>
                      <a:pt x="431" y="519"/>
                      <a:pt x="414" y="551"/>
                    </a:cubicBezTo>
                    <a:cubicBezTo>
                      <a:pt x="414" y="551"/>
                      <a:pt x="399" y="581"/>
                      <a:pt x="369" y="602"/>
                    </a:cubicBezTo>
                    <a:cubicBezTo>
                      <a:pt x="341" y="514"/>
                      <a:pt x="293" y="435"/>
                      <a:pt x="229" y="371"/>
                    </a:cubicBezTo>
                    <a:cubicBezTo>
                      <a:pt x="165" y="307"/>
                      <a:pt x="86" y="259"/>
                      <a:pt x="0" y="231"/>
                    </a:cubicBezTo>
                    <a:cubicBezTo>
                      <a:pt x="21" y="201"/>
                      <a:pt x="51" y="186"/>
                      <a:pt x="51" y="186"/>
                    </a:cubicBezTo>
                    <a:cubicBezTo>
                      <a:pt x="83" y="169"/>
                      <a:pt x="118" y="167"/>
                      <a:pt x="152" y="178"/>
                    </a:cubicBezTo>
                    <a:cubicBezTo>
                      <a:pt x="257" y="214"/>
                      <a:pt x="257" y="214"/>
                      <a:pt x="257" y="214"/>
                    </a:cubicBezTo>
                    <a:cubicBezTo>
                      <a:pt x="268" y="206"/>
                      <a:pt x="291" y="204"/>
                      <a:pt x="293" y="206"/>
                    </a:cubicBezTo>
                    <a:cubicBezTo>
                      <a:pt x="294" y="193"/>
                      <a:pt x="300" y="180"/>
                      <a:pt x="304" y="169"/>
                    </a:cubicBezTo>
                    <a:cubicBezTo>
                      <a:pt x="298" y="163"/>
                      <a:pt x="296" y="152"/>
                      <a:pt x="300" y="142"/>
                    </a:cubicBezTo>
                    <a:cubicBezTo>
                      <a:pt x="304" y="133"/>
                      <a:pt x="311" y="126"/>
                      <a:pt x="319" y="124"/>
                    </a:cubicBezTo>
                    <a:cubicBezTo>
                      <a:pt x="338" y="82"/>
                      <a:pt x="375" y="30"/>
                      <a:pt x="444" y="34"/>
                    </a:cubicBezTo>
                    <a:cubicBezTo>
                      <a:pt x="422" y="19"/>
                      <a:pt x="422" y="19"/>
                      <a:pt x="422" y="19"/>
                    </a:cubicBezTo>
                    <a:cubicBezTo>
                      <a:pt x="422" y="19"/>
                      <a:pt x="486" y="0"/>
                      <a:pt x="514" y="58"/>
                    </a:cubicBezTo>
                    <a:cubicBezTo>
                      <a:pt x="514" y="58"/>
                      <a:pt x="516" y="47"/>
                      <a:pt x="506" y="30"/>
                    </a:cubicBezTo>
                    <a:cubicBezTo>
                      <a:pt x="506" y="30"/>
                      <a:pt x="534" y="41"/>
                      <a:pt x="533" y="67"/>
                    </a:cubicBezTo>
                    <a:cubicBezTo>
                      <a:pt x="533" y="67"/>
                      <a:pt x="544" y="69"/>
                      <a:pt x="542" y="56"/>
                    </a:cubicBezTo>
                    <a:cubicBezTo>
                      <a:pt x="544" y="56"/>
                      <a:pt x="578" y="92"/>
                      <a:pt x="579" y="15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96763B65-CD12-418F-9DC6-D8725CB2A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06" y="2809782"/>
                <a:ext cx="535686" cy="534944"/>
              </a:xfrm>
              <a:custGeom>
                <a:avLst/>
                <a:gdLst>
                  <a:gd name="T0" fmla="*/ 576 w 1152"/>
                  <a:gd name="T1" fmla="*/ 1152 h 1152"/>
                  <a:gd name="T2" fmla="*/ 576 w 1152"/>
                  <a:gd name="T3" fmla="*/ 1152 h 1152"/>
                  <a:gd name="T4" fmla="*/ 0 w 1152"/>
                  <a:gd name="T5" fmla="*/ 576 h 1152"/>
                  <a:gd name="T6" fmla="*/ 0 w 1152"/>
                  <a:gd name="T7" fmla="*/ 576 h 1152"/>
                  <a:gd name="T8" fmla="*/ 576 w 1152"/>
                  <a:gd name="T9" fmla="*/ 0 h 1152"/>
                  <a:gd name="T10" fmla="*/ 576 w 1152"/>
                  <a:gd name="T11" fmla="*/ 0 h 1152"/>
                  <a:gd name="T12" fmla="*/ 1152 w 1152"/>
                  <a:gd name="T13" fmla="*/ 576 h 1152"/>
                  <a:gd name="T14" fmla="*/ 1152 w 1152"/>
                  <a:gd name="T15" fmla="*/ 576 h 1152"/>
                  <a:gd name="T16" fmla="*/ 576 w 1152"/>
                  <a:gd name="T17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2" h="1152">
                    <a:moveTo>
                      <a:pt x="576" y="1152"/>
                    </a:moveTo>
                    <a:cubicBezTo>
                      <a:pt x="576" y="1152"/>
                      <a:pt x="576" y="1152"/>
                      <a:pt x="576" y="1152"/>
                    </a:cubicBezTo>
                    <a:cubicBezTo>
                      <a:pt x="257" y="1152"/>
                      <a:pt x="0" y="895"/>
                      <a:pt x="0" y="576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0" y="257"/>
                      <a:pt x="257" y="0"/>
                      <a:pt x="576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895" y="0"/>
                      <a:pt x="1152" y="257"/>
                      <a:pt x="1152" y="576"/>
                    </a:cubicBezTo>
                    <a:cubicBezTo>
                      <a:pt x="1152" y="576"/>
                      <a:pt x="1152" y="576"/>
                      <a:pt x="1152" y="576"/>
                    </a:cubicBezTo>
                    <a:cubicBezTo>
                      <a:pt x="1152" y="895"/>
                      <a:pt x="895" y="1152"/>
                      <a:pt x="576" y="11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05831B6A-AA75-49F5-AAAE-E8ADAC1AC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066" y="3158497"/>
                <a:ext cx="268585" cy="278972"/>
              </a:xfrm>
              <a:custGeom>
                <a:avLst/>
                <a:gdLst>
                  <a:gd name="T0" fmla="*/ 578 w 578"/>
                  <a:gd name="T1" fmla="*/ 373 h 602"/>
                  <a:gd name="T2" fmla="*/ 527 w 578"/>
                  <a:gd name="T3" fmla="*/ 418 h 602"/>
                  <a:gd name="T4" fmla="*/ 426 w 578"/>
                  <a:gd name="T5" fmla="*/ 426 h 602"/>
                  <a:gd name="T6" fmla="*/ 323 w 578"/>
                  <a:gd name="T7" fmla="*/ 388 h 602"/>
                  <a:gd name="T8" fmla="*/ 287 w 578"/>
                  <a:gd name="T9" fmla="*/ 396 h 602"/>
                  <a:gd name="T10" fmla="*/ 276 w 578"/>
                  <a:gd name="T11" fmla="*/ 433 h 602"/>
                  <a:gd name="T12" fmla="*/ 280 w 578"/>
                  <a:gd name="T13" fmla="*/ 460 h 602"/>
                  <a:gd name="T14" fmla="*/ 261 w 578"/>
                  <a:gd name="T15" fmla="*/ 478 h 602"/>
                  <a:gd name="T16" fmla="*/ 135 w 578"/>
                  <a:gd name="T17" fmla="*/ 568 h 602"/>
                  <a:gd name="T18" fmla="*/ 158 w 578"/>
                  <a:gd name="T19" fmla="*/ 583 h 602"/>
                  <a:gd name="T20" fmla="*/ 66 w 578"/>
                  <a:gd name="T21" fmla="*/ 544 h 602"/>
                  <a:gd name="T22" fmla="*/ 74 w 578"/>
                  <a:gd name="T23" fmla="*/ 572 h 602"/>
                  <a:gd name="T24" fmla="*/ 47 w 578"/>
                  <a:gd name="T25" fmla="*/ 537 h 602"/>
                  <a:gd name="T26" fmla="*/ 38 w 578"/>
                  <a:gd name="T27" fmla="*/ 546 h 602"/>
                  <a:gd name="T28" fmla="*/ 2 w 578"/>
                  <a:gd name="T29" fmla="*/ 452 h 602"/>
                  <a:gd name="T30" fmla="*/ 105 w 578"/>
                  <a:gd name="T31" fmla="*/ 315 h 602"/>
                  <a:gd name="T32" fmla="*/ 122 w 578"/>
                  <a:gd name="T33" fmla="*/ 300 h 602"/>
                  <a:gd name="T34" fmla="*/ 147 w 578"/>
                  <a:gd name="T35" fmla="*/ 302 h 602"/>
                  <a:gd name="T36" fmla="*/ 186 w 578"/>
                  <a:gd name="T37" fmla="*/ 293 h 602"/>
                  <a:gd name="T38" fmla="*/ 195 w 578"/>
                  <a:gd name="T39" fmla="*/ 257 h 602"/>
                  <a:gd name="T40" fmla="*/ 160 w 578"/>
                  <a:gd name="T41" fmla="*/ 152 h 602"/>
                  <a:gd name="T42" fmla="*/ 167 w 578"/>
                  <a:gd name="T43" fmla="*/ 51 h 602"/>
                  <a:gd name="T44" fmla="*/ 212 w 578"/>
                  <a:gd name="T45" fmla="*/ 0 h 602"/>
                  <a:gd name="T46" fmla="*/ 578 w 578"/>
                  <a:gd name="T47" fmla="*/ 373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8" h="602">
                    <a:moveTo>
                      <a:pt x="578" y="373"/>
                    </a:moveTo>
                    <a:cubicBezTo>
                      <a:pt x="557" y="403"/>
                      <a:pt x="527" y="418"/>
                      <a:pt x="527" y="418"/>
                    </a:cubicBezTo>
                    <a:cubicBezTo>
                      <a:pt x="495" y="435"/>
                      <a:pt x="460" y="437"/>
                      <a:pt x="426" y="426"/>
                    </a:cubicBezTo>
                    <a:cubicBezTo>
                      <a:pt x="323" y="388"/>
                      <a:pt x="323" y="388"/>
                      <a:pt x="323" y="388"/>
                    </a:cubicBezTo>
                    <a:cubicBezTo>
                      <a:pt x="312" y="396"/>
                      <a:pt x="289" y="398"/>
                      <a:pt x="287" y="396"/>
                    </a:cubicBezTo>
                    <a:cubicBezTo>
                      <a:pt x="285" y="409"/>
                      <a:pt x="280" y="422"/>
                      <a:pt x="276" y="433"/>
                    </a:cubicBezTo>
                    <a:cubicBezTo>
                      <a:pt x="282" y="439"/>
                      <a:pt x="284" y="450"/>
                      <a:pt x="280" y="460"/>
                    </a:cubicBezTo>
                    <a:cubicBezTo>
                      <a:pt x="276" y="469"/>
                      <a:pt x="269" y="477"/>
                      <a:pt x="261" y="478"/>
                    </a:cubicBezTo>
                    <a:cubicBezTo>
                      <a:pt x="242" y="520"/>
                      <a:pt x="205" y="572"/>
                      <a:pt x="135" y="568"/>
                    </a:cubicBezTo>
                    <a:cubicBezTo>
                      <a:pt x="158" y="583"/>
                      <a:pt x="158" y="583"/>
                      <a:pt x="158" y="583"/>
                    </a:cubicBezTo>
                    <a:cubicBezTo>
                      <a:pt x="158" y="583"/>
                      <a:pt x="94" y="602"/>
                      <a:pt x="66" y="544"/>
                    </a:cubicBezTo>
                    <a:cubicBezTo>
                      <a:pt x="66" y="544"/>
                      <a:pt x="64" y="555"/>
                      <a:pt x="74" y="572"/>
                    </a:cubicBezTo>
                    <a:cubicBezTo>
                      <a:pt x="74" y="572"/>
                      <a:pt x="45" y="561"/>
                      <a:pt x="47" y="537"/>
                    </a:cubicBezTo>
                    <a:cubicBezTo>
                      <a:pt x="47" y="537"/>
                      <a:pt x="36" y="535"/>
                      <a:pt x="38" y="546"/>
                    </a:cubicBezTo>
                    <a:cubicBezTo>
                      <a:pt x="38" y="546"/>
                      <a:pt x="4" y="510"/>
                      <a:pt x="2" y="452"/>
                    </a:cubicBezTo>
                    <a:cubicBezTo>
                      <a:pt x="0" y="373"/>
                      <a:pt x="59" y="334"/>
                      <a:pt x="105" y="315"/>
                    </a:cubicBezTo>
                    <a:cubicBezTo>
                      <a:pt x="107" y="310"/>
                      <a:pt x="115" y="304"/>
                      <a:pt x="122" y="300"/>
                    </a:cubicBezTo>
                    <a:cubicBezTo>
                      <a:pt x="132" y="297"/>
                      <a:pt x="141" y="298"/>
                      <a:pt x="147" y="302"/>
                    </a:cubicBezTo>
                    <a:cubicBezTo>
                      <a:pt x="154" y="300"/>
                      <a:pt x="179" y="295"/>
                      <a:pt x="186" y="293"/>
                    </a:cubicBezTo>
                    <a:cubicBezTo>
                      <a:pt x="186" y="293"/>
                      <a:pt x="188" y="268"/>
                      <a:pt x="195" y="257"/>
                    </a:cubicBezTo>
                    <a:cubicBezTo>
                      <a:pt x="160" y="152"/>
                      <a:pt x="160" y="152"/>
                      <a:pt x="160" y="152"/>
                    </a:cubicBezTo>
                    <a:cubicBezTo>
                      <a:pt x="149" y="118"/>
                      <a:pt x="150" y="83"/>
                      <a:pt x="167" y="51"/>
                    </a:cubicBezTo>
                    <a:cubicBezTo>
                      <a:pt x="167" y="51"/>
                      <a:pt x="182" y="21"/>
                      <a:pt x="212" y="0"/>
                    </a:cubicBezTo>
                    <a:cubicBezTo>
                      <a:pt x="265" y="178"/>
                      <a:pt x="404" y="317"/>
                      <a:pt x="578" y="37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D269BBA4-B1EB-4D55-ADA7-5849BA2A1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363" y="3159981"/>
                <a:ext cx="278972" cy="269327"/>
              </a:xfrm>
              <a:custGeom>
                <a:avLst/>
                <a:gdLst>
                  <a:gd name="T0" fmla="*/ 572 w 600"/>
                  <a:gd name="T1" fmla="*/ 508 h 581"/>
                  <a:gd name="T2" fmla="*/ 536 w 600"/>
                  <a:gd name="T3" fmla="*/ 534 h 581"/>
                  <a:gd name="T4" fmla="*/ 548 w 600"/>
                  <a:gd name="T5" fmla="*/ 546 h 581"/>
                  <a:gd name="T6" fmla="*/ 454 w 600"/>
                  <a:gd name="T7" fmla="*/ 579 h 581"/>
                  <a:gd name="T8" fmla="*/ 317 w 600"/>
                  <a:gd name="T9" fmla="*/ 476 h 581"/>
                  <a:gd name="T10" fmla="*/ 302 w 600"/>
                  <a:gd name="T11" fmla="*/ 459 h 581"/>
                  <a:gd name="T12" fmla="*/ 304 w 600"/>
                  <a:gd name="T13" fmla="*/ 435 h 581"/>
                  <a:gd name="T14" fmla="*/ 295 w 600"/>
                  <a:gd name="T15" fmla="*/ 396 h 581"/>
                  <a:gd name="T16" fmla="*/ 259 w 600"/>
                  <a:gd name="T17" fmla="*/ 386 h 581"/>
                  <a:gd name="T18" fmla="*/ 152 w 600"/>
                  <a:gd name="T19" fmla="*/ 422 h 581"/>
                  <a:gd name="T20" fmla="*/ 51 w 600"/>
                  <a:gd name="T21" fmla="*/ 414 h 581"/>
                  <a:gd name="T22" fmla="*/ 0 w 600"/>
                  <a:gd name="T23" fmla="*/ 369 h 581"/>
                  <a:gd name="T24" fmla="*/ 229 w 600"/>
                  <a:gd name="T25" fmla="*/ 229 h 581"/>
                  <a:gd name="T26" fmla="*/ 370 w 600"/>
                  <a:gd name="T27" fmla="*/ 0 h 581"/>
                  <a:gd name="T28" fmla="*/ 415 w 600"/>
                  <a:gd name="T29" fmla="*/ 51 h 581"/>
                  <a:gd name="T30" fmla="*/ 422 w 600"/>
                  <a:gd name="T31" fmla="*/ 152 h 581"/>
                  <a:gd name="T32" fmla="*/ 386 w 600"/>
                  <a:gd name="T33" fmla="*/ 255 h 581"/>
                  <a:gd name="T34" fmla="*/ 394 w 600"/>
                  <a:gd name="T35" fmla="*/ 291 h 581"/>
                  <a:gd name="T36" fmla="*/ 431 w 600"/>
                  <a:gd name="T37" fmla="*/ 302 h 581"/>
                  <a:gd name="T38" fmla="*/ 458 w 600"/>
                  <a:gd name="T39" fmla="*/ 298 h 581"/>
                  <a:gd name="T40" fmla="*/ 476 w 600"/>
                  <a:gd name="T41" fmla="*/ 317 h 581"/>
                  <a:gd name="T42" fmla="*/ 566 w 600"/>
                  <a:gd name="T43" fmla="*/ 443 h 581"/>
                  <a:gd name="T44" fmla="*/ 581 w 600"/>
                  <a:gd name="T45" fmla="*/ 420 h 581"/>
                  <a:gd name="T46" fmla="*/ 542 w 600"/>
                  <a:gd name="T47" fmla="*/ 512 h 581"/>
                  <a:gd name="T48" fmla="*/ 572 w 600"/>
                  <a:gd name="T49" fmla="*/ 508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00" h="581">
                    <a:moveTo>
                      <a:pt x="572" y="508"/>
                    </a:moveTo>
                    <a:cubicBezTo>
                      <a:pt x="572" y="508"/>
                      <a:pt x="561" y="536"/>
                      <a:pt x="536" y="534"/>
                    </a:cubicBezTo>
                    <a:cubicBezTo>
                      <a:pt x="536" y="534"/>
                      <a:pt x="535" y="546"/>
                      <a:pt x="548" y="546"/>
                    </a:cubicBezTo>
                    <a:cubicBezTo>
                      <a:pt x="548" y="546"/>
                      <a:pt x="512" y="579"/>
                      <a:pt x="454" y="579"/>
                    </a:cubicBezTo>
                    <a:cubicBezTo>
                      <a:pt x="375" y="581"/>
                      <a:pt x="336" y="523"/>
                      <a:pt x="317" y="476"/>
                    </a:cubicBezTo>
                    <a:cubicBezTo>
                      <a:pt x="311" y="473"/>
                      <a:pt x="306" y="467"/>
                      <a:pt x="302" y="459"/>
                    </a:cubicBezTo>
                    <a:cubicBezTo>
                      <a:pt x="298" y="450"/>
                      <a:pt x="300" y="441"/>
                      <a:pt x="304" y="435"/>
                    </a:cubicBezTo>
                    <a:cubicBezTo>
                      <a:pt x="302" y="428"/>
                      <a:pt x="296" y="403"/>
                      <a:pt x="295" y="396"/>
                    </a:cubicBezTo>
                    <a:cubicBezTo>
                      <a:pt x="295" y="396"/>
                      <a:pt x="270" y="394"/>
                      <a:pt x="259" y="386"/>
                    </a:cubicBezTo>
                    <a:cubicBezTo>
                      <a:pt x="152" y="422"/>
                      <a:pt x="152" y="422"/>
                      <a:pt x="152" y="422"/>
                    </a:cubicBezTo>
                    <a:cubicBezTo>
                      <a:pt x="118" y="433"/>
                      <a:pt x="83" y="431"/>
                      <a:pt x="51" y="414"/>
                    </a:cubicBezTo>
                    <a:cubicBezTo>
                      <a:pt x="51" y="414"/>
                      <a:pt x="21" y="399"/>
                      <a:pt x="0" y="369"/>
                    </a:cubicBezTo>
                    <a:cubicBezTo>
                      <a:pt x="88" y="341"/>
                      <a:pt x="167" y="293"/>
                      <a:pt x="229" y="229"/>
                    </a:cubicBezTo>
                    <a:cubicBezTo>
                      <a:pt x="293" y="165"/>
                      <a:pt x="341" y="86"/>
                      <a:pt x="370" y="0"/>
                    </a:cubicBezTo>
                    <a:cubicBezTo>
                      <a:pt x="400" y="21"/>
                      <a:pt x="415" y="51"/>
                      <a:pt x="415" y="51"/>
                    </a:cubicBezTo>
                    <a:cubicBezTo>
                      <a:pt x="431" y="83"/>
                      <a:pt x="433" y="118"/>
                      <a:pt x="422" y="152"/>
                    </a:cubicBezTo>
                    <a:cubicBezTo>
                      <a:pt x="386" y="255"/>
                      <a:pt x="386" y="255"/>
                      <a:pt x="386" y="255"/>
                    </a:cubicBezTo>
                    <a:cubicBezTo>
                      <a:pt x="394" y="266"/>
                      <a:pt x="396" y="289"/>
                      <a:pt x="394" y="291"/>
                    </a:cubicBezTo>
                    <a:cubicBezTo>
                      <a:pt x="407" y="293"/>
                      <a:pt x="420" y="298"/>
                      <a:pt x="431" y="302"/>
                    </a:cubicBezTo>
                    <a:cubicBezTo>
                      <a:pt x="437" y="296"/>
                      <a:pt x="448" y="294"/>
                      <a:pt x="458" y="298"/>
                    </a:cubicBezTo>
                    <a:cubicBezTo>
                      <a:pt x="467" y="302"/>
                      <a:pt x="475" y="309"/>
                      <a:pt x="476" y="317"/>
                    </a:cubicBezTo>
                    <a:cubicBezTo>
                      <a:pt x="518" y="336"/>
                      <a:pt x="570" y="373"/>
                      <a:pt x="566" y="443"/>
                    </a:cubicBezTo>
                    <a:cubicBezTo>
                      <a:pt x="581" y="420"/>
                      <a:pt x="581" y="420"/>
                      <a:pt x="581" y="420"/>
                    </a:cubicBezTo>
                    <a:cubicBezTo>
                      <a:pt x="581" y="420"/>
                      <a:pt x="600" y="484"/>
                      <a:pt x="542" y="512"/>
                    </a:cubicBezTo>
                    <a:cubicBezTo>
                      <a:pt x="544" y="516"/>
                      <a:pt x="555" y="518"/>
                      <a:pt x="572" y="50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4">
                <a:extLst>
                  <a:ext uri="{FF2B5EF4-FFF2-40B4-BE49-F238E27FC236}">
                    <a16:creationId xmlns:a16="http://schemas.microsoft.com/office/drawing/2014/main" id="{A6CC67D8-9AFC-4E5E-BAE5-09896B758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108" y="3170368"/>
                <a:ext cx="7419" cy="19291"/>
              </a:xfrm>
              <a:custGeom>
                <a:avLst/>
                <a:gdLst>
                  <a:gd name="T0" fmla="*/ 17 w 17"/>
                  <a:gd name="T1" fmla="*/ 0 h 41"/>
                  <a:gd name="T2" fmla="*/ 0 w 17"/>
                  <a:gd name="T3" fmla="*/ 41 h 41"/>
                  <a:gd name="T4" fmla="*/ 17 w 17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41">
                    <a:moveTo>
                      <a:pt x="17" y="0"/>
                    </a:moveTo>
                    <a:cubicBezTo>
                      <a:pt x="11" y="13"/>
                      <a:pt x="6" y="26"/>
                      <a:pt x="0" y="41"/>
                    </a:cubicBezTo>
                    <a:cubicBezTo>
                      <a:pt x="6" y="28"/>
                      <a:pt x="11" y="15"/>
                      <a:pt x="17" y="0"/>
                    </a:cubicBezTo>
                    <a:close/>
                  </a:path>
                </a:pathLst>
              </a:custGeom>
              <a:solidFill>
                <a:srgbClr val="54C0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5">
                <a:extLst>
                  <a:ext uri="{FF2B5EF4-FFF2-40B4-BE49-F238E27FC236}">
                    <a16:creationId xmlns:a16="http://schemas.microsoft.com/office/drawing/2014/main" id="{4848E7DF-E12A-4876-A01F-9D2BCF3FF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679" y="2725942"/>
                <a:ext cx="278972" cy="270069"/>
              </a:xfrm>
              <a:custGeom>
                <a:avLst/>
                <a:gdLst>
                  <a:gd name="T0" fmla="*/ 600 w 600"/>
                  <a:gd name="T1" fmla="*/ 210 h 581"/>
                  <a:gd name="T2" fmla="*/ 371 w 600"/>
                  <a:gd name="T3" fmla="*/ 350 h 581"/>
                  <a:gd name="T4" fmla="*/ 231 w 600"/>
                  <a:gd name="T5" fmla="*/ 581 h 581"/>
                  <a:gd name="T6" fmla="*/ 186 w 600"/>
                  <a:gd name="T7" fmla="*/ 530 h 581"/>
                  <a:gd name="T8" fmla="*/ 186 w 600"/>
                  <a:gd name="T9" fmla="*/ 530 h 581"/>
                  <a:gd name="T10" fmla="*/ 178 w 600"/>
                  <a:gd name="T11" fmla="*/ 429 h 581"/>
                  <a:gd name="T12" fmla="*/ 214 w 600"/>
                  <a:gd name="T13" fmla="*/ 324 h 581"/>
                  <a:gd name="T14" fmla="*/ 206 w 600"/>
                  <a:gd name="T15" fmla="*/ 288 h 581"/>
                  <a:gd name="T16" fmla="*/ 169 w 600"/>
                  <a:gd name="T17" fmla="*/ 277 h 581"/>
                  <a:gd name="T18" fmla="*/ 142 w 600"/>
                  <a:gd name="T19" fmla="*/ 281 h 581"/>
                  <a:gd name="T20" fmla="*/ 124 w 600"/>
                  <a:gd name="T21" fmla="*/ 262 h 581"/>
                  <a:gd name="T22" fmla="*/ 34 w 600"/>
                  <a:gd name="T23" fmla="*/ 136 h 581"/>
                  <a:gd name="T24" fmla="*/ 19 w 600"/>
                  <a:gd name="T25" fmla="*/ 157 h 581"/>
                  <a:gd name="T26" fmla="*/ 58 w 600"/>
                  <a:gd name="T27" fmla="*/ 65 h 581"/>
                  <a:gd name="T28" fmla="*/ 30 w 600"/>
                  <a:gd name="T29" fmla="*/ 73 h 581"/>
                  <a:gd name="T30" fmla="*/ 66 w 600"/>
                  <a:gd name="T31" fmla="*/ 46 h 581"/>
                  <a:gd name="T32" fmla="*/ 54 w 600"/>
                  <a:gd name="T33" fmla="*/ 37 h 581"/>
                  <a:gd name="T34" fmla="*/ 148 w 600"/>
                  <a:gd name="T35" fmla="*/ 1 h 581"/>
                  <a:gd name="T36" fmla="*/ 285 w 600"/>
                  <a:gd name="T37" fmla="*/ 105 h 581"/>
                  <a:gd name="T38" fmla="*/ 300 w 600"/>
                  <a:gd name="T39" fmla="*/ 121 h 581"/>
                  <a:gd name="T40" fmla="*/ 298 w 600"/>
                  <a:gd name="T41" fmla="*/ 146 h 581"/>
                  <a:gd name="T42" fmla="*/ 307 w 600"/>
                  <a:gd name="T43" fmla="*/ 185 h 581"/>
                  <a:gd name="T44" fmla="*/ 343 w 600"/>
                  <a:gd name="T45" fmla="*/ 195 h 581"/>
                  <a:gd name="T46" fmla="*/ 448 w 600"/>
                  <a:gd name="T47" fmla="*/ 159 h 581"/>
                  <a:gd name="T48" fmla="*/ 549 w 600"/>
                  <a:gd name="T49" fmla="*/ 166 h 581"/>
                  <a:gd name="T50" fmla="*/ 600 w 600"/>
                  <a:gd name="T51" fmla="*/ 21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0" h="581">
                    <a:moveTo>
                      <a:pt x="600" y="210"/>
                    </a:moveTo>
                    <a:cubicBezTo>
                      <a:pt x="512" y="238"/>
                      <a:pt x="433" y="286"/>
                      <a:pt x="371" y="350"/>
                    </a:cubicBezTo>
                    <a:cubicBezTo>
                      <a:pt x="307" y="414"/>
                      <a:pt x="259" y="493"/>
                      <a:pt x="231" y="581"/>
                    </a:cubicBezTo>
                    <a:cubicBezTo>
                      <a:pt x="201" y="560"/>
                      <a:pt x="186" y="530"/>
                      <a:pt x="186" y="530"/>
                    </a:cubicBezTo>
                    <a:cubicBezTo>
                      <a:pt x="186" y="530"/>
                      <a:pt x="186" y="530"/>
                      <a:pt x="186" y="530"/>
                    </a:cubicBezTo>
                    <a:cubicBezTo>
                      <a:pt x="169" y="498"/>
                      <a:pt x="167" y="463"/>
                      <a:pt x="178" y="429"/>
                    </a:cubicBezTo>
                    <a:cubicBezTo>
                      <a:pt x="214" y="324"/>
                      <a:pt x="214" y="324"/>
                      <a:pt x="214" y="324"/>
                    </a:cubicBezTo>
                    <a:cubicBezTo>
                      <a:pt x="206" y="313"/>
                      <a:pt x="204" y="290"/>
                      <a:pt x="206" y="288"/>
                    </a:cubicBezTo>
                    <a:cubicBezTo>
                      <a:pt x="193" y="286"/>
                      <a:pt x="180" y="281"/>
                      <a:pt x="169" y="277"/>
                    </a:cubicBezTo>
                    <a:cubicBezTo>
                      <a:pt x="163" y="283"/>
                      <a:pt x="152" y="285"/>
                      <a:pt x="142" y="281"/>
                    </a:cubicBezTo>
                    <a:cubicBezTo>
                      <a:pt x="133" y="277"/>
                      <a:pt x="126" y="270"/>
                      <a:pt x="124" y="262"/>
                    </a:cubicBezTo>
                    <a:cubicBezTo>
                      <a:pt x="82" y="243"/>
                      <a:pt x="30" y="206"/>
                      <a:pt x="34" y="136"/>
                    </a:cubicBezTo>
                    <a:cubicBezTo>
                      <a:pt x="19" y="157"/>
                      <a:pt x="19" y="157"/>
                      <a:pt x="19" y="157"/>
                    </a:cubicBezTo>
                    <a:cubicBezTo>
                      <a:pt x="19" y="157"/>
                      <a:pt x="0" y="93"/>
                      <a:pt x="58" y="65"/>
                    </a:cubicBezTo>
                    <a:cubicBezTo>
                      <a:pt x="58" y="65"/>
                      <a:pt x="47" y="63"/>
                      <a:pt x="30" y="73"/>
                    </a:cubicBezTo>
                    <a:cubicBezTo>
                      <a:pt x="30" y="73"/>
                      <a:pt x="41" y="45"/>
                      <a:pt x="66" y="46"/>
                    </a:cubicBezTo>
                    <a:cubicBezTo>
                      <a:pt x="66" y="46"/>
                      <a:pt x="67" y="35"/>
                      <a:pt x="54" y="37"/>
                    </a:cubicBezTo>
                    <a:cubicBezTo>
                      <a:pt x="54" y="37"/>
                      <a:pt x="90" y="3"/>
                      <a:pt x="148" y="1"/>
                    </a:cubicBezTo>
                    <a:cubicBezTo>
                      <a:pt x="227" y="0"/>
                      <a:pt x="266" y="58"/>
                      <a:pt x="285" y="105"/>
                    </a:cubicBezTo>
                    <a:cubicBezTo>
                      <a:pt x="291" y="108"/>
                      <a:pt x="296" y="114"/>
                      <a:pt x="300" y="121"/>
                    </a:cubicBezTo>
                    <a:cubicBezTo>
                      <a:pt x="304" y="131"/>
                      <a:pt x="302" y="140"/>
                      <a:pt x="298" y="146"/>
                    </a:cubicBezTo>
                    <a:cubicBezTo>
                      <a:pt x="300" y="153"/>
                      <a:pt x="306" y="178"/>
                      <a:pt x="307" y="185"/>
                    </a:cubicBezTo>
                    <a:cubicBezTo>
                      <a:pt x="307" y="185"/>
                      <a:pt x="332" y="187"/>
                      <a:pt x="343" y="195"/>
                    </a:cubicBezTo>
                    <a:cubicBezTo>
                      <a:pt x="448" y="159"/>
                      <a:pt x="448" y="159"/>
                      <a:pt x="448" y="159"/>
                    </a:cubicBezTo>
                    <a:cubicBezTo>
                      <a:pt x="482" y="148"/>
                      <a:pt x="517" y="150"/>
                      <a:pt x="549" y="166"/>
                    </a:cubicBezTo>
                    <a:cubicBezTo>
                      <a:pt x="551" y="165"/>
                      <a:pt x="579" y="180"/>
                      <a:pt x="600" y="21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6">
                <a:extLst>
                  <a:ext uri="{FF2B5EF4-FFF2-40B4-BE49-F238E27FC236}">
                    <a16:creationId xmlns:a16="http://schemas.microsoft.com/office/drawing/2014/main" id="{D60B3D31-D07E-4900-BF82-E691C0F09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06" y="2809782"/>
                <a:ext cx="535686" cy="534944"/>
              </a:xfrm>
              <a:custGeom>
                <a:avLst/>
                <a:gdLst>
                  <a:gd name="T0" fmla="*/ 576 w 1152"/>
                  <a:gd name="T1" fmla="*/ 1152 h 1152"/>
                  <a:gd name="T2" fmla="*/ 576 w 1152"/>
                  <a:gd name="T3" fmla="*/ 1152 h 1152"/>
                  <a:gd name="T4" fmla="*/ 0 w 1152"/>
                  <a:gd name="T5" fmla="*/ 576 h 1152"/>
                  <a:gd name="T6" fmla="*/ 0 w 1152"/>
                  <a:gd name="T7" fmla="*/ 576 h 1152"/>
                  <a:gd name="T8" fmla="*/ 576 w 1152"/>
                  <a:gd name="T9" fmla="*/ 0 h 1152"/>
                  <a:gd name="T10" fmla="*/ 576 w 1152"/>
                  <a:gd name="T11" fmla="*/ 0 h 1152"/>
                  <a:gd name="T12" fmla="*/ 1152 w 1152"/>
                  <a:gd name="T13" fmla="*/ 576 h 1152"/>
                  <a:gd name="T14" fmla="*/ 1152 w 1152"/>
                  <a:gd name="T15" fmla="*/ 576 h 1152"/>
                  <a:gd name="T16" fmla="*/ 576 w 1152"/>
                  <a:gd name="T17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2" h="1152">
                    <a:moveTo>
                      <a:pt x="576" y="1152"/>
                    </a:moveTo>
                    <a:cubicBezTo>
                      <a:pt x="576" y="1152"/>
                      <a:pt x="576" y="1152"/>
                      <a:pt x="576" y="1152"/>
                    </a:cubicBezTo>
                    <a:cubicBezTo>
                      <a:pt x="257" y="1152"/>
                      <a:pt x="0" y="895"/>
                      <a:pt x="0" y="576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0" y="257"/>
                      <a:pt x="257" y="0"/>
                      <a:pt x="576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895" y="0"/>
                      <a:pt x="1152" y="257"/>
                      <a:pt x="1152" y="576"/>
                    </a:cubicBezTo>
                    <a:cubicBezTo>
                      <a:pt x="1152" y="576"/>
                      <a:pt x="1152" y="576"/>
                      <a:pt x="1152" y="576"/>
                    </a:cubicBezTo>
                    <a:cubicBezTo>
                      <a:pt x="1152" y="895"/>
                      <a:pt x="895" y="1152"/>
                      <a:pt x="576" y="11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D4E55E5B-6C1A-4D28-8632-EC0776A3B9A8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7" r="11257"/>
          <a:stretch>
            <a:fillRect/>
          </a:stretch>
        </p:blipFill>
        <p:spPr/>
      </p:pic>
      <p:pic>
        <p:nvPicPr>
          <p:cNvPr id="66" name="Picture Placeholder 65">
            <a:extLst>
              <a:ext uri="{FF2B5EF4-FFF2-40B4-BE49-F238E27FC236}">
                <a16:creationId xmlns:a16="http://schemas.microsoft.com/office/drawing/2014/main" id="{7D3F0C67-3AD0-46BD-A764-4EDB46991C5E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9" r="11479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1C350BCD-F6EC-4088-9632-E7CAAAFD82C5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4" r="11294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A10153E7-6C99-42C5-A5BA-6C0035E837AA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79" b="21279"/>
          <a:stretch>
            <a:fillRect/>
          </a:stretch>
        </p:blipFill>
        <p:spPr/>
      </p:pic>
      <p:sp>
        <p:nvSpPr>
          <p:cNvPr id="2" name="Hexagon 1">
            <a:extLst>
              <a:ext uri="{FF2B5EF4-FFF2-40B4-BE49-F238E27FC236}">
                <a16:creationId xmlns:a16="http://schemas.microsoft.com/office/drawing/2014/main" id="{FEDCBC19-35EB-41C1-AEC5-1188DD81DE50}"/>
              </a:ext>
            </a:extLst>
          </p:cNvPr>
          <p:cNvSpPr/>
          <p:nvPr/>
        </p:nvSpPr>
        <p:spPr>
          <a:xfrm>
            <a:off x="7427989" y="136467"/>
            <a:ext cx="2466556" cy="2126342"/>
          </a:xfrm>
          <a:prstGeom prst="hexagon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C1B46C81-0B46-44A8-BCA7-62CFE7527633}"/>
              </a:ext>
            </a:extLst>
          </p:cNvPr>
          <p:cNvSpPr/>
          <p:nvPr/>
        </p:nvSpPr>
        <p:spPr>
          <a:xfrm>
            <a:off x="7469011" y="2365829"/>
            <a:ext cx="2466556" cy="2126342"/>
          </a:xfrm>
          <a:prstGeom prst="hexagon">
            <a:avLst/>
          </a:prstGeom>
          <a:solidFill>
            <a:schemeClr val="accent2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D6085149-AE65-4EE5-85E6-15A88D280017}"/>
              </a:ext>
            </a:extLst>
          </p:cNvPr>
          <p:cNvSpPr/>
          <p:nvPr/>
        </p:nvSpPr>
        <p:spPr>
          <a:xfrm>
            <a:off x="5459213" y="3532020"/>
            <a:ext cx="2466556" cy="2126342"/>
          </a:xfrm>
          <a:prstGeom prst="hexagon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441F8D0D-A919-4F2D-ADD3-E8D6AB557DDA}"/>
              </a:ext>
            </a:extLst>
          </p:cNvPr>
          <p:cNvSpPr/>
          <p:nvPr/>
        </p:nvSpPr>
        <p:spPr>
          <a:xfrm>
            <a:off x="9519831" y="3429000"/>
            <a:ext cx="2466556" cy="2126342"/>
          </a:xfrm>
          <a:prstGeom prst="hexagon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B67E2245-0308-48BA-9901-D84634656B19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4" r="1129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DF8909C5-4B00-498B-B563-6F12CB0B53F4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7" r="11417"/>
          <a:stretch>
            <a:fillRect/>
          </a:stretch>
        </p:blipFill>
        <p:spPr/>
      </p:pic>
      <p:pic>
        <p:nvPicPr>
          <p:cNvPr id="64" name="Picture Placeholder 63">
            <a:extLst>
              <a:ext uri="{FF2B5EF4-FFF2-40B4-BE49-F238E27FC236}">
                <a16:creationId xmlns:a16="http://schemas.microsoft.com/office/drawing/2014/main" id="{435B9B02-15FD-4567-84C6-F4A5D88E76E3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" r="2526"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E955E92-A3C5-46FA-948B-98A3EE186283}"/>
              </a:ext>
            </a:extLst>
          </p:cNvPr>
          <p:cNvGrpSpPr/>
          <p:nvPr/>
        </p:nvGrpSpPr>
        <p:grpSpPr>
          <a:xfrm>
            <a:off x="917665" y="1997308"/>
            <a:ext cx="3863558" cy="2815310"/>
            <a:chOff x="787763" y="1926501"/>
            <a:chExt cx="3863558" cy="281531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A3249F8-DC11-4196-8746-5D780CD9564D}"/>
                </a:ext>
              </a:extLst>
            </p:cNvPr>
            <p:cNvSpPr txBox="1"/>
            <p:nvPr/>
          </p:nvSpPr>
          <p:spPr>
            <a:xfrm>
              <a:off x="787763" y="1926501"/>
              <a:ext cx="295305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DEMO SLIDE</a:t>
              </a:r>
            </a:p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Title text demo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016DD70-B3B8-441D-9E5C-E8CEF55ACCBC}"/>
                </a:ext>
              </a:extLst>
            </p:cNvPr>
            <p:cNvSpPr/>
            <p:nvPr/>
          </p:nvSpPr>
          <p:spPr>
            <a:xfrm>
              <a:off x="787763" y="2707215"/>
              <a:ext cx="3863558" cy="2034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2B5E4EC9-59C9-487E-AE1F-CFE7D32F65A7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9" b="6909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2CD120FA-0996-4A4D-A274-192E12910F14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9" b="6909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9EA8E14A-49AF-4630-8F48-933C955F4F11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9" b="690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B47BB99-F08E-418B-87CB-B16C5B5086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4F73B53C-D09A-4535-847E-D3CC22E35B1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82" name="Rectangle 9">
            <a:extLst>
              <a:ext uri="{FF2B5EF4-FFF2-40B4-BE49-F238E27FC236}">
                <a16:creationId xmlns:a16="http://schemas.microsoft.com/office/drawing/2014/main" id="{430C9B18-98D8-4441-8A48-EF671758B324}"/>
              </a:ext>
            </a:extLst>
          </p:cNvPr>
          <p:cNvSpPr>
            <a:spLocks/>
          </p:cNvSpPr>
          <p:nvPr/>
        </p:nvSpPr>
        <p:spPr bwMode="auto">
          <a:xfrm>
            <a:off x="4575454" y="5128068"/>
            <a:ext cx="3041093" cy="39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lorem ipsum your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mejurity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to lorem to text heading of and lorem.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082F54E-59A0-419A-8C3A-1CCF2633BEA4}"/>
              </a:ext>
            </a:extLst>
          </p:cNvPr>
          <p:cNvSpPr txBox="1"/>
          <p:nvPr/>
        </p:nvSpPr>
        <p:spPr>
          <a:xfrm>
            <a:off x="4795003" y="4353047"/>
            <a:ext cx="26019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Ann Mary Stark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EAB0993-40BE-44F2-B9D2-2242BCAC05F6}"/>
              </a:ext>
            </a:extLst>
          </p:cNvPr>
          <p:cNvSpPr/>
          <p:nvPr/>
        </p:nvSpPr>
        <p:spPr>
          <a:xfrm>
            <a:off x="5887760" y="4994697"/>
            <a:ext cx="416480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9">
            <a:extLst>
              <a:ext uri="{FF2B5EF4-FFF2-40B4-BE49-F238E27FC236}">
                <a16:creationId xmlns:a16="http://schemas.microsoft.com/office/drawing/2014/main" id="{E440DA58-857F-4737-9507-1598BEC00484}"/>
              </a:ext>
            </a:extLst>
          </p:cNvPr>
          <p:cNvSpPr>
            <a:spLocks/>
          </p:cNvSpPr>
          <p:nvPr/>
        </p:nvSpPr>
        <p:spPr bwMode="auto">
          <a:xfrm>
            <a:off x="8032673" y="5128068"/>
            <a:ext cx="3041093" cy="39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lorem ipsum your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mejurity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to lorem to text heading of and lorem.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5FE255D-321C-4702-9F9E-B47808C37562}"/>
              </a:ext>
            </a:extLst>
          </p:cNvPr>
          <p:cNvSpPr txBox="1"/>
          <p:nvPr/>
        </p:nvSpPr>
        <p:spPr>
          <a:xfrm>
            <a:off x="8576029" y="4353047"/>
            <a:ext cx="1954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John Smith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51E42598-797F-4887-BE25-C5A051070479}"/>
              </a:ext>
            </a:extLst>
          </p:cNvPr>
          <p:cNvSpPr/>
          <p:nvPr/>
        </p:nvSpPr>
        <p:spPr>
          <a:xfrm>
            <a:off x="9344979" y="4994697"/>
            <a:ext cx="41648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9">
            <a:extLst>
              <a:ext uri="{FF2B5EF4-FFF2-40B4-BE49-F238E27FC236}">
                <a16:creationId xmlns:a16="http://schemas.microsoft.com/office/drawing/2014/main" id="{F231B879-F526-481A-AA8A-92832D5AADE7}"/>
              </a:ext>
            </a:extLst>
          </p:cNvPr>
          <p:cNvSpPr>
            <a:spLocks/>
          </p:cNvSpPr>
          <p:nvPr/>
        </p:nvSpPr>
        <p:spPr bwMode="auto">
          <a:xfrm>
            <a:off x="1118234" y="5128068"/>
            <a:ext cx="3041093" cy="39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lorem ipsum your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mejurity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to lorem to text heading of and lorem.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77C0C6-14E8-489D-9CE6-E5C0CACC7E20}"/>
              </a:ext>
            </a:extLst>
          </p:cNvPr>
          <p:cNvSpPr txBox="1"/>
          <p:nvPr/>
        </p:nvSpPr>
        <p:spPr>
          <a:xfrm>
            <a:off x="1513312" y="4353047"/>
            <a:ext cx="22509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Petr Freeman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D4890C-E70F-46AB-B632-4C2F13116CDE}"/>
              </a:ext>
            </a:extLst>
          </p:cNvPr>
          <p:cNvSpPr/>
          <p:nvPr/>
        </p:nvSpPr>
        <p:spPr>
          <a:xfrm>
            <a:off x="2430540" y="4994697"/>
            <a:ext cx="41648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8871BBA9-7EF8-4C9A-A415-00B1FE4C7FE8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5972BCCA-479D-44EC-AAB9-A446311D7363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ED06F47C-963F-41E5-8094-BDC23A463F7A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CC981E69-28C8-4157-9BDA-C19943DF3556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" r="1164"/>
          <a:stretch>
            <a:fillRect/>
          </a:stretch>
        </p:blipFill>
        <p:spPr/>
      </p:pic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0CBE81CE-275F-4BD6-B0F2-0F99FFD4957E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" r="112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E9DD8D5-CFA8-44A1-BAC4-1018D3109353}"/>
              </a:ext>
            </a:extLst>
          </p:cNvPr>
          <p:cNvSpPr txBox="1"/>
          <p:nvPr/>
        </p:nvSpPr>
        <p:spPr>
          <a:xfrm>
            <a:off x="1189260" y="2794971"/>
            <a:ext cx="22509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Petr Freeman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9AD3580-0CE2-4B87-A16A-ACBE399C2913}"/>
              </a:ext>
            </a:extLst>
          </p:cNvPr>
          <p:cNvSpPr txBox="1"/>
          <p:nvPr/>
        </p:nvSpPr>
        <p:spPr>
          <a:xfrm>
            <a:off x="4943281" y="2794971"/>
            <a:ext cx="26019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Ann Mary Stark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C2E720-E21F-4C4E-935E-28BE65D937B2}"/>
              </a:ext>
            </a:extLst>
          </p:cNvPr>
          <p:cNvSpPr txBox="1"/>
          <p:nvPr/>
        </p:nvSpPr>
        <p:spPr>
          <a:xfrm>
            <a:off x="9048360" y="2794971"/>
            <a:ext cx="1954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John Smith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40F8DA9-FED3-419B-A439-EF7EE86ECA31}"/>
              </a:ext>
            </a:extLst>
          </p:cNvPr>
          <p:cNvSpPr txBox="1"/>
          <p:nvPr/>
        </p:nvSpPr>
        <p:spPr>
          <a:xfrm>
            <a:off x="1189260" y="5750205"/>
            <a:ext cx="22509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Petr Freeman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905600C-19D5-4E14-BA92-302C22510ED0}"/>
              </a:ext>
            </a:extLst>
          </p:cNvPr>
          <p:cNvSpPr txBox="1"/>
          <p:nvPr/>
        </p:nvSpPr>
        <p:spPr>
          <a:xfrm>
            <a:off x="4943281" y="5750205"/>
            <a:ext cx="26019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Ann Mary Stark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059A78C-587D-4450-BADB-DD22C9550157}"/>
              </a:ext>
            </a:extLst>
          </p:cNvPr>
          <p:cNvSpPr txBox="1"/>
          <p:nvPr/>
        </p:nvSpPr>
        <p:spPr>
          <a:xfrm>
            <a:off x="9048360" y="5750205"/>
            <a:ext cx="1954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John Smith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925DD359-9378-4432-8AB3-5D32314FEDC9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" r="11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9103E5B-3566-4074-A65A-8EAB7134F07C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" r="4769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8A7AF2-372B-4A2D-A7AA-8C05D29A0427}"/>
              </a:ext>
            </a:extLst>
          </p:cNvPr>
          <p:cNvGrpSpPr/>
          <p:nvPr/>
        </p:nvGrpSpPr>
        <p:grpSpPr>
          <a:xfrm>
            <a:off x="7366703" y="1821234"/>
            <a:ext cx="3452295" cy="1209264"/>
            <a:chOff x="948788" y="1036862"/>
            <a:chExt cx="3452295" cy="120926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9615BCE-3667-49F0-A958-00159EFCB111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3BF5638-54D0-49DB-A462-DBA57A182B47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9D9525-DA29-4068-A651-66F7B134DECD}"/>
              </a:ext>
            </a:extLst>
          </p:cNvPr>
          <p:cNvGrpSpPr/>
          <p:nvPr/>
        </p:nvGrpSpPr>
        <p:grpSpPr>
          <a:xfrm>
            <a:off x="7366703" y="481237"/>
            <a:ext cx="1125468" cy="1103086"/>
            <a:chOff x="-6064250" y="-130175"/>
            <a:chExt cx="4230687" cy="4146550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E53874E3-85A9-4AB6-A898-9D08273BD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1175" y="2873375"/>
              <a:ext cx="1144587" cy="1143000"/>
            </a:xfrm>
            <a:custGeom>
              <a:avLst/>
              <a:gdLst>
                <a:gd name="T0" fmla="*/ 142 w 378"/>
                <a:gd name="T1" fmla="*/ 0 h 378"/>
                <a:gd name="T2" fmla="*/ 349 w 378"/>
                <a:gd name="T3" fmla="*/ 207 h 378"/>
                <a:gd name="T4" fmla="*/ 378 w 378"/>
                <a:gd name="T5" fmla="*/ 278 h 378"/>
                <a:gd name="T6" fmla="*/ 378 w 378"/>
                <a:gd name="T7" fmla="*/ 278 h 378"/>
                <a:gd name="T8" fmla="*/ 278 w 378"/>
                <a:gd name="T9" fmla="*/ 378 h 378"/>
                <a:gd name="T10" fmla="*/ 278 w 378"/>
                <a:gd name="T11" fmla="*/ 378 h 378"/>
                <a:gd name="T12" fmla="*/ 278 w 378"/>
                <a:gd name="T13" fmla="*/ 378 h 378"/>
                <a:gd name="T14" fmla="*/ 207 w 378"/>
                <a:gd name="T15" fmla="*/ 349 h 378"/>
                <a:gd name="T16" fmla="*/ 0 w 378"/>
                <a:gd name="T17" fmla="*/ 142 h 378"/>
                <a:gd name="T18" fmla="*/ 142 w 378"/>
                <a:gd name="T1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142" y="0"/>
                  </a:moveTo>
                  <a:cubicBezTo>
                    <a:pt x="349" y="207"/>
                    <a:pt x="349" y="207"/>
                    <a:pt x="349" y="207"/>
                  </a:cubicBezTo>
                  <a:cubicBezTo>
                    <a:pt x="368" y="226"/>
                    <a:pt x="378" y="251"/>
                    <a:pt x="378" y="278"/>
                  </a:cubicBezTo>
                  <a:cubicBezTo>
                    <a:pt x="378" y="278"/>
                    <a:pt x="378" y="278"/>
                    <a:pt x="378" y="278"/>
                  </a:cubicBezTo>
                  <a:cubicBezTo>
                    <a:pt x="378" y="333"/>
                    <a:pt x="333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51" y="378"/>
                    <a:pt x="226" y="368"/>
                    <a:pt x="207" y="349"/>
                  </a:cubicBezTo>
                  <a:cubicBezTo>
                    <a:pt x="0" y="142"/>
                    <a:pt x="0" y="142"/>
                    <a:pt x="0" y="142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F76ED9DF-EFF4-4F14-A248-FA549D27C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2514600"/>
              <a:ext cx="790575" cy="788988"/>
            </a:xfrm>
            <a:custGeom>
              <a:avLst/>
              <a:gdLst>
                <a:gd name="T0" fmla="*/ 498 w 498"/>
                <a:gd name="T1" fmla="*/ 226 h 497"/>
                <a:gd name="T2" fmla="*/ 227 w 498"/>
                <a:gd name="T3" fmla="*/ 497 h 497"/>
                <a:gd name="T4" fmla="*/ 0 w 498"/>
                <a:gd name="T5" fmla="*/ 270 h 497"/>
                <a:gd name="T6" fmla="*/ 271 w 498"/>
                <a:gd name="T7" fmla="*/ 0 h 497"/>
                <a:gd name="T8" fmla="*/ 498 w 498"/>
                <a:gd name="T9" fmla="*/ 22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8" h="497">
                  <a:moveTo>
                    <a:pt x="498" y="226"/>
                  </a:moveTo>
                  <a:lnTo>
                    <a:pt x="227" y="497"/>
                  </a:lnTo>
                  <a:lnTo>
                    <a:pt x="0" y="270"/>
                  </a:lnTo>
                  <a:lnTo>
                    <a:pt x="271" y="0"/>
                  </a:lnTo>
                  <a:lnTo>
                    <a:pt x="498" y="2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E637712A-A31D-4E19-BC49-94E564622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2873375"/>
              <a:ext cx="306387" cy="160338"/>
            </a:xfrm>
            <a:custGeom>
              <a:avLst/>
              <a:gdLst>
                <a:gd name="T0" fmla="*/ 12 w 101"/>
                <a:gd name="T1" fmla="*/ 47 h 53"/>
                <a:gd name="T2" fmla="*/ 101 w 101"/>
                <a:gd name="T3" fmla="*/ 53 h 53"/>
                <a:gd name="T4" fmla="*/ 48 w 101"/>
                <a:gd name="T5" fmla="*/ 0 h 53"/>
                <a:gd name="T6" fmla="*/ 0 w 101"/>
                <a:gd name="T7" fmla="*/ 47 h 53"/>
                <a:gd name="T8" fmla="*/ 12 w 101"/>
                <a:gd name="T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3">
                  <a:moveTo>
                    <a:pt x="12" y="47"/>
                  </a:moveTo>
                  <a:cubicBezTo>
                    <a:pt x="42" y="47"/>
                    <a:pt x="71" y="49"/>
                    <a:pt x="101" y="5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" y="47"/>
                    <a:pt x="8" y="47"/>
                    <a:pt x="12" y="47"/>
                  </a:cubicBezTo>
                  <a:close/>
                </a:path>
              </a:pathLst>
            </a:custGeom>
            <a:solidFill>
              <a:srgbClr val="163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ED2B4EA1-8194-4885-9661-A64537589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2514600"/>
              <a:ext cx="790575" cy="574675"/>
            </a:xfrm>
            <a:custGeom>
              <a:avLst/>
              <a:gdLst>
                <a:gd name="T0" fmla="*/ 261 w 261"/>
                <a:gd name="T1" fmla="*/ 119 h 190"/>
                <a:gd name="T2" fmla="*/ 142 w 261"/>
                <a:gd name="T3" fmla="*/ 0 h 190"/>
                <a:gd name="T4" fmla="*/ 0 w 261"/>
                <a:gd name="T5" fmla="*/ 142 h 190"/>
                <a:gd name="T6" fmla="*/ 48 w 261"/>
                <a:gd name="T7" fmla="*/ 190 h 190"/>
                <a:gd name="T8" fmla="*/ 213 w 261"/>
                <a:gd name="T9" fmla="*/ 166 h 190"/>
                <a:gd name="T10" fmla="*/ 261 w 261"/>
                <a:gd name="T11" fmla="*/ 1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190">
                  <a:moveTo>
                    <a:pt x="261" y="119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48" y="190"/>
                    <a:pt x="48" y="190"/>
                    <a:pt x="48" y="190"/>
                  </a:cubicBezTo>
                  <a:cubicBezTo>
                    <a:pt x="101" y="175"/>
                    <a:pt x="157" y="167"/>
                    <a:pt x="213" y="166"/>
                  </a:cubicBezTo>
                  <a:lnTo>
                    <a:pt x="261" y="11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9">
              <a:extLst>
                <a:ext uri="{FF2B5EF4-FFF2-40B4-BE49-F238E27FC236}">
                  <a16:creationId xmlns:a16="http://schemas.microsoft.com/office/drawing/2014/main" id="{6198FE93-FFFB-4D5B-A233-19B9DB838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76913" y="153988"/>
              <a:ext cx="2868612" cy="2862263"/>
            </a:xfrm>
            <a:prstGeom prst="ellipse">
              <a:avLst/>
            </a:prstGeom>
            <a:solidFill>
              <a:srgbClr val="B7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F9385143-A26E-45B6-AF6A-19F4FE105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37138" y="1462088"/>
              <a:ext cx="530225" cy="531813"/>
            </a:xfrm>
            <a:custGeom>
              <a:avLst/>
              <a:gdLst>
                <a:gd name="T0" fmla="*/ 334 w 334"/>
                <a:gd name="T1" fmla="*/ 271 h 335"/>
                <a:gd name="T2" fmla="*/ 271 w 334"/>
                <a:gd name="T3" fmla="*/ 335 h 335"/>
                <a:gd name="T4" fmla="*/ 0 w 334"/>
                <a:gd name="T5" fmla="*/ 65 h 335"/>
                <a:gd name="T6" fmla="*/ 63 w 334"/>
                <a:gd name="T7" fmla="*/ 0 h 335"/>
                <a:gd name="T8" fmla="*/ 334 w 334"/>
                <a:gd name="T9" fmla="*/ 27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335">
                  <a:moveTo>
                    <a:pt x="334" y="271"/>
                  </a:moveTo>
                  <a:lnTo>
                    <a:pt x="271" y="335"/>
                  </a:lnTo>
                  <a:lnTo>
                    <a:pt x="0" y="65"/>
                  </a:lnTo>
                  <a:lnTo>
                    <a:pt x="63" y="0"/>
                  </a:lnTo>
                  <a:lnTo>
                    <a:pt x="334" y="2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8361C0BE-B146-4B98-A6A4-9718B046B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22763" y="1320800"/>
              <a:ext cx="674687" cy="673100"/>
            </a:xfrm>
            <a:custGeom>
              <a:avLst/>
              <a:gdLst>
                <a:gd name="T0" fmla="*/ 425 w 425"/>
                <a:gd name="T1" fmla="*/ 63 h 424"/>
                <a:gd name="T2" fmla="*/ 65 w 425"/>
                <a:gd name="T3" fmla="*/ 424 h 424"/>
                <a:gd name="T4" fmla="*/ 0 w 425"/>
                <a:gd name="T5" fmla="*/ 360 h 424"/>
                <a:gd name="T6" fmla="*/ 362 w 425"/>
                <a:gd name="T7" fmla="*/ 0 h 424"/>
                <a:gd name="T8" fmla="*/ 425 w 425"/>
                <a:gd name="T9" fmla="*/ 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4">
                  <a:moveTo>
                    <a:pt x="425" y="63"/>
                  </a:moveTo>
                  <a:lnTo>
                    <a:pt x="65" y="424"/>
                  </a:lnTo>
                  <a:lnTo>
                    <a:pt x="0" y="360"/>
                  </a:lnTo>
                  <a:lnTo>
                    <a:pt x="362" y="0"/>
                  </a:lnTo>
                  <a:lnTo>
                    <a:pt x="425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12">
              <a:extLst>
                <a:ext uri="{FF2B5EF4-FFF2-40B4-BE49-F238E27FC236}">
                  <a16:creationId xmlns:a16="http://schemas.microsoft.com/office/drawing/2014/main" id="{19D46A2D-10F3-4654-8EA6-8D92C0D26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36800" y="153988"/>
              <a:ext cx="503237" cy="14446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3">
              <a:extLst>
                <a:ext uri="{FF2B5EF4-FFF2-40B4-BE49-F238E27FC236}">
                  <a16:creationId xmlns:a16="http://schemas.microsoft.com/office/drawing/2014/main" id="{EF969C87-1153-4816-96D4-4B9EFB64D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76913" y="1300163"/>
              <a:ext cx="430212" cy="1412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5A3B4B65-FABF-4A9A-B449-204A5C63A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32125" y="320675"/>
              <a:ext cx="390525" cy="385763"/>
            </a:xfrm>
            <a:custGeom>
              <a:avLst/>
              <a:gdLst>
                <a:gd name="T0" fmla="*/ 246 w 246"/>
                <a:gd name="T1" fmla="*/ 62 h 243"/>
                <a:gd name="T2" fmla="*/ 64 w 246"/>
                <a:gd name="T3" fmla="*/ 243 h 243"/>
                <a:gd name="T4" fmla="*/ 0 w 246"/>
                <a:gd name="T5" fmla="*/ 179 h 243"/>
                <a:gd name="T6" fmla="*/ 181 w 246"/>
                <a:gd name="T7" fmla="*/ 0 h 243"/>
                <a:gd name="T8" fmla="*/ 246 w 246"/>
                <a:gd name="T9" fmla="*/ 6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3">
                  <a:moveTo>
                    <a:pt x="246" y="62"/>
                  </a:moveTo>
                  <a:lnTo>
                    <a:pt x="64" y="243"/>
                  </a:lnTo>
                  <a:lnTo>
                    <a:pt x="0" y="179"/>
                  </a:lnTo>
                  <a:lnTo>
                    <a:pt x="181" y="0"/>
                  </a:lnTo>
                  <a:lnTo>
                    <a:pt x="246" y="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FED62913-5C21-41E2-84B6-1ADA2DA902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19725" y="1084263"/>
              <a:ext cx="576262" cy="571500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5 h 189"/>
                <a:gd name="T4" fmla="*/ 95 w 190"/>
                <a:gd name="T5" fmla="*/ 0 h 189"/>
                <a:gd name="T6" fmla="*/ 190 w 190"/>
                <a:gd name="T7" fmla="*/ 95 h 189"/>
                <a:gd name="T8" fmla="*/ 95 w 190"/>
                <a:gd name="T9" fmla="*/ 189 h 189"/>
                <a:gd name="T10" fmla="*/ 95 w 190"/>
                <a:gd name="T11" fmla="*/ 47 h 189"/>
                <a:gd name="T12" fmla="*/ 48 w 190"/>
                <a:gd name="T13" fmla="*/ 95 h 189"/>
                <a:gd name="T14" fmla="*/ 95 w 190"/>
                <a:gd name="T15" fmla="*/ 142 h 189"/>
                <a:gd name="T16" fmla="*/ 142 w 190"/>
                <a:gd name="T17" fmla="*/ 95 h 189"/>
                <a:gd name="T18" fmla="*/ 95 w 190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5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5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8" y="68"/>
                    <a:pt x="48" y="95"/>
                  </a:cubicBezTo>
                  <a:cubicBezTo>
                    <a:pt x="48" y="121"/>
                    <a:pt x="69" y="142"/>
                    <a:pt x="95" y="142"/>
                  </a:cubicBezTo>
                  <a:cubicBezTo>
                    <a:pt x="121" y="142"/>
                    <a:pt x="142" y="121"/>
                    <a:pt x="142" y="95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C58D842C-0B22-4363-A32B-267DD8B5B3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02175" y="1801813"/>
              <a:ext cx="573087" cy="569913"/>
            </a:xfrm>
            <a:custGeom>
              <a:avLst/>
              <a:gdLst>
                <a:gd name="T0" fmla="*/ 95 w 189"/>
                <a:gd name="T1" fmla="*/ 189 h 189"/>
                <a:gd name="T2" fmla="*/ 0 w 189"/>
                <a:gd name="T3" fmla="*/ 94 h 189"/>
                <a:gd name="T4" fmla="*/ 95 w 189"/>
                <a:gd name="T5" fmla="*/ 0 h 189"/>
                <a:gd name="T6" fmla="*/ 189 w 189"/>
                <a:gd name="T7" fmla="*/ 94 h 189"/>
                <a:gd name="T8" fmla="*/ 95 w 189"/>
                <a:gd name="T9" fmla="*/ 189 h 189"/>
                <a:gd name="T10" fmla="*/ 95 w 189"/>
                <a:gd name="T11" fmla="*/ 47 h 189"/>
                <a:gd name="T12" fmla="*/ 47 w 189"/>
                <a:gd name="T13" fmla="*/ 94 h 189"/>
                <a:gd name="T14" fmla="*/ 95 w 189"/>
                <a:gd name="T15" fmla="*/ 142 h 189"/>
                <a:gd name="T16" fmla="*/ 142 w 189"/>
                <a:gd name="T17" fmla="*/ 94 h 189"/>
                <a:gd name="T18" fmla="*/ 95 w 189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89" y="42"/>
                    <a:pt x="189" y="94"/>
                  </a:cubicBezTo>
                  <a:cubicBezTo>
                    <a:pt x="189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7" y="68"/>
                    <a:pt x="47" y="94"/>
                  </a:cubicBezTo>
                  <a:cubicBezTo>
                    <a:pt x="47" y="120"/>
                    <a:pt x="69" y="142"/>
                    <a:pt x="95" y="142"/>
                  </a:cubicBezTo>
                  <a:cubicBezTo>
                    <a:pt x="121" y="142"/>
                    <a:pt x="142" y="120"/>
                    <a:pt x="142" y="94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>
              <a:extLst>
                <a:ext uri="{FF2B5EF4-FFF2-40B4-BE49-F238E27FC236}">
                  <a16:creationId xmlns:a16="http://schemas.microsoft.com/office/drawing/2014/main" id="{311B505C-B289-4E72-80FE-CB175D9FD0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835275" y="-60325"/>
              <a:ext cx="571500" cy="574675"/>
            </a:xfrm>
            <a:custGeom>
              <a:avLst/>
              <a:gdLst>
                <a:gd name="T0" fmla="*/ 94 w 189"/>
                <a:gd name="T1" fmla="*/ 190 h 190"/>
                <a:gd name="T2" fmla="*/ 0 w 189"/>
                <a:gd name="T3" fmla="*/ 95 h 190"/>
                <a:gd name="T4" fmla="*/ 94 w 189"/>
                <a:gd name="T5" fmla="*/ 0 h 190"/>
                <a:gd name="T6" fmla="*/ 189 w 189"/>
                <a:gd name="T7" fmla="*/ 95 h 190"/>
                <a:gd name="T8" fmla="*/ 94 w 189"/>
                <a:gd name="T9" fmla="*/ 190 h 190"/>
                <a:gd name="T10" fmla="*/ 94 w 189"/>
                <a:gd name="T11" fmla="*/ 48 h 190"/>
                <a:gd name="T12" fmla="*/ 47 w 189"/>
                <a:gd name="T13" fmla="*/ 95 h 190"/>
                <a:gd name="T14" fmla="*/ 94 w 189"/>
                <a:gd name="T15" fmla="*/ 142 h 190"/>
                <a:gd name="T16" fmla="*/ 142 w 189"/>
                <a:gd name="T17" fmla="*/ 95 h 190"/>
                <a:gd name="T18" fmla="*/ 94 w 189"/>
                <a:gd name="T19" fmla="*/ 4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90">
                  <a:moveTo>
                    <a:pt x="94" y="190"/>
                  </a:moveTo>
                  <a:cubicBezTo>
                    <a:pt x="42" y="190"/>
                    <a:pt x="0" y="147"/>
                    <a:pt x="0" y="95"/>
                  </a:cubicBezTo>
                  <a:cubicBezTo>
                    <a:pt x="0" y="43"/>
                    <a:pt x="42" y="0"/>
                    <a:pt x="94" y="0"/>
                  </a:cubicBezTo>
                  <a:cubicBezTo>
                    <a:pt x="146" y="0"/>
                    <a:pt x="189" y="43"/>
                    <a:pt x="189" y="95"/>
                  </a:cubicBezTo>
                  <a:cubicBezTo>
                    <a:pt x="189" y="147"/>
                    <a:pt x="146" y="190"/>
                    <a:pt x="94" y="190"/>
                  </a:cubicBezTo>
                  <a:close/>
                  <a:moveTo>
                    <a:pt x="94" y="48"/>
                  </a:moveTo>
                  <a:cubicBezTo>
                    <a:pt x="68" y="48"/>
                    <a:pt x="47" y="69"/>
                    <a:pt x="47" y="95"/>
                  </a:cubicBezTo>
                  <a:cubicBezTo>
                    <a:pt x="47" y="121"/>
                    <a:pt x="68" y="142"/>
                    <a:pt x="94" y="142"/>
                  </a:cubicBezTo>
                  <a:cubicBezTo>
                    <a:pt x="120" y="142"/>
                    <a:pt x="142" y="121"/>
                    <a:pt x="142" y="95"/>
                  </a:cubicBezTo>
                  <a:cubicBezTo>
                    <a:pt x="142" y="69"/>
                    <a:pt x="120" y="48"/>
                    <a:pt x="94" y="48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A41825C4-1D3F-48F0-A6F1-D9AE024E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49863" y="265113"/>
              <a:ext cx="2516187" cy="2928938"/>
            </a:xfrm>
            <a:custGeom>
              <a:avLst/>
              <a:gdLst>
                <a:gd name="T0" fmla="*/ 481 w 831"/>
                <a:gd name="T1" fmla="*/ 0 h 969"/>
                <a:gd name="T2" fmla="*/ 547 w 831"/>
                <a:gd name="T3" fmla="*/ 666 h 969"/>
                <a:gd name="T4" fmla="*/ 0 w 831"/>
                <a:gd name="T5" fmla="*/ 803 h 969"/>
                <a:gd name="T6" fmla="*/ 666 w 831"/>
                <a:gd name="T7" fmla="*/ 737 h 969"/>
                <a:gd name="T8" fmla="*/ 600 w 831"/>
                <a:gd name="T9" fmla="*/ 71 h 969"/>
                <a:gd name="T10" fmla="*/ 481 w 831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1" h="969">
                  <a:moveTo>
                    <a:pt x="481" y="0"/>
                  </a:moveTo>
                  <a:cubicBezTo>
                    <a:pt x="683" y="165"/>
                    <a:pt x="713" y="464"/>
                    <a:pt x="547" y="666"/>
                  </a:cubicBezTo>
                  <a:cubicBezTo>
                    <a:pt x="415" y="827"/>
                    <a:pt x="192" y="883"/>
                    <a:pt x="0" y="803"/>
                  </a:cubicBezTo>
                  <a:cubicBezTo>
                    <a:pt x="202" y="969"/>
                    <a:pt x="500" y="939"/>
                    <a:pt x="666" y="737"/>
                  </a:cubicBezTo>
                  <a:cubicBezTo>
                    <a:pt x="831" y="535"/>
                    <a:pt x="802" y="236"/>
                    <a:pt x="600" y="71"/>
                  </a:cubicBezTo>
                  <a:cubicBezTo>
                    <a:pt x="564" y="41"/>
                    <a:pt x="524" y="17"/>
                    <a:pt x="481" y="0"/>
                  </a:cubicBezTo>
                  <a:close/>
                </a:path>
              </a:pathLst>
            </a:custGeom>
            <a:solidFill>
              <a:srgbClr val="99C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150AB539-36C9-4283-9E05-5DD8B7C6A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62338" y="749300"/>
              <a:ext cx="390525" cy="387350"/>
            </a:xfrm>
            <a:custGeom>
              <a:avLst/>
              <a:gdLst>
                <a:gd name="T0" fmla="*/ 246 w 246"/>
                <a:gd name="T1" fmla="*/ 63 h 244"/>
                <a:gd name="T2" fmla="*/ 65 w 246"/>
                <a:gd name="T3" fmla="*/ 244 h 244"/>
                <a:gd name="T4" fmla="*/ 0 w 246"/>
                <a:gd name="T5" fmla="*/ 179 h 244"/>
                <a:gd name="T6" fmla="*/ 181 w 246"/>
                <a:gd name="T7" fmla="*/ 0 h 244"/>
                <a:gd name="T8" fmla="*/ 246 w 246"/>
                <a:gd name="T9" fmla="*/ 6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4">
                  <a:moveTo>
                    <a:pt x="246" y="63"/>
                  </a:moveTo>
                  <a:lnTo>
                    <a:pt x="65" y="244"/>
                  </a:lnTo>
                  <a:lnTo>
                    <a:pt x="0" y="179"/>
                  </a:lnTo>
                  <a:lnTo>
                    <a:pt x="181" y="0"/>
                  </a:lnTo>
                  <a:lnTo>
                    <a:pt x="246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BD57C839-7D1A-4B61-B11E-7B6873B1C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1688" y="752474"/>
              <a:ext cx="242888" cy="320676"/>
            </a:xfrm>
            <a:custGeom>
              <a:avLst/>
              <a:gdLst>
                <a:gd name="T0" fmla="*/ 54 w 80"/>
                <a:gd name="T1" fmla="*/ 0 h 106"/>
                <a:gd name="T2" fmla="*/ 0 w 80"/>
                <a:gd name="T3" fmla="*/ 54 h 106"/>
                <a:gd name="T4" fmla="*/ 14 w 80"/>
                <a:gd name="T5" fmla="*/ 106 h 106"/>
                <a:gd name="T6" fmla="*/ 80 w 80"/>
                <a:gd name="T7" fmla="*/ 40 h 106"/>
                <a:gd name="T8" fmla="*/ 54 w 80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06">
                  <a:moveTo>
                    <a:pt x="54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6" y="71"/>
                    <a:pt x="10" y="89"/>
                    <a:pt x="14" y="106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2" y="26"/>
                    <a:pt x="63" y="13"/>
                    <a:pt x="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51CD1B5F-5F84-4D95-85EB-7FCB8E45CF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64250" y="-130175"/>
              <a:ext cx="3443287" cy="3433763"/>
            </a:xfrm>
            <a:custGeom>
              <a:avLst/>
              <a:gdLst>
                <a:gd name="T0" fmla="*/ 568 w 1137"/>
                <a:gd name="T1" fmla="*/ 0 h 1136"/>
                <a:gd name="T2" fmla="*/ 0 w 1137"/>
                <a:gd name="T3" fmla="*/ 568 h 1136"/>
                <a:gd name="T4" fmla="*/ 568 w 1137"/>
                <a:gd name="T5" fmla="*/ 1136 h 1136"/>
                <a:gd name="T6" fmla="*/ 1137 w 1137"/>
                <a:gd name="T7" fmla="*/ 568 h 1136"/>
                <a:gd name="T8" fmla="*/ 568 w 1137"/>
                <a:gd name="T9" fmla="*/ 0 h 1136"/>
                <a:gd name="T10" fmla="*/ 568 w 1137"/>
                <a:gd name="T11" fmla="*/ 1041 h 1136"/>
                <a:gd name="T12" fmla="*/ 95 w 1137"/>
                <a:gd name="T13" fmla="*/ 568 h 1136"/>
                <a:gd name="T14" fmla="*/ 568 w 1137"/>
                <a:gd name="T15" fmla="*/ 94 h 1136"/>
                <a:gd name="T16" fmla="*/ 1042 w 1137"/>
                <a:gd name="T17" fmla="*/ 568 h 1136"/>
                <a:gd name="T18" fmla="*/ 568 w 1137"/>
                <a:gd name="T19" fmla="*/ 1041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7" h="1136">
                  <a:moveTo>
                    <a:pt x="568" y="0"/>
                  </a:moveTo>
                  <a:cubicBezTo>
                    <a:pt x="255" y="0"/>
                    <a:pt x="0" y="254"/>
                    <a:pt x="0" y="568"/>
                  </a:cubicBezTo>
                  <a:cubicBezTo>
                    <a:pt x="0" y="881"/>
                    <a:pt x="255" y="1136"/>
                    <a:pt x="568" y="1136"/>
                  </a:cubicBezTo>
                  <a:cubicBezTo>
                    <a:pt x="882" y="1136"/>
                    <a:pt x="1137" y="881"/>
                    <a:pt x="1137" y="568"/>
                  </a:cubicBezTo>
                  <a:cubicBezTo>
                    <a:pt x="1137" y="254"/>
                    <a:pt x="882" y="0"/>
                    <a:pt x="568" y="0"/>
                  </a:cubicBezTo>
                  <a:close/>
                  <a:moveTo>
                    <a:pt x="568" y="1041"/>
                  </a:moveTo>
                  <a:cubicBezTo>
                    <a:pt x="307" y="1041"/>
                    <a:pt x="95" y="829"/>
                    <a:pt x="95" y="568"/>
                  </a:cubicBezTo>
                  <a:cubicBezTo>
                    <a:pt x="95" y="306"/>
                    <a:pt x="307" y="94"/>
                    <a:pt x="568" y="94"/>
                  </a:cubicBezTo>
                  <a:cubicBezTo>
                    <a:pt x="830" y="94"/>
                    <a:pt x="1042" y="306"/>
                    <a:pt x="1042" y="568"/>
                  </a:cubicBezTo>
                  <a:cubicBezTo>
                    <a:pt x="1042" y="829"/>
                    <a:pt x="830" y="1041"/>
                    <a:pt x="568" y="1041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C48EC64B-BAD7-4EBD-9510-E3A77C1FB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841750" y="942975"/>
              <a:ext cx="576262" cy="571500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4 h 189"/>
                <a:gd name="T4" fmla="*/ 95 w 190"/>
                <a:gd name="T5" fmla="*/ 0 h 189"/>
                <a:gd name="T6" fmla="*/ 190 w 190"/>
                <a:gd name="T7" fmla="*/ 94 h 189"/>
                <a:gd name="T8" fmla="*/ 95 w 190"/>
                <a:gd name="T9" fmla="*/ 189 h 189"/>
                <a:gd name="T10" fmla="*/ 95 w 190"/>
                <a:gd name="T11" fmla="*/ 47 h 189"/>
                <a:gd name="T12" fmla="*/ 47 w 190"/>
                <a:gd name="T13" fmla="*/ 94 h 189"/>
                <a:gd name="T14" fmla="*/ 95 w 190"/>
                <a:gd name="T15" fmla="*/ 142 h 189"/>
                <a:gd name="T16" fmla="*/ 142 w 190"/>
                <a:gd name="T17" fmla="*/ 94 h 189"/>
                <a:gd name="T18" fmla="*/ 95 w 190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4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7" y="68"/>
                    <a:pt x="47" y="94"/>
                  </a:cubicBezTo>
                  <a:cubicBezTo>
                    <a:pt x="47" y="120"/>
                    <a:pt x="69" y="142"/>
                    <a:pt x="95" y="142"/>
                  </a:cubicBezTo>
                  <a:cubicBezTo>
                    <a:pt x="121" y="142"/>
                    <a:pt x="142" y="120"/>
                    <a:pt x="142" y="94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F0D75E1-958F-4DFB-99C3-50AFCEDBE4DB}"/>
              </a:ext>
            </a:extLst>
          </p:cNvPr>
          <p:cNvGrpSpPr/>
          <p:nvPr/>
        </p:nvGrpSpPr>
        <p:grpSpPr>
          <a:xfrm>
            <a:off x="7366703" y="3313874"/>
            <a:ext cx="3452295" cy="1209264"/>
            <a:chOff x="948788" y="1036862"/>
            <a:chExt cx="3452295" cy="12092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DD29E75-AF4F-45A7-9BD0-62AB71318A10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800F1CE-55E3-4C39-AFC1-10E86DD1473D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02CD3DA-2D56-4F04-98E7-D148FA1BB644}"/>
              </a:ext>
            </a:extLst>
          </p:cNvPr>
          <p:cNvGrpSpPr/>
          <p:nvPr/>
        </p:nvGrpSpPr>
        <p:grpSpPr>
          <a:xfrm>
            <a:off x="7366703" y="4806514"/>
            <a:ext cx="3452295" cy="1209264"/>
            <a:chOff x="948788" y="1036862"/>
            <a:chExt cx="3452295" cy="12092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EF9C8F4-2021-4CA8-A1E5-D3CE7843D594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C4092E0-EAC5-44C3-A70E-B2AD0561F1AC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050D2-68B9-40E9-9B30-483E93B2EA1B}"/>
              </a:ext>
            </a:extLst>
          </p:cNvPr>
          <p:cNvGrpSpPr/>
          <p:nvPr/>
        </p:nvGrpSpPr>
        <p:grpSpPr>
          <a:xfrm>
            <a:off x="2223443" y="3875941"/>
            <a:ext cx="3863558" cy="1686796"/>
            <a:chOff x="787763" y="1926501"/>
            <a:chExt cx="3863558" cy="1686796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9B79E49-AD2F-4C95-A70C-3E34C7978C1F}"/>
                </a:ext>
              </a:extLst>
            </p:cNvPr>
            <p:cNvSpPr txBox="1"/>
            <p:nvPr/>
          </p:nvSpPr>
          <p:spPr>
            <a:xfrm>
              <a:off x="787763" y="1926501"/>
              <a:ext cx="295305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DEMO SLIDE</a:t>
              </a:r>
            </a:p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Title text demo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653D63BB-2425-45E5-B424-0E969F323337}"/>
                </a:ext>
              </a:extLst>
            </p:cNvPr>
            <p:cNvSpPr/>
            <p:nvPr/>
          </p:nvSpPr>
          <p:spPr>
            <a:xfrm>
              <a:off x="787763" y="2707215"/>
              <a:ext cx="3863558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9612C2F-68DB-4FAA-A1B2-3C2CD9CD1CCA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0" b="7700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77AC439-F07A-4D5E-85D2-EC70B7EE9A83}"/>
              </a:ext>
            </a:extLst>
          </p:cNvPr>
          <p:cNvSpPr/>
          <p:nvPr/>
        </p:nvSpPr>
        <p:spPr>
          <a:xfrm>
            <a:off x="744668" y="653143"/>
            <a:ext cx="10692560" cy="5551714"/>
          </a:xfrm>
          <a:prstGeom prst="rect">
            <a:avLst/>
          </a:prstGeom>
          <a:solidFill>
            <a:schemeClr val="bg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16389" name="Group 16388">
            <a:extLst>
              <a:ext uri="{FF2B5EF4-FFF2-40B4-BE49-F238E27FC236}">
                <a16:creationId xmlns:a16="http://schemas.microsoft.com/office/drawing/2014/main" id="{0AA5BF66-9B9D-4D97-82CB-9E045D9CA275}"/>
              </a:ext>
            </a:extLst>
          </p:cNvPr>
          <p:cNvGrpSpPr/>
          <p:nvPr/>
        </p:nvGrpSpPr>
        <p:grpSpPr>
          <a:xfrm>
            <a:off x="754772" y="2004320"/>
            <a:ext cx="10684165" cy="2849360"/>
            <a:chOff x="753918" y="1840704"/>
            <a:chExt cx="10684165" cy="2849360"/>
          </a:xfrm>
        </p:grpSpPr>
        <p:grpSp>
          <p:nvGrpSpPr>
            <p:cNvPr id="16388" name="Group 16387">
              <a:extLst>
                <a:ext uri="{FF2B5EF4-FFF2-40B4-BE49-F238E27FC236}">
                  <a16:creationId xmlns:a16="http://schemas.microsoft.com/office/drawing/2014/main" id="{BBA786BC-EE74-4B7B-840B-289D69D28473}"/>
                </a:ext>
              </a:extLst>
            </p:cNvPr>
            <p:cNvGrpSpPr/>
            <p:nvPr/>
          </p:nvGrpSpPr>
          <p:grpSpPr>
            <a:xfrm>
              <a:off x="753918" y="1840704"/>
              <a:ext cx="3554960" cy="2849360"/>
              <a:chOff x="753918" y="1840704"/>
              <a:chExt cx="3554960" cy="284936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5974D176-B2E5-4624-8F49-E2A7EFC03032}"/>
                  </a:ext>
                </a:extLst>
              </p:cNvPr>
              <p:cNvGrpSpPr/>
              <p:nvPr/>
            </p:nvGrpSpPr>
            <p:grpSpPr>
              <a:xfrm>
                <a:off x="753918" y="3666001"/>
                <a:ext cx="3554960" cy="1024063"/>
                <a:chOff x="2024205" y="1506062"/>
                <a:chExt cx="3554960" cy="1024063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C1AB75F6-772E-4FFE-AC36-A533D716020B}"/>
                    </a:ext>
                  </a:extLst>
                </p:cNvPr>
                <p:cNvSpPr/>
                <p:nvPr/>
              </p:nvSpPr>
              <p:spPr>
                <a:xfrm>
                  <a:off x="2024205" y="1906172"/>
                  <a:ext cx="3554960" cy="62395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2200"/>
                    </a:lnSpc>
                  </a:pPr>
                  <a:r>
                    <a:rPr lang="en-US" sz="1200" b="1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Lorem Ipsum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 is simply dummy typesetting industry. Lorem</a:t>
                  </a:r>
                  <a:endParaRPr lang="en-US" sz="12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8A98F26-0DA3-4177-A6CC-74228433BDFE}"/>
                    </a:ext>
                  </a:extLst>
                </p:cNvPr>
                <p:cNvSpPr txBox="1"/>
                <p:nvPr/>
              </p:nvSpPr>
              <p:spPr>
                <a:xfrm>
                  <a:off x="2786826" y="1506062"/>
                  <a:ext cx="202972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Roboto Slab" pitchFamily="2" charset="0"/>
                      <a:ea typeface="Roboto Slab" pitchFamily="2" charset="0"/>
                    </a:rPr>
                    <a:t>Title text demo</a:t>
                  </a: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FBCF70A1-44F8-4225-83D6-12FC50DD246C}"/>
                  </a:ext>
                </a:extLst>
              </p:cNvPr>
              <p:cNvGrpSpPr/>
              <p:nvPr/>
            </p:nvGrpSpPr>
            <p:grpSpPr>
              <a:xfrm>
                <a:off x="1968664" y="1840704"/>
                <a:ext cx="1125468" cy="1103086"/>
                <a:chOff x="-6064250" y="-130175"/>
                <a:chExt cx="4230687" cy="4146550"/>
              </a:xfrm>
            </p:grpSpPr>
            <p:sp>
              <p:nvSpPr>
                <p:cNvPr id="30" name="Freeform 5">
                  <a:extLst>
                    <a:ext uri="{FF2B5EF4-FFF2-40B4-BE49-F238E27FC236}">
                      <a16:creationId xmlns:a16="http://schemas.microsoft.com/office/drawing/2014/main" id="{A856B1BF-37BF-4E35-9F59-DFC939D0A0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51175" y="2873375"/>
                  <a:ext cx="1144587" cy="1143000"/>
                </a:xfrm>
                <a:custGeom>
                  <a:avLst/>
                  <a:gdLst>
                    <a:gd name="T0" fmla="*/ 142 w 378"/>
                    <a:gd name="T1" fmla="*/ 0 h 378"/>
                    <a:gd name="T2" fmla="*/ 349 w 378"/>
                    <a:gd name="T3" fmla="*/ 207 h 378"/>
                    <a:gd name="T4" fmla="*/ 378 w 378"/>
                    <a:gd name="T5" fmla="*/ 278 h 378"/>
                    <a:gd name="T6" fmla="*/ 378 w 378"/>
                    <a:gd name="T7" fmla="*/ 278 h 378"/>
                    <a:gd name="T8" fmla="*/ 278 w 378"/>
                    <a:gd name="T9" fmla="*/ 378 h 378"/>
                    <a:gd name="T10" fmla="*/ 278 w 378"/>
                    <a:gd name="T11" fmla="*/ 378 h 378"/>
                    <a:gd name="T12" fmla="*/ 278 w 378"/>
                    <a:gd name="T13" fmla="*/ 378 h 378"/>
                    <a:gd name="T14" fmla="*/ 207 w 378"/>
                    <a:gd name="T15" fmla="*/ 349 h 378"/>
                    <a:gd name="T16" fmla="*/ 0 w 378"/>
                    <a:gd name="T17" fmla="*/ 142 h 378"/>
                    <a:gd name="T18" fmla="*/ 142 w 378"/>
                    <a:gd name="T19" fmla="*/ 0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8" h="378">
                      <a:moveTo>
                        <a:pt x="142" y="0"/>
                      </a:moveTo>
                      <a:cubicBezTo>
                        <a:pt x="349" y="207"/>
                        <a:pt x="349" y="207"/>
                        <a:pt x="349" y="207"/>
                      </a:cubicBezTo>
                      <a:cubicBezTo>
                        <a:pt x="368" y="226"/>
                        <a:pt x="378" y="251"/>
                        <a:pt x="378" y="278"/>
                      </a:cubicBezTo>
                      <a:cubicBezTo>
                        <a:pt x="378" y="278"/>
                        <a:pt x="378" y="278"/>
                        <a:pt x="378" y="278"/>
                      </a:cubicBezTo>
                      <a:cubicBezTo>
                        <a:pt x="378" y="333"/>
                        <a:pt x="333" y="378"/>
                        <a:pt x="278" y="378"/>
                      </a:cubicBezTo>
                      <a:cubicBezTo>
                        <a:pt x="278" y="378"/>
                        <a:pt x="278" y="378"/>
                        <a:pt x="278" y="378"/>
                      </a:cubicBezTo>
                      <a:cubicBezTo>
                        <a:pt x="278" y="378"/>
                        <a:pt x="278" y="378"/>
                        <a:pt x="278" y="378"/>
                      </a:cubicBezTo>
                      <a:cubicBezTo>
                        <a:pt x="251" y="378"/>
                        <a:pt x="226" y="368"/>
                        <a:pt x="207" y="349"/>
                      </a:cubicBezTo>
                      <a:cubicBezTo>
                        <a:pt x="0" y="142"/>
                        <a:pt x="0" y="142"/>
                        <a:pt x="0" y="142"/>
                      </a:cubicBez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6">
                  <a:extLst>
                    <a:ext uri="{FF2B5EF4-FFF2-40B4-BE49-F238E27FC236}">
                      <a16:creationId xmlns:a16="http://schemas.microsoft.com/office/drawing/2014/main" id="{0A24ABCA-CFA0-4729-A834-233EF27502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538" y="2514600"/>
                  <a:ext cx="790575" cy="788988"/>
                </a:xfrm>
                <a:custGeom>
                  <a:avLst/>
                  <a:gdLst>
                    <a:gd name="T0" fmla="*/ 498 w 498"/>
                    <a:gd name="T1" fmla="*/ 226 h 497"/>
                    <a:gd name="T2" fmla="*/ 227 w 498"/>
                    <a:gd name="T3" fmla="*/ 497 h 497"/>
                    <a:gd name="T4" fmla="*/ 0 w 498"/>
                    <a:gd name="T5" fmla="*/ 270 h 497"/>
                    <a:gd name="T6" fmla="*/ 271 w 498"/>
                    <a:gd name="T7" fmla="*/ 0 h 497"/>
                    <a:gd name="T8" fmla="*/ 498 w 498"/>
                    <a:gd name="T9" fmla="*/ 226 h 4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8" h="497">
                      <a:moveTo>
                        <a:pt x="498" y="226"/>
                      </a:moveTo>
                      <a:lnTo>
                        <a:pt x="227" y="497"/>
                      </a:lnTo>
                      <a:lnTo>
                        <a:pt x="0" y="270"/>
                      </a:lnTo>
                      <a:lnTo>
                        <a:pt x="271" y="0"/>
                      </a:lnTo>
                      <a:lnTo>
                        <a:pt x="498" y="2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7">
                  <a:extLst>
                    <a:ext uri="{FF2B5EF4-FFF2-40B4-BE49-F238E27FC236}">
                      <a16:creationId xmlns:a16="http://schemas.microsoft.com/office/drawing/2014/main" id="{5FB035C9-173A-4405-A526-1109A8E681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67013" y="2873375"/>
                  <a:ext cx="306387" cy="160338"/>
                </a:xfrm>
                <a:custGeom>
                  <a:avLst/>
                  <a:gdLst>
                    <a:gd name="T0" fmla="*/ 12 w 101"/>
                    <a:gd name="T1" fmla="*/ 47 h 53"/>
                    <a:gd name="T2" fmla="*/ 101 w 101"/>
                    <a:gd name="T3" fmla="*/ 53 h 53"/>
                    <a:gd name="T4" fmla="*/ 48 w 101"/>
                    <a:gd name="T5" fmla="*/ 0 h 53"/>
                    <a:gd name="T6" fmla="*/ 0 w 101"/>
                    <a:gd name="T7" fmla="*/ 47 h 53"/>
                    <a:gd name="T8" fmla="*/ 12 w 101"/>
                    <a:gd name="T9" fmla="*/ 47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53">
                      <a:moveTo>
                        <a:pt x="12" y="47"/>
                      </a:moveTo>
                      <a:cubicBezTo>
                        <a:pt x="42" y="47"/>
                        <a:pt x="71" y="49"/>
                        <a:pt x="101" y="53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4" y="47"/>
                        <a:pt x="8" y="47"/>
                        <a:pt x="12" y="47"/>
                      </a:cubicBezTo>
                      <a:close/>
                    </a:path>
                  </a:pathLst>
                </a:custGeom>
                <a:solidFill>
                  <a:srgbClr val="1637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8">
                  <a:extLst>
                    <a:ext uri="{FF2B5EF4-FFF2-40B4-BE49-F238E27FC236}">
                      <a16:creationId xmlns:a16="http://schemas.microsoft.com/office/drawing/2014/main" id="{E1FAC84A-A612-49F6-86C5-4079211509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538" y="2514600"/>
                  <a:ext cx="790575" cy="574675"/>
                </a:xfrm>
                <a:custGeom>
                  <a:avLst/>
                  <a:gdLst>
                    <a:gd name="T0" fmla="*/ 261 w 261"/>
                    <a:gd name="T1" fmla="*/ 119 h 190"/>
                    <a:gd name="T2" fmla="*/ 142 w 261"/>
                    <a:gd name="T3" fmla="*/ 0 h 190"/>
                    <a:gd name="T4" fmla="*/ 0 w 261"/>
                    <a:gd name="T5" fmla="*/ 142 h 190"/>
                    <a:gd name="T6" fmla="*/ 48 w 261"/>
                    <a:gd name="T7" fmla="*/ 190 h 190"/>
                    <a:gd name="T8" fmla="*/ 213 w 261"/>
                    <a:gd name="T9" fmla="*/ 166 h 190"/>
                    <a:gd name="T10" fmla="*/ 261 w 261"/>
                    <a:gd name="T11" fmla="*/ 119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90">
                      <a:moveTo>
                        <a:pt x="261" y="119"/>
                      </a:move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0" y="142"/>
                        <a:pt x="0" y="142"/>
                        <a:pt x="0" y="142"/>
                      </a:cubicBezTo>
                      <a:cubicBezTo>
                        <a:pt x="48" y="190"/>
                        <a:pt x="48" y="190"/>
                        <a:pt x="48" y="190"/>
                      </a:cubicBezTo>
                      <a:cubicBezTo>
                        <a:pt x="101" y="175"/>
                        <a:pt x="157" y="167"/>
                        <a:pt x="213" y="166"/>
                      </a:cubicBezTo>
                      <a:lnTo>
                        <a:pt x="261" y="11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Oval 9">
                  <a:extLst>
                    <a:ext uri="{FF2B5EF4-FFF2-40B4-BE49-F238E27FC236}">
                      <a16:creationId xmlns:a16="http://schemas.microsoft.com/office/drawing/2014/main" id="{BB38B578-58F7-48FD-B198-E59A7B126F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5776913" y="153988"/>
                  <a:ext cx="2868612" cy="2862263"/>
                </a:xfrm>
                <a:prstGeom prst="ellipse">
                  <a:avLst/>
                </a:prstGeom>
                <a:solidFill>
                  <a:srgbClr val="B7E5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10">
                  <a:extLst>
                    <a:ext uri="{FF2B5EF4-FFF2-40B4-BE49-F238E27FC236}">
                      <a16:creationId xmlns:a16="http://schemas.microsoft.com/office/drawing/2014/main" id="{F8A56553-9C3B-4688-B37F-07216144A1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37138" y="1462088"/>
                  <a:ext cx="530225" cy="531813"/>
                </a:xfrm>
                <a:custGeom>
                  <a:avLst/>
                  <a:gdLst>
                    <a:gd name="T0" fmla="*/ 334 w 334"/>
                    <a:gd name="T1" fmla="*/ 271 h 335"/>
                    <a:gd name="T2" fmla="*/ 271 w 334"/>
                    <a:gd name="T3" fmla="*/ 335 h 335"/>
                    <a:gd name="T4" fmla="*/ 0 w 334"/>
                    <a:gd name="T5" fmla="*/ 65 h 335"/>
                    <a:gd name="T6" fmla="*/ 63 w 334"/>
                    <a:gd name="T7" fmla="*/ 0 h 335"/>
                    <a:gd name="T8" fmla="*/ 334 w 334"/>
                    <a:gd name="T9" fmla="*/ 271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4" h="335">
                      <a:moveTo>
                        <a:pt x="334" y="271"/>
                      </a:moveTo>
                      <a:lnTo>
                        <a:pt x="271" y="335"/>
                      </a:lnTo>
                      <a:lnTo>
                        <a:pt x="0" y="65"/>
                      </a:lnTo>
                      <a:lnTo>
                        <a:pt x="63" y="0"/>
                      </a:lnTo>
                      <a:lnTo>
                        <a:pt x="334" y="27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11">
                  <a:extLst>
                    <a:ext uri="{FF2B5EF4-FFF2-40B4-BE49-F238E27FC236}">
                      <a16:creationId xmlns:a16="http://schemas.microsoft.com/office/drawing/2014/main" id="{50C75A06-23C3-4D07-B192-EF8B34571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2763" y="1320800"/>
                  <a:ext cx="674687" cy="673100"/>
                </a:xfrm>
                <a:custGeom>
                  <a:avLst/>
                  <a:gdLst>
                    <a:gd name="T0" fmla="*/ 425 w 425"/>
                    <a:gd name="T1" fmla="*/ 63 h 424"/>
                    <a:gd name="T2" fmla="*/ 65 w 425"/>
                    <a:gd name="T3" fmla="*/ 424 h 424"/>
                    <a:gd name="T4" fmla="*/ 0 w 425"/>
                    <a:gd name="T5" fmla="*/ 360 h 424"/>
                    <a:gd name="T6" fmla="*/ 362 w 425"/>
                    <a:gd name="T7" fmla="*/ 0 h 424"/>
                    <a:gd name="T8" fmla="*/ 425 w 425"/>
                    <a:gd name="T9" fmla="*/ 63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5" h="424">
                      <a:moveTo>
                        <a:pt x="425" y="63"/>
                      </a:moveTo>
                      <a:lnTo>
                        <a:pt x="65" y="424"/>
                      </a:lnTo>
                      <a:lnTo>
                        <a:pt x="0" y="360"/>
                      </a:lnTo>
                      <a:lnTo>
                        <a:pt x="362" y="0"/>
                      </a:lnTo>
                      <a:lnTo>
                        <a:pt x="425" y="63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Rectangle 12">
                  <a:extLst>
                    <a:ext uri="{FF2B5EF4-FFF2-40B4-BE49-F238E27FC236}">
                      <a16:creationId xmlns:a16="http://schemas.microsoft.com/office/drawing/2014/main" id="{93F4B990-D556-4C6C-B680-5B6B4A4CFD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6800" y="153988"/>
                  <a:ext cx="503237" cy="14446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Rectangle 13">
                  <a:extLst>
                    <a:ext uri="{FF2B5EF4-FFF2-40B4-BE49-F238E27FC236}">
                      <a16:creationId xmlns:a16="http://schemas.microsoft.com/office/drawing/2014/main" id="{53432DDD-7A2D-4E24-A4CD-743E4C192A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5776913" y="1300163"/>
                  <a:ext cx="430212" cy="141288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4">
                  <a:extLst>
                    <a:ext uri="{FF2B5EF4-FFF2-40B4-BE49-F238E27FC236}">
                      <a16:creationId xmlns:a16="http://schemas.microsoft.com/office/drawing/2014/main" id="{5776A33E-1795-4523-B87C-EEEBFEAB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2125" y="320675"/>
                  <a:ext cx="390525" cy="385763"/>
                </a:xfrm>
                <a:custGeom>
                  <a:avLst/>
                  <a:gdLst>
                    <a:gd name="T0" fmla="*/ 246 w 246"/>
                    <a:gd name="T1" fmla="*/ 62 h 243"/>
                    <a:gd name="T2" fmla="*/ 64 w 246"/>
                    <a:gd name="T3" fmla="*/ 243 h 243"/>
                    <a:gd name="T4" fmla="*/ 0 w 246"/>
                    <a:gd name="T5" fmla="*/ 179 h 243"/>
                    <a:gd name="T6" fmla="*/ 181 w 246"/>
                    <a:gd name="T7" fmla="*/ 0 h 243"/>
                    <a:gd name="T8" fmla="*/ 246 w 246"/>
                    <a:gd name="T9" fmla="*/ 62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6" h="243">
                      <a:moveTo>
                        <a:pt x="246" y="62"/>
                      </a:moveTo>
                      <a:lnTo>
                        <a:pt x="64" y="243"/>
                      </a:lnTo>
                      <a:lnTo>
                        <a:pt x="0" y="179"/>
                      </a:lnTo>
                      <a:lnTo>
                        <a:pt x="181" y="0"/>
                      </a:lnTo>
                      <a:lnTo>
                        <a:pt x="246" y="62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">
                  <a:extLst>
                    <a:ext uri="{FF2B5EF4-FFF2-40B4-BE49-F238E27FC236}">
                      <a16:creationId xmlns:a16="http://schemas.microsoft.com/office/drawing/2014/main" id="{F2760740-7B59-4815-9CD5-F4070629B0B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419725" y="1084263"/>
                  <a:ext cx="576262" cy="571500"/>
                </a:xfrm>
                <a:custGeom>
                  <a:avLst/>
                  <a:gdLst>
                    <a:gd name="T0" fmla="*/ 95 w 190"/>
                    <a:gd name="T1" fmla="*/ 189 h 189"/>
                    <a:gd name="T2" fmla="*/ 0 w 190"/>
                    <a:gd name="T3" fmla="*/ 95 h 189"/>
                    <a:gd name="T4" fmla="*/ 95 w 190"/>
                    <a:gd name="T5" fmla="*/ 0 h 189"/>
                    <a:gd name="T6" fmla="*/ 190 w 190"/>
                    <a:gd name="T7" fmla="*/ 95 h 189"/>
                    <a:gd name="T8" fmla="*/ 95 w 190"/>
                    <a:gd name="T9" fmla="*/ 189 h 189"/>
                    <a:gd name="T10" fmla="*/ 95 w 190"/>
                    <a:gd name="T11" fmla="*/ 47 h 189"/>
                    <a:gd name="T12" fmla="*/ 48 w 190"/>
                    <a:gd name="T13" fmla="*/ 95 h 189"/>
                    <a:gd name="T14" fmla="*/ 95 w 190"/>
                    <a:gd name="T15" fmla="*/ 142 h 189"/>
                    <a:gd name="T16" fmla="*/ 142 w 190"/>
                    <a:gd name="T17" fmla="*/ 95 h 189"/>
                    <a:gd name="T18" fmla="*/ 95 w 190"/>
                    <a:gd name="T19" fmla="*/ 47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0" h="189">
                      <a:moveTo>
                        <a:pt x="95" y="189"/>
                      </a:moveTo>
                      <a:cubicBezTo>
                        <a:pt x="43" y="189"/>
                        <a:pt x="0" y="147"/>
                        <a:pt x="0" y="95"/>
                      </a:cubicBezTo>
                      <a:cubicBezTo>
                        <a:pt x="0" y="42"/>
                        <a:pt x="43" y="0"/>
                        <a:pt x="95" y="0"/>
                      </a:cubicBezTo>
                      <a:cubicBezTo>
                        <a:pt x="147" y="0"/>
                        <a:pt x="190" y="42"/>
                        <a:pt x="190" y="95"/>
                      </a:cubicBezTo>
                      <a:cubicBezTo>
                        <a:pt x="190" y="147"/>
                        <a:pt x="147" y="189"/>
                        <a:pt x="95" y="189"/>
                      </a:cubicBezTo>
                      <a:close/>
                      <a:moveTo>
                        <a:pt x="95" y="47"/>
                      </a:moveTo>
                      <a:cubicBezTo>
                        <a:pt x="69" y="47"/>
                        <a:pt x="48" y="68"/>
                        <a:pt x="48" y="95"/>
                      </a:cubicBezTo>
                      <a:cubicBezTo>
                        <a:pt x="48" y="121"/>
                        <a:pt x="69" y="142"/>
                        <a:pt x="95" y="142"/>
                      </a:cubicBezTo>
                      <a:cubicBezTo>
                        <a:pt x="121" y="142"/>
                        <a:pt x="142" y="121"/>
                        <a:pt x="142" y="95"/>
                      </a:cubicBezTo>
                      <a:cubicBezTo>
                        <a:pt x="142" y="68"/>
                        <a:pt x="121" y="47"/>
                        <a:pt x="95" y="47"/>
                      </a:cubicBez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6">
                  <a:extLst>
                    <a:ext uri="{FF2B5EF4-FFF2-40B4-BE49-F238E27FC236}">
                      <a16:creationId xmlns:a16="http://schemas.microsoft.com/office/drawing/2014/main" id="{ACEC5C6A-0924-4F85-AE80-71307F2D7B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702175" y="1801813"/>
                  <a:ext cx="573087" cy="569913"/>
                </a:xfrm>
                <a:custGeom>
                  <a:avLst/>
                  <a:gdLst>
                    <a:gd name="T0" fmla="*/ 95 w 189"/>
                    <a:gd name="T1" fmla="*/ 189 h 189"/>
                    <a:gd name="T2" fmla="*/ 0 w 189"/>
                    <a:gd name="T3" fmla="*/ 94 h 189"/>
                    <a:gd name="T4" fmla="*/ 95 w 189"/>
                    <a:gd name="T5" fmla="*/ 0 h 189"/>
                    <a:gd name="T6" fmla="*/ 189 w 189"/>
                    <a:gd name="T7" fmla="*/ 94 h 189"/>
                    <a:gd name="T8" fmla="*/ 95 w 189"/>
                    <a:gd name="T9" fmla="*/ 189 h 189"/>
                    <a:gd name="T10" fmla="*/ 95 w 189"/>
                    <a:gd name="T11" fmla="*/ 47 h 189"/>
                    <a:gd name="T12" fmla="*/ 47 w 189"/>
                    <a:gd name="T13" fmla="*/ 94 h 189"/>
                    <a:gd name="T14" fmla="*/ 95 w 189"/>
                    <a:gd name="T15" fmla="*/ 142 h 189"/>
                    <a:gd name="T16" fmla="*/ 142 w 189"/>
                    <a:gd name="T17" fmla="*/ 94 h 189"/>
                    <a:gd name="T18" fmla="*/ 95 w 189"/>
                    <a:gd name="T19" fmla="*/ 47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9" h="189">
                      <a:moveTo>
                        <a:pt x="95" y="189"/>
                      </a:moveTo>
                      <a:cubicBezTo>
                        <a:pt x="43" y="189"/>
                        <a:pt x="0" y="147"/>
                        <a:pt x="0" y="94"/>
                      </a:cubicBezTo>
                      <a:cubicBezTo>
                        <a:pt x="0" y="42"/>
                        <a:pt x="43" y="0"/>
                        <a:pt x="95" y="0"/>
                      </a:cubicBezTo>
                      <a:cubicBezTo>
                        <a:pt x="147" y="0"/>
                        <a:pt x="189" y="42"/>
                        <a:pt x="189" y="94"/>
                      </a:cubicBezTo>
                      <a:cubicBezTo>
                        <a:pt x="189" y="147"/>
                        <a:pt x="147" y="189"/>
                        <a:pt x="95" y="189"/>
                      </a:cubicBezTo>
                      <a:close/>
                      <a:moveTo>
                        <a:pt x="95" y="47"/>
                      </a:moveTo>
                      <a:cubicBezTo>
                        <a:pt x="69" y="47"/>
                        <a:pt x="47" y="68"/>
                        <a:pt x="47" y="94"/>
                      </a:cubicBezTo>
                      <a:cubicBezTo>
                        <a:pt x="47" y="120"/>
                        <a:pt x="69" y="142"/>
                        <a:pt x="95" y="142"/>
                      </a:cubicBezTo>
                      <a:cubicBezTo>
                        <a:pt x="121" y="142"/>
                        <a:pt x="142" y="120"/>
                        <a:pt x="142" y="94"/>
                      </a:cubicBezTo>
                      <a:cubicBezTo>
                        <a:pt x="142" y="68"/>
                        <a:pt x="121" y="47"/>
                        <a:pt x="95" y="47"/>
                      </a:cubicBez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7">
                  <a:extLst>
                    <a:ext uri="{FF2B5EF4-FFF2-40B4-BE49-F238E27FC236}">
                      <a16:creationId xmlns:a16="http://schemas.microsoft.com/office/drawing/2014/main" id="{5C99AE1E-81F6-43B0-89F3-6147BE448C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835275" y="-60325"/>
                  <a:ext cx="571500" cy="574675"/>
                </a:xfrm>
                <a:custGeom>
                  <a:avLst/>
                  <a:gdLst>
                    <a:gd name="T0" fmla="*/ 94 w 189"/>
                    <a:gd name="T1" fmla="*/ 190 h 190"/>
                    <a:gd name="T2" fmla="*/ 0 w 189"/>
                    <a:gd name="T3" fmla="*/ 95 h 190"/>
                    <a:gd name="T4" fmla="*/ 94 w 189"/>
                    <a:gd name="T5" fmla="*/ 0 h 190"/>
                    <a:gd name="T6" fmla="*/ 189 w 189"/>
                    <a:gd name="T7" fmla="*/ 95 h 190"/>
                    <a:gd name="T8" fmla="*/ 94 w 189"/>
                    <a:gd name="T9" fmla="*/ 190 h 190"/>
                    <a:gd name="T10" fmla="*/ 94 w 189"/>
                    <a:gd name="T11" fmla="*/ 48 h 190"/>
                    <a:gd name="T12" fmla="*/ 47 w 189"/>
                    <a:gd name="T13" fmla="*/ 95 h 190"/>
                    <a:gd name="T14" fmla="*/ 94 w 189"/>
                    <a:gd name="T15" fmla="*/ 142 h 190"/>
                    <a:gd name="T16" fmla="*/ 142 w 189"/>
                    <a:gd name="T17" fmla="*/ 95 h 190"/>
                    <a:gd name="T18" fmla="*/ 94 w 189"/>
                    <a:gd name="T19" fmla="*/ 48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9" h="190">
                      <a:moveTo>
                        <a:pt x="94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4" y="0"/>
                      </a:cubicBezTo>
                      <a:cubicBezTo>
                        <a:pt x="146" y="0"/>
                        <a:pt x="189" y="43"/>
                        <a:pt x="189" y="95"/>
                      </a:cubicBezTo>
                      <a:cubicBezTo>
                        <a:pt x="189" y="147"/>
                        <a:pt x="146" y="190"/>
                        <a:pt x="94" y="190"/>
                      </a:cubicBezTo>
                      <a:close/>
                      <a:moveTo>
                        <a:pt x="94" y="48"/>
                      </a:moveTo>
                      <a:cubicBezTo>
                        <a:pt x="68" y="48"/>
                        <a:pt x="47" y="69"/>
                        <a:pt x="47" y="95"/>
                      </a:cubicBezTo>
                      <a:cubicBezTo>
                        <a:pt x="47" y="121"/>
                        <a:pt x="68" y="142"/>
                        <a:pt x="94" y="142"/>
                      </a:cubicBezTo>
                      <a:cubicBezTo>
                        <a:pt x="120" y="142"/>
                        <a:pt x="142" y="121"/>
                        <a:pt x="142" y="95"/>
                      </a:cubicBezTo>
                      <a:cubicBezTo>
                        <a:pt x="142" y="69"/>
                        <a:pt x="120" y="48"/>
                        <a:pt x="94" y="48"/>
                      </a:cubicBez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8">
                  <a:extLst>
                    <a:ext uri="{FF2B5EF4-FFF2-40B4-BE49-F238E27FC236}">
                      <a16:creationId xmlns:a16="http://schemas.microsoft.com/office/drawing/2014/main" id="{A7298F62-BC4A-4904-9B96-6310A60674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49863" y="265113"/>
                  <a:ext cx="2516187" cy="2928938"/>
                </a:xfrm>
                <a:custGeom>
                  <a:avLst/>
                  <a:gdLst>
                    <a:gd name="T0" fmla="*/ 481 w 831"/>
                    <a:gd name="T1" fmla="*/ 0 h 969"/>
                    <a:gd name="T2" fmla="*/ 547 w 831"/>
                    <a:gd name="T3" fmla="*/ 666 h 969"/>
                    <a:gd name="T4" fmla="*/ 0 w 831"/>
                    <a:gd name="T5" fmla="*/ 803 h 969"/>
                    <a:gd name="T6" fmla="*/ 666 w 831"/>
                    <a:gd name="T7" fmla="*/ 737 h 969"/>
                    <a:gd name="T8" fmla="*/ 600 w 831"/>
                    <a:gd name="T9" fmla="*/ 71 h 969"/>
                    <a:gd name="T10" fmla="*/ 481 w 831"/>
                    <a:gd name="T11" fmla="*/ 0 h 9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31" h="969">
                      <a:moveTo>
                        <a:pt x="481" y="0"/>
                      </a:moveTo>
                      <a:cubicBezTo>
                        <a:pt x="683" y="165"/>
                        <a:pt x="713" y="464"/>
                        <a:pt x="547" y="666"/>
                      </a:cubicBezTo>
                      <a:cubicBezTo>
                        <a:pt x="415" y="827"/>
                        <a:pt x="192" y="883"/>
                        <a:pt x="0" y="803"/>
                      </a:cubicBezTo>
                      <a:cubicBezTo>
                        <a:pt x="202" y="969"/>
                        <a:pt x="500" y="939"/>
                        <a:pt x="666" y="737"/>
                      </a:cubicBezTo>
                      <a:cubicBezTo>
                        <a:pt x="831" y="535"/>
                        <a:pt x="802" y="236"/>
                        <a:pt x="600" y="71"/>
                      </a:cubicBezTo>
                      <a:cubicBezTo>
                        <a:pt x="564" y="41"/>
                        <a:pt x="524" y="17"/>
                        <a:pt x="481" y="0"/>
                      </a:cubicBezTo>
                      <a:close/>
                    </a:path>
                  </a:pathLst>
                </a:custGeom>
                <a:solidFill>
                  <a:srgbClr val="99C8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9">
                  <a:extLst>
                    <a:ext uri="{FF2B5EF4-FFF2-40B4-BE49-F238E27FC236}">
                      <a16:creationId xmlns:a16="http://schemas.microsoft.com/office/drawing/2014/main" id="{88D7C9A3-A921-4F81-AE70-710D839158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62338" y="749300"/>
                  <a:ext cx="390525" cy="387350"/>
                </a:xfrm>
                <a:custGeom>
                  <a:avLst/>
                  <a:gdLst>
                    <a:gd name="T0" fmla="*/ 246 w 246"/>
                    <a:gd name="T1" fmla="*/ 63 h 244"/>
                    <a:gd name="T2" fmla="*/ 65 w 246"/>
                    <a:gd name="T3" fmla="*/ 244 h 244"/>
                    <a:gd name="T4" fmla="*/ 0 w 246"/>
                    <a:gd name="T5" fmla="*/ 179 h 244"/>
                    <a:gd name="T6" fmla="*/ 181 w 246"/>
                    <a:gd name="T7" fmla="*/ 0 h 244"/>
                    <a:gd name="T8" fmla="*/ 246 w 246"/>
                    <a:gd name="T9" fmla="*/ 63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6" h="244">
                      <a:moveTo>
                        <a:pt x="246" y="63"/>
                      </a:moveTo>
                      <a:lnTo>
                        <a:pt x="65" y="244"/>
                      </a:lnTo>
                      <a:lnTo>
                        <a:pt x="0" y="179"/>
                      </a:lnTo>
                      <a:lnTo>
                        <a:pt x="181" y="0"/>
                      </a:lnTo>
                      <a:lnTo>
                        <a:pt x="246" y="63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20">
                  <a:extLst>
                    <a:ext uri="{FF2B5EF4-FFF2-40B4-BE49-F238E27FC236}">
                      <a16:creationId xmlns:a16="http://schemas.microsoft.com/office/drawing/2014/main" id="{29519185-7F17-4522-B7AE-5CEA57F986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1688" y="752474"/>
                  <a:ext cx="242888" cy="320676"/>
                </a:xfrm>
                <a:custGeom>
                  <a:avLst/>
                  <a:gdLst>
                    <a:gd name="T0" fmla="*/ 54 w 80"/>
                    <a:gd name="T1" fmla="*/ 0 h 106"/>
                    <a:gd name="T2" fmla="*/ 0 w 80"/>
                    <a:gd name="T3" fmla="*/ 54 h 106"/>
                    <a:gd name="T4" fmla="*/ 14 w 80"/>
                    <a:gd name="T5" fmla="*/ 106 h 106"/>
                    <a:gd name="T6" fmla="*/ 80 w 80"/>
                    <a:gd name="T7" fmla="*/ 40 h 106"/>
                    <a:gd name="T8" fmla="*/ 54 w 80"/>
                    <a:gd name="T9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106">
                      <a:moveTo>
                        <a:pt x="54" y="0"/>
                      </a:move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6" y="71"/>
                        <a:pt x="10" y="89"/>
                        <a:pt x="14" y="106"/>
                      </a:cubicBezTo>
                      <a:cubicBezTo>
                        <a:pt x="80" y="40"/>
                        <a:pt x="80" y="40"/>
                        <a:pt x="80" y="40"/>
                      </a:cubicBezTo>
                      <a:cubicBezTo>
                        <a:pt x="72" y="26"/>
                        <a:pt x="63" y="13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48" name="Freeform 21">
                  <a:extLst>
                    <a:ext uri="{FF2B5EF4-FFF2-40B4-BE49-F238E27FC236}">
                      <a16:creationId xmlns:a16="http://schemas.microsoft.com/office/drawing/2014/main" id="{7B4DCCF1-7870-47F2-9C18-2498CBEA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6064250" y="-130175"/>
                  <a:ext cx="3443287" cy="3433763"/>
                </a:xfrm>
                <a:custGeom>
                  <a:avLst/>
                  <a:gdLst>
                    <a:gd name="T0" fmla="*/ 568 w 1137"/>
                    <a:gd name="T1" fmla="*/ 0 h 1136"/>
                    <a:gd name="T2" fmla="*/ 0 w 1137"/>
                    <a:gd name="T3" fmla="*/ 568 h 1136"/>
                    <a:gd name="T4" fmla="*/ 568 w 1137"/>
                    <a:gd name="T5" fmla="*/ 1136 h 1136"/>
                    <a:gd name="T6" fmla="*/ 1137 w 1137"/>
                    <a:gd name="T7" fmla="*/ 568 h 1136"/>
                    <a:gd name="T8" fmla="*/ 568 w 1137"/>
                    <a:gd name="T9" fmla="*/ 0 h 1136"/>
                    <a:gd name="T10" fmla="*/ 568 w 1137"/>
                    <a:gd name="T11" fmla="*/ 1041 h 1136"/>
                    <a:gd name="T12" fmla="*/ 95 w 1137"/>
                    <a:gd name="T13" fmla="*/ 568 h 1136"/>
                    <a:gd name="T14" fmla="*/ 568 w 1137"/>
                    <a:gd name="T15" fmla="*/ 94 h 1136"/>
                    <a:gd name="T16" fmla="*/ 1042 w 1137"/>
                    <a:gd name="T17" fmla="*/ 568 h 1136"/>
                    <a:gd name="T18" fmla="*/ 568 w 1137"/>
                    <a:gd name="T19" fmla="*/ 1041 h 1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37" h="1136">
                      <a:moveTo>
                        <a:pt x="568" y="0"/>
                      </a:moveTo>
                      <a:cubicBezTo>
                        <a:pt x="255" y="0"/>
                        <a:pt x="0" y="254"/>
                        <a:pt x="0" y="568"/>
                      </a:cubicBezTo>
                      <a:cubicBezTo>
                        <a:pt x="0" y="881"/>
                        <a:pt x="255" y="1136"/>
                        <a:pt x="568" y="1136"/>
                      </a:cubicBezTo>
                      <a:cubicBezTo>
                        <a:pt x="882" y="1136"/>
                        <a:pt x="1137" y="881"/>
                        <a:pt x="1137" y="568"/>
                      </a:cubicBezTo>
                      <a:cubicBezTo>
                        <a:pt x="1137" y="254"/>
                        <a:pt x="882" y="0"/>
                        <a:pt x="568" y="0"/>
                      </a:cubicBezTo>
                      <a:close/>
                      <a:moveTo>
                        <a:pt x="568" y="1041"/>
                      </a:moveTo>
                      <a:cubicBezTo>
                        <a:pt x="307" y="1041"/>
                        <a:pt x="95" y="829"/>
                        <a:pt x="95" y="568"/>
                      </a:cubicBezTo>
                      <a:cubicBezTo>
                        <a:pt x="95" y="306"/>
                        <a:pt x="307" y="94"/>
                        <a:pt x="568" y="94"/>
                      </a:cubicBezTo>
                      <a:cubicBezTo>
                        <a:pt x="830" y="94"/>
                        <a:pt x="1042" y="306"/>
                        <a:pt x="1042" y="568"/>
                      </a:cubicBezTo>
                      <a:cubicBezTo>
                        <a:pt x="1042" y="829"/>
                        <a:pt x="830" y="1041"/>
                        <a:pt x="568" y="1041"/>
                      </a:cubicBez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22">
                  <a:extLst>
                    <a:ext uri="{FF2B5EF4-FFF2-40B4-BE49-F238E27FC236}">
                      <a16:creationId xmlns:a16="http://schemas.microsoft.com/office/drawing/2014/main" id="{28BEC4CA-4E79-42E1-8352-3E1862729F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841750" y="942975"/>
                  <a:ext cx="576262" cy="571500"/>
                </a:xfrm>
                <a:custGeom>
                  <a:avLst/>
                  <a:gdLst>
                    <a:gd name="T0" fmla="*/ 95 w 190"/>
                    <a:gd name="T1" fmla="*/ 189 h 189"/>
                    <a:gd name="T2" fmla="*/ 0 w 190"/>
                    <a:gd name="T3" fmla="*/ 94 h 189"/>
                    <a:gd name="T4" fmla="*/ 95 w 190"/>
                    <a:gd name="T5" fmla="*/ 0 h 189"/>
                    <a:gd name="T6" fmla="*/ 190 w 190"/>
                    <a:gd name="T7" fmla="*/ 94 h 189"/>
                    <a:gd name="T8" fmla="*/ 95 w 190"/>
                    <a:gd name="T9" fmla="*/ 189 h 189"/>
                    <a:gd name="T10" fmla="*/ 95 w 190"/>
                    <a:gd name="T11" fmla="*/ 47 h 189"/>
                    <a:gd name="T12" fmla="*/ 47 w 190"/>
                    <a:gd name="T13" fmla="*/ 94 h 189"/>
                    <a:gd name="T14" fmla="*/ 95 w 190"/>
                    <a:gd name="T15" fmla="*/ 142 h 189"/>
                    <a:gd name="T16" fmla="*/ 142 w 190"/>
                    <a:gd name="T17" fmla="*/ 94 h 189"/>
                    <a:gd name="T18" fmla="*/ 95 w 190"/>
                    <a:gd name="T19" fmla="*/ 47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0" h="189">
                      <a:moveTo>
                        <a:pt x="95" y="189"/>
                      </a:moveTo>
                      <a:cubicBezTo>
                        <a:pt x="43" y="189"/>
                        <a:pt x="0" y="147"/>
                        <a:pt x="0" y="94"/>
                      </a:cubicBezTo>
                      <a:cubicBezTo>
                        <a:pt x="0" y="42"/>
                        <a:pt x="43" y="0"/>
                        <a:pt x="95" y="0"/>
                      </a:cubicBezTo>
                      <a:cubicBezTo>
                        <a:pt x="147" y="0"/>
                        <a:pt x="190" y="42"/>
                        <a:pt x="190" y="94"/>
                      </a:cubicBezTo>
                      <a:cubicBezTo>
                        <a:pt x="190" y="147"/>
                        <a:pt x="147" y="189"/>
                        <a:pt x="95" y="189"/>
                      </a:cubicBezTo>
                      <a:close/>
                      <a:moveTo>
                        <a:pt x="95" y="47"/>
                      </a:moveTo>
                      <a:cubicBezTo>
                        <a:pt x="69" y="47"/>
                        <a:pt x="47" y="68"/>
                        <a:pt x="47" y="94"/>
                      </a:cubicBezTo>
                      <a:cubicBezTo>
                        <a:pt x="47" y="120"/>
                        <a:pt x="69" y="142"/>
                        <a:pt x="95" y="142"/>
                      </a:cubicBezTo>
                      <a:cubicBezTo>
                        <a:pt x="121" y="142"/>
                        <a:pt x="142" y="120"/>
                        <a:pt x="142" y="94"/>
                      </a:cubicBezTo>
                      <a:cubicBezTo>
                        <a:pt x="142" y="68"/>
                        <a:pt x="121" y="47"/>
                        <a:pt x="95" y="47"/>
                      </a:cubicBez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6387" name="Group 16386">
              <a:extLst>
                <a:ext uri="{FF2B5EF4-FFF2-40B4-BE49-F238E27FC236}">
                  <a16:creationId xmlns:a16="http://schemas.microsoft.com/office/drawing/2014/main" id="{3EF1F4E6-CC62-4500-AA54-144A76FD13D7}"/>
                </a:ext>
              </a:extLst>
            </p:cNvPr>
            <p:cNvGrpSpPr/>
            <p:nvPr/>
          </p:nvGrpSpPr>
          <p:grpSpPr>
            <a:xfrm>
              <a:off x="4318521" y="1840704"/>
              <a:ext cx="3554960" cy="2849360"/>
              <a:chOff x="4318521" y="1840704"/>
              <a:chExt cx="3554960" cy="284936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76948234-2E5B-4451-A960-66DE8881ACD0}"/>
                  </a:ext>
                </a:extLst>
              </p:cNvPr>
              <p:cNvGrpSpPr/>
              <p:nvPr/>
            </p:nvGrpSpPr>
            <p:grpSpPr>
              <a:xfrm>
                <a:off x="4318521" y="3666001"/>
                <a:ext cx="3554960" cy="1024063"/>
                <a:chOff x="2024205" y="1506062"/>
                <a:chExt cx="3554960" cy="1024063"/>
              </a:xfrm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B3AE017A-9194-401A-813A-76571C9C5CF3}"/>
                    </a:ext>
                  </a:extLst>
                </p:cNvPr>
                <p:cNvSpPr/>
                <p:nvPr/>
              </p:nvSpPr>
              <p:spPr>
                <a:xfrm>
                  <a:off x="2024205" y="1906172"/>
                  <a:ext cx="3554960" cy="62395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2200"/>
                    </a:lnSpc>
                  </a:pPr>
                  <a:r>
                    <a:rPr lang="en-US" sz="1200" b="1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Lorem Ipsum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 is simply dummy typesetting industry. Lorem</a:t>
                  </a:r>
                  <a:endParaRPr lang="en-US" sz="12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57B81AB-59CC-4502-9B26-3790E40D69F4}"/>
                    </a:ext>
                  </a:extLst>
                </p:cNvPr>
                <p:cNvSpPr txBox="1"/>
                <p:nvPr/>
              </p:nvSpPr>
              <p:spPr>
                <a:xfrm>
                  <a:off x="2786826" y="1506062"/>
                  <a:ext cx="202972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Roboto Slab" pitchFamily="2" charset="0"/>
                      <a:ea typeface="Roboto Slab" pitchFamily="2" charset="0"/>
                    </a:rPr>
                    <a:t>Title text demo</a:t>
                  </a:r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E2104BCE-B14A-4F9D-B6E4-45617FD4F908}"/>
                  </a:ext>
                </a:extLst>
              </p:cNvPr>
              <p:cNvGrpSpPr/>
              <p:nvPr/>
            </p:nvGrpSpPr>
            <p:grpSpPr>
              <a:xfrm>
                <a:off x="5519544" y="1840704"/>
                <a:ext cx="1152914" cy="1131799"/>
                <a:chOff x="5229225" y="2628102"/>
                <a:chExt cx="1733550" cy="1701800"/>
              </a:xfrm>
            </p:grpSpPr>
            <p:sp>
              <p:nvSpPr>
                <p:cNvPr id="51" name="Freeform 5">
                  <a:extLst>
                    <a:ext uri="{FF2B5EF4-FFF2-40B4-BE49-F238E27FC236}">
                      <a16:creationId xmlns:a16="http://schemas.microsoft.com/office/drawing/2014/main" id="{F68D3BF0-8F03-4504-A61F-F1240AD590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9225" y="2628102"/>
                  <a:ext cx="1733550" cy="1701800"/>
                </a:xfrm>
                <a:custGeom>
                  <a:avLst/>
                  <a:gdLst>
                    <a:gd name="T0" fmla="*/ 243 w 571"/>
                    <a:gd name="T1" fmla="*/ 561 h 561"/>
                    <a:gd name="T2" fmla="*/ 344 w 571"/>
                    <a:gd name="T3" fmla="*/ 546 h 561"/>
                    <a:gd name="T4" fmla="*/ 358 w 571"/>
                    <a:gd name="T5" fmla="*/ 481 h 561"/>
                    <a:gd name="T6" fmla="*/ 403 w 571"/>
                    <a:gd name="T7" fmla="*/ 476 h 561"/>
                    <a:gd name="T8" fmla="*/ 458 w 571"/>
                    <a:gd name="T9" fmla="*/ 508 h 561"/>
                    <a:gd name="T10" fmla="*/ 518 w 571"/>
                    <a:gd name="T11" fmla="*/ 428 h 561"/>
                    <a:gd name="T12" fmla="*/ 481 w 571"/>
                    <a:gd name="T13" fmla="*/ 372 h 561"/>
                    <a:gd name="T14" fmla="*/ 509 w 571"/>
                    <a:gd name="T15" fmla="*/ 337 h 561"/>
                    <a:gd name="T16" fmla="*/ 571 w 571"/>
                    <a:gd name="T17" fmla="*/ 322 h 561"/>
                    <a:gd name="T18" fmla="*/ 557 w 571"/>
                    <a:gd name="T19" fmla="*/ 224 h 561"/>
                    <a:gd name="T20" fmla="*/ 490 w 571"/>
                    <a:gd name="T21" fmla="*/ 210 h 561"/>
                    <a:gd name="T22" fmla="*/ 485 w 571"/>
                    <a:gd name="T23" fmla="*/ 165 h 561"/>
                    <a:gd name="T24" fmla="*/ 518 w 571"/>
                    <a:gd name="T25" fmla="*/ 112 h 561"/>
                    <a:gd name="T26" fmla="*/ 437 w 571"/>
                    <a:gd name="T27" fmla="*/ 52 h 561"/>
                    <a:gd name="T28" fmla="*/ 379 w 571"/>
                    <a:gd name="T29" fmla="*/ 89 h 561"/>
                    <a:gd name="T30" fmla="*/ 344 w 571"/>
                    <a:gd name="T31" fmla="*/ 61 h 561"/>
                    <a:gd name="T32" fmla="*/ 329 w 571"/>
                    <a:gd name="T33" fmla="*/ 0 h 561"/>
                    <a:gd name="T34" fmla="*/ 228 w 571"/>
                    <a:gd name="T35" fmla="*/ 15 h 561"/>
                    <a:gd name="T36" fmla="*/ 214 w 571"/>
                    <a:gd name="T37" fmla="*/ 80 h 561"/>
                    <a:gd name="T38" fmla="*/ 169 w 571"/>
                    <a:gd name="T39" fmla="*/ 85 h 561"/>
                    <a:gd name="T40" fmla="*/ 114 w 571"/>
                    <a:gd name="T41" fmla="*/ 52 h 561"/>
                    <a:gd name="T42" fmla="*/ 54 w 571"/>
                    <a:gd name="T43" fmla="*/ 132 h 561"/>
                    <a:gd name="T44" fmla="*/ 91 w 571"/>
                    <a:gd name="T45" fmla="*/ 189 h 561"/>
                    <a:gd name="T46" fmla="*/ 62 w 571"/>
                    <a:gd name="T47" fmla="*/ 224 h 561"/>
                    <a:gd name="T48" fmla="*/ 0 w 571"/>
                    <a:gd name="T49" fmla="*/ 238 h 561"/>
                    <a:gd name="T50" fmla="*/ 15 w 571"/>
                    <a:gd name="T51" fmla="*/ 337 h 561"/>
                    <a:gd name="T52" fmla="*/ 82 w 571"/>
                    <a:gd name="T53" fmla="*/ 351 h 561"/>
                    <a:gd name="T54" fmla="*/ 87 w 571"/>
                    <a:gd name="T55" fmla="*/ 396 h 561"/>
                    <a:gd name="T56" fmla="*/ 54 w 571"/>
                    <a:gd name="T57" fmla="*/ 449 h 561"/>
                    <a:gd name="T58" fmla="*/ 135 w 571"/>
                    <a:gd name="T59" fmla="*/ 508 h 561"/>
                    <a:gd name="T60" fmla="*/ 192 w 571"/>
                    <a:gd name="T61" fmla="*/ 472 h 561"/>
                    <a:gd name="T62" fmla="*/ 228 w 571"/>
                    <a:gd name="T63" fmla="*/ 500 h 561"/>
                    <a:gd name="T64" fmla="*/ 228 w 571"/>
                    <a:gd name="T65" fmla="*/ 546 h 5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71" h="561">
                      <a:moveTo>
                        <a:pt x="228" y="546"/>
                      </a:moveTo>
                      <a:cubicBezTo>
                        <a:pt x="228" y="554"/>
                        <a:pt x="235" y="561"/>
                        <a:pt x="243" y="561"/>
                      </a:cubicBezTo>
                      <a:cubicBezTo>
                        <a:pt x="329" y="561"/>
                        <a:pt x="329" y="561"/>
                        <a:pt x="329" y="561"/>
                      </a:cubicBezTo>
                      <a:cubicBezTo>
                        <a:pt x="337" y="561"/>
                        <a:pt x="344" y="554"/>
                        <a:pt x="344" y="546"/>
                      </a:cubicBezTo>
                      <a:cubicBezTo>
                        <a:pt x="344" y="500"/>
                        <a:pt x="344" y="500"/>
                        <a:pt x="344" y="500"/>
                      </a:cubicBezTo>
                      <a:cubicBezTo>
                        <a:pt x="344" y="492"/>
                        <a:pt x="350" y="483"/>
                        <a:pt x="358" y="481"/>
                      </a:cubicBezTo>
                      <a:cubicBezTo>
                        <a:pt x="379" y="472"/>
                        <a:pt x="379" y="472"/>
                        <a:pt x="379" y="472"/>
                      </a:cubicBezTo>
                      <a:cubicBezTo>
                        <a:pt x="387" y="468"/>
                        <a:pt x="397" y="470"/>
                        <a:pt x="403" y="476"/>
                      </a:cubicBezTo>
                      <a:cubicBezTo>
                        <a:pt x="437" y="508"/>
                        <a:pt x="437" y="508"/>
                        <a:pt x="437" y="508"/>
                      </a:cubicBezTo>
                      <a:cubicBezTo>
                        <a:pt x="442" y="514"/>
                        <a:pt x="452" y="514"/>
                        <a:pt x="458" y="508"/>
                      </a:cubicBezTo>
                      <a:cubicBezTo>
                        <a:pt x="518" y="449"/>
                        <a:pt x="518" y="449"/>
                        <a:pt x="518" y="449"/>
                      </a:cubicBezTo>
                      <a:cubicBezTo>
                        <a:pt x="524" y="443"/>
                        <a:pt x="524" y="434"/>
                        <a:pt x="518" y="428"/>
                      </a:cubicBezTo>
                      <a:cubicBezTo>
                        <a:pt x="485" y="396"/>
                        <a:pt x="485" y="396"/>
                        <a:pt x="485" y="396"/>
                      </a:cubicBezTo>
                      <a:cubicBezTo>
                        <a:pt x="479" y="390"/>
                        <a:pt x="477" y="379"/>
                        <a:pt x="481" y="372"/>
                      </a:cubicBezTo>
                      <a:cubicBezTo>
                        <a:pt x="490" y="351"/>
                        <a:pt x="490" y="351"/>
                        <a:pt x="490" y="351"/>
                      </a:cubicBezTo>
                      <a:cubicBezTo>
                        <a:pt x="492" y="343"/>
                        <a:pt x="501" y="337"/>
                        <a:pt x="509" y="337"/>
                      </a:cubicBezTo>
                      <a:cubicBezTo>
                        <a:pt x="557" y="337"/>
                        <a:pt x="557" y="337"/>
                        <a:pt x="557" y="337"/>
                      </a:cubicBezTo>
                      <a:cubicBezTo>
                        <a:pt x="565" y="337"/>
                        <a:pt x="571" y="330"/>
                        <a:pt x="571" y="322"/>
                      </a:cubicBezTo>
                      <a:cubicBezTo>
                        <a:pt x="571" y="238"/>
                        <a:pt x="571" y="238"/>
                        <a:pt x="571" y="238"/>
                      </a:cubicBezTo>
                      <a:cubicBezTo>
                        <a:pt x="571" y="230"/>
                        <a:pt x="565" y="224"/>
                        <a:pt x="557" y="224"/>
                      </a:cubicBezTo>
                      <a:cubicBezTo>
                        <a:pt x="509" y="224"/>
                        <a:pt x="509" y="224"/>
                        <a:pt x="509" y="224"/>
                      </a:cubicBezTo>
                      <a:cubicBezTo>
                        <a:pt x="501" y="224"/>
                        <a:pt x="492" y="218"/>
                        <a:pt x="490" y="210"/>
                      </a:cubicBezTo>
                      <a:cubicBezTo>
                        <a:pt x="481" y="189"/>
                        <a:pt x="481" y="189"/>
                        <a:pt x="481" y="189"/>
                      </a:cubicBezTo>
                      <a:cubicBezTo>
                        <a:pt x="477" y="181"/>
                        <a:pt x="479" y="171"/>
                        <a:pt x="485" y="165"/>
                      </a:cubicBezTo>
                      <a:cubicBezTo>
                        <a:pt x="518" y="132"/>
                        <a:pt x="518" y="132"/>
                        <a:pt x="518" y="132"/>
                      </a:cubicBezTo>
                      <a:cubicBezTo>
                        <a:pt x="524" y="127"/>
                        <a:pt x="524" y="118"/>
                        <a:pt x="518" y="112"/>
                      </a:cubicBezTo>
                      <a:cubicBezTo>
                        <a:pt x="458" y="52"/>
                        <a:pt x="458" y="52"/>
                        <a:pt x="458" y="52"/>
                      </a:cubicBezTo>
                      <a:cubicBezTo>
                        <a:pt x="452" y="47"/>
                        <a:pt x="442" y="47"/>
                        <a:pt x="437" y="52"/>
                      </a:cubicBezTo>
                      <a:cubicBezTo>
                        <a:pt x="403" y="85"/>
                        <a:pt x="403" y="85"/>
                        <a:pt x="403" y="85"/>
                      </a:cubicBezTo>
                      <a:cubicBezTo>
                        <a:pt x="397" y="91"/>
                        <a:pt x="387" y="93"/>
                        <a:pt x="379" y="89"/>
                      </a:cubicBezTo>
                      <a:cubicBezTo>
                        <a:pt x="358" y="80"/>
                        <a:pt x="358" y="80"/>
                        <a:pt x="358" y="80"/>
                      </a:cubicBezTo>
                      <a:cubicBezTo>
                        <a:pt x="350" y="78"/>
                        <a:pt x="344" y="69"/>
                        <a:pt x="344" y="61"/>
                      </a:cubicBezTo>
                      <a:cubicBezTo>
                        <a:pt x="344" y="15"/>
                        <a:pt x="344" y="15"/>
                        <a:pt x="344" y="15"/>
                      </a:cubicBezTo>
                      <a:cubicBezTo>
                        <a:pt x="344" y="7"/>
                        <a:pt x="337" y="0"/>
                        <a:pt x="329" y="0"/>
                      </a:cubicBezTo>
                      <a:cubicBezTo>
                        <a:pt x="243" y="0"/>
                        <a:pt x="243" y="0"/>
                        <a:pt x="243" y="0"/>
                      </a:cubicBezTo>
                      <a:cubicBezTo>
                        <a:pt x="235" y="0"/>
                        <a:pt x="228" y="7"/>
                        <a:pt x="228" y="15"/>
                      </a:cubicBezTo>
                      <a:cubicBezTo>
                        <a:pt x="228" y="61"/>
                        <a:pt x="228" y="61"/>
                        <a:pt x="228" y="61"/>
                      </a:cubicBezTo>
                      <a:cubicBezTo>
                        <a:pt x="228" y="69"/>
                        <a:pt x="222" y="78"/>
                        <a:pt x="214" y="80"/>
                      </a:cubicBezTo>
                      <a:cubicBezTo>
                        <a:pt x="192" y="89"/>
                        <a:pt x="192" y="89"/>
                        <a:pt x="192" y="89"/>
                      </a:cubicBezTo>
                      <a:cubicBezTo>
                        <a:pt x="185" y="93"/>
                        <a:pt x="174" y="91"/>
                        <a:pt x="169" y="85"/>
                      </a:cubicBezTo>
                      <a:cubicBezTo>
                        <a:pt x="135" y="52"/>
                        <a:pt x="135" y="52"/>
                        <a:pt x="135" y="52"/>
                      </a:cubicBezTo>
                      <a:cubicBezTo>
                        <a:pt x="129" y="47"/>
                        <a:pt x="120" y="47"/>
                        <a:pt x="114" y="52"/>
                      </a:cubicBezTo>
                      <a:cubicBezTo>
                        <a:pt x="54" y="112"/>
                        <a:pt x="54" y="112"/>
                        <a:pt x="54" y="112"/>
                      </a:cubicBezTo>
                      <a:cubicBezTo>
                        <a:pt x="48" y="118"/>
                        <a:pt x="48" y="127"/>
                        <a:pt x="54" y="132"/>
                      </a:cubicBezTo>
                      <a:cubicBezTo>
                        <a:pt x="87" y="165"/>
                        <a:pt x="87" y="165"/>
                        <a:pt x="87" y="165"/>
                      </a:cubicBezTo>
                      <a:cubicBezTo>
                        <a:pt x="93" y="171"/>
                        <a:pt x="95" y="181"/>
                        <a:pt x="91" y="189"/>
                      </a:cubicBezTo>
                      <a:cubicBezTo>
                        <a:pt x="82" y="210"/>
                        <a:pt x="82" y="210"/>
                        <a:pt x="82" y="210"/>
                      </a:cubicBezTo>
                      <a:cubicBezTo>
                        <a:pt x="79" y="218"/>
                        <a:pt x="71" y="224"/>
                        <a:pt x="62" y="224"/>
                      </a:cubicBezTo>
                      <a:cubicBezTo>
                        <a:pt x="15" y="224"/>
                        <a:pt x="15" y="224"/>
                        <a:pt x="15" y="224"/>
                      </a:cubicBezTo>
                      <a:cubicBezTo>
                        <a:pt x="7" y="224"/>
                        <a:pt x="0" y="230"/>
                        <a:pt x="0" y="238"/>
                      </a:cubicBezTo>
                      <a:cubicBezTo>
                        <a:pt x="0" y="322"/>
                        <a:pt x="0" y="322"/>
                        <a:pt x="0" y="322"/>
                      </a:cubicBezTo>
                      <a:cubicBezTo>
                        <a:pt x="0" y="330"/>
                        <a:pt x="7" y="337"/>
                        <a:pt x="15" y="337"/>
                      </a:cubicBezTo>
                      <a:cubicBezTo>
                        <a:pt x="62" y="337"/>
                        <a:pt x="62" y="337"/>
                        <a:pt x="62" y="337"/>
                      </a:cubicBezTo>
                      <a:cubicBezTo>
                        <a:pt x="71" y="337"/>
                        <a:pt x="79" y="343"/>
                        <a:pt x="82" y="351"/>
                      </a:cubicBezTo>
                      <a:cubicBezTo>
                        <a:pt x="91" y="372"/>
                        <a:pt x="91" y="372"/>
                        <a:pt x="91" y="372"/>
                      </a:cubicBezTo>
                      <a:cubicBezTo>
                        <a:pt x="95" y="379"/>
                        <a:pt x="93" y="390"/>
                        <a:pt x="87" y="396"/>
                      </a:cubicBezTo>
                      <a:cubicBezTo>
                        <a:pt x="54" y="428"/>
                        <a:pt x="54" y="428"/>
                        <a:pt x="54" y="428"/>
                      </a:cubicBezTo>
                      <a:cubicBezTo>
                        <a:pt x="48" y="434"/>
                        <a:pt x="48" y="443"/>
                        <a:pt x="54" y="449"/>
                      </a:cubicBezTo>
                      <a:cubicBezTo>
                        <a:pt x="114" y="508"/>
                        <a:pt x="114" y="508"/>
                        <a:pt x="114" y="508"/>
                      </a:cubicBezTo>
                      <a:cubicBezTo>
                        <a:pt x="120" y="514"/>
                        <a:pt x="129" y="514"/>
                        <a:pt x="135" y="508"/>
                      </a:cubicBezTo>
                      <a:cubicBezTo>
                        <a:pt x="169" y="476"/>
                        <a:pt x="169" y="476"/>
                        <a:pt x="169" y="476"/>
                      </a:cubicBezTo>
                      <a:cubicBezTo>
                        <a:pt x="174" y="470"/>
                        <a:pt x="185" y="468"/>
                        <a:pt x="192" y="472"/>
                      </a:cubicBezTo>
                      <a:cubicBezTo>
                        <a:pt x="214" y="481"/>
                        <a:pt x="214" y="481"/>
                        <a:pt x="214" y="481"/>
                      </a:cubicBezTo>
                      <a:cubicBezTo>
                        <a:pt x="222" y="483"/>
                        <a:pt x="228" y="492"/>
                        <a:pt x="228" y="500"/>
                      </a:cubicBezTo>
                      <a:cubicBezTo>
                        <a:pt x="228" y="546"/>
                        <a:pt x="228" y="546"/>
                        <a:pt x="228" y="546"/>
                      </a:cubicBezTo>
                      <a:cubicBezTo>
                        <a:pt x="228" y="546"/>
                        <a:pt x="228" y="546"/>
                        <a:pt x="228" y="546"/>
                      </a:cubicBezTo>
                      <a:cubicBezTo>
                        <a:pt x="228" y="546"/>
                        <a:pt x="228" y="546"/>
                        <a:pt x="228" y="546"/>
                      </a:cubicBezTo>
                      <a:close/>
                    </a:path>
                  </a:pathLst>
                </a:custGeom>
                <a:solidFill>
                  <a:srgbClr val="FF95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Oval 6">
                  <a:extLst>
                    <a:ext uri="{FF2B5EF4-FFF2-40B4-BE49-F238E27FC236}">
                      <a16:creationId xmlns:a16="http://schemas.microsoft.com/office/drawing/2014/main" id="{F9A95349-3867-477B-9CC3-FD06B3635A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78488" y="3014663"/>
                  <a:ext cx="835025" cy="819150"/>
                </a:xfrm>
                <a:prstGeom prst="ellipse">
                  <a:avLst/>
                </a:prstGeom>
                <a:solidFill>
                  <a:srgbClr val="FFAF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7">
                  <a:extLst>
                    <a:ext uri="{FF2B5EF4-FFF2-40B4-BE49-F238E27FC236}">
                      <a16:creationId xmlns:a16="http://schemas.microsoft.com/office/drawing/2014/main" id="{90405076-DB14-4D9B-B60E-8FCB812678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8488" y="3014663"/>
                  <a:ext cx="482600" cy="819150"/>
                </a:xfrm>
                <a:custGeom>
                  <a:avLst/>
                  <a:gdLst>
                    <a:gd name="T0" fmla="*/ 42 w 159"/>
                    <a:gd name="T1" fmla="*/ 135 h 270"/>
                    <a:gd name="T2" fmla="*/ 159 w 159"/>
                    <a:gd name="T3" fmla="*/ 2 h 270"/>
                    <a:gd name="T4" fmla="*/ 138 w 159"/>
                    <a:gd name="T5" fmla="*/ 0 h 270"/>
                    <a:gd name="T6" fmla="*/ 0 w 159"/>
                    <a:gd name="T7" fmla="*/ 135 h 270"/>
                    <a:gd name="T8" fmla="*/ 138 w 159"/>
                    <a:gd name="T9" fmla="*/ 270 h 270"/>
                    <a:gd name="T10" fmla="*/ 159 w 159"/>
                    <a:gd name="T11" fmla="*/ 269 h 270"/>
                    <a:gd name="T12" fmla="*/ 42 w 159"/>
                    <a:gd name="T13" fmla="*/ 135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9" h="270">
                      <a:moveTo>
                        <a:pt x="42" y="135"/>
                      </a:moveTo>
                      <a:cubicBezTo>
                        <a:pt x="42" y="68"/>
                        <a:pt x="93" y="12"/>
                        <a:pt x="159" y="2"/>
                      </a:cubicBezTo>
                      <a:cubicBezTo>
                        <a:pt x="152" y="1"/>
                        <a:pt x="145" y="0"/>
                        <a:pt x="138" y="0"/>
                      </a:cubicBezTo>
                      <a:cubicBezTo>
                        <a:pt x="62" y="0"/>
                        <a:pt x="0" y="61"/>
                        <a:pt x="0" y="135"/>
                      </a:cubicBezTo>
                      <a:cubicBezTo>
                        <a:pt x="0" y="210"/>
                        <a:pt x="62" y="270"/>
                        <a:pt x="138" y="270"/>
                      </a:cubicBezTo>
                      <a:cubicBezTo>
                        <a:pt x="145" y="270"/>
                        <a:pt x="152" y="270"/>
                        <a:pt x="159" y="269"/>
                      </a:cubicBezTo>
                      <a:cubicBezTo>
                        <a:pt x="93" y="259"/>
                        <a:pt x="42" y="203"/>
                        <a:pt x="42" y="135"/>
                      </a:cubicBezTo>
                      <a:close/>
                    </a:path>
                  </a:pathLst>
                </a:custGeom>
                <a:solidFill>
                  <a:srgbClr val="FF95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8">
                  <a:extLst>
                    <a:ext uri="{FF2B5EF4-FFF2-40B4-BE49-F238E27FC236}">
                      <a16:creationId xmlns:a16="http://schemas.microsoft.com/office/drawing/2014/main" id="{495BA4A9-870E-44E3-9B10-8208240819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11813" y="2951163"/>
                  <a:ext cx="968375" cy="949325"/>
                </a:xfrm>
                <a:custGeom>
                  <a:avLst/>
                  <a:gdLst>
                    <a:gd name="T0" fmla="*/ 160 w 319"/>
                    <a:gd name="T1" fmla="*/ 313 h 313"/>
                    <a:gd name="T2" fmla="*/ 0 w 319"/>
                    <a:gd name="T3" fmla="*/ 156 h 313"/>
                    <a:gd name="T4" fmla="*/ 160 w 319"/>
                    <a:gd name="T5" fmla="*/ 0 h 313"/>
                    <a:gd name="T6" fmla="*/ 319 w 319"/>
                    <a:gd name="T7" fmla="*/ 156 h 313"/>
                    <a:gd name="T8" fmla="*/ 160 w 319"/>
                    <a:gd name="T9" fmla="*/ 313 h 313"/>
                    <a:gd name="T10" fmla="*/ 160 w 319"/>
                    <a:gd name="T11" fmla="*/ 43 h 313"/>
                    <a:gd name="T12" fmla="*/ 45 w 319"/>
                    <a:gd name="T13" fmla="*/ 156 h 313"/>
                    <a:gd name="T14" fmla="*/ 160 w 319"/>
                    <a:gd name="T15" fmla="*/ 269 h 313"/>
                    <a:gd name="T16" fmla="*/ 275 w 319"/>
                    <a:gd name="T17" fmla="*/ 156 h 313"/>
                    <a:gd name="T18" fmla="*/ 160 w 319"/>
                    <a:gd name="T19" fmla="*/ 43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9" h="313">
                      <a:moveTo>
                        <a:pt x="160" y="313"/>
                      </a:moveTo>
                      <a:cubicBezTo>
                        <a:pt x="72" y="313"/>
                        <a:pt x="0" y="243"/>
                        <a:pt x="0" y="156"/>
                      </a:cubicBezTo>
                      <a:cubicBezTo>
                        <a:pt x="0" y="70"/>
                        <a:pt x="72" y="0"/>
                        <a:pt x="160" y="0"/>
                      </a:cubicBezTo>
                      <a:cubicBezTo>
                        <a:pt x="248" y="0"/>
                        <a:pt x="319" y="70"/>
                        <a:pt x="319" y="156"/>
                      </a:cubicBezTo>
                      <a:cubicBezTo>
                        <a:pt x="319" y="243"/>
                        <a:pt x="248" y="313"/>
                        <a:pt x="160" y="313"/>
                      </a:cubicBezTo>
                      <a:close/>
                      <a:moveTo>
                        <a:pt x="160" y="43"/>
                      </a:moveTo>
                      <a:cubicBezTo>
                        <a:pt x="96" y="43"/>
                        <a:pt x="45" y="94"/>
                        <a:pt x="45" y="156"/>
                      </a:cubicBezTo>
                      <a:cubicBezTo>
                        <a:pt x="45" y="219"/>
                        <a:pt x="96" y="269"/>
                        <a:pt x="160" y="269"/>
                      </a:cubicBezTo>
                      <a:cubicBezTo>
                        <a:pt x="224" y="269"/>
                        <a:pt x="275" y="219"/>
                        <a:pt x="275" y="156"/>
                      </a:cubicBezTo>
                      <a:cubicBezTo>
                        <a:pt x="275" y="94"/>
                        <a:pt x="224" y="43"/>
                        <a:pt x="160" y="43"/>
                      </a:cubicBezTo>
                      <a:close/>
                    </a:path>
                  </a:pathLst>
                </a:custGeom>
                <a:solidFill>
                  <a:srgbClr val="DB72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Oval 9">
                  <a:extLst>
                    <a:ext uri="{FF2B5EF4-FFF2-40B4-BE49-F238E27FC236}">
                      <a16:creationId xmlns:a16="http://schemas.microsoft.com/office/drawing/2014/main" id="{823FBB6D-2300-4BA1-BB5E-69636C8BC3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21375" y="3251200"/>
                  <a:ext cx="352425" cy="346075"/>
                </a:xfrm>
                <a:prstGeom prst="ellipse">
                  <a:avLst/>
                </a:prstGeom>
                <a:solidFill>
                  <a:srgbClr val="FFAF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0">
                  <a:extLst>
                    <a:ext uri="{FF2B5EF4-FFF2-40B4-BE49-F238E27FC236}">
                      <a16:creationId xmlns:a16="http://schemas.microsoft.com/office/drawing/2014/main" id="{6BACD2B5-290B-4FA5-B9AA-B9680FB696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1375" y="3251200"/>
                  <a:ext cx="239713" cy="346075"/>
                </a:xfrm>
                <a:custGeom>
                  <a:avLst/>
                  <a:gdLst>
                    <a:gd name="T0" fmla="*/ 42 w 79"/>
                    <a:gd name="T1" fmla="*/ 57 h 114"/>
                    <a:gd name="T2" fmla="*/ 79 w 79"/>
                    <a:gd name="T3" fmla="*/ 4 h 114"/>
                    <a:gd name="T4" fmla="*/ 58 w 79"/>
                    <a:gd name="T5" fmla="*/ 0 h 114"/>
                    <a:gd name="T6" fmla="*/ 0 w 79"/>
                    <a:gd name="T7" fmla="*/ 57 h 114"/>
                    <a:gd name="T8" fmla="*/ 58 w 79"/>
                    <a:gd name="T9" fmla="*/ 114 h 114"/>
                    <a:gd name="T10" fmla="*/ 79 w 79"/>
                    <a:gd name="T11" fmla="*/ 111 h 114"/>
                    <a:gd name="T12" fmla="*/ 42 w 79"/>
                    <a:gd name="T13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9" h="114">
                      <a:moveTo>
                        <a:pt x="42" y="57"/>
                      </a:moveTo>
                      <a:cubicBezTo>
                        <a:pt x="42" y="33"/>
                        <a:pt x="57" y="12"/>
                        <a:pt x="79" y="4"/>
                      </a:cubicBezTo>
                      <a:cubicBezTo>
                        <a:pt x="72" y="2"/>
                        <a:pt x="65" y="0"/>
                        <a:pt x="58" y="0"/>
                      </a:cubicBezTo>
                      <a:cubicBezTo>
                        <a:pt x="26" y="0"/>
                        <a:pt x="0" y="26"/>
                        <a:pt x="0" y="57"/>
                      </a:cubicBezTo>
                      <a:cubicBezTo>
                        <a:pt x="0" y="89"/>
                        <a:pt x="26" y="114"/>
                        <a:pt x="58" y="114"/>
                      </a:cubicBezTo>
                      <a:cubicBezTo>
                        <a:pt x="65" y="114"/>
                        <a:pt x="72" y="113"/>
                        <a:pt x="79" y="111"/>
                      </a:cubicBezTo>
                      <a:cubicBezTo>
                        <a:pt x="57" y="102"/>
                        <a:pt x="42" y="82"/>
                        <a:pt x="42" y="57"/>
                      </a:cubicBezTo>
                      <a:close/>
                    </a:path>
                  </a:pathLst>
                </a:custGeom>
                <a:solidFill>
                  <a:srgbClr val="FF95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11">
                  <a:extLst>
                    <a:ext uri="{FF2B5EF4-FFF2-40B4-BE49-F238E27FC236}">
                      <a16:creationId xmlns:a16="http://schemas.microsoft.com/office/drawing/2014/main" id="{8B7C8E0D-4EE3-4301-9D84-79980117A4C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54700" y="3184525"/>
                  <a:ext cx="485775" cy="479425"/>
                </a:xfrm>
                <a:custGeom>
                  <a:avLst/>
                  <a:gdLst>
                    <a:gd name="T0" fmla="*/ 80 w 160"/>
                    <a:gd name="T1" fmla="*/ 158 h 158"/>
                    <a:gd name="T2" fmla="*/ 0 w 160"/>
                    <a:gd name="T3" fmla="*/ 79 h 158"/>
                    <a:gd name="T4" fmla="*/ 80 w 160"/>
                    <a:gd name="T5" fmla="*/ 0 h 158"/>
                    <a:gd name="T6" fmla="*/ 160 w 160"/>
                    <a:gd name="T7" fmla="*/ 79 h 158"/>
                    <a:gd name="T8" fmla="*/ 80 w 160"/>
                    <a:gd name="T9" fmla="*/ 158 h 158"/>
                    <a:gd name="T10" fmla="*/ 80 w 160"/>
                    <a:gd name="T11" fmla="*/ 44 h 158"/>
                    <a:gd name="T12" fmla="*/ 44 w 160"/>
                    <a:gd name="T13" fmla="*/ 79 h 158"/>
                    <a:gd name="T14" fmla="*/ 80 w 160"/>
                    <a:gd name="T15" fmla="*/ 115 h 158"/>
                    <a:gd name="T16" fmla="*/ 116 w 160"/>
                    <a:gd name="T17" fmla="*/ 79 h 158"/>
                    <a:gd name="T18" fmla="*/ 80 w 160"/>
                    <a:gd name="T19" fmla="*/ 4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0" h="158">
                      <a:moveTo>
                        <a:pt x="80" y="158"/>
                      </a:moveTo>
                      <a:cubicBezTo>
                        <a:pt x="36" y="158"/>
                        <a:pt x="0" y="123"/>
                        <a:pt x="0" y="79"/>
                      </a:cubicBezTo>
                      <a:cubicBezTo>
                        <a:pt x="0" y="36"/>
                        <a:pt x="36" y="0"/>
                        <a:pt x="80" y="0"/>
                      </a:cubicBezTo>
                      <a:cubicBezTo>
                        <a:pt x="124" y="0"/>
                        <a:pt x="160" y="36"/>
                        <a:pt x="160" y="79"/>
                      </a:cubicBezTo>
                      <a:cubicBezTo>
                        <a:pt x="160" y="123"/>
                        <a:pt x="124" y="158"/>
                        <a:pt x="80" y="158"/>
                      </a:cubicBezTo>
                      <a:close/>
                      <a:moveTo>
                        <a:pt x="80" y="44"/>
                      </a:moveTo>
                      <a:cubicBezTo>
                        <a:pt x="60" y="44"/>
                        <a:pt x="44" y="60"/>
                        <a:pt x="44" y="79"/>
                      </a:cubicBezTo>
                      <a:cubicBezTo>
                        <a:pt x="44" y="99"/>
                        <a:pt x="60" y="115"/>
                        <a:pt x="80" y="115"/>
                      </a:cubicBezTo>
                      <a:cubicBezTo>
                        <a:pt x="100" y="115"/>
                        <a:pt x="116" y="99"/>
                        <a:pt x="116" y="79"/>
                      </a:cubicBezTo>
                      <a:cubicBezTo>
                        <a:pt x="116" y="60"/>
                        <a:pt x="100" y="44"/>
                        <a:pt x="80" y="44"/>
                      </a:cubicBezTo>
                      <a:close/>
                    </a:path>
                  </a:pathLst>
                </a:custGeom>
                <a:solidFill>
                  <a:srgbClr val="DB72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6385" name="Group 16384">
              <a:extLst>
                <a:ext uri="{FF2B5EF4-FFF2-40B4-BE49-F238E27FC236}">
                  <a16:creationId xmlns:a16="http://schemas.microsoft.com/office/drawing/2014/main" id="{4C9BF0C3-3F0A-4E87-9FFC-7E55B4AADF5C}"/>
                </a:ext>
              </a:extLst>
            </p:cNvPr>
            <p:cNvGrpSpPr/>
            <p:nvPr/>
          </p:nvGrpSpPr>
          <p:grpSpPr>
            <a:xfrm>
              <a:off x="7883123" y="1840704"/>
              <a:ext cx="3554960" cy="2849360"/>
              <a:chOff x="7883123" y="1840704"/>
              <a:chExt cx="3554960" cy="284936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9D504A85-9C23-4A42-B1B9-0431AD52244A}"/>
                  </a:ext>
                </a:extLst>
              </p:cNvPr>
              <p:cNvGrpSpPr/>
              <p:nvPr/>
            </p:nvGrpSpPr>
            <p:grpSpPr>
              <a:xfrm>
                <a:off x="7883123" y="3666001"/>
                <a:ext cx="3554960" cy="1024063"/>
                <a:chOff x="2024205" y="1506062"/>
                <a:chExt cx="3554960" cy="1024063"/>
              </a:xfrm>
            </p:grpSpPr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A6CACEE6-68D1-4B90-B721-246B26D99EF6}"/>
                    </a:ext>
                  </a:extLst>
                </p:cNvPr>
                <p:cNvSpPr/>
                <p:nvPr/>
              </p:nvSpPr>
              <p:spPr>
                <a:xfrm>
                  <a:off x="2024205" y="1906172"/>
                  <a:ext cx="3554960" cy="62395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2200"/>
                    </a:lnSpc>
                  </a:pPr>
                  <a:r>
                    <a:rPr lang="en-US" sz="1200" b="1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Lorem Ipsum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 is simply dummy typesetting industry. Lorem</a:t>
                  </a:r>
                  <a:endParaRPr lang="en-US" sz="12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D0D91573-8E7B-4AA0-99A9-F0F7397BE36B}"/>
                    </a:ext>
                  </a:extLst>
                </p:cNvPr>
                <p:cNvSpPr txBox="1"/>
                <p:nvPr/>
              </p:nvSpPr>
              <p:spPr>
                <a:xfrm>
                  <a:off x="2786826" y="1506062"/>
                  <a:ext cx="202972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Roboto Slab" pitchFamily="2" charset="0"/>
                      <a:ea typeface="Roboto Slab" pitchFamily="2" charset="0"/>
                    </a:rPr>
                    <a:t>Title text demo</a:t>
                  </a:r>
                </a:p>
              </p:txBody>
            </p:sp>
          </p:grpSp>
          <p:grpSp>
            <p:nvGrpSpPr>
              <p:cNvPr id="16384" name="Group 16383">
                <a:extLst>
                  <a:ext uri="{FF2B5EF4-FFF2-40B4-BE49-F238E27FC236}">
                    <a16:creationId xmlns:a16="http://schemas.microsoft.com/office/drawing/2014/main" id="{761EF7FA-3860-4D95-BC9D-BD4BE0B723D3}"/>
                  </a:ext>
                </a:extLst>
              </p:cNvPr>
              <p:cNvGrpSpPr/>
              <p:nvPr/>
            </p:nvGrpSpPr>
            <p:grpSpPr>
              <a:xfrm>
                <a:off x="9088538" y="1840704"/>
                <a:ext cx="1144131" cy="1131799"/>
                <a:chOff x="8434388" y="1492251"/>
                <a:chExt cx="1325562" cy="1311275"/>
              </a:xfrm>
            </p:grpSpPr>
            <p:sp>
              <p:nvSpPr>
                <p:cNvPr id="14" name="Freeform 6">
                  <a:extLst>
                    <a:ext uri="{FF2B5EF4-FFF2-40B4-BE49-F238E27FC236}">
                      <a16:creationId xmlns:a16="http://schemas.microsoft.com/office/drawing/2014/main" id="{8F2F27A0-C40C-4676-AD88-2033E47C29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15425" y="2112963"/>
                  <a:ext cx="644525" cy="690563"/>
                </a:xfrm>
                <a:custGeom>
                  <a:avLst/>
                  <a:gdLst>
                    <a:gd name="T0" fmla="*/ 290 w 328"/>
                    <a:gd name="T1" fmla="*/ 158 h 352"/>
                    <a:gd name="T2" fmla="*/ 171 w 328"/>
                    <a:gd name="T3" fmla="*/ 133 h 352"/>
                    <a:gd name="T4" fmla="*/ 37 w 328"/>
                    <a:gd name="T5" fmla="*/ 0 h 352"/>
                    <a:gd name="T6" fmla="*/ 10 w 328"/>
                    <a:gd name="T7" fmla="*/ 27 h 352"/>
                    <a:gd name="T8" fmla="*/ 9 w 328"/>
                    <a:gd name="T9" fmla="*/ 30 h 352"/>
                    <a:gd name="T10" fmla="*/ 2 w 328"/>
                    <a:gd name="T11" fmla="*/ 52 h 352"/>
                    <a:gd name="T12" fmla="*/ 2 w 328"/>
                    <a:gd name="T13" fmla="*/ 56 h 352"/>
                    <a:gd name="T14" fmla="*/ 0 w 328"/>
                    <a:gd name="T15" fmla="*/ 91 h 352"/>
                    <a:gd name="T16" fmla="*/ 107 w 328"/>
                    <a:gd name="T17" fmla="*/ 196 h 352"/>
                    <a:gd name="T18" fmla="*/ 132 w 328"/>
                    <a:gd name="T19" fmla="*/ 314 h 352"/>
                    <a:gd name="T20" fmla="*/ 237 w 328"/>
                    <a:gd name="T21" fmla="*/ 343 h 352"/>
                    <a:gd name="T22" fmla="*/ 240 w 328"/>
                    <a:gd name="T23" fmla="*/ 341 h 352"/>
                    <a:gd name="T24" fmla="*/ 241 w 328"/>
                    <a:gd name="T25" fmla="*/ 339 h 352"/>
                    <a:gd name="T26" fmla="*/ 240 w 328"/>
                    <a:gd name="T27" fmla="*/ 334 h 352"/>
                    <a:gd name="T28" fmla="*/ 171 w 328"/>
                    <a:gd name="T29" fmla="*/ 266 h 352"/>
                    <a:gd name="T30" fmla="*/ 241 w 328"/>
                    <a:gd name="T31" fmla="*/ 197 h 352"/>
                    <a:gd name="T32" fmla="*/ 310 w 328"/>
                    <a:gd name="T33" fmla="*/ 265 h 352"/>
                    <a:gd name="T34" fmla="*/ 315 w 328"/>
                    <a:gd name="T35" fmla="*/ 266 h 352"/>
                    <a:gd name="T36" fmla="*/ 318 w 328"/>
                    <a:gd name="T37" fmla="*/ 265 h 352"/>
                    <a:gd name="T38" fmla="*/ 319 w 328"/>
                    <a:gd name="T39" fmla="*/ 262 h 352"/>
                    <a:gd name="T40" fmla="*/ 290 w 328"/>
                    <a:gd name="T41" fmla="*/ 158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28" h="352">
                      <a:moveTo>
                        <a:pt x="290" y="158"/>
                      </a:moveTo>
                      <a:cubicBezTo>
                        <a:pt x="258" y="126"/>
                        <a:pt x="211" y="118"/>
                        <a:pt x="171" y="133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9" y="28"/>
                        <a:pt x="8" y="29"/>
                        <a:pt x="9" y="30"/>
                      </a:cubicBezTo>
                      <a:cubicBezTo>
                        <a:pt x="9" y="38"/>
                        <a:pt x="7" y="45"/>
                        <a:pt x="2" y="52"/>
                      </a:cubicBezTo>
                      <a:cubicBezTo>
                        <a:pt x="2" y="53"/>
                        <a:pt x="2" y="54"/>
                        <a:pt x="2" y="56"/>
                      </a:cubicBezTo>
                      <a:cubicBezTo>
                        <a:pt x="10" y="67"/>
                        <a:pt x="9" y="82"/>
                        <a:pt x="0" y="91"/>
                      </a:cubicBezTo>
                      <a:cubicBezTo>
                        <a:pt x="107" y="196"/>
                        <a:pt x="107" y="196"/>
                        <a:pt x="107" y="196"/>
                      </a:cubicBezTo>
                      <a:cubicBezTo>
                        <a:pt x="92" y="236"/>
                        <a:pt x="100" y="282"/>
                        <a:pt x="132" y="314"/>
                      </a:cubicBezTo>
                      <a:cubicBezTo>
                        <a:pt x="160" y="341"/>
                        <a:pt x="199" y="352"/>
                        <a:pt x="237" y="343"/>
                      </a:cubicBezTo>
                      <a:cubicBezTo>
                        <a:pt x="238" y="343"/>
                        <a:pt x="239" y="342"/>
                        <a:pt x="240" y="341"/>
                      </a:cubicBezTo>
                      <a:cubicBezTo>
                        <a:pt x="240" y="341"/>
                        <a:pt x="241" y="340"/>
                        <a:pt x="241" y="339"/>
                      </a:cubicBezTo>
                      <a:cubicBezTo>
                        <a:pt x="242" y="337"/>
                        <a:pt x="241" y="335"/>
                        <a:pt x="240" y="334"/>
                      </a:cubicBezTo>
                      <a:cubicBezTo>
                        <a:pt x="171" y="266"/>
                        <a:pt x="171" y="266"/>
                        <a:pt x="171" y="266"/>
                      </a:cubicBezTo>
                      <a:cubicBezTo>
                        <a:pt x="241" y="197"/>
                        <a:pt x="241" y="197"/>
                        <a:pt x="241" y="197"/>
                      </a:cubicBezTo>
                      <a:cubicBezTo>
                        <a:pt x="310" y="265"/>
                        <a:pt x="310" y="265"/>
                        <a:pt x="310" y="265"/>
                      </a:cubicBezTo>
                      <a:cubicBezTo>
                        <a:pt x="311" y="266"/>
                        <a:pt x="313" y="267"/>
                        <a:pt x="315" y="266"/>
                      </a:cubicBezTo>
                      <a:cubicBezTo>
                        <a:pt x="316" y="266"/>
                        <a:pt x="317" y="265"/>
                        <a:pt x="318" y="265"/>
                      </a:cubicBezTo>
                      <a:cubicBezTo>
                        <a:pt x="318" y="264"/>
                        <a:pt x="319" y="263"/>
                        <a:pt x="319" y="262"/>
                      </a:cubicBezTo>
                      <a:cubicBezTo>
                        <a:pt x="328" y="224"/>
                        <a:pt x="317" y="185"/>
                        <a:pt x="290" y="158"/>
                      </a:cubicBezTo>
                      <a:close/>
                    </a:path>
                  </a:pathLst>
                </a:custGeom>
                <a:solidFill>
                  <a:srgbClr val="FF95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7">
                  <a:extLst>
                    <a:ext uri="{FF2B5EF4-FFF2-40B4-BE49-F238E27FC236}">
                      <a16:creationId xmlns:a16="http://schemas.microsoft.com/office/drawing/2014/main" id="{12BD1604-7D3F-43FE-B59A-3E146AE69D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34388" y="1492251"/>
                  <a:ext cx="698500" cy="638175"/>
                </a:xfrm>
                <a:custGeom>
                  <a:avLst/>
                  <a:gdLst>
                    <a:gd name="T0" fmla="*/ 282 w 355"/>
                    <a:gd name="T1" fmla="*/ 317 h 324"/>
                    <a:gd name="T2" fmla="*/ 299 w 355"/>
                    <a:gd name="T3" fmla="*/ 322 h 324"/>
                    <a:gd name="T4" fmla="*/ 301 w 355"/>
                    <a:gd name="T5" fmla="*/ 323 h 324"/>
                    <a:gd name="T6" fmla="*/ 303 w 355"/>
                    <a:gd name="T7" fmla="*/ 322 h 324"/>
                    <a:gd name="T8" fmla="*/ 322 w 355"/>
                    <a:gd name="T9" fmla="*/ 316 h 324"/>
                    <a:gd name="T10" fmla="*/ 325 w 355"/>
                    <a:gd name="T11" fmla="*/ 316 h 324"/>
                    <a:gd name="T12" fmla="*/ 326 w 355"/>
                    <a:gd name="T13" fmla="*/ 316 h 324"/>
                    <a:gd name="T14" fmla="*/ 328 w 355"/>
                    <a:gd name="T15" fmla="*/ 315 h 324"/>
                    <a:gd name="T16" fmla="*/ 355 w 355"/>
                    <a:gd name="T17" fmla="*/ 288 h 324"/>
                    <a:gd name="T18" fmla="*/ 221 w 355"/>
                    <a:gd name="T19" fmla="*/ 155 h 324"/>
                    <a:gd name="T20" fmla="*/ 196 w 355"/>
                    <a:gd name="T21" fmla="*/ 38 h 324"/>
                    <a:gd name="T22" fmla="*/ 91 w 355"/>
                    <a:gd name="T23" fmla="*/ 9 h 324"/>
                    <a:gd name="T24" fmla="*/ 88 w 355"/>
                    <a:gd name="T25" fmla="*/ 10 h 324"/>
                    <a:gd name="T26" fmla="*/ 87 w 355"/>
                    <a:gd name="T27" fmla="*/ 13 h 324"/>
                    <a:gd name="T28" fmla="*/ 88 w 355"/>
                    <a:gd name="T29" fmla="*/ 18 h 324"/>
                    <a:gd name="T30" fmla="*/ 157 w 355"/>
                    <a:gd name="T31" fmla="*/ 86 h 324"/>
                    <a:gd name="T32" fmla="*/ 87 w 355"/>
                    <a:gd name="T33" fmla="*/ 155 h 324"/>
                    <a:gd name="T34" fmla="*/ 19 w 355"/>
                    <a:gd name="T35" fmla="*/ 87 h 324"/>
                    <a:gd name="T36" fmla="*/ 13 w 355"/>
                    <a:gd name="T37" fmla="*/ 86 h 324"/>
                    <a:gd name="T38" fmla="*/ 11 w 355"/>
                    <a:gd name="T39" fmla="*/ 87 h 324"/>
                    <a:gd name="T40" fmla="*/ 9 w 355"/>
                    <a:gd name="T41" fmla="*/ 90 h 324"/>
                    <a:gd name="T42" fmla="*/ 39 w 355"/>
                    <a:gd name="T43" fmla="*/ 194 h 324"/>
                    <a:gd name="T44" fmla="*/ 157 w 355"/>
                    <a:gd name="T45" fmla="*/ 219 h 324"/>
                    <a:gd name="T46" fmla="*/ 264 w 355"/>
                    <a:gd name="T47" fmla="*/ 324 h 324"/>
                    <a:gd name="T48" fmla="*/ 282 w 355"/>
                    <a:gd name="T49" fmla="*/ 317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55" h="324">
                      <a:moveTo>
                        <a:pt x="282" y="317"/>
                      </a:moveTo>
                      <a:cubicBezTo>
                        <a:pt x="288" y="317"/>
                        <a:pt x="294" y="319"/>
                        <a:pt x="299" y="322"/>
                      </a:cubicBezTo>
                      <a:cubicBezTo>
                        <a:pt x="300" y="323"/>
                        <a:pt x="301" y="323"/>
                        <a:pt x="301" y="323"/>
                      </a:cubicBezTo>
                      <a:cubicBezTo>
                        <a:pt x="302" y="323"/>
                        <a:pt x="303" y="323"/>
                        <a:pt x="303" y="322"/>
                      </a:cubicBezTo>
                      <a:cubicBezTo>
                        <a:pt x="309" y="318"/>
                        <a:pt x="315" y="316"/>
                        <a:pt x="322" y="316"/>
                      </a:cubicBezTo>
                      <a:cubicBezTo>
                        <a:pt x="323" y="316"/>
                        <a:pt x="324" y="316"/>
                        <a:pt x="325" y="316"/>
                      </a:cubicBezTo>
                      <a:cubicBezTo>
                        <a:pt x="326" y="316"/>
                        <a:pt x="326" y="316"/>
                        <a:pt x="326" y="316"/>
                      </a:cubicBezTo>
                      <a:cubicBezTo>
                        <a:pt x="327" y="316"/>
                        <a:pt x="328" y="316"/>
                        <a:pt x="328" y="315"/>
                      </a:cubicBezTo>
                      <a:cubicBezTo>
                        <a:pt x="355" y="288"/>
                        <a:pt x="355" y="288"/>
                        <a:pt x="355" y="288"/>
                      </a:cubicBezTo>
                      <a:cubicBezTo>
                        <a:pt x="221" y="155"/>
                        <a:pt x="221" y="155"/>
                        <a:pt x="221" y="155"/>
                      </a:cubicBezTo>
                      <a:cubicBezTo>
                        <a:pt x="236" y="116"/>
                        <a:pt x="228" y="70"/>
                        <a:pt x="196" y="38"/>
                      </a:cubicBezTo>
                      <a:cubicBezTo>
                        <a:pt x="168" y="11"/>
                        <a:pt x="129" y="0"/>
                        <a:pt x="91" y="9"/>
                      </a:cubicBezTo>
                      <a:cubicBezTo>
                        <a:pt x="90" y="9"/>
                        <a:pt x="89" y="10"/>
                        <a:pt x="88" y="10"/>
                      </a:cubicBezTo>
                      <a:cubicBezTo>
                        <a:pt x="88" y="11"/>
                        <a:pt x="87" y="12"/>
                        <a:pt x="87" y="13"/>
                      </a:cubicBezTo>
                      <a:cubicBezTo>
                        <a:pt x="86" y="15"/>
                        <a:pt x="87" y="17"/>
                        <a:pt x="88" y="18"/>
                      </a:cubicBezTo>
                      <a:cubicBezTo>
                        <a:pt x="157" y="86"/>
                        <a:pt x="157" y="86"/>
                        <a:pt x="157" y="86"/>
                      </a:cubicBezTo>
                      <a:cubicBezTo>
                        <a:pt x="87" y="155"/>
                        <a:pt x="87" y="155"/>
                        <a:pt x="87" y="155"/>
                      </a:cubicBezTo>
                      <a:cubicBezTo>
                        <a:pt x="19" y="87"/>
                        <a:pt x="19" y="87"/>
                        <a:pt x="19" y="87"/>
                      </a:cubicBezTo>
                      <a:cubicBezTo>
                        <a:pt x="17" y="86"/>
                        <a:pt x="15" y="85"/>
                        <a:pt x="13" y="86"/>
                      </a:cubicBezTo>
                      <a:cubicBezTo>
                        <a:pt x="12" y="86"/>
                        <a:pt x="11" y="87"/>
                        <a:pt x="11" y="87"/>
                      </a:cubicBezTo>
                      <a:cubicBezTo>
                        <a:pt x="10" y="88"/>
                        <a:pt x="9" y="89"/>
                        <a:pt x="9" y="90"/>
                      </a:cubicBezTo>
                      <a:cubicBezTo>
                        <a:pt x="0" y="127"/>
                        <a:pt x="11" y="166"/>
                        <a:pt x="39" y="194"/>
                      </a:cubicBezTo>
                      <a:cubicBezTo>
                        <a:pt x="71" y="225"/>
                        <a:pt x="117" y="234"/>
                        <a:pt x="157" y="219"/>
                      </a:cubicBezTo>
                      <a:cubicBezTo>
                        <a:pt x="264" y="324"/>
                        <a:pt x="264" y="324"/>
                        <a:pt x="264" y="324"/>
                      </a:cubicBezTo>
                      <a:cubicBezTo>
                        <a:pt x="269" y="320"/>
                        <a:pt x="275" y="317"/>
                        <a:pt x="282" y="317"/>
                      </a:cubicBezTo>
                      <a:close/>
                    </a:path>
                  </a:pathLst>
                </a:custGeom>
                <a:solidFill>
                  <a:srgbClr val="FF95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8">
                  <a:extLst>
                    <a:ext uri="{FF2B5EF4-FFF2-40B4-BE49-F238E27FC236}">
                      <a16:creationId xmlns:a16="http://schemas.microsoft.com/office/drawing/2014/main" id="{06092234-8CB8-486F-8A9C-DC8F4986F8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10638" y="2192338"/>
                  <a:ext cx="141288" cy="141288"/>
                </a:xfrm>
                <a:custGeom>
                  <a:avLst/>
                  <a:gdLst>
                    <a:gd name="T0" fmla="*/ 10 w 72"/>
                    <a:gd name="T1" fmla="*/ 24 h 72"/>
                    <a:gd name="T2" fmla="*/ 48 w 72"/>
                    <a:gd name="T3" fmla="*/ 61 h 72"/>
                    <a:gd name="T4" fmla="*/ 55 w 72"/>
                    <a:gd name="T5" fmla="*/ 72 h 72"/>
                    <a:gd name="T6" fmla="*/ 72 w 72"/>
                    <a:gd name="T7" fmla="*/ 55 h 72"/>
                    <a:gd name="T8" fmla="*/ 61 w 72"/>
                    <a:gd name="T9" fmla="*/ 48 h 72"/>
                    <a:gd name="T10" fmla="*/ 23 w 72"/>
                    <a:gd name="T11" fmla="*/ 11 h 72"/>
                    <a:gd name="T12" fmla="*/ 16 w 72"/>
                    <a:gd name="T13" fmla="*/ 0 h 72"/>
                    <a:gd name="T14" fmla="*/ 0 w 72"/>
                    <a:gd name="T15" fmla="*/ 17 h 72"/>
                    <a:gd name="T16" fmla="*/ 10 w 72"/>
                    <a:gd name="T17" fmla="*/ 2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72">
                      <a:moveTo>
                        <a:pt x="10" y="24"/>
                      </a:move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52" y="64"/>
                        <a:pt x="54" y="68"/>
                        <a:pt x="55" y="72"/>
                      </a:cubicBezTo>
                      <a:cubicBezTo>
                        <a:pt x="72" y="55"/>
                        <a:pt x="72" y="55"/>
                        <a:pt x="72" y="55"/>
                      </a:cubicBezTo>
                      <a:cubicBezTo>
                        <a:pt x="68" y="54"/>
                        <a:pt x="64" y="51"/>
                        <a:pt x="61" y="48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0" y="8"/>
                        <a:pt x="18" y="4"/>
                        <a:pt x="16" y="0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4" y="18"/>
                        <a:pt x="7" y="20"/>
                        <a:pt x="10" y="24"/>
                      </a:cubicBezTo>
                      <a:close/>
                    </a:path>
                  </a:pathLst>
                </a:custGeom>
                <a:solidFill>
                  <a:srgbClr val="445E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9">
                  <a:extLst>
                    <a:ext uri="{FF2B5EF4-FFF2-40B4-BE49-F238E27FC236}">
                      <a16:creationId xmlns:a16="http://schemas.microsoft.com/office/drawing/2014/main" id="{903B3003-DBC6-4308-A978-DE9F9A0BD9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20175" y="1539876"/>
                  <a:ext cx="690563" cy="684213"/>
                </a:xfrm>
                <a:custGeom>
                  <a:avLst/>
                  <a:gdLst>
                    <a:gd name="T0" fmla="*/ 349 w 351"/>
                    <a:gd name="T1" fmla="*/ 23 h 348"/>
                    <a:gd name="T2" fmla="*/ 329 w 351"/>
                    <a:gd name="T3" fmla="*/ 3 h 348"/>
                    <a:gd name="T4" fmla="*/ 320 w 351"/>
                    <a:gd name="T5" fmla="*/ 2 h 348"/>
                    <a:gd name="T6" fmla="*/ 276 w 351"/>
                    <a:gd name="T7" fmla="*/ 23 h 348"/>
                    <a:gd name="T8" fmla="*/ 268 w 351"/>
                    <a:gd name="T9" fmla="*/ 30 h 348"/>
                    <a:gd name="T10" fmla="*/ 249 w 351"/>
                    <a:gd name="T11" fmla="*/ 70 h 348"/>
                    <a:gd name="T12" fmla="*/ 28 w 351"/>
                    <a:gd name="T13" fmla="*/ 289 h 348"/>
                    <a:gd name="T14" fmla="*/ 0 w 351"/>
                    <a:gd name="T15" fmla="*/ 298 h 348"/>
                    <a:gd name="T16" fmla="*/ 7 w 351"/>
                    <a:gd name="T17" fmla="*/ 303 h 348"/>
                    <a:gd name="T18" fmla="*/ 45 w 351"/>
                    <a:gd name="T19" fmla="*/ 341 h 348"/>
                    <a:gd name="T20" fmla="*/ 51 w 351"/>
                    <a:gd name="T21" fmla="*/ 348 h 348"/>
                    <a:gd name="T22" fmla="*/ 60 w 351"/>
                    <a:gd name="T23" fmla="*/ 321 h 348"/>
                    <a:gd name="T24" fmla="*/ 281 w 351"/>
                    <a:gd name="T25" fmla="*/ 102 h 348"/>
                    <a:gd name="T26" fmla="*/ 321 w 351"/>
                    <a:gd name="T27" fmla="*/ 83 h 348"/>
                    <a:gd name="T28" fmla="*/ 329 w 351"/>
                    <a:gd name="T29" fmla="*/ 75 h 348"/>
                    <a:gd name="T30" fmla="*/ 350 w 351"/>
                    <a:gd name="T31" fmla="*/ 32 h 348"/>
                    <a:gd name="T32" fmla="*/ 349 w 351"/>
                    <a:gd name="T33" fmla="*/ 23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1" h="348">
                      <a:moveTo>
                        <a:pt x="349" y="23"/>
                      </a:moveTo>
                      <a:cubicBezTo>
                        <a:pt x="329" y="3"/>
                        <a:pt x="329" y="3"/>
                        <a:pt x="329" y="3"/>
                      </a:cubicBezTo>
                      <a:cubicBezTo>
                        <a:pt x="327" y="1"/>
                        <a:pt x="323" y="0"/>
                        <a:pt x="320" y="2"/>
                      </a:cubicBezTo>
                      <a:cubicBezTo>
                        <a:pt x="276" y="23"/>
                        <a:pt x="276" y="23"/>
                        <a:pt x="276" y="23"/>
                      </a:cubicBezTo>
                      <a:cubicBezTo>
                        <a:pt x="273" y="24"/>
                        <a:pt x="270" y="28"/>
                        <a:pt x="268" y="30"/>
                      </a:cubicBezTo>
                      <a:cubicBezTo>
                        <a:pt x="249" y="70"/>
                        <a:pt x="249" y="70"/>
                        <a:pt x="249" y="70"/>
                      </a:cubicBezTo>
                      <a:cubicBezTo>
                        <a:pt x="28" y="289"/>
                        <a:pt x="28" y="289"/>
                        <a:pt x="28" y="289"/>
                      </a:cubicBezTo>
                      <a:cubicBezTo>
                        <a:pt x="18" y="288"/>
                        <a:pt x="8" y="291"/>
                        <a:pt x="0" y="298"/>
                      </a:cubicBezTo>
                      <a:cubicBezTo>
                        <a:pt x="3" y="299"/>
                        <a:pt x="5" y="301"/>
                        <a:pt x="7" y="303"/>
                      </a:cubicBezTo>
                      <a:cubicBezTo>
                        <a:pt x="45" y="341"/>
                        <a:pt x="45" y="341"/>
                        <a:pt x="45" y="341"/>
                      </a:cubicBezTo>
                      <a:cubicBezTo>
                        <a:pt x="48" y="343"/>
                        <a:pt x="49" y="345"/>
                        <a:pt x="51" y="348"/>
                      </a:cubicBezTo>
                      <a:cubicBezTo>
                        <a:pt x="58" y="340"/>
                        <a:pt x="61" y="330"/>
                        <a:pt x="60" y="321"/>
                      </a:cubicBezTo>
                      <a:cubicBezTo>
                        <a:pt x="281" y="102"/>
                        <a:pt x="281" y="102"/>
                        <a:pt x="281" y="102"/>
                      </a:cubicBezTo>
                      <a:cubicBezTo>
                        <a:pt x="321" y="83"/>
                        <a:pt x="321" y="83"/>
                        <a:pt x="321" y="83"/>
                      </a:cubicBezTo>
                      <a:cubicBezTo>
                        <a:pt x="324" y="81"/>
                        <a:pt x="327" y="78"/>
                        <a:pt x="329" y="75"/>
                      </a:cubicBezTo>
                      <a:cubicBezTo>
                        <a:pt x="350" y="32"/>
                        <a:pt x="350" y="32"/>
                        <a:pt x="350" y="32"/>
                      </a:cubicBezTo>
                      <a:cubicBezTo>
                        <a:pt x="351" y="29"/>
                        <a:pt x="351" y="25"/>
                        <a:pt x="349" y="23"/>
                      </a:cubicBezTo>
                      <a:close/>
                    </a:path>
                  </a:pathLst>
                </a:custGeom>
                <a:solidFill>
                  <a:srgbClr val="445E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0">
                  <a:extLst>
                    <a:ext uri="{FF2B5EF4-FFF2-40B4-BE49-F238E27FC236}">
                      <a16:creationId xmlns:a16="http://schemas.microsoft.com/office/drawing/2014/main" id="{CE997EBE-B8A9-4BCD-8BB5-AB1D3A5893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1750" y="2101851"/>
                  <a:ext cx="222250" cy="219075"/>
                </a:xfrm>
                <a:custGeom>
                  <a:avLst/>
                  <a:gdLst>
                    <a:gd name="T0" fmla="*/ 100 w 113"/>
                    <a:gd name="T1" fmla="*/ 99 h 111"/>
                    <a:gd name="T2" fmla="*/ 53 w 113"/>
                    <a:gd name="T3" fmla="*/ 97 h 111"/>
                    <a:gd name="T4" fmla="*/ 15 w 113"/>
                    <a:gd name="T5" fmla="*/ 59 h 111"/>
                    <a:gd name="T6" fmla="*/ 13 w 113"/>
                    <a:gd name="T7" fmla="*/ 12 h 111"/>
                    <a:gd name="T8" fmla="*/ 60 w 113"/>
                    <a:gd name="T9" fmla="*/ 15 h 111"/>
                    <a:gd name="T10" fmla="*/ 98 w 113"/>
                    <a:gd name="T11" fmla="*/ 52 h 111"/>
                    <a:gd name="T12" fmla="*/ 100 w 113"/>
                    <a:gd name="T13" fmla="*/ 99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3" h="111">
                      <a:moveTo>
                        <a:pt x="100" y="99"/>
                      </a:moveTo>
                      <a:cubicBezTo>
                        <a:pt x="88" y="111"/>
                        <a:pt x="66" y="110"/>
                        <a:pt x="53" y="97"/>
                      </a:cubicBezTo>
                      <a:cubicBezTo>
                        <a:pt x="15" y="59"/>
                        <a:pt x="15" y="59"/>
                        <a:pt x="15" y="59"/>
                      </a:cubicBezTo>
                      <a:cubicBezTo>
                        <a:pt x="1" y="46"/>
                        <a:pt x="0" y="25"/>
                        <a:pt x="13" y="12"/>
                      </a:cubicBezTo>
                      <a:cubicBezTo>
                        <a:pt x="25" y="0"/>
                        <a:pt x="46" y="1"/>
                        <a:pt x="60" y="15"/>
                      </a:cubicBezTo>
                      <a:cubicBezTo>
                        <a:pt x="98" y="52"/>
                        <a:pt x="98" y="52"/>
                        <a:pt x="98" y="52"/>
                      </a:cubicBezTo>
                      <a:cubicBezTo>
                        <a:pt x="112" y="66"/>
                        <a:pt x="113" y="87"/>
                        <a:pt x="100" y="99"/>
                      </a:cubicBezTo>
                      <a:close/>
                    </a:path>
                  </a:pathLst>
                </a:custGeom>
                <a:solidFill>
                  <a:srgbClr val="293D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11">
                  <a:extLst>
                    <a:ext uri="{FF2B5EF4-FFF2-40B4-BE49-F238E27FC236}">
                      <a16:creationId xmlns:a16="http://schemas.microsoft.com/office/drawing/2014/main" id="{0408B668-F7B4-427C-BAFC-2930535093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1538" y="2208213"/>
                  <a:ext cx="546100" cy="539750"/>
                </a:xfrm>
                <a:custGeom>
                  <a:avLst/>
                  <a:gdLst>
                    <a:gd name="T0" fmla="*/ 101 w 278"/>
                    <a:gd name="T1" fmla="*/ 261 h 274"/>
                    <a:gd name="T2" fmla="*/ 51 w 278"/>
                    <a:gd name="T3" fmla="*/ 261 h 274"/>
                    <a:gd name="T4" fmla="*/ 13 w 278"/>
                    <a:gd name="T5" fmla="*/ 223 h 274"/>
                    <a:gd name="T6" fmla="*/ 13 w 278"/>
                    <a:gd name="T7" fmla="*/ 174 h 274"/>
                    <a:gd name="T8" fmla="*/ 176 w 278"/>
                    <a:gd name="T9" fmla="*/ 13 h 274"/>
                    <a:gd name="T10" fmla="*/ 226 w 278"/>
                    <a:gd name="T11" fmla="*/ 13 h 274"/>
                    <a:gd name="T12" fmla="*/ 264 w 278"/>
                    <a:gd name="T13" fmla="*/ 51 h 274"/>
                    <a:gd name="T14" fmla="*/ 264 w 278"/>
                    <a:gd name="T15" fmla="*/ 100 h 274"/>
                    <a:gd name="T16" fmla="*/ 101 w 278"/>
                    <a:gd name="T17" fmla="*/ 261 h 274"/>
                    <a:gd name="T18" fmla="*/ 101 w 278"/>
                    <a:gd name="T19" fmla="*/ 26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8" h="274">
                      <a:moveTo>
                        <a:pt x="101" y="261"/>
                      </a:moveTo>
                      <a:cubicBezTo>
                        <a:pt x="87" y="274"/>
                        <a:pt x="65" y="274"/>
                        <a:pt x="51" y="261"/>
                      </a:cubicBezTo>
                      <a:cubicBezTo>
                        <a:pt x="13" y="223"/>
                        <a:pt x="13" y="223"/>
                        <a:pt x="13" y="223"/>
                      </a:cubicBezTo>
                      <a:cubicBezTo>
                        <a:pt x="0" y="210"/>
                        <a:pt x="0" y="188"/>
                        <a:pt x="13" y="174"/>
                      </a:cubicBezTo>
                      <a:cubicBezTo>
                        <a:pt x="176" y="13"/>
                        <a:pt x="176" y="13"/>
                        <a:pt x="176" y="13"/>
                      </a:cubicBezTo>
                      <a:cubicBezTo>
                        <a:pt x="190" y="0"/>
                        <a:pt x="212" y="0"/>
                        <a:pt x="226" y="13"/>
                      </a:cubicBezTo>
                      <a:cubicBezTo>
                        <a:pt x="264" y="51"/>
                        <a:pt x="264" y="51"/>
                        <a:pt x="264" y="51"/>
                      </a:cubicBezTo>
                      <a:cubicBezTo>
                        <a:pt x="278" y="64"/>
                        <a:pt x="278" y="86"/>
                        <a:pt x="264" y="100"/>
                      </a:cubicBezTo>
                      <a:cubicBezTo>
                        <a:pt x="101" y="261"/>
                        <a:pt x="101" y="261"/>
                        <a:pt x="101" y="261"/>
                      </a:cubicBezTo>
                      <a:cubicBezTo>
                        <a:pt x="101" y="261"/>
                        <a:pt x="101" y="261"/>
                        <a:pt x="101" y="261"/>
                      </a:cubicBezTo>
                      <a:close/>
                    </a:path>
                  </a:pathLst>
                </a:custGeom>
                <a:solidFill>
                  <a:srgbClr val="293D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2">
                  <a:extLst>
                    <a:ext uri="{FF2B5EF4-FFF2-40B4-BE49-F238E27FC236}">
                      <a16:creationId xmlns:a16="http://schemas.microsoft.com/office/drawing/2014/main" id="{658864BB-A985-408F-B308-63B7DC0A34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1538" y="2208213"/>
                  <a:ext cx="454025" cy="539750"/>
                </a:xfrm>
                <a:custGeom>
                  <a:avLst/>
                  <a:gdLst>
                    <a:gd name="T0" fmla="*/ 72 w 231"/>
                    <a:gd name="T1" fmla="*/ 223 h 274"/>
                    <a:gd name="T2" fmla="*/ 72 w 231"/>
                    <a:gd name="T3" fmla="*/ 174 h 274"/>
                    <a:gd name="T4" fmla="*/ 231 w 231"/>
                    <a:gd name="T5" fmla="*/ 18 h 274"/>
                    <a:gd name="T6" fmla="*/ 226 w 231"/>
                    <a:gd name="T7" fmla="*/ 13 h 274"/>
                    <a:gd name="T8" fmla="*/ 176 w 231"/>
                    <a:gd name="T9" fmla="*/ 13 h 274"/>
                    <a:gd name="T10" fmla="*/ 13 w 231"/>
                    <a:gd name="T11" fmla="*/ 174 h 274"/>
                    <a:gd name="T12" fmla="*/ 13 w 231"/>
                    <a:gd name="T13" fmla="*/ 223 h 274"/>
                    <a:gd name="T14" fmla="*/ 51 w 231"/>
                    <a:gd name="T15" fmla="*/ 261 h 274"/>
                    <a:gd name="T16" fmla="*/ 101 w 231"/>
                    <a:gd name="T17" fmla="*/ 261 h 274"/>
                    <a:gd name="T18" fmla="*/ 106 w 231"/>
                    <a:gd name="T19" fmla="*/ 256 h 274"/>
                    <a:gd name="T20" fmla="*/ 72 w 231"/>
                    <a:gd name="T21" fmla="*/ 223 h 274"/>
                    <a:gd name="T22" fmla="*/ 72 w 231"/>
                    <a:gd name="T23" fmla="*/ 22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1" h="274">
                      <a:moveTo>
                        <a:pt x="72" y="223"/>
                      </a:moveTo>
                      <a:cubicBezTo>
                        <a:pt x="59" y="210"/>
                        <a:pt x="59" y="188"/>
                        <a:pt x="72" y="174"/>
                      </a:cubicBezTo>
                      <a:cubicBezTo>
                        <a:pt x="231" y="18"/>
                        <a:pt x="231" y="18"/>
                        <a:pt x="231" y="18"/>
                      </a:cubicBezTo>
                      <a:cubicBezTo>
                        <a:pt x="226" y="13"/>
                        <a:pt x="226" y="13"/>
                        <a:pt x="226" y="13"/>
                      </a:cubicBezTo>
                      <a:cubicBezTo>
                        <a:pt x="212" y="0"/>
                        <a:pt x="190" y="0"/>
                        <a:pt x="176" y="13"/>
                      </a:cubicBezTo>
                      <a:cubicBezTo>
                        <a:pt x="13" y="174"/>
                        <a:pt x="13" y="174"/>
                        <a:pt x="13" y="174"/>
                      </a:cubicBezTo>
                      <a:cubicBezTo>
                        <a:pt x="0" y="188"/>
                        <a:pt x="0" y="210"/>
                        <a:pt x="13" y="223"/>
                      </a:cubicBezTo>
                      <a:cubicBezTo>
                        <a:pt x="51" y="261"/>
                        <a:pt x="51" y="261"/>
                        <a:pt x="51" y="261"/>
                      </a:cubicBezTo>
                      <a:cubicBezTo>
                        <a:pt x="65" y="274"/>
                        <a:pt x="87" y="274"/>
                        <a:pt x="101" y="261"/>
                      </a:cubicBezTo>
                      <a:cubicBezTo>
                        <a:pt x="106" y="256"/>
                        <a:pt x="106" y="256"/>
                        <a:pt x="106" y="256"/>
                      </a:cubicBezTo>
                      <a:cubicBezTo>
                        <a:pt x="72" y="223"/>
                        <a:pt x="72" y="223"/>
                        <a:pt x="72" y="223"/>
                      </a:cubicBezTo>
                      <a:cubicBezTo>
                        <a:pt x="72" y="223"/>
                        <a:pt x="72" y="223"/>
                        <a:pt x="72" y="223"/>
                      </a:cubicBezTo>
                      <a:close/>
                    </a:path>
                  </a:pathLst>
                </a:custGeom>
                <a:solidFill>
                  <a:srgbClr val="1A2B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3">
                  <a:extLst>
                    <a:ext uri="{FF2B5EF4-FFF2-40B4-BE49-F238E27FC236}">
                      <a16:creationId xmlns:a16="http://schemas.microsoft.com/office/drawing/2014/main" id="{FF544875-4A6D-4047-A868-5ADF4A462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1750" y="2101851"/>
                  <a:ext cx="163513" cy="161925"/>
                </a:xfrm>
                <a:custGeom>
                  <a:avLst/>
                  <a:gdLst>
                    <a:gd name="T0" fmla="*/ 35 w 83"/>
                    <a:gd name="T1" fmla="*/ 35 h 82"/>
                    <a:gd name="T2" fmla="*/ 83 w 83"/>
                    <a:gd name="T3" fmla="*/ 37 h 82"/>
                    <a:gd name="T4" fmla="*/ 60 w 83"/>
                    <a:gd name="T5" fmla="*/ 15 h 82"/>
                    <a:gd name="T6" fmla="*/ 13 w 83"/>
                    <a:gd name="T7" fmla="*/ 12 h 82"/>
                    <a:gd name="T8" fmla="*/ 15 w 83"/>
                    <a:gd name="T9" fmla="*/ 59 h 82"/>
                    <a:gd name="T10" fmla="*/ 38 w 83"/>
                    <a:gd name="T11" fmla="*/ 82 h 82"/>
                    <a:gd name="T12" fmla="*/ 35 w 83"/>
                    <a:gd name="T13" fmla="*/ 35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82">
                      <a:moveTo>
                        <a:pt x="35" y="35"/>
                      </a:moveTo>
                      <a:cubicBezTo>
                        <a:pt x="48" y="23"/>
                        <a:pt x="69" y="24"/>
                        <a:pt x="83" y="37"/>
                      </a:cubicBezTo>
                      <a:cubicBezTo>
                        <a:pt x="60" y="15"/>
                        <a:pt x="60" y="15"/>
                        <a:pt x="60" y="15"/>
                      </a:cubicBezTo>
                      <a:cubicBezTo>
                        <a:pt x="46" y="1"/>
                        <a:pt x="25" y="0"/>
                        <a:pt x="13" y="12"/>
                      </a:cubicBezTo>
                      <a:cubicBezTo>
                        <a:pt x="0" y="25"/>
                        <a:pt x="1" y="46"/>
                        <a:pt x="15" y="59"/>
                      </a:cubicBezTo>
                      <a:cubicBezTo>
                        <a:pt x="38" y="82"/>
                        <a:pt x="38" y="82"/>
                        <a:pt x="38" y="82"/>
                      </a:cubicBezTo>
                      <a:cubicBezTo>
                        <a:pt x="24" y="68"/>
                        <a:pt x="23" y="47"/>
                        <a:pt x="35" y="35"/>
                      </a:cubicBezTo>
                      <a:close/>
                    </a:path>
                  </a:pathLst>
                </a:custGeom>
                <a:solidFill>
                  <a:srgbClr val="1A2B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4CBB3DB6-DFC9-4EA8-8555-823C98D72528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4" r="12464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5A746C-0D5B-4F8E-8842-7A6C85846E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3F6D38-A251-4B2A-8D33-A327A16DB30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963D9A8-041C-4C3C-A8AE-985D92B82367}"/>
              </a:ext>
            </a:extLst>
          </p:cNvPr>
          <p:cNvGrpSpPr/>
          <p:nvPr/>
        </p:nvGrpSpPr>
        <p:grpSpPr>
          <a:xfrm>
            <a:off x="7690324" y="1912674"/>
            <a:ext cx="3452295" cy="1209264"/>
            <a:chOff x="948788" y="1036862"/>
            <a:chExt cx="3452295" cy="1209264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7BE9AF7-1A0E-43B6-889C-1C4B05521412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63A2F7B-49CA-437F-9A7F-846474BACB7E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822D2A4-BAE5-4DA2-87FC-DDD4367949D8}"/>
              </a:ext>
            </a:extLst>
          </p:cNvPr>
          <p:cNvGrpSpPr/>
          <p:nvPr/>
        </p:nvGrpSpPr>
        <p:grpSpPr>
          <a:xfrm>
            <a:off x="7690324" y="3405314"/>
            <a:ext cx="3452295" cy="1209264"/>
            <a:chOff x="948788" y="1036862"/>
            <a:chExt cx="3452295" cy="1209264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D678132-87ED-465B-8166-586585B2D187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7A46BB7-DE2B-44BF-9B5B-EEF53DCD5D3B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315A1E1-545B-41E6-9E7C-2205748A13AB}"/>
              </a:ext>
            </a:extLst>
          </p:cNvPr>
          <p:cNvGrpSpPr/>
          <p:nvPr/>
        </p:nvGrpSpPr>
        <p:grpSpPr>
          <a:xfrm>
            <a:off x="7690324" y="4897954"/>
            <a:ext cx="3452295" cy="1209264"/>
            <a:chOff x="948788" y="1036862"/>
            <a:chExt cx="3452295" cy="120926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7F643B8-DCA1-4236-9E0E-C32C10BB4E71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A406977-A9FE-4188-8969-8A540E42C0EB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Placeholder 133">
            <a:extLst>
              <a:ext uri="{FF2B5EF4-FFF2-40B4-BE49-F238E27FC236}">
                <a16:creationId xmlns:a16="http://schemas.microsoft.com/office/drawing/2014/main" id="{857224D0-1EC7-4DC2-B626-FA1A064346D4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3" r="26833"/>
          <a:stretch>
            <a:fillRect/>
          </a:stretch>
        </p:blipFill>
        <p:spPr/>
      </p:pic>
      <p:pic>
        <p:nvPicPr>
          <p:cNvPr id="128" name="Picture Placeholder 127">
            <a:extLst>
              <a:ext uri="{FF2B5EF4-FFF2-40B4-BE49-F238E27FC236}">
                <a16:creationId xmlns:a16="http://schemas.microsoft.com/office/drawing/2014/main" id="{D6C5D402-6383-4064-8957-F504800A707A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4" r="26684"/>
          <a:stretch>
            <a:fillRect/>
          </a:stretch>
        </p:blipFill>
        <p:spPr/>
      </p:pic>
      <p:pic>
        <p:nvPicPr>
          <p:cNvPr id="62" name="Picture Placeholder 61">
            <a:extLst>
              <a:ext uri="{FF2B5EF4-FFF2-40B4-BE49-F238E27FC236}">
                <a16:creationId xmlns:a16="http://schemas.microsoft.com/office/drawing/2014/main" id="{989EA168-0AE9-4124-962D-0166A84A7FCF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5" r="26795"/>
          <a:stretch>
            <a:fillRect/>
          </a:stretch>
        </p:blipFill>
        <p:spPr/>
      </p:pic>
      <p:pic>
        <p:nvPicPr>
          <p:cNvPr id="132" name="Picture Placeholder 131">
            <a:extLst>
              <a:ext uri="{FF2B5EF4-FFF2-40B4-BE49-F238E27FC236}">
                <a16:creationId xmlns:a16="http://schemas.microsoft.com/office/drawing/2014/main" id="{77829061-1750-4BF8-B7B3-A8FDBD1C702D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6" r="26816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30" name="Picture Placeholder 129">
            <a:extLst>
              <a:ext uri="{FF2B5EF4-FFF2-40B4-BE49-F238E27FC236}">
                <a16:creationId xmlns:a16="http://schemas.microsoft.com/office/drawing/2014/main" id="{00C06600-BDD7-4E30-AE26-8F0DE5A3526C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0" r="21430"/>
          <a:stretch>
            <a:fillRect/>
          </a:stretch>
        </p:blipFill>
        <p:spPr/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2ABD2E88-BDF9-4E6B-AC36-905400700A5A}"/>
              </a:ext>
            </a:extLst>
          </p:cNvPr>
          <p:cNvGrpSpPr/>
          <p:nvPr/>
        </p:nvGrpSpPr>
        <p:grpSpPr>
          <a:xfrm>
            <a:off x="2630742" y="792387"/>
            <a:ext cx="2177177" cy="1902375"/>
            <a:chOff x="2630742" y="792387"/>
            <a:chExt cx="2177177" cy="190237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6CA2931-C6C4-45E0-8377-05280F38BCF2}"/>
                </a:ext>
              </a:extLst>
            </p:cNvPr>
            <p:cNvSpPr/>
            <p:nvPr/>
          </p:nvSpPr>
          <p:spPr>
            <a:xfrm>
              <a:off x="2630742" y="1224423"/>
              <a:ext cx="2177177" cy="14703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D68CBF2-5D79-4C5A-B9D2-B20DE764311C}"/>
                </a:ext>
              </a:extLst>
            </p:cNvPr>
            <p:cNvSpPr txBox="1"/>
            <p:nvPr/>
          </p:nvSpPr>
          <p:spPr>
            <a:xfrm>
              <a:off x="2630742" y="792387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BDC7A1C-D53B-4A50-9FA6-AF5835B80860}"/>
              </a:ext>
            </a:extLst>
          </p:cNvPr>
          <p:cNvGrpSpPr/>
          <p:nvPr/>
        </p:nvGrpSpPr>
        <p:grpSpPr>
          <a:xfrm>
            <a:off x="7420035" y="792387"/>
            <a:ext cx="2177177" cy="1902375"/>
            <a:chOff x="2630742" y="792387"/>
            <a:chExt cx="2177177" cy="1902375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EB8A192-6FF4-4E9C-BE93-6BDE0068AC9D}"/>
                </a:ext>
              </a:extLst>
            </p:cNvPr>
            <p:cNvSpPr/>
            <p:nvPr/>
          </p:nvSpPr>
          <p:spPr>
            <a:xfrm>
              <a:off x="2630742" y="1224423"/>
              <a:ext cx="2177177" cy="14703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DC95750-D7BA-4DAE-B2BD-B1457C509AFD}"/>
                </a:ext>
              </a:extLst>
            </p:cNvPr>
            <p:cNvSpPr txBox="1"/>
            <p:nvPr/>
          </p:nvSpPr>
          <p:spPr>
            <a:xfrm>
              <a:off x="2630742" y="792387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6EA5E6A-B612-41CC-AA5B-53FB0A9B01C6}"/>
              </a:ext>
            </a:extLst>
          </p:cNvPr>
          <p:cNvGrpSpPr/>
          <p:nvPr/>
        </p:nvGrpSpPr>
        <p:grpSpPr>
          <a:xfrm>
            <a:off x="9786438" y="4186556"/>
            <a:ext cx="2177177" cy="1902375"/>
            <a:chOff x="2630742" y="792387"/>
            <a:chExt cx="2177177" cy="190237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CF985E5-54FD-4043-9394-9803628DD6AA}"/>
                </a:ext>
              </a:extLst>
            </p:cNvPr>
            <p:cNvSpPr/>
            <p:nvPr/>
          </p:nvSpPr>
          <p:spPr>
            <a:xfrm>
              <a:off x="2630742" y="1224423"/>
              <a:ext cx="2177177" cy="14703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4A943E9-65D4-4616-B1B4-603AFBDA2D0B}"/>
                </a:ext>
              </a:extLst>
            </p:cNvPr>
            <p:cNvSpPr txBox="1"/>
            <p:nvPr/>
          </p:nvSpPr>
          <p:spPr>
            <a:xfrm>
              <a:off x="2630742" y="792387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E6AFF90-59BF-4D9E-B80D-83A5B2853D12}"/>
              </a:ext>
            </a:extLst>
          </p:cNvPr>
          <p:cNvGrpSpPr/>
          <p:nvPr/>
        </p:nvGrpSpPr>
        <p:grpSpPr>
          <a:xfrm>
            <a:off x="4966582" y="4186556"/>
            <a:ext cx="2177177" cy="1902375"/>
            <a:chOff x="2630742" y="792387"/>
            <a:chExt cx="2177177" cy="190237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3CEA98A-2B58-4142-B655-E514C1C51302}"/>
                </a:ext>
              </a:extLst>
            </p:cNvPr>
            <p:cNvSpPr/>
            <p:nvPr/>
          </p:nvSpPr>
          <p:spPr>
            <a:xfrm>
              <a:off x="2630742" y="1224423"/>
              <a:ext cx="2177177" cy="14703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722E734-3C69-499A-95FE-EFB2F12D2B3D}"/>
                </a:ext>
              </a:extLst>
            </p:cNvPr>
            <p:cNvSpPr txBox="1"/>
            <p:nvPr/>
          </p:nvSpPr>
          <p:spPr>
            <a:xfrm>
              <a:off x="2630742" y="792387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0520C80-6F84-4B47-858B-B9F5AA239A7C}"/>
              </a:ext>
            </a:extLst>
          </p:cNvPr>
          <p:cNvGrpSpPr/>
          <p:nvPr/>
        </p:nvGrpSpPr>
        <p:grpSpPr>
          <a:xfrm>
            <a:off x="294903" y="3947220"/>
            <a:ext cx="2177177" cy="1902375"/>
            <a:chOff x="2630742" y="792387"/>
            <a:chExt cx="2177177" cy="1902375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C43D2FE-A725-4CFE-B468-ADE1E6EA0680}"/>
                </a:ext>
              </a:extLst>
            </p:cNvPr>
            <p:cNvSpPr/>
            <p:nvPr/>
          </p:nvSpPr>
          <p:spPr>
            <a:xfrm>
              <a:off x="2630742" y="1224423"/>
              <a:ext cx="2177177" cy="14703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97368AA-75FA-49AE-AEDC-41AF89E7E11C}"/>
                </a:ext>
              </a:extLst>
            </p:cNvPr>
            <p:cNvSpPr txBox="1"/>
            <p:nvPr/>
          </p:nvSpPr>
          <p:spPr>
            <a:xfrm>
              <a:off x="2630742" y="792387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4506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6861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6861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51B1ABB-168B-4BE5-85EF-30FB870452F1}"/>
              </a:ext>
            </a:extLst>
          </p:cNvPr>
          <p:cNvGrpSpPr/>
          <p:nvPr/>
        </p:nvGrpSpPr>
        <p:grpSpPr>
          <a:xfrm>
            <a:off x="-266701" y="2285394"/>
            <a:ext cx="12950827" cy="3437543"/>
            <a:chOff x="-266701" y="2143574"/>
            <a:chExt cx="12950827" cy="3437543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F4F90CE3-DDF0-4827-9CAB-42B514700FF2}"/>
                </a:ext>
              </a:extLst>
            </p:cNvPr>
            <p:cNvGrpSpPr/>
            <p:nvPr/>
          </p:nvGrpSpPr>
          <p:grpSpPr>
            <a:xfrm>
              <a:off x="757024" y="4653412"/>
              <a:ext cx="3012764" cy="927705"/>
              <a:chOff x="856871" y="5285846"/>
              <a:chExt cx="3012764" cy="927705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582457AE-9335-48BD-9C05-4CE56F31441A}"/>
                  </a:ext>
                </a:extLst>
              </p:cNvPr>
              <p:cNvSpPr/>
              <p:nvPr/>
            </p:nvSpPr>
            <p:spPr>
              <a:xfrm>
                <a:off x="856871" y="5634482"/>
                <a:ext cx="3012764" cy="579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</a:rPr>
                  <a:t>Lorem Ipsum is simply essentially unchanged. </a:t>
                </a:r>
                <a:endParaRPr lang="en-US" sz="1200" dirty="0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223AC24-2ED6-49CE-BF5A-71941CE66303}"/>
                  </a:ext>
                </a:extLst>
              </p:cNvPr>
              <p:cNvSpPr txBox="1"/>
              <p:nvPr/>
            </p:nvSpPr>
            <p:spPr>
              <a:xfrm>
                <a:off x="1522318" y="5285846"/>
                <a:ext cx="16818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Subtitle text</a:t>
                </a: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25E6B4D-42BB-413A-B88C-8ACE285DA252}"/>
                </a:ext>
              </a:extLst>
            </p:cNvPr>
            <p:cNvGrpSpPr/>
            <p:nvPr/>
          </p:nvGrpSpPr>
          <p:grpSpPr>
            <a:xfrm>
              <a:off x="4968130" y="4653412"/>
              <a:ext cx="3012764" cy="927705"/>
              <a:chOff x="856871" y="5285846"/>
              <a:chExt cx="3012764" cy="927705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FBA8DADF-A323-461B-93D2-27CF5DF3140D}"/>
                  </a:ext>
                </a:extLst>
              </p:cNvPr>
              <p:cNvSpPr/>
              <p:nvPr/>
            </p:nvSpPr>
            <p:spPr>
              <a:xfrm>
                <a:off x="856871" y="5634482"/>
                <a:ext cx="3012764" cy="579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</a:rPr>
                  <a:t>Lorem Ipsum is simply essentially unchanged. </a:t>
                </a:r>
                <a:endParaRPr lang="en-US" sz="1200" dirty="0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35D844AA-A4B1-4EDC-BEBD-C3226FA37AFF}"/>
                  </a:ext>
                </a:extLst>
              </p:cNvPr>
              <p:cNvSpPr txBox="1"/>
              <p:nvPr/>
            </p:nvSpPr>
            <p:spPr>
              <a:xfrm>
                <a:off x="1522318" y="5285846"/>
                <a:ext cx="16818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Subtitle text</a:t>
                </a: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9B06C09-426A-427D-A1BA-A2B8122DC81F}"/>
                </a:ext>
              </a:extLst>
            </p:cNvPr>
            <p:cNvGrpSpPr/>
            <p:nvPr/>
          </p:nvGrpSpPr>
          <p:grpSpPr>
            <a:xfrm>
              <a:off x="9179236" y="4653412"/>
              <a:ext cx="3012764" cy="927705"/>
              <a:chOff x="856871" y="5285846"/>
              <a:chExt cx="3012764" cy="927705"/>
            </a:xfrm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518F9AB8-9EF1-42FF-BDB3-8BF32A1C5515}"/>
                  </a:ext>
                </a:extLst>
              </p:cNvPr>
              <p:cNvSpPr/>
              <p:nvPr/>
            </p:nvSpPr>
            <p:spPr>
              <a:xfrm>
                <a:off x="856871" y="5634482"/>
                <a:ext cx="3012764" cy="579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</a:rPr>
                  <a:t>Lorem Ipsum is simply essentially unchanged. </a:t>
                </a:r>
                <a:endParaRPr lang="en-US" sz="1200" dirty="0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C16067A-A692-4C20-8236-6473AA6F086D}"/>
                  </a:ext>
                </a:extLst>
              </p:cNvPr>
              <p:cNvSpPr txBox="1"/>
              <p:nvPr/>
            </p:nvSpPr>
            <p:spPr>
              <a:xfrm>
                <a:off x="1522318" y="5285846"/>
                <a:ext cx="16818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Subtitle text</a:t>
                </a:r>
              </a:p>
            </p:txBody>
          </p:sp>
        </p:grpSp>
        <p:sp>
          <p:nvSpPr>
            <p:cNvPr id="91" name="Freeform 5">
              <a:extLst>
                <a:ext uri="{FF2B5EF4-FFF2-40B4-BE49-F238E27FC236}">
                  <a16:creationId xmlns:a16="http://schemas.microsoft.com/office/drawing/2014/main" id="{9D298205-8B9E-49A6-9CA7-54A7081E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6701" y="2143574"/>
              <a:ext cx="4613275" cy="2509838"/>
            </a:xfrm>
            <a:custGeom>
              <a:avLst/>
              <a:gdLst>
                <a:gd name="T0" fmla="*/ 0 w 2906"/>
                <a:gd name="T1" fmla="*/ 1581 h 1581"/>
                <a:gd name="T2" fmla="*/ 541 w 2906"/>
                <a:gd name="T3" fmla="*/ 1581 h 1581"/>
                <a:gd name="T4" fmla="*/ 1583 w 2906"/>
                <a:gd name="T5" fmla="*/ 549 h 1581"/>
                <a:gd name="T6" fmla="*/ 2626 w 2906"/>
                <a:gd name="T7" fmla="*/ 1581 h 1581"/>
                <a:gd name="T8" fmla="*/ 2906 w 2906"/>
                <a:gd name="T9" fmla="*/ 1333 h 1581"/>
                <a:gd name="T10" fmla="*/ 1570 w 2906"/>
                <a:gd name="T11" fmla="*/ 0 h 1581"/>
                <a:gd name="T12" fmla="*/ 0 w 2906"/>
                <a:gd name="T13" fmla="*/ 158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6" h="1581">
                  <a:moveTo>
                    <a:pt x="0" y="1581"/>
                  </a:moveTo>
                  <a:lnTo>
                    <a:pt x="541" y="1581"/>
                  </a:lnTo>
                  <a:lnTo>
                    <a:pt x="1583" y="549"/>
                  </a:lnTo>
                  <a:lnTo>
                    <a:pt x="2626" y="1581"/>
                  </a:lnTo>
                  <a:lnTo>
                    <a:pt x="2906" y="1333"/>
                  </a:lnTo>
                  <a:lnTo>
                    <a:pt x="1570" y="0"/>
                  </a:lnTo>
                  <a:lnTo>
                    <a:pt x="0" y="15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">
              <a:extLst>
                <a:ext uri="{FF2B5EF4-FFF2-40B4-BE49-F238E27FC236}">
                  <a16:creationId xmlns:a16="http://schemas.microsoft.com/office/drawing/2014/main" id="{2D0AFA41-0C76-45FD-B5B2-55CEFBD06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5" y="2143574"/>
              <a:ext cx="4613275" cy="2509838"/>
            </a:xfrm>
            <a:custGeom>
              <a:avLst/>
              <a:gdLst>
                <a:gd name="T0" fmla="*/ 0 w 2906"/>
                <a:gd name="T1" fmla="*/ 1581 h 1581"/>
                <a:gd name="T2" fmla="*/ 541 w 2906"/>
                <a:gd name="T3" fmla="*/ 1581 h 1581"/>
                <a:gd name="T4" fmla="*/ 1583 w 2906"/>
                <a:gd name="T5" fmla="*/ 549 h 1581"/>
                <a:gd name="T6" fmla="*/ 2625 w 2906"/>
                <a:gd name="T7" fmla="*/ 1581 h 1581"/>
                <a:gd name="T8" fmla="*/ 2906 w 2906"/>
                <a:gd name="T9" fmla="*/ 1333 h 1581"/>
                <a:gd name="T10" fmla="*/ 1570 w 2906"/>
                <a:gd name="T11" fmla="*/ 0 h 1581"/>
                <a:gd name="T12" fmla="*/ 0 w 2906"/>
                <a:gd name="T13" fmla="*/ 158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6" h="1581">
                  <a:moveTo>
                    <a:pt x="0" y="1581"/>
                  </a:moveTo>
                  <a:lnTo>
                    <a:pt x="541" y="1581"/>
                  </a:lnTo>
                  <a:lnTo>
                    <a:pt x="1583" y="549"/>
                  </a:lnTo>
                  <a:lnTo>
                    <a:pt x="2625" y="1581"/>
                  </a:lnTo>
                  <a:lnTo>
                    <a:pt x="2906" y="1333"/>
                  </a:lnTo>
                  <a:lnTo>
                    <a:pt x="1570" y="0"/>
                  </a:lnTo>
                  <a:lnTo>
                    <a:pt x="0" y="15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">
              <a:extLst>
                <a:ext uri="{FF2B5EF4-FFF2-40B4-BE49-F238E27FC236}">
                  <a16:creationId xmlns:a16="http://schemas.microsoft.com/office/drawing/2014/main" id="{8DA0EEB9-2682-4265-B900-0B0EF4824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9263" y="2143574"/>
              <a:ext cx="4614863" cy="2509838"/>
            </a:xfrm>
            <a:custGeom>
              <a:avLst/>
              <a:gdLst>
                <a:gd name="T0" fmla="*/ 0 w 2907"/>
                <a:gd name="T1" fmla="*/ 1581 h 1581"/>
                <a:gd name="T2" fmla="*/ 541 w 2907"/>
                <a:gd name="T3" fmla="*/ 1581 h 1581"/>
                <a:gd name="T4" fmla="*/ 1584 w 2907"/>
                <a:gd name="T5" fmla="*/ 549 h 1581"/>
                <a:gd name="T6" fmla="*/ 2626 w 2907"/>
                <a:gd name="T7" fmla="*/ 1581 h 1581"/>
                <a:gd name="T8" fmla="*/ 2907 w 2907"/>
                <a:gd name="T9" fmla="*/ 1333 h 1581"/>
                <a:gd name="T10" fmla="*/ 1570 w 2907"/>
                <a:gd name="T11" fmla="*/ 0 h 1581"/>
                <a:gd name="T12" fmla="*/ 0 w 2907"/>
                <a:gd name="T13" fmla="*/ 158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7" h="1581">
                  <a:moveTo>
                    <a:pt x="0" y="1581"/>
                  </a:moveTo>
                  <a:lnTo>
                    <a:pt x="541" y="1581"/>
                  </a:lnTo>
                  <a:lnTo>
                    <a:pt x="1584" y="549"/>
                  </a:lnTo>
                  <a:lnTo>
                    <a:pt x="2626" y="1581"/>
                  </a:lnTo>
                  <a:lnTo>
                    <a:pt x="2907" y="1333"/>
                  </a:lnTo>
                  <a:lnTo>
                    <a:pt x="1570" y="0"/>
                  </a:lnTo>
                  <a:lnTo>
                    <a:pt x="0" y="15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EFBD381-DB98-45A5-B862-2173FEFC0571}"/>
                </a:ext>
              </a:extLst>
            </p:cNvPr>
            <p:cNvSpPr/>
            <p:nvPr/>
          </p:nvSpPr>
          <p:spPr>
            <a:xfrm>
              <a:off x="3624668" y="2243349"/>
              <a:ext cx="1373942" cy="13739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88C44B14-30F1-40A1-AB26-BAA418CFF213}"/>
                </a:ext>
              </a:extLst>
            </p:cNvPr>
            <p:cNvSpPr/>
            <p:nvPr/>
          </p:nvSpPr>
          <p:spPr>
            <a:xfrm>
              <a:off x="7793444" y="2243349"/>
              <a:ext cx="1373942" cy="13739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83BAD4E-7F7D-413B-849D-A88A77E6A335}"/>
                </a:ext>
              </a:extLst>
            </p:cNvPr>
            <p:cNvSpPr txBox="1"/>
            <p:nvPr/>
          </p:nvSpPr>
          <p:spPr>
            <a:xfrm>
              <a:off x="3813747" y="2653321"/>
              <a:ext cx="99578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2017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2F2A101-3B60-43F3-8293-F924357B0AA9}"/>
                </a:ext>
              </a:extLst>
            </p:cNvPr>
            <p:cNvSpPr txBox="1"/>
            <p:nvPr/>
          </p:nvSpPr>
          <p:spPr>
            <a:xfrm>
              <a:off x="7982523" y="2653321"/>
              <a:ext cx="99578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7694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Infographic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2896BC-2B21-40E7-B8D6-91A54F7747DC}"/>
              </a:ext>
            </a:extLst>
          </p:cNvPr>
          <p:cNvGrpSpPr/>
          <p:nvPr/>
        </p:nvGrpSpPr>
        <p:grpSpPr>
          <a:xfrm>
            <a:off x="838200" y="2744354"/>
            <a:ext cx="3863558" cy="2815310"/>
            <a:chOff x="787763" y="1926501"/>
            <a:chExt cx="3863558" cy="28153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C7BEA63-1D1E-47B3-BFC6-273256B019A3}"/>
                </a:ext>
              </a:extLst>
            </p:cNvPr>
            <p:cNvSpPr txBox="1"/>
            <p:nvPr/>
          </p:nvSpPr>
          <p:spPr>
            <a:xfrm>
              <a:off x="787763" y="1926501"/>
              <a:ext cx="295305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DEMO SLIDE</a:t>
              </a:r>
            </a:p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Title text demo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180C87C-EBE6-4BB2-9F1C-0F7726E140AE}"/>
                </a:ext>
              </a:extLst>
            </p:cNvPr>
            <p:cNvSpPr/>
            <p:nvPr/>
          </p:nvSpPr>
          <p:spPr>
            <a:xfrm>
              <a:off x="787763" y="2707215"/>
              <a:ext cx="3863558" cy="2034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E73DD3-6275-49CD-8B29-103C5705A3F7}"/>
              </a:ext>
            </a:extLst>
          </p:cNvPr>
          <p:cNvGrpSpPr/>
          <p:nvPr/>
        </p:nvGrpSpPr>
        <p:grpSpPr>
          <a:xfrm>
            <a:off x="5232654" y="2033588"/>
            <a:ext cx="6201070" cy="4837126"/>
            <a:chOff x="7915275" y="1959992"/>
            <a:chExt cx="3438525" cy="268221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2C00D6B-4E8A-41EC-BBFA-5F252A2807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25554" y="2709136"/>
              <a:ext cx="874669" cy="1933066"/>
              <a:chOff x="0" y="0"/>
              <a:chExt cx="1233" cy="2724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51482C6F-343C-4E71-9B94-D5999BFB0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" y="148"/>
                <a:ext cx="1232" cy="2576"/>
              </a:xfrm>
              <a:prstGeom prst="rect">
                <a:avLst/>
              </a:prstGeom>
              <a:gradFill>
                <a:gsLst>
                  <a:gs pos="29000">
                    <a:schemeClr val="accent3">
                      <a:lumMod val="75000"/>
                    </a:schemeClr>
                  </a:gs>
                  <a:gs pos="84000">
                    <a:schemeClr val="accent3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53E55E61-0F9F-4E2B-BD3F-66114206A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30" cy="301"/>
              </a:xfrm>
              <a:prstGeom prst="ellipse">
                <a:avLst/>
              </a:prstGeom>
              <a:gradFill>
                <a:gsLst>
                  <a:gs pos="29000">
                    <a:schemeClr val="accent3">
                      <a:lumMod val="75000"/>
                    </a:schemeClr>
                  </a:gs>
                  <a:gs pos="84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D0531CD-9092-4C7E-981B-A07A1B6F63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12259" y="2077078"/>
              <a:ext cx="873958" cy="2565124"/>
              <a:chOff x="0" y="0"/>
              <a:chExt cx="1232" cy="3616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8439458F-4D2C-4571-9835-00B1C28D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" y="166"/>
                <a:ext cx="1231" cy="3450"/>
              </a:xfrm>
              <a:prstGeom prst="rect">
                <a:avLst/>
              </a:prstGeom>
              <a:gradFill>
                <a:gsLst>
                  <a:gs pos="29000">
                    <a:schemeClr val="accent1"/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EE26B062-5D95-4B94-8643-0B6496BD8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28" cy="337"/>
              </a:xfrm>
              <a:prstGeom prst="ellipse">
                <a:avLst/>
              </a:prstGeom>
              <a:gradFill>
                <a:gsLst>
                  <a:gs pos="29000">
                    <a:schemeClr val="accent1"/>
                  </a:gs>
                  <a:gs pos="84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E1D1800-442E-4ACD-AB30-C873A220D1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73653" y="3376664"/>
              <a:ext cx="873958" cy="1265537"/>
              <a:chOff x="0" y="0"/>
              <a:chExt cx="1231" cy="1783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46E955D-9005-498A-A97B-E702207E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" y="139"/>
                <a:ext cx="1229" cy="1644"/>
              </a:xfrm>
              <a:prstGeom prst="rect">
                <a:avLst/>
              </a:prstGeom>
              <a:gradFill>
                <a:gsLst>
                  <a:gs pos="29000">
                    <a:schemeClr val="accent2">
                      <a:lumMod val="75000"/>
                    </a:schemeClr>
                  </a:gs>
                  <a:gs pos="84000">
                    <a:schemeClr val="accent2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E4A1EC9F-D1B5-4F18-B5E3-D2455D5F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29" cy="281"/>
              </a:xfrm>
              <a:prstGeom prst="ellipse">
                <a:avLst/>
              </a:pr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C241FB2-7437-461C-887D-083A68E644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45688" y="3759857"/>
              <a:ext cx="877505" cy="882346"/>
              <a:chOff x="-5" y="0"/>
              <a:chExt cx="1237" cy="976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1800B00-1586-49F2-B6B9-C30295AD0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" y="101"/>
                <a:ext cx="1237" cy="875"/>
              </a:xfrm>
              <a:prstGeom prst="rect">
                <a:avLst/>
              </a:prstGeom>
              <a:gradFill>
                <a:gsLst>
                  <a:gs pos="29000">
                    <a:schemeClr val="accent4">
                      <a:lumMod val="75000"/>
                    </a:schemeClr>
                  </a:gs>
                  <a:gs pos="84000">
                    <a:schemeClr val="accent4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A026EC11-5EF6-4F53-A7AE-A4B2BC6715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28" cy="205"/>
              </a:xfrm>
              <a:prstGeom prst="ellipse">
                <a:avLst/>
              </a:prstGeom>
              <a:gradFill>
                <a:gsLst>
                  <a:gs pos="98000">
                    <a:schemeClr val="accent4">
                      <a:lumMod val="50000"/>
                    </a:schemeClr>
                  </a:gs>
                  <a:gs pos="0">
                    <a:schemeClr val="accent4">
                      <a:lumMod val="75000"/>
                    </a:scheme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19" name="Oval Callout 20">
              <a:extLst>
                <a:ext uri="{FF2B5EF4-FFF2-40B4-BE49-F238E27FC236}">
                  <a16:creationId xmlns:a16="http://schemas.microsoft.com/office/drawing/2014/main" id="{BF78A97E-E9CF-4568-A9C1-2EC75FC65D17}"/>
                </a:ext>
              </a:extLst>
            </p:cNvPr>
            <p:cNvSpPr/>
            <p:nvPr/>
          </p:nvSpPr>
          <p:spPr bwMode="auto">
            <a:xfrm>
              <a:off x="7915275" y="2643528"/>
              <a:ext cx="518011" cy="491139"/>
            </a:xfrm>
            <a:prstGeom prst="wedgeEllipseCallout">
              <a:avLst>
                <a:gd name="adj1" fmla="val 27483"/>
                <a:gd name="adj2" fmla="val 72811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0" name="Oval Callout 21">
              <a:extLst>
                <a:ext uri="{FF2B5EF4-FFF2-40B4-BE49-F238E27FC236}">
                  <a16:creationId xmlns:a16="http://schemas.microsoft.com/office/drawing/2014/main" id="{7C326A6D-BF13-481B-B8E2-E3F125659786}"/>
                </a:ext>
              </a:extLst>
            </p:cNvPr>
            <p:cNvSpPr/>
            <p:nvPr/>
          </p:nvSpPr>
          <p:spPr bwMode="auto">
            <a:xfrm>
              <a:off x="8656567" y="1982618"/>
              <a:ext cx="518011" cy="491139"/>
            </a:xfrm>
            <a:prstGeom prst="wedgeEllipseCallout">
              <a:avLst>
                <a:gd name="adj1" fmla="val 27483"/>
                <a:gd name="adj2" fmla="val 72811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1" name="Oval Callout 22">
              <a:extLst>
                <a:ext uri="{FF2B5EF4-FFF2-40B4-BE49-F238E27FC236}">
                  <a16:creationId xmlns:a16="http://schemas.microsoft.com/office/drawing/2014/main" id="{AD8700A5-4F8E-46E8-93A0-3EDC936055E7}"/>
                </a:ext>
              </a:extLst>
            </p:cNvPr>
            <p:cNvSpPr/>
            <p:nvPr/>
          </p:nvSpPr>
          <p:spPr bwMode="auto">
            <a:xfrm>
              <a:off x="10675025" y="1959992"/>
              <a:ext cx="678775" cy="643566"/>
            </a:xfrm>
            <a:prstGeom prst="wedgeEllipseCallout">
              <a:avLst>
                <a:gd name="adj1" fmla="val -68569"/>
                <a:gd name="adj2" fmla="val 57546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2" name="Oval Callout 23">
              <a:extLst>
                <a:ext uri="{FF2B5EF4-FFF2-40B4-BE49-F238E27FC236}">
                  <a16:creationId xmlns:a16="http://schemas.microsoft.com/office/drawing/2014/main" id="{E8D4D08C-2F0B-402C-9080-CBCDC9067FEF}"/>
                </a:ext>
              </a:extLst>
            </p:cNvPr>
            <p:cNvSpPr/>
            <p:nvPr/>
          </p:nvSpPr>
          <p:spPr bwMode="auto">
            <a:xfrm>
              <a:off x="10612508" y="3018639"/>
              <a:ext cx="518011" cy="491139"/>
            </a:xfrm>
            <a:prstGeom prst="wedgeEllipseCallout">
              <a:avLst>
                <a:gd name="adj1" fmla="val -55276"/>
                <a:gd name="adj2" fmla="val 76448"/>
              </a:avLst>
            </a:prstGeom>
            <a:solidFill>
              <a:schemeClr val="accent4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613EFEBA-1937-4E97-BDEE-2FA19F17A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6702" y="3125750"/>
              <a:ext cx="268859" cy="403440"/>
            </a:xfrm>
            <a:custGeom>
              <a:avLst/>
              <a:gdLst>
                <a:gd name="connsiteX0" fmla="*/ 690483 w 1376363"/>
                <a:gd name="connsiteY0" fmla="*/ 393700 h 2065338"/>
                <a:gd name="connsiteX1" fmla="*/ 823833 w 1376363"/>
                <a:gd name="connsiteY1" fmla="*/ 415096 h 2065338"/>
                <a:gd name="connsiteX2" fmla="*/ 940403 w 1376363"/>
                <a:gd name="connsiteY2" fmla="*/ 487510 h 2065338"/>
                <a:gd name="connsiteX3" fmla="*/ 990600 w 1376363"/>
                <a:gd name="connsiteY3" fmla="*/ 608025 h 2065338"/>
                <a:gd name="connsiteX4" fmla="*/ 977900 w 1376363"/>
                <a:gd name="connsiteY4" fmla="*/ 638124 h 2065338"/>
                <a:gd name="connsiteX5" fmla="*/ 947817 w 1376363"/>
                <a:gd name="connsiteY5" fmla="*/ 650875 h 2065338"/>
                <a:gd name="connsiteX6" fmla="*/ 917543 w 1376363"/>
                <a:gd name="connsiteY6" fmla="*/ 638124 h 2065338"/>
                <a:gd name="connsiteX7" fmla="*/ 904907 w 1376363"/>
                <a:gd name="connsiteY7" fmla="*/ 608025 h 2065338"/>
                <a:gd name="connsiteX8" fmla="*/ 832533 w 1376363"/>
                <a:gd name="connsiteY8" fmla="*/ 512894 h 2065338"/>
                <a:gd name="connsiteX9" fmla="*/ 690483 w 1376363"/>
                <a:gd name="connsiteY9" fmla="*/ 479389 h 2065338"/>
                <a:gd name="connsiteX10" fmla="*/ 660432 w 1376363"/>
                <a:gd name="connsiteY10" fmla="*/ 466745 h 2065338"/>
                <a:gd name="connsiteX11" fmla="*/ 647700 w 1376363"/>
                <a:gd name="connsiteY11" fmla="*/ 436551 h 2065338"/>
                <a:gd name="connsiteX12" fmla="*/ 660432 w 1376363"/>
                <a:gd name="connsiteY12" fmla="*/ 406464 h 2065338"/>
                <a:gd name="connsiteX13" fmla="*/ 690483 w 1376363"/>
                <a:gd name="connsiteY13" fmla="*/ 393700 h 2065338"/>
                <a:gd name="connsiteX14" fmla="*/ 693690 w 1376363"/>
                <a:gd name="connsiteY14" fmla="*/ 177800 h 2065338"/>
                <a:gd name="connsiteX15" fmla="*/ 510293 w 1376363"/>
                <a:gd name="connsiteY15" fmla="*/ 208047 h 2065338"/>
                <a:gd name="connsiteX16" fmla="*/ 345050 w 1376363"/>
                <a:gd name="connsiteY16" fmla="*/ 291267 h 2065338"/>
                <a:gd name="connsiteX17" fmla="*/ 224091 w 1376363"/>
                <a:gd name="connsiteY17" fmla="*/ 427622 h 2065338"/>
                <a:gd name="connsiteX18" fmla="*/ 177800 w 1376363"/>
                <a:gd name="connsiteY18" fmla="*/ 607655 h 2065338"/>
                <a:gd name="connsiteX19" fmla="*/ 269092 w 1376363"/>
                <a:gd name="connsiteY19" fmla="*/ 849418 h 2065338"/>
                <a:gd name="connsiteX20" fmla="*/ 310128 w 1376363"/>
                <a:gd name="connsiteY20" fmla="*/ 893688 h 2065338"/>
                <a:gd name="connsiteX21" fmla="*/ 351069 w 1376363"/>
                <a:gd name="connsiteY21" fmla="*/ 938011 h 2065338"/>
                <a:gd name="connsiteX22" fmla="*/ 540533 w 1376363"/>
                <a:gd name="connsiteY22" fmla="*/ 1338263 h 2065338"/>
                <a:gd name="connsiteX23" fmla="*/ 846847 w 1376363"/>
                <a:gd name="connsiteY23" fmla="*/ 1338263 h 2065338"/>
                <a:gd name="connsiteX24" fmla="*/ 1036406 w 1376363"/>
                <a:gd name="connsiteY24" fmla="*/ 938011 h 2065338"/>
                <a:gd name="connsiteX25" fmla="*/ 1077347 w 1376363"/>
                <a:gd name="connsiteY25" fmla="*/ 893688 h 2065338"/>
                <a:gd name="connsiteX26" fmla="*/ 1118335 w 1376363"/>
                <a:gd name="connsiteY26" fmla="*/ 849418 h 2065338"/>
                <a:gd name="connsiteX27" fmla="*/ 1209675 w 1376363"/>
                <a:gd name="connsiteY27" fmla="*/ 607655 h 2065338"/>
                <a:gd name="connsiteX28" fmla="*/ 1163336 w 1376363"/>
                <a:gd name="connsiteY28" fmla="*/ 427622 h 2065338"/>
                <a:gd name="connsiteX29" fmla="*/ 1042378 w 1376363"/>
                <a:gd name="connsiteY29" fmla="*/ 291267 h 2065338"/>
                <a:gd name="connsiteX30" fmla="*/ 877182 w 1376363"/>
                <a:gd name="connsiteY30" fmla="*/ 208047 h 2065338"/>
                <a:gd name="connsiteX31" fmla="*/ 693690 w 1376363"/>
                <a:gd name="connsiteY31" fmla="*/ 177800 h 2065338"/>
                <a:gd name="connsiteX32" fmla="*/ 688182 w 1376363"/>
                <a:gd name="connsiteY32" fmla="*/ 0 h 2065338"/>
                <a:gd name="connsiteX33" fmla="*/ 938922 w 1376363"/>
                <a:gd name="connsiteY33" fmla="*/ 43601 h 2065338"/>
                <a:gd name="connsiteX34" fmla="*/ 1159395 w 1376363"/>
                <a:gd name="connsiteY34" fmla="*/ 163315 h 2065338"/>
                <a:gd name="connsiteX35" fmla="*/ 1316530 w 1376363"/>
                <a:gd name="connsiteY35" fmla="*/ 354263 h 2065338"/>
                <a:gd name="connsiteX36" fmla="*/ 1376363 w 1376363"/>
                <a:gd name="connsiteY36" fmla="*/ 602390 h 2065338"/>
                <a:gd name="connsiteX37" fmla="*/ 1237962 w 1376363"/>
                <a:gd name="connsiteY37" fmla="*/ 962773 h 2065338"/>
                <a:gd name="connsiteX38" fmla="*/ 1137857 w 1376363"/>
                <a:gd name="connsiteY38" fmla="*/ 1079713 h 2065338"/>
                <a:gd name="connsiteX39" fmla="*/ 1057824 w 1376363"/>
                <a:gd name="connsiteY39" fmla="*/ 1208127 h 2065338"/>
                <a:gd name="connsiteX40" fmla="*/ 1012137 w 1376363"/>
                <a:gd name="connsiteY40" fmla="*/ 1352701 h 2065338"/>
                <a:gd name="connsiteX41" fmla="*/ 1075284 w 1376363"/>
                <a:gd name="connsiteY41" fmla="*/ 1462948 h 2065338"/>
                <a:gd name="connsiteX42" fmla="*/ 1041703 w 1376363"/>
                <a:gd name="connsiteY42" fmla="*/ 1549004 h 2065338"/>
                <a:gd name="connsiteX43" fmla="*/ 1075284 w 1376363"/>
                <a:gd name="connsiteY43" fmla="*/ 1635059 h 2065338"/>
                <a:gd name="connsiteX44" fmla="*/ 1014749 w 1376363"/>
                <a:gd name="connsiteY44" fmla="*/ 1744063 h 2065338"/>
                <a:gd name="connsiteX45" fmla="*/ 1032336 w 1376363"/>
                <a:gd name="connsiteY45" fmla="*/ 1807267 h 2065338"/>
                <a:gd name="connsiteX46" fmla="*/ 989962 w 1376363"/>
                <a:gd name="connsiteY46" fmla="*/ 1902597 h 2065338"/>
                <a:gd name="connsiteX47" fmla="*/ 885779 w 1376363"/>
                <a:gd name="connsiteY47" fmla="*/ 1936350 h 2065338"/>
                <a:gd name="connsiteX48" fmla="*/ 805236 w 1376363"/>
                <a:gd name="connsiteY48" fmla="*/ 2030438 h 2065338"/>
                <a:gd name="connsiteX49" fmla="*/ 688182 w 1376363"/>
                <a:gd name="connsiteY49" fmla="*/ 2065338 h 2065338"/>
                <a:gd name="connsiteX50" fmla="*/ 571254 w 1376363"/>
                <a:gd name="connsiteY50" fmla="*/ 2030438 h 2065338"/>
                <a:gd name="connsiteX51" fmla="*/ 490648 w 1376363"/>
                <a:gd name="connsiteY51" fmla="*/ 1936350 h 2065338"/>
                <a:gd name="connsiteX52" fmla="*/ 386465 w 1376363"/>
                <a:gd name="connsiteY52" fmla="*/ 1902597 h 2065338"/>
                <a:gd name="connsiteX53" fmla="*/ 344154 w 1376363"/>
                <a:gd name="connsiteY53" fmla="*/ 1807267 h 2065338"/>
                <a:gd name="connsiteX54" fmla="*/ 361614 w 1376363"/>
                <a:gd name="connsiteY54" fmla="*/ 1744063 h 2065338"/>
                <a:gd name="connsiteX55" fmla="*/ 301143 w 1376363"/>
                <a:gd name="connsiteY55" fmla="*/ 1635059 h 2065338"/>
                <a:gd name="connsiteX56" fmla="*/ 334724 w 1376363"/>
                <a:gd name="connsiteY56" fmla="*/ 1549004 h 2065338"/>
                <a:gd name="connsiteX57" fmla="*/ 301143 w 1376363"/>
                <a:gd name="connsiteY57" fmla="*/ 1462948 h 2065338"/>
                <a:gd name="connsiteX58" fmla="*/ 364290 w 1376363"/>
                <a:gd name="connsiteY58" fmla="*/ 1352701 h 2065338"/>
                <a:gd name="connsiteX59" fmla="*/ 318666 w 1376363"/>
                <a:gd name="connsiteY59" fmla="*/ 1208127 h 2065338"/>
                <a:gd name="connsiteX60" fmla="*/ 238633 w 1376363"/>
                <a:gd name="connsiteY60" fmla="*/ 1079713 h 2065338"/>
                <a:gd name="connsiteX61" fmla="*/ 138528 w 1376363"/>
                <a:gd name="connsiteY61" fmla="*/ 962773 h 2065338"/>
                <a:gd name="connsiteX62" fmla="*/ 0 w 1376363"/>
                <a:gd name="connsiteY62" fmla="*/ 602390 h 2065338"/>
                <a:gd name="connsiteX63" fmla="*/ 59770 w 1376363"/>
                <a:gd name="connsiteY63" fmla="*/ 354263 h 2065338"/>
                <a:gd name="connsiteX64" fmla="*/ 217096 w 1376363"/>
                <a:gd name="connsiteY64" fmla="*/ 163315 h 2065338"/>
                <a:gd name="connsiteX65" fmla="*/ 437505 w 1376363"/>
                <a:gd name="connsiteY65" fmla="*/ 43601 h 2065338"/>
                <a:gd name="connsiteX66" fmla="*/ 688182 w 1376363"/>
                <a:gd name="connsiteY66" fmla="*/ 0 h 20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376363" h="2065338">
                  <a:moveTo>
                    <a:pt x="690483" y="393700"/>
                  </a:moveTo>
                  <a:cubicBezTo>
                    <a:pt x="735187" y="393700"/>
                    <a:pt x="779669" y="400892"/>
                    <a:pt x="823833" y="415096"/>
                  </a:cubicBezTo>
                  <a:cubicBezTo>
                    <a:pt x="868029" y="429407"/>
                    <a:pt x="906891" y="453541"/>
                    <a:pt x="940403" y="487510"/>
                  </a:cubicBezTo>
                  <a:cubicBezTo>
                    <a:pt x="973931" y="521371"/>
                    <a:pt x="990600" y="561555"/>
                    <a:pt x="990600" y="608025"/>
                  </a:cubicBezTo>
                  <a:cubicBezTo>
                    <a:pt x="990600" y="619681"/>
                    <a:pt x="986441" y="629706"/>
                    <a:pt x="977900" y="638124"/>
                  </a:cubicBezTo>
                  <a:cubicBezTo>
                    <a:pt x="969375" y="646637"/>
                    <a:pt x="959294" y="650875"/>
                    <a:pt x="947817" y="650875"/>
                  </a:cubicBezTo>
                  <a:cubicBezTo>
                    <a:pt x="936085" y="650875"/>
                    <a:pt x="926132" y="646637"/>
                    <a:pt x="917543" y="638124"/>
                  </a:cubicBezTo>
                  <a:cubicBezTo>
                    <a:pt x="909098" y="629706"/>
                    <a:pt x="904907" y="619681"/>
                    <a:pt x="904907" y="608025"/>
                  </a:cubicBezTo>
                  <a:cubicBezTo>
                    <a:pt x="904907" y="566924"/>
                    <a:pt x="880793" y="535218"/>
                    <a:pt x="832533" y="512894"/>
                  </a:cubicBezTo>
                  <a:cubicBezTo>
                    <a:pt x="784304" y="490569"/>
                    <a:pt x="737044" y="479389"/>
                    <a:pt x="690483" y="479389"/>
                  </a:cubicBezTo>
                  <a:cubicBezTo>
                    <a:pt x="679006" y="479389"/>
                    <a:pt x="668909" y="475163"/>
                    <a:pt x="660432" y="466745"/>
                  </a:cubicBezTo>
                  <a:cubicBezTo>
                    <a:pt x="651923" y="458232"/>
                    <a:pt x="647700" y="448195"/>
                    <a:pt x="647700" y="436551"/>
                  </a:cubicBezTo>
                  <a:cubicBezTo>
                    <a:pt x="647700" y="425014"/>
                    <a:pt x="651923" y="414917"/>
                    <a:pt x="660432" y="406464"/>
                  </a:cubicBezTo>
                  <a:cubicBezTo>
                    <a:pt x="668909" y="397939"/>
                    <a:pt x="679006" y="393700"/>
                    <a:pt x="690483" y="393700"/>
                  </a:cubicBezTo>
                  <a:close/>
                  <a:moveTo>
                    <a:pt x="693690" y="177800"/>
                  </a:moveTo>
                  <a:cubicBezTo>
                    <a:pt x="631873" y="177800"/>
                    <a:pt x="570772" y="187900"/>
                    <a:pt x="510293" y="208047"/>
                  </a:cubicBezTo>
                  <a:cubicBezTo>
                    <a:pt x="449814" y="228194"/>
                    <a:pt x="394733" y="255916"/>
                    <a:pt x="345050" y="291267"/>
                  </a:cubicBezTo>
                  <a:cubicBezTo>
                    <a:pt x="295367" y="326726"/>
                    <a:pt x="255000" y="372124"/>
                    <a:pt x="224091" y="427622"/>
                  </a:cubicBezTo>
                  <a:cubicBezTo>
                    <a:pt x="193278" y="483228"/>
                    <a:pt x="177800" y="543185"/>
                    <a:pt x="177800" y="607655"/>
                  </a:cubicBezTo>
                  <a:cubicBezTo>
                    <a:pt x="177800" y="698074"/>
                    <a:pt x="208279" y="778716"/>
                    <a:pt x="269092" y="849418"/>
                  </a:cubicBezTo>
                  <a:cubicBezTo>
                    <a:pt x="278026" y="859304"/>
                    <a:pt x="291784" y="874078"/>
                    <a:pt x="310128" y="893688"/>
                  </a:cubicBezTo>
                  <a:cubicBezTo>
                    <a:pt x="328521" y="913459"/>
                    <a:pt x="342136" y="928233"/>
                    <a:pt x="351069" y="938011"/>
                  </a:cubicBezTo>
                  <a:cubicBezTo>
                    <a:pt x="465722" y="1075010"/>
                    <a:pt x="528924" y="1208463"/>
                    <a:pt x="540533" y="1338263"/>
                  </a:cubicBezTo>
                  <a:lnTo>
                    <a:pt x="846847" y="1338263"/>
                  </a:lnTo>
                  <a:cubicBezTo>
                    <a:pt x="858503" y="1208463"/>
                    <a:pt x="921658" y="1075010"/>
                    <a:pt x="1036406" y="938011"/>
                  </a:cubicBezTo>
                  <a:cubicBezTo>
                    <a:pt x="1045292" y="928233"/>
                    <a:pt x="1058954" y="913459"/>
                    <a:pt x="1077347" y="893688"/>
                  </a:cubicBezTo>
                  <a:cubicBezTo>
                    <a:pt x="1095691" y="874078"/>
                    <a:pt x="1109306" y="859304"/>
                    <a:pt x="1118335" y="849418"/>
                  </a:cubicBezTo>
                  <a:cubicBezTo>
                    <a:pt x="1179196" y="778716"/>
                    <a:pt x="1209675" y="698074"/>
                    <a:pt x="1209675" y="607655"/>
                  </a:cubicBezTo>
                  <a:cubicBezTo>
                    <a:pt x="1209675" y="543185"/>
                    <a:pt x="1194149" y="483228"/>
                    <a:pt x="1163336" y="427622"/>
                  </a:cubicBezTo>
                  <a:cubicBezTo>
                    <a:pt x="1132380" y="372124"/>
                    <a:pt x="1092013" y="326726"/>
                    <a:pt x="1042378" y="291267"/>
                  </a:cubicBezTo>
                  <a:cubicBezTo>
                    <a:pt x="992647" y="255916"/>
                    <a:pt x="937518" y="228194"/>
                    <a:pt x="877182" y="208047"/>
                  </a:cubicBezTo>
                  <a:cubicBezTo>
                    <a:pt x="816655" y="187900"/>
                    <a:pt x="755554" y="177800"/>
                    <a:pt x="693690" y="177800"/>
                  </a:cubicBezTo>
                  <a:close/>
                  <a:moveTo>
                    <a:pt x="688182" y="0"/>
                  </a:moveTo>
                  <a:cubicBezTo>
                    <a:pt x="773376" y="0"/>
                    <a:pt x="856850" y="14534"/>
                    <a:pt x="938922" y="43601"/>
                  </a:cubicBezTo>
                  <a:cubicBezTo>
                    <a:pt x="1020930" y="72860"/>
                    <a:pt x="1094400" y="112637"/>
                    <a:pt x="1159395" y="163315"/>
                  </a:cubicBezTo>
                  <a:cubicBezTo>
                    <a:pt x="1224262" y="213992"/>
                    <a:pt x="1276640" y="277673"/>
                    <a:pt x="1316530" y="354263"/>
                  </a:cubicBezTo>
                  <a:cubicBezTo>
                    <a:pt x="1356482" y="430948"/>
                    <a:pt x="1376363" y="513657"/>
                    <a:pt x="1376363" y="602390"/>
                  </a:cubicBezTo>
                  <a:cubicBezTo>
                    <a:pt x="1376363" y="741323"/>
                    <a:pt x="1330293" y="861418"/>
                    <a:pt x="1237962" y="962773"/>
                  </a:cubicBezTo>
                  <a:cubicBezTo>
                    <a:pt x="1197627" y="1006661"/>
                    <a:pt x="1164301" y="1045673"/>
                    <a:pt x="1137857" y="1079713"/>
                  </a:cubicBezTo>
                  <a:cubicBezTo>
                    <a:pt x="1111349" y="1113753"/>
                    <a:pt x="1084650" y="1156589"/>
                    <a:pt x="1057824" y="1208127"/>
                  </a:cubicBezTo>
                  <a:cubicBezTo>
                    <a:pt x="1031062" y="1259665"/>
                    <a:pt x="1015832" y="1307856"/>
                    <a:pt x="1012137" y="1352701"/>
                  </a:cubicBezTo>
                  <a:cubicBezTo>
                    <a:pt x="1054320" y="1377848"/>
                    <a:pt x="1075284" y="1414565"/>
                    <a:pt x="1075284" y="1462948"/>
                  </a:cubicBezTo>
                  <a:cubicBezTo>
                    <a:pt x="1075284" y="1496223"/>
                    <a:pt x="1064132" y="1524812"/>
                    <a:pt x="1041703" y="1549004"/>
                  </a:cubicBezTo>
                  <a:cubicBezTo>
                    <a:pt x="1064132" y="1573195"/>
                    <a:pt x="1075284" y="1601880"/>
                    <a:pt x="1075284" y="1635059"/>
                  </a:cubicBezTo>
                  <a:cubicBezTo>
                    <a:pt x="1075284" y="1681816"/>
                    <a:pt x="1055148" y="1718055"/>
                    <a:pt x="1014749" y="1744063"/>
                  </a:cubicBezTo>
                  <a:cubicBezTo>
                    <a:pt x="1026474" y="1764621"/>
                    <a:pt x="1032336" y="1785753"/>
                    <a:pt x="1032336" y="1807267"/>
                  </a:cubicBezTo>
                  <a:cubicBezTo>
                    <a:pt x="1032336" y="1848382"/>
                    <a:pt x="1018126" y="1880318"/>
                    <a:pt x="989962" y="1902597"/>
                  </a:cubicBezTo>
                  <a:cubicBezTo>
                    <a:pt x="961734" y="1925067"/>
                    <a:pt x="927070" y="1936350"/>
                    <a:pt x="885779" y="1936350"/>
                  </a:cubicBezTo>
                  <a:cubicBezTo>
                    <a:pt x="867937" y="1975745"/>
                    <a:pt x="841047" y="2007107"/>
                    <a:pt x="805236" y="2030438"/>
                  </a:cubicBezTo>
                  <a:cubicBezTo>
                    <a:pt x="769361" y="2053768"/>
                    <a:pt x="730301" y="2065338"/>
                    <a:pt x="688182" y="2065338"/>
                  </a:cubicBezTo>
                  <a:cubicBezTo>
                    <a:pt x="646126" y="2065338"/>
                    <a:pt x="607129" y="2053768"/>
                    <a:pt x="571254" y="2030438"/>
                  </a:cubicBezTo>
                  <a:cubicBezTo>
                    <a:pt x="535507" y="2007107"/>
                    <a:pt x="508553" y="1975745"/>
                    <a:pt x="490648" y="1936350"/>
                  </a:cubicBezTo>
                  <a:cubicBezTo>
                    <a:pt x="449421" y="1936350"/>
                    <a:pt x="414693" y="1925067"/>
                    <a:pt x="386465" y="1902597"/>
                  </a:cubicBezTo>
                  <a:cubicBezTo>
                    <a:pt x="358237" y="1880318"/>
                    <a:pt x="344154" y="1848382"/>
                    <a:pt x="344154" y="1807267"/>
                  </a:cubicBezTo>
                  <a:cubicBezTo>
                    <a:pt x="344154" y="1785753"/>
                    <a:pt x="349953" y="1764621"/>
                    <a:pt x="361614" y="1744063"/>
                  </a:cubicBezTo>
                  <a:cubicBezTo>
                    <a:pt x="321279" y="1718055"/>
                    <a:pt x="301143" y="1681816"/>
                    <a:pt x="301143" y="1635059"/>
                  </a:cubicBezTo>
                  <a:cubicBezTo>
                    <a:pt x="301143" y="1601880"/>
                    <a:pt x="312358" y="1573195"/>
                    <a:pt x="334724" y="1549004"/>
                  </a:cubicBezTo>
                  <a:cubicBezTo>
                    <a:pt x="312358" y="1524812"/>
                    <a:pt x="301143" y="1496223"/>
                    <a:pt x="301143" y="1462948"/>
                  </a:cubicBezTo>
                  <a:cubicBezTo>
                    <a:pt x="301143" y="1414565"/>
                    <a:pt x="322171" y="1377848"/>
                    <a:pt x="364290" y="1352701"/>
                  </a:cubicBezTo>
                  <a:cubicBezTo>
                    <a:pt x="360786" y="1307856"/>
                    <a:pt x="345429" y="1259665"/>
                    <a:pt x="318666" y="1208127"/>
                  </a:cubicBezTo>
                  <a:cubicBezTo>
                    <a:pt x="291712" y="1156589"/>
                    <a:pt x="265014" y="1113753"/>
                    <a:pt x="238633" y="1079713"/>
                  </a:cubicBezTo>
                  <a:cubicBezTo>
                    <a:pt x="212189" y="1045673"/>
                    <a:pt x="178863" y="1006661"/>
                    <a:pt x="138528" y="962773"/>
                  </a:cubicBezTo>
                  <a:cubicBezTo>
                    <a:pt x="46197" y="861418"/>
                    <a:pt x="0" y="741323"/>
                    <a:pt x="0" y="602390"/>
                  </a:cubicBezTo>
                  <a:cubicBezTo>
                    <a:pt x="0" y="513657"/>
                    <a:pt x="19881" y="430948"/>
                    <a:pt x="59770" y="354263"/>
                  </a:cubicBezTo>
                  <a:cubicBezTo>
                    <a:pt x="99723" y="277577"/>
                    <a:pt x="152101" y="213992"/>
                    <a:pt x="217096" y="163315"/>
                  </a:cubicBezTo>
                  <a:cubicBezTo>
                    <a:pt x="282027" y="112637"/>
                    <a:pt x="355497" y="72860"/>
                    <a:pt x="437505" y="43601"/>
                  </a:cubicBezTo>
                  <a:cubicBezTo>
                    <a:pt x="519513" y="14534"/>
                    <a:pt x="603051" y="0"/>
                    <a:pt x="6881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24" name="AutoShape 15">
              <a:extLst>
                <a:ext uri="{FF2B5EF4-FFF2-40B4-BE49-F238E27FC236}">
                  <a16:creationId xmlns:a16="http://schemas.microsoft.com/office/drawing/2014/main" id="{889E17A0-60B3-4574-A6EA-DE9E80642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5303" y="4092871"/>
              <a:ext cx="293617" cy="37762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428" y="8800"/>
                  </a:moveTo>
                  <a:lnTo>
                    <a:pt x="6172" y="8800"/>
                  </a:lnTo>
                  <a:lnTo>
                    <a:pt x="6172" y="5999"/>
                  </a:lnTo>
                  <a:cubicBezTo>
                    <a:pt x="6172" y="4000"/>
                    <a:pt x="8226" y="2398"/>
                    <a:pt x="10797" y="2398"/>
                  </a:cubicBezTo>
                  <a:cubicBezTo>
                    <a:pt x="13369" y="2398"/>
                    <a:pt x="15428" y="4000"/>
                    <a:pt x="15428" y="5999"/>
                  </a:cubicBezTo>
                  <a:cubicBezTo>
                    <a:pt x="15428" y="5999"/>
                    <a:pt x="15428" y="8800"/>
                    <a:pt x="15428" y="8800"/>
                  </a:cubicBezTo>
                  <a:close/>
                  <a:moveTo>
                    <a:pt x="11315" y="15120"/>
                  </a:moveTo>
                  <a:lnTo>
                    <a:pt x="11315" y="17198"/>
                  </a:lnTo>
                  <a:cubicBezTo>
                    <a:pt x="11315" y="17439"/>
                    <a:pt x="11108" y="17600"/>
                    <a:pt x="10797" y="17600"/>
                  </a:cubicBezTo>
                  <a:cubicBezTo>
                    <a:pt x="10491" y="17600"/>
                    <a:pt x="10285" y="17439"/>
                    <a:pt x="10285" y="17198"/>
                  </a:cubicBezTo>
                  <a:lnTo>
                    <a:pt x="10285" y="15120"/>
                  </a:lnTo>
                  <a:cubicBezTo>
                    <a:pt x="9667" y="14960"/>
                    <a:pt x="9255" y="14478"/>
                    <a:pt x="9255" y="13999"/>
                  </a:cubicBezTo>
                  <a:cubicBezTo>
                    <a:pt x="9255" y="13357"/>
                    <a:pt x="9979" y="12800"/>
                    <a:pt x="10797" y="12800"/>
                  </a:cubicBezTo>
                  <a:cubicBezTo>
                    <a:pt x="11621" y="12800"/>
                    <a:pt x="12344" y="13357"/>
                    <a:pt x="12344" y="13999"/>
                  </a:cubicBezTo>
                  <a:cubicBezTo>
                    <a:pt x="12344" y="14557"/>
                    <a:pt x="11932" y="14960"/>
                    <a:pt x="11315" y="15120"/>
                  </a:cubicBezTo>
                  <a:cubicBezTo>
                    <a:pt x="11315" y="15120"/>
                    <a:pt x="11315" y="15120"/>
                    <a:pt x="11315" y="15120"/>
                  </a:cubicBezTo>
                  <a:close/>
                  <a:moveTo>
                    <a:pt x="18511" y="8800"/>
                  </a:moveTo>
                  <a:lnTo>
                    <a:pt x="18511" y="5999"/>
                  </a:lnTo>
                  <a:cubicBezTo>
                    <a:pt x="18511" y="2719"/>
                    <a:pt x="15016" y="0"/>
                    <a:pt x="10797" y="0"/>
                  </a:cubicBezTo>
                  <a:cubicBezTo>
                    <a:pt x="6583" y="0"/>
                    <a:pt x="3084" y="2719"/>
                    <a:pt x="3084" y="5999"/>
                  </a:cubicBezTo>
                  <a:lnTo>
                    <a:pt x="3084" y="8800"/>
                  </a:lnTo>
                  <a:cubicBezTo>
                    <a:pt x="1336" y="8800"/>
                    <a:pt x="0" y="9839"/>
                    <a:pt x="0" y="11198"/>
                  </a:cubicBezTo>
                  <a:lnTo>
                    <a:pt x="0" y="19198"/>
                  </a:lnTo>
                  <a:cubicBezTo>
                    <a:pt x="0" y="20557"/>
                    <a:pt x="1336" y="21600"/>
                    <a:pt x="3084" y="21600"/>
                  </a:cubicBezTo>
                  <a:lnTo>
                    <a:pt x="18511" y="21600"/>
                  </a:lnTo>
                  <a:cubicBezTo>
                    <a:pt x="20263" y="21600"/>
                    <a:pt x="21600" y="20557"/>
                    <a:pt x="21600" y="19198"/>
                  </a:cubicBezTo>
                  <a:lnTo>
                    <a:pt x="21600" y="11198"/>
                  </a:lnTo>
                  <a:cubicBezTo>
                    <a:pt x="21600" y="9921"/>
                    <a:pt x="20263" y="8800"/>
                    <a:pt x="18511" y="8800"/>
                  </a:cubicBezTo>
                  <a:cubicBezTo>
                    <a:pt x="18511" y="8800"/>
                    <a:pt x="18511" y="8800"/>
                    <a:pt x="18511" y="8800"/>
                  </a:cubicBezTo>
                  <a:close/>
                  <a:moveTo>
                    <a:pt x="18511" y="8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" name="AutoShape 40">
              <a:extLst>
                <a:ext uri="{FF2B5EF4-FFF2-40B4-BE49-F238E27FC236}">
                  <a16:creationId xmlns:a16="http://schemas.microsoft.com/office/drawing/2014/main" id="{EEEE3287-E281-4C43-82BB-B83C933DC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1912" y="2599373"/>
              <a:ext cx="376774" cy="373364"/>
            </a:xfrm>
            <a:custGeom>
              <a:avLst/>
              <a:gdLst/>
              <a:ahLst/>
              <a:cxnLst/>
              <a:rect l="0" t="0" r="r" b="b"/>
              <a:pathLst>
                <a:path w="21475" h="21600">
                  <a:moveTo>
                    <a:pt x="21370" y="19866"/>
                  </a:moveTo>
                  <a:lnTo>
                    <a:pt x="18941" y="14310"/>
                  </a:lnTo>
                  <a:cubicBezTo>
                    <a:pt x="18830" y="14056"/>
                    <a:pt x="18634" y="13845"/>
                    <a:pt x="18392" y="13717"/>
                  </a:cubicBezTo>
                  <a:lnTo>
                    <a:pt x="14621" y="11725"/>
                  </a:lnTo>
                  <a:cubicBezTo>
                    <a:pt x="14539" y="11681"/>
                    <a:pt x="14438" y="11689"/>
                    <a:pt x="14363" y="11747"/>
                  </a:cubicBezTo>
                  <a:cubicBezTo>
                    <a:pt x="13297" y="12565"/>
                    <a:pt x="12043" y="12998"/>
                    <a:pt x="10738" y="12998"/>
                  </a:cubicBezTo>
                  <a:cubicBezTo>
                    <a:pt x="9432" y="12998"/>
                    <a:pt x="8179" y="12565"/>
                    <a:pt x="7112" y="11747"/>
                  </a:cubicBezTo>
                  <a:cubicBezTo>
                    <a:pt x="7038" y="11689"/>
                    <a:pt x="6937" y="11681"/>
                    <a:pt x="6854" y="11725"/>
                  </a:cubicBezTo>
                  <a:lnTo>
                    <a:pt x="3084" y="13717"/>
                  </a:lnTo>
                  <a:cubicBezTo>
                    <a:pt x="2841" y="13845"/>
                    <a:pt x="2645" y="14056"/>
                    <a:pt x="2535" y="14310"/>
                  </a:cubicBezTo>
                  <a:lnTo>
                    <a:pt x="105" y="19866"/>
                  </a:lnTo>
                  <a:cubicBezTo>
                    <a:pt x="-62" y="20250"/>
                    <a:pt x="-28" y="20688"/>
                    <a:pt x="197" y="21039"/>
                  </a:cubicBezTo>
                  <a:cubicBezTo>
                    <a:pt x="422" y="21390"/>
                    <a:pt x="803" y="21600"/>
                    <a:pt x="1216" y="21600"/>
                  </a:cubicBezTo>
                  <a:lnTo>
                    <a:pt x="20260" y="21600"/>
                  </a:lnTo>
                  <a:cubicBezTo>
                    <a:pt x="20673" y="21600"/>
                    <a:pt x="21054" y="21390"/>
                    <a:pt x="21278" y="21039"/>
                  </a:cubicBezTo>
                  <a:cubicBezTo>
                    <a:pt x="21504" y="20688"/>
                    <a:pt x="21538" y="20250"/>
                    <a:pt x="21370" y="19866"/>
                  </a:cubicBezTo>
                  <a:close/>
                  <a:moveTo>
                    <a:pt x="10738" y="11444"/>
                  </a:moveTo>
                  <a:cubicBezTo>
                    <a:pt x="13397" y="11444"/>
                    <a:pt x="15553" y="8882"/>
                    <a:pt x="15553" y="5722"/>
                  </a:cubicBezTo>
                  <a:cubicBezTo>
                    <a:pt x="15553" y="1339"/>
                    <a:pt x="13397" y="0"/>
                    <a:pt x="10738" y="0"/>
                  </a:cubicBezTo>
                  <a:cubicBezTo>
                    <a:pt x="8079" y="0"/>
                    <a:pt x="5923" y="1339"/>
                    <a:pt x="5923" y="5722"/>
                  </a:cubicBezTo>
                  <a:cubicBezTo>
                    <a:pt x="5923" y="8882"/>
                    <a:pt x="8079" y="11444"/>
                    <a:pt x="10738" y="11444"/>
                  </a:cubicBezTo>
                  <a:close/>
                  <a:moveTo>
                    <a:pt x="10738" y="11444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" name="AutoShape 49">
              <a:extLst>
                <a:ext uri="{FF2B5EF4-FFF2-40B4-BE49-F238E27FC236}">
                  <a16:creationId xmlns:a16="http://schemas.microsoft.com/office/drawing/2014/main" id="{547F7700-7F20-440C-892B-C4ACD6058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6425" y="3796363"/>
              <a:ext cx="383040" cy="382696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" name="Rectangle 17">
              <a:extLst>
                <a:ext uri="{FF2B5EF4-FFF2-40B4-BE49-F238E27FC236}">
                  <a16:creationId xmlns:a16="http://schemas.microsoft.com/office/drawing/2014/main" id="{65C2C6F8-17A9-4EC4-85D9-7B8E620B6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451" y="2685300"/>
              <a:ext cx="381658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6%</a:t>
              </a:r>
            </a:p>
          </p:txBody>
        </p:sp>
        <p:sp>
          <p:nvSpPr>
            <p:cNvPr id="28" name="Rectangle 17">
              <a:extLst>
                <a:ext uri="{FF2B5EF4-FFF2-40B4-BE49-F238E27FC236}">
                  <a16:creationId xmlns:a16="http://schemas.microsoft.com/office/drawing/2014/main" id="{2E7699B2-7633-4320-8F5F-786A07483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743" y="2024390"/>
              <a:ext cx="381658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9%</a:t>
              </a:r>
            </a:p>
          </p:txBody>
        </p:sp>
        <p:sp>
          <p:nvSpPr>
            <p:cNvPr id="29" name="Rectangle 17">
              <a:extLst>
                <a:ext uri="{FF2B5EF4-FFF2-40B4-BE49-F238E27FC236}">
                  <a16:creationId xmlns:a16="http://schemas.microsoft.com/office/drawing/2014/main" id="{CFA4A1A7-8C5D-470A-8876-2F624EBE0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4086" y="2077978"/>
              <a:ext cx="440652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10%</a:t>
              </a:r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EC18AD20-5035-4031-930B-6AAF519A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684" y="3060411"/>
              <a:ext cx="381658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3%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9008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A243F3B-2403-4958-B564-D8FB66BD25EE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2" t="32150" r="40854" b="36459"/>
          <a:stretch/>
        </p:blipFill>
        <p:spPr>
          <a:xfrm>
            <a:off x="674043" y="-7682"/>
            <a:ext cx="5807459" cy="6043686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817FD8A-1097-461E-8D05-1CAB837947DF}"/>
              </a:ext>
            </a:extLst>
          </p:cNvPr>
          <p:cNvGrpSpPr/>
          <p:nvPr/>
        </p:nvGrpSpPr>
        <p:grpSpPr>
          <a:xfrm>
            <a:off x="6965022" y="2755748"/>
            <a:ext cx="4339520" cy="2210285"/>
            <a:chOff x="7341940" y="2032905"/>
            <a:chExt cx="4339520" cy="2210285"/>
          </a:xfrm>
        </p:grpSpPr>
        <p:sp>
          <p:nvSpPr>
            <p:cNvPr id="10" name="Rectangle 9"/>
            <p:cNvSpPr/>
            <p:nvPr/>
          </p:nvSpPr>
          <p:spPr>
            <a:xfrm>
              <a:off x="7341940" y="2894679"/>
              <a:ext cx="4339520" cy="13485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341940" y="2032905"/>
              <a:ext cx="28526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latin typeface="Roboto Slab" pitchFamily="2" charset="0"/>
                  <a:ea typeface="Roboto Slab" pitchFamily="2" charset="0"/>
                </a:rPr>
                <a:t>Map Project </a:t>
              </a: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Location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0077EB3-EE90-4835-AE81-A9EBECEE58F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0" b="7700"/>
          <a:stretch>
            <a:fillRect/>
          </a:stretch>
        </p:blipFill>
        <p:spPr/>
      </p:pic>
      <p:sp>
        <p:nvSpPr>
          <p:cNvPr id="23" name="Oval 5">
            <a:extLst>
              <a:ext uri="{FF2B5EF4-FFF2-40B4-BE49-F238E27FC236}">
                <a16:creationId xmlns:a16="http://schemas.microsoft.com/office/drawing/2014/main" id="{26180BC3-6039-44ED-9CD8-0C287A4DB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687718" y="-846138"/>
            <a:ext cx="8572500" cy="8556626"/>
          </a:xfrm>
          <a:prstGeom prst="ellipse">
            <a:avLst/>
          </a:prstGeom>
          <a:solidFill>
            <a:schemeClr val="accent4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03310C-E486-4AEB-94F5-ABA369FC584D}"/>
              </a:ext>
            </a:extLst>
          </p:cNvPr>
          <p:cNvGrpSpPr/>
          <p:nvPr/>
        </p:nvGrpSpPr>
        <p:grpSpPr>
          <a:xfrm>
            <a:off x="4152199" y="1989918"/>
            <a:ext cx="3887603" cy="2878165"/>
            <a:chOff x="4476812" y="2524874"/>
            <a:chExt cx="2353133" cy="174212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17399E5-127C-40C3-A98F-9F5B55487E30}"/>
                </a:ext>
              </a:extLst>
            </p:cNvPr>
            <p:cNvSpPr txBox="1"/>
            <p:nvPr/>
          </p:nvSpPr>
          <p:spPr>
            <a:xfrm>
              <a:off x="4476812" y="3745378"/>
              <a:ext cx="2353133" cy="521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SEO</a:t>
              </a:r>
              <a:r>
                <a:rPr lang="en-US" sz="5000" b="1" dirty="0">
                  <a:latin typeface="Roboto Slab" pitchFamily="2" charset="0"/>
                  <a:ea typeface="Roboto Slab" pitchFamily="2" charset="0"/>
                </a:rPr>
                <a:t> Agency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567BC7D-5789-490E-B6C5-6EB15400C93E}"/>
                </a:ext>
              </a:extLst>
            </p:cNvPr>
            <p:cNvGrpSpPr/>
            <p:nvPr/>
          </p:nvGrpSpPr>
          <p:grpSpPr>
            <a:xfrm>
              <a:off x="5099514" y="2524874"/>
              <a:ext cx="1107728" cy="1105502"/>
              <a:chOff x="5099514" y="2524874"/>
              <a:chExt cx="1107728" cy="1105502"/>
            </a:xfrm>
          </p:grpSpPr>
          <p:sp>
            <p:nvSpPr>
              <p:cNvPr id="10" name="Oval 5">
                <a:extLst>
                  <a:ext uri="{FF2B5EF4-FFF2-40B4-BE49-F238E27FC236}">
                    <a16:creationId xmlns:a16="http://schemas.microsoft.com/office/drawing/2014/main" id="{27E8D0B4-5DC7-46AF-991B-DE7EBB5A6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9514" y="2524874"/>
                <a:ext cx="1107728" cy="1105502"/>
              </a:xfrm>
              <a:prstGeom prst="ellipse">
                <a:avLst/>
              </a:prstGeom>
              <a:solidFill>
                <a:srgbClr val="324A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30B8DB9-7221-41BD-955D-955E5E9D3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005" y="2601294"/>
                <a:ext cx="231488" cy="222584"/>
              </a:xfrm>
              <a:custGeom>
                <a:avLst/>
                <a:gdLst>
                  <a:gd name="T0" fmla="*/ 498 w 498"/>
                  <a:gd name="T1" fmla="*/ 426 h 480"/>
                  <a:gd name="T2" fmla="*/ 478 w 498"/>
                  <a:gd name="T3" fmla="*/ 435 h 480"/>
                  <a:gd name="T4" fmla="*/ 427 w 498"/>
                  <a:gd name="T5" fmla="*/ 480 h 480"/>
                  <a:gd name="T6" fmla="*/ 249 w 498"/>
                  <a:gd name="T7" fmla="*/ 452 h 480"/>
                  <a:gd name="T8" fmla="*/ 71 w 498"/>
                  <a:gd name="T9" fmla="*/ 480 h 480"/>
                  <a:gd name="T10" fmla="*/ 20 w 498"/>
                  <a:gd name="T11" fmla="*/ 435 h 480"/>
                  <a:gd name="T12" fmla="*/ 0 w 498"/>
                  <a:gd name="T13" fmla="*/ 426 h 480"/>
                  <a:gd name="T14" fmla="*/ 58 w 498"/>
                  <a:gd name="T15" fmla="*/ 372 h 480"/>
                  <a:gd name="T16" fmla="*/ 157 w 498"/>
                  <a:gd name="T17" fmla="*/ 323 h 480"/>
                  <a:gd name="T18" fmla="*/ 176 w 498"/>
                  <a:gd name="T19" fmla="*/ 293 h 480"/>
                  <a:gd name="T20" fmla="*/ 157 w 498"/>
                  <a:gd name="T21" fmla="*/ 257 h 480"/>
                  <a:gd name="T22" fmla="*/ 137 w 498"/>
                  <a:gd name="T23" fmla="*/ 240 h 480"/>
                  <a:gd name="T24" fmla="*/ 137 w 498"/>
                  <a:gd name="T25" fmla="*/ 214 h 480"/>
                  <a:gd name="T26" fmla="*/ 163 w 498"/>
                  <a:gd name="T27" fmla="*/ 62 h 480"/>
                  <a:gd name="T28" fmla="*/ 137 w 498"/>
                  <a:gd name="T29" fmla="*/ 64 h 480"/>
                  <a:gd name="T30" fmla="*/ 230 w 498"/>
                  <a:gd name="T31" fmla="*/ 27 h 480"/>
                  <a:gd name="T32" fmla="*/ 206 w 498"/>
                  <a:gd name="T33" fmla="*/ 12 h 480"/>
                  <a:gd name="T34" fmla="*/ 251 w 498"/>
                  <a:gd name="T35" fmla="*/ 19 h 480"/>
                  <a:gd name="T36" fmla="*/ 251 w 498"/>
                  <a:gd name="T37" fmla="*/ 4 h 480"/>
                  <a:gd name="T38" fmla="*/ 343 w 498"/>
                  <a:gd name="T39" fmla="*/ 47 h 480"/>
                  <a:gd name="T40" fmla="*/ 365 w 498"/>
                  <a:gd name="T41" fmla="*/ 216 h 480"/>
                  <a:gd name="T42" fmla="*/ 363 w 498"/>
                  <a:gd name="T43" fmla="*/ 239 h 480"/>
                  <a:gd name="T44" fmla="*/ 345 w 498"/>
                  <a:gd name="T45" fmla="*/ 255 h 480"/>
                  <a:gd name="T46" fmla="*/ 324 w 498"/>
                  <a:gd name="T47" fmla="*/ 291 h 480"/>
                  <a:gd name="T48" fmla="*/ 343 w 498"/>
                  <a:gd name="T49" fmla="*/ 323 h 480"/>
                  <a:gd name="T50" fmla="*/ 442 w 498"/>
                  <a:gd name="T51" fmla="*/ 372 h 480"/>
                  <a:gd name="T52" fmla="*/ 498 w 498"/>
                  <a:gd name="T53" fmla="*/ 426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8" h="480">
                    <a:moveTo>
                      <a:pt x="498" y="426"/>
                    </a:moveTo>
                    <a:cubicBezTo>
                      <a:pt x="491" y="428"/>
                      <a:pt x="483" y="432"/>
                      <a:pt x="478" y="435"/>
                    </a:cubicBezTo>
                    <a:cubicBezTo>
                      <a:pt x="478" y="435"/>
                      <a:pt x="448" y="450"/>
                      <a:pt x="427" y="480"/>
                    </a:cubicBezTo>
                    <a:cubicBezTo>
                      <a:pt x="371" y="462"/>
                      <a:pt x="311" y="452"/>
                      <a:pt x="249" y="452"/>
                    </a:cubicBezTo>
                    <a:cubicBezTo>
                      <a:pt x="187" y="452"/>
                      <a:pt x="127" y="462"/>
                      <a:pt x="71" y="480"/>
                    </a:cubicBezTo>
                    <a:cubicBezTo>
                      <a:pt x="50" y="450"/>
                      <a:pt x="20" y="435"/>
                      <a:pt x="20" y="435"/>
                    </a:cubicBezTo>
                    <a:cubicBezTo>
                      <a:pt x="13" y="432"/>
                      <a:pt x="5" y="430"/>
                      <a:pt x="0" y="426"/>
                    </a:cubicBezTo>
                    <a:cubicBezTo>
                      <a:pt x="13" y="402"/>
                      <a:pt x="32" y="383"/>
                      <a:pt x="58" y="372"/>
                    </a:cubicBezTo>
                    <a:cubicBezTo>
                      <a:pt x="157" y="323"/>
                      <a:pt x="157" y="323"/>
                      <a:pt x="157" y="323"/>
                    </a:cubicBezTo>
                    <a:cubicBezTo>
                      <a:pt x="161" y="310"/>
                      <a:pt x="176" y="293"/>
                      <a:pt x="176" y="293"/>
                    </a:cubicBezTo>
                    <a:cubicBezTo>
                      <a:pt x="168" y="282"/>
                      <a:pt x="163" y="270"/>
                      <a:pt x="157" y="257"/>
                    </a:cubicBezTo>
                    <a:cubicBezTo>
                      <a:pt x="150" y="257"/>
                      <a:pt x="140" y="250"/>
                      <a:pt x="137" y="240"/>
                    </a:cubicBezTo>
                    <a:cubicBezTo>
                      <a:pt x="133" y="231"/>
                      <a:pt x="133" y="220"/>
                      <a:pt x="137" y="214"/>
                    </a:cubicBezTo>
                    <a:cubicBezTo>
                      <a:pt x="122" y="173"/>
                      <a:pt x="110" y="109"/>
                      <a:pt x="163" y="62"/>
                    </a:cubicBezTo>
                    <a:cubicBezTo>
                      <a:pt x="137" y="64"/>
                      <a:pt x="137" y="64"/>
                      <a:pt x="137" y="64"/>
                    </a:cubicBezTo>
                    <a:cubicBezTo>
                      <a:pt x="137" y="64"/>
                      <a:pt x="168" y="6"/>
                      <a:pt x="230" y="27"/>
                    </a:cubicBezTo>
                    <a:cubicBezTo>
                      <a:pt x="230" y="27"/>
                      <a:pt x="225" y="17"/>
                      <a:pt x="206" y="12"/>
                    </a:cubicBezTo>
                    <a:cubicBezTo>
                      <a:pt x="206" y="12"/>
                      <a:pt x="234" y="0"/>
                      <a:pt x="251" y="19"/>
                    </a:cubicBezTo>
                    <a:cubicBezTo>
                      <a:pt x="251" y="19"/>
                      <a:pt x="260" y="12"/>
                      <a:pt x="251" y="4"/>
                    </a:cubicBezTo>
                    <a:cubicBezTo>
                      <a:pt x="251" y="4"/>
                      <a:pt x="300" y="6"/>
                      <a:pt x="343" y="47"/>
                    </a:cubicBezTo>
                    <a:cubicBezTo>
                      <a:pt x="399" y="102"/>
                      <a:pt x="386" y="171"/>
                      <a:pt x="365" y="216"/>
                    </a:cubicBezTo>
                    <a:cubicBezTo>
                      <a:pt x="367" y="222"/>
                      <a:pt x="367" y="231"/>
                      <a:pt x="363" y="239"/>
                    </a:cubicBezTo>
                    <a:cubicBezTo>
                      <a:pt x="360" y="248"/>
                      <a:pt x="352" y="254"/>
                      <a:pt x="345" y="255"/>
                    </a:cubicBezTo>
                    <a:cubicBezTo>
                      <a:pt x="341" y="261"/>
                      <a:pt x="328" y="284"/>
                      <a:pt x="324" y="291"/>
                    </a:cubicBezTo>
                    <a:cubicBezTo>
                      <a:pt x="324" y="291"/>
                      <a:pt x="339" y="310"/>
                      <a:pt x="343" y="323"/>
                    </a:cubicBezTo>
                    <a:cubicBezTo>
                      <a:pt x="442" y="372"/>
                      <a:pt x="442" y="372"/>
                      <a:pt x="442" y="372"/>
                    </a:cubicBezTo>
                    <a:cubicBezTo>
                      <a:pt x="465" y="383"/>
                      <a:pt x="485" y="402"/>
                      <a:pt x="498" y="4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96DD5424-D355-4A69-A70B-E29D9F72D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005" y="3331371"/>
                <a:ext cx="231488" cy="221100"/>
              </a:xfrm>
              <a:custGeom>
                <a:avLst/>
                <a:gdLst>
                  <a:gd name="T0" fmla="*/ 498 w 498"/>
                  <a:gd name="T1" fmla="*/ 53 h 477"/>
                  <a:gd name="T2" fmla="*/ 440 w 498"/>
                  <a:gd name="T3" fmla="*/ 107 h 477"/>
                  <a:gd name="T4" fmla="*/ 341 w 498"/>
                  <a:gd name="T5" fmla="*/ 156 h 477"/>
                  <a:gd name="T6" fmla="*/ 322 w 498"/>
                  <a:gd name="T7" fmla="*/ 186 h 477"/>
                  <a:gd name="T8" fmla="*/ 341 w 498"/>
                  <a:gd name="T9" fmla="*/ 222 h 477"/>
                  <a:gd name="T10" fmla="*/ 361 w 498"/>
                  <a:gd name="T11" fmla="*/ 239 h 477"/>
                  <a:gd name="T12" fmla="*/ 361 w 498"/>
                  <a:gd name="T13" fmla="*/ 265 h 477"/>
                  <a:gd name="T14" fmla="*/ 335 w 498"/>
                  <a:gd name="T15" fmla="*/ 417 h 477"/>
                  <a:gd name="T16" fmla="*/ 361 w 498"/>
                  <a:gd name="T17" fmla="*/ 411 h 477"/>
                  <a:gd name="T18" fmla="*/ 268 w 498"/>
                  <a:gd name="T19" fmla="*/ 449 h 477"/>
                  <a:gd name="T20" fmla="*/ 292 w 498"/>
                  <a:gd name="T21" fmla="*/ 464 h 477"/>
                  <a:gd name="T22" fmla="*/ 247 w 498"/>
                  <a:gd name="T23" fmla="*/ 456 h 477"/>
                  <a:gd name="T24" fmla="*/ 247 w 498"/>
                  <a:gd name="T25" fmla="*/ 471 h 477"/>
                  <a:gd name="T26" fmla="*/ 155 w 498"/>
                  <a:gd name="T27" fmla="*/ 430 h 477"/>
                  <a:gd name="T28" fmla="*/ 133 w 498"/>
                  <a:gd name="T29" fmla="*/ 261 h 477"/>
                  <a:gd name="T30" fmla="*/ 135 w 498"/>
                  <a:gd name="T31" fmla="*/ 239 h 477"/>
                  <a:gd name="T32" fmla="*/ 153 w 498"/>
                  <a:gd name="T33" fmla="*/ 222 h 477"/>
                  <a:gd name="T34" fmla="*/ 174 w 498"/>
                  <a:gd name="T35" fmla="*/ 186 h 477"/>
                  <a:gd name="T36" fmla="*/ 155 w 498"/>
                  <a:gd name="T37" fmla="*/ 154 h 477"/>
                  <a:gd name="T38" fmla="*/ 58 w 498"/>
                  <a:gd name="T39" fmla="*/ 109 h 477"/>
                  <a:gd name="T40" fmla="*/ 0 w 498"/>
                  <a:gd name="T41" fmla="*/ 55 h 477"/>
                  <a:gd name="T42" fmla="*/ 20 w 498"/>
                  <a:gd name="T43" fmla="*/ 45 h 477"/>
                  <a:gd name="T44" fmla="*/ 71 w 498"/>
                  <a:gd name="T45" fmla="*/ 0 h 477"/>
                  <a:gd name="T46" fmla="*/ 249 w 498"/>
                  <a:gd name="T47" fmla="*/ 29 h 477"/>
                  <a:gd name="T48" fmla="*/ 427 w 498"/>
                  <a:gd name="T49" fmla="*/ 0 h 477"/>
                  <a:gd name="T50" fmla="*/ 478 w 498"/>
                  <a:gd name="T51" fmla="*/ 45 h 477"/>
                  <a:gd name="T52" fmla="*/ 498 w 498"/>
                  <a:gd name="T53" fmla="*/ 53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8" h="477">
                    <a:moveTo>
                      <a:pt x="498" y="53"/>
                    </a:moveTo>
                    <a:cubicBezTo>
                      <a:pt x="485" y="77"/>
                      <a:pt x="466" y="96"/>
                      <a:pt x="440" y="107"/>
                    </a:cubicBezTo>
                    <a:cubicBezTo>
                      <a:pt x="341" y="156"/>
                      <a:pt x="341" y="156"/>
                      <a:pt x="341" y="156"/>
                    </a:cubicBezTo>
                    <a:cubicBezTo>
                      <a:pt x="337" y="169"/>
                      <a:pt x="322" y="186"/>
                      <a:pt x="322" y="186"/>
                    </a:cubicBezTo>
                    <a:cubicBezTo>
                      <a:pt x="330" y="197"/>
                      <a:pt x="335" y="209"/>
                      <a:pt x="341" y="222"/>
                    </a:cubicBezTo>
                    <a:cubicBezTo>
                      <a:pt x="348" y="222"/>
                      <a:pt x="358" y="229"/>
                      <a:pt x="361" y="239"/>
                    </a:cubicBezTo>
                    <a:cubicBezTo>
                      <a:pt x="365" y="248"/>
                      <a:pt x="365" y="259"/>
                      <a:pt x="361" y="265"/>
                    </a:cubicBezTo>
                    <a:cubicBezTo>
                      <a:pt x="376" y="306"/>
                      <a:pt x="388" y="370"/>
                      <a:pt x="335" y="417"/>
                    </a:cubicBezTo>
                    <a:cubicBezTo>
                      <a:pt x="361" y="411"/>
                      <a:pt x="361" y="411"/>
                      <a:pt x="361" y="411"/>
                    </a:cubicBezTo>
                    <a:cubicBezTo>
                      <a:pt x="361" y="411"/>
                      <a:pt x="330" y="469"/>
                      <a:pt x="268" y="449"/>
                    </a:cubicBezTo>
                    <a:cubicBezTo>
                      <a:pt x="268" y="449"/>
                      <a:pt x="273" y="458"/>
                      <a:pt x="292" y="464"/>
                    </a:cubicBezTo>
                    <a:cubicBezTo>
                      <a:pt x="292" y="464"/>
                      <a:pt x="264" y="477"/>
                      <a:pt x="247" y="456"/>
                    </a:cubicBezTo>
                    <a:cubicBezTo>
                      <a:pt x="247" y="456"/>
                      <a:pt x="238" y="464"/>
                      <a:pt x="247" y="471"/>
                    </a:cubicBezTo>
                    <a:cubicBezTo>
                      <a:pt x="247" y="471"/>
                      <a:pt x="198" y="469"/>
                      <a:pt x="155" y="430"/>
                    </a:cubicBezTo>
                    <a:cubicBezTo>
                      <a:pt x="99" y="375"/>
                      <a:pt x="112" y="306"/>
                      <a:pt x="133" y="261"/>
                    </a:cubicBezTo>
                    <a:cubicBezTo>
                      <a:pt x="131" y="255"/>
                      <a:pt x="131" y="246"/>
                      <a:pt x="135" y="239"/>
                    </a:cubicBezTo>
                    <a:cubicBezTo>
                      <a:pt x="138" y="229"/>
                      <a:pt x="146" y="224"/>
                      <a:pt x="153" y="222"/>
                    </a:cubicBezTo>
                    <a:cubicBezTo>
                      <a:pt x="157" y="216"/>
                      <a:pt x="170" y="194"/>
                      <a:pt x="174" y="186"/>
                    </a:cubicBezTo>
                    <a:cubicBezTo>
                      <a:pt x="174" y="186"/>
                      <a:pt x="159" y="167"/>
                      <a:pt x="155" y="154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33" y="98"/>
                      <a:pt x="13" y="77"/>
                      <a:pt x="0" y="55"/>
                    </a:cubicBezTo>
                    <a:cubicBezTo>
                      <a:pt x="7" y="53"/>
                      <a:pt x="15" y="49"/>
                      <a:pt x="20" y="45"/>
                    </a:cubicBezTo>
                    <a:cubicBezTo>
                      <a:pt x="20" y="45"/>
                      <a:pt x="50" y="30"/>
                      <a:pt x="71" y="0"/>
                    </a:cubicBezTo>
                    <a:cubicBezTo>
                      <a:pt x="127" y="19"/>
                      <a:pt x="187" y="29"/>
                      <a:pt x="249" y="29"/>
                    </a:cubicBezTo>
                    <a:cubicBezTo>
                      <a:pt x="311" y="29"/>
                      <a:pt x="371" y="19"/>
                      <a:pt x="427" y="0"/>
                    </a:cubicBezTo>
                    <a:cubicBezTo>
                      <a:pt x="448" y="30"/>
                      <a:pt x="478" y="45"/>
                      <a:pt x="478" y="45"/>
                    </a:cubicBezTo>
                    <a:cubicBezTo>
                      <a:pt x="483" y="49"/>
                      <a:pt x="491" y="51"/>
                      <a:pt x="498" y="5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">
                <a:extLst>
                  <a:ext uri="{FF2B5EF4-FFF2-40B4-BE49-F238E27FC236}">
                    <a16:creationId xmlns:a16="http://schemas.microsoft.com/office/drawing/2014/main" id="{E22FE825-84D8-4F9E-B458-B7841DB67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8237" y="2961139"/>
                <a:ext cx="222584" cy="231488"/>
              </a:xfrm>
              <a:custGeom>
                <a:avLst/>
                <a:gdLst>
                  <a:gd name="T0" fmla="*/ 475 w 479"/>
                  <a:gd name="T1" fmla="*/ 251 h 500"/>
                  <a:gd name="T2" fmla="*/ 434 w 479"/>
                  <a:gd name="T3" fmla="*/ 343 h 500"/>
                  <a:gd name="T4" fmla="*/ 265 w 479"/>
                  <a:gd name="T5" fmla="*/ 365 h 500"/>
                  <a:gd name="T6" fmla="*/ 242 w 479"/>
                  <a:gd name="T7" fmla="*/ 363 h 500"/>
                  <a:gd name="T8" fmla="*/ 225 w 479"/>
                  <a:gd name="T9" fmla="*/ 345 h 500"/>
                  <a:gd name="T10" fmla="*/ 190 w 479"/>
                  <a:gd name="T11" fmla="*/ 324 h 500"/>
                  <a:gd name="T12" fmla="*/ 158 w 479"/>
                  <a:gd name="T13" fmla="*/ 343 h 500"/>
                  <a:gd name="T14" fmla="*/ 109 w 479"/>
                  <a:gd name="T15" fmla="*/ 442 h 500"/>
                  <a:gd name="T16" fmla="*/ 55 w 479"/>
                  <a:gd name="T17" fmla="*/ 500 h 500"/>
                  <a:gd name="T18" fmla="*/ 45 w 479"/>
                  <a:gd name="T19" fmla="*/ 480 h 500"/>
                  <a:gd name="T20" fmla="*/ 0 w 479"/>
                  <a:gd name="T21" fmla="*/ 429 h 500"/>
                  <a:gd name="T22" fmla="*/ 29 w 479"/>
                  <a:gd name="T23" fmla="*/ 251 h 500"/>
                  <a:gd name="T24" fmla="*/ 0 w 479"/>
                  <a:gd name="T25" fmla="*/ 73 h 500"/>
                  <a:gd name="T26" fmla="*/ 45 w 479"/>
                  <a:gd name="T27" fmla="*/ 22 h 500"/>
                  <a:gd name="T28" fmla="*/ 55 w 479"/>
                  <a:gd name="T29" fmla="*/ 0 h 500"/>
                  <a:gd name="T30" fmla="*/ 109 w 479"/>
                  <a:gd name="T31" fmla="*/ 58 h 500"/>
                  <a:gd name="T32" fmla="*/ 158 w 479"/>
                  <a:gd name="T33" fmla="*/ 157 h 500"/>
                  <a:gd name="T34" fmla="*/ 188 w 479"/>
                  <a:gd name="T35" fmla="*/ 176 h 500"/>
                  <a:gd name="T36" fmla="*/ 224 w 479"/>
                  <a:gd name="T37" fmla="*/ 157 h 500"/>
                  <a:gd name="T38" fmla="*/ 240 w 479"/>
                  <a:gd name="T39" fmla="*/ 137 h 500"/>
                  <a:gd name="T40" fmla="*/ 267 w 479"/>
                  <a:gd name="T41" fmla="*/ 137 h 500"/>
                  <a:gd name="T42" fmla="*/ 420 w 479"/>
                  <a:gd name="T43" fmla="*/ 163 h 500"/>
                  <a:gd name="T44" fmla="*/ 415 w 479"/>
                  <a:gd name="T45" fmla="*/ 137 h 500"/>
                  <a:gd name="T46" fmla="*/ 452 w 479"/>
                  <a:gd name="T47" fmla="*/ 230 h 500"/>
                  <a:gd name="T48" fmla="*/ 467 w 479"/>
                  <a:gd name="T49" fmla="*/ 204 h 500"/>
                  <a:gd name="T50" fmla="*/ 460 w 479"/>
                  <a:gd name="T51" fmla="*/ 249 h 500"/>
                  <a:gd name="T52" fmla="*/ 475 w 479"/>
                  <a:gd name="T53" fmla="*/ 251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79" h="500">
                    <a:moveTo>
                      <a:pt x="475" y="251"/>
                    </a:moveTo>
                    <a:cubicBezTo>
                      <a:pt x="475" y="251"/>
                      <a:pt x="473" y="300"/>
                      <a:pt x="434" y="343"/>
                    </a:cubicBezTo>
                    <a:cubicBezTo>
                      <a:pt x="379" y="399"/>
                      <a:pt x="310" y="386"/>
                      <a:pt x="265" y="365"/>
                    </a:cubicBezTo>
                    <a:cubicBezTo>
                      <a:pt x="259" y="367"/>
                      <a:pt x="250" y="367"/>
                      <a:pt x="242" y="363"/>
                    </a:cubicBezTo>
                    <a:cubicBezTo>
                      <a:pt x="233" y="360"/>
                      <a:pt x="227" y="352"/>
                      <a:pt x="225" y="345"/>
                    </a:cubicBezTo>
                    <a:cubicBezTo>
                      <a:pt x="220" y="341"/>
                      <a:pt x="197" y="328"/>
                      <a:pt x="190" y="324"/>
                    </a:cubicBezTo>
                    <a:cubicBezTo>
                      <a:pt x="190" y="324"/>
                      <a:pt x="171" y="339"/>
                      <a:pt x="158" y="343"/>
                    </a:cubicBezTo>
                    <a:cubicBezTo>
                      <a:pt x="109" y="442"/>
                      <a:pt x="109" y="442"/>
                      <a:pt x="109" y="442"/>
                    </a:cubicBezTo>
                    <a:cubicBezTo>
                      <a:pt x="98" y="467"/>
                      <a:pt x="77" y="487"/>
                      <a:pt x="55" y="500"/>
                    </a:cubicBezTo>
                    <a:cubicBezTo>
                      <a:pt x="53" y="493"/>
                      <a:pt x="49" y="485"/>
                      <a:pt x="45" y="480"/>
                    </a:cubicBezTo>
                    <a:cubicBezTo>
                      <a:pt x="45" y="480"/>
                      <a:pt x="30" y="450"/>
                      <a:pt x="0" y="429"/>
                    </a:cubicBezTo>
                    <a:cubicBezTo>
                      <a:pt x="19" y="373"/>
                      <a:pt x="29" y="313"/>
                      <a:pt x="29" y="251"/>
                    </a:cubicBezTo>
                    <a:cubicBezTo>
                      <a:pt x="29" y="189"/>
                      <a:pt x="19" y="129"/>
                      <a:pt x="0" y="73"/>
                    </a:cubicBezTo>
                    <a:cubicBezTo>
                      <a:pt x="30" y="52"/>
                      <a:pt x="45" y="22"/>
                      <a:pt x="45" y="22"/>
                    </a:cubicBezTo>
                    <a:cubicBezTo>
                      <a:pt x="49" y="15"/>
                      <a:pt x="51" y="7"/>
                      <a:pt x="55" y="0"/>
                    </a:cubicBezTo>
                    <a:cubicBezTo>
                      <a:pt x="79" y="13"/>
                      <a:pt x="98" y="32"/>
                      <a:pt x="109" y="58"/>
                    </a:cubicBezTo>
                    <a:cubicBezTo>
                      <a:pt x="158" y="157"/>
                      <a:pt x="158" y="157"/>
                      <a:pt x="158" y="157"/>
                    </a:cubicBezTo>
                    <a:cubicBezTo>
                      <a:pt x="171" y="161"/>
                      <a:pt x="188" y="176"/>
                      <a:pt x="188" y="176"/>
                    </a:cubicBezTo>
                    <a:cubicBezTo>
                      <a:pt x="199" y="169"/>
                      <a:pt x="210" y="163"/>
                      <a:pt x="224" y="157"/>
                    </a:cubicBezTo>
                    <a:cubicBezTo>
                      <a:pt x="224" y="150"/>
                      <a:pt x="231" y="140"/>
                      <a:pt x="240" y="137"/>
                    </a:cubicBezTo>
                    <a:cubicBezTo>
                      <a:pt x="250" y="133"/>
                      <a:pt x="261" y="133"/>
                      <a:pt x="267" y="137"/>
                    </a:cubicBezTo>
                    <a:cubicBezTo>
                      <a:pt x="308" y="122"/>
                      <a:pt x="372" y="110"/>
                      <a:pt x="420" y="163"/>
                    </a:cubicBezTo>
                    <a:cubicBezTo>
                      <a:pt x="415" y="137"/>
                      <a:pt x="415" y="137"/>
                      <a:pt x="415" y="137"/>
                    </a:cubicBezTo>
                    <a:cubicBezTo>
                      <a:pt x="415" y="137"/>
                      <a:pt x="473" y="169"/>
                      <a:pt x="452" y="230"/>
                    </a:cubicBezTo>
                    <a:cubicBezTo>
                      <a:pt x="452" y="230"/>
                      <a:pt x="462" y="225"/>
                      <a:pt x="467" y="204"/>
                    </a:cubicBezTo>
                    <a:cubicBezTo>
                      <a:pt x="467" y="204"/>
                      <a:pt x="479" y="232"/>
                      <a:pt x="460" y="249"/>
                    </a:cubicBezTo>
                    <a:cubicBezTo>
                      <a:pt x="460" y="251"/>
                      <a:pt x="467" y="260"/>
                      <a:pt x="475" y="2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9">
                <a:extLst>
                  <a:ext uri="{FF2B5EF4-FFF2-40B4-BE49-F238E27FC236}">
                    <a16:creationId xmlns:a16="http://schemas.microsoft.com/office/drawing/2014/main" id="{699CB86B-74FB-46C3-AE7D-CB92D5A74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677" y="2961139"/>
                <a:ext cx="222584" cy="231488"/>
              </a:xfrm>
              <a:custGeom>
                <a:avLst/>
                <a:gdLst>
                  <a:gd name="T0" fmla="*/ 479 w 479"/>
                  <a:gd name="T1" fmla="*/ 73 h 500"/>
                  <a:gd name="T2" fmla="*/ 450 w 479"/>
                  <a:gd name="T3" fmla="*/ 251 h 500"/>
                  <a:gd name="T4" fmla="*/ 479 w 479"/>
                  <a:gd name="T5" fmla="*/ 429 h 500"/>
                  <a:gd name="T6" fmla="*/ 434 w 479"/>
                  <a:gd name="T7" fmla="*/ 480 h 500"/>
                  <a:gd name="T8" fmla="*/ 424 w 479"/>
                  <a:gd name="T9" fmla="*/ 500 h 500"/>
                  <a:gd name="T10" fmla="*/ 370 w 479"/>
                  <a:gd name="T11" fmla="*/ 442 h 500"/>
                  <a:gd name="T12" fmla="*/ 321 w 479"/>
                  <a:gd name="T13" fmla="*/ 343 h 500"/>
                  <a:gd name="T14" fmla="*/ 291 w 479"/>
                  <a:gd name="T15" fmla="*/ 324 h 500"/>
                  <a:gd name="T16" fmla="*/ 255 w 479"/>
                  <a:gd name="T17" fmla="*/ 343 h 500"/>
                  <a:gd name="T18" fmla="*/ 239 w 479"/>
                  <a:gd name="T19" fmla="*/ 363 h 500"/>
                  <a:gd name="T20" fmla="*/ 212 w 479"/>
                  <a:gd name="T21" fmla="*/ 363 h 500"/>
                  <a:gd name="T22" fmla="*/ 59 w 479"/>
                  <a:gd name="T23" fmla="*/ 337 h 500"/>
                  <a:gd name="T24" fmla="*/ 64 w 479"/>
                  <a:gd name="T25" fmla="*/ 363 h 500"/>
                  <a:gd name="T26" fmla="*/ 27 w 479"/>
                  <a:gd name="T27" fmla="*/ 270 h 500"/>
                  <a:gd name="T28" fmla="*/ 12 w 479"/>
                  <a:gd name="T29" fmla="*/ 294 h 500"/>
                  <a:gd name="T30" fmla="*/ 19 w 479"/>
                  <a:gd name="T31" fmla="*/ 249 h 500"/>
                  <a:gd name="T32" fmla="*/ 4 w 479"/>
                  <a:gd name="T33" fmla="*/ 249 h 500"/>
                  <a:gd name="T34" fmla="*/ 45 w 479"/>
                  <a:gd name="T35" fmla="*/ 157 h 500"/>
                  <a:gd name="T36" fmla="*/ 214 w 479"/>
                  <a:gd name="T37" fmla="*/ 135 h 500"/>
                  <a:gd name="T38" fmla="*/ 237 w 479"/>
                  <a:gd name="T39" fmla="*/ 137 h 500"/>
                  <a:gd name="T40" fmla="*/ 254 w 479"/>
                  <a:gd name="T41" fmla="*/ 155 h 500"/>
                  <a:gd name="T42" fmla="*/ 289 w 479"/>
                  <a:gd name="T43" fmla="*/ 176 h 500"/>
                  <a:gd name="T44" fmla="*/ 321 w 479"/>
                  <a:gd name="T45" fmla="*/ 157 h 500"/>
                  <a:gd name="T46" fmla="*/ 370 w 479"/>
                  <a:gd name="T47" fmla="*/ 58 h 500"/>
                  <a:gd name="T48" fmla="*/ 424 w 479"/>
                  <a:gd name="T49" fmla="*/ 0 h 500"/>
                  <a:gd name="T50" fmla="*/ 434 w 479"/>
                  <a:gd name="T51" fmla="*/ 20 h 500"/>
                  <a:gd name="T52" fmla="*/ 434 w 479"/>
                  <a:gd name="T53" fmla="*/ 20 h 500"/>
                  <a:gd name="T54" fmla="*/ 479 w 479"/>
                  <a:gd name="T55" fmla="*/ 7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9" h="500">
                    <a:moveTo>
                      <a:pt x="479" y="73"/>
                    </a:moveTo>
                    <a:cubicBezTo>
                      <a:pt x="460" y="129"/>
                      <a:pt x="450" y="189"/>
                      <a:pt x="450" y="251"/>
                    </a:cubicBezTo>
                    <a:cubicBezTo>
                      <a:pt x="450" y="313"/>
                      <a:pt x="460" y="373"/>
                      <a:pt x="479" y="429"/>
                    </a:cubicBezTo>
                    <a:cubicBezTo>
                      <a:pt x="449" y="450"/>
                      <a:pt x="434" y="480"/>
                      <a:pt x="434" y="480"/>
                    </a:cubicBezTo>
                    <a:cubicBezTo>
                      <a:pt x="430" y="487"/>
                      <a:pt x="428" y="495"/>
                      <a:pt x="424" y="500"/>
                    </a:cubicBezTo>
                    <a:cubicBezTo>
                      <a:pt x="400" y="487"/>
                      <a:pt x="381" y="468"/>
                      <a:pt x="370" y="442"/>
                    </a:cubicBezTo>
                    <a:cubicBezTo>
                      <a:pt x="321" y="343"/>
                      <a:pt x="321" y="343"/>
                      <a:pt x="321" y="343"/>
                    </a:cubicBezTo>
                    <a:cubicBezTo>
                      <a:pt x="308" y="339"/>
                      <a:pt x="291" y="324"/>
                      <a:pt x="291" y="324"/>
                    </a:cubicBezTo>
                    <a:cubicBezTo>
                      <a:pt x="280" y="332"/>
                      <a:pt x="269" y="337"/>
                      <a:pt x="255" y="343"/>
                    </a:cubicBezTo>
                    <a:cubicBezTo>
                      <a:pt x="255" y="350"/>
                      <a:pt x="248" y="360"/>
                      <a:pt x="239" y="363"/>
                    </a:cubicBezTo>
                    <a:cubicBezTo>
                      <a:pt x="229" y="367"/>
                      <a:pt x="218" y="367"/>
                      <a:pt x="212" y="363"/>
                    </a:cubicBezTo>
                    <a:cubicBezTo>
                      <a:pt x="171" y="378"/>
                      <a:pt x="107" y="390"/>
                      <a:pt x="59" y="337"/>
                    </a:cubicBezTo>
                    <a:cubicBezTo>
                      <a:pt x="64" y="363"/>
                      <a:pt x="64" y="363"/>
                      <a:pt x="64" y="363"/>
                    </a:cubicBezTo>
                    <a:cubicBezTo>
                      <a:pt x="64" y="363"/>
                      <a:pt x="6" y="332"/>
                      <a:pt x="27" y="270"/>
                    </a:cubicBezTo>
                    <a:cubicBezTo>
                      <a:pt x="27" y="270"/>
                      <a:pt x="17" y="275"/>
                      <a:pt x="12" y="294"/>
                    </a:cubicBezTo>
                    <a:cubicBezTo>
                      <a:pt x="12" y="294"/>
                      <a:pt x="0" y="266"/>
                      <a:pt x="19" y="249"/>
                    </a:cubicBezTo>
                    <a:cubicBezTo>
                      <a:pt x="19" y="249"/>
                      <a:pt x="12" y="240"/>
                      <a:pt x="4" y="249"/>
                    </a:cubicBezTo>
                    <a:cubicBezTo>
                      <a:pt x="4" y="249"/>
                      <a:pt x="6" y="200"/>
                      <a:pt x="45" y="157"/>
                    </a:cubicBezTo>
                    <a:cubicBezTo>
                      <a:pt x="100" y="101"/>
                      <a:pt x="169" y="114"/>
                      <a:pt x="214" y="135"/>
                    </a:cubicBezTo>
                    <a:cubicBezTo>
                      <a:pt x="220" y="133"/>
                      <a:pt x="229" y="133"/>
                      <a:pt x="237" y="137"/>
                    </a:cubicBezTo>
                    <a:cubicBezTo>
                      <a:pt x="246" y="140"/>
                      <a:pt x="252" y="148"/>
                      <a:pt x="254" y="155"/>
                    </a:cubicBezTo>
                    <a:cubicBezTo>
                      <a:pt x="259" y="159"/>
                      <a:pt x="282" y="172"/>
                      <a:pt x="289" y="176"/>
                    </a:cubicBezTo>
                    <a:cubicBezTo>
                      <a:pt x="289" y="176"/>
                      <a:pt x="308" y="161"/>
                      <a:pt x="321" y="157"/>
                    </a:cubicBezTo>
                    <a:cubicBezTo>
                      <a:pt x="370" y="58"/>
                      <a:pt x="370" y="58"/>
                      <a:pt x="370" y="58"/>
                    </a:cubicBezTo>
                    <a:cubicBezTo>
                      <a:pt x="381" y="34"/>
                      <a:pt x="402" y="13"/>
                      <a:pt x="424" y="0"/>
                    </a:cubicBezTo>
                    <a:cubicBezTo>
                      <a:pt x="426" y="7"/>
                      <a:pt x="430" y="15"/>
                      <a:pt x="434" y="20"/>
                    </a:cubicBezTo>
                    <a:cubicBezTo>
                      <a:pt x="434" y="20"/>
                      <a:pt x="434" y="20"/>
                      <a:pt x="434" y="20"/>
                    </a:cubicBezTo>
                    <a:cubicBezTo>
                      <a:pt x="434" y="24"/>
                      <a:pt x="449" y="52"/>
                      <a:pt x="479" y="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3B46ADC6-CAE3-405B-BDA7-EECD379F6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6106" y="2716296"/>
                <a:ext cx="270811" cy="279714"/>
              </a:xfrm>
              <a:custGeom>
                <a:avLst/>
                <a:gdLst>
                  <a:gd name="T0" fmla="*/ 579 w 581"/>
                  <a:gd name="T1" fmla="*/ 150 h 602"/>
                  <a:gd name="T2" fmla="*/ 476 w 581"/>
                  <a:gd name="T3" fmla="*/ 287 h 602"/>
                  <a:gd name="T4" fmla="*/ 459 w 581"/>
                  <a:gd name="T5" fmla="*/ 302 h 602"/>
                  <a:gd name="T6" fmla="*/ 435 w 581"/>
                  <a:gd name="T7" fmla="*/ 300 h 602"/>
                  <a:gd name="T8" fmla="*/ 396 w 581"/>
                  <a:gd name="T9" fmla="*/ 309 h 602"/>
                  <a:gd name="T10" fmla="*/ 386 w 581"/>
                  <a:gd name="T11" fmla="*/ 345 h 602"/>
                  <a:gd name="T12" fmla="*/ 422 w 581"/>
                  <a:gd name="T13" fmla="*/ 450 h 602"/>
                  <a:gd name="T14" fmla="*/ 414 w 581"/>
                  <a:gd name="T15" fmla="*/ 551 h 602"/>
                  <a:gd name="T16" fmla="*/ 369 w 581"/>
                  <a:gd name="T17" fmla="*/ 602 h 602"/>
                  <a:gd name="T18" fmla="*/ 229 w 581"/>
                  <a:gd name="T19" fmla="*/ 371 h 602"/>
                  <a:gd name="T20" fmla="*/ 0 w 581"/>
                  <a:gd name="T21" fmla="*/ 231 h 602"/>
                  <a:gd name="T22" fmla="*/ 51 w 581"/>
                  <a:gd name="T23" fmla="*/ 186 h 602"/>
                  <a:gd name="T24" fmla="*/ 152 w 581"/>
                  <a:gd name="T25" fmla="*/ 178 h 602"/>
                  <a:gd name="T26" fmla="*/ 257 w 581"/>
                  <a:gd name="T27" fmla="*/ 214 h 602"/>
                  <a:gd name="T28" fmla="*/ 293 w 581"/>
                  <a:gd name="T29" fmla="*/ 206 h 602"/>
                  <a:gd name="T30" fmla="*/ 304 w 581"/>
                  <a:gd name="T31" fmla="*/ 169 h 602"/>
                  <a:gd name="T32" fmla="*/ 300 w 581"/>
                  <a:gd name="T33" fmla="*/ 142 h 602"/>
                  <a:gd name="T34" fmla="*/ 319 w 581"/>
                  <a:gd name="T35" fmla="*/ 124 h 602"/>
                  <a:gd name="T36" fmla="*/ 444 w 581"/>
                  <a:gd name="T37" fmla="*/ 34 h 602"/>
                  <a:gd name="T38" fmla="*/ 422 w 581"/>
                  <a:gd name="T39" fmla="*/ 19 h 602"/>
                  <a:gd name="T40" fmla="*/ 514 w 581"/>
                  <a:gd name="T41" fmla="*/ 58 h 602"/>
                  <a:gd name="T42" fmla="*/ 506 w 581"/>
                  <a:gd name="T43" fmla="*/ 30 h 602"/>
                  <a:gd name="T44" fmla="*/ 533 w 581"/>
                  <a:gd name="T45" fmla="*/ 67 h 602"/>
                  <a:gd name="T46" fmla="*/ 542 w 581"/>
                  <a:gd name="T47" fmla="*/ 56 h 602"/>
                  <a:gd name="T48" fmla="*/ 579 w 581"/>
                  <a:gd name="T49" fmla="*/ 15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1" h="602">
                    <a:moveTo>
                      <a:pt x="579" y="150"/>
                    </a:moveTo>
                    <a:cubicBezTo>
                      <a:pt x="581" y="229"/>
                      <a:pt x="523" y="268"/>
                      <a:pt x="476" y="287"/>
                    </a:cubicBezTo>
                    <a:cubicBezTo>
                      <a:pt x="474" y="292"/>
                      <a:pt x="467" y="298"/>
                      <a:pt x="459" y="302"/>
                    </a:cubicBezTo>
                    <a:cubicBezTo>
                      <a:pt x="450" y="306"/>
                      <a:pt x="441" y="304"/>
                      <a:pt x="435" y="300"/>
                    </a:cubicBezTo>
                    <a:cubicBezTo>
                      <a:pt x="428" y="302"/>
                      <a:pt x="403" y="307"/>
                      <a:pt x="396" y="309"/>
                    </a:cubicBezTo>
                    <a:cubicBezTo>
                      <a:pt x="396" y="309"/>
                      <a:pt x="394" y="334"/>
                      <a:pt x="386" y="345"/>
                    </a:cubicBezTo>
                    <a:cubicBezTo>
                      <a:pt x="422" y="450"/>
                      <a:pt x="422" y="450"/>
                      <a:pt x="422" y="450"/>
                    </a:cubicBezTo>
                    <a:cubicBezTo>
                      <a:pt x="433" y="484"/>
                      <a:pt x="431" y="519"/>
                      <a:pt x="414" y="551"/>
                    </a:cubicBezTo>
                    <a:cubicBezTo>
                      <a:pt x="414" y="551"/>
                      <a:pt x="399" y="581"/>
                      <a:pt x="369" y="602"/>
                    </a:cubicBezTo>
                    <a:cubicBezTo>
                      <a:pt x="341" y="514"/>
                      <a:pt x="293" y="435"/>
                      <a:pt x="229" y="371"/>
                    </a:cubicBezTo>
                    <a:cubicBezTo>
                      <a:pt x="165" y="307"/>
                      <a:pt x="86" y="259"/>
                      <a:pt x="0" y="231"/>
                    </a:cubicBezTo>
                    <a:cubicBezTo>
                      <a:pt x="21" y="201"/>
                      <a:pt x="51" y="186"/>
                      <a:pt x="51" y="186"/>
                    </a:cubicBezTo>
                    <a:cubicBezTo>
                      <a:pt x="83" y="169"/>
                      <a:pt x="118" y="167"/>
                      <a:pt x="152" y="178"/>
                    </a:cubicBezTo>
                    <a:cubicBezTo>
                      <a:pt x="257" y="214"/>
                      <a:pt x="257" y="214"/>
                      <a:pt x="257" y="214"/>
                    </a:cubicBezTo>
                    <a:cubicBezTo>
                      <a:pt x="268" y="206"/>
                      <a:pt x="291" y="204"/>
                      <a:pt x="293" y="206"/>
                    </a:cubicBezTo>
                    <a:cubicBezTo>
                      <a:pt x="294" y="193"/>
                      <a:pt x="300" y="180"/>
                      <a:pt x="304" y="169"/>
                    </a:cubicBezTo>
                    <a:cubicBezTo>
                      <a:pt x="298" y="163"/>
                      <a:pt x="296" y="152"/>
                      <a:pt x="300" y="142"/>
                    </a:cubicBezTo>
                    <a:cubicBezTo>
                      <a:pt x="304" y="133"/>
                      <a:pt x="311" y="126"/>
                      <a:pt x="319" y="124"/>
                    </a:cubicBezTo>
                    <a:cubicBezTo>
                      <a:pt x="338" y="82"/>
                      <a:pt x="375" y="30"/>
                      <a:pt x="444" y="34"/>
                    </a:cubicBezTo>
                    <a:cubicBezTo>
                      <a:pt x="422" y="19"/>
                      <a:pt x="422" y="19"/>
                      <a:pt x="422" y="19"/>
                    </a:cubicBezTo>
                    <a:cubicBezTo>
                      <a:pt x="422" y="19"/>
                      <a:pt x="486" y="0"/>
                      <a:pt x="514" y="58"/>
                    </a:cubicBezTo>
                    <a:cubicBezTo>
                      <a:pt x="514" y="58"/>
                      <a:pt x="516" y="47"/>
                      <a:pt x="506" y="30"/>
                    </a:cubicBezTo>
                    <a:cubicBezTo>
                      <a:pt x="506" y="30"/>
                      <a:pt x="534" y="41"/>
                      <a:pt x="533" y="67"/>
                    </a:cubicBezTo>
                    <a:cubicBezTo>
                      <a:pt x="533" y="67"/>
                      <a:pt x="544" y="69"/>
                      <a:pt x="542" y="56"/>
                    </a:cubicBezTo>
                    <a:cubicBezTo>
                      <a:pt x="544" y="56"/>
                      <a:pt x="578" y="92"/>
                      <a:pt x="579" y="15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1">
                <a:extLst>
                  <a:ext uri="{FF2B5EF4-FFF2-40B4-BE49-F238E27FC236}">
                    <a16:creationId xmlns:a16="http://schemas.microsoft.com/office/drawing/2014/main" id="{66B7F705-28BB-4635-9A28-72B257F69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06" y="2809782"/>
                <a:ext cx="535686" cy="534944"/>
              </a:xfrm>
              <a:custGeom>
                <a:avLst/>
                <a:gdLst>
                  <a:gd name="T0" fmla="*/ 576 w 1152"/>
                  <a:gd name="T1" fmla="*/ 1152 h 1152"/>
                  <a:gd name="T2" fmla="*/ 576 w 1152"/>
                  <a:gd name="T3" fmla="*/ 1152 h 1152"/>
                  <a:gd name="T4" fmla="*/ 0 w 1152"/>
                  <a:gd name="T5" fmla="*/ 576 h 1152"/>
                  <a:gd name="T6" fmla="*/ 0 w 1152"/>
                  <a:gd name="T7" fmla="*/ 576 h 1152"/>
                  <a:gd name="T8" fmla="*/ 576 w 1152"/>
                  <a:gd name="T9" fmla="*/ 0 h 1152"/>
                  <a:gd name="T10" fmla="*/ 576 w 1152"/>
                  <a:gd name="T11" fmla="*/ 0 h 1152"/>
                  <a:gd name="T12" fmla="*/ 1152 w 1152"/>
                  <a:gd name="T13" fmla="*/ 576 h 1152"/>
                  <a:gd name="T14" fmla="*/ 1152 w 1152"/>
                  <a:gd name="T15" fmla="*/ 576 h 1152"/>
                  <a:gd name="T16" fmla="*/ 576 w 1152"/>
                  <a:gd name="T17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2" h="1152">
                    <a:moveTo>
                      <a:pt x="576" y="1152"/>
                    </a:moveTo>
                    <a:cubicBezTo>
                      <a:pt x="576" y="1152"/>
                      <a:pt x="576" y="1152"/>
                      <a:pt x="576" y="1152"/>
                    </a:cubicBezTo>
                    <a:cubicBezTo>
                      <a:pt x="257" y="1152"/>
                      <a:pt x="0" y="895"/>
                      <a:pt x="0" y="576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0" y="257"/>
                      <a:pt x="257" y="0"/>
                      <a:pt x="576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895" y="0"/>
                      <a:pt x="1152" y="257"/>
                      <a:pt x="1152" y="576"/>
                    </a:cubicBezTo>
                    <a:cubicBezTo>
                      <a:pt x="1152" y="576"/>
                      <a:pt x="1152" y="576"/>
                      <a:pt x="1152" y="576"/>
                    </a:cubicBezTo>
                    <a:cubicBezTo>
                      <a:pt x="1152" y="895"/>
                      <a:pt x="895" y="1152"/>
                      <a:pt x="576" y="11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2">
                <a:extLst>
                  <a:ext uri="{FF2B5EF4-FFF2-40B4-BE49-F238E27FC236}">
                    <a16:creationId xmlns:a16="http://schemas.microsoft.com/office/drawing/2014/main" id="{BF2CA307-DA78-4496-AD7A-1F968F525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066" y="3158497"/>
                <a:ext cx="268585" cy="278972"/>
              </a:xfrm>
              <a:custGeom>
                <a:avLst/>
                <a:gdLst>
                  <a:gd name="T0" fmla="*/ 578 w 578"/>
                  <a:gd name="T1" fmla="*/ 373 h 602"/>
                  <a:gd name="T2" fmla="*/ 527 w 578"/>
                  <a:gd name="T3" fmla="*/ 418 h 602"/>
                  <a:gd name="T4" fmla="*/ 426 w 578"/>
                  <a:gd name="T5" fmla="*/ 426 h 602"/>
                  <a:gd name="T6" fmla="*/ 323 w 578"/>
                  <a:gd name="T7" fmla="*/ 388 h 602"/>
                  <a:gd name="T8" fmla="*/ 287 w 578"/>
                  <a:gd name="T9" fmla="*/ 396 h 602"/>
                  <a:gd name="T10" fmla="*/ 276 w 578"/>
                  <a:gd name="T11" fmla="*/ 433 h 602"/>
                  <a:gd name="T12" fmla="*/ 280 w 578"/>
                  <a:gd name="T13" fmla="*/ 460 h 602"/>
                  <a:gd name="T14" fmla="*/ 261 w 578"/>
                  <a:gd name="T15" fmla="*/ 478 h 602"/>
                  <a:gd name="T16" fmla="*/ 135 w 578"/>
                  <a:gd name="T17" fmla="*/ 568 h 602"/>
                  <a:gd name="T18" fmla="*/ 158 w 578"/>
                  <a:gd name="T19" fmla="*/ 583 h 602"/>
                  <a:gd name="T20" fmla="*/ 66 w 578"/>
                  <a:gd name="T21" fmla="*/ 544 h 602"/>
                  <a:gd name="T22" fmla="*/ 74 w 578"/>
                  <a:gd name="T23" fmla="*/ 572 h 602"/>
                  <a:gd name="T24" fmla="*/ 47 w 578"/>
                  <a:gd name="T25" fmla="*/ 537 h 602"/>
                  <a:gd name="T26" fmla="*/ 38 w 578"/>
                  <a:gd name="T27" fmla="*/ 546 h 602"/>
                  <a:gd name="T28" fmla="*/ 2 w 578"/>
                  <a:gd name="T29" fmla="*/ 452 h 602"/>
                  <a:gd name="T30" fmla="*/ 105 w 578"/>
                  <a:gd name="T31" fmla="*/ 315 h 602"/>
                  <a:gd name="T32" fmla="*/ 122 w 578"/>
                  <a:gd name="T33" fmla="*/ 300 h 602"/>
                  <a:gd name="T34" fmla="*/ 147 w 578"/>
                  <a:gd name="T35" fmla="*/ 302 h 602"/>
                  <a:gd name="T36" fmla="*/ 186 w 578"/>
                  <a:gd name="T37" fmla="*/ 293 h 602"/>
                  <a:gd name="T38" fmla="*/ 195 w 578"/>
                  <a:gd name="T39" fmla="*/ 257 h 602"/>
                  <a:gd name="T40" fmla="*/ 160 w 578"/>
                  <a:gd name="T41" fmla="*/ 152 h 602"/>
                  <a:gd name="T42" fmla="*/ 167 w 578"/>
                  <a:gd name="T43" fmla="*/ 51 h 602"/>
                  <a:gd name="T44" fmla="*/ 212 w 578"/>
                  <a:gd name="T45" fmla="*/ 0 h 602"/>
                  <a:gd name="T46" fmla="*/ 578 w 578"/>
                  <a:gd name="T47" fmla="*/ 373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8" h="602">
                    <a:moveTo>
                      <a:pt x="578" y="373"/>
                    </a:moveTo>
                    <a:cubicBezTo>
                      <a:pt x="557" y="403"/>
                      <a:pt x="527" y="418"/>
                      <a:pt x="527" y="418"/>
                    </a:cubicBezTo>
                    <a:cubicBezTo>
                      <a:pt x="495" y="435"/>
                      <a:pt x="460" y="437"/>
                      <a:pt x="426" y="426"/>
                    </a:cubicBezTo>
                    <a:cubicBezTo>
                      <a:pt x="323" y="388"/>
                      <a:pt x="323" y="388"/>
                      <a:pt x="323" y="388"/>
                    </a:cubicBezTo>
                    <a:cubicBezTo>
                      <a:pt x="312" y="396"/>
                      <a:pt x="289" y="398"/>
                      <a:pt x="287" y="396"/>
                    </a:cubicBezTo>
                    <a:cubicBezTo>
                      <a:pt x="285" y="409"/>
                      <a:pt x="280" y="422"/>
                      <a:pt x="276" y="433"/>
                    </a:cubicBezTo>
                    <a:cubicBezTo>
                      <a:pt x="282" y="439"/>
                      <a:pt x="284" y="450"/>
                      <a:pt x="280" y="460"/>
                    </a:cubicBezTo>
                    <a:cubicBezTo>
                      <a:pt x="276" y="469"/>
                      <a:pt x="269" y="477"/>
                      <a:pt x="261" y="478"/>
                    </a:cubicBezTo>
                    <a:cubicBezTo>
                      <a:pt x="242" y="520"/>
                      <a:pt x="205" y="572"/>
                      <a:pt x="135" y="568"/>
                    </a:cubicBezTo>
                    <a:cubicBezTo>
                      <a:pt x="158" y="583"/>
                      <a:pt x="158" y="583"/>
                      <a:pt x="158" y="583"/>
                    </a:cubicBezTo>
                    <a:cubicBezTo>
                      <a:pt x="158" y="583"/>
                      <a:pt x="94" y="602"/>
                      <a:pt x="66" y="544"/>
                    </a:cubicBezTo>
                    <a:cubicBezTo>
                      <a:pt x="66" y="544"/>
                      <a:pt x="64" y="555"/>
                      <a:pt x="74" y="572"/>
                    </a:cubicBezTo>
                    <a:cubicBezTo>
                      <a:pt x="74" y="572"/>
                      <a:pt x="45" y="561"/>
                      <a:pt x="47" y="537"/>
                    </a:cubicBezTo>
                    <a:cubicBezTo>
                      <a:pt x="47" y="537"/>
                      <a:pt x="36" y="535"/>
                      <a:pt x="38" y="546"/>
                    </a:cubicBezTo>
                    <a:cubicBezTo>
                      <a:pt x="38" y="546"/>
                      <a:pt x="4" y="510"/>
                      <a:pt x="2" y="452"/>
                    </a:cubicBezTo>
                    <a:cubicBezTo>
                      <a:pt x="0" y="373"/>
                      <a:pt x="59" y="334"/>
                      <a:pt x="105" y="315"/>
                    </a:cubicBezTo>
                    <a:cubicBezTo>
                      <a:pt x="107" y="310"/>
                      <a:pt x="115" y="304"/>
                      <a:pt x="122" y="300"/>
                    </a:cubicBezTo>
                    <a:cubicBezTo>
                      <a:pt x="132" y="297"/>
                      <a:pt x="141" y="298"/>
                      <a:pt x="147" y="302"/>
                    </a:cubicBezTo>
                    <a:cubicBezTo>
                      <a:pt x="154" y="300"/>
                      <a:pt x="179" y="295"/>
                      <a:pt x="186" y="293"/>
                    </a:cubicBezTo>
                    <a:cubicBezTo>
                      <a:pt x="186" y="293"/>
                      <a:pt x="188" y="268"/>
                      <a:pt x="195" y="257"/>
                    </a:cubicBezTo>
                    <a:cubicBezTo>
                      <a:pt x="160" y="152"/>
                      <a:pt x="160" y="152"/>
                      <a:pt x="160" y="152"/>
                    </a:cubicBezTo>
                    <a:cubicBezTo>
                      <a:pt x="149" y="118"/>
                      <a:pt x="150" y="83"/>
                      <a:pt x="167" y="51"/>
                    </a:cubicBezTo>
                    <a:cubicBezTo>
                      <a:pt x="167" y="51"/>
                      <a:pt x="182" y="21"/>
                      <a:pt x="212" y="0"/>
                    </a:cubicBezTo>
                    <a:cubicBezTo>
                      <a:pt x="265" y="178"/>
                      <a:pt x="404" y="317"/>
                      <a:pt x="578" y="37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3">
                <a:extLst>
                  <a:ext uri="{FF2B5EF4-FFF2-40B4-BE49-F238E27FC236}">
                    <a16:creationId xmlns:a16="http://schemas.microsoft.com/office/drawing/2014/main" id="{4F6E2BD2-72FC-4F95-BA7A-FA8B88B5B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363" y="3159981"/>
                <a:ext cx="278972" cy="269327"/>
              </a:xfrm>
              <a:custGeom>
                <a:avLst/>
                <a:gdLst>
                  <a:gd name="T0" fmla="*/ 572 w 600"/>
                  <a:gd name="T1" fmla="*/ 508 h 581"/>
                  <a:gd name="T2" fmla="*/ 536 w 600"/>
                  <a:gd name="T3" fmla="*/ 534 h 581"/>
                  <a:gd name="T4" fmla="*/ 548 w 600"/>
                  <a:gd name="T5" fmla="*/ 546 h 581"/>
                  <a:gd name="T6" fmla="*/ 454 w 600"/>
                  <a:gd name="T7" fmla="*/ 579 h 581"/>
                  <a:gd name="T8" fmla="*/ 317 w 600"/>
                  <a:gd name="T9" fmla="*/ 476 h 581"/>
                  <a:gd name="T10" fmla="*/ 302 w 600"/>
                  <a:gd name="T11" fmla="*/ 459 h 581"/>
                  <a:gd name="T12" fmla="*/ 304 w 600"/>
                  <a:gd name="T13" fmla="*/ 435 h 581"/>
                  <a:gd name="T14" fmla="*/ 295 w 600"/>
                  <a:gd name="T15" fmla="*/ 396 h 581"/>
                  <a:gd name="T16" fmla="*/ 259 w 600"/>
                  <a:gd name="T17" fmla="*/ 386 h 581"/>
                  <a:gd name="T18" fmla="*/ 152 w 600"/>
                  <a:gd name="T19" fmla="*/ 422 h 581"/>
                  <a:gd name="T20" fmla="*/ 51 w 600"/>
                  <a:gd name="T21" fmla="*/ 414 h 581"/>
                  <a:gd name="T22" fmla="*/ 0 w 600"/>
                  <a:gd name="T23" fmla="*/ 369 h 581"/>
                  <a:gd name="T24" fmla="*/ 229 w 600"/>
                  <a:gd name="T25" fmla="*/ 229 h 581"/>
                  <a:gd name="T26" fmla="*/ 370 w 600"/>
                  <a:gd name="T27" fmla="*/ 0 h 581"/>
                  <a:gd name="T28" fmla="*/ 415 w 600"/>
                  <a:gd name="T29" fmla="*/ 51 h 581"/>
                  <a:gd name="T30" fmla="*/ 422 w 600"/>
                  <a:gd name="T31" fmla="*/ 152 h 581"/>
                  <a:gd name="T32" fmla="*/ 386 w 600"/>
                  <a:gd name="T33" fmla="*/ 255 h 581"/>
                  <a:gd name="T34" fmla="*/ 394 w 600"/>
                  <a:gd name="T35" fmla="*/ 291 h 581"/>
                  <a:gd name="T36" fmla="*/ 431 w 600"/>
                  <a:gd name="T37" fmla="*/ 302 h 581"/>
                  <a:gd name="T38" fmla="*/ 458 w 600"/>
                  <a:gd name="T39" fmla="*/ 298 h 581"/>
                  <a:gd name="T40" fmla="*/ 476 w 600"/>
                  <a:gd name="T41" fmla="*/ 317 h 581"/>
                  <a:gd name="T42" fmla="*/ 566 w 600"/>
                  <a:gd name="T43" fmla="*/ 443 h 581"/>
                  <a:gd name="T44" fmla="*/ 581 w 600"/>
                  <a:gd name="T45" fmla="*/ 420 h 581"/>
                  <a:gd name="T46" fmla="*/ 542 w 600"/>
                  <a:gd name="T47" fmla="*/ 512 h 581"/>
                  <a:gd name="T48" fmla="*/ 572 w 600"/>
                  <a:gd name="T49" fmla="*/ 508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00" h="581">
                    <a:moveTo>
                      <a:pt x="572" y="508"/>
                    </a:moveTo>
                    <a:cubicBezTo>
                      <a:pt x="572" y="508"/>
                      <a:pt x="561" y="536"/>
                      <a:pt x="536" y="534"/>
                    </a:cubicBezTo>
                    <a:cubicBezTo>
                      <a:pt x="536" y="534"/>
                      <a:pt x="535" y="546"/>
                      <a:pt x="548" y="546"/>
                    </a:cubicBezTo>
                    <a:cubicBezTo>
                      <a:pt x="548" y="546"/>
                      <a:pt x="512" y="579"/>
                      <a:pt x="454" y="579"/>
                    </a:cubicBezTo>
                    <a:cubicBezTo>
                      <a:pt x="375" y="581"/>
                      <a:pt x="336" y="523"/>
                      <a:pt x="317" y="476"/>
                    </a:cubicBezTo>
                    <a:cubicBezTo>
                      <a:pt x="311" y="473"/>
                      <a:pt x="306" y="467"/>
                      <a:pt x="302" y="459"/>
                    </a:cubicBezTo>
                    <a:cubicBezTo>
                      <a:pt x="298" y="450"/>
                      <a:pt x="300" y="441"/>
                      <a:pt x="304" y="435"/>
                    </a:cubicBezTo>
                    <a:cubicBezTo>
                      <a:pt x="302" y="428"/>
                      <a:pt x="296" y="403"/>
                      <a:pt x="295" y="396"/>
                    </a:cubicBezTo>
                    <a:cubicBezTo>
                      <a:pt x="295" y="396"/>
                      <a:pt x="270" y="394"/>
                      <a:pt x="259" y="386"/>
                    </a:cubicBezTo>
                    <a:cubicBezTo>
                      <a:pt x="152" y="422"/>
                      <a:pt x="152" y="422"/>
                      <a:pt x="152" y="422"/>
                    </a:cubicBezTo>
                    <a:cubicBezTo>
                      <a:pt x="118" y="433"/>
                      <a:pt x="83" y="431"/>
                      <a:pt x="51" y="414"/>
                    </a:cubicBezTo>
                    <a:cubicBezTo>
                      <a:pt x="51" y="414"/>
                      <a:pt x="21" y="399"/>
                      <a:pt x="0" y="369"/>
                    </a:cubicBezTo>
                    <a:cubicBezTo>
                      <a:pt x="88" y="341"/>
                      <a:pt x="167" y="293"/>
                      <a:pt x="229" y="229"/>
                    </a:cubicBezTo>
                    <a:cubicBezTo>
                      <a:pt x="293" y="165"/>
                      <a:pt x="341" y="86"/>
                      <a:pt x="370" y="0"/>
                    </a:cubicBezTo>
                    <a:cubicBezTo>
                      <a:pt x="400" y="21"/>
                      <a:pt x="415" y="51"/>
                      <a:pt x="415" y="51"/>
                    </a:cubicBezTo>
                    <a:cubicBezTo>
                      <a:pt x="431" y="83"/>
                      <a:pt x="433" y="118"/>
                      <a:pt x="422" y="152"/>
                    </a:cubicBezTo>
                    <a:cubicBezTo>
                      <a:pt x="386" y="255"/>
                      <a:pt x="386" y="255"/>
                      <a:pt x="386" y="255"/>
                    </a:cubicBezTo>
                    <a:cubicBezTo>
                      <a:pt x="394" y="266"/>
                      <a:pt x="396" y="289"/>
                      <a:pt x="394" y="291"/>
                    </a:cubicBezTo>
                    <a:cubicBezTo>
                      <a:pt x="407" y="293"/>
                      <a:pt x="420" y="298"/>
                      <a:pt x="431" y="302"/>
                    </a:cubicBezTo>
                    <a:cubicBezTo>
                      <a:pt x="437" y="296"/>
                      <a:pt x="448" y="294"/>
                      <a:pt x="458" y="298"/>
                    </a:cubicBezTo>
                    <a:cubicBezTo>
                      <a:pt x="467" y="302"/>
                      <a:pt x="475" y="309"/>
                      <a:pt x="476" y="317"/>
                    </a:cubicBezTo>
                    <a:cubicBezTo>
                      <a:pt x="518" y="336"/>
                      <a:pt x="570" y="373"/>
                      <a:pt x="566" y="443"/>
                    </a:cubicBezTo>
                    <a:cubicBezTo>
                      <a:pt x="581" y="420"/>
                      <a:pt x="581" y="420"/>
                      <a:pt x="581" y="420"/>
                    </a:cubicBezTo>
                    <a:cubicBezTo>
                      <a:pt x="581" y="420"/>
                      <a:pt x="600" y="484"/>
                      <a:pt x="542" y="512"/>
                    </a:cubicBezTo>
                    <a:cubicBezTo>
                      <a:pt x="544" y="516"/>
                      <a:pt x="555" y="518"/>
                      <a:pt x="572" y="50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4">
                <a:extLst>
                  <a:ext uri="{FF2B5EF4-FFF2-40B4-BE49-F238E27FC236}">
                    <a16:creationId xmlns:a16="http://schemas.microsoft.com/office/drawing/2014/main" id="{D80A0AA8-5237-40FD-9A24-BEEB0EFE3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108" y="3170368"/>
                <a:ext cx="7419" cy="19291"/>
              </a:xfrm>
              <a:custGeom>
                <a:avLst/>
                <a:gdLst>
                  <a:gd name="T0" fmla="*/ 17 w 17"/>
                  <a:gd name="T1" fmla="*/ 0 h 41"/>
                  <a:gd name="T2" fmla="*/ 0 w 17"/>
                  <a:gd name="T3" fmla="*/ 41 h 41"/>
                  <a:gd name="T4" fmla="*/ 17 w 17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41">
                    <a:moveTo>
                      <a:pt x="17" y="0"/>
                    </a:moveTo>
                    <a:cubicBezTo>
                      <a:pt x="11" y="13"/>
                      <a:pt x="6" y="26"/>
                      <a:pt x="0" y="41"/>
                    </a:cubicBezTo>
                    <a:cubicBezTo>
                      <a:pt x="6" y="28"/>
                      <a:pt x="11" y="15"/>
                      <a:pt x="17" y="0"/>
                    </a:cubicBezTo>
                    <a:close/>
                  </a:path>
                </a:pathLst>
              </a:custGeom>
              <a:solidFill>
                <a:srgbClr val="54C0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5">
                <a:extLst>
                  <a:ext uri="{FF2B5EF4-FFF2-40B4-BE49-F238E27FC236}">
                    <a16:creationId xmlns:a16="http://schemas.microsoft.com/office/drawing/2014/main" id="{B30D883C-4A2F-4256-86B0-4E72CDA1E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679" y="2725942"/>
                <a:ext cx="278972" cy="270069"/>
              </a:xfrm>
              <a:custGeom>
                <a:avLst/>
                <a:gdLst>
                  <a:gd name="T0" fmla="*/ 600 w 600"/>
                  <a:gd name="T1" fmla="*/ 210 h 581"/>
                  <a:gd name="T2" fmla="*/ 371 w 600"/>
                  <a:gd name="T3" fmla="*/ 350 h 581"/>
                  <a:gd name="T4" fmla="*/ 231 w 600"/>
                  <a:gd name="T5" fmla="*/ 581 h 581"/>
                  <a:gd name="T6" fmla="*/ 186 w 600"/>
                  <a:gd name="T7" fmla="*/ 530 h 581"/>
                  <a:gd name="T8" fmla="*/ 186 w 600"/>
                  <a:gd name="T9" fmla="*/ 530 h 581"/>
                  <a:gd name="T10" fmla="*/ 178 w 600"/>
                  <a:gd name="T11" fmla="*/ 429 h 581"/>
                  <a:gd name="T12" fmla="*/ 214 w 600"/>
                  <a:gd name="T13" fmla="*/ 324 h 581"/>
                  <a:gd name="T14" fmla="*/ 206 w 600"/>
                  <a:gd name="T15" fmla="*/ 288 h 581"/>
                  <a:gd name="T16" fmla="*/ 169 w 600"/>
                  <a:gd name="T17" fmla="*/ 277 h 581"/>
                  <a:gd name="T18" fmla="*/ 142 w 600"/>
                  <a:gd name="T19" fmla="*/ 281 h 581"/>
                  <a:gd name="T20" fmla="*/ 124 w 600"/>
                  <a:gd name="T21" fmla="*/ 262 h 581"/>
                  <a:gd name="T22" fmla="*/ 34 w 600"/>
                  <a:gd name="T23" fmla="*/ 136 h 581"/>
                  <a:gd name="T24" fmla="*/ 19 w 600"/>
                  <a:gd name="T25" fmla="*/ 157 h 581"/>
                  <a:gd name="T26" fmla="*/ 58 w 600"/>
                  <a:gd name="T27" fmla="*/ 65 h 581"/>
                  <a:gd name="T28" fmla="*/ 30 w 600"/>
                  <a:gd name="T29" fmla="*/ 73 h 581"/>
                  <a:gd name="T30" fmla="*/ 66 w 600"/>
                  <a:gd name="T31" fmla="*/ 46 h 581"/>
                  <a:gd name="T32" fmla="*/ 54 w 600"/>
                  <a:gd name="T33" fmla="*/ 37 h 581"/>
                  <a:gd name="T34" fmla="*/ 148 w 600"/>
                  <a:gd name="T35" fmla="*/ 1 h 581"/>
                  <a:gd name="T36" fmla="*/ 285 w 600"/>
                  <a:gd name="T37" fmla="*/ 105 h 581"/>
                  <a:gd name="T38" fmla="*/ 300 w 600"/>
                  <a:gd name="T39" fmla="*/ 121 h 581"/>
                  <a:gd name="T40" fmla="*/ 298 w 600"/>
                  <a:gd name="T41" fmla="*/ 146 h 581"/>
                  <a:gd name="T42" fmla="*/ 307 w 600"/>
                  <a:gd name="T43" fmla="*/ 185 h 581"/>
                  <a:gd name="T44" fmla="*/ 343 w 600"/>
                  <a:gd name="T45" fmla="*/ 195 h 581"/>
                  <a:gd name="T46" fmla="*/ 448 w 600"/>
                  <a:gd name="T47" fmla="*/ 159 h 581"/>
                  <a:gd name="T48" fmla="*/ 549 w 600"/>
                  <a:gd name="T49" fmla="*/ 166 h 581"/>
                  <a:gd name="T50" fmla="*/ 600 w 600"/>
                  <a:gd name="T51" fmla="*/ 21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0" h="581">
                    <a:moveTo>
                      <a:pt x="600" y="210"/>
                    </a:moveTo>
                    <a:cubicBezTo>
                      <a:pt x="512" y="238"/>
                      <a:pt x="433" y="286"/>
                      <a:pt x="371" y="350"/>
                    </a:cubicBezTo>
                    <a:cubicBezTo>
                      <a:pt x="307" y="414"/>
                      <a:pt x="259" y="493"/>
                      <a:pt x="231" y="581"/>
                    </a:cubicBezTo>
                    <a:cubicBezTo>
                      <a:pt x="201" y="560"/>
                      <a:pt x="186" y="530"/>
                      <a:pt x="186" y="530"/>
                    </a:cubicBezTo>
                    <a:cubicBezTo>
                      <a:pt x="186" y="530"/>
                      <a:pt x="186" y="530"/>
                      <a:pt x="186" y="530"/>
                    </a:cubicBezTo>
                    <a:cubicBezTo>
                      <a:pt x="169" y="498"/>
                      <a:pt x="167" y="463"/>
                      <a:pt x="178" y="429"/>
                    </a:cubicBezTo>
                    <a:cubicBezTo>
                      <a:pt x="214" y="324"/>
                      <a:pt x="214" y="324"/>
                      <a:pt x="214" y="324"/>
                    </a:cubicBezTo>
                    <a:cubicBezTo>
                      <a:pt x="206" y="313"/>
                      <a:pt x="204" y="290"/>
                      <a:pt x="206" y="288"/>
                    </a:cubicBezTo>
                    <a:cubicBezTo>
                      <a:pt x="193" y="286"/>
                      <a:pt x="180" y="281"/>
                      <a:pt x="169" y="277"/>
                    </a:cubicBezTo>
                    <a:cubicBezTo>
                      <a:pt x="163" y="283"/>
                      <a:pt x="152" y="285"/>
                      <a:pt x="142" y="281"/>
                    </a:cubicBezTo>
                    <a:cubicBezTo>
                      <a:pt x="133" y="277"/>
                      <a:pt x="126" y="270"/>
                      <a:pt x="124" y="262"/>
                    </a:cubicBezTo>
                    <a:cubicBezTo>
                      <a:pt x="82" y="243"/>
                      <a:pt x="30" y="206"/>
                      <a:pt x="34" y="136"/>
                    </a:cubicBezTo>
                    <a:cubicBezTo>
                      <a:pt x="19" y="157"/>
                      <a:pt x="19" y="157"/>
                      <a:pt x="19" y="157"/>
                    </a:cubicBezTo>
                    <a:cubicBezTo>
                      <a:pt x="19" y="157"/>
                      <a:pt x="0" y="93"/>
                      <a:pt x="58" y="65"/>
                    </a:cubicBezTo>
                    <a:cubicBezTo>
                      <a:pt x="58" y="65"/>
                      <a:pt x="47" y="63"/>
                      <a:pt x="30" y="73"/>
                    </a:cubicBezTo>
                    <a:cubicBezTo>
                      <a:pt x="30" y="73"/>
                      <a:pt x="41" y="45"/>
                      <a:pt x="66" y="46"/>
                    </a:cubicBezTo>
                    <a:cubicBezTo>
                      <a:pt x="66" y="46"/>
                      <a:pt x="67" y="35"/>
                      <a:pt x="54" y="37"/>
                    </a:cubicBezTo>
                    <a:cubicBezTo>
                      <a:pt x="54" y="37"/>
                      <a:pt x="90" y="3"/>
                      <a:pt x="148" y="1"/>
                    </a:cubicBezTo>
                    <a:cubicBezTo>
                      <a:pt x="227" y="0"/>
                      <a:pt x="266" y="58"/>
                      <a:pt x="285" y="105"/>
                    </a:cubicBezTo>
                    <a:cubicBezTo>
                      <a:pt x="291" y="108"/>
                      <a:pt x="296" y="114"/>
                      <a:pt x="300" y="121"/>
                    </a:cubicBezTo>
                    <a:cubicBezTo>
                      <a:pt x="304" y="131"/>
                      <a:pt x="302" y="140"/>
                      <a:pt x="298" y="146"/>
                    </a:cubicBezTo>
                    <a:cubicBezTo>
                      <a:pt x="300" y="153"/>
                      <a:pt x="306" y="178"/>
                      <a:pt x="307" y="185"/>
                    </a:cubicBezTo>
                    <a:cubicBezTo>
                      <a:pt x="307" y="185"/>
                      <a:pt x="332" y="187"/>
                      <a:pt x="343" y="195"/>
                    </a:cubicBezTo>
                    <a:cubicBezTo>
                      <a:pt x="448" y="159"/>
                      <a:pt x="448" y="159"/>
                      <a:pt x="448" y="159"/>
                    </a:cubicBezTo>
                    <a:cubicBezTo>
                      <a:pt x="482" y="148"/>
                      <a:pt x="517" y="150"/>
                      <a:pt x="549" y="166"/>
                    </a:cubicBezTo>
                    <a:cubicBezTo>
                      <a:pt x="551" y="165"/>
                      <a:pt x="579" y="180"/>
                      <a:pt x="600" y="21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6">
                <a:extLst>
                  <a:ext uri="{FF2B5EF4-FFF2-40B4-BE49-F238E27FC236}">
                    <a16:creationId xmlns:a16="http://schemas.microsoft.com/office/drawing/2014/main" id="{6974497B-C80A-4739-8FF5-4609FC841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06" y="2809782"/>
                <a:ext cx="535686" cy="534944"/>
              </a:xfrm>
              <a:custGeom>
                <a:avLst/>
                <a:gdLst>
                  <a:gd name="T0" fmla="*/ 576 w 1152"/>
                  <a:gd name="T1" fmla="*/ 1152 h 1152"/>
                  <a:gd name="T2" fmla="*/ 576 w 1152"/>
                  <a:gd name="T3" fmla="*/ 1152 h 1152"/>
                  <a:gd name="T4" fmla="*/ 0 w 1152"/>
                  <a:gd name="T5" fmla="*/ 576 h 1152"/>
                  <a:gd name="T6" fmla="*/ 0 w 1152"/>
                  <a:gd name="T7" fmla="*/ 576 h 1152"/>
                  <a:gd name="T8" fmla="*/ 576 w 1152"/>
                  <a:gd name="T9" fmla="*/ 0 h 1152"/>
                  <a:gd name="T10" fmla="*/ 576 w 1152"/>
                  <a:gd name="T11" fmla="*/ 0 h 1152"/>
                  <a:gd name="T12" fmla="*/ 1152 w 1152"/>
                  <a:gd name="T13" fmla="*/ 576 h 1152"/>
                  <a:gd name="T14" fmla="*/ 1152 w 1152"/>
                  <a:gd name="T15" fmla="*/ 576 h 1152"/>
                  <a:gd name="T16" fmla="*/ 576 w 1152"/>
                  <a:gd name="T17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2" h="1152">
                    <a:moveTo>
                      <a:pt x="576" y="1152"/>
                    </a:moveTo>
                    <a:cubicBezTo>
                      <a:pt x="576" y="1152"/>
                      <a:pt x="576" y="1152"/>
                      <a:pt x="576" y="1152"/>
                    </a:cubicBezTo>
                    <a:cubicBezTo>
                      <a:pt x="257" y="1152"/>
                      <a:pt x="0" y="895"/>
                      <a:pt x="0" y="576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0" y="257"/>
                      <a:pt x="257" y="0"/>
                      <a:pt x="576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895" y="0"/>
                      <a:pt x="1152" y="257"/>
                      <a:pt x="1152" y="576"/>
                    </a:cubicBezTo>
                    <a:cubicBezTo>
                      <a:pt x="1152" y="576"/>
                      <a:pt x="1152" y="576"/>
                      <a:pt x="1152" y="576"/>
                    </a:cubicBezTo>
                    <a:cubicBezTo>
                      <a:pt x="1152" y="895"/>
                      <a:pt x="895" y="1152"/>
                      <a:pt x="576" y="11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DAB6996-6747-4B9B-8B89-DED4A5895BBE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34994" r="23322" b="34994"/>
          <a:stretch/>
        </p:blipFill>
        <p:spPr>
          <a:xfrm>
            <a:off x="0" y="0"/>
            <a:ext cx="12192000" cy="6858000"/>
          </a:xfr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6297A1E-31FB-4911-8680-22041B79ACF8}"/>
              </a:ext>
            </a:extLst>
          </p:cNvPr>
          <p:cNvSpPr/>
          <p:nvPr/>
        </p:nvSpPr>
        <p:spPr>
          <a:xfrm>
            <a:off x="2623930" y="1666461"/>
            <a:ext cx="6944140" cy="3525078"/>
          </a:xfrm>
          <a:prstGeom prst="round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5117EF8-9E9B-45C2-8075-9BFF2892E117}"/>
              </a:ext>
            </a:extLst>
          </p:cNvPr>
          <p:cNvGrpSpPr/>
          <p:nvPr/>
        </p:nvGrpSpPr>
        <p:grpSpPr>
          <a:xfrm>
            <a:off x="3667125" y="2121880"/>
            <a:ext cx="4857750" cy="2614241"/>
            <a:chOff x="6096000" y="2026948"/>
            <a:chExt cx="4857750" cy="2614241"/>
          </a:xfrm>
          <a:noFill/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98BCB38-7D38-464F-BF63-8ADC928BB438}"/>
                </a:ext>
              </a:extLst>
            </p:cNvPr>
            <p:cNvSpPr/>
            <p:nvPr/>
          </p:nvSpPr>
          <p:spPr>
            <a:xfrm>
              <a:off x="6096000" y="2026948"/>
              <a:ext cx="2852627" cy="86177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Map Project </a:t>
              </a:r>
              <a:r>
                <a:rPr lang="en-US" sz="28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Location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9A96BD2-E0A1-467D-8997-5CA341FDAA78}"/>
                </a:ext>
              </a:extLst>
            </p:cNvPr>
            <p:cNvSpPr/>
            <p:nvPr/>
          </p:nvSpPr>
          <p:spPr>
            <a:xfrm>
              <a:off x="6096000" y="2888722"/>
              <a:ext cx="4857750" cy="175246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320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98E0F47-F083-4B45-8234-31CD50E7FB54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0" b="7700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Freeform 9">
            <a:extLst>
              <a:ext uri="{FF2B5EF4-FFF2-40B4-BE49-F238E27FC236}">
                <a16:creationId xmlns:a16="http://schemas.microsoft.com/office/drawing/2014/main" id="{301D6910-2066-422B-8E58-DBC92332BBB1}"/>
              </a:ext>
            </a:extLst>
          </p:cNvPr>
          <p:cNvSpPr>
            <a:spLocks/>
          </p:cNvSpPr>
          <p:nvPr/>
        </p:nvSpPr>
        <p:spPr bwMode="auto">
          <a:xfrm>
            <a:off x="8246957" y="-12249"/>
            <a:ext cx="3953790" cy="6870249"/>
          </a:xfrm>
          <a:custGeom>
            <a:avLst/>
            <a:gdLst>
              <a:gd name="T0" fmla="*/ 1006 w 1006"/>
              <a:gd name="T1" fmla="*/ 0 h 1754"/>
              <a:gd name="T2" fmla="*/ 389 w 1006"/>
              <a:gd name="T3" fmla="*/ 0 h 1754"/>
              <a:gd name="T4" fmla="*/ 0 w 1006"/>
              <a:gd name="T5" fmla="*/ 840 h 1754"/>
              <a:gd name="T6" fmla="*/ 486 w 1006"/>
              <a:gd name="T7" fmla="*/ 1754 h 1754"/>
              <a:gd name="T8" fmla="*/ 1006 w 1006"/>
              <a:gd name="T9" fmla="*/ 1754 h 1754"/>
              <a:gd name="T10" fmla="*/ 1006 w 1006"/>
              <a:gd name="T11" fmla="*/ 0 h 1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6" h="1754">
                <a:moveTo>
                  <a:pt x="1006" y="0"/>
                </a:moveTo>
                <a:cubicBezTo>
                  <a:pt x="389" y="0"/>
                  <a:pt x="389" y="0"/>
                  <a:pt x="389" y="0"/>
                </a:cubicBezTo>
                <a:cubicBezTo>
                  <a:pt x="151" y="202"/>
                  <a:pt x="0" y="503"/>
                  <a:pt x="0" y="840"/>
                </a:cubicBezTo>
                <a:cubicBezTo>
                  <a:pt x="0" y="1220"/>
                  <a:pt x="193" y="1556"/>
                  <a:pt x="486" y="1754"/>
                </a:cubicBezTo>
                <a:cubicBezTo>
                  <a:pt x="1006" y="1754"/>
                  <a:pt x="1006" y="1754"/>
                  <a:pt x="1006" y="1754"/>
                </a:cubicBezTo>
                <a:lnTo>
                  <a:pt x="1006" y="0"/>
                </a:lnTo>
                <a:close/>
              </a:path>
            </a:pathLst>
          </a:custGeom>
          <a:solidFill>
            <a:srgbClr val="7EC242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D1456113-990C-4D7A-870A-35E1466046AC}"/>
              </a:ext>
            </a:extLst>
          </p:cNvPr>
          <p:cNvSpPr>
            <a:spLocks/>
          </p:cNvSpPr>
          <p:nvPr/>
        </p:nvSpPr>
        <p:spPr bwMode="auto">
          <a:xfrm>
            <a:off x="1404407" y="-12249"/>
            <a:ext cx="9374204" cy="4504362"/>
          </a:xfrm>
          <a:custGeom>
            <a:avLst/>
            <a:gdLst>
              <a:gd name="T0" fmla="*/ 1016 w 2032"/>
              <a:gd name="T1" fmla="*/ 977 h 977"/>
              <a:gd name="T2" fmla="*/ 2032 w 2032"/>
              <a:gd name="T3" fmla="*/ 0 h 977"/>
              <a:gd name="T4" fmla="*/ 0 w 2032"/>
              <a:gd name="T5" fmla="*/ 0 h 977"/>
              <a:gd name="T6" fmla="*/ 1016 w 2032"/>
              <a:gd name="T7" fmla="*/ 977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32" h="977">
                <a:moveTo>
                  <a:pt x="1016" y="977"/>
                </a:moveTo>
                <a:cubicBezTo>
                  <a:pt x="1564" y="977"/>
                  <a:pt x="2011" y="543"/>
                  <a:pt x="2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21" y="543"/>
                  <a:pt x="468" y="977"/>
                  <a:pt x="1016" y="977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7C014F2-70B0-474F-A587-3081C9776ADD}"/>
              </a:ext>
            </a:extLst>
          </p:cNvPr>
          <p:cNvSpPr>
            <a:spLocks/>
          </p:cNvSpPr>
          <p:nvPr/>
        </p:nvSpPr>
        <p:spPr bwMode="auto">
          <a:xfrm>
            <a:off x="8843275" y="5382276"/>
            <a:ext cx="3348725" cy="3341658"/>
          </a:xfrm>
          <a:custGeom>
            <a:avLst/>
            <a:gdLst>
              <a:gd name="connsiteX0" fmla="*/ 837903 w 2931114"/>
              <a:gd name="connsiteY0" fmla="*/ 0 h 2924928"/>
              <a:gd name="connsiteX1" fmla="*/ 1539762 w 2931114"/>
              <a:gd name="connsiteY1" fmla="*/ 698768 h 2924928"/>
              <a:gd name="connsiteX2" fmla="*/ 1539534 w 2931114"/>
              <a:gd name="connsiteY2" fmla="*/ 698996 h 2924928"/>
              <a:gd name="connsiteX3" fmla="*/ 1754193 w 2931114"/>
              <a:gd name="connsiteY3" fmla="*/ 913358 h 2924928"/>
              <a:gd name="connsiteX4" fmla="*/ 2760087 w 2931114"/>
              <a:gd name="connsiteY4" fmla="*/ 1917855 h 2924928"/>
              <a:gd name="connsiteX5" fmla="*/ 2931114 w 2931114"/>
              <a:gd name="connsiteY5" fmla="*/ 2335997 h 2924928"/>
              <a:gd name="connsiteX6" fmla="*/ 2341364 w 2931114"/>
              <a:gd name="connsiteY6" fmla="*/ 2924928 h 2924928"/>
              <a:gd name="connsiteX7" fmla="*/ 1922642 w 2931114"/>
              <a:gd name="connsiteY7" fmla="*/ 2754138 h 2924928"/>
              <a:gd name="connsiteX8" fmla="*/ 704244 w 2931114"/>
              <a:gd name="connsiteY8" fmla="*/ 1537431 h 2924928"/>
              <a:gd name="connsiteX9" fmla="*/ 702671 w 2931114"/>
              <a:gd name="connsiteY9" fmla="*/ 1535859 h 2924928"/>
              <a:gd name="connsiteX10" fmla="*/ 701859 w 2931114"/>
              <a:gd name="connsiteY10" fmla="*/ 1536670 h 2924928"/>
              <a:gd name="connsiteX11" fmla="*/ 0 w 2931114"/>
              <a:gd name="connsiteY11" fmla="*/ 834811 h 292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31114" h="2924928">
                <a:moveTo>
                  <a:pt x="837903" y="0"/>
                </a:moveTo>
                <a:lnTo>
                  <a:pt x="1539762" y="698768"/>
                </a:lnTo>
                <a:lnTo>
                  <a:pt x="1539534" y="698996"/>
                </a:lnTo>
                <a:lnTo>
                  <a:pt x="1754193" y="913358"/>
                </a:lnTo>
                <a:cubicBezTo>
                  <a:pt x="2760087" y="1917855"/>
                  <a:pt x="2760087" y="1917855"/>
                  <a:pt x="2760087" y="1917855"/>
                </a:cubicBezTo>
                <a:cubicBezTo>
                  <a:pt x="2872139" y="2029752"/>
                  <a:pt x="2931114" y="2176985"/>
                  <a:pt x="2931114" y="2335997"/>
                </a:cubicBezTo>
                <a:cubicBezTo>
                  <a:pt x="2931114" y="2659909"/>
                  <a:pt x="2665727" y="2924928"/>
                  <a:pt x="2341364" y="2924928"/>
                </a:cubicBezTo>
                <a:cubicBezTo>
                  <a:pt x="2182132" y="2924928"/>
                  <a:pt x="2034694" y="2866035"/>
                  <a:pt x="1922642" y="2754138"/>
                </a:cubicBezTo>
                <a:cubicBezTo>
                  <a:pt x="854458" y="1687436"/>
                  <a:pt x="720935" y="1554098"/>
                  <a:pt x="704244" y="1537431"/>
                </a:cubicBezTo>
                <a:lnTo>
                  <a:pt x="702671" y="1535859"/>
                </a:lnTo>
                <a:lnTo>
                  <a:pt x="701859" y="1536670"/>
                </a:lnTo>
                <a:lnTo>
                  <a:pt x="0" y="834811"/>
                </a:lnTo>
                <a:close/>
              </a:path>
            </a:pathLst>
          </a:custGeom>
          <a:solidFill>
            <a:schemeClr val="bg1">
              <a:lumMod val="75000"/>
              <a:alpha val="6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FB2EA3-EAA8-4E12-8B2C-5E0D5AF815CA}"/>
              </a:ext>
            </a:extLst>
          </p:cNvPr>
          <p:cNvSpPr txBox="1"/>
          <p:nvPr/>
        </p:nvSpPr>
        <p:spPr>
          <a:xfrm>
            <a:off x="4867138" y="3075057"/>
            <a:ext cx="2457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DE5B54-44E6-4E3C-8EF2-CF71AA0EA6B6}"/>
              </a:ext>
            </a:extLst>
          </p:cNvPr>
          <p:cNvSpPr/>
          <p:nvPr/>
        </p:nvSpPr>
        <p:spPr>
          <a:xfrm>
            <a:off x="5890592" y="-12249"/>
            <a:ext cx="410817" cy="29542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80F2A4C3-6D5E-42F8-BD40-383254EBB81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75CF70-D281-44CA-92A5-96FB93BFC4F7}"/>
              </a:ext>
            </a:extLst>
          </p:cNvPr>
          <p:cNvGrpSpPr/>
          <p:nvPr/>
        </p:nvGrpSpPr>
        <p:grpSpPr>
          <a:xfrm>
            <a:off x="6964327" y="2642420"/>
            <a:ext cx="3864086" cy="1297215"/>
            <a:chOff x="7176825" y="2765324"/>
            <a:chExt cx="3864086" cy="129721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FA25594-954B-415F-A456-7C51EB8DC11B}"/>
                </a:ext>
              </a:extLst>
            </p:cNvPr>
            <p:cNvSpPr txBox="1"/>
            <p:nvPr/>
          </p:nvSpPr>
          <p:spPr>
            <a:xfrm>
              <a:off x="7176825" y="2765324"/>
              <a:ext cx="160132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latin typeface="Roboto Slab" pitchFamily="2" charset="0"/>
                  <a:ea typeface="Roboto Slab" pitchFamily="2" charset="0"/>
                </a:rPr>
                <a:t>John </a:t>
              </a:r>
              <a:r>
                <a:rPr lang="en-US" sz="24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Deo</a:t>
              </a:r>
              <a:endParaRPr lang="en-US" sz="2400" b="1" dirty="0">
                <a:solidFill>
                  <a:schemeClr val="accent3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12C6D56-8F45-4DC5-AB03-7628024EBF1E}"/>
                </a:ext>
              </a:extLst>
            </p:cNvPr>
            <p:cNvSpPr/>
            <p:nvPr/>
          </p:nvSpPr>
          <p:spPr>
            <a:xfrm>
              <a:off x="7176825" y="3226989"/>
              <a:ext cx="3864086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release of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D59913C1-CD9B-41D5-A7A6-D2FFFB2B47B2}"/>
              </a:ext>
            </a:extLst>
          </p:cNvPr>
          <p:cNvSpPr>
            <a:spLocks/>
          </p:cNvSpPr>
          <p:nvPr/>
        </p:nvSpPr>
        <p:spPr bwMode="auto">
          <a:xfrm rot="10800000">
            <a:off x="0" y="0"/>
            <a:ext cx="4599797" cy="6870249"/>
          </a:xfrm>
          <a:custGeom>
            <a:avLst/>
            <a:gdLst>
              <a:gd name="T0" fmla="*/ 1006 w 1006"/>
              <a:gd name="T1" fmla="*/ 0 h 1754"/>
              <a:gd name="T2" fmla="*/ 389 w 1006"/>
              <a:gd name="T3" fmla="*/ 0 h 1754"/>
              <a:gd name="T4" fmla="*/ 0 w 1006"/>
              <a:gd name="T5" fmla="*/ 840 h 1754"/>
              <a:gd name="T6" fmla="*/ 486 w 1006"/>
              <a:gd name="T7" fmla="*/ 1754 h 1754"/>
              <a:gd name="T8" fmla="*/ 1006 w 1006"/>
              <a:gd name="T9" fmla="*/ 1754 h 1754"/>
              <a:gd name="T10" fmla="*/ 1006 w 1006"/>
              <a:gd name="T11" fmla="*/ 0 h 1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6" h="1754">
                <a:moveTo>
                  <a:pt x="1006" y="0"/>
                </a:moveTo>
                <a:cubicBezTo>
                  <a:pt x="389" y="0"/>
                  <a:pt x="389" y="0"/>
                  <a:pt x="389" y="0"/>
                </a:cubicBezTo>
                <a:cubicBezTo>
                  <a:pt x="151" y="202"/>
                  <a:pt x="0" y="503"/>
                  <a:pt x="0" y="840"/>
                </a:cubicBezTo>
                <a:cubicBezTo>
                  <a:pt x="0" y="1220"/>
                  <a:pt x="193" y="1556"/>
                  <a:pt x="486" y="1754"/>
                </a:cubicBezTo>
                <a:cubicBezTo>
                  <a:pt x="1006" y="1754"/>
                  <a:pt x="1006" y="1754"/>
                  <a:pt x="1006" y="1754"/>
                </a:cubicBezTo>
                <a:lnTo>
                  <a:pt x="100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D36FE5E-5179-4417-A769-E4F4556E211B}"/>
              </a:ext>
            </a:extLst>
          </p:cNvPr>
          <p:cNvSpPr/>
          <p:nvPr/>
        </p:nvSpPr>
        <p:spPr>
          <a:xfrm>
            <a:off x="492493" y="3002282"/>
            <a:ext cx="2517036" cy="865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sz="4000" b="1" dirty="0">
                <a:latin typeface="Roboto Slab" pitchFamily="2" charset="0"/>
                <a:ea typeface="Roboto Slab" pitchFamily="2" charset="0"/>
              </a:rPr>
              <a:t>Welcome</a:t>
            </a:r>
            <a:r>
              <a:rPr lang="en-US" sz="3000" b="1" dirty="0">
                <a:latin typeface="Roboto Slab" pitchFamily="2" charset="0"/>
                <a:ea typeface="Roboto Slab" pitchFamily="2" charset="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</a:rPr>
              <a:t>Message</a:t>
            </a:r>
            <a:endParaRPr lang="en-US" sz="3000" dirty="0"/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F021D0E2-8B84-4FFF-81D7-8A342390FC66}"/>
              </a:ext>
            </a:extLst>
          </p:cNvPr>
          <p:cNvSpPr>
            <a:spLocks/>
          </p:cNvSpPr>
          <p:nvPr/>
        </p:nvSpPr>
        <p:spPr bwMode="auto">
          <a:xfrm>
            <a:off x="4439306" y="1695450"/>
            <a:ext cx="843788" cy="811332"/>
          </a:xfrm>
          <a:custGeom>
            <a:avLst/>
            <a:gdLst>
              <a:gd name="T0" fmla="*/ 498 w 498"/>
              <a:gd name="T1" fmla="*/ 426 h 480"/>
              <a:gd name="T2" fmla="*/ 478 w 498"/>
              <a:gd name="T3" fmla="*/ 435 h 480"/>
              <a:gd name="T4" fmla="*/ 427 w 498"/>
              <a:gd name="T5" fmla="*/ 480 h 480"/>
              <a:gd name="T6" fmla="*/ 249 w 498"/>
              <a:gd name="T7" fmla="*/ 452 h 480"/>
              <a:gd name="T8" fmla="*/ 71 w 498"/>
              <a:gd name="T9" fmla="*/ 480 h 480"/>
              <a:gd name="T10" fmla="*/ 20 w 498"/>
              <a:gd name="T11" fmla="*/ 435 h 480"/>
              <a:gd name="T12" fmla="*/ 0 w 498"/>
              <a:gd name="T13" fmla="*/ 426 h 480"/>
              <a:gd name="T14" fmla="*/ 58 w 498"/>
              <a:gd name="T15" fmla="*/ 372 h 480"/>
              <a:gd name="T16" fmla="*/ 157 w 498"/>
              <a:gd name="T17" fmla="*/ 323 h 480"/>
              <a:gd name="T18" fmla="*/ 176 w 498"/>
              <a:gd name="T19" fmla="*/ 293 h 480"/>
              <a:gd name="T20" fmla="*/ 157 w 498"/>
              <a:gd name="T21" fmla="*/ 257 h 480"/>
              <a:gd name="T22" fmla="*/ 137 w 498"/>
              <a:gd name="T23" fmla="*/ 240 h 480"/>
              <a:gd name="T24" fmla="*/ 137 w 498"/>
              <a:gd name="T25" fmla="*/ 214 h 480"/>
              <a:gd name="T26" fmla="*/ 163 w 498"/>
              <a:gd name="T27" fmla="*/ 62 h 480"/>
              <a:gd name="T28" fmla="*/ 137 w 498"/>
              <a:gd name="T29" fmla="*/ 64 h 480"/>
              <a:gd name="T30" fmla="*/ 230 w 498"/>
              <a:gd name="T31" fmla="*/ 27 h 480"/>
              <a:gd name="T32" fmla="*/ 206 w 498"/>
              <a:gd name="T33" fmla="*/ 12 h 480"/>
              <a:gd name="T34" fmla="*/ 251 w 498"/>
              <a:gd name="T35" fmla="*/ 19 h 480"/>
              <a:gd name="T36" fmla="*/ 251 w 498"/>
              <a:gd name="T37" fmla="*/ 4 h 480"/>
              <a:gd name="T38" fmla="*/ 343 w 498"/>
              <a:gd name="T39" fmla="*/ 47 h 480"/>
              <a:gd name="T40" fmla="*/ 365 w 498"/>
              <a:gd name="T41" fmla="*/ 216 h 480"/>
              <a:gd name="T42" fmla="*/ 363 w 498"/>
              <a:gd name="T43" fmla="*/ 239 h 480"/>
              <a:gd name="T44" fmla="*/ 345 w 498"/>
              <a:gd name="T45" fmla="*/ 255 h 480"/>
              <a:gd name="T46" fmla="*/ 324 w 498"/>
              <a:gd name="T47" fmla="*/ 291 h 480"/>
              <a:gd name="T48" fmla="*/ 343 w 498"/>
              <a:gd name="T49" fmla="*/ 323 h 480"/>
              <a:gd name="T50" fmla="*/ 442 w 498"/>
              <a:gd name="T51" fmla="*/ 372 h 480"/>
              <a:gd name="T52" fmla="*/ 498 w 498"/>
              <a:gd name="T53" fmla="*/ 426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8" h="480">
                <a:moveTo>
                  <a:pt x="498" y="426"/>
                </a:moveTo>
                <a:cubicBezTo>
                  <a:pt x="491" y="428"/>
                  <a:pt x="483" y="432"/>
                  <a:pt x="478" y="435"/>
                </a:cubicBezTo>
                <a:cubicBezTo>
                  <a:pt x="478" y="435"/>
                  <a:pt x="448" y="450"/>
                  <a:pt x="427" y="480"/>
                </a:cubicBezTo>
                <a:cubicBezTo>
                  <a:pt x="371" y="462"/>
                  <a:pt x="311" y="452"/>
                  <a:pt x="249" y="452"/>
                </a:cubicBezTo>
                <a:cubicBezTo>
                  <a:pt x="187" y="452"/>
                  <a:pt x="127" y="462"/>
                  <a:pt x="71" y="480"/>
                </a:cubicBezTo>
                <a:cubicBezTo>
                  <a:pt x="50" y="450"/>
                  <a:pt x="20" y="435"/>
                  <a:pt x="20" y="435"/>
                </a:cubicBezTo>
                <a:cubicBezTo>
                  <a:pt x="13" y="432"/>
                  <a:pt x="5" y="430"/>
                  <a:pt x="0" y="426"/>
                </a:cubicBezTo>
                <a:cubicBezTo>
                  <a:pt x="13" y="402"/>
                  <a:pt x="32" y="383"/>
                  <a:pt x="58" y="372"/>
                </a:cubicBezTo>
                <a:cubicBezTo>
                  <a:pt x="157" y="323"/>
                  <a:pt x="157" y="323"/>
                  <a:pt x="157" y="323"/>
                </a:cubicBezTo>
                <a:cubicBezTo>
                  <a:pt x="161" y="310"/>
                  <a:pt x="176" y="293"/>
                  <a:pt x="176" y="293"/>
                </a:cubicBezTo>
                <a:cubicBezTo>
                  <a:pt x="168" y="282"/>
                  <a:pt x="163" y="270"/>
                  <a:pt x="157" y="257"/>
                </a:cubicBezTo>
                <a:cubicBezTo>
                  <a:pt x="150" y="257"/>
                  <a:pt x="140" y="250"/>
                  <a:pt x="137" y="240"/>
                </a:cubicBezTo>
                <a:cubicBezTo>
                  <a:pt x="133" y="231"/>
                  <a:pt x="133" y="220"/>
                  <a:pt x="137" y="214"/>
                </a:cubicBezTo>
                <a:cubicBezTo>
                  <a:pt x="122" y="173"/>
                  <a:pt x="110" y="109"/>
                  <a:pt x="163" y="62"/>
                </a:cubicBezTo>
                <a:cubicBezTo>
                  <a:pt x="137" y="64"/>
                  <a:pt x="137" y="64"/>
                  <a:pt x="137" y="64"/>
                </a:cubicBezTo>
                <a:cubicBezTo>
                  <a:pt x="137" y="64"/>
                  <a:pt x="168" y="6"/>
                  <a:pt x="230" y="27"/>
                </a:cubicBezTo>
                <a:cubicBezTo>
                  <a:pt x="230" y="27"/>
                  <a:pt x="225" y="17"/>
                  <a:pt x="206" y="12"/>
                </a:cubicBezTo>
                <a:cubicBezTo>
                  <a:pt x="206" y="12"/>
                  <a:pt x="234" y="0"/>
                  <a:pt x="251" y="19"/>
                </a:cubicBezTo>
                <a:cubicBezTo>
                  <a:pt x="251" y="19"/>
                  <a:pt x="260" y="12"/>
                  <a:pt x="251" y="4"/>
                </a:cubicBezTo>
                <a:cubicBezTo>
                  <a:pt x="251" y="4"/>
                  <a:pt x="300" y="6"/>
                  <a:pt x="343" y="47"/>
                </a:cubicBezTo>
                <a:cubicBezTo>
                  <a:pt x="399" y="102"/>
                  <a:pt x="386" y="171"/>
                  <a:pt x="365" y="216"/>
                </a:cubicBezTo>
                <a:cubicBezTo>
                  <a:pt x="367" y="222"/>
                  <a:pt x="367" y="231"/>
                  <a:pt x="363" y="239"/>
                </a:cubicBezTo>
                <a:cubicBezTo>
                  <a:pt x="360" y="248"/>
                  <a:pt x="352" y="254"/>
                  <a:pt x="345" y="255"/>
                </a:cubicBezTo>
                <a:cubicBezTo>
                  <a:pt x="341" y="261"/>
                  <a:pt x="328" y="284"/>
                  <a:pt x="324" y="291"/>
                </a:cubicBezTo>
                <a:cubicBezTo>
                  <a:pt x="324" y="291"/>
                  <a:pt x="339" y="310"/>
                  <a:pt x="343" y="323"/>
                </a:cubicBezTo>
                <a:cubicBezTo>
                  <a:pt x="442" y="372"/>
                  <a:pt x="442" y="372"/>
                  <a:pt x="442" y="372"/>
                </a:cubicBezTo>
                <a:cubicBezTo>
                  <a:pt x="465" y="383"/>
                  <a:pt x="485" y="402"/>
                  <a:pt x="498" y="4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9067D473-056C-4F56-859F-9046266E13C9}"/>
              </a:ext>
            </a:extLst>
          </p:cNvPr>
          <p:cNvSpPr>
            <a:spLocks/>
          </p:cNvSpPr>
          <p:nvPr/>
        </p:nvSpPr>
        <p:spPr bwMode="auto">
          <a:xfrm>
            <a:off x="4439306" y="4356626"/>
            <a:ext cx="843788" cy="805924"/>
          </a:xfrm>
          <a:custGeom>
            <a:avLst/>
            <a:gdLst>
              <a:gd name="T0" fmla="*/ 498 w 498"/>
              <a:gd name="T1" fmla="*/ 53 h 477"/>
              <a:gd name="T2" fmla="*/ 440 w 498"/>
              <a:gd name="T3" fmla="*/ 107 h 477"/>
              <a:gd name="T4" fmla="*/ 341 w 498"/>
              <a:gd name="T5" fmla="*/ 156 h 477"/>
              <a:gd name="T6" fmla="*/ 322 w 498"/>
              <a:gd name="T7" fmla="*/ 186 h 477"/>
              <a:gd name="T8" fmla="*/ 341 w 498"/>
              <a:gd name="T9" fmla="*/ 222 h 477"/>
              <a:gd name="T10" fmla="*/ 361 w 498"/>
              <a:gd name="T11" fmla="*/ 239 h 477"/>
              <a:gd name="T12" fmla="*/ 361 w 498"/>
              <a:gd name="T13" fmla="*/ 265 h 477"/>
              <a:gd name="T14" fmla="*/ 335 w 498"/>
              <a:gd name="T15" fmla="*/ 417 h 477"/>
              <a:gd name="T16" fmla="*/ 361 w 498"/>
              <a:gd name="T17" fmla="*/ 411 h 477"/>
              <a:gd name="T18" fmla="*/ 268 w 498"/>
              <a:gd name="T19" fmla="*/ 449 h 477"/>
              <a:gd name="T20" fmla="*/ 292 w 498"/>
              <a:gd name="T21" fmla="*/ 464 h 477"/>
              <a:gd name="T22" fmla="*/ 247 w 498"/>
              <a:gd name="T23" fmla="*/ 456 h 477"/>
              <a:gd name="T24" fmla="*/ 247 w 498"/>
              <a:gd name="T25" fmla="*/ 471 h 477"/>
              <a:gd name="T26" fmla="*/ 155 w 498"/>
              <a:gd name="T27" fmla="*/ 430 h 477"/>
              <a:gd name="T28" fmla="*/ 133 w 498"/>
              <a:gd name="T29" fmla="*/ 261 h 477"/>
              <a:gd name="T30" fmla="*/ 135 w 498"/>
              <a:gd name="T31" fmla="*/ 239 h 477"/>
              <a:gd name="T32" fmla="*/ 153 w 498"/>
              <a:gd name="T33" fmla="*/ 222 h 477"/>
              <a:gd name="T34" fmla="*/ 174 w 498"/>
              <a:gd name="T35" fmla="*/ 186 h 477"/>
              <a:gd name="T36" fmla="*/ 155 w 498"/>
              <a:gd name="T37" fmla="*/ 154 h 477"/>
              <a:gd name="T38" fmla="*/ 58 w 498"/>
              <a:gd name="T39" fmla="*/ 109 h 477"/>
              <a:gd name="T40" fmla="*/ 0 w 498"/>
              <a:gd name="T41" fmla="*/ 55 h 477"/>
              <a:gd name="T42" fmla="*/ 20 w 498"/>
              <a:gd name="T43" fmla="*/ 45 h 477"/>
              <a:gd name="T44" fmla="*/ 71 w 498"/>
              <a:gd name="T45" fmla="*/ 0 h 477"/>
              <a:gd name="T46" fmla="*/ 249 w 498"/>
              <a:gd name="T47" fmla="*/ 29 h 477"/>
              <a:gd name="T48" fmla="*/ 427 w 498"/>
              <a:gd name="T49" fmla="*/ 0 h 477"/>
              <a:gd name="T50" fmla="*/ 478 w 498"/>
              <a:gd name="T51" fmla="*/ 45 h 477"/>
              <a:gd name="T52" fmla="*/ 498 w 498"/>
              <a:gd name="T53" fmla="*/ 53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8" h="477">
                <a:moveTo>
                  <a:pt x="498" y="53"/>
                </a:moveTo>
                <a:cubicBezTo>
                  <a:pt x="485" y="77"/>
                  <a:pt x="466" y="96"/>
                  <a:pt x="440" y="107"/>
                </a:cubicBezTo>
                <a:cubicBezTo>
                  <a:pt x="341" y="156"/>
                  <a:pt x="341" y="156"/>
                  <a:pt x="341" y="156"/>
                </a:cubicBezTo>
                <a:cubicBezTo>
                  <a:pt x="337" y="169"/>
                  <a:pt x="322" y="186"/>
                  <a:pt x="322" y="186"/>
                </a:cubicBezTo>
                <a:cubicBezTo>
                  <a:pt x="330" y="197"/>
                  <a:pt x="335" y="209"/>
                  <a:pt x="341" y="222"/>
                </a:cubicBezTo>
                <a:cubicBezTo>
                  <a:pt x="348" y="222"/>
                  <a:pt x="358" y="229"/>
                  <a:pt x="361" y="239"/>
                </a:cubicBezTo>
                <a:cubicBezTo>
                  <a:pt x="365" y="248"/>
                  <a:pt x="365" y="259"/>
                  <a:pt x="361" y="265"/>
                </a:cubicBezTo>
                <a:cubicBezTo>
                  <a:pt x="376" y="306"/>
                  <a:pt x="388" y="370"/>
                  <a:pt x="335" y="417"/>
                </a:cubicBezTo>
                <a:cubicBezTo>
                  <a:pt x="361" y="411"/>
                  <a:pt x="361" y="411"/>
                  <a:pt x="361" y="411"/>
                </a:cubicBezTo>
                <a:cubicBezTo>
                  <a:pt x="361" y="411"/>
                  <a:pt x="330" y="469"/>
                  <a:pt x="268" y="449"/>
                </a:cubicBezTo>
                <a:cubicBezTo>
                  <a:pt x="268" y="449"/>
                  <a:pt x="273" y="458"/>
                  <a:pt x="292" y="464"/>
                </a:cubicBezTo>
                <a:cubicBezTo>
                  <a:pt x="292" y="464"/>
                  <a:pt x="264" y="477"/>
                  <a:pt x="247" y="456"/>
                </a:cubicBezTo>
                <a:cubicBezTo>
                  <a:pt x="247" y="456"/>
                  <a:pt x="238" y="464"/>
                  <a:pt x="247" y="471"/>
                </a:cubicBezTo>
                <a:cubicBezTo>
                  <a:pt x="247" y="471"/>
                  <a:pt x="198" y="469"/>
                  <a:pt x="155" y="430"/>
                </a:cubicBezTo>
                <a:cubicBezTo>
                  <a:pt x="99" y="375"/>
                  <a:pt x="112" y="306"/>
                  <a:pt x="133" y="261"/>
                </a:cubicBezTo>
                <a:cubicBezTo>
                  <a:pt x="131" y="255"/>
                  <a:pt x="131" y="246"/>
                  <a:pt x="135" y="239"/>
                </a:cubicBezTo>
                <a:cubicBezTo>
                  <a:pt x="138" y="229"/>
                  <a:pt x="146" y="224"/>
                  <a:pt x="153" y="222"/>
                </a:cubicBezTo>
                <a:cubicBezTo>
                  <a:pt x="157" y="216"/>
                  <a:pt x="170" y="194"/>
                  <a:pt x="174" y="186"/>
                </a:cubicBezTo>
                <a:cubicBezTo>
                  <a:pt x="174" y="186"/>
                  <a:pt x="159" y="167"/>
                  <a:pt x="155" y="154"/>
                </a:cubicBezTo>
                <a:cubicBezTo>
                  <a:pt x="58" y="109"/>
                  <a:pt x="58" y="109"/>
                  <a:pt x="58" y="109"/>
                </a:cubicBezTo>
                <a:cubicBezTo>
                  <a:pt x="33" y="98"/>
                  <a:pt x="13" y="77"/>
                  <a:pt x="0" y="55"/>
                </a:cubicBezTo>
                <a:cubicBezTo>
                  <a:pt x="7" y="53"/>
                  <a:pt x="15" y="49"/>
                  <a:pt x="20" y="45"/>
                </a:cubicBezTo>
                <a:cubicBezTo>
                  <a:pt x="20" y="45"/>
                  <a:pt x="50" y="30"/>
                  <a:pt x="71" y="0"/>
                </a:cubicBezTo>
                <a:cubicBezTo>
                  <a:pt x="127" y="19"/>
                  <a:pt x="187" y="29"/>
                  <a:pt x="249" y="29"/>
                </a:cubicBezTo>
                <a:cubicBezTo>
                  <a:pt x="311" y="29"/>
                  <a:pt x="371" y="19"/>
                  <a:pt x="427" y="0"/>
                </a:cubicBezTo>
                <a:cubicBezTo>
                  <a:pt x="448" y="30"/>
                  <a:pt x="478" y="45"/>
                  <a:pt x="478" y="45"/>
                </a:cubicBezTo>
                <a:cubicBezTo>
                  <a:pt x="483" y="49"/>
                  <a:pt x="491" y="51"/>
                  <a:pt x="498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8">
            <a:extLst>
              <a:ext uri="{FF2B5EF4-FFF2-40B4-BE49-F238E27FC236}">
                <a16:creationId xmlns:a16="http://schemas.microsoft.com/office/drawing/2014/main" id="{BCF6E4D8-6637-47F7-A805-EC2A771ABD81}"/>
              </a:ext>
            </a:extLst>
          </p:cNvPr>
          <p:cNvSpPr>
            <a:spLocks/>
          </p:cNvSpPr>
          <p:nvPr/>
        </p:nvSpPr>
        <p:spPr bwMode="auto">
          <a:xfrm>
            <a:off x="5788823" y="3007108"/>
            <a:ext cx="811331" cy="843789"/>
          </a:xfrm>
          <a:custGeom>
            <a:avLst/>
            <a:gdLst>
              <a:gd name="T0" fmla="*/ 475 w 479"/>
              <a:gd name="T1" fmla="*/ 251 h 500"/>
              <a:gd name="T2" fmla="*/ 434 w 479"/>
              <a:gd name="T3" fmla="*/ 343 h 500"/>
              <a:gd name="T4" fmla="*/ 265 w 479"/>
              <a:gd name="T5" fmla="*/ 365 h 500"/>
              <a:gd name="T6" fmla="*/ 242 w 479"/>
              <a:gd name="T7" fmla="*/ 363 h 500"/>
              <a:gd name="T8" fmla="*/ 225 w 479"/>
              <a:gd name="T9" fmla="*/ 345 h 500"/>
              <a:gd name="T10" fmla="*/ 190 w 479"/>
              <a:gd name="T11" fmla="*/ 324 h 500"/>
              <a:gd name="T12" fmla="*/ 158 w 479"/>
              <a:gd name="T13" fmla="*/ 343 h 500"/>
              <a:gd name="T14" fmla="*/ 109 w 479"/>
              <a:gd name="T15" fmla="*/ 442 h 500"/>
              <a:gd name="T16" fmla="*/ 55 w 479"/>
              <a:gd name="T17" fmla="*/ 500 h 500"/>
              <a:gd name="T18" fmla="*/ 45 w 479"/>
              <a:gd name="T19" fmla="*/ 480 h 500"/>
              <a:gd name="T20" fmla="*/ 0 w 479"/>
              <a:gd name="T21" fmla="*/ 429 h 500"/>
              <a:gd name="T22" fmla="*/ 29 w 479"/>
              <a:gd name="T23" fmla="*/ 251 h 500"/>
              <a:gd name="T24" fmla="*/ 0 w 479"/>
              <a:gd name="T25" fmla="*/ 73 h 500"/>
              <a:gd name="T26" fmla="*/ 45 w 479"/>
              <a:gd name="T27" fmla="*/ 22 h 500"/>
              <a:gd name="T28" fmla="*/ 55 w 479"/>
              <a:gd name="T29" fmla="*/ 0 h 500"/>
              <a:gd name="T30" fmla="*/ 109 w 479"/>
              <a:gd name="T31" fmla="*/ 58 h 500"/>
              <a:gd name="T32" fmla="*/ 158 w 479"/>
              <a:gd name="T33" fmla="*/ 157 h 500"/>
              <a:gd name="T34" fmla="*/ 188 w 479"/>
              <a:gd name="T35" fmla="*/ 176 h 500"/>
              <a:gd name="T36" fmla="*/ 224 w 479"/>
              <a:gd name="T37" fmla="*/ 157 h 500"/>
              <a:gd name="T38" fmla="*/ 240 w 479"/>
              <a:gd name="T39" fmla="*/ 137 h 500"/>
              <a:gd name="T40" fmla="*/ 267 w 479"/>
              <a:gd name="T41" fmla="*/ 137 h 500"/>
              <a:gd name="T42" fmla="*/ 420 w 479"/>
              <a:gd name="T43" fmla="*/ 163 h 500"/>
              <a:gd name="T44" fmla="*/ 415 w 479"/>
              <a:gd name="T45" fmla="*/ 137 h 500"/>
              <a:gd name="T46" fmla="*/ 452 w 479"/>
              <a:gd name="T47" fmla="*/ 230 h 500"/>
              <a:gd name="T48" fmla="*/ 467 w 479"/>
              <a:gd name="T49" fmla="*/ 204 h 500"/>
              <a:gd name="T50" fmla="*/ 460 w 479"/>
              <a:gd name="T51" fmla="*/ 249 h 500"/>
              <a:gd name="T52" fmla="*/ 475 w 479"/>
              <a:gd name="T53" fmla="*/ 251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79" h="500">
                <a:moveTo>
                  <a:pt x="475" y="251"/>
                </a:moveTo>
                <a:cubicBezTo>
                  <a:pt x="475" y="251"/>
                  <a:pt x="473" y="300"/>
                  <a:pt x="434" y="343"/>
                </a:cubicBezTo>
                <a:cubicBezTo>
                  <a:pt x="379" y="399"/>
                  <a:pt x="310" y="386"/>
                  <a:pt x="265" y="365"/>
                </a:cubicBezTo>
                <a:cubicBezTo>
                  <a:pt x="259" y="367"/>
                  <a:pt x="250" y="367"/>
                  <a:pt x="242" y="363"/>
                </a:cubicBezTo>
                <a:cubicBezTo>
                  <a:pt x="233" y="360"/>
                  <a:pt x="227" y="352"/>
                  <a:pt x="225" y="345"/>
                </a:cubicBezTo>
                <a:cubicBezTo>
                  <a:pt x="220" y="341"/>
                  <a:pt x="197" y="328"/>
                  <a:pt x="190" y="324"/>
                </a:cubicBezTo>
                <a:cubicBezTo>
                  <a:pt x="190" y="324"/>
                  <a:pt x="171" y="339"/>
                  <a:pt x="158" y="343"/>
                </a:cubicBezTo>
                <a:cubicBezTo>
                  <a:pt x="109" y="442"/>
                  <a:pt x="109" y="442"/>
                  <a:pt x="109" y="442"/>
                </a:cubicBezTo>
                <a:cubicBezTo>
                  <a:pt x="98" y="467"/>
                  <a:pt x="77" y="487"/>
                  <a:pt x="55" y="500"/>
                </a:cubicBezTo>
                <a:cubicBezTo>
                  <a:pt x="53" y="493"/>
                  <a:pt x="49" y="485"/>
                  <a:pt x="45" y="480"/>
                </a:cubicBezTo>
                <a:cubicBezTo>
                  <a:pt x="45" y="480"/>
                  <a:pt x="30" y="450"/>
                  <a:pt x="0" y="429"/>
                </a:cubicBezTo>
                <a:cubicBezTo>
                  <a:pt x="19" y="373"/>
                  <a:pt x="29" y="313"/>
                  <a:pt x="29" y="251"/>
                </a:cubicBezTo>
                <a:cubicBezTo>
                  <a:pt x="29" y="189"/>
                  <a:pt x="19" y="129"/>
                  <a:pt x="0" y="73"/>
                </a:cubicBezTo>
                <a:cubicBezTo>
                  <a:pt x="30" y="52"/>
                  <a:pt x="45" y="22"/>
                  <a:pt x="45" y="22"/>
                </a:cubicBezTo>
                <a:cubicBezTo>
                  <a:pt x="49" y="15"/>
                  <a:pt x="51" y="7"/>
                  <a:pt x="55" y="0"/>
                </a:cubicBezTo>
                <a:cubicBezTo>
                  <a:pt x="79" y="13"/>
                  <a:pt x="98" y="32"/>
                  <a:pt x="109" y="58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71" y="161"/>
                  <a:pt x="188" y="176"/>
                  <a:pt x="188" y="176"/>
                </a:cubicBezTo>
                <a:cubicBezTo>
                  <a:pt x="199" y="169"/>
                  <a:pt x="210" y="163"/>
                  <a:pt x="224" y="157"/>
                </a:cubicBezTo>
                <a:cubicBezTo>
                  <a:pt x="224" y="150"/>
                  <a:pt x="231" y="140"/>
                  <a:pt x="240" y="137"/>
                </a:cubicBezTo>
                <a:cubicBezTo>
                  <a:pt x="250" y="133"/>
                  <a:pt x="261" y="133"/>
                  <a:pt x="267" y="137"/>
                </a:cubicBezTo>
                <a:cubicBezTo>
                  <a:pt x="308" y="122"/>
                  <a:pt x="372" y="110"/>
                  <a:pt x="420" y="163"/>
                </a:cubicBezTo>
                <a:cubicBezTo>
                  <a:pt x="415" y="137"/>
                  <a:pt x="415" y="137"/>
                  <a:pt x="415" y="137"/>
                </a:cubicBezTo>
                <a:cubicBezTo>
                  <a:pt x="415" y="137"/>
                  <a:pt x="473" y="169"/>
                  <a:pt x="452" y="230"/>
                </a:cubicBezTo>
                <a:cubicBezTo>
                  <a:pt x="452" y="230"/>
                  <a:pt x="462" y="225"/>
                  <a:pt x="467" y="204"/>
                </a:cubicBezTo>
                <a:cubicBezTo>
                  <a:pt x="467" y="204"/>
                  <a:pt x="479" y="232"/>
                  <a:pt x="460" y="249"/>
                </a:cubicBezTo>
                <a:cubicBezTo>
                  <a:pt x="460" y="251"/>
                  <a:pt x="467" y="260"/>
                  <a:pt x="475" y="25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527CF378-E4D5-4795-8530-64703345C48C}"/>
              </a:ext>
            </a:extLst>
          </p:cNvPr>
          <p:cNvSpPr>
            <a:spLocks/>
          </p:cNvSpPr>
          <p:nvPr/>
        </p:nvSpPr>
        <p:spPr bwMode="auto">
          <a:xfrm>
            <a:off x="3122244" y="3007108"/>
            <a:ext cx="811331" cy="843789"/>
          </a:xfrm>
          <a:custGeom>
            <a:avLst/>
            <a:gdLst>
              <a:gd name="T0" fmla="*/ 479 w 479"/>
              <a:gd name="T1" fmla="*/ 73 h 500"/>
              <a:gd name="T2" fmla="*/ 450 w 479"/>
              <a:gd name="T3" fmla="*/ 251 h 500"/>
              <a:gd name="T4" fmla="*/ 479 w 479"/>
              <a:gd name="T5" fmla="*/ 429 h 500"/>
              <a:gd name="T6" fmla="*/ 434 w 479"/>
              <a:gd name="T7" fmla="*/ 480 h 500"/>
              <a:gd name="T8" fmla="*/ 424 w 479"/>
              <a:gd name="T9" fmla="*/ 500 h 500"/>
              <a:gd name="T10" fmla="*/ 370 w 479"/>
              <a:gd name="T11" fmla="*/ 442 h 500"/>
              <a:gd name="T12" fmla="*/ 321 w 479"/>
              <a:gd name="T13" fmla="*/ 343 h 500"/>
              <a:gd name="T14" fmla="*/ 291 w 479"/>
              <a:gd name="T15" fmla="*/ 324 h 500"/>
              <a:gd name="T16" fmla="*/ 255 w 479"/>
              <a:gd name="T17" fmla="*/ 343 h 500"/>
              <a:gd name="T18" fmla="*/ 239 w 479"/>
              <a:gd name="T19" fmla="*/ 363 h 500"/>
              <a:gd name="T20" fmla="*/ 212 w 479"/>
              <a:gd name="T21" fmla="*/ 363 h 500"/>
              <a:gd name="T22" fmla="*/ 59 w 479"/>
              <a:gd name="T23" fmla="*/ 337 h 500"/>
              <a:gd name="T24" fmla="*/ 64 w 479"/>
              <a:gd name="T25" fmla="*/ 363 h 500"/>
              <a:gd name="T26" fmla="*/ 27 w 479"/>
              <a:gd name="T27" fmla="*/ 270 h 500"/>
              <a:gd name="T28" fmla="*/ 12 w 479"/>
              <a:gd name="T29" fmla="*/ 294 h 500"/>
              <a:gd name="T30" fmla="*/ 19 w 479"/>
              <a:gd name="T31" fmla="*/ 249 h 500"/>
              <a:gd name="T32" fmla="*/ 4 w 479"/>
              <a:gd name="T33" fmla="*/ 249 h 500"/>
              <a:gd name="T34" fmla="*/ 45 w 479"/>
              <a:gd name="T35" fmla="*/ 157 h 500"/>
              <a:gd name="T36" fmla="*/ 214 w 479"/>
              <a:gd name="T37" fmla="*/ 135 h 500"/>
              <a:gd name="T38" fmla="*/ 237 w 479"/>
              <a:gd name="T39" fmla="*/ 137 h 500"/>
              <a:gd name="T40" fmla="*/ 254 w 479"/>
              <a:gd name="T41" fmla="*/ 155 h 500"/>
              <a:gd name="T42" fmla="*/ 289 w 479"/>
              <a:gd name="T43" fmla="*/ 176 h 500"/>
              <a:gd name="T44" fmla="*/ 321 w 479"/>
              <a:gd name="T45" fmla="*/ 157 h 500"/>
              <a:gd name="T46" fmla="*/ 370 w 479"/>
              <a:gd name="T47" fmla="*/ 58 h 500"/>
              <a:gd name="T48" fmla="*/ 424 w 479"/>
              <a:gd name="T49" fmla="*/ 0 h 500"/>
              <a:gd name="T50" fmla="*/ 434 w 479"/>
              <a:gd name="T51" fmla="*/ 20 h 500"/>
              <a:gd name="T52" fmla="*/ 434 w 479"/>
              <a:gd name="T53" fmla="*/ 20 h 500"/>
              <a:gd name="T54" fmla="*/ 479 w 479"/>
              <a:gd name="T55" fmla="*/ 73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79" h="500">
                <a:moveTo>
                  <a:pt x="479" y="73"/>
                </a:moveTo>
                <a:cubicBezTo>
                  <a:pt x="460" y="129"/>
                  <a:pt x="450" y="189"/>
                  <a:pt x="450" y="251"/>
                </a:cubicBezTo>
                <a:cubicBezTo>
                  <a:pt x="450" y="313"/>
                  <a:pt x="460" y="373"/>
                  <a:pt x="479" y="429"/>
                </a:cubicBezTo>
                <a:cubicBezTo>
                  <a:pt x="449" y="450"/>
                  <a:pt x="434" y="480"/>
                  <a:pt x="434" y="480"/>
                </a:cubicBezTo>
                <a:cubicBezTo>
                  <a:pt x="430" y="487"/>
                  <a:pt x="428" y="495"/>
                  <a:pt x="424" y="500"/>
                </a:cubicBezTo>
                <a:cubicBezTo>
                  <a:pt x="400" y="487"/>
                  <a:pt x="381" y="468"/>
                  <a:pt x="370" y="442"/>
                </a:cubicBezTo>
                <a:cubicBezTo>
                  <a:pt x="321" y="343"/>
                  <a:pt x="321" y="343"/>
                  <a:pt x="321" y="343"/>
                </a:cubicBezTo>
                <a:cubicBezTo>
                  <a:pt x="308" y="339"/>
                  <a:pt x="291" y="324"/>
                  <a:pt x="291" y="324"/>
                </a:cubicBezTo>
                <a:cubicBezTo>
                  <a:pt x="280" y="332"/>
                  <a:pt x="269" y="337"/>
                  <a:pt x="255" y="343"/>
                </a:cubicBezTo>
                <a:cubicBezTo>
                  <a:pt x="255" y="350"/>
                  <a:pt x="248" y="360"/>
                  <a:pt x="239" y="363"/>
                </a:cubicBezTo>
                <a:cubicBezTo>
                  <a:pt x="229" y="367"/>
                  <a:pt x="218" y="367"/>
                  <a:pt x="212" y="363"/>
                </a:cubicBezTo>
                <a:cubicBezTo>
                  <a:pt x="171" y="378"/>
                  <a:pt x="107" y="390"/>
                  <a:pt x="59" y="337"/>
                </a:cubicBezTo>
                <a:cubicBezTo>
                  <a:pt x="64" y="363"/>
                  <a:pt x="64" y="363"/>
                  <a:pt x="64" y="363"/>
                </a:cubicBezTo>
                <a:cubicBezTo>
                  <a:pt x="64" y="363"/>
                  <a:pt x="6" y="332"/>
                  <a:pt x="27" y="270"/>
                </a:cubicBezTo>
                <a:cubicBezTo>
                  <a:pt x="27" y="270"/>
                  <a:pt x="17" y="275"/>
                  <a:pt x="12" y="294"/>
                </a:cubicBezTo>
                <a:cubicBezTo>
                  <a:pt x="12" y="294"/>
                  <a:pt x="0" y="266"/>
                  <a:pt x="19" y="249"/>
                </a:cubicBezTo>
                <a:cubicBezTo>
                  <a:pt x="19" y="249"/>
                  <a:pt x="12" y="240"/>
                  <a:pt x="4" y="249"/>
                </a:cubicBezTo>
                <a:cubicBezTo>
                  <a:pt x="4" y="249"/>
                  <a:pt x="6" y="200"/>
                  <a:pt x="45" y="157"/>
                </a:cubicBezTo>
                <a:cubicBezTo>
                  <a:pt x="100" y="101"/>
                  <a:pt x="169" y="114"/>
                  <a:pt x="214" y="135"/>
                </a:cubicBezTo>
                <a:cubicBezTo>
                  <a:pt x="220" y="133"/>
                  <a:pt x="229" y="133"/>
                  <a:pt x="237" y="137"/>
                </a:cubicBezTo>
                <a:cubicBezTo>
                  <a:pt x="246" y="140"/>
                  <a:pt x="252" y="148"/>
                  <a:pt x="254" y="155"/>
                </a:cubicBezTo>
                <a:cubicBezTo>
                  <a:pt x="259" y="159"/>
                  <a:pt x="282" y="172"/>
                  <a:pt x="289" y="176"/>
                </a:cubicBezTo>
                <a:cubicBezTo>
                  <a:pt x="289" y="176"/>
                  <a:pt x="308" y="161"/>
                  <a:pt x="321" y="157"/>
                </a:cubicBezTo>
                <a:cubicBezTo>
                  <a:pt x="370" y="58"/>
                  <a:pt x="370" y="58"/>
                  <a:pt x="370" y="58"/>
                </a:cubicBezTo>
                <a:cubicBezTo>
                  <a:pt x="381" y="34"/>
                  <a:pt x="402" y="13"/>
                  <a:pt x="424" y="0"/>
                </a:cubicBezTo>
                <a:cubicBezTo>
                  <a:pt x="426" y="7"/>
                  <a:pt x="430" y="15"/>
                  <a:pt x="434" y="20"/>
                </a:cubicBezTo>
                <a:cubicBezTo>
                  <a:pt x="434" y="20"/>
                  <a:pt x="434" y="20"/>
                  <a:pt x="434" y="20"/>
                </a:cubicBezTo>
                <a:cubicBezTo>
                  <a:pt x="434" y="24"/>
                  <a:pt x="449" y="52"/>
                  <a:pt x="479" y="7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0">
            <a:extLst>
              <a:ext uri="{FF2B5EF4-FFF2-40B4-BE49-F238E27FC236}">
                <a16:creationId xmlns:a16="http://schemas.microsoft.com/office/drawing/2014/main" id="{E3DB705D-B846-4339-BC13-CFEA2671F7B0}"/>
              </a:ext>
            </a:extLst>
          </p:cNvPr>
          <p:cNvSpPr>
            <a:spLocks/>
          </p:cNvSpPr>
          <p:nvPr/>
        </p:nvSpPr>
        <p:spPr bwMode="auto">
          <a:xfrm>
            <a:off x="5161396" y="2114641"/>
            <a:ext cx="987122" cy="1019576"/>
          </a:xfrm>
          <a:custGeom>
            <a:avLst/>
            <a:gdLst>
              <a:gd name="T0" fmla="*/ 579 w 581"/>
              <a:gd name="T1" fmla="*/ 150 h 602"/>
              <a:gd name="T2" fmla="*/ 476 w 581"/>
              <a:gd name="T3" fmla="*/ 287 h 602"/>
              <a:gd name="T4" fmla="*/ 459 w 581"/>
              <a:gd name="T5" fmla="*/ 302 h 602"/>
              <a:gd name="T6" fmla="*/ 435 w 581"/>
              <a:gd name="T7" fmla="*/ 300 h 602"/>
              <a:gd name="T8" fmla="*/ 396 w 581"/>
              <a:gd name="T9" fmla="*/ 309 h 602"/>
              <a:gd name="T10" fmla="*/ 386 w 581"/>
              <a:gd name="T11" fmla="*/ 345 h 602"/>
              <a:gd name="T12" fmla="*/ 422 w 581"/>
              <a:gd name="T13" fmla="*/ 450 h 602"/>
              <a:gd name="T14" fmla="*/ 414 w 581"/>
              <a:gd name="T15" fmla="*/ 551 h 602"/>
              <a:gd name="T16" fmla="*/ 369 w 581"/>
              <a:gd name="T17" fmla="*/ 602 h 602"/>
              <a:gd name="T18" fmla="*/ 229 w 581"/>
              <a:gd name="T19" fmla="*/ 371 h 602"/>
              <a:gd name="T20" fmla="*/ 0 w 581"/>
              <a:gd name="T21" fmla="*/ 231 h 602"/>
              <a:gd name="T22" fmla="*/ 51 w 581"/>
              <a:gd name="T23" fmla="*/ 186 h 602"/>
              <a:gd name="T24" fmla="*/ 152 w 581"/>
              <a:gd name="T25" fmla="*/ 178 h 602"/>
              <a:gd name="T26" fmla="*/ 257 w 581"/>
              <a:gd name="T27" fmla="*/ 214 h 602"/>
              <a:gd name="T28" fmla="*/ 293 w 581"/>
              <a:gd name="T29" fmla="*/ 206 h 602"/>
              <a:gd name="T30" fmla="*/ 304 w 581"/>
              <a:gd name="T31" fmla="*/ 169 h 602"/>
              <a:gd name="T32" fmla="*/ 300 w 581"/>
              <a:gd name="T33" fmla="*/ 142 h 602"/>
              <a:gd name="T34" fmla="*/ 319 w 581"/>
              <a:gd name="T35" fmla="*/ 124 h 602"/>
              <a:gd name="T36" fmla="*/ 444 w 581"/>
              <a:gd name="T37" fmla="*/ 34 h 602"/>
              <a:gd name="T38" fmla="*/ 422 w 581"/>
              <a:gd name="T39" fmla="*/ 19 h 602"/>
              <a:gd name="T40" fmla="*/ 514 w 581"/>
              <a:gd name="T41" fmla="*/ 58 h 602"/>
              <a:gd name="T42" fmla="*/ 506 w 581"/>
              <a:gd name="T43" fmla="*/ 30 h 602"/>
              <a:gd name="T44" fmla="*/ 533 w 581"/>
              <a:gd name="T45" fmla="*/ 67 h 602"/>
              <a:gd name="T46" fmla="*/ 542 w 581"/>
              <a:gd name="T47" fmla="*/ 56 h 602"/>
              <a:gd name="T48" fmla="*/ 579 w 581"/>
              <a:gd name="T49" fmla="*/ 15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81" h="602">
                <a:moveTo>
                  <a:pt x="579" y="150"/>
                </a:moveTo>
                <a:cubicBezTo>
                  <a:pt x="581" y="229"/>
                  <a:pt x="523" y="268"/>
                  <a:pt x="476" y="287"/>
                </a:cubicBezTo>
                <a:cubicBezTo>
                  <a:pt x="474" y="292"/>
                  <a:pt x="467" y="298"/>
                  <a:pt x="459" y="302"/>
                </a:cubicBezTo>
                <a:cubicBezTo>
                  <a:pt x="450" y="306"/>
                  <a:pt x="441" y="304"/>
                  <a:pt x="435" y="300"/>
                </a:cubicBezTo>
                <a:cubicBezTo>
                  <a:pt x="428" y="302"/>
                  <a:pt x="403" y="307"/>
                  <a:pt x="396" y="309"/>
                </a:cubicBezTo>
                <a:cubicBezTo>
                  <a:pt x="396" y="309"/>
                  <a:pt x="394" y="334"/>
                  <a:pt x="386" y="345"/>
                </a:cubicBezTo>
                <a:cubicBezTo>
                  <a:pt x="422" y="450"/>
                  <a:pt x="422" y="450"/>
                  <a:pt x="422" y="450"/>
                </a:cubicBezTo>
                <a:cubicBezTo>
                  <a:pt x="433" y="484"/>
                  <a:pt x="431" y="519"/>
                  <a:pt x="414" y="551"/>
                </a:cubicBezTo>
                <a:cubicBezTo>
                  <a:pt x="414" y="551"/>
                  <a:pt x="399" y="581"/>
                  <a:pt x="369" y="602"/>
                </a:cubicBezTo>
                <a:cubicBezTo>
                  <a:pt x="341" y="514"/>
                  <a:pt x="293" y="435"/>
                  <a:pt x="229" y="371"/>
                </a:cubicBezTo>
                <a:cubicBezTo>
                  <a:pt x="165" y="307"/>
                  <a:pt x="86" y="259"/>
                  <a:pt x="0" y="231"/>
                </a:cubicBezTo>
                <a:cubicBezTo>
                  <a:pt x="21" y="201"/>
                  <a:pt x="51" y="186"/>
                  <a:pt x="51" y="186"/>
                </a:cubicBezTo>
                <a:cubicBezTo>
                  <a:pt x="83" y="169"/>
                  <a:pt x="118" y="167"/>
                  <a:pt x="152" y="178"/>
                </a:cubicBezTo>
                <a:cubicBezTo>
                  <a:pt x="257" y="214"/>
                  <a:pt x="257" y="214"/>
                  <a:pt x="257" y="214"/>
                </a:cubicBezTo>
                <a:cubicBezTo>
                  <a:pt x="268" y="206"/>
                  <a:pt x="291" y="204"/>
                  <a:pt x="293" y="206"/>
                </a:cubicBezTo>
                <a:cubicBezTo>
                  <a:pt x="294" y="193"/>
                  <a:pt x="300" y="180"/>
                  <a:pt x="304" y="169"/>
                </a:cubicBezTo>
                <a:cubicBezTo>
                  <a:pt x="298" y="163"/>
                  <a:pt x="296" y="152"/>
                  <a:pt x="300" y="142"/>
                </a:cubicBezTo>
                <a:cubicBezTo>
                  <a:pt x="304" y="133"/>
                  <a:pt x="311" y="126"/>
                  <a:pt x="319" y="124"/>
                </a:cubicBezTo>
                <a:cubicBezTo>
                  <a:pt x="338" y="82"/>
                  <a:pt x="375" y="30"/>
                  <a:pt x="444" y="34"/>
                </a:cubicBezTo>
                <a:cubicBezTo>
                  <a:pt x="422" y="19"/>
                  <a:pt x="422" y="19"/>
                  <a:pt x="422" y="19"/>
                </a:cubicBezTo>
                <a:cubicBezTo>
                  <a:pt x="422" y="19"/>
                  <a:pt x="486" y="0"/>
                  <a:pt x="514" y="58"/>
                </a:cubicBezTo>
                <a:cubicBezTo>
                  <a:pt x="514" y="58"/>
                  <a:pt x="516" y="47"/>
                  <a:pt x="506" y="30"/>
                </a:cubicBezTo>
                <a:cubicBezTo>
                  <a:pt x="506" y="30"/>
                  <a:pt x="534" y="41"/>
                  <a:pt x="533" y="67"/>
                </a:cubicBezTo>
                <a:cubicBezTo>
                  <a:pt x="533" y="67"/>
                  <a:pt x="544" y="69"/>
                  <a:pt x="542" y="56"/>
                </a:cubicBezTo>
                <a:cubicBezTo>
                  <a:pt x="544" y="56"/>
                  <a:pt x="578" y="92"/>
                  <a:pt x="579" y="15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2">
            <a:extLst>
              <a:ext uri="{FF2B5EF4-FFF2-40B4-BE49-F238E27FC236}">
                <a16:creationId xmlns:a16="http://schemas.microsoft.com/office/drawing/2014/main" id="{E37B59A0-9A86-451B-8939-A1B2D66063DC}"/>
              </a:ext>
            </a:extLst>
          </p:cNvPr>
          <p:cNvSpPr>
            <a:spLocks/>
          </p:cNvSpPr>
          <p:nvPr/>
        </p:nvSpPr>
        <p:spPr bwMode="auto">
          <a:xfrm>
            <a:off x="3579295" y="3726489"/>
            <a:ext cx="979007" cy="1016871"/>
          </a:xfrm>
          <a:custGeom>
            <a:avLst/>
            <a:gdLst>
              <a:gd name="T0" fmla="*/ 578 w 578"/>
              <a:gd name="T1" fmla="*/ 373 h 602"/>
              <a:gd name="T2" fmla="*/ 527 w 578"/>
              <a:gd name="T3" fmla="*/ 418 h 602"/>
              <a:gd name="T4" fmla="*/ 426 w 578"/>
              <a:gd name="T5" fmla="*/ 426 h 602"/>
              <a:gd name="T6" fmla="*/ 323 w 578"/>
              <a:gd name="T7" fmla="*/ 388 h 602"/>
              <a:gd name="T8" fmla="*/ 287 w 578"/>
              <a:gd name="T9" fmla="*/ 396 h 602"/>
              <a:gd name="T10" fmla="*/ 276 w 578"/>
              <a:gd name="T11" fmla="*/ 433 h 602"/>
              <a:gd name="T12" fmla="*/ 280 w 578"/>
              <a:gd name="T13" fmla="*/ 460 h 602"/>
              <a:gd name="T14" fmla="*/ 261 w 578"/>
              <a:gd name="T15" fmla="*/ 478 h 602"/>
              <a:gd name="T16" fmla="*/ 135 w 578"/>
              <a:gd name="T17" fmla="*/ 568 h 602"/>
              <a:gd name="T18" fmla="*/ 158 w 578"/>
              <a:gd name="T19" fmla="*/ 583 h 602"/>
              <a:gd name="T20" fmla="*/ 66 w 578"/>
              <a:gd name="T21" fmla="*/ 544 h 602"/>
              <a:gd name="T22" fmla="*/ 74 w 578"/>
              <a:gd name="T23" fmla="*/ 572 h 602"/>
              <a:gd name="T24" fmla="*/ 47 w 578"/>
              <a:gd name="T25" fmla="*/ 537 h 602"/>
              <a:gd name="T26" fmla="*/ 38 w 578"/>
              <a:gd name="T27" fmla="*/ 546 h 602"/>
              <a:gd name="T28" fmla="*/ 2 w 578"/>
              <a:gd name="T29" fmla="*/ 452 h 602"/>
              <a:gd name="T30" fmla="*/ 105 w 578"/>
              <a:gd name="T31" fmla="*/ 315 h 602"/>
              <a:gd name="T32" fmla="*/ 122 w 578"/>
              <a:gd name="T33" fmla="*/ 300 h 602"/>
              <a:gd name="T34" fmla="*/ 147 w 578"/>
              <a:gd name="T35" fmla="*/ 302 h 602"/>
              <a:gd name="T36" fmla="*/ 186 w 578"/>
              <a:gd name="T37" fmla="*/ 293 h 602"/>
              <a:gd name="T38" fmla="*/ 195 w 578"/>
              <a:gd name="T39" fmla="*/ 257 h 602"/>
              <a:gd name="T40" fmla="*/ 160 w 578"/>
              <a:gd name="T41" fmla="*/ 152 h 602"/>
              <a:gd name="T42" fmla="*/ 167 w 578"/>
              <a:gd name="T43" fmla="*/ 51 h 602"/>
              <a:gd name="T44" fmla="*/ 212 w 578"/>
              <a:gd name="T45" fmla="*/ 0 h 602"/>
              <a:gd name="T46" fmla="*/ 578 w 578"/>
              <a:gd name="T47" fmla="*/ 373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78" h="602">
                <a:moveTo>
                  <a:pt x="578" y="373"/>
                </a:moveTo>
                <a:cubicBezTo>
                  <a:pt x="557" y="403"/>
                  <a:pt x="527" y="418"/>
                  <a:pt x="527" y="418"/>
                </a:cubicBezTo>
                <a:cubicBezTo>
                  <a:pt x="495" y="435"/>
                  <a:pt x="460" y="437"/>
                  <a:pt x="426" y="426"/>
                </a:cubicBezTo>
                <a:cubicBezTo>
                  <a:pt x="323" y="388"/>
                  <a:pt x="323" y="388"/>
                  <a:pt x="323" y="388"/>
                </a:cubicBezTo>
                <a:cubicBezTo>
                  <a:pt x="312" y="396"/>
                  <a:pt x="289" y="398"/>
                  <a:pt x="287" y="396"/>
                </a:cubicBezTo>
                <a:cubicBezTo>
                  <a:pt x="285" y="409"/>
                  <a:pt x="280" y="422"/>
                  <a:pt x="276" y="433"/>
                </a:cubicBezTo>
                <a:cubicBezTo>
                  <a:pt x="282" y="439"/>
                  <a:pt x="284" y="450"/>
                  <a:pt x="280" y="460"/>
                </a:cubicBezTo>
                <a:cubicBezTo>
                  <a:pt x="276" y="469"/>
                  <a:pt x="269" y="477"/>
                  <a:pt x="261" y="478"/>
                </a:cubicBezTo>
                <a:cubicBezTo>
                  <a:pt x="242" y="520"/>
                  <a:pt x="205" y="572"/>
                  <a:pt x="135" y="568"/>
                </a:cubicBezTo>
                <a:cubicBezTo>
                  <a:pt x="158" y="583"/>
                  <a:pt x="158" y="583"/>
                  <a:pt x="158" y="583"/>
                </a:cubicBezTo>
                <a:cubicBezTo>
                  <a:pt x="158" y="583"/>
                  <a:pt x="94" y="602"/>
                  <a:pt x="66" y="544"/>
                </a:cubicBezTo>
                <a:cubicBezTo>
                  <a:pt x="66" y="544"/>
                  <a:pt x="64" y="555"/>
                  <a:pt x="74" y="572"/>
                </a:cubicBezTo>
                <a:cubicBezTo>
                  <a:pt x="74" y="572"/>
                  <a:pt x="45" y="561"/>
                  <a:pt x="47" y="537"/>
                </a:cubicBezTo>
                <a:cubicBezTo>
                  <a:pt x="47" y="537"/>
                  <a:pt x="36" y="535"/>
                  <a:pt x="38" y="546"/>
                </a:cubicBezTo>
                <a:cubicBezTo>
                  <a:pt x="38" y="546"/>
                  <a:pt x="4" y="510"/>
                  <a:pt x="2" y="452"/>
                </a:cubicBezTo>
                <a:cubicBezTo>
                  <a:pt x="0" y="373"/>
                  <a:pt x="59" y="334"/>
                  <a:pt x="105" y="315"/>
                </a:cubicBezTo>
                <a:cubicBezTo>
                  <a:pt x="107" y="310"/>
                  <a:pt x="115" y="304"/>
                  <a:pt x="122" y="300"/>
                </a:cubicBezTo>
                <a:cubicBezTo>
                  <a:pt x="132" y="297"/>
                  <a:pt x="141" y="298"/>
                  <a:pt x="147" y="302"/>
                </a:cubicBezTo>
                <a:cubicBezTo>
                  <a:pt x="154" y="300"/>
                  <a:pt x="179" y="295"/>
                  <a:pt x="186" y="293"/>
                </a:cubicBezTo>
                <a:cubicBezTo>
                  <a:pt x="186" y="293"/>
                  <a:pt x="188" y="268"/>
                  <a:pt x="195" y="257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49" y="118"/>
                  <a:pt x="150" y="83"/>
                  <a:pt x="167" y="51"/>
                </a:cubicBezTo>
                <a:cubicBezTo>
                  <a:pt x="167" y="51"/>
                  <a:pt x="182" y="21"/>
                  <a:pt x="212" y="0"/>
                </a:cubicBezTo>
                <a:cubicBezTo>
                  <a:pt x="265" y="178"/>
                  <a:pt x="404" y="317"/>
                  <a:pt x="578" y="3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3">
            <a:extLst>
              <a:ext uri="{FF2B5EF4-FFF2-40B4-BE49-F238E27FC236}">
                <a16:creationId xmlns:a16="http://schemas.microsoft.com/office/drawing/2014/main" id="{09805651-D8C7-4F0A-889B-7FF31E251E85}"/>
              </a:ext>
            </a:extLst>
          </p:cNvPr>
          <p:cNvSpPr>
            <a:spLocks/>
          </p:cNvSpPr>
          <p:nvPr/>
        </p:nvSpPr>
        <p:spPr bwMode="auto">
          <a:xfrm>
            <a:off x="5158686" y="3731899"/>
            <a:ext cx="1016870" cy="981713"/>
          </a:xfrm>
          <a:custGeom>
            <a:avLst/>
            <a:gdLst>
              <a:gd name="T0" fmla="*/ 572 w 600"/>
              <a:gd name="T1" fmla="*/ 508 h 581"/>
              <a:gd name="T2" fmla="*/ 536 w 600"/>
              <a:gd name="T3" fmla="*/ 534 h 581"/>
              <a:gd name="T4" fmla="*/ 548 w 600"/>
              <a:gd name="T5" fmla="*/ 546 h 581"/>
              <a:gd name="T6" fmla="*/ 454 w 600"/>
              <a:gd name="T7" fmla="*/ 579 h 581"/>
              <a:gd name="T8" fmla="*/ 317 w 600"/>
              <a:gd name="T9" fmla="*/ 476 h 581"/>
              <a:gd name="T10" fmla="*/ 302 w 600"/>
              <a:gd name="T11" fmla="*/ 459 h 581"/>
              <a:gd name="T12" fmla="*/ 304 w 600"/>
              <a:gd name="T13" fmla="*/ 435 h 581"/>
              <a:gd name="T14" fmla="*/ 295 w 600"/>
              <a:gd name="T15" fmla="*/ 396 h 581"/>
              <a:gd name="T16" fmla="*/ 259 w 600"/>
              <a:gd name="T17" fmla="*/ 386 h 581"/>
              <a:gd name="T18" fmla="*/ 152 w 600"/>
              <a:gd name="T19" fmla="*/ 422 h 581"/>
              <a:gd name="T20" fmla="*/ 51 w 600"/>
              <a:gd name="T21" fmla="*/ 414 h 581"/>
              <a:gd name="T22" fmla="*/ 0 w 600"/>
              <a:gd name="T23" fmla="*/ 369 h 581"/>
              <a:gd name="T24" fmla="*/ 229 w 600"/>
              <a:gd name="T25" fmla="*/ 229 h 581"/>
              <a:gd name="T26" fmla="*/ 370 w 600"/>
              <a:gd name="T27" fmla="*/ 0 h 581"/>
              <a:gd name="T28" fmla="*/ 415 w 600"/>
              <a:gd name="T29" fmla="*/ 51 h 581"/>
              <a:gd name="T30" fmla="*/ 422 w 600"/>
              <a:gd name="T31" fmla="*/ 152 h 581"/>
              <a:gd name="T32" fmla="*/ 386 w 600"/>
              <a:gd name="T33" fmla="*/ 255 h 581"/>
              <a:gd name="T34" fmla="*/ 394 w 600"/>
              <a:gd name="T35" fmla="*/ 291 h 581"/>
              <a:gd name="T36" fmla="*/ 431 w 600"/>
              <a:gd name="T37" fmla="*/ 302 h 581"/>
              <a:gd name="T38" fmla="*/ 458 w 600"/>
              <a:gd name="T39" fmla="*/ 298 h 581"/>
              <a:gd name="T40" fmla="*/ 476 w 600"/>
              <a:gd name="T41" fmla="*/ 317 h 581"/>
              <a:gd name="T42" fmla="*/ 566 w 600"/>
              <a:gd name="T43" fmla="*/ 443 h 581"/>
              <a:gd name="T44" fmla="*/ 581 w 600"/>
              <a:gd name="T45" fmla="*/ 420 h 581"/>
              <a:gd name="T46" fmla="*/ 542 w 600"/>
              <a:gd name="T47" fmla="*/ 512 h 581"/>
              <a:gd name="T48" fmla="*/ 572 w 600"/>
              <a:gd name="T49" fmla="*/ 508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0" h="581">
                <a:moveTo>
                  <a:pt x="572" y="508"/>
                </a:moveTo>
                <a:cubicBezTo>
                  <a:pt x="572" y="508"/>
                  <a:pt x="561" y="536"/>
                  <a:pt x="536" y="534"/>
                </a:cubicBezTo>
                <a:cubicBezTo>
                  <a:pt x="536" y="534"/>
                  <a:pt x="535" y="546"/>
                  <a:pt x="548" y="546"/>
                </a:cubicBezTo>
                <a:cubicBezTo>
                  <a:pt x="548" y="546"/>
                  <a:pt x="512" y="579"/>
                  <a:pt x="454" y="579"/>
                </a:cubicBezTo>
                <a:cubicBezTo>
                  <a:pt x="375" y="581"/>
                  <a:pt x="336" y="523"/>
                  <a:pt x="317" y="476"/>
                </a:cubicBezTo>
                <a:cubicBezTo>
                  <a:pt x="311" y="473"/>
                  <a:pt x="306" y="467"/>
                  <a:pt x="302" y="459"/>
                </a:cubicBezTo>
                <a:cubicBezTo>
                  <a:pt x="298" y="450"/>
                  <a:pt x="300" y="441"/>
                  <a:pt x="304" y="435"/>
                </a:cubicBezTo>
                <a:cubicBezTo>
                  <a:pt x="302" y="428"/>
                  <a:pt x="296" y="403"/>
                  <a:pt x="295" y="396"/>
                </a:cubicBezTo>
                <a:cubicBezTo>
                  <a:pt x="295" y="396"/>
                  <a:pt x="270" y="394"/>
                  <a:pt x="259" y="386"/>
                </a:cubicBezTo>
                <a:cubicBezTo>
                  <a:pt x="152" y="422"/>
                  <a:pt x="152" y="422"/>
                  <a:pt x="152" y="422"/>
                </a:cubicBezTo>
                <a:cubicBezTo>
                  <a:pt x="118" y="433"/>
                  <a:pt x="83" y="431"/>
                  <a:pt x="51" y="414"/>
                </a:cubicBezTo>
                <a:cubicBezTo>
                  <a:pt x="51" y="414"/>
                  <a:pt x="21" y="399"/>
                  <a:pt x="0" y="369"/>
                </a:cubicBezTo>
                <a:cubicBezTo>
                  <a:pt x="88" y="341"/>
                  <a:pt x="167" y="293"/>
                  <a:pt x="229" y="229"/>
                </a:cubicBezTo>
                <a:cubicBezTo>
                  <a:pt x="293" y="165"/>
                  <a:pt x="341" y="86"/>
                  <a:pt x="370" y="0"/>
                </a:cubicBezTo>
                <a:cubicBezTo>
                  <a:pt x="400" y="21"/>
                  <a:pt x="415" y="51"/>
                  <a:pt x="415" y="51"/>
                </a:cubicBezTo>
                <a:cubicBezTo>
                  <a:pt x="431" y="83"/>
                  <a:pt x="433" y="118"/>
                  <a:pt x="422" y="152"/>
                </a:cubicBezTo>
                <a:cubicBezTo>
                  <a:pt x="386" y="255"/>
                  <a:pt x="386" y="255"/>
                  <a:pt x="386" y="255"/>
                </a:cubicBezTo>
                <a:cubicBezTo>
                  <a:pt x="394" y="266"/>
                  <a:pt x="396" y="289"/>
                  <a:pt x="394" y="291"/>
                </a:cubicBezTo>
                <a:cubicBezTo>
                  <a:pt x="407" y="293"/>
                  <a:pt x="420" y="298"/>
                  <a:pt x="431" y="302"/>
                </a:cubicBezTo>
                <a:cubicBezTo>
                  <a:pt x="437" y="296"/>
                  <a:pt x="448" y="294"/>
                  <a:pt x="458" y="298"/>
                </a:cubicBezTo>
                <a:cubicBezTo>
                  <a:pt x="467" y="302"/>
                  <a:pt x="475" y="309"/>
                  <a:pt x="476" y="317"/>
                </a:cubicBezTo>
                <a:cubicBezTo>
                  <a:pt x="518" y="336"/>
                  <a:pt x="570" y="373"/>
                  <a:pt x="566" y="443"/>
                </a:cubicBezTo>
                <a:cubicBezTo>
                  <a:pt x="581" y="420"/>
                  <a:pt x="581" y="420"/>
                  <a:pt x="581" y="420"/>
                </a:cubicBezTo>
                <a:cubicBezTo>
                  <a:pt x="581" y="420"/>
                  <a:pt x="600" y="484"/>
                  <a:pt x="542" y="512"/>
                </a:cubicBezTo>
                <a:cubicBezTo>
                  <a:pt x="544" y="516"/>
                  <a:pt x="555" y="518"/>
                  <a:pt x="572" y="50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4">
            <a:extLst>
              <a:ext uri="{FF2B5EF4-FFF2-40B4-BE49-F238E27FC236}">
                <a16:creationId xmlns:a16="http://schemas.microsoft.com/office/drawing/2014/main" id="{3151E6BE-602A-49BC-9885-CF2130912EB5}"/>
              </a:ext>
            </a:extLst>
          </p:cNvPr>
          <p:cNvSpPr>
            <a:spLocks/>
          </p:cNvSpPr>
          <p:nvPr/>
        </p:nvSpPr>
        <p:spPr bwMode="auto">
          <a:xfrm>
            <a:off x="5748258" y="3769759"/>
            <a:ext cx="27043" cy="70318"/>
          </a:xfrm>
          <a:custGeom>
            <a:avLst/>
            <a:gdLst>
              <a:gd name="T0" fmla="*/ 17 w 17"/>
              <a:gd name="T1" fmla="*/ 0 h 41"/>
              <a:gd name="T2" fmla="*/ 0 w 17"/>
              <a:gd name="T3" fmla="*/ 41 h 41"/>
              <a:gd name="T4" fmla="*/ 17 w 17"/>
              <a:gd name="T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41">
                <a:moveTo>
                  <a:pt x="17" y="0"/>
                </a:moveTo>
                <a:cubicBezTo>
                  <a:pt x="11" y="13"/>
                  <a:pt x="6" y="26"/>
                  <a:pt x="0" y="41"/>
                </a:cubicBezTo>
                <a:cubicBezTo>
                  <a:pt x="6" y="28"/>
                  <a:pt x="11" y="15"/>
                  <a:pt x="17" y="0"/>
                </a:cubicBezTo>
                <a:close/>
              </a:path>
            </a:pathLst>
          </a:custGeom>
          <a:solidFill>
            <a:srgbClr val="54C0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5">
            <a:extLst>
              <a:ext uri="{FF2B5EF4-FFF2-40B4-BE49-F238E27FC236}">
                <a16:creationId xmlns:a16="http://schemas.microsoft.com/office/drawing/2014/main" id="{CE5F8FC2-DAC8-43C1-BC2C-7E1D791894C4}"/>
              </a:ext>
            </a:extLst>
          </p:cNvPr>
          <p:cNvSpPr>
            <a:spLocks/>
          </p:cNvSpPr>
          <p:nvPr/>
        </p:nvSpPr>
        <p:spPr bwMode="auto">
          <a:xfrm>
            <a:off x="3541432" y="2149801"/>
            <a:ext cx="1016870" cy="984418"/>
          </a:xfrm>
          <a:custGeom>
            <a:avLst/>
            <a:gdLst>
              <a:gd name="T0" fmla="*/ 600 w 600"/>
              <a:gd name="T1" fmla="*/ 210 h 581"/>
              <a:gd name="T2" fmla="*/ 371 w 600"/>
              <a:gd name="T3" fmla="*/ 350 h 581"/>
              <a:gd name="T4" fmla="*/ 231 w 600"/>
              <a:gd name="T5" fmla="*/ 581 h 581"/>
              <a:gd name="T6" fmla="*/ 186 w 600"/>
              <a:gd name="T7" fmla="*/ 530 h 581"/>
              <a:gd name="T8" fmla="*/ 186 w 600"/>
              <a:gd name="T9" fmla="*/ 530 h 581"/>
              <a:gd name="T10" fmla="*/ 178 w 600"/>
              <a:gd name="T11" fmla="*/ 429 h 581"/>
              <a:gd name="T12" fmla="*/ 214 w 600"/>
              <a:gd name="T13" fmla="*/ 324 h 581"/>
              <a:gd name="T14" fmla="*/ 206 w 600"/>
              <a:gd name="T15" fmla="*/ 288 h 581"/>
              <a:gd name="T16" fmla="*/ 169 w 600"/>
              <a:gd name="T17" fmla="*/ 277 h 581"/>
              <a:gd name="T18" fmla="*/ 142 w 600"/>
              <a:gd name="T19" fmla="*/ 281 h 581"/>
              <a:gd name="T20" fmla="*/ 124 w 600"/>
              <a:gd name="T21" fmla="*/ 262 h 581"/>
              <a:gd name="T22" fmla="*/ 34 w 600"/>
              <a:gd name="T23" fmla="*/ 136 h 581"/>
              <a:gd name="T24" fmla="*/ 19 w 600"/>
              <a:gd name="T25" fmla="*/ 157 h 581"/>
              <a:gd name="T26" fmla="*/ 58 w 600"/>
              <a:gd name="T27" fmla="*/ 65 h 581"/>
              <a:gd name="T28" fmla="*/ 30 w 600"/>
              <a:gd name="T29" fmla="*/ 73 h 581"/>
              <a:gd name="T30" fmla="*/ 66 w 600"/>
              <a:gd name="T31" fmla="*/ 46 h 581"/>
              <a:gd name="T32" fmla="*/ 54 w 600"/>
              <a:gd name="T33" fmla="*/ 37 h 581"/>
              <a:gd name="T34" fmla="*/ 148 w 600"/>
              <a:gd name="T35" fmla="*/ 1 h 581"/>
              <a:gd name="T36" fmla="*/ 285 w 600"/>
              <a:gd name="T37" fmla="*/ 105 h 581"/>
              <a:gd name="T38" fmla="*/ 300 w 600"/>
              <a:gd name="T39" fmla="*/ 121 h 581"/>
              <a:gd name="T40" fmla="*/ 298 w 600"/>
              <a:gd name="T41" fmla="*/ 146 h 581"/>
              <a:gd name="T42" fmla="*/ 307 w 600"/>
              <a:gd name="T43" fmla="*/ 185 h 581"/>
              <a:gd name="T44" fmla="*/ 343 w 600"/>
              <a:gd name="T45" fmla="*/ 195 h 581"/>
              <a:gd name="T46" fmla="*/ 448 w 600"/>
              <a:gd name="T47" fmla="*/ 159 h 581"/>
              <a:gd name="T48" fmla="*/ 549 w 600"/>
              <a:gd name="T49" fmla="*/ 166 h 581"/>
              <a:gd name="T50" fmla="*/ 600 w 600"/>
              <a:gd name="T51" fmla="*/ 21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00" h="581">
                <a:moveTo>
                  <a:pt x="600" y="210"/>
                </a:moveTo>
                <a:cubicBezTo>
                  <a:pt x="512" y="238"/>
                  <a:pt x="433" y="286"/>
                  <a:pt x="371" y="350"/>
                </a:cubicBezTo>
                <a:cubicBezTo>
                  <a:pt x="307" y="414"/>
                  <a:pt x="259" y="493"/>
                  <a:pt x="231" y="581"/>
                </a:cubicBezTo>
                <a:cubicBezTo>
                  <a:pt x="201" y="560"/>
                  <a:pt x="186" y="530"/>
                  <a:pt x="186" y="530"/>
                </a:cubicBezTo>
                <a:cubicBezTo>
                  <a:pt x="186" y="530"/>
                  <a:pt x="186" y="530"/>
                  <a:pt x="186" y="530"/>
                </a:cubicBezTo>
                <a:cubicBezTo>
                  <a:pt x="169" y="498"/>
                  <a:pt x="167" y="463"/>
                  <a:pt x="178" y="429"/>
                </a:cubicBezTo>
                <a:cubicBezTo>
                  <a:pt x="214" y="324"/>
                  <a:pt x="214" y="324"/>
                  <a:pt x="214" y="324"/>
                </a:cubicBezTo>
                <a:cubicBezTo>
                  <a:pt x="206" y="313"/>
                  <a:pt x="204" y="290"/>
                  <a:pt x="206" y="288"/>
                </a:cubicBezTo>
                <a:cubicBezTo>
                  <a:pt x="193" y="286"/>
                  <a:pt x="180" y="281"/>
                  <a:pt x="169" y="277"/>
                </a:cubicBezTo>
                <a:cubicBezTo>
                  <a:pt x="163" y="283"/>
                  <a:pt x="152" y="285"/>
                  <a:pt x="142" y="281"/>
                </a:cubicBezTo>
                <a:cubicBezTo>
                  <a:pt x="133" y="277"/>
                  <a:pt x="126" y="270"/>
                  <a:pt x="124" y="262"/>
                </a:cubicBezTo>
                <a:cubicBezTo>
                  <a:pt x="82" y="243"/>
                  <a:pt x="30" y="206"/>
                  <a:pt x="34" y="136"/>
                </a:cubicBezTo>
                <a:cubicBezTo>
                  <a:pt x="19" y="157"/>
                  <a:pt x="19" y="157"/>
                  <a:pt x="19" y="157"/>
                </a:cubicBezTo>
                <a:cubicBezTo>
                  <a:pt x="19" y="157"/>
                  <a:pt x="0" y="93"/>
                  <a:pt x="58" y="65"/>
                </a:cubicBezTo>
                <a:cubicBezTo>
                  <a:pt x="58" y="65"/>
                  <a:pt x="47" y="63"/>
                  <a:pt x="30" y="73"/>
                </a:cubicBezTo>
                <a:cubicBezTo>
                  <a:pt x="30" y="73"/>
                  <a:pt x="41" y="45"/>
                  <a:pt x="66" y="46"/>
                </a:cubicBezTo>
                <a:cubicBezTo>
                  <a:pt x="66" y="46"/>
                  <a:pt x="67" y="35"/>
                  <a:pt x="54" y="37"/>
                </a:cubicBezTo>
                <a:cubicBezTo>
                  <a:pt x="54" y="37"/>
                  <a:pt x="90" y="3"/>
                  <a:pt x="148" y="1"/>
                </a:cubicBezTo>
                <a:cubicBezTo>
                  <a:pt x="227" y="0"/>
                  <a:pt x="266" y="58"/>
                  <a:pt x="285" y="105"/>
                </a:cubicBezTo>
                <a:cubicBezTo>
                  <a:pt x="291" y="108"/>
                  <a:pt x="296" y="114"/>
                  <a:pt x="300" y="121"/>
                </a:cubicBezTo>
                <a:cubicBezTo>
                  <a:pt x="304" y="131"/>
                  <a:pt x="302" y="140"/>
                  <a:pt x="298" y="146"/>
                </a:cubicBezTo>
                <a:cubicBezTo>
                  <a:pt x="300" y="153"/>
                  <a:pt x="306" y="178"/>
                  <a:pt x="307" y="185"/>
                </a:cubicBezTo>
                <a:cubicBezTo>
                  <a:pt x="307" y="185"/>
                  <a:pt x="332" y="187"/>
                  <a:pt x="343" y="195"/>
                </a:cubicBezTo>
                <a:cubicBezTo>
                  <a:pt x="448" y="159"/>
                  <a:pt x="448" y="159"/>
                  <a:pt x="448" y="159"/>
                </a:cubicBezTo>
                <a:cubicBezTo>
                  <a:pt x="482" y="148"/>
                  <a:pt x="517" y="150"/>
                  <a:pt x="549" y="166"/>
                </a:cubicBezTo>
                <a:cubicBezTo>
                  <a:pt x="551" y="165"/>
                  <a:pt x="579" y="180"/>
                  <a:pt x="600" y="21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BB44D30-C29A-42A7-8392-64CF6B34EC8E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6" b="167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8764B38E-E554-4E08-9A3A-E9FF615A2CEE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" r="71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5FF873A-EDBD-4682-87C6-F83CBFEDFE8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5B66D2-1F89-4C2B-A08A-598EA32B4B5E}"/>
              </a:ext>
            </a:extLst>
          </p:cNvPr>
          <p:cNvSpPr/>
          <p:nvPr/>
        </p:nvSpPr>
        <p:spPr>
          <a:xfrm>
            <a:off x="1373288" y="1497567"/>
            <a:ext cx="3862866" cy="38628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5F4394-E6A0-4235-8273-5F2C8BF6C6E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244EE729-5EFA-4461-95E7-1B3527A8F8D7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8" b="1670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1DC87C4-A830-46B0-B005-244F118BF58E}"/>
              </a:ext>
            </a:extLst>
          </p:cNvPr>
          <p:cNvGrpSpPr/>
          <p:nvPr/>
        </p:nvGrpSpPr>
        <p:grpSpPr>
          <a:xfrm>
            <a:off x="6096000" y="2501703"/>
            <a:ext cx="3864086" cy="1854593"/>
            <a:chOff x="4097736" y="2643706"/>
            <a:chExt cx="3864086" cy="185459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B8D662D-3EF4-4949-99A1-C82385D505E6}"/>
                </a:ext>
              </a:extLst>
            </p:cNvPr>
            <p:cNvSpPr/>
            <p:nvPr/>
          </p:nvSpPr>
          <p:spPr>
            <a:xfrm>
              <a:off x="4097736" y="2643706"/>
              <a:ext cx="3732112" cy="990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6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 </a:t>
              </a:r>
            </a:p>
            <a:p>
              <a:pPr>
                <a:lnSpc>
                  <a:spcPts val="3500"/>
                </a:lnSpc>
              </a:pPr>
              <a:r>
                <a:rPr lang="en-US" sz="33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Message</a:t>
              </a:r>
              <a:endParaRPr lang="en-US" sz="3300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1B2F9C0-20CF-42F1-B747-57DB6AF5DF75}"/>
                </a:ext>
              </a:extLst>
            </p:cNvPr>
            <p:cNvSpPr/>
            <p:nvPr/>
          </p:nvSpPr>
          <p:spPr>
            <a:xfrm>
              <a:off x="4097736" y="3662749"/>
              <a:ext cx="3864086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2FDE3CA-F2BF-4C56-B9BF-5B8256CFEEEB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5" r="1557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3FA4EF-B2A3-410F-BF33-3361BCC682B7}"/>
              </a:ext>
            </a:extLst>
          </p:cNvPr>
          <p:cNvSpPr/>
          <p:nvPr/>
        </p:nvSpPr>
        <p:spPr>
          <a:xfrm>
            <a:off x="6286190" y="2282875"/>
            <a:ext cx="2937022" cy="14041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60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SEO</a:t>
            </a:r>
            <a:r>
              <a:rPr lang="en-US" sz="6000" b="1" dirty="0">
                <a:latin typeface="Roboto Slab" pitchFamily="2" charset="0"/>
                <a:ea typeface="Roboto Slab" pitchFamily="2" charset="0"/>
              </a:rPr>
              <a:t> </a:t>
            </a:r>
          </a:p>
          <a:p>
            <a:pPr>
              <a:lnSpc>
                <a:spcPts val="5000"/>
              </a:lnSpc>
            </a:pPr>
            <a:r>
              <a:rPr lang="en-US" sz="6000" b="1" dirty="0">
                <a:latin typeface="Roboto Slab" pitchFamily="2" charset="0"/>
                <a:ea typeface="Roboto Slab" pitchFamily="2" charset="0"/>
              </a:rPr>
              <a:t>Agency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F73565-3DB4-4632-956C-E965FBF0FA77}"/>
              </a:ext>
            </a:extLst>
          </p:cNvPr>
          <p:cNvSpPr/>
          <p:nvPr/>
        </p:nvSpPr>
        <p:spPr>
          <a:xfrm>
            <a:off x="6286190" y="3791492"/>
            <a:ext cx="4164307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304A246-3CDF-4311-A9C3-14BE1BC6C8A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2" b="7902"/>
          <a:stretch>
            <a:fillRect/>
          </a:stretch>
        </p:blipFill>
        <p:spPr/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3D671903-064E-4FA8-BDAE-378D8ED4E0D9}"/>
              </a:ext>
            </a:extLst>
          </p:cNvPr>
          <p:cNvSpPr/>
          <p:nvPr/>
        </p:nvSpPr>
        <p:spPr>
          <a:xfrm>
            <a:off x="0" y="1600200"/>
            <a:ext cx="12192000" cy="3657600"/>
          </a:xfrm>
          <a:prstGeom prst="rect">
            <a:avLst/>
          </a:prstGeom>
          <a:solidFill>
            <a:schemeClr val="bg1">
              <a:lumMod val="9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CD97E1-664D-4D98-99D6-45F27A7329F7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3C8EA28-612F-4942-A445-26D68ECCF79D}"/>
              </a:ext>
            </a:extLst>
          </p:cNvPr>
          <p:cNvGrpSpPr/>
          <p:nvPr/>
        </p:nvGrpSpPr>
        <p:grpSpPr>
          <a:xfrm>
            <a:off x="2202161" y="2025040"/>
            <a:ext cx="2307225" cy="2261341"/>
            <a:chOff x="-6064250" y="-130175"/>
            <a:chExt cx="4230687" cy="4146550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C61A940C-A052-4FC3-924C-2E676E2E8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1175" y="2873375"/>
              <a:ext cx="1144587" cy="1143000"/>
            </a:xfrm>
            <a:custGeom>
              <a:avLst/>
              <a:gdLst>
                <a:gd name="T0" fmla="*/ 142 w 378"/>
                <a:gd name="T1" fmla="*/ 0 h 378"/>
                <a:gd name="T2" fmla="*/ 349 w 378"/>
                <a:gd name="T3" fmla="*/ 207 h 378"/>
                <a:gd name="T4" fmla="*/ 378 w 378"/>
                <a:gd name="T5" fmla="*/ 278 h 378"/>
                <a:gd name="T6" fmla="*/ 378 w 378"/>
                <a:gd name="T7" fmla="*/ 278 h 378"/>
                <a:gd name="T8" fmla="*/ 278 w 378"/>
                <a:gd name="T9" fmla="*/ 378 h 378"/>
                <a:gd name="T10" fmla="*/ 278 w 378"/>
                <a:gd name="T11" fmla="*/ 378 h 378"/>
                <a:gd name="T12" fmla="*/ 278 w 378"/>
                <a:gd name="T13" fmla="*/ 378 h 378"/>
                <a:gd name="T14" fmla="*/ 207 w 378"/>
                <a:gd name="T15" fmla="*/ 349 h 378"/>
                <a:gd name="T16" fmla="*/ 0 w 378"/>
                <a:gd name="T17" fmla="*/ 142 h 378"/>
                <a:gd name="T18" fmla="*/ 142 w 378"/>
                <a:gd name="T1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142" y="0"/>
                  </a:moveTo>
                  <a:cubicBezTo>
                    <a:pt x="349" y="207"/>
                    <a:pt x="349" y="207"/>
                    <a:pt x="349" y="207"/>
                  </a:cubicBezTo>
                  <a:cubicBezTo>
                    <a:pt x="368" y="226"/>
                    <a:pt x="378" y="251"/>
                    <a:pt x="378" y="278"/>
                  </a:cubicBezTo>
                  <a:cubicBezTo>
                    <a:pt x="378" y="278"/>
                    <a:pt x="378" y="278"/>
                    <a:pt x="378" y="278"/>
                  </a:cubicBezTo>
                  <a:cubicBezTo>
                    <a:pt x="378" y="333"/>
                    <a:pt x="333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51" y="378"/>
                    <a:pt x="226" y="368"/>
                    <a:pt x="207" y="349"/>
                  </a:cubicBezTo>
                  <a:cubicBezTo>
                    <a:pt x="0" y="142"/>
                    <a:pt x="0" y="142"/>
                    <a:pt x="0" y="142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2155729A-0CFB-4AC4-A54A-800CE00D6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2514600"/>
              <a:ext cx="790575" cy="788988"/>
            </a:xfrm>
            <a:custGeom>
              <a:avLst/>
              <a:gdLst>
                <a:gd name="T0" fmla="*/ 498 w 498"/>
                <a:gd name="T1" fmla="*/ 226 h 497"/>
                <a:gd name="T2" fmla="*/ 227 w 498"/>
                <a:gd name="T3" fmla="*/ 497 h 497"/>
                <a:gd name="T4" fmla="*/ 0 w 498"/>
                <a:gd name="T5" fmla="*/ 270 h 497"/>
                <a:gd name="T6" fmla="*/ 271 w 498"/>
                <a:gd name="T7" fmla="*/ 0 h 497"/>
                <a:gd name="T8" fmla="*/ 498 w 498"/>
                <a:gd name="T9" fmla="*/ 22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8" h="497">
                  <a:moveTo>
                    <a:pt x="498" y="226"/>
                  </a:moveTo>
                  <a:lnTo>
                    <a:pt x="227" y="497"/>
                  </a:lnTo>
                  <a:lnTo>
                    <a:pt x="0" y="270"/>
                  </a:lnTo>
                  <a:lnTo>
                    <a:pt x="271" y="0"/>
                  </a:lnTo>
                  <a:lnTo>
                    <a:pt x="498" y="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639E8F21-403E-449F-9B98-F7ABA177B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2873375"/>
              <a:ext cx="306387" cy="160338"/>
            </a:xfrm>
            <a:custGeom>
              <a:avLst/>
              <a:gdLst>
                <a:gd name="T0" fmla="*/ 12 w 101"/>
                <a:gd name="T1" fmla="*/ 47 h 53"/>
                <a:gd name="T2" fmla="*/ 101 w 101"/>
                <a:gd name="T3" fmla="*/ 53 h 53"/>
                <a:gd name="T4" fmla="*/ 48 w 101"/>
                <a:gd name="T5" fmla="*/ 0 h 53"/>
                <a:gd name="T6" fmla="*/ 0 w 101"/>
                <a:gd name="T7" fmla="*/ 47 h 53"/>
                <a:gd name="T8" fmla="*/ 12 w 101"/>
                <a:gd name="T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3">
                  <a:moveTo>
                    <a:pt x="12" y="47"/>
                  </a:moveTo>
                  <a:cubicBezTo>
                    <a:pt x="42" y="47"/>
                    <a:pt x="71" y="49"/>
                    <a:pt x="101" y="5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" y="47"/>
                    <a:pt x="8" y="47"/>
                    <a:pt x="12" y="47"/>
                  </a:cubicBezTo>
                  <a:close/>
                </a:path>
              </a:pathLst>
            </a:custGeom>
            <a:solidFill>
              <a:srgbClr val="163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1B976B8B-CF84-4766-B071-99EA4DA68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2514600"/>
              <a:ext cx="790575" cy="574675"/>
            </a:xfrm>
            <a:custGeom>
              <a:avLst/>
              <a:gdLst>
                <a:gd name="T0" fmla="*/ 261 w 261"/>
                <a:gd name="T1" fmla="*/ 119 h 190"/>
                <a:gd name="T2" fmla="*/ 142 w 261"/>
                <a:gd name="T3" fmla="*/ 0 h 190"/>
                <a:gd name="T4" fmla="*/ 0 w 261"/>
                <a:gd name="T5" fmla="*/ 142 h 190"/>
                <a:gd name="T6" fmla="*/ 48 w 261"/>
                <a:gd name="T7" fmla="*/ 190 h 190"/>
                <a:gd name="T8" fmla="*/ 213 w 261"/>
                <a:gd name="T9" fmla="*/ 166 h 190"/>
                <a:gd name="T10" fmla="*/ 261 w 261"/>
                <a:gd name="T11" fmla="*/ 1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190">
                  <a:moveTo>
                    <a:pt x="261" y="119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48" y="190"/>
                    <a:pt x="48" y="190"/>
                    <a:pt x="48" y="190"/>
                  </a:cubicBezTo>
                  <a:cubicBezTo>
                    <a:pt x="101" y="175"/>
                    <a:pt x="157" y="167"/>
                    <a:pt x="213" y="166"/>
                  </a:cubicBezTo>
                  <a:lnTo>
                    <a:pt x="261" y="1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7C6964B1-0C72-448D-8093-C96E60045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76913" y="153988"/>
              <a:ext cx="2868612" cy="2862263"/>
            </a:xfrm>
            <a:prstGeom prst="ellipse">
              <a:avLst/>
            </a:prstGeom>
            <a:solidFill>
              <a:srgbClr val="B7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8C7F0592-CDF7-4E9D-90C2-201BE1205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37138" y="1462088"/>
              <a:ext cx="530225" cy="531813"/>
            </a:xfrm>
            <a:custGeom>
              <a:avLst/>
              <a:gdLst>
                <a:gd name="T0" fmla="*/ 334 w 334"/>
                <a:gd name="T1" fmla="*/ 271 h 335"/>
                <a:gd name="T2" fmla="*/ 271 w 334"/>
                <a:gd name="T3" fmla="*/ 335 h 335"/>
                <a:gd name="T4" fmla="*/ 0 w 334"/>
                <a:gd name="T5" fmla="*/ 65 h 335"/>
                <a:gd name="T6" fmla="*/ 63 w 334"/>
                <a:gd name="T7" fmla="*/ 0 h 335"/>
                <a:gd name="T8" fmla="*/ 334 w 334"/>
                <a:gd name="T9" fmla="*/ 27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335">
                  <a:moveTo>
                    <a:pt x="334" y="271"/>
                  </a:moveTo>
                  <a:lnTo>
                    <a:pt x="271" y="335"/>
                  </a:lnTo>
                  <a:lnTo>
                    <a:pt x="0" y="65"/>
                  </a:lnTo>
                  <a:lnTo>
                    <a:pt x="63" y="0"/>
                  </a:lnTo>
                  <a:lnTo>
                    <a:pt x="334" y="27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8EBB8EA3-3707-479D-9604-AA5B92360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22763" y="1320800"/>
              <a:ext cx="674687" cy="673100"/>
            </a:xfrm>
            <a:custGeom>
              <a:avLst/>
              <a:gdLst>
                <a:gd name="T0" fmla="*/ 425 w 425"/>
                <a:gd name="T1" fmla="*/ 63 h 424"/>
                <a:gd name="T2" fmla="*/ 65 w 425"/>
                <a:gd name="T3" fmla="*/ 424 h 424"/>
                <a:gd name="T4" fmla="*/ 0 w 425"/>
                <a:gd name="T5" fmla="*/ 360 h 424"/>
                <a:gd name="T6" fmla="*/ 362 w 425"/>
                <a:gd name="T7" fmla="*/ 0 h 424"/>
                <a:gd name="T8" fmla="*/ 425 w 425"/>
                <a:gd name="T9" fmla="*/ 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4">
                  <a:moveTo>
                    <a:pt x="425" y="63"/>
                  </a:moveTo>
                  <a:lnTo>
                    <a:pt x="65" y="424"/>
                  </a:lnTo>
                  <a:lnTo>
                    <a:pt x="0" y="360"/>
                  </a:lnTo>
                  <a:lnTo>
                    <a:pt x="362" y="0"/>
                  </a:lnTo>
                  <a:lnTo>
                    <a:pt x="425" y="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2">
              <a:extLst>
                <a:ext uri="{FF2B5EF4-FFF2-40B4-BE49-F238E27FC236}">
                  <a16:creationId xmlns:a16="http://schemas.microsoft.com/office/drawing/2014/main" id="{CF61D483-0043-43E5-B1D3-8E473C64E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36800" y="153988"/>
              <a:ext cx="503237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48475618-BA7F-4EDB-A90A-4B17C5E14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76913" y="1300163"/>
              <a:ext cx="430212" cy="1412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9EA1C8D0-E673-406D-B3E4-4DC591E47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32125" y="320675"/>
              <a:ext cx="390525" cy="385763"/>
            </a:xfrm>
            <a:custGeom>
              <a:avLst/>
              <a:gdLst>
                <a:gd name="T0" fmla="*/ 246 w 246"/>
                <a:gd name="T1" fmla="*/ 62 h 243"/>
                <a:gd name="T2" fmla="*/ 64 w 246"/>
                <a:gd name="T3" fmla="*/ 243 h 243"/>
                <a:gd name="T4" fmla="*/ 0 w 246"/>
                <a:gd name="T5" fmla="*/ 179 h 243"/>
                <a:gd name="T6" fmla="*/ 181 w 246"/>
                <a:gd name="T7" fmla="*/ 0 h 243"/>
                <a:gd name="T8" fmla="*/ 246 w 246"/>
                <a:gd name="T9" fmla="*/ 6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3">
                  <a:moveTo>
                    <a:pt x="246" y="62"/>
                  </a:moveTo>
                  <a:lnTo>
                    <a:pt x="64" y="243"/>
                  </a:lnTo>
                  <a:lnTo>
                    <a:pt x="0" y="179"/>
                  </a:lnTo>
                  <a:lnTo>
                    <a:pt x="181" y="0"/>
                  </a:lnTo>
                  <a:lnTo>
                    <a:pt x="246" y="6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2A0E0DDC-2398-458B-94A4-3043ECE05E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19725" y="1084263"/>
              <a:ext cx="576262" cy="571500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5 h 189"/>
                <a:gd name="T4" fmla="*/ 95 w 190"/>
                <a:gd name="T5" fmla="*/ 0 h 189"/>
                <a:gd name="T6" fmla="*/ 190 w 190"/>
                <a:gd name="T7" fmla="*/ 95 h 189"/>
                <a:gd name="T8" fmla="*/ 95 w 190"/>
                <a:gd name="T9" fmla="*/ 189 h 189"/>
                <a:gd name="T10" fmla="*/ 95 w 190"/>
                <a:gd name="T11" fmla="*/ 47 h 189"/>
                <a:gd name="T12" fmla="*/ 48 w 190"/>
                <a:gd name="T13" fmla="*/ 95 h 189"/>
                <a:gd name="T14" fmla="*/ 95 w 190"/>
                <a:gd name="T15" fmla="*/ 142 h 189"/>
                <a:gd name="T16" fmla="*/ 142 w 190"/>
                <a:gd name="T17" fmla="*/ 95 h 189"/>
                <a:gd name="T18" fmla="*/ 95 w 190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5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5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8" y="68"/>
                    <a:pt x="48" y="95"/>
                  </a:cubicBezTo>
                  <a:cubicBezTo>
                    <a:pt x="48" y="121"/>
                    <a:pt x="69" y="142"/>
                    <a:pt x="95" y="142"/>
                  </a:cubicBezTo>
                  <a:cubicBezTo>
                    <a:pt x="121" y="142"/>
                    <a:pt x="142" y="121"/>
                    <a:pt x="142" y="95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E99FC99B-82A5-4208-8C08-1AD000B20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02175" y="1801813"/>
              <a:ext cx="573087" cy="569913"/>
            </a:xfrm>
            <a:custGeom>
              <a:avLst/>
              <a:gdLst>
                <a:gd name="T0" fmla="*/ 95 w 189"/>
                <a:gd name="T1" fmla="*/ 189 h 189"/>
                <a:gd name="T2" fmla="*/ 0 w 189"/>
                <a:gd name="T3" fmla="*/ 94 h 189"/>
                <a:gd name="T4" fmla="*/ 95 w 189"/>
                <a:gd name="T5" fmla="*/ 0 h 189"/>
                <a:gd name="T6" fmla="*/ 189 w 189"/>
                <a:gd name="T7" fmla="*/ 94 h 189"/>
                <a:gd name="T8" fmla="*/ 95 w 189"/>
                <a:gd name="T9" fmla="*/ 189 h 189"/>
                <a:gd name="T10" fmla="*/ 95 w 189"/>
                <a:gd name="T11" fmla="*/ 47 h 189"/>
                <a:gd name="T12" fmla="*/ 47 w 189"/>
                <a:gd name="T13" fmla="*/ 94 h 189"/>
                <a:gd name="T14" fmla="*/ 95 w 189"/>
                <a:gd name="T15" fmla="*/ 142 h 189"/>
                <a:gd name="T16" fmla="*/ 142 w 189"/>
                <a:gd name="T17" fmla="*/ 94 h 189"/>
                <a:gd name="T18" fmla="*/ 95 w 189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89" y="42"/>
                    <a:pt x="189" y="94"/>
                  </a:cubicBezTo>
                  <a:cubicBezTo>
                    <a:pt x="189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7" y="68"/>
                    <a:pt x="47" y="94"/>
                  </a:cubicBezTo>
                  <a:cubicBezTo>
                    <a:pt x="47" y="120"/>
                    <a:pt x="69" y="142"/>
                    <a:pt x="95" y="142"/>
                  </a:cubicBezTo>
                  <a:cubicBezTo>
                    <a:pt x="121" y="142"/>
                    <a:pt x="142" y="120"/>
                    <a:pt x="142" y="94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1145CB59-35E2-4DD3-BFB5-ED93D0C5C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835275" y="-60325"/>
              <a:ext cx="571500" cy="574675"/>
            </a:xfrm>
            <a:custGeom>
              <a:avLst/>
              <a:gdLst>
                <a:gd name="T0" fmla="*/ 94 w 189"/>
                <a:gd name="T1" fmla="*/ 190 h 190"/>
                <a:gd name="T2" fmla="*/ 0 w 189"/>
                <a:gd name="T3" fmla="*/ 95 h 190"/>
                <a:gd name="T4" fmla="*/ 94 w 189"/>
                <a:gd name="T5" fmla="*/ 0 h 190"/>
                <a:gd name="T6" fmla="*/ 189 w 189"/>
                <a:gd name="T7" fmla="*/ 95 h 190"/>
                <a:gd name="T8" fmla="*/ 94 w 189"/>
                <a:gd name="T9" fmla="*/ 190 h 190"/>
                <a:gd name="T10" fmla="*/ 94 w 189"/>
                <a:gd name="T11" fmla="*/ 48 h 190"/>
                <a:gd name="T12" fmla="*/ 47 w 189"/>
                <a:gd name="T13" fmla="*/ 95 h 190"/>
                <a:gd name="T14" fmla="*/ 94 w 189"/>
                <a:gd name="T15" fmla="*/ 142 h 190"/>
                <a:gd name="T16" fmla="*/ 142 w 189"/>
                <a:gd name="T17" fmla="*/ 95 h 190"/>
                <a:gd name="T18" fmla="*/ 94 w 189"/>
                <a:gd name="T19" fmla="*/ 4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90">
                  <a:moveTo>
                    <a:pt x="94" y="190"/>
                  </a:moveTo>
                  <a:cubicBezTo>
                    <a:pt x="42" y="190"/>
                    <a:pt x="0" y="147"/>
                    <a:pt x="0" y="95"/>
                  </a:cubicBezTo>
                  <a:cubicBezTo>
                    <a:pt x="0" y="43"/>
                    <a:pt x="42" y="0"/>
                    <a:pt x="94" y="0"/>
                  </a:cubicBezTo>
                  <a:cubicBezTo>
                    <a:pt x="146" y="0"/>
                    <a:pt x="189" y="43"/>
                    <a:pt x="189" y="95"/>
                  </a:cubicBezTo>
                  <a:cubicBezTo>
                    <a:pt x="189" y="147"/>
                    <a:pt x="146" y="190"/>
                    <a:pt x="94" y="190"/>
                  </a:cubicBezTo>
                  <a:close/>
                  <a:moveTo>
                    <a:pt x="94" y="48"/>
                  </a:moveTo>
                  <a:cubicBezTo>
                    <a:pt x="68" y="48"/>
                    <a:pt x="47" y="69"/>
                    <a:pt x="47" y="95"/>
                  </a:cubicBezTo>
                  <a:cubicBezTo>
                    <a:pt x="47" y="121"/>
                    <a:pt x="68" y="142"/>
                    <a:pt x="94" y="142"/>
                  </a:cubicBezTo>
                  <a:cubicBezTo>
                    <a:pt x="120" y="142"/>
                    <a:pt x="142" y="121"/>
                    <a:pt x="142" y="95"/>
                  </a:cubicBezTo>
                  <a:cubicBezTo>
                    <a:pt x="142" y="69"/>
                    <a:pt x="120" y="48"/>
                    <a:pt x="94" y="48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6DCA4B0A-4F46-4D14-BBE7-1F5A4407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49863" y="265113"/>
              <a:ext cx="2516187" cy="2928938"/>
            </a:xfrm>
            <a:custGeom>
              <a:avLst/>
              <a:gdLst>
                <a:gd name="T0" fmla="*/ 481 w 831"/>
                <a:gd name="T1" fmla="*/ 0 h 969"/>
                <a:gd name="T2" fmla="*/ 547 w 831"/>
                <a:gd name="T3" fmla="*/ 666 h 969"/>
                <a:gd name="T4" fmla="*/ 0 w 831"/>
                <a:gd name="T5" fmla="*/ 803 h 969"/>
                <a:gd name="T6" fmla="*/ 666 w 831"/>
                <a:gd name="T7" fmla="*/ 737 h 969"/>
                <a:gd name="T8" fmla="*/ 600 w 831"/>
                <a:gd name="T9" fmla="*/ 71 h 969"/>
                <a:gd name="T10" fmla="*/ 481 w 831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1" h="969">
                  <a:moveTo>
                    <a:pt x="481" y="0"/>
                  </a:moveTo>
                  <a:cubicBezTo>
                    <a:pt x="683" y="165"/>
                    <a:pt x="713" y="464"/>
                    <a:pt x="547" y="666"/>
                  </a:cubicBezTo>
                  <a:cubicBezTo>
                    <a:pt x="415" y="827"/>
                    <a:pt x="192" y="883"/>
                    <a:pt x="0" y="803"/>
                  </a:cubicBezTo>
                  <a:cubicBezTo>
                    <a:pt x="202" y="969"/>
                    <a:pt x="500" y="939"/>
                    <a:pt x="666" y="737"/>
                  </a:cubicBezTo>
                  <a:cubicBezTo>
                    <a:pt x="831" y="535"/>
                    <a:pt x="802" y="236"/>
                    <a:pt x="600" y="71"/>
                  </a:cubicBezTo>
                  <a:cubicBezTo>
                    <a:pt x="564" y="41"/>
                    <a:pt x="524" y="17"/>
                    <a:pt x="481" y="0"/>
                  </a:cubicBezTo>
                  <a:close/>
                </a:path>
              </a:pathLst>
            </a:custGeom>
            <a:solidFill>
              <a:srgbClr val="99C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>
              <a:extLst>
                <a:ext uri="{FF2B5EF4-FFF2-40B4-BE49-F238E27FC236}">
                  <a16:creationId xmlns:a16="http://schemas.microsoft.com/office/drawing/2014/main" id="{16E2CA41-7C85-4744-BB79-3B7F5A731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62338" y="749300"/>
              <a:ext cx="390525" cy="387350"/>
            </a:xfrm>
            <a:custGeom>
              <a:avLst/>
              <a:gdLst>
                <a:gd name="T0" fmla="*/ 246 w 246"/>
                <a:gd name="T1" fmla="*/ 63 h 244"/>
                <a:gd name="T2" fmla="*/ 65 w 246"/>
                <a:gd name="T3" fmla="*/ 244 h 244"/>
                <a:gd name="T4" fmla="*/ 0 w 246"/>
                <a:gd name="T5" fmla="*/ 179 h 244"/>
                <a:gd name="T6" fmla="*/ 181 w 246"/>
                <a:gd name="T7" fmla="*/ 0 h 244"/>
                <a:gd name="T8" fmla="*/ 246 w 246"/>
                <a:gd name="T9" fmla="*/ 6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4">
                  <a:moveTo>
                    <a:pt x="246" y="63"/>
                  </a:moveTo>
                  <a:lnTo>
                    <a:pt x="65" y="244"/>
                  </a:lnTo>
                  <a:lnTo>
                    <a:pt x="0" y="179"/>
                  </a:lnTo>
                  <a:lnTo>
                    <a:pt x="181" y="0"/>
                  </a:lnTo>
                  <a:lnTo>
                    <a:pt x="246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C43984BD-BC73-4E69-89BD-B5E202B81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1688" y="752474"/>
              <a:ext cx="242888" cy="320676"/>
            </a:xfrm>
            <a:custGeom>
              <a:avLst/>
              <a:gdLst>
                <a:gd name="T0" fmla="*/ 54 w 80"/>
                <a:gd name="T1" fmla="*/ 0 h 106"/>
                <a:gd name="T2" fmla="*/ 0 w 80"/>
                <a:gd name="T3" fmla="*/ 54 h 106"/>
                <a:gd name="T4" fmla="*/ 14 w 80"/>
                <a:gd name="T5" fmla="*/ 106 h 106"/>
                <a:gd name="T6" fmla="*/ 80 w 80"/>
                <a:gd name="T7" fmla="*/ 40 h 106"/>
                <a:gd name="T8" fmla="*/ 54 w 80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06">
                  <a:moveTo>
                    <a:pt x="54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6" y="71"/>
                    <a:pt x="10" y="89"/>
                    <a:pt x="14" y="106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2" y="26"/>
                    <a:pt x="63" y="13"/>
                    <a:pt x="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31" name="Freeform 21">
              <a:extLst>
                <a:ext uri="{FF2B5EF4-FFF2-40B4-BE49-F238E27FC236}">
                  <a16:creationId xmlns:a16="http://schemas.microsoft.com/office/drawing/2014/main" id="{83AAF171-2292-4DF1-9EB4-4EB0219677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64250" y="-130175"/>
              <a:ext cx="3443287" cy="3433763"/>
            </a:xfrm>
            <a:custGeom>
              <a:avLst/>
              <a:gdLst>
                <a:gd name="T0" fmla="*/ 568 w 1137"/>
                <a:gd name="T1" fmla="*/ 0 h 1136"/>
                <a:gd name="T2" fmla="*/ 0 w 1137"/>
                <a:gd name="T3" fmla="*/ 568 h 1136"/>
                <a:gd name="T4" fmla="*/ 568 w 1137"/>
                <a:gd name="T5" fmla="*/ 1136 h 1136"/>
                <a:gd name="T6" fmla="*/ 1137 w 1137"/>
                <a:gd name="T7" fmla="*/ 568 h 1136"/>
                <a:gd name="T8" fmla="*/ 568 w 1137"/>
                <a:gd name="T9" fmla="*/ 0 h 1136"/>
                <a:gd name="T10" fmla="*/ 568 w 1137"/>
                <a:gd name="T11" fmla="*/ 1041 h 1136"/>
                <a:gd name="T12" fmla="*/ 95 w 1137"/>
                <a:gd name="T13" fmla="*/ 568 h 1136"/>
                <a:gd name="T14" fmla="*/ 568 w 1137"/>
                <a:gd name="T15" fmla="*/ 94 h 1136"/>
                <a:gd name="T16" fmla="*/ 1042 w 1137"/>
                <a:gd name="T17" fmla="*/ 568 h 1136"/>
                <a:gd name="T18" fmla="*/ 568 w 1137"/>
                <a:gd name="T19" fmla="*/ 1041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7" h="1136">
                  <a:moveTo>
                    <a:pt x="568" y="0"/>
                  </a:moveTo>
                  <a:cubicBezTo>
                    <a:pt x="255" y="0"/>
                    <a:pt x="0" y="254"/>
                    <a:pt x="0" y="568"/>
                  </a:cubicBezTo>
                  <a:cubicBezTo>
                    <a:pt x="0" y="881"/>
                    <a:pt x="255" y="1136"/>
                    <a:pt x="568" y="1136"/>
                  </a:cubicBezTo>
                  <a:cubicBezTo>
                    <a:pt x="882" y="1136"/>
                    <a:pt x="1137" y="881"/>
                    <a:pt x="1137" y="568"/>
                  </a:cubicBezTo>
                  <a:cubicBezTo>
                    <a:pt x="1137" y="254"/>
                    <a:pt x="882" y="0"/>
                    <a:pt x="568" y="0"/>
                  </a:cubicBezTo>
                  <a:close/>
                  <a:moveTo>
                    <a:pt x="568" y="1041"/>
                  </a:moveTo>
                  <a:cubicBezTo>
                    <a:pt x="307" y="1041"/>
                    <a:pt x="95" y="829"/>
                    <a:pt x="95" y="568"/>
                  </a:cubicBezTo>
                  <a:cubicBezTo>
                    <a:pt x="95" y="306"/>
                    <a:pt x="307" y="94"/>
                    <a:pt x="568" y="94"/>
                  </a:cubicBezTo>
                  <a:cubicBezTo>
                    <a:pt x="830" y="94"/>
                    <a:pt x="1042" y="306"/>
                    <a:pt x="1042" y="568"/>
                  </a:cubicBezTo>
                  <a:cubicBezTo>
                    <a:pt x="1042" y="829"/>
                    <a:pt x="830" y="1041"/>
                    <a:pt x="568" y="1041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2DFAC62B-9770-47D0-A814-848F6ABF1F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841750" y="942975"/>
              <a:ext cx="576262" cy="571500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4 h 189"/>
                <a:gd name="T4" fmla="*/ 95 w 190"/>
                <a:gd name="T5" fmla="*/ 0 h 189"/>
                <a:gd name="T6" fmla="*/ 190 w 190"/>
                <a:gd name="T7" fmla="*/ 94 h 189"/>
                <a:gd name="T8" fmla="*/ 95 w 190"/>
                <a:gd name="T9" fmla="*/ 189 h 189"/>
                <a:gd name="T10" fmla="*/ 95 w 190"/>
                <a:gd name="T11" fmla="*/ 47 h 189"/>
                <a:gd name="T12" fmla="*/ 47 w 190"/>
                <a:gd name="T13" fmla="*/ 94 h 189"/>
                <a:gd name="T14" fmla="*/ 95 w 190"/>
                <a:gd name="T15" fmla="*/ 142 h 189"/>
                <a:gd name="T16" fmla="*/ 142 w 190"/>
                <a:gd name="T17" fmla="*/ 94 h 189"/>
                <a:gd name="T18" fmla="*/ 95 w 190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4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7" y="68"/>
                    <a:pt x="47" y="94"/>
                  </a:cubicBezTo>
                  <a:cubicBezTo>
                    <a:pt x="47" y="120"/>
                    <a:pt x="69" y="142"/>
                    <a:pt x="95" y="142"/>
                  </a:cubicBezTo>
                  <a:cubicBezTo>
                    <a:pt x="121" y="142"/>
                    <a:pt x="142" y="120"/>
                    <a:pt x="142" y="94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2DBF2B6-DB88-4C9E-9EA8-C8B04EBA689E}"/>
              </a:ext>
            </a:extLst>
          </p:cNvPr>
          <p:cNvSpPr/>
          <p:nvPr/>
        </p:nvSpPr>
        <p:spPr>
          <a:xfrm>
            <a:off x="4934557" y="2593243"/>
            <a:ext cx="2937022" cy="14041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60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SEO</a:t>
            </a:r>
            <a:r>
              <a:rPr lang="en-US" sz="6000" b="1" dirty="0">
                <a:latin typeface="Roboto Slab" pitchFamily="2" charset="0"/>
                <a:ea typeface="Roboto Slab" pitchFamily="2" charset="0"/>
              </a:rPr>
              <a:t> </a:t>
            </a:r>
          </a:p>
          <a:p>
            <a:pPr>
              <a:lnSpc>
                <a:spcPts val="5000"/>
              </a:lnSpc>
            </a:pPr>
            <a:r>
              <a:rPr lang="en-US" sz="6000" b="1" dirty="0">
                <a:latin typeface="Roboto Slab" pitchFamily="2" charset="0"/>
                <a:ea typeface="Roboto Slab" pitchFamily="2" charset="0"/>
              </a:rPr>
              <a:t>Agency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23030F9-0038-4438-A42C-0BD5878488A4}"/>
              </a:ext>
            </a:extLst>
          </p:cNvPr>
          <p:cNvSpPr/>
          <p:nvPr/>
        </p:nvSpPr>
        <p:spPr>
          <a:xfrm>
            <a:off x="4934557" y="3997410"/>
            <a:ext cx="5055283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has been the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8B1284F4-3FB0-4540-8501-F97FC461A038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2" b="3522"/>
          <a:stretch>
            <a:fillRect/>
          </a:stretch>
        </p:blipFill>
        <p:spPr>
          <a:xfrm>
            <a:off x="5222875" y="3175"/>
            <a:ext cx="4605338" cy="2846388"/>
          </a:xfrm>
        </p:spPr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D2A787AE-D888-4C01-9133-40854B4CE106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9" t="17095" b="21824"/>
          <a:stretch/>
        </p:blipFill>
        <p:spPr>
          <a:xfrm>
            <a:off x="3279097" y="416690"/>
            <a:ext cx="3648529" cy="1990208"/>
          </a:xfrm>
        </p:spPr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CF65CFEE-B396-43E6-832D-D62D5B43B81F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1" b="9111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99E5B570-04EE-4490-A505-62FBDF87547D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0" r="27080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D1BEA991-1E9D-4CF7-BF2F-A9F084939153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r="1304"/>
          <a:stretch>
            <a:fillRect/>
          </a:stretch>
        </p:blipFill>
        <p:spPr/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BA6C450-092B-440E-A2B6-11E81F6C9623}"/>
              </a:ext>
            </a:extLst>
          </p:cNvPr>
          <p:cNvGrpSpPr/>
          <p:nvPr/>
        </p:nvGrpSpPr>
        <p:grpSpPr>
          <a:xfrm>
            <a:off x="1489211" y="3619881"/>
            <a:ext cx="9213578" cy="1983300"/>
            <a:chOff x="946422" y="3503767"/>
            <a:chExt cx="9213578" cy="198330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720EAC7-71F8-4CEA-A95B-4B5686A4698E}"/>
                </a:ext>
              </a:extLst>
            </p:cNvPr>
            <p:cNvSpPr txBox="1"/>
            <p:nvPr/>
          </p:nvSpPr>
          <p:spPr>
            <a:xfrm>
              <a:off x="3157363" y="3503767"/>
              <a:ext cx="4791696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DEMO SLIDE</a:t>
              </a:r>
            </a:p>
            <a:p>
              <a:pPr algn="ctr"/>
              <a:r>
                <a:rPr lang="en-US" sz="5000" b="1" dirty="0">
                  <a:latin typeface="Roboto Slab" pitchFamily="2" charset="0"/>
                  <a:ea typeface="Roboto Slab" pitchFamily="2" charset="0"/>
                </a:rPr>
                <a:t>Title text demo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513757A-36B8-4CB8-8A8B-CFA71A1D60F9}"/>
                </a:ext>
              </a:extLst>
            </p:cNvPr>
            <p:cNvSpPr/>
            <p:nvPr/>
          </p:nvSpPr>
          <p:spPr>
            <a:xfrm>
              <a:off x="946422" y="4580985"/>
              <a:ext cx="9213578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1703577-4693-4A06-A827-346EBD142E37}"/>
              </a:ext>
            </a:extLst>
          </p:cNvPr>
          <p:cNvSpPr/>
          <p:nvPr/>
        </p:nvSpPr>
        <p:spPr>
          <a:xfrm>
            <a:off x="5222875" y="3175"/>
            <a:ext cx="4605338" cy="2846388"/>
          </a:xfrm>
          <a:custGeom>
            <a:avLst/>
            <a:gdLst>
              <a:gd name="connsiteX0" fmla="*/ 0 w 4605338"/>
              <a:gd name="connsiteY0" fmla="*/ 0 h 2846388"/>
              <a:gd name="connsiteX1" fmla="*/ 4605338 w 4605338"/>
              <a:gd name="connsiteY1" fmla="*/ 0 h 2846388"/>
              <a:gd name="connsiteX2" fmla="*/ 2368550 w 4605338"/>
              <a:gd name="connsiteY2" fmla="*/ 2846388 h 2846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05338" h="2846388">
                <a:moveTo>
                  <a:pt x="0" y="0"/>
                </a:moveTo>
                <a:lnTo>
                  <a:pt x="4605338" y="0"/>
                </a:lnTo>
                <a:lnTo>
                  <a:pt x="2368550" y="2846388"/>
                </a:lnTo>
                <a:close/>
              </a:path>
            </a:pathLst>
          </a:custGeom>
          <a:solidFill>
            <a:schemeClr val="accent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79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D7F0698-AB87-44F4-9E78-8D6D200B2A80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6" r="28656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CD9275B-30F0-495D-85CB-28C2512174D3}"/>
              </a:ext>
            </a:extLst>
          </p:cNvPr>
          <p:cNvSpPr/>
          <p:nvPr/>
        </p:nvSpPr>
        <p:spPr>
          <a:xfrm>
            <a:off x="4808138" y="609600"/>
            <a:ext cx="3599626" cy="5605422"/>
          </a:xfrm>
          <a:prstGeom prst="rect">
            <a:avLst/>
          </a:prstGeom>
          <a:solidFill>
            <a:schemeClr val="accent4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D59E73E8-3C3E-42E4-A0D4-DBC6E9DE5914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4" r="20344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FDEFCC7-7001-49CB-BEE5-E4F77481C3F4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" b="24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FA58E0D-E657-4F63-BBB4-23CA3D8F4283}"/>
              </a:ext>
            </a:extLst>
          </p:cNvPr>
          <p:cNvSpPr/>
          <p:nvPr/>
        </p:nvSpPr>
        <p:spPr>
          <a:xfrm>
            <a:off x="845820" y="609600"/>
            <a:ext cx="3875231" cy="56054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226B25F-7A2C-43F5-9AAC-030435C8506A}"/>
              </a:ext>
            </a:extLst>
          </p:cNvPr>
          <p:cNvGrpSpPr/>
          <p:nvPr/>
        </p:nvGrpSpPr>
        <p:grpSpPr>
          <a:xfrm>
            <a:off x="1005394" y="742076"/>
            <a:ext cx="3452295" cy="1460080"/>
            <a:chOff x="948788" y="1036862"/>
            <a:chExt cx="3452295" cy="146008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9C3D883-565C-4458-91CC-B2219AFDA684}"/>
                </a:ext>
              </a:extLst>
            </p:cNvPr>
            <p:cNvSpPr/>
            <p:nvPr/>
          </p:nvSpPr>
          <p:spPr>
            <a:xfrm>
              <a:off x="948788" y="1590860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863A68E-2069-4FC3-B804-03D6C1554A6D}"/>
                </a:ext>
              </a:extLst>
            </p:cNvPr>
            <p:cNvSpPr txBox="1"/>
            <p:nvPr/>
          </p:nvSpPr>
          <p:spPr>
            <a:xfrm>
              <a:off x="948788" y="1036862"/>
              <a:ext cx="243368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2DB48A4-14F3-4ADA-88CE-304DD7F2773E}"/>
              </a:ext>
            </a:extLst>
          </p:cNvPr>
          <p:cNvGrpSpPr/>
          <p:nvPr/>
        </p:nvGrpSpPr>
        <p:grpSpPr>
          <a:xfrm>
            <a:off x="1005394" y="2682271"/>
            <a:ext cx="3452295" cy="1460080"/>
            <a:chOff x="948788" y="2958961"/>
            <a:chExt cx="3452295" cy="146008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1A7497B-4D83-4412-97C2-BF0E0096CE33}"/>
                </a:ext>
              </a:extLst>
            </p:cNvPr>
            <p:cNvSpPr/>
            <p:nvPr/>
          </p:nvSpPr>
          <p:spPr>
            <a:xfrm>
              <a:off x="948788" y="3512959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242FDA7-3154-424B-B973-ACC9054569E2}"/>
                </a:ext>
              </a:extLst>
            </p:cNvPr>
            <p:cNvSpPr txBox="1"/>
            <p:nvPr/>
          </p:nvSpPr>
          <p:spPr>
            <a:xfrm>
              <a:off x="948788" y="2958961"/>
              <a:ext cx="243368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DBFE5E3-89C6-475A-93D2-1515F8ADFE3B}"/>
              </a:ext>
            </a:extLst>
          </p:cNvPr>
          <p:cNvGrpSpPr/>
          <p:nvPr/>
        </p:nvGrpSpPr>
        <p:grpSpPr>
          <a:xfrm>
            <a:off x="1005394" y="4622466"/>
            <a:ext cx="3452295" cy="1460080"/>
            <a:chOff x="948788" y="4795350"/>
            <a:chExt cx="3452295" cy="146008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14E9C9B-C55C-4BBA-97D4-E6D8DB682DAE}"/>
                </a:ext>
              </a:extLst>
            </p:cNvPr>
            <p:cNvSpPr/>
            <p:nvPr/>
          </p:nvSpPr>
          <p:spPr>
            <a:xfrm>
              <a:off x="948788" y="5349348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C18B3D0-A884-44B4-BE80-86A80D1F5408}"/>
                </a:ext>
              </a:extLst>
            </p:cNvPr>
            <p:cNvSpPr txBox="1"/>
            <p:nvPr/>
          </p:nvSpPr>
          <p:spPr>
            <a:xfrm>
              <a:off x="948788" y="4795350"/>
              <a:ext cx="243368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29524112-1BAF-4948-A56C-DE393614576B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0" r="4410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486893F-9159-4DEE-841F-59088A3E97A6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0" r="4530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DF43EEEB-AEAA-45B3-949F-0BFDA3111A41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0" r="441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C67E03-DC75-4BEB-9E55-E4B5D53FDB4A}"/>
              </a:ext>
            </a:extLst>
          </p:cNvPr>
          <p:cNvSpPr txBox="1"/>
          <p:nvPr/>
        </p:nvSpPr>
        <p:spPr>
          <a:xfrm>
            <a:off x="3700152" y="707441"/>
            <a:ext cx="4791696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latin typeface="Roboto Slab" pitchFamily="2" charset="0"/>
                <a:ea typeface="Roboto Slab" pitchFamily="2" charset="0"/>
              </a:rPr>
              <a:t>DEMO SLIDE</a:t>
            </a:r>
          </a:p>
          <a:p>
            <a:pPr algn="ctr"/>
            <a:r>
              <a:rPr lang="en-US" sz="5000" b="1" dirty="0">
                <a:latin typeface="Roboto Slab" pitchFamily="2" charset="0"/>
                <a:ea typeface="Roboto Slab" pitchFamily="2" charset="0"/>
              </a:rPr>
              <a:t>Title text demo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9AFD4-766B-4482-BDE4-BC40C4B5564F}"/>
              </a:ext>
            </a:extLst>
          </p:cNvPr>
          <p:cNvSpPr/>
          <p:nvPr/>
        </p:nvSpPr>
        <p:spPr>
          <a:xfrm>
            <a:off x="5453270" y="1868698"/>
            <a:ext cx="1285461" cy="1252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5EFA0F4-CC0C-4AB9-BD6B-FEEE4180C717}"/>
              </a:ext>
            </a:extLst>
          </p:cNvPr>
          <p:cNvGrpSpPr/>
          <p:nvPr/>
        </p:nvGrpSpPr>
        <p:grpSpPr>
          <a:xfrm>
            <a:off x="630623" y="2429312"/>
            <a:ext cx="3452295" cy="1209264"/>
            <a:chOff x="948788" y="1036862"/>
            <a:chExt cx="3452295" cy="120926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517CB8E-D57D-416B-9D3A-CB397AC79C13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F8D2764-FF1C-45F1-9F5C-9D6307F5E154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626E77A-0B20-4EF1-BD01-33F876834E76}"/>
              </a:ext>
            </a:extLst>
          </p:cNvPr>
          <p:cNvGrpSpPr/>
          <p:nvPr/>
        </p:nvGrpSpPr>
        <p:grpSpPr>
          <a:xfrm>
            <a:off x="4369852" y="2429312"/>
            <a:ext cx="3452295" cy="1209264"/>
            <a:chOff x="948788" y="1036862"/>
            <a:chExt cx="3452295" cy="120926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FACADA2-9B8A-4158-A8CB-875F8CAD8662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FB11D13-58C7-4059-9CF1-190BFEF12319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5201234-2C41-4CDF-B0C8-7AE633D5CFFF}"/>
              </a:ext>
            </a:extLst>
          </p:cNvPr>
          <p:cNvGrpSpPr/>
          <p:nvPr/>
        </p:nvGrpSpPr>
        <p:grpSpPr>
          <a:xfrm>
            <a:off x="8109082" y="2429312"/>
            <a:ext cx="3452295" cy="1209264"/>
            <a:chOff x="948788" y="1036862"/>
            <a:chExt cx="3452295" cy="120926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8C9843C-8327-4B4F-A124-9FE0B1690CD3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1653774-C689-4049-AAC4-209F3BE62033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15038</TotalTime>
  <Words>360</Words>
  <Application>Microsoft Office PowerPoint</Application>
  <PresentationFormat>Widescreen</PresentationFormat>
  <Paragraphs>155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Gill Sans</vt:lpstr>
      <vt:lpstr>Lato</vt:lpstr>
      <vt:lpstr>Montserrat-Regular</vt:lpstr>
      <vt:lpstr>Roboto</vt:lpstr>
      <vt:lpstr>Roboto Slab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Team</vt:lpstr>
      <vt:lpstr>PowerPoint Presentation</vt:lpstr>
      <vt:lpstr>PowerPoint Presentation</vt:lpstr>
      <vt:lpstr>PowerPoint Presentation</vt:lpstr>
      <vt:lpstr>Portfolilo</vt:lpstr>
      <vt:lpstr>PowerPoint Presentation</vt:lpstr>
      <vt:lpstr>Our Timeline</vt:lpstr>
      <vt:lpstr>Our Infographic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2254</cp:revision>
  <dcterms:created xsi:type="dcterms:W3CDTF">2017-07-18T09:08:44Z</dcterms:created>
  <dcterms:modified xsi:type="dcterms:W3CDTF">2018-09-25T08:10:57Z</dcterms:modified>
</cp:coreProperties>
</file>