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7"/>
  </p:notesMasterIdLst>
  <p:handoutMasterIdLst>
    <p:handoutMasterId r:id="rId28"/>
  </p:handoutMasterIdLst>
  <p:sldIdLst>
    <p:sldId id="285" r:id="rId2"/>
    <p:sldId id="256" r:id="rId3"/>
    <p:sldId id="257" r:id="rId4"/>
    <p:sldId id="288" r:id="rId5"/>
    <p:sldId id="279" r:id="rId6"/>
    <p:sldId id="271" r:id="rId7"/>
    <p:sldId id="258" r:id="rId8"/>
    <p:sldId id="280" r:id="rId9"/>
    <p:sldId id="272" r:id="rId10"/>
    <p:sldId id="273" r:id="rId11"/>
    <p:sldId id="260" r:id="rId12"/>
    <p:sldId id="284" r:id="rId13"/>
    <p:sldId id="262" r:id="rId14"/>
    <p:sldId id="274" r:id="rId15"/>
    <p:sldId id="275" r:id="rId16"/>
    <p:sldId id="261" r:id="rId17"/>
    <p:sldId id="265" r:id="rId18"/>
    <p:sldId id="287" r:id="rId19"/>
    <p:sldId id="276" r:id="rId20"/>
    <p:sldId id="268" r:id="rId21"/>
    <p:sldId id="269" r:id="rId22"/>
    <p:sldId id="286" r:id="rId23"/>
    <p:sldId id="266" r:id="rId24"/>
    <p:sldId id="278" r:id="rId25"/>
    <p:sldId id="267" r:id="rId2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6002C5"/>
    <a:srgbClr val="EC2127"/>
    <a:srgbClr val="FFFFFF"/>
    <a:srgbClr val="00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3162" autoAdjust="0"/>
    <p:restoredTop sz="94291" autoAdjust="0"/>
  </p:normalViewPr>
  <p:slideViewPr>
    <p:cSldViewPr snapToGrid="0">
      <p:cViewPr varScale="1">
        <p:scale>
          <a:sx n="72" d="100"/>
          <a:sy n="72" d="100"/>
        </p:scale>
        <p:origin x="732" y="78"/>
      </p:cViewPr>
      <p:guideLst/>
    </p:cSldViewPr>
  </p:slideViewPr>
  <p:notesTextViewPr>
    <p:cViewPr>
      <p:scale>
        <a:sx n="1" d="1"/>
        <a:sy n="1" d="1"/>
      </p:scale>
      <p:origin x="0" y="0"/>
    </p:cViewPr>
  </p:notesTextViewPr>
  <p:sorterViewPr>
    <p:cViewPr>
      <p:scale>
        <a:sx n="100" d="100"/>
        <a:sy n="100" d="100"/>
      </p:scale>
      <p:origin x="0" y="0"/>
    </p:cViewPr>
  </p:sorterViewPr>
  <p:notesViewPr>
    <p:cSldViewPr snapToGrid="0">
      <p:cViewPr varScale="1">
        <p:scale>
          <a:sx n="55" d="100"/>
          <a:sy n="55" d="100"/>
        </p:scale>
        <p:origin x="2880" y="9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notesMaster" Target="notesMasters/notesMaster1.xml"/><Relationship Id="rId30"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8670A5EB-ECD4-4B29-9C76-251B805226F9}" type="datetimeFigureOut">
              <a:rPr lang="en-US" smtClean="0"/>
              <a:t>6/2/2018</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92370D9-3CC0-43F8-8E07-8EAC09B989BA}" type="slidenum">
              <a:rPr lang="en-US" smtClean="0"/>
              <a:t>‹#›</a:t>
            </a:fld>
            <a:endParaRPr lang="en-US"/>
          </a:p>
        </p:txBody>
      </p:sp>
    </p:spTree>
    <p:extLst>
      <p:ext uri="{BB962C8B-B14F-4D97-AF65-F5344CB8AC3E}">
        <p14:creationId xmlns:p14="http://schemas.microsoft.com/office/powerpoint/2010/main" val="3098986590"/>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840019B-648C-422C-9A09-38EB6005BFDA}" type="datetimeFigureOut">
              <a:rPr lang="en-US" smtClean="0"/>
              <a:t>6/2/2018</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DA59BFB-7562-41C6-8342-54AB716F99C9}" type="slidenum">
              <a:rPr lang="en-US" smtClean="0"/>
              <a:t>‹#›</a:t>
            </a:fld>
            <a:endParaRPr lang="en-US"/>
          </a:p>
        </p:txBody>
      </p:sp>
    </p:spTree>
    <p:extLst>
      <p:ext uri="{BB962C8B-B14F-4D97-AF65-F5344CB8AC3E}">
        <p14:creationId xmlns:p14="http://schemas.microsoft.com/office/powerpoint/2010/main" val="399819462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3</a:t>
            </a:fld>
            <a:endParaRPr lang="en-US" dirty="0"/>
          </a:p>
        </p:txBody>
      </p:sp>
    </p:spTree>
    <p:extLst>
      <p:ext uri="{BB962C8B-B14F-4D97-AF65-F5344CB8AC3E}">
        <p14:creationId xmlns:p14="http://schemas.microsoft.com/office/powerpoint/2010/main" val="249118421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12</a:t>
            </a:fld>
            <a:endParaRPr lang="en-US"/>
          </a:p>
        </p:txBody>
      </p:sp>
    </p:spTree>
    <p:extLst>
      <p:ext uri="{BB962C8B-B14F-4D97-AF65-F5344CB8AC3E}">
        <p14:creationId xmlns:p14="http://schemas.microsoft.com/office/powerpoint/2010/main" val="2942001960"/>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13</a:t>
            </a:fld>
            <a:endParaRPr lang="en-US"/>
          </a:p>
        </p:txBody>
      </p:sp>
    </p:spTree>
    <p:extLst>
      <p:ext uri="{BB962C8B-B14F-4D97-AF65-F5344CB8AC3E}">
        <p14:creationId xmlns:p14="http://schemas.microsoft.com/office/powerpoint/2010/main" val="1579088080"/>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14</a:t>
            </a:fld>
            <a:endParaRPr lang="en-US"/>
          </a:p>
        </p:txBody>
      </p:sp>
    </p:spTree>
    <p:extLst>
      <p:ext uri="{BB962C8B-B14F-4D97-AF65-F5344CB8AC3E}">
        <p14:creationId xmlns:p14="http://schemas.microsoft.com/office/powerpoint/2010/main" val="779829898"/>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15</a:t>
            </a:fld>
            <a:endParaRPr lang="en-US"/>
          </a:p>
        </p:txBody>
      </p:sp>
    </p:spTree>
    <p:extLst>
      <p:ext uri="{BB962C8B-B14F-4D97-AF65-F5344CB8AC3E}">
        <p14:creationId xmlns:p14="http://schemas.microsoft.com/office/powerpoint/2010/main" val="131794459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16</a:t>
            </a:fld>
            <a:endParaRPr lang="en-US"/>
          </a:p>
        </p:txBody>
      </p:sp>
    </p:spTree>
    <p:extLst>
      <p:ext uri="{BB962C8B-B14F-4D97-AF65-F5344CB8AC3E}">
        <p14:creationId xmlns:p14="http://schemas.microsoft.com/office/powerpoint/2010/main" val="1511980685"/>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17</a:t>
            </a:fld>
            <a:endParaRPr lang="en-US"/>
          </a:p>
        </p:txBody>
      </p:sp>
    </p:spTree>
    <p:extLst>
      <p:ext uri="{BB962C8B-B14F-4D97-AF65-F5344CB8AC3E}">
        <p14:creationId xmlns:p14="http://schemas.microsoft.com/office/powerpoint/2010/main" val="2365664599"/>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19</a:t>
            </a:fld>
            <a:endParaRPr lang="en-US"/>
          </a:p>
        </p:txBody>
      </p:sp>
    </p:spTree>
    <p:extLst>
      <p:ext uri="{BB962C8B-B14F-4D97-AF65-F5344CB8AC3E}">
        <p14:creationId xmlns:p14="http://schemas.microsoft.com/office/powerpoint/2010/main" val="274078144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20</a:t>
            </a:fld>
            <a:endParaRPr lang="en-US"/>
          </a:p>
        </p:txBody>
      </p:sp>
    </p:spTree>
    <p:extLst>
      <p:ext uri="{BB962C8B-B14F-4D97-AF65-F5344CB8AC3E}">
        <p14:creationId xmlns:p14="http://schemas.microsoft.com/office/powerpoint/2010/main" val="2958409423"/>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21</a:t>
            </a:fld>
            <a:endParaRPr lang="en-US"/>
          </a:p>
        </p:txBody>
      </p:sp>
    </p:spTree>
    <p:extLst>
      <p:ext uri="{BB962C8B-B14F-4D97-AF65-F5344CB8AC3E}">
        <p14:creationId xmlns:p14="http://schemas.microsoft.com/office/powerpoint/2010/main" val="3831404499"/>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22</a:t>
            </a:fld>
            <a:endParaRPr lang="en-US"/>
          </a:p>
        </p:txBody>
      </p:sp>
    </p:spTree>
    <p:extLst>
      <p:ext uri="{BB962C8B-B14F-4D97-AF65-F5344CB8AC3E}">
        <p14:creationId xmlns:p14="http://schemas.microsoft.com/office/powerpoint/2010/main" val="9398136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4</a:t>
            </a:fld>
            <a:endParaRPr lang="en-US" dirty="0"/>
          </a:p>
        </p:txBody>
      </p:sp>
    </p:spTree>
    <p:extLst>
      <p:ext uri="{BB962C8B-B14F-4D97-AF65-F5344CB8AC3E}">
        <p14:creationId xmlns:p14="http://schemas.microsoft.com/office/powerpoint/2010/main" val="573640696"/>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23</a:t>
            </a:fld>
            <a:endParaRPr lang="en-US"/>
          </a:p>
        </p:txBody>
      </p:sp>
    </p:spTree>
    <p:extLst>
      <p:ext uri="{BB962C8B-B14F-4D97-AF65-F5344CB8AC3E}">
        <p14:creationId xmlns:p14="http://schemas.microsoft.com/office/powerpoint/2010/main" val="1034256649"/>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24</a:t>
            </a:fld>
            <a:endParaRPr lang="en-US"/>
          </a:p>
        </p:txBody>
      </p:sp>
    </p:spTree>
    <p:extLst>
      <p:ext uri="{BB962C8B-B14F-4D97-AF65-F5344CB8AC3E}">
        <p14:creationId xmlns:p14="http://schemas.microsoft.com/office/powerpoint/2010/main" val="1137861284"/>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25</a:t>
            </a:fld>
            <a:endParaRPr lang="en-US"/>
          </a:p>
        </p:txBody>
      </p:sp>
    </p:spTree>
    <p:extLst>
      <p:ext uri="{BB962C8B-B14F-4D97-AF65-F5344CB8AC3E}">
        <p14:creationId xmlns:p14="http://schemas.microsoft.com/office/powerpoint/2010/main" val="41212050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5</a:t>
            </a:fld>
            <a:endParaRPr lang="en-US"/>
          </a:p>
        </p:txBody>
      </p:sp>
    </p:spTree>
    <p:extLst>
      <p:ext uri="{BB962C8B-B14F-4D97-AF65-F5344CB8AC3E}">
        <p14:creationId xmlns:p14="http://schemas.microsoft.com/office/powerpoint/2010/main" val="138726845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6</a:t>
            </a:fld>
            <a:endParaRPr lang="en-US"/>
          </a:p>
        </p:txBody>
      </p:sp>
    </p:spTree>
    <p:extLst>
      <p:ext uri="{BB962C8B-B14F-4D97-AF65-F5344CB8AC3E}">
        <p14:creationId xmlns:p14="http://schemas.microsoft.com/office/powerpoint/2010/main" val="291364059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7</a:t>
            </a:fld>
            <a:endParaRPr lang="en-US"/>
          </a:p>
        </p:txBody>
      </p:sp>
    </p:spTree>
    <p:extLst>
      <p:ext uri="{BB962C8B-B14F-4D97-AF65-F5344CB8AC3E}">
        <p14:creationId xmlns:p14="http://schemas.microsoft.com/office/powerpoint/2010/main" val="311225252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8</a:t>
            </a:fld>
            <a:endParaRPr lang="en-US"/>
          </a:p>
        </p:txBody>
      </p:sp>
    </p:spTree>
    <p:extLst>
      <p:ext uri="{BB962C8B-B14F-4D97-AF65-F5344CB8AC3E}">
        <p14:creationId xmlns:p14="http://schemas.microsoft.com/office/powerpoint/2010/main" val="269165334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9</a:t>
            </a:fld>
            <a:endParaRPr lang="en-US"/>
          </a:p>
        </p:txBody>
      </p:sp>
    </p:spTree>
    <p:extLst>
      <p:ext uri="{BB962C8B-B14F-4D97-AF65-F5344CB8AC3E}">
        <p14:creationId xmlns:p14="http://schemas.microsoft.com/office/powerpoint/2010/main" val="318056285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10</a:t>
            </a:fld>
            <a:endParaRPr lang="en-US"/>
          </a:p>
        </p:txBody>
      </p:sp>
    </p:spTree>
    <p:extLst>
      <p:ext uri="{BB962C8B-B14F-4D97-AF65-F5344CB8AC3E}">
        <p14:creationId xmlns:p14="http://schemas.microsoft.com/office/powerpoint/2010/main" val="133785518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11</a:t>
            </a:fld>
            <a:endParaRPr lang="en-US"/>
          </a:p>
        </p:txBody>
      </p:sp>
    </p:spTree>
    <p:extLst>
      <p:ext uri="{BB962C8B-B14F-4D97-AF65-F5344CB8AC3E}">
        <p14:creationId xmlns:p14="http://schemas.microsoft.com/office/powerpoint/2010/main" val="116764119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42590697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811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88DA7E2C-455C-462B-8EE9-F422C6B73A52}"/>
              </a:ext>
            </a:extLst>
          </p:cNvPr>
          <p:cNvSpPr>
            <a:spLocks noGrp="1"/>
          </p:cNvSpPr>
          <p:nvPr>
            <p:ph type="pic" sz="quarter" idx="235" hasCustomPrompt="1"/>
          </p:nvPr>
        </p:nvSpPr>
        <p:spPr>
          <a:xfrm>
            <a:off x="0" y="1698171"/>
            <a:ext cx="12192000" cy="1973943"/>
          </a:xfrm>
          <a:custGeom>
            <a:avLst/>
            <a:gdLst>
              <a:gd name="connsiteX0" fmla="*/ 0 w 12192000"/>
              <a:gd name="connsiteY0" fmla="*/ 0 h 1973943"/>
              <a:gd name="connsiteX1" fmla="*/ 12192000 w 12192000"/>
              <a:gd name="connsiteY1" fmla="*/ 0 h 1973943"/>
              <a:gd name="connsiteX2" fmla="*/ 12192000 w 12192000"/>
              <a:gd name="connsiteY2" fmla="*/ 1973943 h 1973943"/>
              <a:gd name="connsiteX3" fmla="*/ 0 w 12192000"/>
              <a:gd name="connsiteY3" fmla="*/ 1973943 h 1973943"/>
            </a:gdLst>
            <a:ahLst/>
            <a:cxnLst>
              <a:cxn ang="0">
                <a:pos x="connsiteX0" y="connsiteY0"/>
              </a:cxn>
              <a:cxn ang="0">
                <a:pos x="connsiteX1" y="connsiteY1"/>
              </a:cxn>
              <a:cxn ang="0">
                <a:pos x="connsiteX2" y="connsiteY2"/>
              </a:cxn>
              <a:cxn ang="0">
                <a:pos x="connsiteX3" y="connsiteY3"/>
              </a:cxn>
            </a:cxnLst>
            <a:rect l="l" t="t" r="r" b="b"/>
            <a:pathLst>
              <a:path w="12192000" h="1973943">
                <a:moveTo>
                  <a:pt x="0" y="0"/>
                </a:moveTo>
                <a:lnTo>
                  <a:pt x="12192000" y="0"/>
                </a:lnTo>
                <a:lnTo>
                  <a:pt x="12192000" y="1973943"/>
                </a:lnTo>
                <a:lnTo>
                  <a:pt x="0" y="197394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79285171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818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F8A7649D-5B4B-4EE8-8B82-45F886D4703F}"/>
              </a:ext>
            </a:extLst>
          </p:cNvPr>
          <p:cNvSpPr>
            <a:spLocks noGrp="1"/>
          </p:cNvSpPr>
          <p:nvPr>
            <p:ph type="pic" sz="quarter" idx="239" hasCustomPrompt="1"/>
          </p:nvPr>
        </p:nvSpPr>
        <p:spPr>
          <a:xfrm>
            <a:off x="3908260" y="0"/>
            <a:ext cx="4375480" cy="3135088"/>
          </a:xfrm>
          <a:custGeom>
            <a:avLst/>
            <a:gdLst>
              <a:gd name="connsiteX0" fmla="*/ 2176372 w 4375480"/>
              <a:gd name="connsiteY0" fmla="*/ 0 h 3135088"/>
              <a:gd name="connsiteX1" fmla="*/ 2183951 w 4375480"/>
              <a:gd name="connsiteY1" fmla="*/ 0 h 3135088"/>
              <a:gd name="connsiteX2" fmla="*/ 4375480 w 4375480"/>
              <a:gd name="connsiteY2" fmla="*/ 3135088 h 3135088"/>
              <a:gd name="connsiteX3" fmla="*/ 0 w 4375480"/>
              <a:gd name="connsiteY3" fmla="*/ 3135088 h 3135088"/>
            </a:gdLst>
            <a:ahLst/>
            <a:cxnLst>
              <a:cxn ang="0">
                <a:pos x="connsiteX0" y="connsiteY0"/>
              </a:cxn>
              <a:cxn ang="0">
                <a:pos x="connsiteX1" y="connsiteY1"/>
              </a:cxn>
              <a:cxn ang="0">
                <a:pos x="connsiteX2" y="connsiteY2"/>
              </a:cxn>
              <a:cxn ang="0">
                <a:pos x="connsiteX3" y="connsiteY3"/>
              </a:cxn>
            </a:cxnLst>
            <a:rect l="l" t="t" r="r" b="b"/>
            <a:pathLst>
              <a:path w="4375480" h="3135088">
                <a:moveTo>
                  <a:pt x="2176372" y="0"/>
                </a:moveTo>
                <a:lnTo>
                  <a:pt x="2183951" y="0"/>
                </a:lnTo>
                <a:lnTo>
                  <a:pt x="4375480" y="3135088"/>
                </a:lnTo>
                <a:lnTo>
                  <a:pt x="0" y="313508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22733776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819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891056D7-5E76-4AE7-B1C4-09909B8890A5}"/>
              </a:ext>
            </a:extLst>
          </p:cNvPr>
          <p:cNvSpPr>
            <a:spLocks noGrp="1"/>
          </p:cNvSpPr>
          <p:nvPr>
            <p:ph type="pic" sz="quarter" idx="239" hasCustomPrompt="1"/>
          </p:nvPr>
        </p:nvSpPr>
        <p:spPr>
          <a:xfrm>
            <a:off x="4599490" y="1629463"/>
            <a:ext cx="2982913" cy="3144535"/>
          </a:xfrm>
          <a:custGeom>
            <a:avLst/>
            <a:gdLst>
              <a:gd name="connsiteX0" fmla="*/ 1482725 w 2982913"/>
              <a:gd name="connsiteY0" fmla="*/ 0 h 3144535"/>
              <a:gd name="connsiteX1" fmla="*/ 2978151 w 2982913"/>
              <a:gd name="connsiteY1" fmla="*/ 1572268 h 3144535"/>
              <a:gd name="connsiteX2" fmla="*/ 2982913 w 2982913"/>
              <a:gd name="connsiteY2" fmla="*/ 1572268 h 3144535"/>
              <a:gd name="connsiteX3" fmla="*/ 1503363 w 2982913"/>
              <a:gd name="connsiteY3" fmla="*/ 3144535 h 3144535"/>
              <a:gd name="connsiteX4" fmla="*/ 1495425 w 2982913"/>
              <a:gd name="connsiteY4" fmla="*/ 3144535 h 3144535"/>
              <a:gd name="connsiteX5" fmla="*/ 0 w 2982913"/>
              <a:gd name="connsiteY5" fmla="*/ 1572268 h 314453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982913" h="3144535">
                <a:moveTo>
                  <a:pt x="1482725" y="0"/>
                </a:moveTo>
                <a:lnTo>
                  <a:pt x="2978151" y="1572268"/>
                </a:lnTo>
                <a:lnTo>
                  <a:pt x="2982913" y="1572268"/>
                </a:lnTo>
                <a:lnTo>
                  <a:pt x="1503363" y="3144535"/>
                </a:lnTo>
                <a:lnTo>
                  <a:pt x="1495425" y="3144535"/>
                </a:lnTo>
                <a:lnTo>
                  <a:pt x="0" y="157226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511822002"/>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820_Title Slide">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0D8EDBEF-82B6-48A0-BC2D-B54A4E267491}"/>
              </a:ext>
            </a:extLst>
          </p:cNvPr>
          <p:cNvSpPr>
            <a:spLocks noGrp="1"/>
          </p:cNvSpPr>
          <p:nvPr>
            <p:ph type="pic" sz="quarter" idx="241" hasCustomPrompt="1"/>
          </p:nvPr>
        </p:nvSpPr>
        <p:spPr>
          <a:xfrm>
            <a:off x="8987717" y="3171316"/>
            <a:ext cx="2469497" cy="2469497"/>
          </a:xfrm>
          <a:custGeom>
            <a:avLst/>
            <a:gdLst>
              <a:gd name="connsiteX0" fmla="*/ 1234749 w 2469497"/>
              <a:gd name="connsiteY0" fmla="*/ 0 h 2469497"/>
              <a:gd name="connsiteX1" fmla="*/ 2469497 w 2469497"/>
              <a:gd name="connsiteY1" fmla="*/ 1234749 h 2469497"/>
              <a:gd name="connsiteX2" fmla="*/ 1234749 w 2469497"/>
              <a:gd name="connsiteY2" fmla="*/ 2469497 h 2469497"/>
              <a:gd name="connsiteX3" fmla="*/ 0 w 2469497"/>
              <a:gd name="connsiteY3" fmla="*/ 1234749 h 2469497"/>
            </a:gdLst>
            <a:ahLst/>
            <a:cxnLst>
              <a:cxn ang="0">
                <a:pos x="connsiteX0" y="connsiteY0"/>
              </a:cxn>
              <a:cxn ang="0">
                <a:pos x="connsiteX1" y="connsiteY1"/>
              </a:cxn>
              <a:cxn ang="0">
                <a:pos x="connsiteX2" y="connsiteY2"/>
              </a:cxn>
              <a:cxn ang="0">
                <a:pos x="connsiteX3" y="connsiteY3"/>
              </a:cxn>
            </a:cxnLst>
            <a:rect l="l" t="t" r="r" b="b"/>
            <a:pathLst>
              <a:path w="2469497" h="2469497">
                <a:moveTo>
                  <a:pt x="1234749" y="0"/>
                </a:moveTo>
                <a:lnTo>
                  <a:pt x="2469497" y="1234749"/>
                </a:lnTo>
                <a:lnTo>
                  <a:pt x="1234749" y="2469497"/>
                </a:lnTo>
                <a:lnTo>
                  <a:pt x="0" y="1234749"/>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5BEA7D18-D540-4D49-9B44-2C6A613F9CB7}"/>
              </a:ext>
            </a:extLst>
          </p:cNvPr>
          <p:cNvSpPr>
            <a:spLocks noGrp="1"/>
          </p:cNvSpPr>
          <p:nvPr>
            <p:ph type="pic" sz="quarter" idx="240" hasCustomPrompt="1"/>
          </p:nvPr>
        </p:nvSpPr>
        <p:spPr>
          <a:xfrm>
            <a:off x="6661135" y="2221583"/>
            <a:ext cx="2918987" cy="2918987"/>
          </a:xfrm>
          <a:custGeom>
            <a:avLst/>
            <a:gdLst>
              <a:gd name="connsiteX0" fmla="*/ 1459494 w 2918987"/>
              <a:gd name="connsiteY0" fmla="*/ 0 h 2918987"/>
              <a:gd name="connsiteX1" fmla="*/ 2918987 w 2918987"/>
              <a:gd name="connsiteY1" fmla="*/ 1459494 h 2918987"/>
              <a:gd name="connsiteX2" fmla="*/ 1459494 w 2918987"/>
              <a:gd name="connsiteY2" fmla="*/ 2918987 h 2918987"/>
              <a:gd name="connsiteX3" fmla="*/ 0 w 2918987"/>
              <a:gd name="connsiteY3" fmla="*/ 1459494 h 2918987"/>
            </a:gdLst>
            <a:ahLst/>
            <a:cxnLst>
              <a:cxn ang="0">
                <a:pos x="connsiteX0" y="connsiteY0"/>
              </a:cxn>
              <a:cxn ang="0">
                <a:pos x="connsiteX1" y="connsiteY1"/>
              </a:cxn>
              <a:cxn ang="0">
                <a:pos x="connsiteX2" y="connsiteY2"/>
              </a:cxn>
              <a:cxn ang="0">
                <a:pos x="connsiteX3" y="connsiteY3"/>
              </a:cxn>
            </a:cxnLst>
            <a:rect l="l" t="t" r="r" b="b"/>
            <a:pathLst>
              <a:path w="2918987" h="2918987">
                <a:moveTo>
                  <a:pt x="1459494" y="0"/>
                </a:moveTo>
                <a:lnTo>
                  <a:pt x="2918987" y="1459494"/>
                </a:lnTo>
                <a:lnTo>
                  <a:pt x="1459494" y="2918987"/>
                </a:lnTo>
                <a:lnTo>
                  <a:pt x="0" y="1459494"/>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3EA34C62-DAAA-436A-9844-3746FE936F8E}"/>
              </a:ext>
            </a:extLst>
          </p:cNvPr>
          <p:cNvSpPr>
            <a:spLocks noGrp="1"/>
          </p:cNvSpPr>
          <p:nvPr>
            <p:ph type="pic" sz="quarter" idx="239" hasCustomPrompt="1"/>
          </p:nvPr>
        </p:nvSpPr>
        <p:spPr>
          <a:xfrm>
            <a:off x="7926911" y="4474538"/>
            <a:ext cx="1995214" cy="1995214"/>
          </a:xfrm>
          <a:custGeom>
            <a:avLst/>
            <a:gdLst>
              <a:gd name="connsiteX0" fmla="*/ 997607 w 1995214"/>
              <a:gd name="connsiteY0" fmla="*/ 0 h 1995214"/>
              <a:gd name="connsiteX1" fmla="*/ 1995214 w 1995214"/>
              <a:gd name="connsiteY1" fmla="*/ 997607 h 1995214"/>
              <a:gd name="connsiteX2" fmla="*/ 997607 w 1995214"/>
              <a:gd name="connsiteY2" fmla="*/ 1995214 h 1995214"/>
              <a:gd name="connsiteX3" fmla="*/ 0 w 1995214"/>
              <a:gd name="connsiteY3" fmla="*/ 997607 h 1995214"/>
            </a:gdLst>
            <a:ahLst/>
            <a:cxnLst>
              <a:cxn ang="0">
                <a:pos x="connsiteX0" y="connsiteY0"/>
              </a:cxn>
              <a:cxn ang="0">
                <a:pos x="connsiteX1" y="connsiteY1"/>
              </a:cxn>
              <a:cxn ang="0">
                <a:pos x="connsiteX2" y="connsiteY2"/>
              </a:cxn>
              <a:cxn ang="0">
                <a:pos x="connsiteX3" y="connsiteY3"/>
              </a:cxn>
            </a:cxnLst>
            <a:rect l="l" t="t" r="r" b="b"/>
            <a:pathLst>
              <a:path w="1995214" h="1995214">
                <a:moveTo>
                  <a:pt x="997607" y="0"/>
                </a:moveTo>
                <a:lnTo>
                  <a:pt x="1995214" y="997607"/>
                </a:lnTo>
                <a:lnTo>
                  <a:pt x="997607" y="1995214"/>
                </a:lnTo>
                <a:lnTo>
                  <a:pt x="0" y="997607"/>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60E2C833-DF17-4C76-AC49-C9A85425C320}"/>
              </a:ext>
            </a:extLst>
          </p:cNvPr>
          <p:cNvSpPr>
            <a:spLocks noGrp="1"/>
          </p:cNvSpPr>
          <p:nvPr>
            <p:ph type="pic" sz="quarter" idx="238" hasCustomPrompt="1"/>
          </p:nvPr>
        </p:nvSpPr>
        <p:spPr>
          <a:xfrm>
            <a:off x="8626804" y="1605326"/>
            <a:ext cx="1995214" cy="1995214"/>
          </a:xfrm>
          <a:custGeom>
            <a:avLst/>
            <a:gdLst>
              <a:gd name="connsiteX0" fmla="*/ 997607 w 1995214"/>
              <a:gd name="connsiteY0" fmla="*/ 0 h 1995214"/>
              <a:gd name="connsiteX1" fmla="*/ 1995214 w 1995214"/>
              <a:gd name="connsiteY1" fmla="*/ 997607 h 1995214"/>
              <a:gd name="connsiteX2" fmla="*/ 997607 w 1995214"/>
              <a:gd name="connsiteY2" fmla="*/ 1995214 h 1995214"/>
              <a:gd name="connsiteX3" fmla="*/ 0 w 1995214"/>
              <a:gd name="connsiteY3" fmla="*/ 997607 h 1995214"/>
            </a:gdLst>
            <a:ahLst/>
            <a:cxnLst>
              <a:cxn ang="0">
                <a:pos x="connsiteX0" y="connsiteY0"/>
              </a:cxn>
              <a:cxn ang="0">
                <a:pos x="connsiteX1" y="connsiteY1"/>
              </a:cxn>
              <a:cxn ang="0">
                <a:pos x="connsiteX2" y="connsiteY2"/>
              </a:cxn>
              <a:cxn ang="0">
                <a:pos x="connsiteX3" y="connsiteY3"/>
              </a:cxn>
            </a:cxnLst>
            <a:rect l="l" t="t" r="r" b="b"/>
            <a:pathLst>
              <a:path w="1995214" h="1995214">
                <a:moveTo>
                  <a:pt x="997607" y="0"/>
                </a:moveTo>
                <a:lnTo>
                  <a:pt x="1995214" y="997607"/>
                </a:lnTo>
                <a:lnTo>
                  <a:pt x="997607" y="1995214"/>
                </a:lnTo>
                <a:lnTo>
                  <a:pt x="0" y="99760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905668089"/>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821_Title Slid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E0676896-C54C-49D6-BBDE-7D79D81F7FE3}"/>
              </a:ext>
            </a:extLst>
          </p:cNvPr>
          <p:cNvSpPr>
            <a:spLocks noGrp="1"/>
          </p:cNvSpPr>
          <p:nvPr>
            <p:ph type="pic" sz="quarter" idx="239" hasCustomPrompt="1"/>
          </p:nvPr>
        </p:nvSpPr>
        <p:spPr>
          <a:xfrm>
            <a:off x="0" y="4177368"/>
            <a:ext cx="12192000" cy="2680632"/>
          </a:xfrm>
          <a:custGeom>
            <a:avLst/>
            <a:gdLst>
              <a:gd name="connsiteX0" fmla="*/ 0 w 12192000"/>
              <a:gd name="connsiteY0" fmla="*/ 0 h 2680632"/>
              <a:gd name="connsiteX1" fmla="*/ 12192000 w 12192000"/>
              <a:gd name="connsiteY1" fmla="*/ 0 h 2680632"/>
              <a:gd name="connsiteX2" fmla="*/ 12192000 w 12192000"/>
              <a:gd name="connsiteY2" fmla="*/ 2680632 h 2680632"/>
              <a:gd name="connsiteX3" fmla="*/ 0 w 12192000"/>
              <a:gd name="connsiteY3" fmla="*/ 2680632 h 2680632"/>
            </a:gdLst>
            <a:ahLst/>
            <a:cxnLst>
              <a:cxn ang="0">
                <a:pos x="connsiteX0" y="connsiteY0"/>
              </a:cxn>
              <a:cxn ang="0">
                <a:pos x="connsiteX1" y="connsiteY1"/>
              </a:cxn>
              <a:cxn ang="0">
                <a:pos x="connsiteX2" y="connsiteY2"/>
              </a:cxn>
              <a:cxn ang="0">
                <a:pos x="connsiteX3" y="connsiteY3"/>
              </a:cxn>
            </a:cxnLst>
            <a:rect l="l" t="t" r="r" b="b"/>
            <a:pathLst>
              <a:path w="12192000" h="2680632">
                <a:moveTo>
                  <a:pt x="0" y="0"/>
                </a:moveTo>
                <a:lnTo>
                  <a:pt x="12192000" y="0"/>
                </a:lnTo>
                <a:lnTo>
                  <a:pt x="12192000" y="2680632"/>
                </a:lnTo>
                <a:lnTo>
                  <a:pt x="0" y="2680632"/>
                </a:lnTo>
                <a:close/>
              </a:path>
            </a:pathLst>
          </a:custGeom>
        </p:spPr>
        <p:txBody>
          <a:bodyPr wrap="square">
            <a:noAutofit/>
          </a:bodyPr>
          <a:lstStyle>
            <a:lvl1pPr>
              <a:defRPr sz="1200"/>
            </a:lvl1pPr>
          </a:lstStyle>
          <a:p>
            <a:r>
              <a:rPr lang="en-US" dirty="0"/>
              <a:t>Picture</a:t>
            </a:r>
          </a:p>
        </p:txBody>
      </p:sp>
      <p:sp>
        <p:nvSpPr>
          <p:cNvPr id="6" name="Picture Placeholder 5">
            <a:extLst>
              <a:ext uri="{FF2B5EF4-FFF2-40B4-BE49-F238E27FC236}">
                <a16:creationId xmlns:a16="http://schemas.microsoft.com/office/drawing/2014/main" id="{D82807C1-2F10-4050-9341-FB54C7FCDBA0}"/>
              </a:ext>
            </a:extLst>
          </p:cNvPr>
          <p:cNvSpPr>
            <a:spLocks noGrp="1"/>
          </p:cNvSpPr>
          <p:nvPr>
            <p:ph type="pic" sz="quarter" idx="238" hasCustomPrompt="1"/>
          </p:nvPr>
        </p:nvSpPr>
        <p:spPr>
          <a:xfrm>
            <a:off x="8011889" y="1814513"/>
            <a:ext cx="4180111" cy="2307770"/>
          </a:xfrm>
          <a:custGeom>
            <a:avLst/>
            <a:gdLst>
              <a:gd name="connsiteX0" fmla="*/ 0 w 4180111"/>
              <a:gd name="connsiteY0" fmla="*/ 0 h 2307770"/>
              <a:gd name="connsiteX1" fmla="*/ 4180111 w 4180111"/>
              <a:gd name="connsiteY1" fmla="*/ 0 h 2307770"/>
              <a:gd name="connsiteX2" fmla="*/ 4180111 w 4180111"/>
              <a:gd name="connsiteY2" fmla="*/ 2307770 h 2307770"/>
              <a:gd name="connsiteX3" fmla="*/ 0 w 4180111"/>
              <a:gd name="connsiteY3" fmla="*/ 2307770 h 2307770"/>
            </a:gdLst>
            <a:ahLst/>
            <a:cxnLst>
              <a:cxn ang="0">
                <a:pos x="connsiteX0" y="connsiteY0"/>
              </a:cxn>
              <a:cxn ang="0">
                <a:pos x="connsiteX1" y="connsiteY1"/>
              </a:cxn>
              <a:cxn ang="0">
                <a:pos x="connsiteX2" y="connsiteY2"/>
              </a:cxn>
              <a:cxn ang="0">
                <a:pos x="connsiteX3" y="connsiteY3"/>
              </a:cxn>
            </a:cxnLst>
            <a:rect l="l" t="t" r="r" b="b"/>
            <a:pathLst>
              <a:path w="4180111" h="2307770">
                <a:moveTo>
                  <a:pt x="0" y="0"/>
                </a:moveTo>
                <a:lnTo>
                  <a:pt x="4180111" y="0"/>
                </a:lnTo>
                <a:lnTo>
                  <a:pt x="4180111" y="2307770"/>
                </a:lnTo>
                <a:lnTo>
                  <a:pt x="0" y="230777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034257238"/>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822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85EDF517-70F7-4585-99C2-560CC5096867}"/>
              </a:ext>
            </a:extLst>
          </p:cNvPr>
          <p:cNvSpPr>
            <a:spLocks noGrp="1"/>
          </p:cNvSpPr>
          <p:nvPr>
            <p:ph type="pic" sz="quarter" idx="239" hasCustomPrompt="1"/>
          </p:nvPr>
        </p:nvSpPr>
        <p:spPr>
          <a:xfrm>
            <a:off x="2397063" y="1814513"/>
            <a:ext cx="5121337" cy="5043488"/>
          </a:xfrm>
          <a:custGeom>
            <a:avLst/>
            <a:gdLst>
              <a:gd name="connsiteX0" fmla="*/ 0 w 5121337"/>
              <a:gd name="connsiteY0" fmla="*/ 0 h 5043488"/>
              <a:gd name="connsiteX1" fmla="*/ 5121337 w 5121337"/>
              <a:gd name="connsiteY1" fmla="*/ 0 h 5043488"/>
              <a:gd name="connsiteX2" fmla="*/ 5121337 w 5121337"/>
              <a:gd name="connsiteY2" fmla="*/ 5043488 h 5043488"/>
              <a:gd name="connsiteX3" fmla="*/ 0 w 5121337"/>
              <a:gd name="connsiteY3" fmla="*/ 5043488 h 5043488"/>
            </a:gdLst>
            <a:ahLst/>
            <a:cxnLst>
              <a:cxn ang="0">
                <a:pos x="connsiteX0" y="connsiteY0"/>
              </a:cxn>
              <a:cxn ang="0">
                <a:pos x="connsiteX1" y="connsiteY1"/>
              </a:cxn>
              <a:cxn ang="0">
                <a:pos x="connsiteX2" y="connsiteY2"/>
              </a:cxn>
              <a:cxn ang="0">
                <a:pos x="connsiteX3" y="connsiteY3"/>
              </a:cxn>
            </a:cxnLst>
            <a:rect l="l" t="t" r="r" b="b"/>
            <a:pathLst>
              <a:path w="5121337" h="5043488">
                <a:moveTo>
                  <a:pt x="0" y="0"/>
                </a:moveTo>
                <a:lnTo>
                  <a:pt x="5121337" y="0"/>
                </a:lnTo>
                <a:lnTo>
                  <a:pt x="5121337" y="5043488"/>
                </a:lnTo>
                <a:lnTo>
                  <a:pt x="0" y="5043488"/>
                </a:lnTo>
                <a:close/>
              </a:path>
            </a:pathLst>
          </a:custGeom>
        </p:spPr>
        <p:txBody>
          <a:bodyPr wrap="square">
            <a:noAutofit/>
          </a:bodyPr>
          <a:lstStyle>
            <a:lvl1pPr>
              <a:defRPr sz="1200"/>
            </a:lvl1pPr>
          </a:lstStyle>
          <a:p>
            <a:r>
              <a:rPr lang="en-US" dirty="0"/>
              <a:t>Picture</a:t>
            </a:r>
          </a:p>
        </p:txBody>
      </p:sp>
      <p:sp>
        <p:nvSpPr>
          <p:cNvPr id="7" name="Picture Placeholder 6">
            <a:extLst>
              <a:ext uri="{FF2B5EF4-FFF2-40B4-BE49-F238E27FC236}">
                <a16:creationId xmlns:a16="http://schemas.microsoft.com/office/drawing/2014/main" id="{E124F656-53FD-44EC-8B88-61E17B3F313B}"/>
              </a:ext>
            </a:extLst>
          </p:cNvPr>
          <p:cNvSpPr>
            <a:spLocks noGrp="1"/>
          </p:cNvSpPr>
          <p:nvPr>
            <p:ph type="pic" sz="quarter" idx="238" hasCustomPrompt="1"/>
          </p:nvPr>
        </p:nvSpPr>
        <p:spPr>
          <a:xfrm>
            <a:off x="7578661" y="1814513"/>
            <a:ext cx="4613339" cy="3011487"/>
          </a:xfrm>
          <a:custGeom>
            <a:avLst/>
            <a:gdLst>
              <a:gd name="connsiteX0" fmla="*/ 0 w 4613339"/>
              <a:gd name="connsiteY0" fmla="*/ 0 h 3011487"/>
              <a:gd name="connsiteX1" fmla="*/ 4613339 w 4613339"/>
              <a:gd name="connsiteY1" fmla="*/ 0 h 3011487"/>
              <a:gd name="connsiteX2" fmla="*/ 4613339 w 4613339"/>
              <a:gd name="connsiteY2" fmla="*/ 3011487 h 3011487"/>
              <a:gd name="connsiteX3" fmla="*/ 0 w 4613339"/>
              <a:gd name="connsiteY3" fmla="*/ 3011487 h 3011487"/>
            </a:gdLst>
            <a:ahLst/>
            <a:cxnLst>
              <a:cxn ang="0">
                <a:pos x="connsiteX0" y="connsiteY0"/>
              </a:cxn>
              <a:cxn ang="0">
                <a:pos x="connsiteX1" y="connsiteY1"/>
              </a:cxn>
              <a:cxn ang="0">
                <a:pos x="connsiteX2" y="connsiteY2"/>
              </a:cxn>
              <a:cxn ang="0">
                <a:pos x="connsiteX3" y="connsiteY3"/>
              </a:cxn>
            </a:cxnLst>
            <a:rect l="l" t="t" r="r" b="b"/>
            <a:pathLst>
              <a:path w="4613339" h="3011487">
                <a:moveTo>
                  <a:pt x="0" y="0"/>
                </a:moveTo>
                <a:lnTo>
                  <a:pt x="4613339" y="0"/>
                </a:lnTo>
                <a:lnTo>
                  <a:pt x="4613339" y="3011487"/>
                </a:lnTo>
                <a:lnTo>
                  <a:pt x="0" y="301148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122255970"/>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823_Title Slide">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02B19CD2-2D53-4042-A77C-E4C234298223}"/>
              </a:ext>
            </a:extLst>
          </p:cNvPr>
          <p:cNvSpPr>
            <a:spLocks noGrp="1"/>
          </p:cNvSpPr>
          <p:nvPr>
            <p:ph type="pic" sz="quarter" idx="241" hasCustomPrompt="1"/>
          </p:nvPr>
        </p:nvSpPr>
        <p:spPr>
          <a:xfrm>
            <a:off x="139148" y="4528457"/>
            <a:ext cx="11913704" cy="2203646"/>
          </a:xfrm>
          <a:custGeom>
            <a:avLst/>
            <a:gdLst>
              <a:gd name="connsiteX0" fmla="*/ 0 w 11913704"/>
              <a:gd name="connsiteY0" fmla="*/ 0 h 2203646"/>
              <a:gd name="connsiteX1" fmla="*/ 11913704 w 11913704"/>
              <a:gd name="connsiteY1" fmla="*/ 0 h 2203646"/>
              <a:gd name="connsiteX2" fmla="*/ 11913704 w 11913704"/>
              <a:gd name="connsiteY2" fmla="*/ 2203646 h 2203646"/>
              <a:gd name="connsiteX3" fmla="*/ 0 w 11913704"/>
              <a:gd name="connsiteY3" fmla="*/ 2203646 h 2203646"/>
            </a:gdLst>
            <a:ahLst/>
            <a:cxnLst>
              <a:cxn ang="0">
                <a:pos x="connsiteX0" y="connsiteY0"/>
              </a:cxn>
              <a:cxn ang="0">
                <a:pos x="connsiteX1" y="connsiteY1"/>
              </a:cxn>
              <a:cxn ang="0">
                <a:pos x="connsiteX2" y="connsiteY2"/>
              </a:cxn>
              <a:cxn ang="0">
                <a:pos x="connsiteX3" y="connsiteY3"/>
              </a:cxn>
            </a:cxnLst>
            <a:rect l="l" t="t" r="r" b="b"/>
            <a:pathLst>
              <a:path w="11913704" h="2203646">
                <a:moveTo>
                  <a:pt x="0" y="0"/>
                </a:moveTo>
                <a:lnTo>
                  <a:pt x="11913704" y="0"/>
                </a:lnTo>
                <a:lnTo>
                  <a:pt x="11913704" y="2203646"/>
                </a:lnTo>
                <a:lnTo>
                  <a:pt x="0" y="2203646"/>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3A22BAE5-AEB5-4D92-A5D1-B0D3EA3A71D0}"/>
              </a:ext>
            </a:extLst>
          </p:cNvPr>
          <p:cNvSpPr>
            <a:spLocks noGrp="1"/>
          </p:cNvSpPr>
          <p:nvPr>
            <p:ph type="pic" sz="quarter" idx="239" hasCustomPrompt="1"/>
          </p:nvPr>
        </p:nvSpPr>
        <p:spPr>
          <a:xfrm>
            <a:off x="3541003" y="2210963"/>
            <a:ext cx="3271709" cy="2203646"/>
          </a:xfrm>
          <a:custGeom>
            <a:avLst/>
            <a:gdLst>
              <a:gd name="connsiteX0" fmla="*/ 0 w 3271709"/>
              <a:gd name="connsiteY0" fmla="*/ 0 h 2203646"/>
              <a:gd name="connsiteX1" fmla="*/ 3271709 w 3271709"/>
              <a:gd name="connsiteY1" fmla="*/ 0 h 2203646"/>
              <a:gd name="connsiteX2" fmla="*/ 3271709 w 3271709"/>
              <a:gd name="connsiteY2" fmla="*/ 2203646 h 2203646"/>
              <a:gd name="connsiteX3" fmla="*/ 0 w 3271709"/>
              <a:gd name="connsiteY3" fmla="*/ 2203646 h 2203646"/>
            </a:gdLst>
            <a:ahLst/>
            <a:cxnLst>
              <a:cxn ang="0">
                <a:pos x="connsiteX0" y="connsiteY0"/>
              </a:cxn>
              <a:cxn ang="0">
                <a:pos x="connsiteX1" y="connsiteY1"/>
              </a:cxn>
              <a:cxn ang="0">
                <a:pos x="connsiteX2" y="connsiteY2"/>
              </a:cxn>
              <a:cxn ang="0">
                <a:pos x="connsiteX3" y="connsiteY3"/>
              </a:cxn>
            </a:cxnLst>
            <a:rect l="l" t="t" r="r" b="b"/>
            <a:pathLst>
              <a:path w="3271709" h="2203646">
                <a:moveTo>
                  <a:pt x="0" y="0"/>
                </a:moveTo>
                <a:lnTo>
                  <a:pt x="3271709" y="0"/>
                </a:lnTo>
                <a:lnTo>
                  <a:pt x="3271709" y="2203646"/>
                </a:lnTo>
                <a:lnTo>
                  <a:pt x="0" y="2203646"/>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E4D2C3FD-F0AE-4EB3-BF3F-B19725D66E2F}"/>
              </a:ext>
            </a:extLst>
          </p:cNvPr>
          <p:cNvSpPr>
            <a:spLocks noGrp="1"/>
          </p:cNvSpPr>
          <p:nvPr>
            <p:ph type="pic" sz="quarter" idx="238" hasCustomPrompt="1"/>
          </p:nvPr>
        </p:nvSpPr>
        <p:spPr>
          <a:xfrm>
            <a:off x="139147" y="2210963"/>
            <a:ext cx="3271709" cy="2203646"/>
          </a:xfrm>
          <a:custGeom>
            <a:avLst/>
            <a:gdLst>
              <a:gd name="connsiteX0" fmla="*/ 0 w 3271709"/>
              <a:gd name="connsiteY0" fmla="*/ 0 h 2203646"/>
              <a:gd name="connsiteX1" fmla="*/ 3271709 w 3271709"/>
              <a:gd name="connsiteY1" fmla="*/ 0 h 2203646"/>
              <a:gd name="connsiteX2" fmla="*/ 3271709 w 3271709"/>
              <a:gd name="connsiteY2" fmla="*/ 2203646 h 2203646"/>
              <a:gd name="connsiteX3" fmla="*/ 0 w 3271709"/>
              <a:gd name="connsiteY3" fmla="*/ 2203646 h 2203646"/>
            </a:gdLst>
            <a:ahLst/>
            <a:cxnLst>
              <a:cxn ang="0">
                <a:pos x="connsiteX0" y="connsiteY0"/>
              </a:cxn>
              <a:cxn ang="0">
                <a:pos x="connsiteX1" y="connsiteY1"/>
              </a:cxn>
              <a:cxn ang="0">
                <a:pos x="connsiteX2" y="connsiteY2"/>
              </a:cxn>
              <a:cxn ang="0">
                <a:pos x="connsiteX3" y="connsiteY3"/>
              </a:cxn>
            </a:cxnLst>
            <a:rect l="l" t="t" r="r" b="b"/>
            <a:pathLst>
              <a:path w="3271709" h="2203646">
                <a:moveTo>
                  <a:pt x="0" y="0"/>
                </a:moveTo>
                <a:lnTo>
                  <a:pt x="3271709" y="0"/>
                </a:lnTo>
                <a:lnTo>
                  <a:pt x="3271709" y="2203646"/>
                </a:lnTo>
                <a:lnTo>
                  <a:pt x="0" y="2203646"/>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33CCB6EB-F303-4E1A-8553-A2465CEA13ED}"/>
              </a:ext>
            </a:extLst>
          </p:cNvPr>
          <p:cNvSpPr>
            <a:spLocks noGrp="1"/>
          </p:cNvSpPr>
          <p:nvPr>
            <p:ph type="pic" sz="quarter" idx="240" hasCustomPrompt="1"/>
          </p:nvPr>
        </p:nvSpPr>
        <p:spPr>
          <a:xfrm>
            <a:off x="6942858" y="2210963"/>
            <a:ext cx="5249142" cy="2203646"/>
          </a:xfrm>
          <a:custGeom>
            <a:avLst/>
            <a:gdLst>
              <a:gd name="connsiteX0" fmla="*/ 0 w 5249142"/>
              <a:gd name="connsiteY0" fmla="*/ 0 h 2203646"/>
              <a:gd name="connsiteX1" fmla="*/ 5249142 w 5249142"/>
              <a:gd name="connsiteY1" fmla="*/ 0 h 2203646"/>
              <a:gd name="connsiteX2" fmla="*/ 5249142 w 5249142"/>
              <a:gd name="connsiteY2" fmla="*/ 2203646 h 2203646"/>
              <a:gd name="connsiteX3" fmla="*/ 0 w 5249142"/>
              <a:gd name="connsiteY3" fmla="*/ 2203646 h 2203646"/>
            </a:gdLst>
            <a:ahLst/>
            <a:cxnLst>
              <a:cxn ang="0">
                <a:pos x="connsiteX0" y="connsiteY0"/>
              </a:cxn>
              <a:cxn ang="0">
                <a:pos x="connsiteX1" y="connsiteY1"/>
              </a:cxn>
              <a:cxn ang="0">
                <a:pos x="connsiteX2" y="connsiteY2"/>
              </a:cxn>
              <a:cxn ang="0">
                <a:pos x="connsiteX3" y="connsiteY3"/>
              </a:cxn>
            </a:cxnLst>
            <a:rect l="l" t="t" r="r" b="b"/>
            <a:pathLst>
              <a:path w="5249142" h="2203646">
                <a:moveTo>
                  <a:pt x="0" y="0"/>
                </a:moveTo>
                <a:lnTo>
                  <a:pt x="5249142" y="0"/>
                </a:lnTo>
                <a:lnTo>
                  <a:pt x="5249142" y="2203646"/>
                </a:lnTo>
                <a:lnTo>
                  <a:pt x="0" y="2203646"/>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415675535"/>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824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484B51CD-067E-4FDF-B39C-ECFB31B50E3F}"/>
              </a:ext>
            </a:extLst>
          </p:cNvPr>
          <p:cNvSpPr>
            <a:spLocks noGrp="1"/>
          </p:cNvSpPr>
          <p:nvPr>
            <p:ph type="pic" sz="quarter" idx="239" hasCustomPrompt="1"/>
          </p:nvPr>
        </p:nvSpPr>
        <p:spPr>
          <a:xfrm>
            <a:off x="556592" y="1933786"/>
            <a:ext cx="2796208" cy="4939032"/>
          </a:xfrm>
          <a:custGeom>
            <a:avLst/>
            <a:gdLst>
              <a:gd name="connsiteX0" fmla="*/ 0 w 2796208"/>
              <a:gd name="connsiteY0" fmla="*/ 0 h 4939032"/>
              <a:gd name="connsiteX1" fmla="*/ 2796208 w 2796208"/>
              <a:gd name="connsiteY1" fmla="*/ 0 h 4939032"/>
              <a:gd name="connsiteX2" fmla="*/ 2796208 w 2796208"/>
              <a:gd name="connsiteY2" fmla="*/ 4939032 h 4939032"/>
              <a:gd name="connsiteX3" fmla="*/ 0 w 2796208"/>
              <a:gd name="connsiteY3" fmla="*/ 4939032 h 4939032"/>
            </a:gdLst>
            <a:ahLst/>
            <a:cxnLst>
              <a:cxn ang="0">
                <a:pos x="connsiteX0" y="connsiteY0"/>
              </a:cxn>
              <a:cxn ang="0">
                <a:pos x="connsiteX1" y="connsiteY1"/>
              </a:cxn>
              <a:cxn ang="0">
                <a:pos x="connsiteX2" y="connsiteY2"/>
              </a:cxn>
              <a:cxn ang="0">
                <a:pos x="connsiteX3" y="connsiteY3"/>
              </a:cxn>
            </a:cxnLst>
            <a:rect l="l" t="t" r="r" b="b"/>
            <a:pathLst>
              <a:path w="2796208" h="4939032">
                <a:moveTo>
                  <a:pt x="0" y="0"/>
                </a:moveTo>
                <a:lnTo>
                  <a:pt x="2796208" y="0"/>
                </a:lnTo>
                <a:lnTo>
                  <a:pt x="2796208" y="4939032"/>
                </a:lnTo>
                <a:lnTo>
                  <a:pt x="0" y="4939032"/>
                </a:lnTo>
                <a:close/>
              </a:path>
            </a:pathLst>
          </a:custGeom>
        </p:spPr>
        <p:txBody>
          <a:bodyPr wrap="square">
            <a:noAutofit/>
          </a:bodyPr>
          <a:lstStyle>
            <a:lvl1pPr>
              <a:defRPr sz="1200"/>
            </a:lvl1pPr>
          </a:lstStyle>
          <a:p>
            <a:r>
              <a:rPr lang="en-US" dirty="0"/>
              <a:t>Picture</a:t>
            </a:r>
          </a:p>
        </p:txBody>
      </p:sp>
      <p:sp>
        <p:nvSpPr>
          <p:cNvPr id="8" name="Picture Placeholder 7">
            <a:extLst>
              <a:ext uri="{FF2B5EF4-FFF2-40B4-BE49-F238E27FC236}">
                <a16:creationId xmlns:a16="http://schemas.microsoft.com/office/drawing/2014/main" id="{E12B0FAF-63CB-4F33-BDAD-825B59F2EB53}"/>
              </a:ext>
            </a:extLst>
          </p:cNvPr>
          <p:cNvSpPr>
            <a:spLocks noGrp="1"/>
          </p:cNvSpPr>
          <p:nvPr>
            <p:ph type="pic" sz="quarter" idx="238" hasCustomPrompt="1"/>
          </p:nvPr>
        </p:nvSpPr>
        <p:spPr>
          <a:xfrm>
            <a:off x="3458819" y="4253948"/>
            <a:ext cx="4306955" cy="2604052"/>
          </a:xfrm>
          <a:custGeom>
            <a:avLst/>
            <a:gdLst>
              <a:gd name="connsiteX0" fmla="*/ 0 w 4306955"/>
              <a:gd name="connsiteY0" fmla="*/ 0 h 2604052"/>
              <a:gd name="connsiteX1" fmla="*/ 4306955 w 4306955"/>
              <a:gd name="connsiteY1" fmla="*/ 0 h 2604052"/>
              <a:gd name="connsiteX2" fmla="*/ 4306955 w 4306955"/>
              <a:gd name="connsiteY2" fmla="*/ 2604052 h 2604052"/>
              <a:gd name="connsiteX3" fmla="*/ 0 w 4306955"/>
              <a:gd name="connsiteY3" fmla="*/ 2604052 h 2604052"/>
            </a:gdLst>
            <a:ahLst/>
            <a:cxnLst>
              <a:cxn ang="0">
                <a:pos x="connsiteX0" y="connsiteY0"/>
              </a:cxn>
              <a:cxn ang="0">
                <a:pos x="connsiteX1" y="connsiteY1"/>
              </a:cxn>
              <a:cxn ang="0">
                <a:pos x="connsiteX2" y="connsiteY2"/>
              </a:cxn>
              <a:cxn ang="0">
                <a:pos x="connsiteX3" y="connsiteY3"/>
              </a:cxn>
            </a:cxnLst>
            <a:rect l="l" t="t" r="r" b="b"/>
            <a:pathLst>
              <a:path w="4306955" h="2604052">
                <a:moveTo>
                  <a:pt x="0" y="0"/>
                </a:moveTo>
                <a:lnTo>
                  <a:pt x="4306955" y="0"/>
                </a:lnTo>
                <a:lnTo>
                  <a:pt x="4306955" y="2604052"/>
                </a:lnTo>
                <a:lnTo>
                  <a:pt x="0" y="260405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171621828"/>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825_Title Slide">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6EC251E8-8C0E-41E1-A81D-547A53A73EA5}"/>
              </a:ext>
            </a:extLst>
          </p:cNvPr>
          <p:cNvSpPr>
            <a:spLocks noGrp="1"/>
          </p:cNvSpPr>
          <p:nvPr>
            <p:ph type="pic" sz="quarter" idx="240" hasCustomPrompt="1"/>
          </p:nvPr>
        </p:nvSpPr>
        <p:spPr>
          <a:xfrm>
            <a:off x="9113236" y="1803400"/>
            <a:ext cx="1537252" cy="1537252"/>
          </a:xfrm>
          <a:custGeom>
            <a:avLst/>
            <a:gdLst>
              <a:gd name="connsiteX0" fmla="*/ 768626 w 1537252"/>
              <a:gd name="connsiteY0" fmla="*/ 0 h 1537252"/>
              <a:gd name="connsiteX1" fmla="*/ 1537252 w 1537252"/>
              <a:gd name="connsiteY1" fmla="*/ 768626 h 1537252"/>
              <a:gd name="connsiteX2" fmla="*/ 768626 w 1537252"/>
              <a:gd name="connsiteY2" fmla="*/ 1537252 h 1537252"/>
              <a:gd name="connsiteX3" fmla="*/ 0 w 1537252"/>
              <a:gd name="connsiteY3" fmla="*/ 768626 h 1537252"/>
              <a:gd name="connsiteX4" fmla="*/ 768626 w 1537252"/>
              <a:gd name="connsiteY4" fmla="*/ 0 h 153725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537252" h="1537252">
                <a:moveTo>
                  <a:pt x="768626" y="0"/>
                </a:moveTo>
                <a:cubicBezTo>
                  <a:pt x="1193126" y="0"/>
                  <a:pt x="1537252" y="344126"/>
                  <a:pt x="1537252" y="768626"/>
                </a:cubicBezTo>
                <a:cubicBezTo>
                  <a:pt x="1537252" y="1193126"/>
                  <a:pt x="1193126" y="1537252"/>
                  <a:pt x="768626" y="1537252"/>
                </a:cubicBezTo>
                <a:cubicBezTo>
                  <a:pt x="344126" y="1537252"/>
                  <a:pt x="0" y="1193126"/>
                  <a:pt x="0" y="768626"/>
                </a:cubicBezTo>
                <a:cubicBezTo>
                  <a:pt x="0" y="344126"/>
                  <a:pt x="344126" y="0"/>
                  <a:pt x="768626" y="0"/>
                </a:cubicBez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92D1AEB6-B875-40A0-AD93-6ED09FD41731}"/>
              </a:ext>
            </a:extLst>
          </p:cNvPr>
          <p:cNvSpPr>
            <a:spLocks noGrp="1"/>
          </p:cNvSpPr>
          <p:nvPr>
            <p:ph type="pic" sz="quarter" idx="242" hasCustomPrompt="1"/>
          </p:nvPr>
        </p:nvSpPr>
        <p:spPr>
          <a:xfrm>
            <a:off x="5866453" y="4196799"/>
            <a:ext cx="1537252" cy="1537252"/>
          </a:xfrm>
          <a:custGeom>
            <a:avLst/>
            <a:gdLst>
              <a:gd name="connsiteX0" fmla="*/ 768626 w 1537252"/>
              <a:gd name="connsiteY0" fmla="*/ 0 h 1537252"/>
              <a:gd name="connsiteX1" fmla="*/ 1537252 w 1537252"/>
              <a:gd name="connsiteY1" fmla="*/ 768626 h 1537252"/>
              <a:gd name="connsiteX2" fmla="*/ 768626 w 1537252"/>
              <a:gd name="connsiteY2" fmla="*/ 1537252 h 1537252"/>
              <a:gd name="connsiteX3" fmla="*/ 0 w 1537252"/>
              <a:gd name="connsiteY3" fmla="*/ 768626 h 1537252"/>
              <a:gd name="connsiteX4" fmla="*/ 768626 w 1537252"/>
              <a:gd name="connsiteY4" fmla="*/ 0 h 153725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537252" h="1537252">
                <a:moveTo>
                  <a:pt x="768626" y="0"/>
                </a:moveTo>
                <a:cubicBezTo>
                  <a:pt x="1193126" y="0"/>
                  <a:pt x="1537252" y="344126"/>
                  <a:pt x="1537252" y="768626"/>
                </a:cubicBezTo>
                <a:cubicBezTo>
                  <a:pt x="1537252" y="1193126"/>
                  <a:pt x="1193126" y="1537252"/>
                  <a:pt x="768626" y="1537252"/>
                </a:cubicBezTo>
                <a:cubicBezTo>
                  <a:pt x="344126" y="1537252"/>
                  <a:pt x="0" y="1193126"/>
                  <a:pt x="0" y="768626"/>
                </a:cubicBezTo>
                <a:cubicBezTo>
                  <a:pt x="0" y="344126"/>
                  <a:pt x="344126" y="0"/>
                  <a:pt x="768626" y="0"/>
                </a:cubicBez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7080E8E4-5E47-415D-98D0-C76D6FB7D8CC}"/>
              </a:ext>
            </a:extLst>
          </p:cNvPr>
          <p:cNvSpPr>
            <a:spLocks noGrp="1"/>
          </p:cNvSpPr>
          <p:nvPr>
            <p:ph type="pic" sz="quarter" idx="241" hasCustomPrompt="1"/>
          </p:nvPr>
        </p:nvSpPr>
        <p:spPr>
          <a:xfrm>
            <a:off x="5866453" y="1803400"/>
            <a:ext cx="1537252" cy="1537252"/>
          </a:xfrm>
          <a:custGeom>
            <a:avLst/>
            <a:gdLst>
              <a:gd name="connsiteX0" fmla="*/ 768626 w 1537252"/>
              <a:gd name="connsiteY0" fmla="*/ 0 h 1537252"/>
              <a:gd name="connsiteX1" fmla="*/ 1537252 w 1537252"/>
              <a:gd name="connsiteY1" fmla="*/ 768626 h 1537252"/>
              <a:gd name="connsiteX2" fmla="*/ 768626 w 1537252"/>
              <a:gd name="connsiteY2" fmla="*/ 1537252 h 1537252"/>
              <a:gd name="connsiteX3" fmla="*/ 0 w 1537252"/>
              <a:gd name="connsiteY3" fmla="*/ 768626 h 1537252"/>
              <a:gd name="connsiteX4" fmla="*/ 768626 w 1537252"/>
              <a:gd name="connsiteY4" fmla="*/ 0 h 153725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537252" h="1537252">
                <a:moveTo>
                  <a:pt x="768626" y="0"/>
                </a:moveTo>
                <a:cubicBezTo>
                  <a:pt x="1193126" y="0"/>
                  <a:pt x="1537252" y="344126"/>
                  <a:pt x="1537252" y="768626"/>
                </a:cubicBezTo>
                <a:cubicBezTo>
                  <a:pt x="1537252" y="1193126"/>
                  <a:pt x="1193126" y="1537252"/>
                  <a:pt x="768626" y="1537252"/>
                </a:cubicBezTo>
                <a:cubicBezTo>
                  <a:pt x="344126" y="1537252"/>
                  <a:pt x="0" y="1193126"/>
                  <a:pt x="0" y="768626"/>
                </a:cubicBezTo>
                <a:cubicBezTo>
                  <a:pt x="0" y="344126"/>
                  <a:pt x="344126" y="0"/>
                  <a:pt x="768626" y="0"/>
                </a:cubicBez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549BA52C-2FE1-49E7-9DF1-B659803DE0FE}"/>
              </a:ext>
            </a:extLst>
          </p:cNvPr>
          <p:cNvSpPr>
            <a:spLocks noGrp="1"/>
          </p:cNvSpPr>
          <p:nvPr>
            <p:ph type="pic" sz="quarter" idx="239" hasCustomPrompt="1"/>
          </p:nvPr>
        </p:nvSpPr>
        <p:spPr>
          <a:xfrm>
            <a:off x="2343033" y="2248326"/>
            <a:ext cx="1537252" cy="1537252"/>
          </a:xfrm>
          <a:custGeom>
            <a:avLst/>
            <a:gdLst>
              <a:gd name="connsiteX0" fmla="*/ 768626 w 1537252"/>
              <a:gd name="connsiteY0" fmla="*/ 0 h 1537252"/>
              <a:gd name="connsiteX1" fmla="*/ 1537252 w 1537252"/>
              <a:gd name="connsiteY1" fmla="*/ 768626 h 1537252"/>
              <a:gd name="connsiteX2" fmla="*/ 768626 w 1537252"/>
              <a:gd name="connsiteY2" fmla="*/ 1537252 h 1537252"/>
              <a:gd name="connsiteX3" fmla="*/ 0 w 1537252"/>
              <a:gd name="connsiteY3" fmla="*/ 768626 h 1537252"/>
              <a:gd name="connsiteX4" fmla="*/ 768626 w 1537252"/>
              <a:gd name="connsiteY4" fmla="*/ 0 h 153725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537252" h="1537252">
                <a:moveTo>
                  <a:pt x="768626" y="0"/>
                </a:moveTo>
                <a:cubicBezTo>
                  <a:pt x="1193126" y="0"/>
                  <a:pt x="1537252" y="344126"/>
                  <a:pt x="1537252" y="768626"/>
                </a:cubicBezTo>
                <a:cubicBezTo>
                  <a:pt x="1537252" y="1193126"/>
                  <a:pt x="1193126" y="1537252"/>
                  <a:pt x="768626" y="1537252"/>
                </a:cubicBezTo>
                <a:cubicBezTo>
                  <a:pt x="344126" y="1537252"/>
                  <a:pt x="0" y="1193126"/>
                  <a:pt x="0" y="768626"/>
                </a:cubicBezTo>
                <a:cubicBezTo>
                  <a:pt x="0" y="344126"/>
                  <a:pt x="344126" y="0"/>
                  <a:pt x="768626" y="0"/>
                </a:cubicBezTo>
                <a:close/>
              </a:path>
            </a:pathLst>
          </a:custGeom>
        </p:spPr>
        <p:txBody>
          <a:bodyPr wrap="square">
            <a:noAutofit/>
          </a:bodyPr>
          <a:lstStyle>
            <a:lvl1pPr>
              <a:defRPr sz="1200"/>
            </a:lvl1pPr>
          </a:lstStyle>
          <a:p>
            <a:r>
              <a:rPr lang="en-US" dirty="0"/>
              <a:t>Picture</a:t>
            </a:r>
          </a:p>
        </p:txBody>
      </p:sp>
      <p:sp>
        <p:nvSpPr>
          <p:cNvPr id="18" name="Picture Placeholder 17">
            <a:extLst>
              <a:ext uri="{FF2B5EF4-FFF2-40B4-BE49-F238E27FC236}">
                <a16:creationId xmlns:a16="http://schemas.microsoft.com/office/drawing/2014/main" id="{D1091D78-8261-4251-A116-0265798CE299}"/>
              </a:ext>
            </a:extLst>
          </p:cNvPr>
          <p:cNvSpPr>
            <a:spLocks noGrp="1"/>
          </p:cNvSpPr>
          <p:nvPr>
            <p:ph type="pic" sz="quarter" idx="238" hasCustomPrompt="1"/>
          </p:nvPr>
        </p:nvSpPr>
        <p:spPr>
          <a:xfrm>
            <a:off x="9113236" y="4196799"/>
            <a:ext cx="1537252" cy="1537252"/>
          </a:xfrm>
          <a:custGeom>
            <a:avLst/>
            <a:gdLst>
              <a:gd name="connsiteX0" fmla="*/ 768626 w 1537252"/>
              <a:gd name="connsiteY0" fmla="*/ 0 h 1537252"/>
              <a:gd name="connsiteX1" fmla="*/ 1537252 w 1537252"/>
              <a:gd name="connsiteY1" fmla="*/ 768626 h 1537252"/>
              <a:gd name="connsiteX2" fmla="*/ 768626 w 1537252"/>
              <a:gd name="connsiteY2" fmla="*/ 1537252 h 1537252"/>
              <a:gd name="connsiteX3" fmla="*/ 0 w 1537252"/>
              <a:gd name="connsiteY3" fmla="*/ 768626 h 1537252"/>
              <a:gd name="connsiteX4" fmla="*/ 768626 w 1537252"/>
              <a:gd name="connsiteY4" fmla="*/ 0 h 153725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537252" h="1537252">
                <a:moveTo>
                  <a:pt x="768626" y="0"/>
                </a:moveTo>
                <a:cubicBezTo>
                  <a:pt x="1193126" y="0"/>
                  <a:pt x="1537252" y="344126"/>
                  <a:pt x="1537252" y="768626"/>
                </a:cubicBezTo>
                <a:cubicBezTo>
                  <a:pt x="1537252" y="1193126"/>
                  <a:pt x="1193126" y="1537252"/>
                  <a:pt x="768626" y="1537252"/>
                </a:cubicBezTo>
                <a:cubicBezTo>
                  <a:pt x="344126" y="1537252"/>
                  <a:pt x="0" y="1193126"/>
                  <a:pt x="0" y="768626"/>
                </a:cubicBezTo>
                <a:cubicBezTo>
                  <a:pt x="0" y="344126"/>
                  <a:pt x="344126" y="0"/>
                  <a:pt x="768626"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926729398"/>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826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0E2B57D8-9BCB-400C-99EE-A67A098CD1E0}"/>
              </a:ext>
            </a:extLst>
          </p:cNvPr>
          <p:cNvSpPr>
            <a:spLocks noGrp="1"/>
          </p:cNvSpPr>
          <p:nvPr>
            <p:ph type="pic" sz="quarter" idx="239" hasCustomPrompt="1"/>
          </p:nvPr>
        </p:nvSpPr>
        <p:spPr>
          <a:xfrm>
            <a:off x="1511525" y="2081710"/>
            <a:ext cx="2420116" cy="2420116"/>
          </a:xfrm>
          <a:custGeom>
            <a:avLst/>
            <a:gdLst>
              <a:gd name="connsiteX0" fmla="*/ 1210058 w 2420116"/>
              <a:gd name="connsiteY0" fmla="*/ 0 h 2420116"/>
              <a:gd name="connsiteX1" fmla="*/ 2420116 w 2420116"/>
              <a:gd name="connsiteY1" fmla="*/ 1210058 h 2420116"/>
              <a:gd name="connsiteX2" fmla="*/ 1210058 w 2420116"/>
              <a:gd name="connsiteY2" fmla="*/ 2420116 h 2420116"/>
              <a:gd name="connsiteX3" fmla="*/ 0 w 2420116"/>
              <a:gd name="connsiteY3" fmla="*/ 1210058 h 2420116"/>
              <a:gd name="connsiteX4" fmla="*/ 1210058 w 2420116"/>
              <a:gd name="connsiteY4" fmla="*/ 0 h 242011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20116" h="2420116">
                <a:moveTo>
                  <a:pt x="1210058" y="0"/>
                </a:moveTo>
                <a:cubicBezTo>
                  <a:pt x="1878355" y="0"/>
                  <a:pt x="2420116" y="541761"/>
                  <a:pt x="2420116" y="1210058"/>
                </a:cubicBezTo>
                <a:cubicBezTo>
                  <a:pt x="2420116" y="1878355"/>
                  <a:pt x="1878355" y="2420116"/>
                  <a:pt x="1210058" y="2420116"/>
                </a:cubicBezTo>
                <a:cubicBezTo>
                  <a:pt x="541761" y="2420116"/>
                  <a:pt x="0" y="1878355"/>
                  <a:pt x="0" y="1210058"/>
                </a:cubicBezTo>
                <a:cubicBezTo>
                  <a:pt x="0" y="541761"/>
                  <a:pt x="541761" y="0"/>
                  <a:pt x="1210058" y="0"/>
                </a:cubicBez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4DDFE004-0107-460E-B0B8-45DEC215E169}"/>
              </a:ext>
            </a:extLst>
          </p:cNvPr>
          <p:cNvSpPr>
            <a:spLocks noGrp="1"/>
          </p:cNvSpPr>
          <p:nvPr>
            <p:ph type="pic" sz="quarter" idx="238" hasCustomPrompt="1"/>
          </p:nvPr>
        </p:nvSpPr>
        <p:spPr>
          <a:xfrm>
            <a:off x="4779085" y="1867996"/>
            <a:ext cx="2633830" cy="2633830"/>
          </a:xfrm>
          <a:custGeom>
            <a:avLst/>
            <a:gdLst>
              <a:gd name="connsiteX0" fmla="*/ 1316915 w 2633830"/>
              <a:gd name="connsiteY0" fmla="*/ 0 h 2633830"/>
              <a:gd name="connsiteX1" fmla="*/ 2633830 w 2633830"/>
              <a:gd name="connsiteY1" fmla="*/ 1316915 h 2633830"/>
              <a:gd name="connsiteX2" fmla="*/ 1316915 w 2633830"/>
              <a:gd name="connsiteY2" fmla="*/ 2633830 h 2633830"/>
              <a:gd name="connsiteX3" fmla="*/ 0 w 2633830"/>
              <a:gd name="connsiteY3" fmla="*/ 1316915 h 2633830"/>
              <a:gd name="connsiteX4" fmla="*/ 1316915 w 2633830"/>
              <a:gd name="connsiteY4" fmla="*/ 0 h 263383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633830" h="2633830">
                <a:moveTo>
                  <a:pt x="1316915" y="0"/>
                </a:moveTo>
                <a:cubicBezTo>
                  <a:pt x="2044227" y="0"/>
                  <a:pt x="2633830" y="589603"/>
                  <a:pt x="2633830" y="1316915"/>
                </a:cubicBezTo>
                <a:cubicBezTo>
                  <a:pt x="2633830" y="2044227"/>
                  <a:pt x="2044227" y="2633830"/>
                  <a:pt x="1316915" y="2633830"/>
                </a:cubicBezTo>
                <a:cubicBezTo>
                  <a:pt x="589603" y="2633830"/>
                  <a:pt x="0" y="2044227"/>
                  <a:pt x="0" y="1316915"/>
                </a:cubicBezTo>
                <a:cubicBezTo>
                  <a:pt x="0" y="589603"/>
                  <a:pt x="589603" y="0"/>
                  <a:pt x="1316915" y="0"/>
                </a:cubicBez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8583E221-C2DC-46BB-9165-5724FAED78D1}"/>
              </a:ext>
            </a:extLst>
          </p:cNvPr>
          <p:cNvSpPr>
            <a:spLocks noGrp="1"/>
          </p:cNvSpPr>
          <p:nvPr>
            <p:ph type="pic" sz="quarter" idx="240" hasCustomPrompt="1"/>
          </p:nvPr>
        </p:nvSpPr>
        <p:spPr>
          <a:xfrm>
            <a:off x="8260359" y="2081710"/>
            <a:ext cx="2420116" cy="2420116"/>
          </a:xfrm>
          <a:custGeom>
            <a:avLst/>
            <a:gdLst>
              <a:gd name="connsiteX0" fmla="*/ 1210058 w 2420116"/>
              <a:gd name="connsiteY0" fmla="*/ 0 h 2420116"/>
              <a:gd name="connsiteX1" fmla="*/ 2420116 w 2420116"/>
              <a:gd name="connsiteY1" fmla="*/ 1210058 h 2420116"/>
              <a:gd name="connsiteX2" fmla="*/ 1210058 w 2420116"/>
              <a:gd name="connsiteY2" fmla="*/ 2420116 h 2420116"/>
              <a:gd name="connsiteX3" fmla="*/ 0 w 2420116"/>
              <a:gd name="connsiteY3" fmla="*/ 1210058 h 2420116"/>
              <a:gd name="connsiteX4" fmla="*/ 1210058 w 2420116"/>
              <a:gd name="connsiteY4" fmla="*/ 0 h 242011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20116" h="2420116">
                <a:moveTo>
                  <a:pt x="1210058" y="0"/>
                </a:moveTo>
                <a:cubicBezTo>
                  <a:pt x="1878355" y="0"/>
                  <a:pt x="2420116" y="541761"/>
                  <a:pt x="2420116" y="1210058"/>
                </a:cubicBezTo>
                <a:cubicBezTo>
                  <a:pt x="2420116" y="1878355"/>
                  <a:pt x="1878355" y="2420116"/>
                  <a:pt x="1210058" y="2420116"/>
                </a:cubicBezTo>
                <a:cubicBezTo>
                  <a:pt x="541761" y="2420116"/>
                  <a:pt x="0" y="1878355"/>
                  <a:pt x="0" y="1210058"/>
                </a:cubicBezTo>
                <a:cubicBezTo>
                  <a:pt x="0" y="541761"/>
                  <a:pt x="541761" y="0"/>
                  <a:pt x="1210058"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0915483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6_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a:xfrm>
            <a:off x="11304542" y="481237"/>
            <a:ext cx="438150" cy="311150"/>
          </a:xfrm>
          <a:prstGeom prst="rect">
            <a:avLst/>
          </a:prstGeom>
        </p:spPr>
        <p:txBody>
          <a:bodyPr/>
          <a:lstStyle/>
          <a:p>
            <a:fld id="{0FDCCA45-55DD-4B3F-8C12-CFB164C9A4F5}" type="slidenum">
              <a:rPr lang="en-US" smtClean="0"/>
              <a:pPr/>
              <a:t>‹#›</a:t>
            </a:fld>
            <a:endParaRPr lang="en-US"/>
          </a:p>
        </p:txBody>
      </p:sp>
      <p:sp>
        <p:nvSpPr>
          <p:cNvPr id="5" name="Picture Placeholder 2"/>
          <p:cNvSpPr>
            <a:spLocks noGrp="1"/>
          </p:cNvSpPr>
          <p:nvPr>
            <p:ph type="pic" sz="quarter" idx="12" hasCustomPrompt="1"/>
          </p:nvPr>
        </p:nvSpPr>
        <p:spPr>
          <a:xfrm>
            <a:off x="0" y="0"/>
            <a:ext cx="12192000" cy="6858000"/>
          </a:xfrm>
          <a:prstGeom prst="rect">
            <a:avLst/>
          </a:prstGeom>
        </p:spPr>
        <p:txBody>
          <a:bodyPr/>
          <a:lstStyle>
            <a:lvl1pPr>
              <a:defRPr sz="1200"/>
            </a:lvl1pPr>
          </a:lstStyle>
          <a:p>
            <a:r>
              <a:rPr lang="en-US" dirty="0"/>
              <a:t>Picture</a:t>
            </a:r>
          </a:p>
        </p:txBody>
      </p:sp>
    </p:spTree>
    <p:extLst>
      <p:ext uri="{BB962C8B-B14F-4D97-AF65-F5344CB8AC3E}">
        <p14:creationId xmlns:p14="http://schemas.microsoft.com/office/powerpoint/2010/main" val="2740062962"/>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827_Title Slide">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AC3B6A69-A03E-4806-A51F-CD2F1D3CA9A7}"/>
              </a:ext>
            </a:extLst>
          </p:cNvPr>
          <p:cNvSpPr>
            <a:spLocks noGrp="1"/>
          </p:cNvSpPr>
          <p:nvPr>
            <p:ph type="pic" sz="quarter" idx="240" hasCustomPrompt="1"/>
          </p:nvPr>
        </p:nvSpPr>
        <p:spPr>
          <a:xfrm>
            <a:off x="3193141" y="1814513"/>
            <a:ext cx="2423887" cy="4354058"/>
          </a:xfrm>
          <a:custGeom>
            <a:avLst/>
            <a:gdLst>
              <a:gd name="connsiteX0" fmla="*/ 403989 w 2423887"/>
              <a:gd name="connsiteY0" fmla="*/ 0 h 4354058"/>
              <a:gd name="connsiteX1" fmla="*/ 2019898 w 2423887"/>
              <a:gd name="connsiteY1" fmla="*/ 0 h 4354058"/>
              <a:gd name="connsiteX2" fmla="*/ 2423887 w 2423887"/>
              <a:gd name="connsiteY2" fmla="*/ 403989 h 4354058"/>
              <a:gd name="connsiteX3" fmla="*/ 2423887 w 2423887"/>
              <a:gd name="connsiteY3" fmla="*/ 3950069 h 4354058"/>
              <a:gd name="connsiteX4" fmla="*/ 2019898 w 2423887"/>
              <a:gd name="connsiteY4" fmla="*/ 4354058 h 4354058"/>
              <a:gd name="connsiteX5" fmla="*/ 403989 w 2423887"/>
              <a:gd name="connsiteY5" fmla="*/ 4354058 h 4354058"/>
              <a:gd name="connsiteX6" fmla="*/ 0 w 2423887"/>
              <a:gd name="connsiteY6" fmla="*/ 3950069 h 4354058"/>
              <a:gd name="connsiteX7" fmla="*/ 0 w 2423887"/>
              <a:gd name="connsiteY7" fmla="*/ 403989 h 4354058"/>
              <a:gd name="connsiteX8" fmla="*/ 403989 w 2423887"/>
              <a:gd name="connsiteY8" fmla="*/ 0 h 43540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423887" h="4354058">
                <a:moveTo>
                  <a:pt x="403989" y="0"/>
                </a:moveTo>
                <a:lnTo>
                  <a:pt x="2019898" y="0"/>
                </a:lnTo>
                <a:cubicBezTo>
                  <a:pt x="2243015" y="0"/>
                  <a:pt x="2423887" y="180872"/>
                  <a:pt x="2423887" y="403989"/>
                </a:cubicBezTo>
                <a:lnTo>
                  <a:pt x="2423887" y="3950069"/>
                </a:lnTo>
                <a:cubicBezTo>
                  <a:pt x="2423887" y="4173186"/>
                  <a:pt x="2243015" y="4354058"/>
                  <a:pt x="2019898" y="4354058"/>
                </a:cubicBezTo>
                <a:lnTo>
                  <a:pt x="403989" y="4354058"/>
                </a:lnTo>
                <a:cubicBezTo>
                  <a:pt x="180872" y="4354058"/>
                  <a:pt x="0" y="4173186"/>
                  <a:pt x="0" y="3950069"/>
                </a:cubicBezTo>
                <a:lnTo>
                  <a:pt x="0" y="403989"/>
                </a:lnTo>
                <a:cubicBezTo>
                  <a:pt x="0" y="180872"/>
                  <a:pt x="180872" y="0"/>
                  <a:pt x="403989" y="0"/>
                </a:cubicBez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9646FE02-66C7-4698-AC4E-B1CF59B95885}"/>
              </a:ext>
            </a:extLst>
          </p:cNvPr>
          <p:cNvSpPr>
            <a:spLocks noGrp="1"/>
          </p:cNvSpPr>
          <p:nvPr>
            <p:ph type="pic" sz="quarter" idx="239" hasCustomPrompt="1"/>
          </p:nvPr>
        </p:nvSpPr>
        <p:spPr>
          <a:xfrm>
            <a:off x="0" y="1814513"/>
            <a:ext cx="3077029" cy="2133373"/>
          </a:xfrm>
          <a:custGeom>
            <a:avLst/>
            <a:gdLst>
              <a:gd name="connsiteX0" fmla="*/ 0 w 3077029"/>
              <a:gd name="connsiteY0" fmla="*/ 0 h 2133373"/>
              <a:gd name="connsiteX1" fmla="*/ 3077029 w 3077029"/>
              <a:gd name="connsiteY1" fmla="*/ 0 h 2133373"/>
              <a:gd name="connsiteX2" fmla="*/ 3077029 w 3077029"/>
              <a:gd name="connsiteY2" fmla="*/ 2133373 h 2133373"/>
              <a:gd name="connsiteX3" fmla="*/ 0 w 3077029"/>
              <a:gd name="connsiteY3" fmla="*/ 2133373 h 2133373"/>
            </a:gdLst>
            <a:ahLst/>
            <a:cxnLst>
              <a:cxn ang="0">
                <a:pos x="connsiteX0" y="connsiteY0"/>
              </a:cxn>
              <a:cxn ang="0">
                <a:pos x="connsiteX1" y="connsiteY1"/>
              </a:cxn>
              <a:cxn ang="0">
                <a:pos x="connsiteX2" y="connsiteY2"/>
              </a:cxn>
              <a:cxn ang="0">
                <a:pos x="connsiteX3" y="connsiteY3"/>
              </a:cxn>
            </a:cxnLst>
            <a:rect l="l" t="t" r="r" b="b"/>
            <a:pathLst>
              <a:path w="3077029" h="2133373">
                <a:moveTo>
                  <a:pt x="0" y="0"/>
                </a:moveTo>
                <a:lnTo>
                  <a:pt x="3077029" y="0"/>
                </a:lnTo>
                <a:lnTo>
                  <a:pt x="3077029" y="2133373"/>
                </a:lnTo>
                <a:lnTo>
                  <a:pt x="0" y="2133373"/>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B459D15C-CD4A-41D5-BB59-70DA1808C27C}"/>
              </a:ext>
            </a:extLst>
          </p:cNvPr>
          <p:cNvSpPr>
            <a:spLocks noGrp="1"/>
          </p:cNvSpPr>
          <p:nvPr>
            <p:ph type="pic" sz="quarter" idx="238" hasCustomPrompt="1"/>
          </p:nvPr>
        </p:nvSpPr>
        <p:spPr>
          <a:xfrm>
            <a:off x="-1" y="4078741"/>
            <a:ext cx="3077029" cy="2089831"/>
          </a:xfrm>
          <a:custGeom>
            <a:avLst/>
            <a:gdLst>
              <a:gd name="connsiteX0" fmla="*/ 0 w 3077029"/>
              <a:gd name="connsiteY0" fmla="*/ 0 h 2089831"/>
              <a:gd name="connsiteX1" fmla="*/ 3077029 w 3077029"/>
              <a:gd name="connsiteY1" fmla="*/ 0 h 2089831"/>
              <a:gd name="connsiteX2" fmla="*/ 3077029 w 3077029"/>
              <a:gd name="connsiteY2" fmla="*/ 2089831 h 2089831"/>
              <a:gd name="connsiteX3" fmla="*/ 0 w 3077029"/>
              <a:gd name="connsiteY3" fmla="*/ 2089831 h 2089831"/>
            </a:gdLst>
            <a:ahLst/>
            <a:cxnLst>
              <a:cxn ang="0">
                <a:pos x="connsiteX0" y="connsiteY0"/>
              </a:cxn>
              <a:cxn ang="0">
                <a:pos x="connsiteX1" y="connsiteY1"/>
              </a:cxn>
              <a:cxn ang="0">
                <a:pos x="connsiteX2" y="connsiteY2"/>
              </a:cxn>
              <a:cxn ang="0">
                <a:pos x="connsiteX3" y="connsiteY3"/>
              </a:cxn>
            </a:cxnLst>
            <a:rect l="l" t="t" r="r" b="b"/>
            <a:pathLst>
              <a:path w="3077029" h="2089831">
                <a:moveTo>
                  <a:pt x="0" y="0"/>
                </a:moveTo>
                <a:lnTo>
                  <a:pt x="3077029" y="0"/>
                </a:lnTo>
                <a:lnTo>
                  <a:pt x="3077029" y="2089831"/>
                </a:lnTo>
                <a:lnTo>
                  <a:pt x="0" y="2089831"/>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95BD963D-94E2-41A6-A0A4-919B970A09FC}"/>
              </a:ext>
            </a:extLst>
          </p:cNvPr>
          <p:cNvSpPr>
            <a:spLocks noGrp="1"/>
          </p:cNvSpPr>
          <p:nvPr>
            <p:ph type="pic" sz="quarter" idx="241" hasCustomPrompt="1"/>
          </p:nvPr>
        </p:nvSpPr>
        <p:spPr>
          <a:xfrm>
            <a:off x="5733140" y="1814513"/>
            <a:ext cx="6458860" cy="4354058"/>
          </a:xfrm>
          <a:custGeom>
            <a:avLst/>
            <a:gdLst>
              <a:gd name="connsiteX0" fmla="*/ 0 w 6458860"/>
              <a:gd name="connsiteY0" fmla="*/ 0 h 4354058"/>
              <a:gd name="connsiteX1" fmla="*/ 6458860 w 6458860"/>
              <a:gd name="connsiteY1" fmla="*/ 0 h 4354058"/>
              <a:gd name="connsiteX2" fmla="*/ 6458860 w 6458860"/>
              <a:gd name="connsiteY2" fmla="*/ 4354058 h 4354058"/>
              <a:gd name="connsiteX3" fmla="*/ 0 w 6458860"/>
              <a:gd name="connsiteY3" fmla="*/ 4354058 h 4354058"/>
            </a:gdLst>
            <a:ahLst/>
            <a:cxnLst>
              <a:cxn ang="0">
                <a:pos x="connsiteX0" y="connsiteY0"/>
              </a:cxn>
              <a:cxn ang="0">
                <a:pos x="connsiteX1" y="connsiteY1"/>
              </a:cxn>
              <a:cxn ang="0">
                <a:pos x="connsiteX2" y="connsiteY2"/>
              </a:cxn>
              <a:cxn ang="0">
                <a:pos x="connsiteX3" y="connsiteY3"/>
              </a:cxn>
            </a:cxnLst>
            <a:rect l="l" t="t" r="r" b="b"/>
            <a:pathLst>
              <a:path w="6458860" h="4354058">
                <a:moveTo>
                  <a:pt x="0" y="0"/>
                </a:moveTo>
                <a:lnTo>
                  <a:pt x="6458860" y="0"/>
                </a:lnTo>
                <a:lnTo>
                  <a:pt x="6458860" y="4354058"/>
                </a:lnTo>
                <a:lnTo>
                  <a:pt x="0" y="435405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22872775"/>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828_Title Slide">
    <p:spTree>
      <p:nvGrpSpPr>
        <p:cNvPr id="1" name=""/>
        <p:cNvGrpSpPr/>
        <p:nvPr/>
      </p:nvGrpSpPr>
      <p:grpSpPr>
        <a:xfrm>
          <a:off x="0" y="0"/>
          <a:ext cx="0" cy="0"/>
          <a:chOff x="0" y="0"/>
          <a:chExt cx="0" cy="0"/>
        </a:xfrm>
      </p:grpSpPr>
      <p:sp>
        <p:nvSpPr>
          <p:cNvPr id="21" name="Picture Placeholder 20">
            <a:extLst>
              <a:ext uri="{FF2B5EF4-FFF2-40B4-BE49-F238E27FC236}">
                <a16:creationId xmlns:a16="http://schemas.microsoft.com/office/drawing/2014/main" id="{F01E6FCB-F66F-468D-86D3-94C9C42BB962}"/>
              </a:ext>
            </a:extLst>
          </p:cNvPr>
          <p:cNvSpPr>
            <a:spLocks noGrp="1"/>
          </p:cNvSpPr>
          <p:nvPr>
            <p:ph type="pic" sz="quarter" idx="243" hasCustomPrompt="1"/>
          </p:nvPr>
        </p:nvSpPr>
        <p:spPr>
          <a:xfrm>
            <a:off x="4108172" y="3881852"/>
            <a:ext cx="4991378" cy="2479192"/>
          </a:xfrm>
          <a:custGeom>
            <a:avLst/>
            <a:gdLst>
              <a:gd name="connsiteX0" fmla="*/ 0 w 4991378"/>
              <a:gd name="connsiteY0" fmla="*/ 0 h 2479192"/>
              <a:gd name="connsiteX1" fmla="*/ 4991378 w 4991378"/>
              <a:gd name="connsiteY1" fmla="*/ 0 h 2479192"/>
              <a:gd name="connsiteX2" fmla="*/ 4991378 w 4991378"/>
              <a:gd name="connsiteY2" fmla="*/ 2479192 h 2479192"/>
              <a:gd name="connsiteX3" fmla="*/ 0 w 4991378"/>
              <a:gd name="connsiteY3" fmla="*/ 2479192 h 2479192"/>
            </a:gdLst>
            <a:ahLst/>
            <a:cxnLst>
              <a:cxn ang="0">
                <a:pos x="connsiteX0" y="connsiteY0"/>
              </a:cxn>
              <a:cxn ang="0">
                <a:pos x="connsiteX1" y="connsiteY1"/>
              </a:cxn>
              <a:cxn ang="0">
                <a:pos x="connsiteX2" y="connsiteY2"/>
              </a:cxn>
              <a:cxn ang="0">
                <a:pos x="connsiteX3" y="connsiteY3"/>
              </a:cxn>
            </a:cxnLst>
            <a:rect l="l" t="t" r="r" b="b"/>
            <a:pathLst>
              <a:path w="4991378" h="2479192">
                <a:moveTo>
                  <a:pt x="0" y="0"/>
                </a:moveTo>
                <a:lnTo>
                  <a:pt x="4991378" y="0"/>
                </a:lnTo>
                <a:lnTo>
                  <a:pt x="4991378" y="2479192"/>
                </a:lnTo>
                <a:lnTo>
                  <a:pt x="0" y="2479192"/>
                </a:lnTo>
                <a:close/>
              </a:path>
            </a:pathLst>
          </a:custGeom>
        </p:spPr>
        <p:txBody>
          <a:bodyPr wrap="square">
            <a:noAutofit/>
          </a:bodyPr>
          <a:lstStyle>
            <a:lvl1pPr>
              <a:defRPr sz="1200"/>
            </a:lvl1pPr>
          </a:lstStyle>
          <a:p>
            <a:r>
              <a:rPr lang="en-US" dirty="0"/>
              <a:t>Picture</a:t>
            </a:r>
          </a:p>
        </p:txBody>
      </p:sp>
      <p:sp>
        <p:nvSpPr>
          <p:cNvPr id="19" name="Picture Placeholder 18">
            <a:extLst>
              <a:ext uri="{FF2B5EF4-FFF2-40B4-BE49-F238E27FC236}">
                <a16:creationId xmlns:a16="http://schemas.microsoft.com/office/drawing/2014/main" id="{024DEFD8-F841-4E78-B9CC-E27EAAEF481B}"/>
              </a:ext>
            </a:extLst>
          </p:cNvPr>
          <p:cNvSpPr>
            <a:spLocks noGrp="1"/>
          </p:cNvSpPr>
          <p:nvPr>
            <p:ph type="pic" sz="quarter" idx="242" hasCustomPrompt="1"/>
          </p:nvPr>
        </p:nvSpPr>
        <p:spPr>
          <a:xfrm>
            <a:off x="1" y="3881853"/>
            <a:ext cx="4002157" cy="2479192"/>
          </a:xfrm>
          <a:custGeom>
            <a:avLst/>
            <a:gdLst>
              <a:gd name="connsiteX0" fmla="*/ 0 w 4002157"/>
              <a:gd name="connsiteY0" fmla="*/ 0 h 2479192"/>
              <a:gd name="connsiteX1" fmla="*/ 4002157 w 4002157"/>
              <a:gd name="connsiteY1" fmla="*/ 0 h 2479192"/>
              <a:gd name="connsiteX2" fmla="*/ 4002157 w 4002157"/>
              <a:gd name="connsiteY2" fmla="*/ 2479192 h 2479192"/>
              <a:gd name="connsiteX3" fmla="*/ 0 w 4002157"/>
              <a:gd name="connsiteY3" fmla="*/ 2479192 h 2479192"/>
            </a:gdLst>
            <a:ahLst/>
            <a:cxnLst>
              <a:cxn ang="0">
                <a:pos x="connsiteX0" y="connsiteY0"/>
              </a:cxn>
              <a:cxn ang="0">
                <a:pos x="connsiteX1" y="connsiteY1"/>
              </a:cxn>
              <a:cxn ang="0">
                <a:pos x="connsiteX2" y="connsiteY2"/>
              </a:cxn>
              <a:cxn ang="0">
                <a:pos x="connsiteX3" y="connsiteY3"/>
              </a:cxn>
            </a:cxnLst>
            <a:rect l="l" t="t" r="r" b="b"/>
            <a:pathLst>
              <a:path w="4002157" h="2479192">
                <a:moveTo>
                  <a:pt x="0" y="0"/>
                </a:moveTo>
                <a:lnTo>
                  <a:pt x="4002157" y="0"/>
                </a:lnTo>
                <a:lnTo>
                  <a:pt x="4002157" y="2479192"/>
                </a:lnTo>
                <a:lnTo>
                  <a:pt x="0" y="2479192"/>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35BCBF2A-6EE2-4068-95E0-7F0EC091360B}"/>
              </a:ext>
            </a:extLst>
          </p:cNvPr>
          <p:cNvSpPr>
            <a:spLocks noGrp="1"/>
          </p:cNvSpPr>
          <p:nvPr>
            <p:ph type="pic" sz="quarter" idx="240" hasCustomPrompt="1"/>
          </p:nvPr>
        </p:nvSpPr>
        <p:spPr>
          <a:xfrm>
            <a:off x="4850295" y="1708495"/>
            <a:ext cx="4346713" cy="2068374"/>
          </a:xfrm>
          <a:custGeom>
            <a:avLst/>
            <a:gdLst>
              <a:gd name="connsiteX0" fmla="*/ 0 w 4346713"/>
              <a:gd name="connsiteY0" fmla="*/ 0 h 2068374"/>
              <a:gd name="connsiteX1" fmla="*/ 4346713 w 4346713"/>
              <a:gd name="connsiteY1" fmla="*/ 0 h 2068374"/>
              <a:gd name="connsiteX2" fmla="*/ 4346713 w 4346713"/>
              <a:gd name="connsiteY2" fmla="*/ 2068374 h 2068374"/>
              <a:gd name="connsiteX3" fmla="*/ 0 w 4346713"/>
              <a:gd name="connsiteY3" fmla="*/ 2068374 h 2068374"/>
            </a:gdLst>
            <a:ahLst/>
            <a:cxnLst>
              <a:cxn ang="0">
                <a:pos x="connsiteX0" y="connsiteY0"/>
              </a:cxn>
              <a:cxn ang="0">
                <a:pos x="connsiteX1" y="connsiteY1"/>
              </a:cxn>
              <a:cxn ang="0">
                <a:pos x="connsiteX2" y="connsiteY2"/>
              </a:cxn>
              <a:cxn ang="0">
                <a:pos x="connsiteX3" y="connsiteY3"/>
              </a:cxn>
            </a:cxnLst>
            <a:rect l="l" t="t" r="r" b="b"/>
            <a:pathLst>
              <a:path w="4346713" h="2068374">
                <a:moveTo>
                  <a:pt x="0" y="0"/>
                </a:moveTo>
                <a:lnTo>
                  <a:pt x="4346713" y="0"/>
                </a:lnTo>
                <a:lnTo>
                  <a:pt x="4346713" y="2068374"/>
                </a:lnTo>
                <a:lnTo>
                  <a:pt x="0" y="2068374"/>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F6129ACF-FD85-4AD8-9734-C4F913C384A1}"/>
              </a:ext>
            </a:extLst>
          </p:cNvPr>
          <p:cNvSpPr>
            <a:spLocks noGrp="1"/>
          </p:cNvSpPr>
          <p:nvPr>
            <p:ph type="pic" sz="quarter" idx="239" hasCustomPrompt="1"/>
          </p:nvPr>
        </p:nvSpPr>
        <p:spPr>
          <a:xfrm>
            <a:off x="0" y="1708495"/>
            <a:ext cx="2425148" cy="2068374"/>
          </a:xfrm>
          <a:custGeom>
            <a:avLst/>
            <a:gdLst>
              <a:gd name="connsiteX0" fmla="*/ 0 w 2425148"/>
              <a:gd name="connsiteY0" fmla="*/ 0 h 2068374"/>
              <a:gd name="connsiteX1" fmla="*/ 2425148 w 2425148"/>
              <a:gd name="connsiteY1" fmla="*/ 0 h 2068374"/>
              <a:gd name="connsiteX2" fmla="*/ 2425148 w 2425148"/>
              <a:gd name="connsiteY2" fmla="*/ 2068374 h 2068374"/>
              <a:gd name="connsiteX3" fmla="*/ 0 w 2425148"/>
              <a:gd name="connsiteY3" fmla="*/ 2068374 h 2068374"/>
            </a:gdLst>
            <a:ahLst/>
            <a:cxnLst>
              <a:cxn ang="0">
                <a:pos x="connsiteX0" y="connsiteY0"/>
              </a:cxn>
              <a:cxn ang="0">
                <a:pos x="connsiteX1" y="connsiteY1"/>
              </a:cxn>
              <a:cxn ang="0">
                <a:pos x="connsiteX2" y="connsiteY2"/>
              </a:cxn>
              <a:cxn ang="0">
                <a:pos x="connsiteX3" y="connsiteY3"/>
              </a:cxn>
            </a:cxnLst>
            <a:rect l="l" t="t" r="r" b="b"/>
            <a:pathLst>
              <a:path w="2425148" h="2068374">
                <a:moveTo>
                  <a:pt x="0" y="0"/>
                </a:moveTo>
                <a:lnTo>
                  <a:pt x="2425148" y="0"/>
                </a:lnTo>
                <a:lnTo>
                  <a:pt x="2425148" y="2068374"/>
                </a:lnTo>
                <a:lnTo>
                  <a:pt x="0" y="2068374"/>
                </a:ln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F73A3A22-EE62-4CEF-8964-BF57ABFD64EE}"/>
              </a:ext>
            </a:extLst>
          </p:cNvPr>
          <p:cNvSpPr>
            <a:spLocks noGrp="1"/>
          </p:cNvSpPr>
          <p:nvPr>
            <p:ph type="pic" sz="quarter" idx="241" hasCustomPrompt="1"/>
          </p:nvPr>
        </p:nvSpPr>
        <p:spPr>
          <a:xfrm>
            <a:off x="9197007" y="1708495"/>
            <a:ext cx="2517914" cy="4668492"/>
          </a:xfrm>
          <a:custGeom>
            <a:avLst/>
            <a:gdLst>
              <a:gd name="connsiteX0" fmla="*/ 0 w 2517914"/>
              <a:gd name="connsiteY0" fmla="*/ 0 h 4668492"/>
              <a:gd name="connsiteX1" fmla="*/ 2517914 w 2517914"/>
              <a:gd name="connsiteY1" fmla="*/ 0 h 4668492"/>
              <a:gd name="connsiteX2" fmla="*/ 2517914 w 2517914"/>
              <a:gd name="connsiteY2" fmla="*/ 4668492 h 4668492"/>
              <a:gd name="connsiteX3" fmla="*/ 0 w 2517914"/>
              <a:gd name="connsiteY3" fmla="*/ 4668492 h 4668492"/>
            </a:gdLst>
            <a:ahLst/>
            <a:cxnLst>
              <a:cxn ang="0">
                <a:pos x="connsiteX0" y="connsiteY0"/>
              </a:cxn>
              <a:cxn ang="0">
                <a:pos x="connsiteX1" y="connsiteY1"/>
              </a:cxn>
              <a:cxn ang="0">
                <a:pos x="connsiteX2" y="connsiteY2"/>
              </a:cxn>
              <a:cxn ang="0">
                <a:pos x="connsiteX3" y="connsiteY3"/>
              </a:cxn>
            </a:cxnLst>
            <a:rect l="l" t="t" r="r" b="b"/>
            <a:pathLst>
              <a:path w="2517914" h="4668492">
                <a:moveTo>
                  <a:pt x="0" y="0"/>
                </a:moveTo>
                <a:lnTo>
                  <a:pt x="2517914" y="0"/>
                </a:lnTo>
                <a:lnTo>
                  <a:pt x="2517914" y="4668492"/>
                </a:lnTo>
                <a:lnTo>
                  <a:pt x="0" y="4668492"/>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FD0EE5C6-DEF0-4CE4-9F3B-DC2C5B68AD68}"/>
              </a:ext>
            </a:extLst>
          </p:cNvPr>
          <p:cNvSpPr>
            <a:spLocks noGrp="1"/>
          </p:cNvSpPr>
          <p:nvPr>
            <p:ph type="pic" sz="quarter" idx="238" hasCustomPrompt="1"/>
          </p:nvPr>
        </p:nvSpPr>
        <p:spPr>
          <a:xfrm>
            <a:off x="2425148" y="1708495"/>
            <a:ext cx="2425148" cy="2068374"/>
          </a:xfrm>
          <a:custGeom>
            <a:avLst/>
            <a:gdLst>
              <a:gd name="connsiteX0" fmla="*/ 0 w 2425148"/>
              <a:gd name="connsiteY0" fmla="*/ 0 h 2068374"/>
              <a:gd name="connsiteX1" fmla="*/ 2425148 w 2425148"/>
              <a:gd name="connsiteY1" fmla="*/ 0 h 2068374"/>
              <a:gd name="connsiteX2" fmla="*/ 2425148 w 2425148"/>
              <a:gd name="connsiteY2" fmla="*/ 2068374 h 2068374"/>
              <a:gd name="connsiteX3" fmla="*/ 0 w 2425148"/>
              <a:gd name="connsiteY3" fmla="*/ 2068374 h 2068374"/>
            </a:gdLst>
            <a:ahLst/>
            <a:cxnLst>
              <a:cxn ang="0">
                <a:pos x="connsiteX0" y="connsiteY0"/>
              </a:cxn>
              <a:cxn ang="0">
                <a:pos x="connsiteX1" y="connsiteY1"/>
              </a:cxn>
              <a:cxn ang="0">
                <a:pos x="connsiteX2" y="connsiteY2"/>
              </a:cxn>
              <a:cxn ang="0">
                <a:pos x="connsiteX3" y="connsiteY3"/>
              </a:cxn>
            </a:cxnLst>
            <a:rect l="l" t="t" r="r" b="b"/>
            <a:pathLst>
              <a:path w="2425148" h="2068374">
                <a:moveTo>
                  <a:pt x="0" y="0"/>
                </a:moveTo>
                <a:lnTo>
                  <a:pt x="2425148" y="0"/>
                </a:lnTo>
                <a:lnTo>
                  <a:pt x="2425148" y="2068374"/>
                </a:lnTo>
                <a:lnTo>
                  <a:pt x="0" y="2068374"/>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079682231"/>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829_Title Slide">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07E545B5-DE82-4EF5-A249-DFBB5DBD4E3F}"/>
              </a:ext>
            </a:extLst>
          </p:cNvPr>
          <p:cNvSpPr>
            <a:spLocks noGrp="1"/>
          </p:cNvSpPr>
          <p:nvPr>
            <p:ph type="pic" sz="quarter" idx="243" hasCustomPrompt="1"/>
          </p:nvPr>
        </p:nvSpPr>
        <p:spPr>
          <a:xfrm>
            <a:off x="4372996" y="2177385"/>
            <a:ext cx="3446009" cy="2418670"/>
          </a:xfrm>
          <a:custGeom>
            <a:avLst/>
            <a:gdLst>
              <a:gd name="connsiteX0" fmla="*/ 0 w 3446009"/>
              <a:gd name="connsiteY0" fmla="*/ 0 h 2418670"/>
              <a:gd name="connsiteX1" fmla="*/ 3446009 w 3446009"/>
              <a:gd name="connsiteY1" fmla="*/ 0 h 2418670"/>
              <a:gd name="connsiteX2" fmla="*/ 3446009 w 3446009"/>
              <a:gd name="connsiteY2" fmla="*/ 2418670 h 2418670"/>
              <a:gd name="connsiteX3" fmla="*/ 0 w 3446009"/>
              <a:gd name="connsiteY3" fmla="*/ 2418670 h 2418670"/>
            </a:gdLst>
            <a:ahLst/>
            <a:cxnLst>
              <a:cxn ang="0">
                <a:pos x="connsiteX0" y="connsiteY0"/>
              </a:cxn>
              <a:cxn ang="0">
                <a:pos x="connsiteX1" y="connsiteY1"/>
              </a:cxn>
              <a:cxn ang="0">
                <a:pos x="connsiteX2" y="connsiteY2"/>
              </a:cxn>
              <a:cxn ang="0">
                <a:pos x="connsiteX3" y="connsiteY3"/>
              </a:cxn>
            </a:cxnLst>
            <a:rect l="l" t="t" r="r" b="b"/>
            <a:pathLst>
              <a:path w="3446009" h="2418670">
                <a:moveTo>
                  <a:pt x="0" y="0"/>
                </a:moveTo>
                <a:lnTo>
                  <a:pt x="3446009" y="0"/>
                </a:lnTo>
                <a:lnTo>
                  <a:pt x="3446009" y="2418670"/>
                </a:lnTo>
                <a:lnTo>
                  <a:pt x="0" y="2418670"/>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A7E9D0FD-C430-4F94-804D-16BD81983E03}"/>
              </a:ext>
            </a:extLst>
          </p:cNvPr>
          <p:cNvSpPr>
            <a:spLocks noGrp="1"/>
          </p:cNvSpPr>
          <p:nvPr>
            <p:ph type="pic" sz="quarter" idx="242" hasCustomPrompt="1"/>
          </p:nvPr>
        </p:nvSpPr>
        <p:spPr>
          <a:xfrm>
            <a:off x="802481" y="2177385"/>
            <a:ext cx="3446009" cy="2418670"/>
          </a:xfrm>
          <a:custGeom>
            <a:avLst/>
            <a:gdLst>
              <a:gd name="connsiteX0" fmla="*/ 0 w 3446009"/>
              <a:gd name="connsiteY0" fmla="*/ 0 h 2418670"/>
              <a:gd name="connsiteX1" fmla="*/ 3446009 w 3446009"/>
              <a:gd name="connsiteY1" fmla="*/ 0 h 2418670"/>
              <a:gd name="connsiteX2" fmla="*/ 3446009 w 3446009"/>
              <a:gd name="connsiteY2" fmla="*/ 2418670 h 2418670"/>
              <a:gd name="connsiteX3" fmla="*/ 0 w 3446009"/>
              <a:gd name="connsiteY3" fmla="*/ 2418670 h 2418670"/>
            </a:gdLst>
            <a:ahLst/>
            <a:cxnLst>
              <a:cxn ang="0">
                <a:pos x="connsiteX0" y="connsiteY0"/>
              </a:cxn>
              <a:cxn ang="0">
                <a:pos x="connsiteX1" y="connsiteY1"/>
              </a:cxn>
              <a:cxn ang="0">
                <a:pos x="connsiteX2" y="connsiteY2"/>
              </a:cxn>
              <a:cxn ang="0">
                <a:pos x="connsiteX3" y="connsiteY3"/>
              </a:cxn>
            </a:cxnLst>
            <a:rect l="l" t="t" r="r" b="b"/>
            <a:pathLst>
              <a:path w="3446009" h="2418670">
                <a:moveTo>
                  <a:pt x="0" y="0"/>
                </a:moveTo>
                <a:lnTo>
                  <a:pt x="3446009" y="0"/>
                </a:lnTo>
                <a:lnTo>
                  <a:pt x="3446009" y="2418670"/>
                </a:lnTo>
                <a:lnTo>
                  <a:pt x="0" y="2418670"/>
                </a:ln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558B0633-3CA8-4DA4-957C-60D627256950}"/>
              </a:ext>
            </a:extLst>
          </p:cNvPr>
          <p:cNvSpPr>
            <a:spLocks noGrp="1"/>
          </p:cNvSpPr>
          <p:nvPr>
            <p:ph type="pic" sz="quarter" idx="241" hasCustomPrompt="1"/>
          </p:nvPr>
        </p:nvSpPr>
        <p:spPr>
          <a:xfrm>
            <a:off x="7943509" y="2177385"/>
            <a:ext cx="3446009" cy="2418670"/>
          </a:xfrm>
          <a:custGeom>
            <a:avLst/>
            <a:gdLst>
              <a:gd name="connsiteX0" fmla="*/ 0 w 3446009"/>
              <a:gd name="connsiteY0" fmla="*/ 0 h 2418670"/>
              <a:gd name="connsiteX1" fmla="*/ 3446009 w 3446009"/>
              <a:gd name="connsiteY1" fmla="*/ 0 h 2418670"/>
              <a:gd name="connsiteX2" fmla="*/ 3446009 w 3446009"/>
              <a:gd name="connsiteY2" fmla="*/ 2418670 h 2418670"/>
              <a:gd name="connsiteX3" fmla="*/ 0 w 3446009"/>
              <a:gd name="connsiteY3" fmla="*/ 2418670 h 2418670"/>
            </a:gdLst>
            <a:ahLst/>
            <a:cxnLst>
              <a:cxn ang="0">
                <a:pos x="connsiteX0" y="connsiteY0"/>
              </a:cxn>
              <a:cxn ang="0">
                <a:pos x="connsiteX1" y="connsiteY1"/>
              </a:cxn>
              <a:cxn ang="0">
                <a:pos x="connsiteX2" y="connsiteY2"/>
              </a:cxn>
              <a:cxn ang="0">
                <a:pos x="connsiteX3" y="connsiteY3"/>
              </a:cxn>
            </a:cxnLst>
            <a:rect l="l" t="t" r="r" b="b"/>
            <a:pathLst>
              <a:path w="3446009" h="2418670">
                <a:moveTo>
                  <a:pt x="0" y="0"/>
                </a:moveTo>
                <a:lnTo>
                  <a:pt x="3446009" y="0"/>
                </a:lnTo>
                <a:lnTo>
                  <a:pt x="3446009" y="2418670"/>
                </a:lnTo>
                <a:lnTo>
                  <a:pt x="0" y="241867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561950275"/>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830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5482FFF2-B051-4923-A0C4-FE2DDEA71D49}"/>
              </a:ext>
            </a:extLst>
          </p:cNvPr>
          <p:cNvSpPr>
            <a:spLocks noGrp="1"/>
          </p:cNvSpPr>
          <p:nvPr>
            <p:ph type="pic" sz="quarter" idx="243" hasCustomPrompt="1"/>
          </p:nvPr>
        </p:nvSpPr>
        <p:spPr>
          <a:xfrm>
            <a:off x="785194" y="2343010"/>
            <a:ext cx="5784573" cy="3661743"/>
          </a:xfrm>
          <a:custGeom>
            <a:avLst/>
            <a:gdLst>
              <a:gd name="connsiteX0" fmla="*/ 5466521 w 5784573"/>
              <a:gd name="connsiteY0" fmla="*/ 533400 h 3661743"/>
              <a:gd name="connsiteX1" fmla="*/ 5784573 w 5784573"/>
              <a:gd name="connsiteY1" fmla="*/ 533400 h 3661743"/>
              <a:gd name="connsiteX2" fmla="*/ 5784573 w 5784573"/>
              <a:gd name="connsiteY2" fmla="*/ 3661741 h 3661743"/>
              <a:gd name="connsiteX3" fmla="*/ 5466521 w 5784573"/>
              <a:gd name="connsiteY3" fmla="*/ 3661741 h 3661743"/>
              <a:gd name="connsiteX4" fmla="*/ 4555433 w 5784573"/>
              <a:gd name="connsiteY4" fmla="*/ 533400 h 3661743"/>
              <a:gd name="connsiteX5" fmla="*/ 4873485 w 5784573"/>
              <a:gd name="connsiteY5" fmla="*/ 533400 h 3661743"/>
              <a:gd name="connsiteX6" fmla="*/ 4873485 w 5784573"/>
              <a:gd name="connsiteY6" fmla="*/ 3661741 h 3661743"/>
              <a:gd name="connsiteX7" fmla="*/ 4555433 w 5784573"/>
              <a:gd name="connsiteY7" fmla="*/ 3661741 h 3661743"/>
              <a:gd name="connsiteX8" fmla="*/ 3644345 w 5784573"/>
              <a:gd name="connsiteY8" fmla="*/ 533399 h 3661743"/>
              <a:gd name="connsiteX9" fmla="*/ 3962397 w 5784573"/>
              <a:gd name="connsiteY9" fmla="*/ 533399 h 3661743"/>
              <a:gd name="connsiteX10" fmla="*/ 3962397 w 5784573"/>
              <a:gd name="connsiteY10" fmla="*/ 3661741 h 3661743"/>
              <a:gd name="connsiteX11" fmla="*/ 3644345 w 5784573"/>
              <a:gd name="connsiteY11" fmla="*/ 3661741 h 3661743"/>
              <a:gd name="connsiteX12" fmla="*/ 2277719 w 5784573"/>
              <a:gd name="connsiteY12" fmla="*/ 2 h 3661743"/>
              <a:gd name="connsiteX13" fmla="*/ 2595771 w 5784573"/>
              <a:gd name="connsiteY13" fmla="*/ 2 h 3661743"/>
              <a:gd name="connsiteX14" fmla="*/ 2595771 w 5784573"/>
              <a:gd name="connsiteY14" fmla="*/ 3128344 h 3661743"/>
              <a:gd name="connsiteX15" fmla="*/ 2277719 w 5784573"/>
              <a:gd name="connsiteY15" fmla="*/ 3128344 h 3661743"/>
              <a:gd name="connsiteX16" fmla="*/ 1366631 w 5784573"/>
              <a:gd name="connsiteY16" fmla="*/ 2 h 3661743"/>
              <a:gd name="connsiteX17" fmla="*/ 1684683 w 5784573"/>
              <a:gd name="connsiteY17" fmla="*/ 2 h 3661743"/>
              <a:gd name="connsiteX18" fmla="*/ 1684683 w 5784573"/>
              <a:gd name="connsiteY18" fmla="*/ 3128343 h 3661743"/>
              <a:gd name="connsiteX19" fmla="*/ 1366631 w 5784573"/>
              <a:gd name="connsiteY19" fmla="*/ 3128343 h 3661743"/>
              <a:gd name="connsiteX20" fmla="*/ 911087 w 5784573"/>
              <a:gd name="connsiteY20" fmla="*/ 2 h 3661743"/>
              <a:gd name="connsiteX21" fmla="*/ 1229140 w 5784573"/>
              <a:gd name="connsiteY21" fmla="*/ 2 h 3661743"/>
              <a:gd name="connsiteX22" fmla="*/ 1229140 w 5784573"/>
              <a:gd name="connsiteY22" fmla="*/ 3661743 h 3661743"/>
              <a:gd name="connsiteX23" fmla="*/ 911087 w 5784573"/>
              <a:gd name="connsiteY23" fmla="*/ 3661743 h 3661743"/>
              <a:gd name="connsiteX24" fmla="*/ 455544 w 5784573"/>
              <a:gd name="connsiteY24" fmla="*/ 2 h 3661743"/>
              <a:gd name="connsiteX25" fmla="*/ 773595 w 5784573"/>
              <a:gd name="connsiteY25" fmla="*/ 2 h 3661743"/>
              <a:gd name="connsiteX26" fmla="*/ 773595 w 5784573"/>
              <a:gd name="connsiteY26" fmla="*/ 3128343 h 3661743"/>
              <a:gd name="connsiteX27" fmla="*/ 455544 w 5784573"/>
              <a:gd name="connsiteY27" fmla="*/ 3128343 h 3661743"/>
              <a:gd name="connsiteX28" fmla="*/ 0 w 5784573"/>
              <a:gd name="connsiteY28" fmla="*/ 2 h 3661743"/>
              <a:gd name="connsiteX29" fmla="*/ 318051 w 5784573"/>
              <a:gd name="connsiteY29" fmla="*/ 2 h 3661743"/>
              <a:gd name="connsiteX30" fmla="*/ 318051 w 5784573"/>
              <a:gd name="connsiteY30" fmla="*/ 3661743 h 3661743"/>
              <a:gd name="connsiteX31" fmla="*/ 0 w 5784573"/>
              <a:gd name="connsiteY31" fmla="*/ 3661743 h 3661743"/>
              <a:gd name="connsiteX32" fmla="*/ 4099889 w 5784573"/>
              <a:gd name="connsiteY32" fmla="*/ 1 h 3661743"/>
              <a:gd name="connsiteX33" fmla="*/ 4417941 w 5784573"/>
              <a:gd name="connsiteY33" fmla="*/ 1 h 3661743"/>
              <a:gd name="connsiteX34" fmla="*/ 4417941 w 5784573"/>
              <a:gd name="connsiteY34" fmla="*/ 3661742 h 3661743"/>
              <a:gd name="connsiteX35" fmla="*/ 4099889 w 5784573"/>
              <a:gd name="connsiteY35" fmla="*/ 3661742 h 3661743"/>
              <a:gd name="connsiteX36" fmla="*/ 3188803 w 5784573"/>
              <a:gd name="connsiteY36" fmla="*/ 1 h 3661743"/>
              <a:gd name="connsiteX37" fmla="*/ 3506855 w 5784573"/>
              <a:gd name="connsiteY37" fmla="*/ 1 h 3661743"/>
              <a:gd name="connsiteX38" fmla="*/ 3506855 w 5784573"/>
              <a:gd name="connsiteY38" fmla="*/ 3661742 h 3661743"/>
              <a:gd name="connsiteX39" fmla="*/ 3188803 w 5784573"/>
              <a:gd name="connsiteY39" fmla="*/ 3661742 h 3661743"/>
              <a:gd name="connsiteX40" fmla="*/ 2733261 w 5784573"/>
              <a:gd name="connsiteY40" fmla="*/ 1 h 3661743"/>
              <a:gd name="connsiteX41" fmla="*/ 3051313 w 5784573"/>
              <a:gd name="connsiteY41" fmla="*/ 1 h 3661743"/>
              <a:gd name="connsiteX42" fmla="*/ 3051313 w 5784573"/>
              <a:gd name="connsiteY42" fmla="*/ 3661742 h 3661743"/>
              <a:gd name="connsiteX43" fmla="*/ 2733261 w 5784573"/>
              <a:gd name="connsiteY43" fmla="*/ 3661742 h 3661743"/>
              <a:gd name="connsiteX44" fmla="*/ 1822175 w 5784573"/>
              <a:gd name="connsiteY44" fmla="*/ 1 h 3661743"/>
              <a:gd name="connsiteX45" fmla="*/ 2140227 w 5784573"/>
              <a:gd name="connsiteY45" fmla="*/ 1 h 3661743"/>
              <a:gd name="connsiteX46" fmla="*/ 2140227 w 5784573"/>
              <a:gd name="connsiteY46" fmla="*/ 3661742 h 3661743"/>
              <a:gd name="connsiteX47" fmla="*/ 1822175 w 5784573"/>
              <a:gd name="connsiteY47" fmla="*/ 3661742 h 3661743"/>
              <a:gd name="connsiteX48" fmla="*/ 5010977 w 5784573"/>
              <a:gd name="connsiteY48" fmla="*/ 0 h 3661743"/>
              <a:gd name="connsiteX49" fmla="*/ 5329029 w 5784573"/>
              <a:gd name="connsiteY49" fmla="*/ 0 h 3661743"/>
              <a:gd name="connsiteX50" fmla="*/ 5329029 w 5784573"/>
              <a:gd name="connsiteY50" fmla="*/ 3661741 h 3661743"/>
              <a:gd name="connsiteX51" fmla="*/ 5010977 w 5784573"/>
              <a:gd name="connsiteY51" fmla="*/ 3661741 h 366174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5784573" h="3661743">
                <a:moveTo>
                  <a:pt x="5466521" y="533400"/>
                </a:moveTo>
                <a:lnTo>
                  <a:pt x="5784573" y="533400"/>
                </a:lnTo>
                <a:lnTo>
                  <a:pt x="5784573" y="3661741"/>
                </a:lnTo>
                <a:lnTo>
                  <a:pt x="5466521" y="3661741"/>
                </a:lnTo>
                <a:close/>
                <a:moveTo>
                  <a:pt x="4555433" y="533400"/>
                </a:moveTo>
                <a:lnTo>
                  <a:pt x="4873485" y="533400"/>
                </a:lnTo>
                <a:lnTo>
                  <a:pt x="4873485" y="3661741"/>
                </a:lnTo>
                <a:lnTo>
                  <a:pt x="4555433" y="3661741"/>
                </a:lnTo>
                <a:close/>
                <a:moveTo>
                  <a:pt x="3644345" y="533399"/>
                </a:moveTo>
                <a:lnTo>
                  <a:pt x="3962397" y="533399"/>
                </a:lnTo>
                <a:lnTo>
                  <a:pt x="3962397" y="3661741"/>
                </a:lnTo>
                <a:lnTo>
                  <a:pt x="3644345" y="3661741"/>
                </a:lnTo>
                <a:close/>
                <a:moveTo>
                  <a:pt x="2277719" y="2"/>
                </a:moveTo>
                <a:lnTo>
                  <a:pt x="2595771" y="2"/>
                </a:lnTo>
                <a:lnTo>
                  <a:pt x="2595771" y="3128344"/>
                </a:lnTo>
                <a:lnTo>
                  <a:pt x="2277719" y="3128344"/>
                </a:lnTo>
                <a:close/>
                <a:moveTo>
                  <a:pt x="1366631" y="2"/>
                </a:moveTo>
                <a:lnTo>
                  <a:pt x="1684683" y="2"/>
                </a:lnTo>
                <a:lnTo>
                  <a:pt x="1684683" y="3128343"/>
                </a:lnTo>
                <a:lnTo>
                  <a:pt x="1366631" y="3128343"/>
                </a:lnTo>
                <a:close/>
                <a:moveTo>
                  <a:pt x="911087" y="2"/>
                </a:moveTo>
                <a:lnTo>
                  <a:pt x="1229140" y="2"/>
                </a:lnTo>
                <a:lnTo>
                  <a:pt x="1229140" y="3661743"/>
                </a:lnTo>
                <a:lnTo>
                  <a:pt x="911087" y="3661743"/>
                </a:lnTo>
                <a:close/>
                <a:moveTo>
                  <a:pt x="455544" y="2"/>
                </a:moveTo>
                <a:lnTo>
                  <a:pt x="773595" y="2"/>
                </a:lnTo>
                <a:lnTo>
                  <a:pt x="773595" y="3128343"/>
                </a:lnTo>
                <a:lnTo>
                  <a:pt x="455544" y="3128343"/>
                </a:lnTo>
                <a:close/>
                <a:moveTo>
                  <a:pt x="0" y="2"/>
                </a:moveTo>
                <a:lnTo>
                  <a:pt x="318051" y="2"/>
                </a:lnTo>
                <a:lnTo>
                  <a:pt x="318051" y="3661743"/>
                </a:lnTo>
                <a:lnTo>
                  <a:pt x="0" y="3661743"/>
                </a:lnTo>
                <a:close/>
                <a:moveTo>
                  <a:pt x="4099889" y="1"/>
                </a:moveTo>
                <a:lnTo>
                  <a:pt x="4417941" y="1"/>
                </a:lnTo>
                <a:lnTo>
                  <a:pt x="4417941" y="3661742"/>
                </a:lnTo>
                <a:lnTo>
                  <a:pt x="4099889" y="3661742"/>
                </a:lnTo>
                <a:close/>
                <a:moveTo>
                  <a:pt x="3188803" y="1"/>
                </a:moveTo>
                <a:lnTo>
                  <a:pt x="3506855" y="1"/>
                </a:lnTo>
                <a:lnTo>
                  <a:pt x="3506855" y="3661742"/>
                </a:lnTo>
                <a:lnTo>
                  <a:pt x="3188803" y="3661742"/>
                </a:lnTo>
                <a:close/>
                <a:moveTo>
                  <a:pt x="2733261" y="1"/>
                </a:moveTo>
                <a:lnTo>
                  <a:pt x="3051313" y="1"/>
                </a:lnTo>
                <a:lnTo>
                  <a:pt x="3051313" y="3661742"/>
                </a:lnTo>
                <a:lnTo>
                  <a:pt x="2733261" y="3661742"/>
                </a:lnTo>
                <a:close/>
                <a:moveTo>
                  <a:pt x="1822175" y="1"/>
                </a:moveTo>
                <a:lnTo>
                  <a:pt x="2140227" y="1"/>
                </a:lnTo>
                <a:lnTo>
                  <a:pt x="2140227" y="3661742"/>
                </a:lnTo>
                <a:lnTo>
                  <a:pt x="1822175" y="3661742"/>
                </a:lnTo>
                <a:close/>
                <a:moveTo>
                  <a:pt x="5010977" y="0"/>
                </a:moveTo>
                <a:lnTo>
                  <a:pt x="5329029" y="0"/>
                </a:lnTo>
                <a:lnTo>
                  <a:pt x="5329029" y="3661741"/>
                </a:lnTo>
                <a:lnTo>
                  <a:pt x="5010977" y="3661741"/>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311584732"/>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831_Title Slid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77B49489-5566-4A86-AECE-C726FB027247}"/>
              </a:ext>
            </a:extLst>
          </p:cNvPr>
          <p:cNvSpPr>
            <a:spLocks noGrp="1"/>
          </p:cNvSpPr>
          <p:nvPr>
            <p:ph type="pic" sz="quarter" idx="243" hasCustomPrompt="1"/>
          </p:nvPr>
        </p:nvSpPr>
        <p:spPr>
          <a:xfrm>
            <a:off x="785193" y="4174435"/>
            <a:ext cx="10621617" cy="2027583"/>
          </a:xfrm>
          <a:custGeom>
            <a:avLst/>
            <a:gdLst>
              <a:gd name="connsiteX0" fmla="*/ 0 w 10621617"/>
              <a:gd name="connsiteY0" fmla="*/ 0 h 2027583"/>
              <a:gd name="connsiteX1" fmla="*/ 10621617 w 10621617"/>
              <a:gd name="connsiteY1" fmla="*/ 0 h 2027583"/>
              <a:gd name="connsiteX2" fmla="*/ 10621617 w 10621617"/>
              <a:gd name="connsiteY2" fmla="*/ 2027583 h 2027583"/>
              <a:gd name="connsiteX3" fmla="*/ 0 w 10621617"/>
              <a:gd name="connsiteY3" fmla="*/ 2027583 h 2027583"/>
            </a:gdLst>
            <a:ahLst/>
            <a:cxnLst>
              <a:cxn ang="0">
                <a:pos x="connsiteX0" y="connsiteY0"/>
              </a:cxn>
              <a:cxn ang="0">
                <a:pos x="connsiteX1" y="connsiteY1"/>
              </a:cxn>
              <a:cxn ang="0">
                <a:pos x="connsiteX2" y="connsiteY2"/>
              </a:cxn>
              <a:cxn ang="0">
                <a:pos x="connsiteX3" y="connsiteY3"/>
              </a:cxn>
            </a:cxnLst>
            <a:rect l="l" t="t" r="r" b="b"/>
            <a:pathLst>
              <a:path w="10621617" h="2027583">
                <a:moveTo>
                  <a:pt x="0" y="0"/>
                </a:moveTo>
                <a:lnTo>
                  <a:pt x="10621617" y="0"/>
                </a:lnTo>
                <a:lnTo>
                  <a:pt x="10621617" y="2027583"/>
                </a:lnTo>
                <a:lnTo>
                  <a:pt x="0" y="2027583"/>
                </a:lnTo>
                <a:close/>
              </a:path>
            </a:pathLst>
          </a:custGeom>
        </p:spPr>
        <p:txBody>
          <a:bodyPr wrap="square">
            <a:noAutofit/>
          </a:bodyPr>
          <a:lstStyle>
            <a:lvl1pPr>
              <a:defRPr sz="1200"/>
            </a:lvl1pPr>
          </a:lstStyle>
          <a:p>
            <a:r>
              <a:rPr lang="en-US" dirty="0"/>
              <a:t>Picture</a:t>
            </a:r>
          </a:p>
        </p:txBody>
      </p:sp>
      <p:sp>
        <p:nvSpPr>
          <p:cNvPr id="7" name="Picture Placeholder 6">
            <a:extLst>
              <a:ext uri="{FF2B5EF4-FFF2-40B4-BE49-F238E27FC236}">
                <a16:creationId xmlns:a16="http://schemas.microsoft.com/office/drawing/2014/main" id="{EF4EA755-EDAC-4F43-B667-32E38B97C332}"/>
              </a:ext>
            </a:extLst>
          </p:cNvPr>
          <p:cNvSpPr>
            <a:spLocks noGrp="1"/>
          </p:cNvSpPr>
          <p:nvPr>
            <p:ph type="pic" sz="quarter" idx="242" hasCustomPrompt="1"/>
          </p:nvPr>
        </p:nvSpPr>
        <p:spPr>
          <a:xfrm>
            <a:off x="785192" y="1788009"/>
            <a:ext cx="2548299" cy="2273162"/>
          </a:xfrm>
          <a:custGeom>
            <a:avLst/>
            <a:gdLst>
              <a:gd name="connsiteX0" fmla="*/ 0 w 2548299"/>
              <a:gd name="connsiteY0" fmla="*/ 0 h 2273162"/>
              <a:gd name="connsiteX1" fmla="*/ 2548299 w 2548299"/>
              <a:gd name="connsiteY1" fmla="*/ 0 h 2273162"/>
              <a:gd name="connsiteX2" fmla="*/ 2548299 w 2548299"/>
              <a:gd name="connsiteY2" fmla="*/ 2273162 h 2273162"/>
              <a:gd name="connsiteX3" fmla="*/ 0 w 2548299"/>
              <a:gd name="connsiteY3" fmla="*/ 2273162 h 2273162"/>
            </a:gdLst>
            <a:ahLst/>
            <a:cxnLst>
              <a:cxn ang="0">
                <a:pos x="connsiteX0" y="connsiteY0"/>
              </a:cxn>
              <a:cxn ang="0">
                <a:pos x="connsiteX1" y="connsiteY1"/>
              </a:cxn>
              <a:cxn ang="0">
                <a:pos x="connsiteX2" y="connsiteY2"/>
              </a:cxn>
              <a:cxn ang="0">
                <a:pos x="connsiteX3" y="connsiteY3"/>
              </a:cxn>
            </a:cxnLst>
            <a:rect l="l" t="t" r="r" b="b"/>
            <a:pathLst>
              <a:path w="2548299" h="2273162">
                <a:moveTo>
                  <a:pt x="0" y="0"/>
                </a:moveTo>
                <a:lnTo>
                  <a:pt x="2548299" y="0"/>
                </a:lnTo>
                <a:lnTo>
                  <a:pt x="2548299" y="2273162"/>
                </a:lnTo>
                <a:lnTo>
                  <a:pt x="0" y="227316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631934171"/>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832_Title Slide">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BD070A58-BA12-4FEF-98A6-B370A3A163E5}"/>
              </a:ext>
            </a:extLst>
          </p:cNvPr>
          <p:cNvSpPr>
            <a:spLocks noGrp="1"/>
          </p:cNvSpPr>
          <p:nvPr>
            <p:ph type="pic" sz="quarter" idx="243" hasCustomPrompt="1"/>
          </p:nvPr>
        </p:nvSpPr>
        <p:spPr>
          <a:xfrm>
            <a:off x="4675178" y="1917149"/>
            <a:ext cx="2349736" cy="2090057"/>
          </a:xfrm>
          <a:custGeom>
            <a:avLst/>
            <a:gdLst>
              <a:gd name="connsiteX0" fmla="*/ 0 w 2349736"/>
              <a:gd name="connsiteY0" fmla="*/ 0 h 2090057"/>
              <a:gd name="connsiteX1" fmla="*/ 2349736 w 2349736"/>
              <a:gd name="connsiteY1" fmla="*/ 0 h 2090057"/>
              <a:gd name="connsiteX2" fmla="*/ 2349736 w 2349736"/>
              <a:gd name="connsiteY2" fmla="*/ 2090057 h 2090057"/>
              <a:gd name="connsiteX3" fmla="*/ 0 w 2349736"/>
              <a:gd name="connsiteY3" fmla="*/ 2090057 h 2090057"/>
            </a:gdLst>
            <a:ahLst/>
            <a:cxnLst>
              <a:cxn ang="0">
                <a:pos x="connsiteX0" y="connsiteY0"/>
              </a:cxn>
              <a:cxn ang="0">
                <a:pos x="connsiteX1" y="connsiteY1"/>
              </a:cxn>
              <a:cxn ang="0">
                <a:pos x="connsiteX2" y="connsiteY2"/>
              </a:cxn>
              <a:cxn ang="0">
                <a:pos x="connsiteX3" y="connsiteY3"/>
              </a:cxn>
            </a:cxnLst>
            <a:rect l="l" t="t" r="r" b="b"/>
            <a:pathLst>
              <a:path w="2349736" h="2090057">
                <a:moveTo>
                  <a:pt x="0" y="0"/>
                </a:moveTo>
                <a:lnTo>
                  <a:pt x="2349736" y="0"/>
                </a:lnTo>
                <a:lnTo>
                  <a:pt x="2349736" y="2090057"/>
                </a:lnTo>
                <a:lnTo>
                  <a:pt x="0" y="2090057"/>
                </a:ln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0E300A68-99BC-43F0-9BB5-930624597FD2}"/>
              </a:ext>
            </a:extLst>
          </p:cNvPr>
          <p:cNvSpPr>
            <a:spLocks noGrp="1"/>
          </p:cNvSpPr>
          <p:nvPr>
            <p:ph type="pic" sz="quarter" idx="242" hasCustomPrompt="1"/>
          </p:nvPr>
        </p:nvSpPr>
        <p:spPr>
          <a:xfrm>
            <a:off x="567635" y="1917148"/>
            <a:ext cx="3991114" cy="4453524"/>
          </a:xfrm>
          <a:custGeom>
            <a:avLst/>
            <a:gdLst>
              <a:gd name="connsiteX0" fmla="*/ 0 w 3991114"/>
              <a:gd name="connsiteY0" fmla="*/ 0 h 4453524"/>
              <a:gd name="connsiteX1" fmla="*/ 3991114 w 3991114"/>
              <a:gd name="connsiteY1" fmla="*/ 0 h 4453524"/>
              <a:gd name="connsiteX2" fmla="*/ 3991114 w 3991114"/>
              <a:gd name="connsiteY2" fmla="*/ 4453524 h 4453524"/>
              <a:gd name="connsiteX3" fmla="*/ 0 w 3991114"/>
              <a:gd name="connsiteY3" fmla="*/ 4453524 h 4453524"/>
            </a:gdLst>
            <a:ahLst/>
            <a:cxnLst>
              <a:cxn ang="0">
                <a:pos x="connsiteX0" y="connsiteY0"/>
              </a:cxn>
              <a:cxn ang="0">
                <a:pos x="connsiteX1" y="connsiteY1"/>
              </a:cxn>
              <a:cxn ang="0">
                <a:pos x="connsiteX2" y="connsiteY2"/>
              </a:cxn>
              <a:cxn ang="0">
                <a:pos x="connsiteX3" y="connsiteY3"/>
              </a:cxn>
            </a:cxnLst>
            <a:rect l="l" t="t" r="r" b="b"/>
            <a:pathLst>
              <a:path w="3991114" h="4453524">
                <a:moveTo>
                  <a:pt x="0" y="0"/>
                </a:moveTo>
                <a:lnTo>
                  <a:pt x="3991114" y="0"/>
                </a:lnTo>
                <a:lnTo>
                  <a:pt x="3991114" y="4453524"/>
                </a:lnTo>
                <a:lnTo>
                  <a:pt x="0" y="4453524"/>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52D1EB53-4DB6-4BBF-94C1-95CB7C249378}"/>
              </a:ext>
            </a:extLst>
          </p:cNvPr>
          <p:cNvSpPr>
            <a:spLocks noGrp="1"/>
          </p:cNvSpPr>
          <p:nvPr>
            <p:ph type="pic" sz="quarter" idx="244" hasCustomPrompt="1"/>
          </p:nvPr>
        </p:nvSpPr>
        <p:spPr>
          <a:xfrm>
            <a:off x="4675178" y="4150848"/>
            <a:ext cx="2349736" cy="2219825"/>
          </a:xfrm>
          <a:custGeom>
            <a:avLst/>
            <a:gdLst>
              <a:gd name="connsiteX0" fmla="*/ 0 w 2349736"/>
              <a:gd name="connsiteY0" fmla="*/ 0 h 2219825"/>
              <a:gd name="connsiteX1" fmla="*/ 2349736 w 2349736"/>
              <a:gd name="connsiteY1" fmla="*/ 0 h 2219825"/>
              <a:gd name="connsiteX2" fmla="*/ 2349736 w 2349736"/>
              <a:gd name="connsiteY2" fmla="*/ 2219825 h 2219825"/>
              <a:gd name="connsiteX3" fmla="*/ 0 w 2349736"/>
              <a:gd name="connsiteY3" fmla="*/ 2219825 h 2219825"/>
            </a:gdLst>
            <a:ahLst/>
            <a:cxnLst>
              <a:cxn ang="0">
                <a:pos x="connsiteX0" y="connsiteY0"/>
              </a:cxn>
              <a:cxn ang="0">
                <a:pos x="connsiteX1" y="connsiteY1"/>
              </a:cxn>
              <a:cxn ang="0">
                <a:pos x="connsiteX2" y="connsiteY2"/>
              </a:cxn>
              <a:cxn ang="0">
                <a:pos x="connsiteX3" y="connsiteY3"/>
              </a:cxn>
            </a:cxnLst>
            <a:rect l="l" t="t" r="r" b="b"/>
            <a:pathLst>
              <a:path w="2349736" h="2219825">
                <a:moveTo>
                  <a:pt x="0" y="0"/>
                </a:moveTo>
                <a:lnTo>
                  <a:pt x="2349736" y="0"/>
                </a:lnTo>
                <a:lnTo>
                  <a:pt x="2349736" y="2219825"/>
                </a:lnTo>
                <a:lnTo>
                  <a:pt x="0" y="2219825"/>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854450584"/>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833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25B7FC5A-DDFF-4A9E-BEE1-A03772808512}"/>
              </a:ext>
            </a:extLst>
          </p:cNvPr>
          <p:cNvSpPr>
            <a:spLocks noGrp="1"/>
          </p:cNvSpPr>
          <p:nvPr>
            <p:ph type="pic" sz="quarter" idx="242" hasCustomPrompt="1"/>
          </p:nvPr>
        </p:nvSpPr>
        <p:spPr>
          <a:xfrm>
            <a:off x="705679" y="1814514"/>
            <a:ext cx="8862392" cy="2585209"/>
          </a:xfrm>
          <a:custGeom>
            <a:avLst/>
            <a:gdLst>
              <a:gd name="connsiteX0" fmla="*/ 6467062 w 8862392"/>
              <a:gd name="connsiteY0" fmla="*/ 0 h 2585209"/>
              <a:gd name="connsiteX1" fmla="*/ 8862392 w 8862392"/>
              <a:gd name="connsiteY1" fmla="*/ 0 h 2585209"/>
              <a:gd name="connsiteX2" fmla="*/ 8862392 w 8862392"/>
              <a:gd name="connsiteY2" fmla="*/ 2585209 h 2585209"/>
              <a:gd name="connsiteX3" fmla="*/ 6467062 w 8862392"/>
              <a:gd name="connsiteY3" fmla="*/ 2585209 h 2585209"/>
              <a:gd name="connsiteX4" fmla="*/ 3949148 w 8862392"/>
              <a:gd name="connsiteY4" fmla="*/ 0 h 2585209"/>
              <a:gd name="connsiteX5" fmla="*/ 6344478 w 8862392"/>
              <a:gd name="connsiteY5" fmla="*/ 0 h 2585209"/>
              <a:gd name="connsiteX6" fmla="*/ 6344478 w 8862392"/>
              <a:gd name="connsiteY6" fmla="*/ 2585209 h 2585209"/>
              <a:gd name="connsiteX7" fmla="*/ 3949148 w 8862392"/>
              <a:gd name="connsiteY7" fmla="*/ 2585209 h 2585209"/>
              <a:gd name="connsiteX8" fmla="*/ 0 w 8862392"/>
              <a:gd name="connsiteY8" fmla="*/ 0 h 2585209"/>
              <a:gd name="connsiteX9" fmla="*/ 3826564 w 8862392"/>
              <a:gd name="connsiteY9" fmla="*/ 0 h 2585209"/>
              <a:gd name="connsiteX10" fmla="*/ 3826564 w 8862392"/>
              <a:gd name="connsiteY10" fmla="*/ 2585209 h 2585209"/>
              <a:gd name="connsiteX11" fmla="*/ 0 w 8862392"/>
              <a:gd name="connsiteY11" fmla="*/ 2585209 h 258520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8862392" h="2585209">
                <a:moveTo>
                  <a:pt x="6467062" y="0"/>
                </a:moveTo>
                <a:lnTo>
                  <a:pt x="8862392" y="0"/>
                </a:lnTo>
                <a:lnTo>
                  <a:pt x="8862392" y="2585209"/>
                </a:lnTo>
                <a:lnTo>
                  <a:pt x="6467062" y="2585209"/>
                </a:lnTo>
                <a:close/>
                <a:moveTo>
                  <a:pt x="3949148" y="0"/>
                </a:moveTo>
                <a:lnTo>
                  <a:pt x="6344478" y="0"/>
                </a:lnTo>
                <a:lnTo>
                  <a:pt x="6344478" y="2585209"/>
                </a:lnTo>
                <a:lnTo>
                  <a:pt x="3949148" y="2585209"/>
                </a:lnTo>
                <a:close/>
                <a:moveTo>
                  <a:pt x="0" y="0"/>
                </a:moveTo>
                <a:lnTo>
                  <a:pt x="3826564" y="0"/>
                </a:lnTo>
                <a:lnTo>
                  <a:pt x="3826564" y="2585209"/>
                </a:lnTo>
                <a:lnTo>
                  <a:pt x="0" y="2585209"/>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8982AD69-8BE4-4E63-98F9-66ABFC2A146A}"/>
              </a:ext>
            </a:extLst>
          </p:cNvPr>
          <p:cNvSpPr>
            <a:spLocks noGrp="1"/>
          </p:cNvSpPr>
          <p:nvPr>
            <p:ph type="pic" sz="quarter" idx="244" hasCustomPrompt="1"/>
          </p:nvPr>
        </p:nvSpPr>
        <p:spPr>
          <a:xfrm>
            <a:off x="9690654" y="1814513"/>
            <a:ext cx="2501345" cy="4241731"/>
          </a:xfrm>
          <a:custGeom>
            <a:avLst/>
            <a:gdLst>
              <a:gd name="connsiteX0" fmla="*/ 0 w 2501345"/>
              <a:gd name="connsiteY0" fmla="*/ 0 h 4241731"/>
              <a:gd name="connsiteX1" fmla="*/ 2501345 w 2501345"/>
              <a:gd name="connsiteY1" fmla="*/ 0 h 4241731"/>
              <a:gd name="connsiteX2" fmla="*/ 2501345 w 2501345"/>
              <a:gd name="connsiteY2" fmla="*/ 4241731 h 4241731"/>
              <a:gd name="connsiteX3" fmla="*/ 0 w 2501345"/>
              <a:gd name="connsiteY3" fmla="*/ 4241731 h 4241731"/>
            </a:gdLst>
            <a:ahLst/>
            <a:cxnLst>
              <a:cxn ang="0">
                <a:pos x="connsiteX0" y="connsiteY0"/>
              </a:cxn>
              <a:cxn ang="0">
                <a:pos x="connsiteX1" y="connsiteY1"/>
              </a:cxn>
              <a:cxn ang="0">
                <a:pos x="connsiteX2" y="connsiteY2"/>
              </a:cxn>
              <a:cxn ang="0">
                <a:pos x="connsiteX3" y="connsiteY3"/>
              </a:cxn>
            </a:cxnLst>
            <a:rect l="l" t="t" r="r" b="b"/>
            <a:pathLst>
              <a:path w="2501345" h="4241731">
                <a:moveTo>
                  <a:pt x="0" y="0"/>
                </a:moveTo>
                <a:lnTo>
                  <a:pt x="2501345" y="0"/>
                </a:lnTo>
                <a:lnTo>
                  <a:pt x="2501345" y="4241731"/>
                </a:lnTo>
                <a:lnTo>
                  <a:pt x="0" y="4241731"/>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476558588"/>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834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244B15CB-A891-4DCF-ACDB-4D12DC85FAB9}"/>
              </a:ext>
            </a:extLst>
          </p:cNvPr>
          <p:cNvSpPr>
            <a:spLocks noGrp="1"/>
          </p:cNvSpPr>
          <p:nvPr>
            <p:ph type="pic" sz="quarter" idx="242" hasCustomPrompt="1"/>
          </p:nvPr>
        </p:nvSpPr>
        <p:spPr>
          <a:xfrm>
            <a:off x="2108784" y="1585687"/>
            <a:ext cx="3599542" cy="3599542"/>
          </a:xfrm>
          <a:custGeom>
            <a:avLst/>
            <a:gdLst>
              <a:gd name="connsiteX0" fmla="*/ 1799771 w 3599542"/>
              <a:gd name="connsiteY0" fmla="*/ 0 h 3599542"/>
              <a:gd name="connsiteX1" fmla="*/ 3599542 w 3599542"/>
              <a:gd name="connsiteY1" fmla="*/ 1799771 h 3599542"/>
              <a:gd name="connsiteX2" fmla="*/ 1799771 w 3599542"/>
              <a:gd name="connsiteY2" fmla="*/ 3599542 h 3599542"/>
              <a:gd name="connsiteX3" fmla="*/ 0 w 3599542"/>
              <a:gd name="connsiteY3" fmla="*/ 1799771 h 3599542"/>
              <a:gd name="connsiteX4" fmla="*/ 1799771 w 3599542"/>
              <a:gd name="connsiteY4" fmla="*/ 0 h 359954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599542" h="3599542">
                <a:moveTo>
                  <a:pt x="1799771" y="0"/>
                </a:moveTo>
                <a:cubicBezTo>
                  <a:pt x="2793757" y="0"/>
                  <a:pt x="3599542" y="805785"/>
                  <a:pt x="3599542" y="1799771"/>
                </a:cubicBezTo>
                <a:cubicBezTo>
                  <a:pt x="3599542" y="2793757"/>
                  <a:pt x="2793757" y="3599542"/>
                  <a:pt x="1799771" y="3599542"/>
                </a:cubicBezTo>
                <a:cubicBezTo>
                  <a:pt x="805785" y="3599542"/>
                  <a:pt x="0" y="2793757"/>
                  <a:pt x="0" y="1799771"/>
                </a:cubicBezTo>
                <a:cubicBezTo>
                  <a:pt x="0" y="805785"/>
                  <a:pt x="805785" y="0"/>
                  <a:pt x="1799771" y="0"/>
                </a:cubicBezTo>
                <a:close/>
              </a:path>
            </a:pathLst>
          </a:custGeom>
        </p:spPr>
        <p:txBody>
          <a:bodyPr wrap="square">
            <a:noAutofit/>
          </a:bodyPr>
          <a:lstStyle>
            <a:lvl1pPr>
              <a:defRPr sz="1200"/>
            </a:lvl1pPr>
          </a:lstStyle>
          <a:p>
            <a:r>
              <a:rPr lang="en-US" dirty="0"/>
              <a:t>Picture</a:t>
            </a:r>
          </a:p>
        </p:txBody>
      </p:sp>
      <p:sp>
        <p:nvSpPr>
          <p:cNvPr id="8" name="Picture Placeholder 7">
            <a:extLst>
              <a:ext uri="{FF2B5EF4-FFF2-40B4-BE49-F238E27FC236}">
                <a16:creationId xmlns:a16="http://schemas.microsoft.com/office/drawing/2014/main" id="{057FF3B0-5758-482D-B9AB-401ED601F150}"/>
              </a:ext>
            </a:extLst>
          </p:cNvPr>
          <p:cNvSpPr>
            <a:spLocks noGrp="1"/>
          </p:cNvSpPr>
          <p:nvPr>
            <p:ph type="pic" sz="quarter" idx="244" hasCustomPrompt="1"/>
          </p:nvPr>
        </p:nvSpPr>
        <p:spPr>
          <a:xfrm>
            <a:off x="6483675" y="1585687"/>
            <a:ext cx="3599542" cy="3599542"/>
          </a:xfrm>
          <a:custGeom>
            <a:avLst/>
            <a:gdLst>
              <a:gd name="connsiteX0" fmla="*/ 1799771 w 3599542"/>
              <a:gd name="connsiteY0" fmla="*/ 0 h 3599542"/>
              <a:gd name="connsiteX1" fmla="*/ 3599542 w 3599542"/>
              <a:gd name="connsiteY1" fmla="*/ 1799771 h 3599542"/>
              <a:gd name="connsiteX2" fmla="*/ 1799771 w 3599542"/>
              <a:gd name="connsiteY2" fmla="*/ 3599542 h 3599542"/>
              <a:gd name="connsiteX3" fmla="*/ 0 w 3599542"/>
              <a:gd name="connsiteY3" fmla="*/ 1799771 h 3599542"/>
              <a:gd name="connsiteX4" fmla="*/ 1799771 w 3599542"/>
              <a:gd name="connsiteY4" fmla="*/ 0 h 359954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599542" h="3599542">
                <a:moveTo>
                  <a:pt x="1799771" y="0"/>
                </a:moveTo>
                <a:cubicBezTo>
                  <a:pt x="2793757" y="0"/>
                  <a:pt x="3599542" y="805785"/>
                  <a:pt x="3599542" y="1799771"/>
                </a:cubicBezTo>
                <a:cubicBezTo>
                  <a:pt x="3599542" y="2793757"/>
                  <a:pt x="2793757" y="3599542"/>
                  <a:pt x="1799771" y="3599542"/>
                </a:cubicBezTo>
                <a:cubicBezTo>
                  <a:pt x="805785" y="3599542"/>
                  <a:pt x="0" y="2793757"/>
                  <a:pt x="0" y="1799771"/>
                </a:cubicBezTo>
                <a:cubicBezTo>
                  <a:pt x="0" y="805785"/>
                  <a:pt x="805785" y="0"/>
                  <a:pt x="1799771"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593119028"/>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835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BC97A681-E215-4E6B-94B1-AB774CC015BD}"/>
              </a:ext>
            </a:extLst>
          </p:cNvPr>
          <p:cNvSpPr>
            <a:spLocks noGrp="1"/>
          </p:cNvSpPr>
          <p:nvPr>
            <p:ph type="pic" sz="quarter" idx="244" hasCustomPrompt="1"/>
          </p:nvPr>
        </p:nvSpPr>
        <p:spPr>
          <a:xfrm>
            <a:off x="2118767" y="2663687"/>
            <a:ext cx="2822713" cy="2489857"/>
          </a:xfrm>
          <a:custGeom>
            <a:avLst/>
            <a:gdLst>
              <a:gd name="connsiteX0" fmla="*/ 0 w 2822713"/>
              <a:gd name="connsiteY0" fmla="*/ 0 h 2489857"/>
              <a:gd name="connsiteX1" fmla="*/ 2822713 w 2822713"/>
              <a:gd name="connsiteY1" fmla="*/ 0 h 2489857"/>
              <a:gd name="connsiteX2" fmla="*/ 2822713 w 2822713"/>
              <a:gd name="connsiteY2" fmla="*/ 2489857 h 2489857"/>
              <a:gd name="connsiteX3" fmla="*/ 0 w 2822713"/>
              <a:gd name="connsiteY3" fmla="*/ 2489857 h 2489857"/>
            </a:gdLst>
            <a:ahLst/>
            <a:cxnLst>
              <a:cxn ang="0">
                <a:pos x="connsiteX0" y="connsiteY0"/>
              </a:cxn>
              <a:cxn ang="0">
                <a:pos x="connsiteX1" y="connsiteY1"/>
              </a:cxn>
              <a:cxn ang="0">
                <a:pos x="connsiteX2" y="connsiteY2"/>
              </a:cxn>
              <a:cxn ang="0">
                <a:pos x="connsiteX3" y="connsiteY3"/>
              </a:cxn>
            </a:cxnLst>
            <a:rect l="l" t="t" r="r" b="b"/>
            <a:pathLst>
              <a:path w="2822713" h="2489857">
                <a:moveTo>
                  <a:pt x="0" y="0"/>
                </a:moveTo>
                <a:lnTo>
                  <a:pt x="2822713" y="0"/>
                </a:lnTo>
                <a:lnTo>
                  <a:pt x="2822713" y="2489857"/>
                </a:lnTo>
                <a:lnTo>
                  <a:pt x="0" y="248985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765687697"/>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836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4458CDA3-F85B-4F1E-AB8E-537D51DF3853}"/>
              </a:ext>
            </a:extLst>
          </p:cNvPr>
          <p:cNvSpPr>
            <a:spLocks noGrp="1"/>
          </p:cNvSpPr>
          <p:nvPr>
            <p:ph type="pic" sz="quarter" idx="244" hasCustomPrompt="1"/>
          </p:nvPr>
        </p:nvSpPr>
        <p:spPr>
          <a:xfrm>
            <a:off x="4950944" y="1769426"/>
            <a:ext cx="2290112" cy="2290112"/>
          </a:xfrm>
          <a:custGeom>
            <a:avLst/>
            <a:gdLst>
              <a:gd name="connsiteX0" fmla="*/ 1145056 w 2290112"/>
              <a:gd name="connsiteY0" fmla="*/ 0 h 2290112"/>
              <a:gd name="connsiteX1" fmla="*/ 2290112 w 2290112"/>
              <a:gd name="connsiteY1" fmla="*/ 1145056 h 2290112"/>
              <a:gd name="connsiteX2" fmla="*/ 1145056 w 2290112"/>
              <a:gd name="connsiteY2" fmla="*/ 2290112 h 2290112"/>
              <a:gd name="connsiteX3" fmla="*/ 0 w 2290112"/>
              <a:gd name="connsiteY3" fmla="*/ 1145056 h 2290112"/>
              <a:gd name="connsiteX4" fmla="*/ 1145056 w 2290112"/>
              <a:gd name="connsiteY4" fmla="*/ 0 h 229011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290112" h="2290112">
                <a:moveTo>
                  <a:pt x="1145056" y="0"/>
                </a:moveTo>
                <a:cubicBezTo>
                  <a:pt x="1777453" y="0"/>
                  <a:pt x="2290112" y="512659"/>
                  <a:pt x="2290112" y="1145056"/>
                </a:cubicBezTo>
                <a:cubicBezTo>
                  <a:pt x="2290112" y="1777453"/>
                  <a:pt x="1777453" y="2290112"/>
                  <a:pt x="1145056" y="2290112"/>
                </a:cubicBezTo>
                <a:cubicBezTo>
                  <a:pt x="512659" y="2290112"/>
                  <a:pt x="0" y="1777453"/>
                  <a:pt x="0" y="1145056"/>
                </a:cubicBezTo>
                <a:cubicBezTo>
                  <a:pt x="0" y="512659"/>
                  <a:pt x="512659" y="0"/>
                  <a:pt x="1145056" y="0"/>
                </a:cubicBezTo>
                <a:close/>
              </a:path>
            </a:pathLst>
          </a:custGeom>
        </p:spPr>
        <p:txBody>
          <a:bodyPr wrap="square">
            <a:noAutofit/>
          </a:bodyPr>
          <a:lstStyle>
            <a:lvl1pPr>
              <a:defRPr sz="1200"/>
            </a:lvl1pPr>
          </a:lstStyle>
          <a:p>
            <a:r>
              <a:rPr lang="en-US" dirty="0"/>
              <a:t>Picture</a:t>
            </a:r>
          </a:p>
        </p:txBody>
      </p:sp>
      <p:sp>
        <p:nvSpPr>
          <p:cNvPr id="8" name="Picture Placeholder 7">
            <a:extLst>
              <a:ext uri="{FF2B5EF4-FFF2-40B4-BE49-F238E27FC236}">
                <a16:creationId xmlns:a16="http://schemas.microsoft.com/office/drawing/2014/main" id="{CC2B9844-9582-46EF-889B-749281B6A13C}"/>
              </a:ext>
            </a:extLst>
          </p:cNvPr>
          <p:cNvSpPr>
            <a:spLocks noGrp="1"/>
          </p:cNvSpPr>
          <p:nvPr>
            <p:ph type="pic" sz="quarter" idx="245" hasCustomPrompt="1"/>
          </p:nvPr>
        </p:nvSpPr>
        <p:spPr>
          <a:xfrm>
            <a:off x="0" y="-54428"/>
            <a:ext cx="12192000" cy="2797629"/>
          </a:xfrm>
          <a:custGeom>
            <a:avLst/>
            <a:gdLst>
              <a:gd name="connsiteX0" fmla="*/ 0 w 12192000"/>
              <a:gd name="connsiteY0" fmla="*/ 0 h 2797629"/>
              <a:gd name="connsiteX1" fmla="*/ 12192000 w 12192000"/>
              <a:gd name="connsiteY1" fmla="*/ 0 h 2797629"/>
              <a:gd name="connsiteX2" fmla="*/ 12192000 w 12192000"/>
              <a:gd name="connsiteY2" fmla="*/ 2797629 h 2797629"/>
              <a:gd name="connsiteX3" fmla="*/ 0 w 12192000"/>
              <a:gd name="connsiteY3" fmla="*/ 2797629 h 2797629"/>
            </a:gdLst>
            <a:ahLst/>
            <a:cxnLst>
              <a:cxn ang="0">
                <a:pos x="connsiteX0" y="connsiteY0"/>
              </a:cxn>
              <a:cxn ang="0">
                <a:pos x="connsiteX1" y="connsiteY1"/>
              </a:cxn>
              <a:cxn ang="0">
                <a:pos x="connsiteX2" y="connsiteY2"/>
              </a:cxn>
              <a:cxn ang="0">
                <a:pos x="connsiteX3" y="connsiteY3"/>
              </a:cxn>
            </a:cxnLst>
            <a:rect l="l" t="t" r="r" b="b"/>
            <a:pathLst>
              <a:path w="12192000" h="2797629">
                <a:moveTo>
                  <a:pt x="0" y="0"/>
                </a:moveTo>
                <a:lnTo>
                  <a:pt x="12192000" y="0"/>
                </a:lnTo>
                <a:lnTo>
                  <a:pt x="12192000" y="2797629"/>
                </a:lnTo>
                <a:lnTo>
                  <a:pt x="0" y="2797629"/>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9654708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4_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a:xfrm>
            <a:off x="11304542" y="481237"/>
            <a:ext cx="438150" cy="311150"/>
          </a:xfrm>
          <a:prstGeom prst="rect">
            <a:avLst/>
          </a:prstGeom>
        </p:spPr>
        <p:txBody>
          <a:bodyPr/>
          <a:lstStyle/>
          <a:p>
            <a:fld id="{0FDCCA45-55DD-4B3F-8C12-CFB164C9A4F5}" type="slidenum">
              <a:rPr lang="en-US" smtClean="0"/>
              <a:pPr/>
              <a:t>‹#›</a:t>
            </a:fld>
            <a:endParaRPr lang="en-US"/>
          </a:p>
        </p:txBody>
      </p:sp>
      <p:sp>
        <p:nvSpPr>
          <p:cNvPr id="5" name="Picture Placeholder 2"/>
          <p:cNvSpPr>
            <a:spLocks noGrp="1"/>
          </p:cNvSpPr>
          <p:nvPr>
            <p:ph type="pic" sz="quarter" idx="12" hasCustomPrompt="1"/>
          </p:nvPr>
        </p:nvSpPr>
        <p:spPr>
          <a:xfrm>
            <a:off x="0" y="2032233"/>
            <a:ext cx="12192000" cy="2467196"/>
          </a:xfrm>
          <a:prstGeom prst="rect">
            <a:avLst/>
          </a:prstGeom>
        </p:spPr>
        <p:txBody>
          <a:bodyPr/>
          <a:lstStyle>
            <a:lvl1pPr>
              <a:defRPr sz="1200"/>
            </a:lvl1pPr>
          </a:lstStyle>
          <a:p>
            <a:r>
              <a:rPr lang="en-US" dirty="0"/>
              <a:t>Picture</a:t>
            </a:r>
          </a:p>
        </p:txBody>
      </p:sp>
    </p:spTree>
    <p:extLst>
      <p:ext uri="{BB962C8B-B14F-4D97-AF65-F5344CB8AC3E}">
        <p14:creationId xmlns:p14="http://schemas.microsoft.com/office/powerpoint/2010/main" val="115867247"/>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userDrawn="1">
  <p:cSld name="837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A612AFE2-AF28-4F26-A197-3A221CEED6AE}"/>
              </a:ext>
            </a:extLst>
          </p:cNvPr>
          <p:cNvSpPr>
            <a:spLocks noGrp="1"/>
          </p:cNvSpPr>
          <p:nvPr>
            <p:ph type="pic" sz="quarter" idx="245" hasCustomPrompt="1"/>
          </p:nvPr>
        </p:nvSpPr>
        <p:spPr>
          <a:xfrm>
            <a:off x="0" y="4386282"/>
            <a:ext cx="12192001" cy="2471718"/>
          </a:xfrm>
          <a:custGeom>
            <a:avLst/>
            <a:gdLst>
              <a:gd name="connsiteX0" fmla="*/ 0 w 12192001"/>
              <a:gd name="connsiteY0" fmla="*/ 0 h 2471718"/>
              <a:gd name="connsiteX1" fmla="*/ 12192001 w 12192001"/>
              <a:gd name="connsiteY1" fmla="*/ 0 h 2471718"/>
              <a:gd name="connsiteX2" fmla="*/ 12192001 w 12192001"/>
              <a:gd name="connsiteY2" fmla="*/ 2471718 h 2471718"/>
              <a:gd name="connsiteX3" fmla="*/ 0 w 12192001"/>
              <a:gd name="connsiteY3" fmla="*/ 2471718 h 2471718"/>
            </a:gdLst>
            <a:ahLst/>
            <a:cxnLst>
              <a:cxn ang="0">
                <a:pos x="connsiteX0" y="connsiteY0"/>
              </a:cxn>
              <a:cxn ang="0">
                <a:pos x="connsiteX1" y="connsiteY1"/>
              </a:cxn>
              <a:cxn ang="0">
                <a:pos x="connsiteX2" y="connsiteY2"/>
              </a:cxn>
              <a:cxn ang="0">
                <a:pos x="connsiteX3" y="connsiteY3"/>
              </a:cxn>
            </a:cxnLst>
            <a:rect l="l" t="t" r="r" b="b"/>
            <a:pathLst>
              <a:path w="12192001" h="2471718">
                <a:moveTo>
                  <a:pt x="0" y="0"/>
                </a:moveTo>
                <a:lnTo>
                  <a:pt x="12192001" y="0"/>
                </a:lnTo>
                <a:lnTo>
                  <a:pt x="12192001" y="2471718"/>
                </a:lnTo>
                <a:lnTo>
                  <a:pt x="0" y="247171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930066034"/>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preserve="1" userDrawn="1">
  <p:cSld name="838_Title Slide">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D175D427-3F5D-464E-BAA8-A2CBE83EDE00}"/>
              </a:ext>
            </a:extLst>
          </p:cNvPr>
          <p:cNvSpPr>
            <a:spLocks noGrp="1"/>
          </p:cNvSpPr>
          <p:nvPr>
            <p:ph type="pic" sz="quarter" idx="246" hasCustomPrompt="1"/>
          </p:nvPr>
        </p:nvSpPr>
        <p:spPr>
          <a:xfrm>
            <a:off x="3595837" y="1614011"/>
            <a:ext cx="2361234" cy="2739034"/>
          </a:xfrm>
          <a:custGeom>
            <a:avLst/>
            <a:gdLst>
              <a:gd name="connsiteX0" fmla="*/ 1180617 w 2361234"/>
              <a:gd name="connsiteY0" fmla="*/ 0 h 2739034"/>
              <a:gd name="connsiteX1" fmla="*/ 2361234 w 2361234"/>
              <a:gd name="connsiteY1" fmla="*/ 590309 h 2739034"/>
              <a:gd name="connsiteX2" fmla="*/ 2361234 w 2361234"/>
              <a:gd name="connsiteY2" fmla="*/ 2148725 h 2739034"/>
              <a:gd name="connsiteX3" fmla="*/ 1180617 w 2361234"/>
              <a:gd name="connsiteY3" fmla="*/ 2739034 h 2739034"/>
              <a:gd name="connsiteX4" fmla="*/ 0 w 2361234"/>
              <a:gd name="connsiteY4" fmla="*/ 2148725 h 2739034"/>
              <a:gd name="connsiteX5" fmla="*/ 0 w 2361234"/>
              <a:gd name="connsiteY5" fmla="*/ 590309 h 273903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361234" h="2739034">
                <a:moveTo>
                  <a:pt x="1180617" y="0"/>
                </a:moveTo>
                <a:lnTo>
                  <a:pt x="2361234" y="590309"/>
                </a:lnTo>
                <a:lnTo>
                  <a:pt x="2361234" y="2148725"/>
                </a:lnTo>
                <a:lnTo>
                  <a:pt x="1180617" y="2739034"/>
                </a:lnTo>
                <a:lnTo>
                  <a:pt x="0" y="2148725"/>
                </a:lnTo>
                <a:lnTo>
                  <a:pt x="0" y="590309"/>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97B17C13-7316-400A-A4AF-C8DE5DED6108}"/>
              </a:ext>
            </a:extLst>
          </p:cNvPr>
          <p:cNvSpPr>
            <a:spLocks noGrp="1"/>
          </p:cNvSpPr>
          <p:nvPr>
            <p:ph type="pic" sz="quarter" idx="247" hasCustomPrompt="1"/>
          </p:nvPr>
        </p:nvSpPr>
        <p:spPr>
          <a:xfrm>
            <a:off x="6234929" y="1614011"/>
            <a:ext cx="2361234" cy="2739034"/>
          </a:xfrm>
          <a:custGeom>
            <a:avLst/>
            <a:gdLst>
              <a:gd name="connsiteX0" fmla="*/ 1180617 w 2361234"/>
              <a:gd name="connsiteY0" fmla="*/ 0 h 2739034"/>
              <a:gd name="connsiteX1" fmla="*/ 2361234 w 2361234"/>
              <a:gd name="connsiteY1" fmla="*/ 590309 h 2739034"/>
              <a:gd name="connsiteX2" fmla="*/ 2361234 w 2361234"/>
              <a:gd name="connsiteY2" fmla="*/ 2148725 h 2739034"/>
              <a:gd name="connsiteX3" fmla="*/ 1180617 w 2361234"/>
              <a:gd name="connsiteY3" fmla="*/ 2739034 h 2739034"/>
              <a:gd name="connsiteX4" fmla="*/ 0 w 2361234"/>
              <a:gd name="connsiteY4" fmla="*/ 2148725 h 2739034"/>
              <a:gd name="connsiteX5" fmla="*/ 0 w 2361234"/>
              <a:gd name="connsiteY5" fmla="*/ 590309 h 273903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361234" h="2739034">
                <a:moveTo>
                  <a:pt x="1180617" y="0"/>
                </a:moveTo>
                <a:lnTo>
                  <a:pt x="2361234" y="590309"/>
                </a:lnTo>
                <a:lnTo>
                  <a:pt x="2361234" y="2148725"/>
                </a:lnTo>
                <a:lnTo>
                  <a:pt x="1180617" y="2739034"/>
                </a:lnTo>
                <a:lnTo>
                  <a:pt x="0" y="2148725"/>
                </a:lnTo>
                <a:lnTo>
                  <a:pt x="0" y="590309"/>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736AB2FC-CAEA-4A42-A38D-D2A15BD47A18}"/>
              </a:ext>
            </a:extLst>
          </p:cNvPr>
          <p:cNvSpPr>
            <a:spLocks noGrp="1"/>
          </p:cNvSpPr>
          <p:nvPr>
            <p:ph type="pic" sz="quarter" idx="248" hasCustomPrompt="1"/>
          </p:nvPr>
        </p:nvSpPr>
        <p:spPr>
          <a:xfrm>
            <a:off x="8874021" y="1614011"/>
            <a:ext cx="2361234" cy="2739034"/>
          </a:xfrm>
          <a:custGeom>
            <a:avLst/>
            <a:gdLst>
              <a:gd name="connsiteX0" fmla="*/ 1180617 w 2361234"/>
              <a:gd name="connsiteY0" fmla="*/ 0 h 2739034"/>
              <a:gd name="connsiteX1" fmla="*/ 2361234 w 2361234"/>
              <a:gd name="connsiteY1" fmla="*/ 590309 h 2739034"/>
              <a:gd name="connsiteX2" fmla="*/ 2361234 w 2361234"/>
              <a:gd name="connsiteY2" fmla="*/ 2148725 h 2739034"/>
              <a:gd name="connsiteX3" fmla="*/ 1180617 w 2361234"/>
              <a:gd name="connsiteY3" fmla="*/ 2739034 h 2739034"/>
              <a:gd name="connsiteX4" fmla="*/ 0 w 2361234"/>
              <a:gd name="connsiteY4" fmla="*/ 2148725 h 2739034"/>
              <a:gd name="connsiteX5" fmla="*/ 0 w 2361234"/>
              <a:gd name="connsiteY5" fmla="*/ 590309 h 273903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361234" h="2739034">
                <a:moveTo>
                  <a:pt x="1180617" y="0"/>
                </a:moveTo>
                <a:lnTo>
                  <a:pt x="2361234" y="590309"/>
                </a:lnTo>
                <a:lnTo>
                  <a:pt x="2361234" y="2148725"/>
                </a:lnTo>
                <a:lnTo>
                  <a:pt x="1180617" y="2739034"/>
                </a:lnTo>
                <a:lnTo>
                  <a:pt x="0" y="2148725"/>
                </a:lnTo>
                <a:lnTo>
                  <a:pt x="0" y="590309"/>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170693DD-A27F-4052-A62E-01D213056A81}"/>
              </a:ext>
            </a:extLst>
          </p:cNvPr>
          <p:cNvSpPr>
            <a:spLocks noGrp="1"/>
          </p:cNvSpPr>
          <p:nvPr>
            <p:ph type="pic" sz="quarter" idx="245" hasCustomPrompt="1"/>
          </p:nvPr>
        </p:nvSpPr>
        <p:spPr>
          <a:xfrm>
            <a:off x="956745" y="1614011"/>
            <a:ext cx="2361234" cy="2739034"/>
          </a:xfrm>
          <a:custGeom>
            <a:avLst/>
            <a:gdLst>
              <a:gd name="connsiteX0" fmla="*/ 1180617 w 2361234"/>
              <a:gd name="connsiteY0" fmla="*/ 0 h 2739034"/>
              <a:gd name="connsiteX1" fmla="*/ 2361234 w 2361234"/>
              <a:gd name="connsiteY1" fmla="*/ 590309 h 2739034"/>
              <a:gd name="connsiteX2" fmla="*/ 2361234 w 2361234"/>
              <a:gd name="connsiteY2" fmla="*/ 2148725 h 2739034"/>
              <a:gd name="connsiteX3" fmla="*/ 1180617 w 2361234"/>
              <a:gd name="connsiteY3" fmla="*/ 2739034 h 2739034"/>
              <a:gd name="connsiteX4" fmla="*/ 0 w 2361234"/>
              <a:gd name="connsiteY4" fmla="*/ 2148725 h 2739034"/>
              <a:gd name="connsiteX5" fmla="*/ 0 w 2361234"/>
              <a:gd name="connsiteY5" fmla="*/ 590309 h 273903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361234" h="2739034">
                <a:moveTo>
                  <a:pt x="1180617" y="0"/>
                </a:moveTo>
                <a:lnTo>
                  <a:pt x="2361234" y="590309"/>
                </a:lnTo>
                <a:lnTo>
                  <a:pt x="2361234" y="2148725"/>
                </a:lnTo>
                <a:lnTo>
                  <a:pt x="1180617" y="2739034"/>
                </a:lnTo>
                <a:lnTo>
                  <a:pt x="0" y="2148725"/>
                </a:lnTo>
                <a:lnTo>
                  <a:pt x="0" y="590309"/>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855367086"/>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preserve="1" userDrawn="1">
  <p:cSld name="839_Title Slide">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94A83793-5D3A-40B3-9E7A-D95C3DDED62E}"/>
              </a:ext>
            </a:extLst>
          </p:cNvPr>
          <p:cNvSpPr>
            <a:spLocks noGrp="1"/>
          </p:cNvSpPr>
          <p:nvPr>
            <p:ph type="pic" sz="quarter" idx="246" hasCustomPrompt="1"/>
          </p:nvPr>
        </p:nvSpPr>
        <p:spPr>
          <a:xfrm>
            <a:off x="4912520" y="1887961"/>
            <a:ext cx="2366962" cy="2193925"/>
          </a:xfrm>
          <a:custGeom>
            <a:avLst/>
            <a:gdLst>
              <a:gd name="connsiteX0" fmla="*/ 2366962 w 2366962"/>
              <a:gd name="connsiteY0" fmla="*/ 0 h 2193925"/>
              <a:gd name="connsiteX1" fmla="*/ 2366962 w 2366962"/>
              <a:gd name="connsiteY1" fmla="*/ 2193925 h 2193925"/>
              <a:gd name="connsiteX2" fmla="*/ 0 w 2366962"/>
              <a:gd name="connsiteY2" fmla="*/ 2193925 h 2193925"/>
              <a:gd name="connsiteX3" fmla="*/ 0 w 2366962"/>
              <a:gd name="connsiteY3" fmla="*/ 453399 h 2193925"/>
            </a:gdLst>
            <a:ahLst/>
            <a:cxnLst>
              <a:cxn ang="0">
                <a:pos x="connsiteX0" y="connsiteY0"/>
              </a:cxn>
              <a:cxn ang="0">
                <a:pos x="connsiteX1" y="connsiteY1"/>
              </a:cxn>
              <a:cxn ang="0">
                <a:pos x="connsiteX2" y="connsiteY2"/>
              </a:cxn>
              <a:cxn ang="0">
                <a:pos x="connsiteX3" y="connsiteY3"/>
              </a:cxn>
            </a:cxnLst>
            <a:rect l="l" t="t" r="r" b="b"/>
            <a:pathLst>
              <a:path w="2366962" h="2193925">
                <a:moveTo>
                  <a:pt x="2366962" y="0"/>
                </a:moveTo>
                <a:lnTo>
                  <a:pt x="2366962" y="2193925"/>
                </a:lnTo>
                <a:lnTo>
                  <a:pt x="0" y="2193925"/>
                </a:lnTo>
                <a:lnTo>
                  <a:pt x="0" y="453399"/>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B0D66CC8-82B3-432B-A8BD-D6E39C58D719}"/>
              </a:ext>
            </a:extLst>
          </p:cNvPr>
          <p:cNvSpPr>
            <a:spLocks noGrp="1"/>
          </p:cNvSpPr>
          <p:nvPr>
            <p:ph type="pic" sz="quarter" idx="247" hasCustomPrompt="1"/>
          </p:nvPr>
        </p:nvSpPr>
        <p:spPr>
          <a:xfrm>
            <a:off x="8986839" y="1887961"/>
            <a:ext cx="2366962" cy="2193925"/>
          </a:xfrm>
          <a:custGeom>
            <a:avLst/>
            <a:gdLst>
              <a:gd name="connsiteX0" fmla="*/ 2366962 w 2366962"/>
              <a:gd name="connsiteY0" fmla="*/ 0 h 2193925"/>
              <a:gd name="connsiteX1" fmla="*/ 2366962 w 2366962"/>
              <a:gd name="connsiteY1" fmla="*/ 2193925 h 2193925"/>
              <a:gd name="connsiteX2" fmla="*/ 0 w 2366962"/>
              <a:gd name="connsiteY2" fmla="*/ 2193925 h 2193925"/>
              <a:gd name="connsiteX3" fmla="*/ 0 w 2366962"/>
              <a:gd name="connsiteY3" fmla="*/ 453399 h 2193925"/>
            </a:gdLst>
            <a:ahLst/>
            <a:cxnLst>
              <a:cxn ang="0">
                <a:pos x="connsiteX0" y="connsiteY0"/>
              </a:cxn>
              <a:cxn ang="0">
                <a:pos x="connsiteX1" y="connsiteY1"/>
              </a:cxn>
              <a:cxn ang="0">
                <a:pos x="connsiteX2" y="connsiteY2"/>
              </a:cxn>
              <a:cxn ang="0">
                <a:pos x="connsiteX3" y="connsiteY3"/>
              </a:cxn>
            </a:cxnLst>
            <a:rect l="l" t="t" r="r" b="b"/>
            <a:pathLst>
              <a:path w="2366962" h="2193925">
                <a:moveTo>
                  <a:pt x="2366962" y="0"/>
                </a:moveTo>
                <a:lnTo>
                  <a:pt x="2366962" y="2193925"/>
                </a:lnTo>
                <a:lnTo>
                  <a:pt x="0" y="2193925"/>
                </a:lnTo>
                <a:lnTo>
                  <a:pt x="0" y="453399"/>
                </a:ln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79094BED-7AF5-4857-9134-DA650908E30F}"/>
              </a:ext>
            </a:extLst>
          </p:cNvPr>
          <p:cNvSpPr>
            <a:spLocks noGrp="1"/>
          </p:cNvSpPr>
          <p:nvPr>
            <p:ph type="pic" sz="quarter" idx="245" hasCustomPrompt="1"/>
          </p:nvPr>
        </p:nvSpPr>
        <p:spPr>
          <a:xfrm>
            <a:off x="838201" y="1887961"/>
            <a:ext cx="2366962" cy="2193925"/>
          </a:xfrm>
          <a:custGeom>
            <a:avLst/>
            <a:gdLst>
              <a:gd name="connsiteX0" fmla="*/ 2366962 w 2366962"/>
              <a:gd name="connsiteY0" fmla="*/ 0 h 2193925"/>
              <a:gd name="connsiteX1" fmla="*/ 2366962 w 2366962"/>
              <a:gd name="connsiteY1" fmla="*/ 2193925 h 2193925"/>
              <a:gd name="connsiteX2" fmla="*/ 0 w 2366962"/>
              <a:gd name="connsiteY2" fmla="*/ 2193925 h 2193925"/>
              <a:gd name="connsiteX3" fmla="*/ 0 w 2366962"/>
              <a:gd name="connsiteY3" fmla="*/ 453399 h 2193925"/>
            </a:gdLst>
            <a:ahLst/>
            <a:cxnLst>
              <a:cxn ang="0">
                <a:pos x="connsiteX0" y="connsiteY0"/>
              </a:cxn>
              <a:cxn ang="0">
                <a:pos x="connsiteX1" y="connsiteY1"/>
              </a:cxn>
              <a:cxn ang="0">
                <a:pos x="connsiteX2" y="connsiteY2"/>
              </a:cxn>
              <a:cxn ang="0">
                <a:pos x="connsiteX3" y="connsiteY3"/>
              </a:cxn>
            </a:cxnLst>
            <a:rect l="l" t="t" r="r" b="b"/>
            <a:pathLst>
              <a:path w="2366962" h="2193925">
                <a:moveTo>
                  <a:pt x="2366962" y="0"/>
                </a:moveTo>
                <a:lnTo>
                  <a:pt x="2366962" y="2193925"/>
                </a:lnTo>
                <a:lnTo>
                  <a:pt x="0" y="2193925"/>
                </a:lnTo>
                <a:lnTo>
                  <a:pt x="0" y="453399"/>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8296737"/>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preserve="1" userDrawn="1">
  <p:cSld name="840_Title Slide">
    <p:spTree>
      <p:nvGrpSpPr>
        <p:cNvPr id="1" name=""/>
        <p:cNvGrpSpPr/>
        <p:nvPr/>
      </p:nvGrpSpPr>
      <p:grpSpPr>
        <a:xfrm>
          <a:off x="0" y="0"/>
          <a:ext cx="0" cy="0"/>
          <a:chOff x="0" y="0"/>
          <a:chExt cx="0" cy="0"/>
        </a:xfrm>
      </p:grpSpPr>
      <p:sp>
        <p:nvSpPr>
          <p:cNvPr id="17" name="Picture Placeholder 16">
            <a:extLst>
              <a:ext uri="{FF2B5EF4-FFF2-40B4-BE49-F238E27FC236}">
                <a16:creationId xmlns:a16="http://schemas.microsoft.com/office/drawing/2014/main" id="{E0D8E570-56DA-498F-B1EE-02F56E5A55A9}"/>
              </a:ext>
            </a:extLst>
          </p:cNvPr>
          <p:cNvSpPr>
            <a:spLocks noGrp="1"/>
          </p:cNvSpPr>
          <p:nvPr>
            <p:ph type="pic" sz="quarter" idx="248" hasCustomPrompt="1"/>
          </p:nvPr>
        </p:nvSpPr>
        <p:spPr>
          <a:xfrm>
            <a:off x="7357414" y="2033588"/>
            <a:ext cx="2378838" cy="2220360"/>
          </a:xfrm>
          <a:custGeom>
            <a:avLst/>
            <a:gdLst>
              <a:gd name="connsiteX0" fmla="*/ 0 w 2378838"/>
              <a:gd name="connsiteY0" fmla="*/ 0 h 2220360"/>
              <a:gd name="connsiteX1" fmla="*/ 2378838 w 2378838"/>
              <a:gd name="connsiteY1" fmla="*/ 0 h 2220360"/>
              <a:gd name="connsiteX2" fmla="*/ 2378838 w 2378838"/>
              <a:gd name="connsiteY2" fmla="*/ 2220360 h 2220360"/>
              <a:gd name="connsiteX3" fmla="*/ 0 w 2378838"/>
              <a:gd name="connsiteY3" fmla="*/ 2220360 h 2220360"/>
            </a:gdLst>
            <a:ahLst/>
            <a:cxnLst>
              <a:cxn ang="0">
                <a:pos x="connsiteX0" y="connsiteY0"/>
              </a:cxn>
              <a:cxn ang="0">
                <a:pos x="connsiteX1" y="connsiteY1"/>
              </a:cxn>
              <a:cxn ang="0">
                <a:pos x="connsiteX2" y="connsiteY2"/>
              </a:cxn>
              <a:cxn ang="0">
                <a:pos x="connsiteX3" y="connsiteY3"/>
              </a:cxn>
            </a:cxnLst>
            <a:rect l="l" t="t" r="r" b="b"/>
            <a:pathLst>
              <a:path w="2378838" h="2220360">
                <a:moveTo>
                  <a:pt x="0" y="0"/>
                </a:moveTo>
                <a:lnTo>
                  <a:pt x="2378838" y="0"/>
                </a:lnTo>
                <a:lnTo>
                  <a:pt x="2378838" y="2220360"/>
                </a:lnTo>
                <a:lnTo>
                  <a:pt x="0" y="2220360"/>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BACB80E5-F88A-4C48-BA13-317F596CCBF9}"/>
              </a:ext>
            </a:extLst>
          </p:cNvPr>
          <p:cNvSpPr>
            <a:spLocks noGrp="1"/>
          </p:cNvSpPr>
          <p:nvPr>
            <p:ph type="pic" sz="quarter" idx="247" hasCustomPrompt="1"/>
          </p:nvPr>
        </p:nvSpPr>
        <p:spPr>
          <a:xfrm>
            <a:off x="4901665" y="2033588"/>
            <a:ext cx="2378838" cy="2220360"/>
          </a:xfrm>
          <a:custGeom>
            <a:avLst/>
            <a:gdLst>
              <a:gd name="connsiteX0" fmla="*/ 0 w 2378838"/>
              <a:gd name="connsiteY0" fmla="*/ 0 h 2220360"/>
              <a:gd name="connsiteX1" fmla="*/ 2378838 w 2378838"/>
              <a:gd name="connsiteY1" fmla="*/ 0 h 2220360"/>
              <a:gd name="connsiteX2" fmla="*/ 2378838 w 2378838"/>
              <a:gd name="connsiteY2" fmla="*/ 2220360 h 2220360"/>
              <a:gd name="connsiteX3" fmla="*/ 0 w 2378838"/>
              <a:gd name="connsiteY3" fmla="*/ 2220360 h 2220360"/>
            </a:gdLst>
            <a:ahLst/>
            <a:cxnLst>
              <a:cxn ang="0">
                <a:pos x="connsiteX0" y="connsiteY0"/>
              </a:cxn>
              <a:cxn ang="0">
                <a:pos x="connsiteX1" y="connsiteY1"/>
              </a:cxn>
              <a:cxn ang="0">
                <a:pos x="connsiteX2" y="connsiteY2"/>
              </a:cxn>
              <a:cxn ang="0">
                <a:pos x="connsiteX3" y="connsiteY3"/>
              </a:cxn>
            </a:cxnLst>
            <a:rect l="l" t="t" r="r" b="b"/>
            <a:pathLst>
              <a:path w="2378838" h="2220360">
                <a:moveTo>
                  <a:pt x="0" y="0"/>
                </a:moveTo>
                <a:lnTo>
                  <a:pt x="2378838" y="0"/>
                </a:lnTo>
                <a:lnTo>
                  <a:pt x="2378838" y="2220360"/>
                </a:lnTo>
                <a:lnTo>
                  <a:pt x="0" y="2220360"/>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7713A22E-3E7F-41D4-8979-AEA16E73D560}"/>
              </a:ext>
            </a:extLst>
          </p:cNvPr>
          <p:cNvSpPr>
            <a:spLocks noGrp="1"/>
          </p:cNvSpPr>
          <p:nvPr>
            <p:ph type="pic" sz="quarter" idx="246" hasCustomPrompt="1"/>
          </p:nvPr>
        </p:nvSpPr>
        <p:spPr>
          <a:xfrm>
            <a:off x="2445915" y="2033588"/>
            <a:ext cx="2378838" cy="2220360"/>
          </a:xfrm>
          <a:custGeom>
            <a:avLst/>
            <a:gdLst>
              <a:gd name="connsiteX0" fmla="*/ 0 w 2378838"/>
              <a:gd name="connsiteY0" fmla="*/ 0 h 2220360"/>
              <a:gd name="connsiteX1" fmla="*/ 2378838 w 2378838"/>
              <a:gd name="connsiteY1" fmla="*/ 0 h 2220360"/>
              <a:gd name="connsiteX2" fmla="*/ 2378838 w 2378838"/>
              <a:gd name="connsiteY2" fmla="*/ 2220360 h 2220360"/>
              <a:gd name="connsiteX3" fmla="*/ 0 w 2378838"/>
              <a:gd name="connsiteY3" fmla="*/ 2220360 h 2220360"/>
            </a:gdLst>
            <a:ahLst/>
            <a:cxnLst>
              <a:cxn ang="0">
                <a:pos x="connsiteX0" y="connsiteY0"/>
              </a:cxn>
              <a:cxn ang="0">
                <a:pos x="connsiteX1" y="connsiteY1"/>
              </a:cxn>
              <a:cxn ang="0">
                <a:pos x="connsiteX2" y="connsiteY2"/>
              </a:cxn>
              <a:cxn ang="0">
                <a:pos x="connsiteX3" y="connsiteY3"/>
              </a:cxn>
            </a:cxnLst>
            <a:rect l="l" t="t" r="r" b="b"/>
            <a:pathLst>
              <a:path w="2378838" h="2220360">
                <a:moveTo>
                  <a:pt x="0" y="0"/>
                </a:moveTo>
                <a:lnTo>
                  <a:pt x="2378838" y="0"/>
                </a:lnTo>
                <a:lnTo>
                  <a:pt x="2378838" y="2220360"/>
                </a:lnTo>
                <a:lnTo>
                  <a:pt x="0" y="2220360"/>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DD243208-6BD7-4DB1-AA42-190EAED906C2}"/>
              </a:ext>
            </a:extLst>
          </p:cNvPr>
          <p:cNvSpPr>
            <a:spLocks noGrp="1"/>
          </p:cNvSpPr>
          <p:nvPr>
            <p:ph type="pic" sz="quarter" idx="245" hasCustomPrompt="1"/>
          </p:nvPr>
        </p:nvSpPr>
        <p:spPr>
          <a:xfrm>
            <a:off x="-9834" y="2033588"/>
            <a:ext cx="2378838" cy="2220360"/>
          </a:xfrm>
          <a:custGeom>
            <a:avLst/>
            <a:gdLst>
              <a:gd name="connsiteX0" fmla="*/ 0 w 2378838"/>
              <a:gd name="connsiteY0" fmla="*/ 0 h 2220360"/>
              <a:gd name="connsiteX1" fmla="*/ 2378838 w 2378838"/>
              <a:gd name="connsiteY1" fmla="*/ 0 h 2220360"/>
              <a:gd name="connsiteX2" fmla="*/ 2378838 w 2378838"/>
              <a:gd name="connsiteY2" fmla="*/ 2220360 h 2220360"/>
              <a:gd name="connsiteX3" fmla="*/ 0 w 2378838"/>
              <a:gd name="connsiteY3" fmla="*/ 2220360 h 2220360"/>
            </a:gdLst>
            <a:ahLst/>
            <a:cxnLst>
              <a:cxn ang="0">
                <a:pos x="connsiteX0" y="connsiteY0"/>
              </a:cxn>
              <a:cxn ang="0">
                <a:pos x="connsiteX1" y="connsiteY1"/>
              </a:cxn>
              <a:cxn ang="0">
                <a:pos x="connsiteX2" y="connsiteY2"/>
              </a:cxn>
              <a:cxn ang="0">
                <a:pos x="connsiteX3" y="connsiteY3"/>
              </a:cxn>
            </a:cxnLst>
            <a:rect l="l" t="t" r="r" b="b"/>
            <a:pathLst>
              <a:path w="2378838" h="2220360">
                <a:moveTo>
                  <a:pt x="0" y="0"/>
                </a:moveTo>
                <a:lnTo>
                  <a:pt x="2378838" y="0"/>
                </a:lnTo>
                <a:lnTo>
                  <a:pt x="2378838" y="2220360"/>
                </a:lnTo>
                <a:lnTo>
                  <a:pt x="0" y="2220360"/>
                </a:lnTo>
                <a:close/>
              </a:path>
            </a:pathLst>
          </a:custGeom>
        </p:spPr>
        <p:txBody>
          <a:bodyPr wrap="square">
            <a:noAutofit/>
          </a:bodyPr>
          <a:lstStyle>
            <a:lvl1pPr>
              <a:defRPr sz="1200"/>
            </a:lvl1pPr>
          </a:lstStyle>
          <a:p>
            <a:r>
              <a:rPr lang="en-US" dirty="0"/>
              <a:t>Picture</a:t>
            </a:r>
          </a:p>
        </p:txBody>
      </p:sp>
      <p:sp>
        <p:nvSpPr>
          <p:cNvPr id="19" name="Picture Placeholder 18">
            <a:extLst>
              <a:ext uri="{FF2B5EF4-FFF2-40B4-BE49-F238E27FC236}">
                <a16:creationId xmlns:a16="http://schemas.microsoft.com/office/drawing/2014/main" id="{21AB9871-1957-48CC-B154-642F5402162D}"/>
              </a:ext>
            </a:extLst>
          </p:cNvPr>
          <p:cNvSpPr>
            <a:spLocks noGrp="1"/>
          </p:cNvSpPr>
          <p:nvPr>
            <p:ph type="pic" sz="quarter" idx="249" hasCustomPrompt="1"/>
          </p:nvPr>
        </p:nvSpPr>
        <p:spPr>
          <a:xfrm>
            <a:off x="9813162" y="2033588"/>
            <a:ext cx="2378838" cy="2220360"/>
          </a:xfrm>
          <a:custGeom>
            <a:avLst/>
            <a:gdLst>
              <a:gd name="connsiteX0" fmla="*/ 0 w 2378838"/>
              <a:gd name="connsiteY0" fmla="*/ 0 h 2220360"/>
              <a:gd name="connsiteX1" fmla="*/ 2378838 w 2378838"/>
              <a:gd name="connsiteY1" fmla="*/ 0 h 2220360"/>
              <a:gd name="connsiteX2" fmla="*/ 2378838 w 2378838"/>
              <a:gd name="connsiteY2" fmla="*/ 2220360 h 2220360"/>
              <a:gd name="connsiteX3" fmla="*/ 0 w 2378838"/>
              <a:gd name="connsiteY3" fmla="*/ 2220360 h 2220360"/>
            </a:gdLst>
            <a:ahLst/>
            <a:cxnLst>
              <a:cxn ang="0">
                <a:pos x="connsiteX0" y="connsiteY0"/>
              </a:cxn>
              <a:cxn ang="0">
                <a:pos x="connsiteX1" y="connsiteY1"/>
              </a:cxn>
              <a:cxn ang="0">
                <a:pos x="connsiteX2" y="connsiteY2"/>
              </a:cxn>
              <a:cxn ang="0">
                <a:pos x="connsiteX3" y="connsiteY3"/>
              </a:cxn>
            </a:cxnLst>
            <a:rect l="l" t="t" r="r" b="b"/>
            <a:pathLst>
              <a:path w="2378838" h="2220360">
                <a:moveTo>
                  <a:pt x="0" y="0"/>
                </a:moveTo>
                <a:lnTo>
                  <a:pt x="2378838" y="0"/>
                </a:lnTo>
                <a:lnTo>
                  <a:pt x="2378838" y="2220360"/>
                </a:lnTo>
                <a:lnTo>
                  <a:pt x="0" y="222036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237075812"/>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preserve="1" userDrawn="1">
  <p:cSld name="841_Title Slide">
    <p:spTree>
      <p:nvGrpSpPr>
        <p:cNvPr id="1" name=""/>
        <p:cNvGrpSpPr/>
        <p:nvPr/>
      </p:nvGrpSpPr>
      <p:grpSpPr>
        <a:xfrm>
          <a:off x="0" y="0"/>
          <a:ext cx="0" cy="0"/>
          <a:chOff x="0" y="0"/>
          <a:chExt cx="0" cy="0"/>
        </a:xfrm>
      </p:grpSpPr>
      <p:sp>
        <p:nvSpPr>
          <p:cNvPr id="25" name="Picture Placeholder 24">
            <a:extLst>
              <a:ext uri="{FF2B5EF4-FFF2-40B4-BE49-F238E27FC236}">
                <a16:creationId xmlns:a16="http://schemas.microsoft.com/office/drawing/2014/main" id="{B8BC45D4-0B56-4BCD-9647-034D28AE8DC9}"/>
              </a:ext>
            </a:extLst>
          </p:cNvPr>
          <p:cNvSpPr>
            <a:spLocks noGrp="1"/>
          </p:cNvSpPr>
          <p:nvPr>
            <p:ph type="pic" sz="quarter" idx="247" hasCustomPrompt="1"/>
          </p:nvPr>
        </p:nvSpPr>
        <p:spPr>
          <a:xfrm>
            <a:off x="464861" y="1652716"/>
            <a:ext cx="11262279" cy="4962883"/>
          </a:xfrm>
          <a:custGeom>
            <a:avLst/>
            <a:gdLst>
              <a:gd name="connsiteX0" fmla="*/ 7668018 w 11262279"/>
              <a:gd name="connsiteY0" fmla="*/ 3010963 h 4962883"/>
              <a:gd name="connsiteX1" fmla="*/ 8956286 w 11262279"/>
              <a:gd name="connsiteY1" fmla="*/ 3010963 h 4962883"/>
              <a:gd name="connsiteX2" fmla="*/ 9444266 w 11262279"/>
              <a:gd name="connsiteY2" fmla="*/ 3986923 h 4962883"/>
              <a:gd name="connsiteX3" fmla="*/ 8956286 w 11262279"/>
              <a:gd name="connsiteY3" fmla="*/ 4962883 h 4962883"/>
              <a:gd name="connsiteX4" fmla="*/ 7668018 w 11262279"/>
              <a:gd name="connsiteY4" fmla="*/ 4962883 h 4962883"/>
              <a:gd name="connsiteX5" fmla="*/ 7180038 w 11262279"/>
              <a:gd name="connsiteY5" fmla="*/ 3986923 h 4962883"/>
              <a:gd name="connsiteX6" fmla="*/ 4073010 w 11262279"/>
              <a:gd name="connsiteY6" fmla="*/ 2983197 h 4962883"/>
              <a:gd name="connsiteX7" fmla="*/ 5361278 w 11262279"/>
              <a:gd name="connsiteY7" fmla="*/ 2983197 h 4962883"/>
              <a:gd name="connsiteX8" fmla="*/ 5849258 w 11262279"/>
              <a:gd name="connsiteY8" fmla="*/ 3959157 h 4962883"/>
              <a:gd name="connsiteX9" fmla="*/ 5361278 w 11262279"/>
              <a:gd name="connsiteY9" fmla="*/ 4935117 h 4962883"/>
              <a:gd name="connsiteX10" fmla="*/ 4073010 w 11262279"/>
              <a:gd name="connsiteY10" fmla="*/ 4935117 h 4962883"/>
              <a:gd name="connsiteX11" fmla="*/ 3585031 w 11262279"/>
              <a:gd name="connsiteY11" fmla="*/ 3959157 h 4962883"/>
              <a:gd name="connsiteX12" fmla="*/ 487980 w 11262279"/>
              <a:gd name="connsiteY12" fmla="*/ 2963103 h 4962883"/>
              <a:gd name="connsiteX13" fmla="*/ 1776248 w 11262279"/>
              <a:gd name="connsiteY13" fmla="*/ 2963103 h 4962883"/>
              <a:gd name="connsiteX14" fmla="*/ 2264228 w 11262279"/>
              <a:gd name="connsiteY14" fmla="*/ 3939063 h 4962883"/>
              <a:gd name="connsiteX15" fmla="*/ 1776248 w 11262279"/>
              <a:gd name="connsiteY15" fmla="*/ 4915023 h 4962883"/>
              <a:gd name="connsiteX16" fmla="*/ 487980 w 11262279"/>
              <a:gd name="connsiteY16" fmla="*/ 4915023 h 4962883"/>
              <a:gd name="connsiteX17" fmla="*/ 0 w 11262279"/>
              <a:gd name="connsiteY17" fmla="*/ 3939063 h 4962883"/>
              <a:gd name="connsiteX18" fmla="*/ 9471517 w 11262279"/>
              <a:gd name="connsiteY18" fmla="*/ 2028277 h 4962883"/>
              <a:gd name="connsiteX19" fmla="*/ 10759785 w 11262279"/>
              <a:gd name="connsiteY19" fmla="*/ 2028277 h 4962883"/>
              <a:gd name="connsiteX20" fmla="*/ 11247765 w 11262279"/>
              <a:gd name="connsiteY20" fmla="*/ 3004237 h 4962883"/>
              <a:gd name="connsiteX21" fmla="*/ 10759785 w 11262279"/>
              <a:gd name="connsiteY21" fmla="*/ 3980197 h 4962883"/>
              <a:gd name="connsiteX22" fmla="*/ 9471517 w 11262279"/>
              <a:gd name="connsiteY22" fmla="*/ 3980197 h 4962883"/>
              <a:gd name="connsiteX23" fmla="*/ 8983537 w 11262279"/>
              <a:gd name="connsiteY23" fmla="*/ 3004237 h 4962883"/>
              <a:gd name="connsiteX24" fmla="*/ 5876509 w 11262279"/>
              <a:gd name="connsiteY24" fmla="*/ 2001657 h 4962883"/>
              <a:gd name="connsiteX25" fmla="*/ 7164777 w 11262279"/>
              <a:gd name="connsiteY25" fmla="*/ 2001657 h 4962883"/>
              <a:gd name="connsiteX26" fmla="*/ 7652757 w 11262279"/>
              <a:gd name="connsiteY26" fmla="*/ 2977617 h 4962883"/>
              <a:gd name="connsiteX27" fmla="*/ 7164777 w 11262279"/>
              <a:gd name="connsiteY27" fmla="*/ 3953577 h 4962883"/>
              <a:gd name="connsiteX28" fmla="*/ 5876509 w 11262279"/>
              <a:gd name="connsiteY28" fmla="*/ 3953577 h 4962883"/>
              <a:gd name="connsiteX29" fmla="*/ 5388529 w 11262279"/>
              <a:gd name="connsiteY29" fmla="*/ 2977617 h 4962883"/>
              <a:gd name="connsiteX30" fmla="*/ 2291480 w 11262279"/>
              <a:gd name="connsiteY30" fmla="*/ 1962274 h 4962883"/>
              <a:gd name="connsiteX31" fmla="*/ 3579749 w 11262279"/>
              <a:gd name="connsiteY31" fmla="*/ 1962274 h 4962883"/>
              <a:gd name="connsiteX32" fmla="*/ 4067729 w 11262279"/>
              <a:gd name="connsiteY32" fmla="*/ 2938234 h 4962883"/>
              <a:gd name="connsiteX33" fmla="*/ 3579749 w 11262279"/>
              <a:gd name="connsiteY33" fmla="*/ 3914194 h 4962883"/>
              <a:gd name="connsiteX34" fmla="*/ 2291480 w 11262279"/>
              <a:gd name="connsiteY34" fmla="*/ 3914194 h 4962883"/>
              <a:gd name="connsiteX35" fmla="*/ 1803501 w 11262279"/>
              <a:gd name="connsiteY35" fmla="*/ 2938234 h 4962883"/>
              <a:gd name="connsiteX36" fmla="*/ 7681270 w 11262279"/>
              <a:gd name="connsiteY36" fmla="*/ 1025697 h 4962883"/>
              <a:gd name="connsiteX37" fmla="*/ 8969538 w 11262279"/>
              <a:gd name="connsiteY37" fmla="*/ 1025697 h 4962883"/>
              <a:gd name="connsiteX38" fmla="*/ 9457518 w 11262279"/>
              <a:gd name="connsiteY38" fmla="*/ 2001657 h 4962883"/>
              <a:gd name="connsiteX39" fmla="*/ 8969538 w 11262279"/>
              <a:gd name="connsiteY39" fmla="*/ 2977617 h 4962883"/>
              <a:gd name="connsiteX40" fmla="*/ 7681270 w 11262279"/>
              <a:gd name="connsiteY40" fmla="*/ 2977617 h 4962883"/>
              <a:gd name="connsiteX41" fmla="*/ 7193290 w 11262279"/>
              <a:gd name="connsiteY41" fmla="*/ 2001657 h 4962883"/>
              <a:gd name="connsiteX42" fmla="*/ 4091251 w 11262279"/>
              <a:gd name="connsiteY42" fmla="*/ 1000828 h 4962883"/>
              <a:gd name="connsiteX43" fmla="*/ 5379519 w 11262279"/>
              <a:gd name="connsiteY43" fmla="*/ 1000828 h 4962883"/>
              <a:gd name="connsiteX44" fmla="*/ 5867499 w 11262279"/>
              <a:gd name="connsiteY44" fmla="*/ 1976788 h 4962883"/>
              <a:gd name="connsiteX45" fmla="*/ 5379519 w 11262279"/>
              <a:gd name="connsiteY45" fmla="*/ 2952748 h 4962883"/>
              <a:gd name="connsiteX46" fmla="*/ 4091251 w 11262279"/>
              <a:gd name="connsiteY46" fmla="*/ 2952748 h 4962883"/>
              <a:gd name="connsiteX47" fmla="*/ 3603272 w 11262279"/>
              <a:gd name="connsiteY47" fmla="*/ 1976788 h 4962883"/>
              <a:gd name="connsiteX48" fmla="*/ 506222 w 11262279"/>
              <a:gd name="connsiteY48" fmla="*/ 975959 h 4962883"/>
              <a:gd name="connsiteX49" fmla="*/ 1794490 w 11262279"/>
              <a:gd name="connsiteY49" fmla="*/ 975959 h 4962883"/>
              <a:gd name="connsiteX50" fmla="*/ 2282470 w 11262279"/>
              <a:gd name="connsiteY50" fmla="*/ 1951919 h 4962883"/>
              <a:gd name="connsiteX51" fmla="*/ 1794490 w 11262279"/>
              <a:gd name="connsiteY51" fmla="*/ 2927879 h 4962883"/>
              <a:gd name="connsiteX52" fmla="*/ 506222 w 11262279"/>
              <a:gd name="connsiteY52" fmla="*/ 2927879 h 4962883"/>
              <a:gd name="connsiteX53" fmla="*/ 18242 w 11262279"/>
              <a:gd name="connsiteY53" fmla="*/ 1951919 h 4962883"/>
              <a:gd name="connsiteX54" fmla="*/ 9486031 w 11262279"/>
              <a:gd name="connsiteY54" fmla="*/ 57525 h 4962883"/>
              <a:gd name="connsiteX55" fmla="*/ 10774299 w 11262279"/>
              <a:gd name="connsiteY55" fmla="*/ 57525 h 4962883"/>
              <a:gd name="connsiteX56" fmla="*/ 11262279 w 11262279"/>
              <a:gd name="connsiteY56" fmla="*/ 1033485 h 4962883"/>
              <a:gd name="connsiteX57" fmla="*/ 10774299 w 11262279"/>
              <a:gd name="connsiteY57" fmla="*/ 2009445 h 4962883"/>
              <a:gd name="connsiteX58" fmla="*/ 9486031 w 11262279"/>
              <a:gd name="connsiteY58" fmla="*/ 2009445 h 4962883"/>
              <a:gd name="connsiteX59" fmla="*/ 8998051 w 11262279"/>
              <a:gd name="connsiteY59" fmla="*/ 1033485 h 4962883"/>
              <a:gd name="connsiteX60" fmla="*/ 5891023 w 11262279"/>
              <a:gd name="connsiteY60" fmla="*/ 28497 h 4962883"/>
              <a:gd name="connsiteX61" fmla="*/ 7179291 w 11262279"/>
              <a:gd name="connsiteY61" fmla="*/ 28497 h 4962883"/>
              <a:gd name="connsiteX62" fmla="*/ 7667271 w 11262279"/>
              <a:gd name="connsiteY62" fmla="*/ 1004457 h 4962883"/>
              <a:gd name="connsiteX63" fmla="*/ 7179291 w 11262279"/>
              <a:gd name="connsiteY63" fmla="*/ 1980417 h 4962883"/>
              <a:gd name="connsiteX64" fmla="*/ 5891023 w 11262279"/>
              <a:gd name="connsiteY64" fmla="*/ 1980417 h 4962883"/>
              <a:gd name="connsiteX65" fmla="*/ 5403043 w 11262279"/>
              <a:gd name="connsiteY65" fmla="*/ 1004457 h 4962883"/>
              <a:gd name="connsiteX66" fmla="*/ 2305994 w 11262279"/>
              <a:gd name="connsiteY66" fmla="*/ 0 h 4962883"/>
              <a:gd name="connsiteX67" fmla="*/ 3594263 w 11262279"/>
              <a:gd name="connsiteY67" fmla="*/ 0 h 4962883"/>
              <a:gd name="connsiteX68" fmla="*/ 4082241 w 11262279"/>
              <a:gd name="connsiteY68" fmla="*/ 975959 h 4962883"/>
              <a:gd name="connsiteX69" fmla="*/ 3594263 w 11262279"/>
              <a:gd name="connsiteY69" fmla="*/ 1951919 h 4962883"/>
              <a:gd name="connsiteX70" fmla="*/ 2305994 w 11262279"/>
              <a:gd name="connsiteY70" fmla="*/ 1951919 h 4962883"/>
              <a:gd name="connsiteX71" fmla="*/ 1818014 w 11262279"/>
              <a:gd name="connsiteY71" fmla="*/ 975959 h 496288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Lst>
            <a:rect l="l" t="t" r="r" b="b"/>
            <a:pathLst>
              <a:path w="11262279" h="4962883">
                <a:moveTo>
                  <a:pt x="7668018" y="3010963"/>
                </a:moveTo>
                <a:lnTo>
                  <a:pt x="8956286" y="3010963"/>
                </a:lnTo>
                <a:lnTo>
                  <a:pt x="9444266" y="3986923"/>
                </a:lnTo>
                <a:lnTo>
                  <a:pt x="8956286" y="4962883"/>
                </a:lnTo>
                <a:lnTo>
                  <a:pt x="7668018" y="4962883"/>
                </a:lnTo>
                <a:lnTo>
                  <a:pt x="7180038" y="3986923"/>
                </a:lnTo>
                <a:close/>
                <a:moveTo>
                  <a:pt x="4073010" y="2983197"/>
                </a:moveTo>
                <a:lnTo>
                  <a:pt x="5361278" y="2983197"/>
                </a:lnTo>
                <a:lnTo>
                  <a:pt x="5849258" y="3959157"/>
                </a:lnTo>
                <a:lnTo>
                  <a:pt x="5361278" y="4935117"/>
                </a:lnTo>
                <a:lnTo>
                  <a:pt x="4073010" y="4935117"/>
                </a:lnTo>
                <a:lnTo>
                  <a:pt x="3585031" y="3959157"/>
                </a:lnTo>
                <a:close/>
                <a:moveTo>
                  <a:pt x="487980" y="2963103"/>
                </a:moveTo>
                <a:lnTo>
                  <a:pt x="1776248" y="2963103"/>
                </a:lnTo>
                <a:lnTo>
                  <a:pt x="2264228" y="3939063"/>
                </a:lnTo>
                <a:lnTo>
                  <a:pt x="1776248" y="4915023"/>
                </a:lnTo>
                <a:lnTo>
                  <a:pt x="487980" y="4915023"/>
                </a:lnTo>
                <a:lnTo>
                  <a:pt x="0" y="3939063"/>
                </a:lnTo>
                <a:close/>
                <a:moveTo>
                  <a:pt x="9471517" y="2028277"/>
                </a:moveTo>
                <a:lnTo>
                  <a:pt x="10759785" y="2028277"/>
                </a:lnTo>
                <a:lnTo>
                  <a:pt x="11247765" y="3004237"/>
                </a:lnTo>
                <a:lnTo>
                  <a:pt x="10759785" y="3980197"/>
                </a:lnTo>
                <a:lnTo>
                  <a:pt x="9471517" y="3980197"/>
                </a:lnTo>
                <a:lnTo>
                  <a:pt x="8983537" y="3004237"/>
                </a:lnTo>
                <a:close/>
                <a:moveTo>
                  <a:pt x="5876509" y="2001657"/>
                </a:moveTo>
                <a:lnTo>
                  <a:pt x="7164777" y="2001657"/>
                </a:lnTo>
                <a:lnTo>
                  <a:pt x="7652757" y="2977617"/>
                </a:lnTo>
                <a:lnTo>
                  <a:pt x="7164777" y="3953577"/>
                </a:lnTo>
                <a:lnTo>
                  <a:pt x="5876509" y="3953577"/>
                </a:lnTo>
                <a:lnTo>
                  <a:pt x="5388529" y="2977617"/>
                </a:lnTo>
                <a:close/>
                <a:moveTo>
                  <a:pt x="2291480" y="1962274"/>
                </a:moveTo>
                <a:lnTo>
                  <a:pt x="3579749" y="1962274"/>
                </a:lnTo>
                <a:lnTo>
                  <a:pt x="4067729" y="2938234"/>
                </a:lnTo>
                <a:lnTo>
                  <a:pt x="3579749" y="3914194"/>
                </a:lnTo>
                <a:lnTo>
                  <a:pt x="2291480" y="3914194"/>
                </a:lnTo>
                <a:lnTo>
                  <a:pt x="1803501" y="2938234"/>
                </a:lnTo>
                <a:close/>
                <a:moveTo>
                  <a:pt x="7681270" y="1025697"/>
                </a:moveTo>
                <a:lnTo>
                  <a:pt x="8969538" y="1025697"/>
                </a:lnTo>
                <a:lnTo>
                  <a:pt x="9457518" y="2001657"/>
                </a:lnTo>
                <a:lnTo>
                  <a:pt x="8969538" y="2977617"/>
                </a:lnTo>
                <a:lnTo>
                  <a:pt x="7681270" y="2977617"/>
                </a:lnTo>
                <a:lnTo>
                  <a:pt x="7193290" y="2001657"/>
                </a:lnTo>
                <a:close/>
                <a:moveTo>
                  <a:pt x="4091251" y="1000828"/>
                </a:moveTo>
                <a:lnTo>
                  <a:pt x="5379519" y="1000828"/>
                </a:lnTo>
                <a:lnTo>
                  <a:pt x="5867499" y="1976788"/>
                </a:lnTo>
                <a:lnTo>
                  <a:pt x="5379519" y="2952748"/>
                </a:lnTo>
                <a:lnTo>
                  <a:pt x="4091251" y="2952748"/>
                </a:lnTo>
                <a:lnTo>
                  <a:pt x="3603272" y="1976788"/>
                </a:lnTo>
                <a:close/>
                <a:moveTo>
                  <a:pt x="506222" y="975959"/>
                </a:moveTo>
                <a:lnTo>
                  <a:pt x="1794490" y="975959"/>
                </a:lnTo>
                <a:lnTo>
                  <a:pt x="2282470" y="1951919"/>
                </a:lnTo>
                <a:lnTo>
                  <a:pt x="1794490" y="2927879"/>
                </a:lnTo>
                <a:lnTo>
                  <a:pt x="506222" y="2927879"/>
                </a:lnTo>
                <a:lnTo>
                  <a:pt x="18242" y="1951919"/>
                </a:lnTo>
                <a:close/>
                <a:moveTo>
                  <a:pt x="9486031" y="57525"/>
                </a:moveTo>
                <a:lnTo>
                  <a:pt x="10774299" y="57525"/>
                </a:lnTo>
                <a:lnTo>
                  <a:pt x="11262279" y="1033485"/>
                </a:lnTo>
                <a:lnTo>
                  <a:pt x="10774299" y="2009445"/>
                </a:lnTo>
                <a:lnTo>
                  <a:pt x="9486031" y="2009445"/>
                </a:lnTo>
                <a:lnTo>
                  <a:pt x="8998051" y="1033485"/>
                </a:lnTo>
                <a:close/>
                <a:moveTo>
                  <a:pt x="5891023" y="28497"/>
                </a:moveTo>
                <a:lnTo>
                  <a:pt x="7179291" y="28497"/>
                </a:lnTo>
                <a:lnTo>
                  <a:pt x="7667271" y="1004457"/>
                </a:lnTo>
                <a:lnTo>
                  <a:pt x="7179291" y="1980417"/>
                </a:lnTo>
                <a:lnTo>
                  <a:pt x="5891023" y="1980417"/>
                </a:lnTo>
                <a:lnTo>
                  <a:pt x="5403043" y="1004457"/>
                </a:lnTo>
                <a:close/>
                <a:moveTo>
                  <a:pt x="2305994" y="0"/>
                </a:moveTo>
                <a:lnTo>
                  <a:pt x="3594263" y="0"/>
                </a:lnTo>
                <a:lnTo>
                  <a:pt x="4082241" y="975959"/>
                </a:lnTo>
                <a:lnTo>
                  <a:pt x="3594263" y="1951919"/>
                </a:lnTo>
                <a:lnTo>
                  <a:pt x="2305994" y="1951919"/>
                </a:lnTo>
                <a:lnTo>
                  <a:pt x="1818014" y="975959"/>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728700007"/>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preserve="1" userDrawn="1">
  <p:cSld name="842_Title Slide">
    <p:spTree>
      <p:nvGrpSpPr>
        <p:cNvPr id="1" name=""/>
        <p:cNvGrpSpPr/>
        <p:nvPr/>
      </p:nvGrpSpPr>
      <p:grpSpPr>
        <a:xfrm>
          <a:off x="0" y="0"/>
          <a:ext cx="0" cy="0"/>
          <a:chOff x="0" y="0"/>
          <a:chExt cx="0" cy="0"/>
        </a:xfrm>
      </p:grpSpPr>
      <p:sp>
        <p:nvSpPr>
          <p:cNvPr id="16" name="Picture Placeholder 15">
            <a:extLst>
              <a:ext uri="{FF2B5EF4-FFF2-40B4-BE49-F238E27FC236}">
                <a16:creationId xmlns:a16="http://schemas.microsoft.com/office/drawing/2014/main" id="{CDA31155-C48F-4027-94FA-7CE8D71CFFB3}"/>
              </a:ext>
            </a:extLst>
          </p:cNvPr>
          <p:cNvSpPr>
            <a:spLocks noGrp="1"/>
          </p:cNvSpPr>
          <p:nvPr>
            <p:ph type="pic" sz="quarter" idx="248" hasCustomPrompt="1"/>
          </p:nvPr>
        </p:nvSpPr>
        <p:spPr>
          <a:xfrm>
            <a:off x="4257306" y="3497449"/>
            <a:ext cx="3677390" cy="2879538"/>
          </a:xfrm>
          <a:custGeom>
            <a:avLst/>
            <a:gdLst>
              <a:gd name="connsiteX0" fmla="*/ 0 w 3677390"/>
              <a:gd name="connsiteY0" fmla="*/ 0 h 2879538"/>
              <a:gd name="connsiteX1" fmla="*/ 3677390 w 3677390"/>
              <a:gd name="connsiteY1" fmla="*/ 0 h 2879538"/>
              <a:gd name="connsiteX2" fmla="*/ 3677390 w 3677390"/>
              <a:gd name="connsiteY2" fmla="*/ 2879538 h 2879538"/>
              <a:gd name="connsiteX3" fmla="*/ 0 w 3677390"/>
              <a:gd name="connsiteY3" fmla="*/ 2879538 h 2879538"/>
            </a:gdLst>
            <a:ahLst/>
            <a:cxnLst>
              <a:cxn ang="0">
                <a:pos x="connsiteX0" y="connsiteY0"/>
              </a:cxn>
              <a:cxn ang="0">
                <a:pos x="connsiteX1" y="connsiteY1"/>
              </a:cxn>
              <a:cxn ang="0">
                <a:pos x="connsiteX2" y="connsiteY2"/>
              </a:cxn>
              <a:cxn ang="0">
                <a:pos x="connsiteX3" y="connsiteY3"/>
              </a:cxn>
            </a:cxnLst>
            <a:rect l="l" t="t" r="r" b="b"/>
            <a:pathLst>
              <a:path w="3677390" h="2879538">
                <a:moveTo>
                  <a:pt x="0" y="0"/>
                </a:moveTo>
                <a:lnTo>
                  <a:pt x="3677390" y="0"/>
                </a:lnTo>
                <a:lnTo>
                  <a:pt x="3677390" y="2879538"/>
                </a:lnTo>
                <a:lnTo>
                  <a:pt x="0" y="2879538"/>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E69AE887-4710-4017-B93B-A8B0ED7EFB23}"/>
              </a:ext>
            </a:extLst>
          </p:cNvPr>
          <p:cNvSpPr>
            <a:spLocks noGrp="1"/>
          </p:cNvSpPr>
          <p:nvPr>
            <p:ph type="pic" sz="quarter" idx="247" hasCustomPrompt="1"/>
          </p:nvPr>
        </p:nvSpPr>
        <p:spPr>
          <a:xfrm>
            <a:off x="501458" y="3497449"/>
            <a:ext cx="3677390" cy="2879538"/>
          </a:xfrm>
          <a:custGeom>
            <a:avLst/>
            <a:gdLst>
              <a:gd name="connsiteX0" fmla="*/ 0 w 3677390"/>
              <a:gd name="connsiteY0" fmla="*/ 0 h 2879538"/>
              <a:gd name="connsiteX1" fmla="*/ 3677390 w 3677390"/>
              <a:gd name="connsiteY1" fmla="*/ 0 h 2879538"/>
              <a:gd name="connsiteX2" fmla="*/ 3677390 w 3677390"/>
              <a:gd name="connsiteY2" fmla="*/ 2879538 h 2879538"/>
              <a:gd name="connsiteX3" fmla="*/ 0 w 3677390"/>
              <a:gd name="connsiteY3" fmla="*/ 2879538 h 2879538"/>
            </a:gdLst>
            <a:ahLst/>
            <a:cxnLst>
              <a:cxn ang="0">
                <a:pos x="connsiteX0" y="connsiteY0"/>
              </a:cxn>
              <a:cxn ang="0">
                <a:pos x="connsiteX1" y="connsiteY1"/>
              </a:cxn>
              <a:cxn ang="0">
                <a:pos x="connsiteX2" y="connsiteY2"/>
              </a:cxn>
              <a:cxn ang="0">
                <a:pos x="connsiteX3" y="connsiteY3"/>
              </a:cxn>
            </a:cxnLst>
            <a:rect l="l" t="t" r="r" b="b"/>
            <a:pathLst>
              <a:path w="3677390" h="2879538">
                <a:moveTo>
                  <a:pt x="0" y="0"/>
                </a:moveTo>
                <a:lnTo>
                  <a:pt x="3677390" y="0"/>
                </a:lnTo>
                <a:lnTo>
                  <a:pt x="3677390" y="2879538"/>
                </a:lnTo>
                <a:lnTo>
                  <a:pt x="0" y="2879538"/>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154480B1-DFBC-4D99-ABE2-14AB6DFC559A}"/>
              </a:ext>
            </a:extLst>
          </p:cNvPr>
          <p:cNvSpPr>
            <a:spLocks noGrp="1"/>
          </p:cNvSpPr>
          <p:nvPr>
            <p:ph type="pic" sz="quarter" idx="246" hasCustomPrompt="1"/>
          </p:nvPr>
        </p:nvSpPr>
        <p:spPr>
          <a:xfrm>
            <a:off x="501458" y="1688420"/>
            <a:ext cx="11189086" cy="1740581"/>
          </a:xfrm>
          <a:custGeom>
            <a:avLst/>
            <a:gdLst>
              <a:gd name="connsiteX0" fmla="*/ 0 w 11189086"/>
              <a:gd name="connsiteY0" fmla="*/ 0 h 1740581"/>
              <a:gd name="connsiteX1" fmla="*/ 11189086 w 11189086"/>
              <a:gd name="connsiteY1" fmla="*/ 0 h 1740581"/>
              <a:gd name="connsiteX2" fmla="*/ 11189086 w 11189086"/>
              <a:gd name="connsiteY2" fmla="*/ 1740581 h 1740581"/>
              <a:gd name="connsiteX3" fmla="*/ 0 w 11189086"/>
              <a:gd name="connsiteY3" fmla="*/ 1740581 h 1740581"/>
            </a:gdLst>
            <a:ahLst/>
            <a:cxnLst>
              <a:cxn ang="0">
                <a:pos x="connsiteX0" y="connsiteY0"/>
              </a:cxn>
              <a:cxn ang="0">
                <a:pos x="connsiteX1" y="connsiteY1"/>
              </a:cxn>
              <a:cxn ang="0">
                <a:pos x="connsiteX2" y="connsiteY2"/>
              </a:cxn>
              <a:cxn ang="0">
                <a:pos x="connsiteX3" y="connsiteY3"/>
              </a:cxn>
            </a:cxnLst>
            <a:rect l="l" t="t" r="r" b="b"/>
            <a:pathLst>
              <a:path w="11189086" h="1740581">
                <a:moveTo>
                  <a:pt x="0" y="0"/>
                </a:moveTo>
                <a:lnTo>
                  <a:pt x="11189086" y="0"/>
                </a:lnTo>
                <a:lnTo>
                  <a:pt x="11189086" y="1740581"/>
                </a:lnTo>
                <a:lnTo>
                  <a:pt x="0" y="1740581"/>
                </a:lnTo>
                <a:close/>
              </a:path>
            </a:pathLst>
          </a:custGeom>
        </p:spPr>
        <p:txBody>
          <a:bodyPr wrap="square">
            <a:noAutofit/>
          </a:bodyPr>
          <a:lstStyle>
            <a:lvl1pPr>
              <a:defRPr sz="1200"/>
            </a:lvl1pPr>
          </a:lstStyle>
          <a:p>
            <a:r>
              <a:rPr lang="en-US" dirty="0"/>
              <a:t>Picture</a:t>
            </a:r>
          </a:p>
        </p:txBody>
      </p:sp>
      <p:sp>
        <p:nvSpPr>
          <p:cNvPr id="18" name="Picture Placeholder 17">
            <a:extLst>
              <a:ext uri="{FF2B5EF4-FFF2-40B4-BE49-F238E27FC236}">
                <a16:creationId xmlns:a16="http://schemas.microsoft.com/office/drawing/2014/main" id="{11875BFB-3EE2-4B6B-837E-1B0CF184E19C}"/>
              </a:ext>
            </a:extLst>
          </p:cNvPr>
          <p:cNvSpPr>
            <a:spLocks noGrp="1"/>
          </p:cNvSpPr>
          <p:nvPr>
            <p:ph type="pic" sz="quarter" idx="249" hasCustomPrompt="1"/>
          </p:nvPr>
        </p:nvSpPr>
        <p:spPr>
          <a:xfrm>
            <a:off x="8013154" y="3497449"/>
            <a:ext cx="3677390" cy="2879538"/>
          </a:xfrm>
          <a:custGeom>
            <a:avLst/>
            <a:gdLst>
              <a:gd name="connsiteX0" fmla="*/ 0 w 3677390"/>
              <a:gd name="connsiteY0" fmla="*/ 0 h 2879538"/>
              <a:gd name="connsiteX1" fmla="*/ 3677390 w 3677390"/>
              <a:gd name="connsiteY1" fmla="*/ 0 h 2879538"/>
              <a:gd name="connsiteX2" fmla="*/ 3677390 w 3677390"/>
              <a:gd name="connsiteY2" fmla="*/ 2879538 h 2879538"/>
              <a:gd name="connsiteX3" fmla="*/ 0 w 3677390"/>
              <a:gd name="connsiteY3" fmla="*/ 2879538 h 2879538"/>
            </a:gdLst>
            <a:ahLst/>
            <a:cxnLst>
              <a:cxn ang="0">
                <a:pos x="connsiteX0" y="connsiteY0"/>
              </a:cxn>
              <a:cxn ang="0">
                <a:pos x="connsiteX1" y="connsiteY1"/>
              </a:cxn>
              <a:cxn ang="0">
                <a:pos x="connsiteX2" y="connsiteY2"/>
              </a:cxn>
              <a:cxn ang="0">
                <a:pos x="connsiteX3" y="connsiteY3"/>
              </a:cxn>
            </a:cxnLst>
            <a:rect l="l" t="t" r="r" b="b"/>
            <a:pathLst>
              <a:path w="3677390" h="2879538">
                <a:moveTo>
                  <a:pt x="0" y="0"/>
                </a:moveTo>
                <a:lnTo>
                  <a:pt x="3677390" y="0"/>
                </a:lnTo>
                <a:lnTo>
                  <a:pt x="3677390" y="2879538"/>
                </a:lnTo>
                <a:lnTo>
                  <a:pt x="0" y="287953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731723290"/>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preserve="1" userDrawn="1">
  <p:cSld name="843_Title Slide">
    <p:spTree>
      <p:nvGrpSpPr>
        <p:cNvPr id="1" name=""/>
        <p:cNvGrpSpPr/>
        <p:nvPr/>
      </p:nvGrpSpPr>
      <p:grpSpPr>
        <a:xfrm>
          <a:off x="0" y="0"/>
          <a:ext cx="0" cy="0"/>
          <a:chOff x="0" y="0"/>
          <a:chExt cx="0" cy="0"/>
        </a:xfrm>
      </p:grpSpPr>
      <p:sp>
        <p:nvSpPr>
          <p:cNvPr id="17" name="Picture Placeholder 16">
            <a:extLst>
              <a:ext uri="{FF2B5EF4-FFF2-40B4-BE49-F238E27FC236}">
                <a16:creationId xmlns:a16="http://schemas.microsoft.com/office/drawing/2014/main" id="{80AFA2C3-4222-4536-A5CB-1802CE43D83F}"/>
              </a:ext>
            </a:extLst>
          </p:cNvPr>
          <p:cNvSpPr>
            <a:spLocks noGrp="1"/>
          </p:cNvSpPr>
          <p:nvPr>
            <p:ph type="pic" sz="quarter" idx="248" hasCustomPrompt="1"/>
          </p:nvPr>
        </p:nvSpPr>
        <p:spPr>
          <a:xfrm>
            <a:off x="6122504" y="3099637"/>
            <a:ext cx="2411896" cy="2769705"/>
          </a:xfrm>
          <a:custGeom>
            <a:avLst/>
            <a:gdLst>
              <a:gd name="connsiteX0" fmla="*/ 0 w 2411896"/>
              <a:gd name="connsiteY0" fmla="*/ 0 h 2769705"/>
              <a:gd name="connsiteX1" fmla="*/ 2411896 w 2411896"/>
              <a:gd name="connsiteY1" fmla="*/ 0 h 2769705"/>
              <a:gd name="connsiteX2" fmla="*/ 2411896 w 2411896"/>
              <a:gd name="connsiteY2" fmla="*/ 2769705 h 2769705"/>
              <a:gd name="connsiteX3" fmla="*/ 0 w 2411896"/>
              <a:gd name="connsiteY3" fmla="*/ 2769705 h 2769705"/>
            </a:gdLst>
            <a:ahLst/>
            <a:cxnLst>
              <a:cxn ang="0">
                <a:pos x="connsiteX0" y="connsiteY0"/>
              </a:cxn>
              <a:cxn ang="0">
                <a:pos x="connsiteX1" y="connsiteY1"/>
              </a:cxn>
              <a:cxn ang="0">
                <a:pos x="connsiteX2" y="connsiteY2"/>
              </a:cxn>
              <a:cxn ang="0">
                <a:pos x="connsiteX3" y="connsiteY3"/>
              </a:cxn>
            </a:cxnLst>
            <a:rect l="l" t="t" r="r" b="b"/>
            <a:pathLst>
              <a:path w="2411896" h="2769705">
                <a:moveTo>
                  <a:pt x="0" y="0"/>
                </a:moveTo>
                <a:lnTo>
                  <a:pt x="2411896" y="0"/>
                </a:lnTo>
                <a:lnTo>
                  <a:pt x="2411896" y="2769705"/>
                </a:lnTo>
                <a:lnTo>
                  <a:pt x="0" y="2769705"/>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43D3CADC-416E-4323-AEBD-9C45028671E1}"/>
              </a:ext>
            </a:extLst>
          </p:cNvPr>
          <p:cNvSpPr>
            <a:spLocks noGrp="1"/>
          </p:cNvSpPr>
          <p:nvPr>
            <p:ph type="pic" sz="quarter" idx="247" hasCustomPrompt="1"/>
          </p:nvPr>
        </p:nvSpPr>
        <p:spPr>
          <a:xfrm>
            <a:off x="3657600" y="3099637"/>
            <a:ext cx="2411896" cy="2769705"/>
          </a:xfrm>
          <a:custGeom>
            <a:avLst/>
            <a:gdLst>
              <a:gd name="connsiteX0" fmla="*/ 0 w 2411896"/>
              <a:gd name="connsiteY0" fmla="*/ 0 h 2769705"/>
              <a:gd name="connsiteX1" fmla="*/ 2411896 w 2411896"/>
              <a:gd name="connsiteY1" fmla="*/ 0 h 2769705"/>
              <a:gd name="connsiteX2" fmla="*/ 2411896 w 2411896"/>
              <a:gd name="connsiteY2" fmla="*/ 2769705 h 2769705"/>
              <a:gd name="connsiteX3" fmla="*/ 0 w 2411896"/>
              <a:gd name="connsiteY3" fmla="*/ 2769705 h 2769705"/>
            </a:gdLst>
            <a:ahLst/>
            <a:cxnLst>
              <a:cxn ang="0">
                <a:pos x="connsiteX0" y="connsiteY0"/>
              </a:cxn>
              <a:cxn ang="0">
                <a:pos x="connsiteX1" y="connsiteY1"/>
              </a:cxn>
              <a:cxn ang="0">
                <a:pos x="connsiteX2" y="connsiteY2"/>
              </a:cxn>
              <a:cxn ang="0">
                <a:pos x="connsiteX3" y="connsiteY3"/>
              </a:cxn>
            </a:cxnLst>
            <a:rect l="l" t="t" r="r" b="b"/>
            <a:pathLst>
              <a:path w="2411896" h="2769705">
                <a:moveTo>
                  <a:pt x="0" y="0"/>
                </a:moveTo>
                <a:lnTo>
                  <a:pt x="2411896" y="0"/>
                </a:lnTo>
                <a:lnTo>
                  <a:pt x="2411896" y="2769705"/>
                </a:lnTo>
                <a:lnTo>
                  <a:pt x="0" y="2769705"/>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451D1BAD-E4E8-4824-912C-4ECC67CD8799}"/>
              </a:ext>
            </a:extLst>
          </p:cNvPr>
          <p:cNvSpPr>
            <a:spLocks noGrp="1"/>
          </p:cNvSpPr>
          <p:nvPr>
            <p:ph type="pic" sz="quarter" idx="246" hasCustomPrompt="1"/>
          </p:nvPr>
        </p:nvSpPr>
        <p:spPr>
          <a:xfrm>
            <a:off x="1192696" y="3099638"/>
            <a:ext cx="2411896" cy="2769705"/>
          </a:xfrm>
          <a:custGeom>
            <a:avLst/>
            <a:gdLst>
              <a:gd name="connsiteX0" fmla="*/ 0 w 2411896"/>
              <a:gd name="connsiteY0" fmla="*/ 0 h 2769705"/>
              <a:gd name="connsiteX1" fmla="*/ 2411896 w 2411896"/>
              <a:gd name="connsiteY1" fmla="*/ 0 h 2769705"/>
              <a:gd name="connsiteX2" fmla="*/ 2411896 w 2411896"/>
              <a:gd name="connsiteY2" fmla="*/ 2769705 h 2769705"/>
              <a:gd name="connsiteX3" fmla="*/ 0 w 2411896"/>
              <a:gd name="connsiteY3" fmla="*/ 2769705 h 2769705"/>
            </a:gdLst>
            <a:ahLst/>
            <a:cxnLst>
              <a:cxn ang="0">
                <a:pos x="connsiteX0" y="connsiteY0"/>
              </a:cxn>
              <a:cxn ang="0">
                <a:pos x="connsiteX1" y="connsiteY1"/>
              </a:cxn>
              <a:cxn ang="0">
                <a:pos x="connsiteX2" y="connsiteY2"/>
              </a:cxn>
              <a:cxn ang="0">
                <a:pos x="connsiteX3" y="connsiteY3"/>
              </a:cxn>
            </a:cxnLst>
            <a:rect l="l" t="t" r="r" b="b"/>
            <a:pathLst>
              <a:path w="2411896" h="2769705">
                <a:moveTo>
                  <a:pt x="0" y="0"/>
                </a:moveTo>
                <a:lnTo>
                  <a:pt x="2411896" y="0"/>
                </a:lnTo>
                <a:lnTo>
                  <a:pt x="2411896" y="2769705"/>
                </a:lnTo>
                <a:lnTo>
                  <a:pt x="0" y="2769705"/>
                </a:lnTo>
                <a:close/>
              </a:path>
            </a:pathLst>
          </a:custGeom>
        </p:spPr>
        <p:txBody>
          <a:bodyPr wrap="square">
            <a:noAutofit/>
          </a:bodyPr>
          <a:lstStyle>
            <a:lvl1pPr>
              <a:defRPr sz="1200"/>
            </a:lvl1pPr>
          </a:lstStyle>
          <a:p>
            <a:r>
              <a:rPr lang="en-US" dirty="0"/>
              <a:t>Picture</a:t>
            </a:r>
          </a:p>
        </p:txBody>
      </p:sp>
      <p:sp>
        <p:nvSpPr>
          <p:cNvPr id="20" name="Picture Placeholder 19">
            <a:extLst>
              <a:ext uri="{FF2B5EF4-FFF2-40B4-BE49-F238E27FC236}">
                <a16:creationId xmlns:a16="http://schemas.microsoft.com/office/drawing/2014/main" id="{A949EA54-44DD-4A70-925A-4061A6971B33}"/>
              </a:ext>
            </a:extLst>
          </p:cNvPr>
          <p:cNvSpPr>
            <a:spLocks noGrp="1"/>
          </p:cNvSpPr>
          <p:nvPr>
            <p:ph type="pic" sz="quarter" idx="249" hasCustomPrompt="1"/>
          </p:nvPr>
        </p:nvSpPr>
        <p:spPr>
          <a:xfrm>
            <a:off x="8587409" y="3099638"/>
            <a:ext cx="2411896" cy="2769705"/>
          </a:xfrm>
          <a:custGeom>
            <a:avLst/>
            <a:gdLst>
              <a:gd name="connsiteX0" fmla="*/ 0 w 2411896"/>
              <a:gd name="connsiteY0" fmla="*/ 0 h 2769705"/>
              <a:gd name="connsiteX1" fmla="*/ 2411896 w 2411896"/>
              <a:gd name="connsiteY1" fmla="*/ 0 h 2769705"/>
              <a:gd name="connsiteX2" fmla="*/ 2411896 w 2411896"/>
              <a:gd name="connsiteY2" fmla="*/ 2769705 h 2769705"/>
              <a:gd name="connsiteX3" fmla="*/ 0 w 2411896"/>
              <a:gd name="connsiteY3" fmla="*/ 2769705 h 2769705"/>
            </a:gdLst>
            <a:ahLst/>
            <a:cxnLst>
              <a:cxn ang="0">
                <a:pos x="connsiteX0" y="connsiteY0"/>
              </a:cxn>
              <a:cxn ang="0">
                <a:pos x="connsiteX1" y="connsiteY1"/>
              </a:cxn>
              <a:cxn ang="0">
                <a:pos x="connsiteX2" y="connsiteY2"/>
              </a:cxn>
              <a:cxn ang="0">
                <a:pos x="connsiteX3" y="connsiteY3"/>
              </a:cxn>
            </a:cxnLst>
            <a:rect l="l" t="t" r="r" b="b"/>
            <a:pathLst>
              <a:path w="2411896" h="2769705">
                <a:moveTo>
                  <a:pt x="0" y="0"/>
                </a:moveTo>
                <a:lnTo>
                  <a:pt x="2411896" y="0"/>
                </a:lnTo>
                <a:lnTo>
                  <a:pt x="2411896" y="2769705"/>
                </a:lnTo>
                <a:lnTo>
                  <a:pt x="0" y="2769705"/>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653330506"/>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preserve="1" userDrawn="1">
  <p:cSld name="844_Title Slid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A0BA57AC-98A7-4F41-B166-C8E715B1B02F}"/>
              </a:ext>
            </a:extLst>
          </p:cNvPr>
          <p:cNvSpPr>
            <a:spLocks noGrp="1"/>
          </p:cNvSpPr>
          <p:nvPr>
            <p:ph type="pic" sz="quarter" idx="248" hasCustomPrompt="1"/>
          </p:nvPr>
        </p:nvSpPr>
        <p:spPr>
          <a:xfrm>
            <a:off x="415010" y="2252869"/>
            <a:ext cx="4161409" cy="4123894"/>
          </a:xfrm>
          <a:custGeom>
            <a:avLst/>
            <a:gdLst>
              <a:gd name="connsiteX0" fmla="*/ 0 w 4161409"/>
              <a:gd name="connsiteY0" fmla="*/ 0 h 4123894"/>
              <a:gd name="connsiteX1" fmla="*/ 4161409 w 4161409"/>
              <a:gd name="connsiteY1" fmla="*/ 0 h 4123894"/>
              <a:gd name="connsiteX2" fmla="*/ 4161409 w 4161409"/>
              <a:gd name="connsiteY2" fmla="*/ 4123894 h 4123894"/>
              <a:gd name="connsiteX3" fmla="*/ 0 w 4161409"/>
              <a:gd name="connsiteY3" fmla="*/ 4123894 h 4123894"/>
            </a:gdLst>
            <a:ahLst/>
            <a:cxnLst>
              <a:cxn ang="0">
                <a:pos x="connsiteX0" y="connsiteY0"/>
              </a:cxn>
              <a:cxn ang="0">
                <a:pos x="connsiteX1" y="connsiteY1"/>
              </a:cxn>
              <a:cxn ang="0">
                <a:pos x="connsiteX2" y="connsiteY2"/>
              </a:cxn>
              <a:cxn ang="0">
                <a:pos x="connsiteX3" y="connsiteY3"/>
              </a:cxn>
            </a:cxnLst>
            <a:rect l="l" t="t" r="r" b="b"/>
            <a:pathLst>
              <a:path w="4161409" h="4123894">
                <a:moveTo>
                  <a:pt x="0" y="0"/>
                </a:moveTo>
                <a:lnTo>
                  <a:pt x="4161409" y="0"/>
                </a:lnTo>
                <a:lnTo>
                  <a:pt x="4161409" y="4123894"/>
                </a:lnTo>
                <a:lnTo>
                  <a:pt x="0" y="4123894"/>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237776174"/>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preserve="1" userDrawn="1">
  <p:cSld name="845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B019DE07-B694-427B-8AD3-47444F2DD74D}"/>
              </a:ext>
            </a:extLst>
          </p:cNvPr>
          <p:cNvSpPr>
            <a:spLocks noGrp="1"/>
          </p:cNvSpPr>
          <p:nvPr>
            <p:ph type="pic" sz="quarter" idx="248" hasCustomPrompt="1"/>
          </p:nvPr>
        </p:nvSpPr>
        <p:spPr>
          <a:xfrm>
            <a:off x="4991100" y="2033589"/>
            <a:ext cx="7200900" cy="4151312"/>
          </a:xfrm>
          <a:custGeom>
            <a:avLst/>
            <a:gdLst>
              <a:gd name="connsiteX0" fmla="*/ 0 w 7200900"/>
              <a:gd name="connsiteY0" fmla="*/ 0 h 4151312"/>
              <a:gd name="connsiteX1" fmla="*/ 7200900 w 7200900"/>
              <a:gd name="connsiteY1" fmla="*/ 0 h 4151312"/>
              <a:gd name="connsiteX2" fmla="*/ 7200900 w 7200900"/>
              <a:gd name="connsiteY2" fmla="*/ 4151312 h 4151312"/>
              <a:gd name="connsiteX3" fmla="*/ 0 w 7200900"/>
              <a:gd name="connsiteY3" fmla="*/ 4151312 h 4151312"/>
            </a:gdLst>
            <a:ahLst/>
            <a:cxnLst>
              <a:cxn ang="0">
                <a:pos x="connsiteX0" y="connsiteY0"/>
              </a:cxn>
              <a:cxn ang="0">
                <a:pos x="connsiteX1" y="connsiteY1"/>
              </a:cxn>
              <a:cxn ang="0">
                <a:pos x="connsiteX2" y="connsiteY2"/>
              </a:cxn>
              <a:cxn ang="0">
                <a:pos x="connsiteX3" y="connsiteY3"/>
              </a:cxn>
            </a:cxnLst>
            <a:rect l="l" t="t" r="r" b="b"/>
            <a:pathLst>
              <a:path w="7200900" h="4151312">
                <a:moveTo>
                  <a:pt x="0" y="0"/>
                </a:moveTo>
                <a:lnTo>
                  <a:pt x="7200900" y="0"/>
                </a:lnTo>
                <a:lnTo>
                  <a:pt x="7200900" y="4151312"/>
                </a:lnTo>
                <a:lnTo>
                  <a:pt x="0" y="415131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550080762"/>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preserve="1" userDrawn="1">
  <p:cSld name="846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FA17B72E-3A76-431D-8551-9F2BED1800A6}"/>
              </a:ext>
            </a:extLst>
          </p:cNvPr>
          <p:cNvSpPr>
            <a:spLocks noGrp="1"/>
          </p:cNvSpPr>
          <p:nvPr>
            <p:ph type="pic" sz="quarter" idx="249" hasCustomPrompt="1"/>
          </p:nvPr>
        </p:nvSpPr>
        <p:spPr>
          <a:xfrm>
            <a:off x="768351" y="2273300"/>
            <a:ext cx="1879600" cy="1689100"/>
          </a:xfrm>
          <a:custGeom>
            <a:avLst/>
            <a:gdLst>
              <a:gd name="connsiteX0" fmla="*/ 0 w 1879600"/>
              <a:gd name="connsiteY0" fmla="*/ 0 h 1689100"/>
              <a:gd name="connsiteX1" fmla="*/ 1879600 w 1879600"/>
              <a:gd name="connsiteY1" fmla="*/ 0 h 1689100"/>
              <a:gd name="connsiteX2" fmla="*/ 1879600 w 1879600"/>
              <a:gd name="connsiteY2" fmla="*/ 1689100 h 1689100"/>
              <a:gd name="connsiteX3" fmla="*/ 0 w 1879600"/>
              <a:gd name="connsiteY3" fmla="*/ 1689100 h 1689100"/>
            </a:gdLst>
            <a:ahLst/>
            <a:cxnLst>
              <a:cxn ang="0">
                <a:pos x="connsiteX0" y="connsiteY0"/>
              </a:cxn>
              <a:cxn ang="0">
                <a:pos x="connsiteX1" y="connsiteY1"/>
              </a:cxn>
              <a:cxn ang="0">
                <a:pos x="connsiteX2" y="connsiteY2"/>
              </a:cxn>
              <a:cxn ang="0">
                <a:pos x="connsiteX3" y="connsiteY3"/>
              </a:cxn>
            </a:cxnLst>
            <a:rect l="l" t="t" r="r" b="b"/>
            <a:pathLst>
              <a:path w="1879600" h="1689100">
                <a:moveTo>
                  <a:pt x="0" y="0"/>
                </a:moveTo>
                <a:lnTo>
                  <a:pt x="1879600" y="0"/>
                </a:lnTo>
                <a:lnTo>
                  <a:pt x="1879600" y="1689100"/>
                </a:lnTo>
                <a:lnTo>
                  <a:pt x="0" y="1689100"/>
                </a:lnTo>
                <a:close/>
              </a:path>
            </a:pathLst>
          </a:custGeom>
        </p:spPr>
        <p:txBody>
          <a:bodyPr wrap="square">
            <a:noAutofit/>
          </a:bodyPr>
          <a:lstStyle>
            <a:lvl1pPr>
              <a:defRPr sz="1200"/>
            </a:lvl1pPr>
          </a:lstStyle>
          <a:p>
            <a:r>
              <a:rPr lang="en-US" dirty="0"/>
              <a:t>Picture</a:t>
            </a:r>
          </a:p>
        </p:txBody>
      </p:sp>
      <p:sp>
        <p:nvSpPr>
          <p:cNvPr id="7" name="Picture Placeholder 6">
            <a:extLst>
              <a:ext uri="{FF2B5EF4-FFF2-40B4-BE49-F238E27FC236}">
                <a16:creationId xmlns:a16="http://schemas.microsoft.com/office/drawing/2014/main" id="{9EDF5288-8821-4B8F-8AAD-48616B7150E7}"/>
              </a:ext>
            </a:extLst>
          </p:cNvPr>
          <p:cNvSpPr>
            <a:spLocks noGrp="1"/>
          </p:cNvSpPr>
          <p:nvPr>
            <p:ph type="pic" sz="quarter" idx="248" hasCustomPrompt="1"/>
          </p:nvPr>
        </p:nvSpPr>
        <p:spPr>
          <a:xfrm>
            <a:off x="7131051" y="2097088"/>
            <a:ext cx="4292600" cy="4087812"/>
          </a:xfrm>
          <a:custGeom>
            <a:avLst/>
            <a:gdLst>
              <a:gd name="connsiteX0" fmla="*/ 0 w 4292600"/>
              <a:gd name="connsiteY0" fmla="*/ 0 h 4087812"/>
              <a:gd name="connsiteX1" fmla="*/ 4292600 w 4292600"/>
              <a:gd name="connsiteY1" fmla="*/ 0 h 4087812"/>
              <a:gd name="connsiteX2" fmla="*/ 4292600 w 4292600"/>
              <a:gd name="connsiteY2" fmla="*/ 4087812 h 4087812"/>
              <a:gd name="connsiteX3" fmla="*/ 0 w 4292600"/>
              <a:gd name="connsiteY3" fmla="*/ 4087812 h 4087812"/>
            </a:gdLst>
            <a:ahLst/>
            <a:cxnLst>
              <a:cxn ang="0">
                <a:pos x="connsiteX0" y="connsiteY0"/>
              </a:cxn>
              <a:cxn ang="0">
                <a:pos x="connsiteX1" y="connsiteY1"/>
              </a:cxn>
              <a:cxn ang="0">
                <a:pos x="connsiteX2" y="connsiteY2"/>
              </a:cxn>
              <a:cxn ang="0">
                <a:pos x="connsiteX3" y="connsiteY3"/>
              </a:cxn>
            </a:cxnLst>
            <a:rect l="l" t="t" r="r" b="b"/>
            <a:pathLst>
              <a:path w="4292600" h="4087812">
                <a:moveTo>
                  <a:pt x="0" y="0"/>
                </a:moveTo>
                <a:lnTo>
                  <a:pt x="4292600" y="0"/>
                </a:lnTo>
                <a:lnTo>
                  <a:pt x="4292600" y="4087812"/>
                </a:lnTo>
                <a:lnTo>
                  <a:pt x="0" y="4087812"/>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02E6B280-6240-4006-89FA-3E9138BDF100}"/>
              </a:ext>
            </a:extLst>
          </p:cNvPr>
          <p:cNvSpPr>
            <a:spLocks noGrp="1"/>
          </p:cNvSpPr>
          <p:nvPr>
            <p:ph type="pic" sz="quarter" idx="250" hasCustomPrompt="1"/>
          </p:nvPr>
        </p:nvSpPr>
        <p:spPr>
          <a:xfrm>
            <a:off x="768350" y="4058082"/>
            <a:ext cx="5997161" cy="2126819"/>
          </a:xfrm>
          <a:custGeom>
            <a:avLst/>
            <a:gdLst>
              <a:gd name="connsiteX0" fmla="*/ 0 w 5997161"/>
              <a:gd name="connsiteY0" fmla="*/ 0 h 2126819"/>
              <a:gd name="connsiteX1" fmla="*/ 5997161 w 5997161"/>
              <a:gd name="connsiteY1" fmla="*/ 0 h 2126819"/>
              <a:gd name="connsiteX2" fmla="*/ 5997161 w 5997161"/>
              <a:gd name="connsiteY2" fmla="*/ 2126819 h 2126819"/>
              <a:gd name="connsiteX3" fmla="*/ 0 w 5997161"/>
              <a:gd name="connsiteY3" fmla="*/ 2126819 h 2126819"/>
            </a:gdLst>
            <a:ahLst/>
            <a:cxnLst>
              <a:cxn ang="0">
                <a:pos x="connsiteX0" y="connsiteY0"/>
              </a:cxn>
              <a:cxn ang="0">
                <a:pos x="connsiteX1" y="connsiteY1"/>
              </a:cxn>
              <a:cxn ang="0">
                <a:pos x="connsiteX2" y="connsiteY2"/>
              </a:cxn>
              <a:cxn ang="0">
                <a:pos x="connsiteX3" y="connsiteY3"/>
              </a:cxn>
            </a:cxnLst>
            <a:rect l="l" t="t" r="r" b="b"/>
            <a:pathLst>
              <a:path w="5997161" h="2126819">
                <a:moveTo>
                  <a:pt x="0" y="0"/>
                </a:moveTo>
                <a:lnTo>
                  <a:pt x="5997161" y="0"/>
                </a:lnTo>
                <a:lnTo>
                  <a:pt x="5997161" y="2126819"/>
                </a:lnTo>
                <a:lnTo>
                  <a:pt x="0" y="2126819"/>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28404480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0"/>
          </p:nvPr>
        </p:nvSpPr>
        <p:spPr>
          <a:xfrm>
            <a:off x="11304542" y="481237"/>
            <a:ext cx="438150" cy="311150"/>
          </a:xfrm>
          <a:prstGeom prst="rect">
            <a:avLst/>
          </a:prstGeom>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781435542"/>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preserve="1" userDrawn="1">
  <p:cSld name="847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C5F8FBA6-11FD-4DBD-BD0B-5B3463D3F86D}"/>
              </a:ext>
            </a:extLst>
          </p:cNvPr>
          <p:cNvSpPr>
            <a:spLocks noGrp="1"/>
          </p:cNvSpPr>
          <p:nvPr>
            <p:ph type="pic" sz="quarter" idx="248" hasCustomPrompt="1"/>
          </p:nvPr>
        </p:nvSpPr>
        <p:spPr>
          <a:xfrm>
            <a:off x="629479" y="1814513"/>
            <a:ext cx="10933043" cy="4486274"/>
          </a:xfrm>
          <a:custGeom>
            <a:avLst/>
            <a:gdLst>
              <a:gd name="connsiteX0" fmla="*/ 0 w 10933043"/>
              <a:gd name="connsiteY0" fmla="*/ 0 h 4486274"/>
              <a:gd name="connsiteX1" fmla="*/ 10933043 w 10933043"/>
              <a:gd name="connsiteY1" fmla="*/ 0 h 4486274"/>
              <a:gd name="connsiteX2" fmla="*/ 10933043 w 10933043"/>
              <a:gd name="connsiteY2" fmla="*/ 4486274 h 4486274"/>
              <a:gd name="connsiteX3" fmla="*/ 0 w 10933043"/>
              <a:gd name="connsiteY3" fmla="*/ 4486274 h 4486274"/>
            </a:gdLst>
            <a:ahLst/>
            <a:cxnLst>
              <a:cxn ang="0">
                <a:pos x="connsiteX0" y="connsiteY0"/>
              </a:cxn>
              <a:cxn ang="0">
                <a:pos x="connsiteX1" y="connsiteY1"/>
              </a:cxn>
              <a:cxn ang="0">
                <a:pos x="connsiteX2" y="connsiteY2"/>
              </a:cxn>
              <a:cxn ang="0">
                <a:pos x="connsiteX3" y="connsiteY3"/>
              </a:cxn>
            </a:cxnLst>
            <a:rect l="l" t="t" r="r" b="b"/>
            <a:pathLst>
              <a:path w="10933043" h="4486274">
                <a:moveTo>
                  <a:pt x="0" y="0"/>
                </a:moveTo>
                <a:lnTo>
                  <a:pt x="10933043" y="0"/>
                </a:lnTo>
                <a:lnTo>
                  <a:pt x="10933043" y="4486274"/>
                </a:lnTo>
                <a:lnTo>
                  <a:pt x="0" y="4486274"/>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147615565"/>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preserve="1" userDrawn="1">
  <p:cSld name="848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581FFBA0-AFC4-4BC1-9BC4-D0F545CF5472}"/>
              </a:ext>
            </a:extLst>
          </p:cNvPr>
          <p:cNvSpPr>
            <a:spLocks noGrp="1"/>
          </p:cNvSpPr>
          <p:nvPr>
            <p:ph type="pic" sz="quarter" idx="248" hasCustomPrompt="1"/>
          </p:nvPr>
        </p:nvSpPr>
        <p:spPr>
          <a:xfrm>
            <a:off x="927100" y="2178731"/>
            <a:ext cx="7053622" cy="3783012"/>
          </a:xfrm>
          <a:custGeom>
            <a:avLst/>
            <a:gdLst>
              <a:gd name="connsiteX0" fmla="*/ 725540 w 7053622"/>
              <a:gd name="connsiteY0" fmla="*/ 0 h 3783012"/>
              <a:gd name="connsiteX1" fmla="*/ 7053622 w 7053622"/>
              <a:gd name="connsiteY1" fmla="*/ 0 h 3783012"/>
              <a:gd name="connsiteX2" fmla="*/ 6229340 w 7053622"/>
              <a:gd name="connsiteY2" fmla="*/ 3783012 h 3783012"/>
              <a:gd name="connsiteX3" fmla="*/ 0 w 7053622"/>
              <a:gd name="connsiteY3" fmla="*/ 3783012 h 3783012"/>
            </a:gdLst>
            <a:ahLst/>
            <a:cxnLst>
              <a:cxn ang="0">
                <a:pos x="connsiteX0" y="connsiteY0"/>
              </a:cxn>
              <a:cxn ang="0">
                <a:pos x="connsiteX1" y="connsiteY1"/>
              </a:cxn>
              <a:cxn ang="0">
                <a:pos x="connsiteX2" y="connsiteY2"/>
              </a:cxn>
              <a:cxn ang="0">
                <a:pos x="connsiteX3" y="connsiteY3"/>
              </a:cxn>
            </a:cxnLst>
            <a:rect l="l" t="t" r="r" b="b"/>
            <a:pathLst>
              <a:path w="7053622" h="3783012">
                <a:moveTo>
                  <a:pt x="725540" y="0"/>
                </a:moveTo>
                <a:lnTo>
                  <a:pt x="7053622" y="0"/>
                </a:lnTo>
                <a:lnTo>
                  <a:pt x="6229340" y="3783012"/>
                </a:lnTo>
                <a:lnTo>
                  <a:pt x="0" y="378301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714130287"/>
      </p:ext>
    </p:extLst>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preserve="1" userDrawn="1">
  <p:cSld name="849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0BFFAE79-6E80-454C-BFD1-4A9DE673CAAC}"/>
              </a:ext>
            </a:extLst>
          </p:cNvPr>
          <p:cNvSpPr>
            <a:spLocks noGrp="1"/>
          </p:cNvSpPr>
          <p:nvPr>
            <p:ph type="pic" sz="quarter" idx="248" hasCustomPrompt="1"/>
          </p:nvPr>
        </p:nvSpPr>
        <p:spPr>
          <a:xfrm>
            <a:off x="2990140" y="1721748"/>
            <a:ext cx="4514138" cy="4514138"/>
          </a:xfrm>
          <a:custGeom>
            <a:avLst/>
            <a:gdLst>
              <a:gd name="connsiteX0" fmla="*/ 2257069 w 4514138"/>
              <a:gd name="connsiteY0" fmla="*/ 0 h 4514138"/>
              <a:gd name="connsiteX1" fmla="*/ 4514138 w 4514138"/>
              <a:gd name="connsiteY1" fmla="*/ 2257069 h 4514138"/>
              <a:gd name="connsiteX2" fmla="*/ 2257069 w 4514138"/>
              <a:gd name="connsiteY2" fmla="*/ 4514138 h 4514138"/>
              <a:gd name="connsiteX3" fmla="*/ 0 w 4514138"/>
              <a:gd name="connsiteY3" fmla="*/ 2257069 h 4514138"/>
              <a:gd name="connsiteX4" fmla="*/ 2257069 w 4514138"/>
              <a:gd name="connsiteY4" fmla="*/ 0 h 451413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4514138" h="4514138">
                <a:moveTo>
                  <a:pt x="2257069" y="0"/>
                </a:moveTo>
                <a:cubicBezTo>
                  <a:pt x="3503614" y="0"/>
                  <a:pt x="4514138" y="1010524"/>
                  <a:pt x="4514138" y="2257069"/>
                </a:cubicBezTo>
                <a:cubicBezTo>
                  <a:pt x="4514138" y="3503614"/>
                  <a:pt x="3503614" y="4514138"/>
                  <a:pt x="2257069" y="4514138"/>
                </a:cubicBezTo>
                <a:cubicBezTo>
                  <a:pt x="1010524" y="4514138"/>
                  <a:pt x="0" y="3503614"/>
                  <a:pt x="0" y="2257069"/>
                </a:cubicBezTo>
                <a:cubicBezTo>
                  <a:pt x="0" y="1010524"/>
                  <a:pt x="1010524" y="0"/>
                  <a:pt x="2257069" y="0"/>
                </a:cubicBezTo>
                <a:close/>
              </a:path>
            </a:pathLst>
          </a:custGeom>
        </p:spPr>
        <p:txBody>
          <a:bodyPr wrap="square">
            <a:noAutofit/>
          </a:bodyPr>
          <a:lstStyle>
            <a:lvl1pPr>
              <a:defRPr sz="1200"/>
            </a:lvl1pPr>
          </a:lstStyle>
          <a:p>
            <a:r>
              <a:rPr lang="en-US" dirty="0"/>
              <a:t>Picture</a:t>
            </a:r>
          </a:p>
        </p:txBody>
      </p:sp>
      <p:sp>
        <p:nvSpPr>
          <p:cNvPr id="8" name="Picture Placeholder 7">
            <a:extLst>
              <a:ext uri="{FF2B5EF4-FFF2-40B4-BE49-F238E27FC236}">
                <a16:creationId xmlns:a16="http://schemas.microsoft.com/office/drawing/2014/main" id="{777CC015-B2FA-4F0A-BDBB-3B070FE690CE}"/>
              </a:ext>
            </a:extLst>
          </p:cNvPr>
          <p:cNvSpPr>
            <a:spLocks noGrp="1"/>
          </p:cNvSpPr>
          <p:nvPr>
            <p:ph type="pic" sz="quarter" idx="249" hasCustomPrompt="1"/>
          </p:nvPr>
        </p:nvSpPr>
        <p:spPr>
          <a:xfrm>
            <a:off x="6804203" y="3533007"/>
            <a:ext cx="2306112" cy="2306112"/>
          </a:xfrm>
          <a:custGeom>
            <a:avLst/>
            <a:gdLst>
              <a:gd name="connsiteX0" fmla="*/ 1153056 w 2306112"/>
              <a:gd name="connsiteY0" fmla="*/ 0 h 2306112"/>
              <a:gd name="connsiteX1" fmla="*/ 2306112 w 2306112"/>
              <a:gd name="connsiteY1" fmla="*/ 1153056 h 2306112"/>
              <a:gd name="connsiteX2" fmla="*/ 1153056 w 2306112"/>
              <a:gd name="connsiteY2" fmla="*/ 2306112 h 2306112"/>
              <a:gd name="connsiteX3" fmla="*/ 0 w 2306112"/>
              <a:gd name="connsiteY3" fmla="*/ 1153056 h 2306112"/>
              <a:gd name="connsiteX4" fmla="*/ 1153056 w 2306112"/>
              <a:gd name="connsiteY4" fmla="*/ 0 h 230611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306112" h="2306112">
                <a:moveTo>
                  <a:pt x="1153056" y="0"/>
                </a:moveTo>
                <a:cubicBezTo>
                  <a:pt x="1789871" y="0"/>
                  <a:pt x="2306112" y="516241"/>
                  <a:pt x="2306112" y="1153056"/>
                </a:cubicBezTo>
                <a:cubicBezTo>
                  <a:pt x="2306112" y="1789871"/>
                  <a:pt x="1789871" y="2306112"/>
                  <a:pt x="1153056" y="2306112"/>
                </a:cubicBezTo>
                <a:cubicBezTo>
                  <a:pt x="516241" y="2306112"/>
                  <a:pt x="0" y="1789871"/>
                  <a:pt x="0" y="1153056"/>
                </a:cubicBezTo>
                <a:cubicBezTo>
                  <a:pt x="0" y="516241"/>
                  <a:pt x="516241" y="0"/>
                  <a:pt x="1153056"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879894239"/>
      </p:ext>
    </p:extLst>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preserve="1" userDrawn="1">
  <p:cSld name="850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485AC55B-CCB2-460E-9619-BF6FFA428338}"/>
              </a:ext>
            </a:extLst>
          </p:cNvPr>
          <p:cNvSpPr>
            <a:spLocks noGrp="1"/>
          </p:cNvSpPr>
          <p:nvPr>
            <p:ph type="pic" sz="quarter" idx="248" hasCustomPrompt="1"/>
          </p:nvPr>
        </p:nvSpPr>
        <p:spPr>
          <a:xfrm>
            <a:off x="5052747" y="2033588"/>
            <a:ext cx="2086506" cy="2086506"/>
          </a:xfrm>
          <a:custGeom>
            <a:avLst/>
            <a:gdLst>
              <a:gd name="connsiteX0" fmla="*/ 1043253 w 2086506"/>
              <a:gd name="connsiteY0" fmla="*/ 0 h 2086506"/>
              <a:gd name="connsiteX1" fmla="*/ 2086506 w 2086506"/>
              <a:gd name="connsiteY1" fmla="*/ 0 h 2086506"/>
              <a:gd name="connsiteX2" fmla="*/ 2086506 w 2086506"/>
              <a:gd name="connsiteY2" fmla="*/ 1043253 h 2086506"/>
              <a:gd name="connsiteX3" fmla="*/ 1043253 w 2086506"/>
              <a:gd name="connsiteY3" fmla="*/ 2086506 h 2086506"/>
              <a:gd name="connsiteX4" fmla="*/ 0 w 2086506"/>
              <a:gd name="connsiteY4" fmla="*/ 1043253 h 2086506"/>
              <a:gd name="connsiteX5" fmla="*/ 1043253 w 2086506"/>
              <a:gd name="connsiteY5" fmla="*/ 0 h 208650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086506" h="2086506">
                <a:moveTo>
                  <a:pt x="1043253" y="0"/>
                </a:moveTo>
                <a:lnTo>
                  <a:pt x="2086506" y="0"/>
                </a:lnTo>
                <a:lnTo>
                  <a:pt x="2086506" y="1043253"/>
                </a:lnTo>
                <a:cubicBezTo>
                  <a:pt x="2086506" y="1619426"/>
                  <a:pt x="1619426" y="2086506"/>
                  <a:pt x="1043253" y="2086506"/>
                </a:cubicBezTo>
                <a:cubicBezTo>
                  <a:pt x="467080" y="2086506"/>
                  <a:pt x="0" y="1619426"/>
                  <a:pt x="0" y="1043253"/>
                </a:cubicBezTo>
                <a:cubicBezTo>
                  <a:pt x="0" y="467080"/>
                  <a:pt x="467080" y="0"/>
                  <a:pt x="1043253"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697834755"/>
      </p:ext>
    </p:extLst>
  </p:cSld>
  <p:clrMapOvr>
    <a:masterClrMapping/>
  </p:clrMapOvr>
</p:sldLayout>
</file>

<file path=ppt/slideLayouts/slideLayout44.xml><?xml version="1.0" encoding="utf-8"?>
<p:sldLayout xmlns:a="http://schemas.openxmlformats.org/drawingml/2006/main" xmlns:r="http://schemas.openxmlformats.org/officeDocument/2006/relationships" xmlns:p="http://schemas.openxmlformats.org/presentationml/2006/main" preserve="1" userDrawn="1">
  <p:cSld name="851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E9917DE6-C041-43FE-9977-33B2139FEF08}"/>
              </a:ext>
            </a:extLst>
          </p:cNvPr>
          <p:cNvSpPr>
            <a:spLocks noGrp="1"/>
          </p:cNvSpPr>
          <p:nvPr>
            <p:ph type="pic" sz="quarter" idx="248" hasCustomPrompt="1"/>
          </p:nvPr>
        </p:nvSpPr>
        <p:spPr>
          <a:xfrm>
            <a:off x="905508" y="2545173"/>
            <a:ext cx="3784715" cy="2634512"/>
          </a:xfrm>
          <a:custGeom>
            <a:avLst/>
            <a:gdLst>
              <a:gd name="connsiteX0" fmla="*/ 0 w 3784715"/>
              <a:gd name="connsiteY0" fmla="*/ 0 h 2634512"/>
              <a:gd name="connsiteX1" fmla="*/ 3784715 w 3784715"/>
              <a:gd name="connsiteY1" fmla="*/ 0 h 2634512"/>
              <a:gd name="connsiteX2" fmla="*/ 3784715 w 3784715"/>
              <a:gd name="connsiteY2" fmla="*/ 2634512 h 2634512"/>
              <a:gd name="connsiteX3" fmla="*/ 0 w 3784715"/>
              <a:gd name="connsiteY3" fmla="*/ 2634512 h 2634512"/>
            </a:gdLst>
            <a:ahLst/>
            <a:cxnLst>
              <a:cxn ang="0">
                <a:pos x="connsiteX0" y="connsiteY0"/>
              </a:cxn>
              <a:cxn ang="0">
                <a:pos x="connsiteX1" y="connsiteY1"/>
              </a:cxn>
              <a:cxn ang="0">
                <a:pos x="connsiteX2" y="connsiteY2"/>
              </a:cxn>
              <a:cxn ang="0">
                <a:pos x="connsiteX3" y="connsiteY3"/>
              </a:cxn>
            </a:cxnLst>
            <a:rect l="l" t="t" r="r" b="b"/>
            <a:pathLst>
              <a:path w="3784715" h="2634512">
                <a:moveTo>
                  <a:pt x="0" y="0"/>
                </a:moveTo>
                <a:lnTo>
                  <a:pt x="3784715" y="0"/>
                </a:lnTo>
                <a:lnTo>
                  <a:pt x="3784715" y="2634512"/>
                </a:lnTo>
                <a:lnTo>
                  <a:pt x="0" y="263451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14209931"/>
      </p:ext>
    </p:extLst>
  </p:cSld>
  <p:clrMapOvr>
    <a:masterClrMapping/>
  </p:clrMapOvr>
</p:sldLayout>
</file>

<file path=ppt/slideLayouts/slideLayout45.xml><?xml version="1.0" encoding="utf-8"?>
<p:sldLayout xmlns:a="http://schemas.openxmlformats.org/drawingml/2006/main" xmlns:r="http://schemas.openxmlformats.org/officeDocument/2006/relationships" xmlns:p="http://schemas.openxmlformats.org/presentationml/2006/main" preserve="1" userDrawn="1">
  <p:cSld name="852_Title Slide">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B9AEF344-63E6-4295-BAC9-2FA44EF45384}"/>
              </a:ext>
            </a:extLst>
          </p:cNvPr>
          <p:cNvSpPr>
            <a:spLocks noGrp="1"/>
          </p:cNvSpPr>
          <p:nvPr>
            <p:ph type="pic" sz="quarter" idx="250" hasCustomPrompt="1"/>
          </p:nvPr>
        </p:nvSpPr>
        <p:spPr>
          <a:xfrm>
            <a:off x="5425109" y="1801260"/>
            <a:ext cx="2998304" cy="4427953"/>
          </a:xfrm>
          <a:custGeom>
            <a:avLst/>
            <a:gdLst>
              <a:gd name="connsiteX0" fmla="*/ 0 w 2998304"/>
              <a:gd name="connsiteY0" fmla="*/ 0 h 4427953"/>
              <a:gd name="connsiteX1" fmla="*/ 2998304 w 2998304"/>
              <a:gd name="connsiteY1" fmla="*/ 0 h 4427953"/>
              <a:gd name="connsiteX2" fmla="*/ 2998304 w 2998304"/>
              <a:gd name="connsiteY2" fmla="*/ 4427953 h 4427953"/>
              <a:gd name="connsiteX3" fmla="*/ 0 w 2998304"/>
              <a:gd name="connsiteY3" fmla="*/ 4427953 h 4427953"/>
            </a:gdLst>
            <a:ahLst/>
            <a:cxnLst>
              <a:cxn ang="0">
                <a:pos x="connsiteX0" y="connsiteY0"/>
              </a:cxn>
              <a:cxn ang="0">
                <a:pos x="connsiteX1" y="connsiteY1"/>
              </a:cxn>
              <a:cxn ang="0">
                <a:pos x="connsiteX2" y="connsiteY2"/>
              </a:cxn>
              <a:cxn ang="0">
                <a:pos x="connsiteX3" y="connsiteY3"/>
              </a:cxn>
            </a:cxnLst>
            <a:rect l="l" t="t" r="r" b="b"/>
            <a:pathLst>
              <a:path w="2998304" h="4427953">
                <a:moveTo>
                  <a:pt x="0" y="0"/>
                </a:moveTo>
                <a:lnTo>
                  <a:pt x="2998304" y="0"/>
                </a:lnTo>
                <a:lnTo>
                  <a:pt x="2998304" y="4427953"/>
                </a:lnTo>
                <a:lnTo>
                  <a:pt x="0" y="4427953"/>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42F8CAE1-AFDE-44E1-9E42-6CEC7AE28F62}"/>
              </a:ext>
            </a:extLst>
          </p:cNvPr>
          <p:cNvSpPr>
            <a:spLocks noGrp="1"/>
          </p:cNvSpPr>
          <p:nvPr>
            <p:ph type="pic" sz="quarter" idx="249" hasCustomPrompt="1"/>
          </p:nvPr>
        </p:nvSpPr>
        <p:spPr>
          <a:xfrm>
            <a:off x="3062909" y="4014788"/>
            <a:ext cx="2292626" cy="2214425"/>
          </a:xfrm>
          <a:custGeom>
            <a:avLst/>
            <a:gdLst>
              <a:gd name="connsiteX0" fmla="*/ 0 w 2292626"/>
              <a:gd name="connsiteY0" fmla="*/ 0 h 2214425"/>
              <a:gd name="connsiteX1" fmla="*/ 2292626 w 2292626"/>
              <a:gd name="connsiteY1" fmla="*/ 0 h 2214425"/>
              <a:gd name="connsiteX2" fmla="*/ 2292626 w 2292626"/>
              <a:gd name="connsiteY2" fmla="*/ 2214425 h 2214425"/>
              <a:gd name="connsiteX3" fmla="*/ 0 w 2292626"/>
              <a:gd name="connsiteY3" fmla="*/ 2214425 h 2214425"/>
            </a:gdLst>
            <a:ahLst/>
            <a:cxnLst>
              <a:cxn ang="0">
                <a:pos x="connsiteX0" y="connsiteY0"/>
              </a:cxn>
              <a:cxn ang="0">
                <a:pos x="connsiteX1" y="connsiteY1"/>
              </a:cxn>
              <a:cxn ang="0">
                <a:pos x="connsiteX2" y="connsiteY2"/>
              </a:cxn>
              <a:cxn ang="0">
                <a:pos x="connsiteX3" y="connsiteY3"/>
              </a:cxn>
            </a:cxnLst>
            <a:rect l="l" t="t" r="r" b="b"/>
            <a:pathLst>
              <a:path w="2292626" h="2214425">
                <a:moveTo>
                  <a:pt x="0" y="0"/>
                </a:moveTo>
                <a:lnTo>
                  <a:pt x="2292626" y="0"/>
                </a:lnTo>
                <a:lnTo>
                  <a:pt x="2292626" y="2214425"/>
                </a:lnTo>
                <a:lnTo>
                  <a:pt x="0" y="2214425"/>
                </a:lnTo>
                <a:close/>
              </a:path>
            </a:pathLst>
          </a:custGeom>
        </p:spPr>
        <p:txBody>
          <a:bodyPr wrap="square">
            <a:noAutofit/>
          </a:bodyPr>
          <a:lstStyle>
            <a:lvl1pPr>
              <a:defRPr sz="1200"/>
            </a:lvl1pPr>
          </a:lstStyle>
          <a:p>
            <a:r>
              <a:rPr lang="en-US" dirty="0"/>
              <a:t>Picture</a:t>
            </a:r>
          </a:p>
        </p:txBody>
      </p:sp>
      <p:sp>
        <p:nvSpPr>
          <p:cNvPr id="8" name="Picture Placeholder 7">
            <a:extLst>
              <a:ext uri="{FF2B5EF4-FFF2-40B4-BE49-F238E27FC236}">
                <a16:creationId xmlns:a16="http://schemas.microsoft.com/office/drawing/2014/main" id="{FF9A72E1-845A-402C-979C-AC6F66D142E0}"/>
              </a:ext>
            </a:extLst>
          </p:cNvPr>
          <p:cNvSpPr>
            <a:spLocks noGrp="1"/>
          </p:cNvSpPr>
          <p:nvPr>
            <p:ph type="pic" sz="quarter" idx="248" hasCustomPrompt="1"/>
          </p:nvPr>
        </p:nvSpPr>
        <p:spPr>
          <a:xfrm>
            <a:off x="700709" y="1801260"/>
            <a:ext cx="2292626" cy="2160796"/>
          </a:xfrm>
          <a:custGeom>
            <a:avLst/>
            <a:gdLst>
              <a:gd name="connsiteX0" fmla="*/ 0 w 2292626"/>
              <a:gd name="connsiteY0" fmla="*/ 0 h 2160796"/>
              <a:gd name="connsiteX1" fmla="*/ 2292626 w 2292626"/>
              <a:gd name="connsiteY1" fmla="*/ 0 h 2160796"/>
              <a:gd name="connsiteX2" fmla="*/ 2292626 w 2292626"/>
              <a:gd name="connsiteY2" fmla="*/ 2160796 h 2160796"/>
              <a:gd name="connsiteX3" fmla="*/ 0 w 2292626"/>
              <a:gd name="connsiteY3" fmla="*/ 2160796 h 2160796"/>
            </a:gdLst>
            <a:ahLst/>
            <a:cxnLst>
              <a:cxn ang="0">
                <a:pos x="connsiteX0" y="connsiteY0"/>
              </a:cxn>
              <a:cxn ang="0">
                <a:pos x="connsiteX1" y="connsiteY1"/>
              </a:cxn>
              <a:cxn ang="0">
                <a:pos x="connsiteX2" y="connsiteY2"/>
              </a:cxn>
              <a:cxn ang="0">
                <a:pos x="connsiteX3" y="connsiteY3"/>
              </a:cxn>
            </a:cxnLst>
            <a:rect l="l" t="t" r="r" b="b"/>
            <a:pathLst>
              <a:path w="2292626" h="2160796">
                <a:moveTo>
                  <a:pt x="0" y="0"/>
                </a:moveTo>
                <a:lnTo>
                  <a:pt x="2292626" y="0"/>
                </a:lnTo>
                <a:lnTo>
                  <a:pt x="2292626" y="2160796"/>
                </a:lnTo>
                <a:lnTo>
                  <a:pt x="0" y="2160796"/>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94CF1AEA-E961-482F-A6D0-A4159646F4B7}"/>
              </a:ext>
            </a:extLst>
          </p:cNvPr>
          <p:cNvSpPr>
            <a:spLocks noGrp="1"/>
          </p:cNvSpPr>
          <p:nvPr>
            <p:ph type="pic" sz="quarter" idx="251" hasCustomPrompt="1"/>
          </p:nvPr>
        </p:nvSpPr>
        <p:spPr>
          <a:xfrm>
            <a:off x="8492987" y="1801260"/>
            <a:ext cx="2998304" cy="4427953"/>
          </a:xfrm>
          <a:custGeom>
            <a:avLst/>
            <a:gdLst>
              <a:gd name="connsiteX0" fmla="*/ 0 w 2998304"/>
              <a:gd name="connsiteY0" fmla="*/ 0 h 4427953"/>
              <a:gd name="connsiteX1" fmla="*/ 2998304 w 2998304"/>
              <a:gd name="connsiteY1" fmla="*/ 0 h 4427953"/>
              <a:gd name="connsiteX2" fmla="*/ 2998304 w 2998304"/>
              <a:gd name="connsiteY2" fmla="*/ 4427953 h 4427953"/>
              <a:gd name="connsiteX3" fmla="*/ 0 w 2998304"/>
              <a:gd name="connsiteY3" fmla="*/ 4427953 h 4427953"/>
            </a:gdLst>
            <a:ahLst/>
            <a:cxnLst>
              <a:cxn ang="0">
                <a:pos x="connsiteX0" y="connsiteY0"/>
              </a:cxn>
              <a:cxn ang="0">
                <a:pos x="connsiteX1" y="connsiteY1"/>
              </a:cxn>
              <a:cxn ang="0">
                <a:pos x="connsiteX2" y="connsiteY2"/>
              </a:cxn>
              <a:cxn ang="0">
                <a:pos x="connsiteX3" y="connsiteY3"/>
              </a:cxn>
            </a:cxnLst>
            <a:rect l="l" t="t" r="r" b="b"/>
            <a:pathLst>
              <a:path w="2998304" h="4427953">
                <a:moveTo>
                  <a:pt x="0" y="0"/>
                </a:moveTo>
                <a:lnTo>
                  <a:pt x="2998304" y="0"/>
                </a:lnTo>
                <a:lnTo>
                  <a:pt x="2998304" y="4427953"/>
                </a:lnTo>
                <a:lnTo>
                  <a:pt x="0" y="442795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128960471"/>
      </p:ext>
    </p:extLst>
  </p:cSld>
  <p:clrMapOvr>
    <a:masterClrMapping/>
  </p:clrMapOvr>
</p:sldLayout>
</file>

<file path=ppt/slideLayouts/slideLayout46.xml><?xml version="1.0" encoding="utf-8"?>
<p:sldLayout xmlns:a="http://schemas.openxmlformats.org/drawingml/2006/main" xmlns:r="http://schemas.openxmlformats.org/officeDocument/2006/relationships" xmlns:p="http://schemas.openxmlformats.org/presentationml/2006/main" preserve="1" userDrawn="1">
  <p:cSld name="853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F9CDD3D4-5FCC-439C-9F21-CC3D78D232BC}"/>
              </a:ext>
            </a:extLst>
          </p:cNvPr>
          <p:cNvSpPr>
            <a:spLocks noGrp="1"/>
          </p:cNvSpPr>
          <p:nvPr>
            <p:ph type="pic" sz="quarter" idx="248" hasCustomPrompt="1"/>
          </p:nvPr>
        </p:nvSpPr>
        <p:spPr>
          <a:xfrm>
            <a:off x="0" y="1652478"/>
            <a:ext cx="12192000" cy="2387839"/>
          </a:xfrm>
          <a:custGeom>
            <a:avLst/>
            <a:gdLst>
              <a:gd name="connsiteX0" fmla="*/ 0 w 12192000"/>
              <a:gd name="connsiteY0" fmla="*/ 0 h 2387839"/>
              <a:gd name="connsiteX1" fmla="*/ 12192000 w 12192000"/>
              <a:gd name="connsiteY1" fmla="*/ 0 h 2387839"/>
              <a:gd name="connsiteX2" fmla="*/ 12192000 w 12192000"/>
              <a:gd name="connsiteY2" fmla="*/ 2387839 h 2387839"/>
              <a:gd name="connsiteX3" fmla="*/ 0 w 12192000"/>
              <a:gd name="connsiteY3" fmla="*/ 2387839 h 2387839"/>
            </a:gdLst>
            <a:ahLst/>
            <a:cxnLst>
              <a:cxn ang="0">
                <a:pos x="connsiteX0" y="connsiteY0"/>
              </a:cxn>
              <a:cxn ang="0">
                <a:pos x="connsiteX1" y="connsiteY1"/>
              </a:cxn>
              <a:cxn ang="0">
                <a:pos x="connsiteX2" y="connsiteY2"/>
              </a:cxn>
              <a:cxn ang="0">
                <a:pos x="connsiteX3" y="connsiteY3"/>
              </a:cxn>
            </a:cxnLst>
            <a:rect l="l" t="t" r="r" b="b"/>
            <a:pathLst>
              <a:path w="12192000" h="2387839">
                <a:moveTo>
                  <a:pt x="0" y="0"/>
                </a:moveTo>
                <a:lnTo>
                  <a:pt x="12192000" y="0"/>
                </a:lnTo>
                <a:lnTo>
                  <a:pt x="12192000" y="2387839"/>
                </a:lnTo>
                <a:lnTo>
                  <a:pt x="0" y="2387839"/>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214158754"/>
      </p:ext>
    </p:extLst>
  </p:cSld>
  <p:clrMapOvr>
    <a:masterClrMapping/>
  </p:clrMapOvr>
</p:sldLayout>
</file>

<file path=ppt/slideLayouts/slideLayout47.xml><?xml version="1.0" encoding="utf-8"?>
<p:sldLayout xmlns:a="http://schemas.openxmlformats.org/drawingml/2006/main" xmlns:r="http://schemas.openxmlformats.org/officeDocument/2006/relationships" xmlns:p="http://schemas.openxmlformats.org/presentationml/2006/main" preserve="1" userDrawn="1">
  <p:cSld name="854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79FA27F1-6D2F-4C50-80C4-90C5C6F71001}"/>
              </a:ext>
            </a:extLst>
          </p:cNvPr>
          <p:cNvSpPr>
            <a:spLocks noGrp="1"/>
          </p:cNvSpPr>
          <p:nvPr>
            <p:ph type="pic" sz="quarter" idx="248" hasCustomPrompt="1"/>
          </p:nvPr>
        </p:nvSpPr>
        <p:spPr>
          <a:xfrm>
            <a:off x="484076" y="2096535"/>
            <a:ext cx="3455501" cy="4240696"/>
          </a:xfrm>
          <a:custGeom>
            <a:avLst/>
            <a:gdLst>
              <a:gd name="connsiteX0" fmla="*/ 0 w 3455501"/>
              <a:gd name="connsiteY0" fmla="*/ 0 h 4240696"/>
              <a:gd name="connsiteX1" fmla="*/ 3455501 w 3455501"/>
              <a:gd name="connsiteY1" fmla="*/ 0 h 4240696"/>
              <a:gd name="connsiteX2" fmla="*/ 3455501 w 3455501"/>
              <a:gd name="connsiteY2" fmla="*/ 4240696 h 4240696"/>
              <a:gd name="connsiteX3" fmla="*/ 0 w 3455501"/>
              <a:gd name="connsiteY3" fmla="*/ 4240696 h 4240696"/>
            </a:gdLst>
            <a:ahLst/>
            <a:cxnLst>
              <a:cxn ang="0">
                <a:pos x="connsiteX0" y="connsiteY0"/>
              </a:cxn>
              <a:cxn ang="0">
                <a:pos x="connsiteX1" y="connsiteY1"/>
              </a:cxn>
              <a:cxn ang="0">
                <a:pos x="connsiteX2" y="connsiteY2"/>
              </a:cxn>
              <a:cxn ang="0">
                <a:pos x="connsiteX3" y="connsiteY3"/>
              </a:cxn>
            </a:cxnLst>
            <a:rect l="l" t="t" r="r" b="b"/>
            <a:pathLst>
              <a:path w="3455501" h="4240696">
                <a:moveTo>
                  <a:pt x="0" y="0"/>
                </a:moveTo>
                <a:lnTo>
                  <a:pt x="3455501" y="0"/>
                </a:lnTo>
                <a:lnTo>
                  <a:pt x="3455501" y="4240696"/>
                </a:lnTo>
                <a:lnTo>
                  <a:pt x="0" y="4240696"/>
                </a:lnTo>
                <a:close/>
              </a:path>
            </a:pathLst>
          </a:custGeom>
        </p:spPr>
        <p:txBody>
          <a:bodyPr wrap="square">
            <a:noAutofit/>
          </a:bodyPr>
          <a:lstStyle>
            <a:lvl1pPr>
              <a:defRPr sz="1200"/>
            </a:lvl1pPr>
          </a:lstStyle>
          <a:p>
            <a:r>
              <a:rPr lang="en-US" dirty="0"/>
              <a:t>Picture</a:t>
            </a:r>
          </a:p>
        </p:txBody>
      </p:sp>
      <p:sp>
        <p:nvSpPr>
          <p:cNvPr id="8" name="Picture Placeholder 7">
            <a:extLst>
              <a:ext uri="{FF2B5EF4-FFF2-40B4-BE49-F238E27FC236}">
                <a16:creationId xmlns:a16="http://schemas.microsoft.com/office/drawing/2014/main" id="{70C177C7-23EF-4429-8297-FD3EE295A57E}"/>
              </a:ext>
            </a:extLst>
          </p:cNvPr>
          <p:cNvSpPr>
            <a:spLocks noGrp="1"/>
          </p:cNvSpPr>
          <p:nvPr>
            <p:ph type="pic" sz="quarter" idx="249" hasCustomPrompt="1"/>
          </p:nvPr>
        </p:nvSpPr>
        <p:spPr>
          <a:xfrm>
            <a:off x="8252424" y="2096535"/>
            <a:ext cx="3455501" cy="4240696"/>
          </a:xfrm>
          <a:custGeom>
            <a:avLst/>
            <a:gdLst>
              <a:gd name="connsiteX0" fmla="*/ 0 w 3455501"/>
              <a:gd name="connsiteY0" fmla="*/ 0 h 4240696"/>
              <a:gd name="connsiteX1" fmla="*/ 3455501 w 3455501"/>
              <a:gd name="connsiteY1" fmla="*/ 0 h 4240696"/>
              <a:gd name="connsiteX2" fmla="*/ 3455501 w 3455501"/>
              <a:gd name="connsiteY2" fmla="*/ 4240696 h 4240696"/>
              <a:gd name="connsiteX3" fmla="*/ 0 w 3455501"/>
              <a:gd name="connsiteY3" fmla="*/ 4240696 h 4240696"/>
            </a:gdLst>
            <a:ahLst/>
            <a:cxnLst>
              <a:cxn ang="0">
                <a:pos x="connsiteX0" y="connsiteY0"/>
              </a:cxn>
              <a:cxn ang="0">
                <a:pos x="connsiteX1" y="connsiteY1"/>
              </a:cxn>
              <a:cxn ang="0">
                <a:pos x="connsiteX2" y="connsiteY2"/>
              </a:cxn>
              <a:cxn ang="0">
                <a:pos x="connsiteX3" y="connsiteY3"/>
              </a:cxn>
            </a:cxnLst>
            <a:rect l="l" t="t" r="r" b="b"/>
            <a:pathLst>
              <a:path w="3455501" h="4240696">
                <a:moveTo>
                  <a:pt x="0" y="0"/>
                </a:moveTo>
                <a:lnTo>
                  <a:pt x="3455501" y="0"/>
                </a:lnTo>
                <a:lnTo>
                  <a:pt x="3455501" y="4240696"/>
                </a:lnTo>
                <a:lnTo>
                  <a:pt x="0" y="4240696"/>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834092931"/>
      </p:ext>
    </p:extLst>
  </p:cSld>
  <p:clrMapOvr>
    <a:masterClrMapping/>
  </p:clrMapOvr>
</p:sldLayout>
</file>

<file path=ppt/slideLayouts/slideLayout48.xml><?xml version="1.0" encoding="utf-8"?>
<p:sldLayout xmlns:a="http://schemas.openxmlformats.org/drawingml/2006/main" xmlns:r="http://schemas.openxmlformats.org/officeDocument/2006/relationships" xmlns:p="http://schemas.openxmlformats.org/presentationml/2006/main" preserve="1" userDrawn="1">
  <p:cSld name="855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FAED2F45-19DE-41A6-B56C-27B233FA421F}"/>
              </a:ext>
            </a:extLst>
          </p:cNvPr>
          <p:cNvSpPr>
            <a:spLocks noGrp="1"/>
          </p:cNvSpPr>
          <p:nvPr>
            <p:ph type="pic" sz="quarter" idx="248" hasCustomPrompt="1"/>
          </p:nvPr>
        </p:nvSpPr>
        <p:spPr>
          <a:xfrm>
            <a:off x="1" y="4286860"/>
            <a:ext cx="12192000" cy="2571140"/>
          </a:xfrm>
          <a:custGeom>
            <a:avLst/>
            <a:gdLst>
              <a:gd name="connsiteX0" fmla="*/ 0 w 12192000"/>
              <a:gd name="connsiteY0" fmla="*/ 0 h 2571140"/>
              <a:gd name="connsiteX1" fmla="*/ 12192000 w 12192000"/>
              <a:gd name="connsiteY1" fmla="*/ 0 h 2571140"/>
              <a:gd name="connsiteX2" fmla="*/ 12192000 w 12192000"/>
              <a:gd name="connsiteY2" fmla="*/ 2571140 h 2571140"/>
              <a:gd name="connsiteX3" fmla="*/ 0 w 12192000"/>
              <a:gd name="connsiteY3" fmla="*/ 2571140 h 2571140"/>
            </a:gdLst>
            <a:ahLst/>
            <a:cxnLst>
              <a:cxn ang="0">
                <a:pos x="connsiteX0" y="connsiteY0"/>
              </a:cxn>
              <a:cxn ang="0">
                <a:pos x="connsiteX1" y="connsiteY1"/>
              </a:cxn>
              <a:cxn ang="0">
                <a:pos x="connsiteX2" y="connsiteY2"/>
              </a:cxn>
              <a:cxn ang="0">
                <a:pos x="connsiteX3" y="connsiteY3"/>
              </a:cxn>
            </a:cxnLst>
            <a:rect l="l" t="t" r="r" b="b"/>
            <a:pathLst>
              <a:path w="12192000" h="2571140">
                <a:moveTo>
                  <a:pt x="0" y="0"/>
                </a:moveTo>
                <a:lnTo>
                  <a:pt x="12192000" y="0"/>
                </a:lnTo>
                <a:lnTo>
                  <a:pt x="12192000" y="2571140"/>
                </a:lnTo>
                <a:lnTo>
                  <a:pt x="0" y="2571140"/>
                </a:lnTo>
                <a:close/>
              </a:path>
            </a:pathLst>
          </a:custGeom>
        </p:spPr>
        <p:txBody>
          <a:bodyPr wrap="square">
            <a:noAutofit/>
          </a:bodyPr>
          <a:lstStyle>
            <a:lvl1pPr>
              <a:defRPr sz="1200"/>
            </a:lvl1pPr>
          </a:lstStyle>
          <a:p>
            <a:r>
              <a:rPr lang="en-US" dirty="0"/>
              <a:t>Picture</a:t>
            </a:r>
          </a:p>
        </p:txBody>
      </p:sp>
      <p:sp>
        <p:nvSpPr>
          <p:cNvPr id="7" name="Picture Placeholder 6">
            <a:extLst>
              <a:ext uri="{FF2B5EF4-FFF2-40B4-BE49-F238E27FC236}">
                <a16:creationId xmlns:a16="http://schemas.microsoft.com/office/drawing/2014/main" id="{7146DC0E-E368-47AB-AD8D-5FE2B923779A}"/>
              </a:ext>
            </a:extLst>
          </p:cNvPr>
          <p:cNvSpPr>
            <a:spLocks noGrp="1"/>
          </p:cNvSpPr>
          <p:nvPr>
            <p:ph type="pic" sz="quarter" idx="249" hasCustomPrompt="1"/>
          </p:nvPr>
        </p:nvSpPr>
        <p:spPr>
          <a:xfrm>
            <a:off x="7060436" y="2033589"/>
            <a:ext cx="5131565" cy="2139187"/>
          </a:xfrm>
          <a:custGeom>
            <a:avLst/>
            <a:gdLst>
              <a:gd name="connsiteX0" fmla="*/ 0 w 5131565"/>
              <a:gd name="connsiteY0" fmla="*/ 0 h 2139187"/>
              <a:gd name="connsiteX1" fmla="*/ 5131565 w 5131565"/>
              <a:gd name="connsiteY1" fmla="*/ 0 h 2139187"/>
              <a:gd name="connsiteX2" fmla="*/ 5131565 w 5131565"/>
              <a:gd name="connsiteY2" fmla="*/ 2139187 h 2139187"/>
              <a:gd name="connsiteX3" fmla="*/ 0 w 5131565"/>
              <a:gd name="connsiteY3" fmla="*/ 2139187 h 2139187"/>
            </a:gdLst>
            <a:ahLst/>
            <a:cxnLst>
              <a:cxn ang="0">
                <a:pos x="connsiteX0" y="connsiteY0"/>
              </a:cxn>
              <a:cxn ang="0">
                <a:pos x="connsiteX1" y="connsiteY1"/>
              </a:cxn>
              <a:cxn ang="0">
                <a:pos x="connsiteX2" y="connsiteY2"/>
              </a:cxn>
              <a:cxn ang="0">
                <a:pos x="connsiteX3" y="connsiteY3"/>
              </a:cxn>
            </a:cxnLst>
            <a:rect l="l" t="t" r="r" b="b"/>
            <a:pathLst>
              <a:path w="5131565" h="2139187">
                <a:moveTo>
                  <a:pt x="0" y="0"/>
                </a:moveTo>
                <a:lnTo>
                  <a:pt x="5131565" y="0"/>
                </a:lnTo>
                <a:lnTo>
                  <a:pt x="5131565" y="2139187"/>
                </a:lnTo>
                <a:lnTo>
                  <a:pt x="0" y="213918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456777635"/>
      </p:ext>
    </p:extLst>
  </p:cSld>
  <p:clrMapOvr>
    <a:masterClrMapping/>
  </p:clrMapOvr>
</p:sldLayout>
</file>

<file path=ppt/slideLayouts/slideLayout49.xml><?xml version="1.0" encoding="utf-8"?>
<p:sldLayout xmlns:a="http://schemas.openxmlformats.org/drawingml/2006/main" xmlns:r="http://schemas.openxmlformats.org/officeDocument/2006/relationships" xmlns:p="http://schemas.openxmlformats.org/presentationml/2006/main" preserve="1" userDrawn="1">
  <p:cSld name="856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D00B05BF-5642-4E5E-9A1B-644CC5AF5463}"/>
              </a:ext>
            </a:extLst>
          </p:cNvPr>
          <p:cNvSpPr>
            <a:spLocks noGrp="1"/>
          </p:cNvSpPr>
          <p:nvPr>
            <p:ph type="pic" sz="quarter" idx="248" hasCustomPrompt="1"/>
          </p:nvPr>
        </p:nvSpPr>
        <p:spPr>
          <a:xfrm>
            <a:off x="-1" y="4096883"/>
            <a:ext cx="12192001" cy="2761117"/>
          </a:xfrm>
          <a:custGeom>
            <a:avLst/>
            <a:gdLst>
              <a:gd name="connsiteX0" fmla="*/ 0 w 12192001"/>
              <a:gd name="connsiteY0" fmla="*/ 0 h 2761117"/>
              <a:gd name="connsiteX1" fmla="*/ 12192001 w 12192001"/>
              <a:gd name="connsiteY1" fmla="*/ 0 h 2761117"/>
              <a:gd name="connsiteX2" fmla="*/ 12192001 w 12192001"/>
              <a:gd name="connsiteY2" fmla="*/ 2761117 h 2761117"/>
              <a:gd name="connsiteX3" fmla="*/ 0 w 12192001"/>
              <a:gd name="connsiteY3" fmla="*/ 2761117 h 2761117"/>
            </a:gdLst>
            <a:ahLst/>
            <a:cxnLst>
              <a:cxn ang="0">
                <a:pos x="connsiteX0" y="connsiteY0"/>
              </a:cxn>
              <a:cxn ang="0">
                <a:pos x="connsiteX1" y="connsiteY1"/>
              </a:cxn>
              <a:cxn ang="0">
                <a:pos x="connsiteX2" y="connsiteY2"/>
              </a:cxn>
              <a:cxn ang="0">
                <a:pos x="connsiteX3" y="connsiteY3"/>
              </a:cxn>
            </a:cxnLst>
            <a:rect l="l" t="t" r="r" b="b"/>
            <a:pathLst>
              <a:path w="12192001" h="2761117">
                <a:moveTo>
                  <a:pt x="0" y="0"/>
                </a:moveTo>
                <a:lnTo>
                  <a:pt x="12192001" y="0"/>
                </a:lnTo>
                <a:lnTo>
                  <a:pt x="12192001" y="2761117"/>
                </a:lnTo>
                <a:lnTo>
                  <a:pt x="0" y="276111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93847499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56_Title Slide">
    <p:spTree>
      <p:nvGrpSpPr>
        <p:cNvPr id="1" name=""/>
        <p:cNvGrpSpPr/>
        <p:nvPr/>
      </p:nvGrpSpPr>
      <p:grpSpPr>
        <a:xfrm>
          <a:off x="0" y="0"/>
          <a:ext cx="0" cy="0"/>
          <a:chOff x="0" y="0"/>
          <a:chExt cx="0" cy="0"/>
        </a:xfrm>
      </p:grpSpPr>
      <p:sp>
        <p:nvSpPr>
          <p:cNvPr id="37" name="Picture Placeholder 36">
            <a:extLst>
              <a:ext uri="{FF2B5EF4-FFF2-40B4-BE49-F238E27FC236}">
                <a16:creationId xmlns:a16="http://schemas.microsoft.com/office/drawing/2014/main" id="{87E68C09-97B2-4278-B072-A76A53908850}"/>
              </a:ext>
            </a:extLst>
          </p:cNvPr>
          <p:cNvSpPr>
            <a:spLocks noGrp="1"/>
          </p:cNvSpPr>
          <p:nvPr>
            <p:ph type="pic" sz="quarter" idx="25" hasCustomPrompt="1"/>
          </p:nvPr>
        </p:nvSpPr>
        <p:spPr>
          <a:xfrm>
            <a:off x="0" y="0"/>
            <a:ext cx="12192000" cy="6858000"/>
          </a:xfrm>
          <a:custGeom>
            <a:avLst/>
            <a:gdLst>
              <a:gd name="connsiteX0" fmla="*/ 0 w 12192000"/>
              <a:gd name="connsiteY0" fmla="*/ 0 h 2146300"/>
              <a:gd name="connsiteX1" fmla="*/ 12192000 w 12192000"/>
              <a:gd name="connsiteY1" fmla="*/ 0 h 2146300"/>
              <a:gd name="connsiteX2" fmla="*/ 12192000 w 12192000"/>
              <a:gd name="connsiteY2" fmla="*/ 2146300 h 2146300"/>
              <a:gd name="connsiteX3" fmla="*/ 0 w 12192000"/>
              <a:gd name="connsiteY3" fmla="*/ 2146300 h 2146300"/>
            </a:gdLst>
            <a:ahLst/>
            <a:cxnLst>
              <a:cxn ang="0">
                <a:pos x="connsiteX0" y="connsiteY0"/>
              </a:cxn>
              <a:cxn ang="0">
                <a:pos x="connsiteX1" y="connsiteY1"/>
              </a:cxn>
              <a:cxn ang="0">
                <a:pos x="connsiteX2" y="connsiteY2"/>
              </a:cxn>
              <a:cxn ang="0">
                <a:pos x="connsiteX3" y="connsiteY3"/>
              </a:cxn>
            </a:cxnLst>
            <a:rect l="l" t="t" r="r" b="b"/>
            <a:pathLst>
              <a:path w="12192000" h="2146300">
                <a:moveTo>
                  <a:pt x="0" y="0"/>
                </a:moveTo>
                <a:lnTo>
                  <a:pt x="12192000" y="0"/>
                </a:lnTo>
                <a:lnTo>
                  <a:pt x="12192000" y="2146300"/>
                </a:lnTo>
                <a:lnTo>
                  <a:pt x="0" y="21463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a:xfrm>
            <a:off x="11304542" y="481237"/>
            <a:ext cx="438150" cy="311150"/>
          </a:xfrm>
          <a:prstGeom prst="rect">
            <a:avLst/>
          </a:prstGeom>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140013413"/>
      </p:ext>
    </p:extLst>
  </p:cSld>
  <p:clrMapOvr>
    <a:masterClrMapping/>
  </p:clrMapOvr>
</p:sldLayout>
</file>

<file path=ppt/slideLayouts/slideLayout50.xml><?xml version="1.0" encoding="utf-8"?>
<p:sldLayout xmlns:a="http://schemas.openxmlformats.org/drawingml/2006/main" xmlns:r="http://schemas.openxmlformats.org/officeDocument/2006/relationships" xmlns:p="http://schemas.openxmlformats.org/presentationml/2006/main" preserve="1" userDrawn="1">
  <p:cSld name="857_Title Slide">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84A8CB8A-13D6-4F10-BBB9-C02FCC18EDB5}"/>
              </a:ext>
            </a:extLst>
          </p:cNvPr>
          <p:cNvSpPr>
            <a:spLocks noGrp="1"/>
          </p:cNvSpPr>
          <p:nvPr>
            <p:ph type="pic" sz="quarter" idx="249" hasCustomPrompt="1"/>
          </p:nvPr>
        </p:nvSpPr>
        <p:spPr>
          <a:xfrm>
            <a:off x="4651226" y="1803400"/>
            <a:ext cx="2889548" cy="2889548"/>
          </a:xfrm>
          <a:custGeom>
            <a:avLst/>
            <a:gdLst>
              <a:gd name="connsiteX0" fmla="*/ 1444774 w 2889548"/>
              <a:gd name="connsiteY0" fmla="*/ 0 h 2889548"/>
              <a:gd name="connsiteX1" fmla="*/ 2889548 w 2889548"/>
              <a:gd name="connsiteY1" fmla="*/ 1444774 h 2889548"/>
              <a:gd name="connsiteX2" fmla="*/ 1444774 w 2889548"/>
              <a:gd name="connsiteY2" fmla="*/ 2889548 h 2889548"/>
              <a:gd name="connsiteX3" fmla="*/ 0 w 2889548"/>
              <a:gd name="connsiteY3" fmla="*/ 1444774 h 2889548"/>
              <a:gd name="connsiteX4" fmla="*/ 1444774 w 2889548"/>
              <a:gd name="connsiteY4" fmla="*/ 0 h 288954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889548" h="2889548">
                <a:moveTo>
                  <a:pt x="1444774" y="0"/>
                </a:moveTo>
                <a:cubicBezTo>
                  <a:pt x="2242701" y="0"/>
                  <a:pt x="2889548" y="646847"/>
                  <a:pt x="2889548" y="1444774"/>
                </a:cubicBezTo>
                <a:cubicBezTo>
                  <a:pt x="2889548" y="2242701"/>
                  <a:pt x="2242701" y="2889548"/>
                  <a:pt x="1444774" y="2889548"/>
                </a:cubicBezTo>
                <a:cubicBezTo>
                  <a:pt x="646847" y="2889548"/>
                  <a:pt x="0" y="2242701"/>
                  <a:pt x="0" y="1444774"/>
                </a:cubicBezTo>
                <a:cubicBezTo>
                  <a:pt x="0" y="646847"/>
                  <a:pt x="646847" y="0"/>
                  <a:pt x="1444774" y="0"/>
                </a:cubicBez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09BA691A-CC8C-407B-8C84-0A645606A742}"/>
              </a:ext>
            </a:extLst>
          </p:cNvPr>
          <p:cNvSpPr>
            <a:spLocks noGrp="1"/>
          </p:cNvSpPr>
          <p:nvPr>
            <p:ph type="pic" sz="quarter" idx="250" hasCustomPrompt="1"/>
          </p:nvPr>
        </p:nvSpPr>
        <p:spPr>
          <a:xfrm>
            <a:off x="8729669" y="1803400"/>
            <a:ext cx="2889548" cy="2889548"/>
          </a:xfrm>
          <a:custGeom>
            <a:avLst/>
            <a:gdLst>
              <a:gd name="connsiteX0" fmla="*/ 1444774 w 2889548"/>
              <a:gd name="connsiteY0" fmla="*/ 0 h 2889548"/>
              <a:gd name="connsiteX1" fmla="*/ 2889548 w 2889548"/>
              <a:gd name="connsiteY1" fmla="*/ 1444774 h 2889548"/>
              <a:gd name="connsiteX2" fmla="*/ 1444774 w 2889548"/>
              <a:gd name="connsiteY2" fmla="*/ 2889548 h 2889548"/>
              <a:gd name="connsiteX3" fmla="*/ 0 w 2889548"/>
              <a:gd name="connsiteY3" fmla="*/ 1444774 h 2889548"/>
              <a:gd name="connsiteX4" fmla="*/ 1444774 w 2889548"/>
              <a:gd name="connsiteY4" fmla="*/ 0 h 288954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889548" h="2889548">
                <a:moveTo>
                  <a:pt x="1444774" y="0"/>
                </a:moveTo>
                <a:cubicBezTo>
                  <a:pt x="2242701" y="0"/>
                  <a:pt x="2889548" y="646847"/>
                  <a:pt x="2889548" y="1444774"/>
                </a:cubicBezTo>
                <a:cubicBezTo>
                  <a:pt x="2889548" y="2242701"/>
                  <a:pt x="2242701" y="2889548"/>
                  <a:pt x="1444774" y="2889548"/>
                </a:cubicBezTo>
                <a:cubicBezTo>
                  <a:pt x="646847" y="2889548"/>
                  <a:pt x="0" y="2242701"/>
                  <a:pt x="0" y="1444774"/>
                </a:cubicBezTo>
                <a:cubicBezTo>
                  <a:pt x="0" y="646847"/>
                  <a:pt x="646847" y="0"/>
                  <a:pt x="1444774" y="0"/>
                </a:cubicBez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9F5B376C-5222-42EA-862D-FB42FF954014}"/>
              </a:ext>
            </a:extLst>
          </p:cNvPr>
          <p:cNvSpPr>
            <a:spLocks noGrp="1"/>
          </p:cNvSpPr>
          <p:nvPr>
            <p:ph type="pic" sz="quarter" idx="248" hasCustomPrompt="1"/>
          </p:nvPr>
        </p:nvSpPr>
        <p:spPr>
          <a:xfrm>
            <a:off x="572783" y="1803400"/>
            <a:ext cx="2889548" cy="2889548"/>
          </a:xfrm>
          <a:custGeom>
            <a:avLst/>
            <a:gdLst>
              <a:gd name="connsiteX0" fmla="*/ 1444774 w 2889548"/>
              <a:gd name="connsiteY0" fmla="*/ 0 h 2889548"/>
              <a:gd name="connsiteX1" fmla="*/ 2889548 w 2889548"/>
              <a:gd name="connsiteY1" fmla="*/ 1444774 h 2889548"/>
              <a:gd name="connsiteX2" fmla="*/ 1444774 w 2889548"/>
              <a:gd name="connsiteY2" fmla="*/ 2889548 h 2889548"/>
              <a:gd name="connsiteX3" fmla="*/ 0 w 2889548"/>
              <a:gd name="connsiteY3" fmla="*/ 1444774 h 2889548"/>
              <a:gd name="connsiteX4" fmla="*/ 1444774 w 2889548"/>
              <a:gd name="connsiteY4" fmla="*/ 0 h 288954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889548" h="2889548">
                <a:moveTo>
                  <a:pt x="1444774" y="0"/>
                </a:moveTo>
                <a:cubicBezTo>
                  <a:pt x="2242701" y="0"/>
                  <a:pt x="2889548" y="646847"/>
                  <a:pt x="2889548" y="1444774"/>
                </a:cubicBezTo>
                <a:cubicBezTo>
                  <a:pt x="2889548" y="2242701"/>
                  <a:pt x="2242701" y="2889548"/>
                  <a:pt x="1444774" y="2889548"/>
                </a:cubicBezTo>
                <a:cubicBezTo>
                  <a:pt x="646847" y="2889548"/>
                  <a:pt x="0" y="2242701"/>
                  <a:pt x="0" y="1444774"/>
                </a:cubicBezTo>
                <a:cubicBezTo>
                  <a:pt x="0" y="646847"/>
                  <a:pt x="646847" y="0"/>
                  <a:pt x="1444774"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879124032"/>
      </p:ext>
    </p:extLst>
  </p:cSld>
  <p:clrMapOvr>
    <a:masterClrMapping/>
  </p:clrMapOvr>
</p:sldLayout>
</file>

<file path=ppt/slideLayouts/slideLayout51.xml><?xml version="1.0" encoding="utf-8"?>
<p:sldLayout xmlns:a="http://schemas.openxmlformats.org/drawingml/2006/main" xmlns:r="http://schemas.openxmlformats.org/officeDocument/2006/relationships" xmlns:p="http://schemas.openxmlformats.org/presentationml/2006/main" preserve="1" userDrawn="1">
  <p:cSld name="858_Title Slide">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32866DFD-936E-4E62-81DD-1950A244A5D4}"/>
              </a:ext>
            </a:extLst>
          </p:cNvPr>
          <p:cNvSpPr>
            <a:spLocks noGrp="1"/>
          </p:cNvSpPr>
          <p:nvPr>
            <p:ph type="pic" sz="quarter" idx="249" hasCustomPrompt="1"/>
          </p:nvPr>
        </p:nvSpPr>
        <p:spPr>
          <a:xfrm>
            <a:off x="4934858" y="1916120"/>
            <a:ext cx="2322282" cy="2211694"/>
          </a:xfrm>
          <a:custGeom>
            <a:avLst/>
            <a:gdLst>
              <a:gd name="connsiteX0" fmla="*/ 443517 w 2322282"/>
              <a:gd name="connsiteY0" fmla="*/ 0 h 2211694"/>
              <a:gd name="connsiteX1" fmla="*/ 1878765 w 2322282"/>
              <a:gd name="connsiteY1" fmla="*/ 0 h 2211694"/>
              <a:gd name="connsiteX2" fmla="*/ 2322282 w 2322282"/>
              <a:gd name="connsiteY2" fmla="*/ 1366902 h 2211694"/>
              <a:gd name="connsiteX3" fmla="*/ 1161141 w 2322282"/>
              <a:gd name="connsiteY3" fmla="*/ 2211694 h 2211694"/>
              <a:gd name="connsiteX4" fmla="*/ 0 w 2322282"/>
              <a:gd name="connsiteY4" fmla="*/ 1366902 h 221169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322282" h="2211694">
                <a:moveTo>
                  <a:pt x="443517" y="0"/>
                </a:moveTo>
                <a:lnTo>
                  <a:pt x="1878765" y="0"/>
                </a:lnTo>
                <a:lnTo>
                  <a:pt x="2322282" y="1366902"/>
                </a:lnTo>
                <a:lnTo>
                  <a:pt x="1161141" y="2211694"/>
                </a:lnTo>
                <a:lnTo>
                  <a:pt x="0" y="1366902"/>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95D3AD34-FBE4-4C6D-900A-C60443AC4F80}"/>
              </a:ext>
            </a:extLst>
          </p:cNvPr>
          <p:cNvSpPr>
            <a:spLocks noGrp="1"/>
          </p:cNvSpPr>
          <p:nvPr>
            <p:ph type="pic" sz="quarter" idx="250" hasCustomPrompt="1"/>
          </p:nvPr>
        </p:nvSpPr>
        <p:spPr>
          <a:xfrm>
            <a:off x="8802916" y="1916120"/>
            <a:ext cx="2322282" cy="2211694"/>
          </a:xfrm>
          <a:custGeom>
            <a:avLst/>
            <a:gdLst>
              <a:gd name="connsiteX0" fmla="*/ 443517 w 2322282"/>
              <a:gd name="connsiteY0" fmla="*/ 0 h 2211694"/>
              <a:gd name="connsiteX1" fmla="*/ 1878765 w 2322282"/>
              <a:gd name="connsiteY1" fmla="*/ 0 h 2211694"/>
              <a:gd name="connsiteX2" fmla="*/ 2322282 w 2322282"/>
              <a:gd name="connsiteY2" fmla="*/ 1366902 h 2211694"/>
              <a:gd name="connsiteX3" fmla="*/ 1161141 w 2322282"/>
              <a:gd name="connsiteY3" fmla="*/ 2211694 h 2211694"/>
              <a:gd name="connsiteX4" fmla="*/ 0 w 2322282"/>
              <a:gd name="connsiteY4" fmla="*/ 1366902 h 221169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322282" h="2211694">
                <a:moveTo>
                  <a:pt x="443517" y="0"/>
                </a:moveTo>
                <a:lnTo>
                  <a:pt x="1878765" y="0"/>
                </a:lnTo>
                <a:lnTo>
                  <a:pt x="2322282" y="1366902"/>
                </a:lnTo>
                <a:lnTo>
                  <a:pt x="1161141" y="2211694"/>
                </a:lnTo>
                <a:lnTo>
                  <a:pt x="0" y="1366902"/>
                </a:ln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5661B170-50AD-4B57-92D4-1D09504659FF}"/>
              </a:ext>
            </a:extLst>
          </p:cNvPr>
          <p:cNvSpPr>
            <a:spLocks noGrp="1"/>
          </p:cNvSpPr>
          <p:nvPr>
            <p:ph type="pic" sz="quarter" idx="248" hasCustomPrompt="1"/>
          </p:nvPr>
        </p:nvSpPr>
        <p:spPr>
          <a:xfrm>
            <a:off x="1066801" y="1916119"/>
            <a:ext cx="2322282" cy="2211694"/>
          </a:xfrm>
          <a:custGeom>
            <a:avLst/>
            <a:gdLst>
              <a:gd name="connsiteX0" fmla="*/ 443517 w 2322282"/>
              <a:gd name="connsiteY0" fmla="*/ 0 h 2211694"/>
              <a:gd name="connsiteX1" fmla="*/ 1878765 w 2322282"/>
              <a:gd name="connsiteY1" fmla="*/ 0 h 2211694"/>
              <a:gd name="connsiteX2" fmla="*/ 2322282 w 2322282"/>
              <a:gd name="connsiteY2" fmla="*/ 1366902 h 2211694"/>
              <a:gd name="connsiteX3" fmla="*/ 1161141 w 2322282"/>
              <a:gd name="connsiteY3" fmla="*/ 2211694 h 2211694"/>
              <a:gd name="connsiteX4" fmla="*/ 0 w 2322282"/>
              <a:gd name="connsiteY4" fmla="*/ 1366902 h 221169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322282" h="2211694">
                <a:moveTo>
                  <a:pt x="443517" y="0"/>
                </a:moveTo>
                <a:lnTo>
                  <a:pt x="1878765" y="0"/>
                </a:lnTo>
                <a:lnTo>
                  <a:pt x="2322282" y="1366902"/>
                </a:lnTo>
                <a:lnTo>
                  <a:pt x="1161141" y="2211694"/>
                </a:lnTo>
                <a:lnTo>
                  <a:pt x="0" y="136690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822458725"/>
      </p:ext>
    </p:extLst>
  </p:cSld>
  <p:clrMapOvr>
    <a:masterClrMapping/>
  </p:clrMapOvr>
</p:sldLayout>
</file>

<file path=ppt/slideLayouts/slideLayout52.xml><?xml version="1.0" encoding="utf-8"?>
<p:sldLayout xmlns:a="http://schemas.openxmlformats.org/drawingml/2006/main" xmlns:r="http://schemas.openxmlformats.org/officeDocument/2006/relationships" xmlns:p="http://schemas.openxmlformats.org/presentationml/2006/main" preserve="1" userDrawn="1">
  <p:cSld name="859_Title Slide">
    <p:spTree>
      <p:nvGrpSpPr>
        <p:cNvPr id="1" name=""/>
        <p:cNvGrpSpPr/>
        <p:nvPr/>
      </p:nvGrpSpPr>
      <p:grpSpPr>
        <a:xfrm>
          <a:off x="0" y="0"/>
          <a:ext cx="0" cy="0"/>
          <a:chOff x="0" y="0"/>
          <a:chExt cx="0" cy="0"/>
        </a:xfrm>
      </p:grpSpPr>
      <p:sp>
        <p:nvSpPr>
          <p:cNvPr id="20" name="Picture Placeholder 19">
            <a:extLst>
              <a:ext uri="{FF2B5EF4-FFF2-40B4-BE49-F238E27FC236}">
                <a16:creationId xmlns:a16="http://schemas.microsoft.com/office/drawing/2014/main" id="{D750D762-DCDA-4C24-A3C2-8332292D777C}"/>
              </a:ext>
            </a:extLst>
          </p:cNvPr>
          <p:cNvSpPr>
            <a:spLocks noGrp="1"/>
          </p:cNvSpPr>
          <p:nvPr>
            <p:ph type="pic" sz="quarter" idx="253" hasCustomPrompt="1"/>
          </p:nvPr>
        </p:nvSpPr>
        <p:spPr>
          <a:xfrm>
            <a:off x="7866740" y="1814513"/>
            <a:ext cx="4325260" cy="2118858"/>
          </a:xfrm>
          <a:custGeom>
            <a:avLst/>
            <a:gdLst>
              <a:gd name="connsiteX0" fmla="*/ 0 w 4325260"/>
              <a:gd name="connsiteY0" fmla="*/ 0 h 2118858"/>
              <a:gd name="connsiteX1" fmla="*/ 4325260 w 4325260"/>
              <a:gd name="connsiteY1" fmla="*/ 0 h 2118858"/>
              <a:gd name="connsiteX2" fmla="*/ 4325260 w 4325260"/>
              <a:gd name="connsiteY2" fmla="*/ 2118858 h 2118858"/>
              <a:gd name="connsiteX3" fmla="*/ 0 w 4325260"/>
              <a:gd name="connsiteY3" fmla="*/ 2118858 h 2118858"/>
            </a:gdLst>
            <a:ahLst/>
            <a:cxnLst>
              <a:cxn ang="0">
                <a:pos x="connsiteX0" y="connsiteY0"/>
              </a:cxn>
              <a:cxn ang="0">
                <a:pos x="connsiteX1" y="connsiteY1"/>
              </a:cxn>
              <a:cxn ang="0">
                <a:pos x="connsiteX2" y="connsiteY2"/>
              </a:cxn>
              <a:cxn ang="0">
                <a:pos x="connsiteX3" y="connsiteY3"/>
              </a:cxn>
            </a:cxnLst>
            <a:rect l="l" t="t" r="r" b="b"/>
            <a:pathLst>
              <a:path w="4325260" h="2118858">
                <a:moveTo>
                  <a:pt x="0" y="0"/>
                </a:moveTo>
                <a:lnTo>
                  <a:pt x="4325260" y="0"/>
                </a:lnTo>
                <a:lnTo>
                  <a:pt x="4325260" y="2118858"/>
                </a:lnTo>
                <a:lnTo>
                  <a:pt x="0" y="2118858"/>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A0535413-3EDB-4869-9D11-40332DB4F59A}"/>
              </a:ext>
            </a:extLst>
          </p:cNvPr>
          <p:cNvSpPr>
            <a:spLocks noGrp="1"/>
          </p:cNvSpPr>
          <p:nvPr>
            <p:ph type="pic" sz="quarter" idx="249" hasCustomPrompt="1"/>
          </p:nvPr>
        </p:nvSpPr>
        <p:spPr>
          <a:xfrm>
            <a:off x="2583543" y="4003992"/>
            <a:ext cx="4198258" cy="2854008"/>
          </a:xfrm>
          <a:custGeom>
            <a:avLst/>
            <a:gdLst>
              <a:gd name="connsiteX0" fmla="*/ 0 w 4198258"/>
              <a:gd name="connsiteY0" fmla="*/ 0 h 2854008"/>
              <a:gd name="connsiteX1" fmla="*/ 4198258 w 4198258"/>
              <a:gd name="connsiteY1" fmla="*/ 0 h 2854008"/>
              <a:gd name="connsiteX2" fmla="*/ 4198258 w 4198258"/>
              <a:gd name="connsiteY2" fmla="*/ 2854008 h 2854008"/>
              <a:gd name="connsiteX3" fmla="*/ 0 w 4198258"/>
              <a:gd name="connsiteY3" fmla="*/ 2854008 h 2854008"/>
            </a:gdLst>
            <a:ahLst/>
            <a:cxnLst>
              <a:cxn ang="0">
                <a:pos x="connsiteX0" y="connsiteY0"/>
              </a:cxn>
              <a:cxn ang="0">
                <a:pos x="connsiteX1" y="connsiteY1"/>
              </a:cxn>
              <a:cxn ang="0">
                <a:pos x="connsiteX2" y="connsiteY2"/>
              </a:cxn>
              <a:cxn ang="0">
                <a:pos x="connsiteX3" y="connsiteY3"/>
              </a:cxn>
            </a:cxnLst>
            <a:rect l="l" t="t" r="r" b="b"/>
            <a:pathLst>
              <a:path w="4198258" h="2854008">
                <a:moveTo>
                  <a:pt x="0" y="0"/>
                </a:moveTo>
                <a:lnTo>
                  <a:pt x="4198258" y="0"/>
                </a:lnTo>
                <a:lnTo>
                  <a:pt x="4198258" y="2854008"/>
                </a:lnTo>
                <a:lnTo>
                  <a:pt x="0" y="2854008"/>
                </a:ln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CD04AFE6-B658-46CE-98C2-17840943536E}"/>
              </a:ext>
            </a:extLst>
          </p:cNvPr>
          <p:cNvSpPr>
            <a:spLocks noGrp="1"/>
          </p:cNvSpPr>
          <p:nvPr>
            <p:ph type="pic" sz="quarter" idx="251" hasCustomPrompt="1"/>
          </p:nvPr>
        </p:nvSpPr>
        <p:spPr>
          <a:xfrm>
            <a:off x="-1" y="1814513"/>
            <a:ext cx="3077030" cy="2118858"/>
          </a:xfrm>
          <a:custGeom>
            <a:avLst/>
            <a:gdLst>
              <a:gd name="connsiteX0" fmla="*/ 0 w 3077030"/>
              <a:gd name="connsiteY0" fmla="*/ 0 h 2118858"/>
              <a:gd name="connsiteX1" fmla="*/ 3077030 w 3077030"/>
              <a:gd name="connsiteY1" fmla="*/ 0 h 2118858"/>
              <a:gd name="connsiteX2" fmla="*/ 3077030 w 3077030"/>
              <a:gd name="connsiteY2" fmla="*/ 2118858 h 2118858"/>
              <a:gd name="connsiteX3" fmla="*/ 0 w 3077030"/>
              <a:gd name="connsiteY3" fmla="*/ 2118858 h 2118858"/>
            </a:gdLst>
            <a:ahLst/>
            <a:cxnLst>
              <a:cxn ang="0">
                <a:pos x="connsiteX0" y="connsiteY0"/>
              </a:cxn>
              <a:cxn ang="0">
                <a:pos x="connsiteX1" y="connsiteY1"/>
              </a:cxn>
              <a:cxn ang="0">
                <a:pos x="connsiteX2" y="connsiteY2"/>
              </a:cxn>
              <a:cxn ang="0">
                <a:pos x="connsiteX3" y="connsiteY3"/>
              </a:cxn>
            </a:cxnLst>
            <a:rect l="l" t="t" r="r" b="b"/>
            <a:pathLst>
              <a:path w="3077030" h="2118858">
                <a:moveTo>
                  <a:pt x="0" y="0"/>
                </a:moveTo>
                <a:lnTo>
                  <a:pt x="3077030" y="0"/>
                </a:lnTo>
                <a:lnTo>
                  <a:pt x="3077030" y="2118858"/>
                </a:lnTo>
                <a:lnTo>
                  <a:pt x="0" y="2118858"/>
                </a:lnTo>
                <a:close/>
              </a:path>
            </a:pathLst>
          </a:custGeom>
        </p:spPr>
        <p:txBody>
          <a:bodyPr wrap="square">
            <a:noAutofit/>
          </a:bodyPr>
          <a:lstStyle>
            <a:lvl1pPr>
              <a:defRPr sz="1200"/>
            </a:lvl1pPr>
          </a:lstStyle>
          <a:p>
            <a:r>
              <a:rPr lang="en-US" dirty="0"/>
              <a:t>Picture</a:t>
            </a:r>
          </a:p>
        </p:txBody>
      </p:sp>
      <p:sp>
        <p:nvSpPr>
          <p:cNvPr id="18" name="Picture Placeholder 17">
            <a:extLst>
              <a:ext uri="{FF2B5EF4-FFF2-40B4-BE49-F238E27FC236}">
                <a16:creationId xmlns:a16="http://schemas.microsoft.com/office/drawing/2014/main" id="{0373B734-85EE-4116-82A6-45AA753CC52E}"/>
              </a:ext>
            </a:extLst>
          </p:cNvPr>
          <p:cNvSpPr>
            <a:spLocks noGrp="1"/>
          </p:cNvSpPr>
          <p:nvPr>
            <p:ph type="pic" sz="quarter" idx="252" hasCustomPrompt="1"/>
          </p:nvPr>
        </p:nvSpPr>
        <p:spPr>
          <a:xfrm>
            <a:off x="3149599" y="1814513"/>
            <a:ext cx="4644571" cy="2118858"/>
          </a:xfrm>
          <a:custGeom>
            <a:avLst/>
            <a:gdLst>
              <a:gd name="connsiteX0" fmla="*/ 0 w 4644571"/>
              <a:gd name="connsiteY0" fmla="*/ 0 h 2118858"/>
              <a:gd name="connsiteX1" fmla="*/ 4644571 w 4644571"/>
              <a:gd name="connsiteY1" fmla="*/ 0 h 2118858"/>
              <a:gd name="connsiteX2" fmla="*/ 4644571 w 4644571"/>
              <a:gd name="connsiteY2" fmla="*/ 2118858 h 2118858"/>
              <a:gd name="connsiteX3" fmla="*/ 0 w 4644571"/>
              <a:gd name="connsiteY3" fmla="*/ 2118858 h 2118858"/>
            </a:gdLst>
            <a:ahLst/>
            <a:cxnLst>
              <a:cxn ang="0">
                <a:pos x="connsiteX0" y="connsiteY0"/>
              </a:cxn>
              <a:cxn ang="0">
                <a:pos x="connsiteX1" y="connsiteY1"/>
              </a:cxn>
              <a:cxn ang="0">
                <a:pos x="connsiteX2" y="connsiteY2"/>
              </a:cxn>
              <a:cxn ang="0">
                <a:pos x="connsiteX3" y="connsiteY3"/>
              </a:cxn>
            </a:cxnLst>
            <a:rect l="l" t="t" r="r" b="b"/>
            <a:pathLst>
              <a:path w="4644571" h="2118858">
                <a:moveTo>
                  <a:pt x="0" y="0"/>
                </a:moveTo>
                <a:lnTo>
                  <a:pt x="4644571" y="0"/>
                </a:lnTo>
                <a:lnTo>
                  <a:pt x="4644571" y="2118858"/>
                </a:lnTo>
                <a:lnTo>
                  <a:pt x="0" y="2118858"/>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1B74FA3A-42A5-4900-938F-026FBA79DD35}"/>
              </a:ext>
            </a:extLst>
          </p:cNvPr>
          <p:cNvSpPr>
            <a:spLocks noGrp="1"/>
          </p:cNvSpPr>
          <p:nvPr>
            <p:ph type="pic" sz="quarter" idx="248" hasCustomPrompt="1"/>
          </p:nvPr>
        </p:nvSpPr>
        <p:spPr>
          <a:xfrm>
            <a:off x="6865257" y="4003992"/>
            <a:ext cx="5330373" cy="2854008"/>
          </a:xfrm>
          <a:custGeom>
            <a:avLst/>
            <a:gdLst>
              <a:gd name="connsiteX0" fmla="*/ 0 w 5330373"/>
              <a:gd name="connsiteY0" fmla="*/ 0 h 2854008"/>
              <a:gd name="connsiteX1" fmla="*/ 5330373 w 5330373"/>
              <a:gd name="connsiteY1" fmla="*/ 0 h 2854008"/>
              <a:gd name="connsiteX2" fmla="*/ 5330373 w 5330373"/>
              <a:gd name="connsiteY2" fmla="*/ 2854008 h 2854008"/>
              <a:gd name="connsiteX3" fmla="*/ 0 w 5330373"/>
              <a:gd name="connsiteY3" fmla="*/ 2854008 h 2854008"/>
            </a:gdLst>
            <a:ahLst/>
            <a:cxnLst>
              <a:cxn ang="0">
                <a:pos x="connsiteX0" y="connsiteY0"/>
              </a:cxn>
              <a:cxn ang="0">
                <a:pos x="connsiteX1" y="connsiteY1"/>
              </a:cxn>
              <a:cxn ang="0">
                <a:pos x="connsiteX2" y="connsiteY2"/>
              </a:cxn>
              <a:cxn ang="0">
                <a:pos x="connsiteX3" y="connsiteY3"/>
              </a:cxn>
            </a:cxnLst>
            <a:rect l="l" t="t" r="r" b="b"/>
            <a:pathLst>
              <a:path w="5330373" h="2854008">
                <a:moveTo>
                  <a:pt x="0" y="0"/>
                </a:moveTo>
                <a:lnTo>
                  <a:pt x="5330373" y="0"/>
                </a:lnTo>
                <a:lnTo>
                  <a:pt x="5330373" y="2854008"/>
                </a:lnTo>
                <a:lnTo>
                  <a:pt x="0" y="2854008"/>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01DF680A-3BD8-416A-B814-3FBB54AC504E}"/>
              </a:ext>
            </a:extLst>
          </p:cNvPr>
          <p:cNvSpPr>
            <a:spLocks noGrp="1"/>
          </p:cNvSpPr>
          <p:nvPr>
            <p:ph type="pic" sz="quarter" idx="250" hasCustomPrompt="1"/>
          </p:nvPr>
        </p:nvSpPr>
        <p:spPr>
          <a:xfrm>
            <a:off x="0" y="4003992"/>
            <a:ext cx="2500087" cy="2854008"/>
          </a:xfrm>
          <a:custGeom>
            <a:avLst/>
            <a:gdLst>
              <a:gd name="connsiteX0" fmla="*/ 0 w 2500087"/>
              <a:gd name="connsiteY0" fmla="*/ 0 h 2854008"/>
              <a:gd name="connsiteX1" fmla="*/ 2500087 w 2500087"/>
              <a:gd name="connsiteY1" fmla="*/ 0 h 2854008"/>
              <a:gd name="connsiteX2" fmla="*/ 2500087 w 2500087"/>
              <a:gd name="connsiteY2" fmla="*/ 2854008 h 2854008"/>
              <a:gd name="connsiteX3" fmla="*/ 0 w 2500087"/>
              <a:gd name="connsiteY3" fmla="*/ 2854008 h 2854008"/>
            </a:gdLst>
            <a:ahLst/>
            <a:cxnLst>
              <a:cxn ang="0">
                <a:pos x="connsiteX0" y="connsiteY0"/>
              </a:cxn>
              <a:cxn ang="0">
                <a:pos x="connsiteX1" y="connsiteY1"/>
              </a:cxn>
              <a:cxn ang="0">
                <a:pos x="connsiteX2" y="connsiteY2"/>
              </a:cxn>
              <a:cxn ang="0">
                <a:pos x="connsiteX3" y="connsiteY3"/>
              </a:cxn>
            </a:cxnLst>
            <a:rect l="l" t="t" r="r" b="b"/>
            <a:pathLst>
              <a:path w="2500087" h="2854008">
                <a:moveTo>
                  <a:pt x="0" y="0"/>
                </a:moveTo>
                <a:lnTo>
                  <a:pt x="2500087" y="0"/>
                </a:lnTo>
                <a:lnTo>
                  <a:pt x="2500087" y="2854008"/>
                </a:lnTo>
                <a:lnTo>
                  <a:pt x="0" y="285400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44521125"/>
      </p:ext>
    </p:extLst>
  </p:cSld>
  <p:clrMapOvr>
    <a:masterClrMapping/>
  </p:clrMapOvr>
</p:sldLayout>
</file>

<file path=ppt/slideLayouts/slideLayout53.xml><?xml version="1.0" encoding="utf-8"?>
<p:sldLayout xmlns:a="http://schemas.openxmlformats.org/drawingml/2006/main" xmlns:r="http://schemas.openxmlformats.org/officeDocument/2006/relationships" xmlns:p="http://schemas.openxmlformats.org/presentationml/2006/main" preserve="1" userDrawn="1">
  <p:cSld name="860_Title Slide">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5A91B401-C189-45A7-A41A-87B07A5866C6}"/>
              </a:ext>
            </a:extLst>
          </p:cNvPr>
          <p:cNvSpPr>
            <a:spLocks noGrp="1"/>
          </p:cNvSpPr>
          <p:nvPr>
            <p:ph type="pic" sz="quarter" idx="251" hasCustomPrompt="1"/>
          </p:nvPr>
        </p:nvSpPr>
        <p:spPr>
          <a:xfrm>
            <a:off x="1" y="3920882"/>
            <a:ext cx="7039430" cy="2937118"/>
          </a:xfrm>
          <a:custGeom>
            <a:avLst/>
            <a:gdLst>
              <a:gd name="connsiteX0" fmla="*/ 0 w 7039430"/>
              <a:gd name="connsiteY0" fmla="*/ 0 h 2937118"/>
              <a:gd name="connsiteX1" fmla="*/ 7039430 w 7039430"/>
              <a:gd name="connsiteY1" fmla="*/ 0 h 2937118"/>
              <a:gd name="connsiteX2" fmla="*/ 7039430 w 7039430"/>
              <a:gd name="connsiteY2" fmla="*/ 2937118 h 2937118"/>
              <a:gd name="connsiteX3" fmla="*/ 0 w 7039430"/>
              <a:gd name="connsiteY3" fmla="*/ 2937118 h 2937118"/>
            </a:gdLst>
            <a:ahLst/>
            <a:cxnLst>
              <a:cxn ang="0">
                <a:pos x="connsiteX0" y="connsiteY0"/>
              </a:cxn>
              <a:cxn ang="0">
                <a:pos x="connsiteX1" y="connsiteY1"/>
              </a:cxn>
              <a:cxn ang="0">
                <a:pos x="connsiteX2" y="connsiteY2"/>
              </a:cxn>
              <a:cxn ang="0">
                <a:pos x="connsiteX3" y="connsiteY3"/>
              </a:cxn>
            </a:cxnLst>
            <a:rect l="l" t="t" r="r" b="b"/>
            <a:pathLst>
              <a:path w="7039430" h="2937118">
                <a:moveTo>
                  <a:pt x="0" y="0"/>
                </a:moveTo>
                <a:lnTo>
                  <a:pt x="7039430" y="0"/>
                </a:lnTo>
                <a:lnTo>
                  <a:pt x="7039430" y="2937118"/>
                </a:lnTo>
                <a:lnTo>
                  <a:pt x="0" y="2937118"/>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9794DAFC-F1F8-490C-9557-4BC69C6F7E22}"/>
              </a:ext>
            </a:extLst>
          </p:cNvPr>
          <p:cNvSpPr>
            <a:spLocks noGrp="1"/>
          </p:cNvSpPr>
          <p:nvPr>
            <p:ph type="pic" sz="quarter" idx="250" hasCustomPrompt="1"/>
          </p:nvPr>
        </p:nvSpPr>
        <p:spPr>
          <a:xfrm>
            <a:off x="1" y="1814513"/>
            <a:ext cx="3483429" cy="2046286"/>
          </a:xfrm>
          <a:custGeom>
            <a:avLst/>
            <a:gdLst>
              <a:gd name="connsiteX0" fmla="*/ 0 w 3483429"/>
              <a:gd name="connsiteY0" fmla="*/ 0 h 2046286"/>
              <a:gd name="connsiteX1" fmla="*/ 3483429 w 3483429"/>
              <a:gd name="connsiteY1" fmla="*/ 0 h 2046286"/>
              <a:gd name="connsiteX2" fmla="*/ 3483429 w 3483429"/>
              <a:gd name="connsiteY2" fmla="*/ 2046286 h 2046286"/>
              <a:gd name="connsiteX3" fmla="*/ 0 w 3483429"/>
              <a:gd name="connsiteY3" fmla="*/ 2046286 h 2046286"/>
            </a:gdLst>
            <a:ahLst/>
            <a:cxnLst>
              <a:cxn ang="0">
                <a:pos x="connsiteX0" y="connsiteY0"/>
              </a:cxn>
              <a:cxn ang="0">
                <a:pos x="connsiteX1" y="connsiteY1"/>
              </a:cxn>
              <a:cxn ang="0">
                <a:pos x="connsiteX2" y="connsiteY2"/>
              </a:cxn>
              <a:cxn ang="0">
                <a:pos x="connsiteX3" y="connsiteY3"/>
              </a:cxn>
            </a:cxnLst>
            <a:rect l="l" t="t" r="r" b="b"/>
            <a:pathLst>
              <a:path w="3483429" h="2046286">
                <a:moveTo>
                  <a:pt x="0" y="0"/>
                </a:moveTo>
                <a:lnTo>
                  <a:pt x="3483429" y="0"/>
                </a:lnTo>
                <a:lnTo>
                  <a:pt x="3483429" y="2046286"/>
                </a:lnTo>
                <a:lnTo>
                  <a:pt x="0" y="2046286"/>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3BD03975-DD61-41FD-8B73-C9C49C7631C8}"/>
              </a:ext>
            </a:extLst>
          </p:cNvPr>
          <p:cNvSpPr>
            <a:spLocks noGrp="1"/>
          </p:cNvSpPr>
          <p:nvPr>
            <p:ph type="pic" sz="quarter" idx="249" hasCustomPrompt="1"/>
          </p:nvPr>
        </p:nvSpPr>
        <p:spPr>
          <a:xfrm>
            <a:off x="3556002" y="1814513"/>
            <a:ext cx="3483429" cy="2046286"/>
          </a:xfrm>
          <a:custGeom>
            <a:avLst/>
            <a:gdLst>
              <a:gd name="connsiteX0" fmla="*/ 0 w 3483429"/>
              <a:gd name="connsiteY0" fmla="*/ 0 h 2046286"/>
              <a:gd name="connsiteX1" fmla="*/ 3483429 w 3483429"/>
              <a:gd name="connsiteY1" fmla="*/ 0 h 2046286"/>
              <a:gd name="connsiteX2" fmla="*/ 3483429 w 3483429"/>
              <a:gd name="connsiteY2" fmla="*/ 2046286 h 2046286"/>
              <a:gd name="connsiteX3" fmla="*/ 0 w 3483429"/>
              <a:gd name="connsiteY3" fmla="*/ 2046286 h 2046286"/>
            </a:gdLst>
            <a:ahLst/>
            <a:cxnLst>
              <a:cxn ang="0">
                <a:pos x="connsiteX0" y="connsiteY0"/>
              </a:cxn>
              <a:cxn ang="0">
                <a:pos x="connsiteX1" y="connsiteY1"/>
              </a:cxn>
              <a:cxn ang="0">
                <a:pos x="connsiteX2" y="connsiteY2"/>
              </a:cxn>
              <a:cxn ang="0">
                <a:pos x="connsiteX3" y="connsiteY3"/>
              </a:cxn>
            </a:cxnLst>
            <a:rect l="l" t="t" r="r" b="b"/>
            <a:pathLst>
              <a:path w="3483429" h="2046286">
                <a:moveTo>
                  <a:pt x="0" y="0"/>
                </a:moveTo>
                <a:lnTo>
                  <a:pt x="3483429" y="0"/>
                </a:lnTo>
                <a:lnTo>
                  <a:pt x="3483429" y="2046286"/>
                </a:lnTo>
                <a:lnTo>
                  <a:pt x="0" y="2046286"/>
                </a:lnTo>
                <a:close/>
              </a:path>
            </a:pathLst>
          </a:custGeom>
        </p:spPr>
        <p:txBody>
          <a:bodyPr wrap="square">
            <a:noAutofit/>
          </a:bodyPr>
          <a:lstStyle>
            <a:lvl1pPr>
              <a:defRPr sz="1200"/>
            </a:lvl1pPr>
          </a:lstStyle>
          <a:p>
            <a:r>
              <a:rPr lang="en-US" dirty="0"/>
              <a:t>Picture</a:t>
            </a:r>
          </a:p>
        </p:txBody>
      </p:sp>
      <p:sp>
        <p:nvSpPr>
          <p:cNvPr id="8" name="Picture Placeholder 7">
            <a:extLst>
              <a:ext uri="{FF2B5EF4-FFF2-40B4-BE49-F238E27FC236}">
                <a16:creationId xmlns:a16="http://schemas.microsoft.com/office/drawing/2014/main" id="{251B45ED-C919-440D-AF84-B879F29C9CAB}"/>
              </a:ext>
            </a:extLst>
          </p:cNvPr>
          <p:cNvSpPr>
            <a:spLocks noGrp="1"/>
          </p:cNvSpPr>
          <p:nvPr>
            <p:ph type="pic" sz="quarter" idx="248" hasCustomPrompt="1"/>
          </p:nvPr>
        </p:nvSpPr>
        <p:spPr>
          <a:xfrm>
            <a:off x="7105653" y="1814512"/>
            <a:ext cx="5086346" cy="5043488"/>
          </a:xfrm>
          <a:custGeom>
            <a:avLst/>
            <a:gdLst>
              <a:gd name="connsiteX0" fmla="*/ 0 w 5086346"/>
              <a:gd name="connsiteY0" fmla="*/ 0 h 5043488"/>
              <a:gd name="connsiteX1" fmla="*/ 5086346 w 5086346"/>
              <a:gd name="connsiteY1" fmla="*/ 0 h 5043488"/>
              <a:gd name="connsiteX2" fmla="*/ 5086346 w 5086346"/>
              <a:gd name="connsiteY2" fmla="*/ 5043488 h 5043488"/>
              <a:gd name="connsiteX3" fmla="*/ 0 w 5086346"/>
              <a:gd name="connsiteY3" fmla="*/ 5043488 h 5043488"/>
            </a:gdLst>
            <a:ahLst/>
            <a:cxnLst>
              <a:cxn ang="0">
                <a:pos x="connsiteX0" y="connsiteY0"/>
              </a:cxn>
              <a:cxn ang="0">
                <a:pos x="connsiteX1" y="connsiteY1"/>
              </a:cxn>
              <a:cxn ang="0">
                <a:pos x="connsiteX2" y="connsiteY2"/>
              </a:cxn>
              <a:cxn ang="0">
                <a:pos x="connsiteX3" y="connsiteY3"/>
              </a:cxn>
            </a:cxnLst>
            <a:rect l="l" t="t" r="r" b="b"/>
            <a:pathLst>
              <a:path w="5086346" h="5043488">
                <a:moveTo>
                  <a:pt x="0" y="0"/>
                </a:moveTo>
                <a:lnTo>
                  <a:pt x="5086346" y="0"/>
                </a:lnTo>
                <a:lnTo>
                  <a:pt x="5086346" y="5043488"/>
                </a:lnTo>
                <a:lnTo>
                  <a:pt x="0" y="504348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943907252"/>
      </p:ext>
    </p:extLst>
  </p:cSld>
  <p:clrMapOvr>
    <a:masterClrMapping/>
  </p:clrMapOvr>
</p:sldLayout>
</file>

<file path=ppt/slideLayouts/slideLayout54.xml><?xml version="1.0" encoding="utf-8"?>
<p:sldLayout xmlns:a="http://schemas.openxmlformats.org/drawingml/2006/main" xmlns:r="http://schemas.openxmlformats.org/officeDocument/2006/relationships" xmlns:p="http://schemas.openxmlformats.org/presentationml/2006/main" preserve="1" userDrawn="1">
  <p:cSld name="861_Title Slide">
    <p:spTree>
      <p:nvGrpSpPr>
        <p:cNvPr id="1" name=""/>
        <p:cNvGrpSpPr/>
        <p:nvPr/>
      </p:nvGrpSpPr>
      <p:grpSpPr>
        <a:xfrm>
          <a:off x="0" y="0"/>
          <a:ext cx="0" cy="0"/>
          <a:chOff x="0" y="0"/>
          <a:chExt cx="0" cy="0"/>
        </a:xfrm>
      </p:grpSpPr>
      <p:sp>
        <p:nvSpPr>
          <p:cNvPr id="17" name="Picture Placeholder 16">
            <a:extLst>
              <a:ext uri="{FF2B5EF4-FFF2-40B4-BE49-F238E27FC236}">
                <a16:creationId xmlns:a16="http://schemas.microsoft.com/office/drawing/2014/main" id="{1E0781D6-766C-43E1-A91D-A23E29FD9712}"/>
              </a:ext>
            </a:extLst>
          </p:cNvPr>
          <p:cNvSpPr>
            <a:spLocks noGrp="1"/>
          </p:cNvSpPr>
          <p:nvPr>
            <p:ph type="pic" sz="quarter" idx="252" hasCustomPrompt="1"/>
          </p:nvPr>
        </p:nvSpPr>
        <p:spPr>
          <a:xfrm>
            <a:off x="3381830" y="2162626"/>
            <a:ext cx="2641599" cy="4112757"/>
          </a:xfrm>
          <a:custGeom>
            <a:avLst/>
            <a:gdLst>
              <a:gd name="connsiteX0" fmla="*/ 0 w 2641599"/>
              <a:gd name="connsiteY0" fmla="*/ 0 h 4112757"/>
              <a:gd name="connsiteX1" fmla="*/ 2641599 w 2641599"/>
              <a:gd name="connsiteY1" fmla="*/ 0 h 4112757"/>
              <a:gd name="connsiteX2" fmla="*/ 2641599 w 2641599"/>
              <a:gd name="connsiteY2" fmla="*/ 4112757 h 4112757"/>
              <a:gd name="connsiteX3" fmla="*/ 0 w 2641599"/>
              <a:gd name="connsiteY3" fmla="*/ 4112757 h 4112757"/>
            </a:gdLst>
            <a:ahLst/>
            <a:cxnLst>
              <a:cxn ang="0">
                <a:pos x="connsiteX0" y="connsiteY0"/>
              </a:cxn>
              <a:cxn ang="0">
                <a:pos x="connsiteX1" y="connsiteY1"/>
              </a:cxn>
              <a:cxn ang="0">
                <a:pos x="connsiteX2" y="connsiteY2"/>
              </a:cxn>
              <a:cxn ang="0">
                <a:pos x="connsiteX3" y="connsiteY3"/>
              </a:cxn>
            </a:cxnLst>
            <a:rect l="l" t="t" r="r" b="b"/>
            <a:pathLst>
              <a:path w="2641599" h="4112757">
                <a:moveTo>
                  <a:pt x="0" y="0"/>
                </a:moveTo>
                <a:lnTo>
                  <a:pt x="2641599" y="0"/>
                </a:lnTo>
                <a:lnTo>
                  <a:pt x="2641599" y="4112757"/>
                </a:lnTo>
                <a:lnTo>
                  <a:pt x="0" y="4112757"/>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2BCC0AAF-2056-4034-9FDA-3D9003AEF241}"/>
              </a:ext>
            </a:extLst>
          </p:cNvPr>
          <p:cNvSpPr>
            <a:spLocks noGrp="1"/>
          </p:cNvSpPr>
          <p:nvPr>
            <p:ph type="pic" sz="quarter" idx="251" hasCustomPrompt="1"/>
          </p:nvPr>
        </p:nvSpPr>
        <p:spPr>
          <a:xfrm>
            <a:off x="595085" y="2162627"/>
            <a:ext cx="2641599" cy="4112757"/>
          </a:xfrm>
          <a:custGeom>
            <a:avLst/>
            <a:gdLst>
              <a:gd name="connsiteX0" fmla="*/ 0 w 2641599"/>
              <a:gd name="connsiteY0" fmla="*/ 0 h 4112757"/>
              <a:gd name="connsiteX1" fmla="*/ 2641599 w 2641599"/>
              <a:gd name="connsiteY1" fmla="*/ 0 h 4112757"/>
              <a:gd name="connsiteX2" fmla="*/ 2641599 w 2641599"/>
              <a:gd name="connsiteY2" fmla="*/ 4112757 h 4112757"/>
              <a:gd name="connsiteX3" fmla="*/ 0 w 2641599"/>
              <a:gd name="connsiteY3" fmla="*/ 4112757 h 4112757"/>
            </a:gdLst>
            <a:ahLst/>
            <a:cxnLst>
              <a:cxn ang="0">
                <a:pos x="connsiteX0" y="connsiteY0"/>
              </a:cxn>
              <a:cxn ang="0">
                <a:pos x="connsiteX1" y="connsiteY1"/>
              </a:cxn>
              <a:cxn ang="0">
                <a:pos x="connsiteX2" y="connsiteY2"/>
              </a:cxn>
              <a:cxn ang="0">
                <a:pos x="connsiteX3" y="connsiteY3"/>
              </a:cxn>
            </a:cxnLst>
            <a:rect l="l" t="t" r="r" b="b"/>
            <a:pathLst>
              <a:path w="2641599" h="4112757">
                <a:moveTo>
                  <a:pt x="0" y="0"/>
                </a:moveTo>
                <a:lnTo>
                  <a:pt x="2641599" y="0"/>
                </a:lnTo>
                <a:lnTo>
                  <a:pt x="2641599" y="4112757"/>
                </a:lnTo>
                <a:lnTo>
                  <a:pt x="0" y="4112757"/>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9BBCEBD2-8AF0-4024-979E-76AC7D571974}"/>
              </a:ext>
            </a:extLst>
          </p:cNvPr>
          <p:cNvSpPr>
            <a:spLocks noGrp="1"/>
          </p:cNvSpPr>
          <p:nvPr>
            <p:ph type="pic" sz="quarter" idx="248" hasCustomPrompt="1"/>
          </p:nvPr>
        </p:nvSpPr>
        <p:spPr>
          <a:xfrm>
            <a:off x="8955319" y="2162627"/>
            <a:ext cx="2641599" cy="4112757"/>
          </a:xfrm>
          <a:custGeom>
            <a:avLst/>
            <a:gdLst>
              <a:gd name="connsiteX0" fmla="*/ 0 w 2641599"/>
              <a:gd name="connsiteY0" fmla="*/ 0 h 4112757"/>
              <a:gd name="connsiteX1" fmla="*/ 2641599 w 2641599"/>
              <a:gd name="connsiteY1" fmla="*/ 0 h 4112757"/>
              <a:gd name="connsiteX2" fmla="*/ 2641599 w 2641599"/>
              <a:gd name="connsiteY2" fmla="*/ 4112757 h 4112757"/>
              <a:gd name="connsiteX3" fmla="*/ 0 w 2641599"/>
              <a:gd name="connsiteY3" fmla="*/ 4112757 h 4112757"/>
            </a:gdLst>
            <a:ahLst/>
            <a:cxnLst>
              <a:cxn ang="0">
                <a:pos x="connsiteX0" y="connsiteY0"/>
              </a:cxn>
              <a:cxn ang="0">
                <a:pos x="connsiteX1" y="connsiteY1"/>
              </a:cxn>
              <a:cxn ang="0">
                <a:pos x="connsiteX2" y="connsiteY2"/>
              </a:cxn>
              <a:cxn ang="0">
                <a:pos x="connsiteX3" y="connsiteY3"/>
              </a:cxn>
            </a:cxnLst>
            <a:rect l="l" t="t" r="r" b="b"/>
            <a:pathLst>
              <a:path w="2641599" h="4112757">
                <a:moveTo>
                  <a:pt x="0" y="0"/>
                </a:moveTo>
                <a:lnTo>
                  <a:pt x="2641599" y="0"/>
                </a:lnTo>
                <a:lnTo>
                  <a:pt x="2641599" y="4112757"/>
                </a:lnTo>
                <a:lnTo>
                  <a:pt x="0" y="4112757"/>
                </a:lnTo>
                <a:close/>
              </a:path>
            </a:pathLst>
          </a:custGeom>
        </p:spPr>
        <p:txBody>
          <a:bodyPr wrap="square">
            <a:noAutofit/>
          </a:bodyPr>
          <a:lstStyle>
            <a:lvl1pPr>
              <a:defRPr sz="1200"/>
            </a:lvl1pPr>
          </a:lstStyle>
          <a:p>
            <a:r>
              <a:rPr lang="en-US" dirty="0"/>
              <a:t>Picture</a:t>
            </a:r>
          </a:p>
        </p:txBody>
      </p:sp>
      <p:sp>
        <p:nvSpPr>
          <p:cNvPr id="19" name="Picture Placeholder 18">
            <a:extLst>
              <a:ext uri="{FF2B5EF4-FFF2-40B4-BE49-F238E27FC236}">
                <a16:creationId xmlns:a16="http://schemas.microsoft.com/office/drawing/2014/main" id="{0AE36E68-88BA-4402-B6EB-7386D31B91A3}"/>
              </a:ext>
            </a:extLst>
          </p:cNvPr>
          <p:cNvSpPr>
            <a:spLocks noGrp="1"/>
          </p:cNvSpPr>
          <p:nvPr>
            <p:ph type="pic" sz="quarter" idx="253" hasCustomPrompt="1"/>
          </p:nvPr>
        </p:nvSpPr>
        <p:spPr>
          <a:xfrm>
            <a:off x="6168574" y="2162626"/>
            <a:ext cx="2641599" cy="4112757"/>
          </a:xfrm>
          <a:custGeom>
            <a:avLst/>
            <a:gdLst>
              <a:gd name="connsiteX0" fmla="*/ 0 w 2641599"/>
              <a:gd name="connsiteY0" fmla="*/ 0 h 4112757"/>
              <a:gd name="connsiteX1" fmla="*/ 2641599 w 2641599"/>
              <a:gd name="connsiteY1" fmla="*/ 0 h 4112757"/>
              <a:gd name="connsiteX2" fmla="*/ 2641599 w 2641599"/>
              <a:gd name="connsiteY2" fmla="*/ 4112757 h 4112757"/>
              <a:gd name="connsiteX3" fmla="*/ 0 w 2641599"/>
              <a:gd name="connsiteY3" fmla="*/ 4112757 h 4112757"/>
            </a:gdLst>
            <a:ahLst/>
            <a:cxnLst>
              <a:cxn ang="0">
                <a:pos x="connsiteX0" y="connsiteY0"/>
              </a:cxn>
              <a:cxn ang="0">
                <a:pos x="connsiteX1" y="connsiteY1"/>
              </a:cxn>
              <a:cxn ang="0">
                <a:pos x="connsiteX2" y="connsiteY2"/>
              </a:cxn>
              <a:cxn ang="0">
                <a:pos x="connsiteX3" y="connsiteY3"/>
              </a:cxn>
            </a:cxnLst>
            <a:rect l="l" t="t" r="r" b="b"/>
            <a:pathLst>
              <a:path w="2641599" h="4112757">
                <a:moveTo>
                  <a:pt x="0" y="0"/>
                </a:moveTo>
                <a:lnTo>
                  <a:pt x="2641599" y="0"/>
                </a:lnTo>
                <a:lnTo>
                  <a:pt x="2641599" y="4112757"/>
                </a:lnTo>
                <a:lnTo>
                  <a:pt x="0" y="411275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806967436"/>
      </p:ext>
    </p:extLst>
  </p:cSld>
  <p:clrMapOvr>
    <a:masterClrMapping/>
  </p:clrMapOvr>
</p:sldLayout>
</file>

<file path=ppt/slideLayouts/slideLayout55.xml><?xml version="1.0" encoding="utf-8"?>
<p:sldLayout xmlns:a="http://schemas.openxmlformats.org/drawingml/2006/main" xmlns:r="http://schemas.openxmlformats.org/officeDocument/2006/relationships" xmlns:p="http://schemas.openxmlformats.org/presentationml/2006/main" preserve="1" userDrawn="1">
  <p:cSld name="862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345BD49B-CF91-4FD8-8A2C-2BA120B82ECC}"/>
              </a:ext>
            </a:extLst>
          </p:cNvPr>
          <p:cNvSpPr>
            <a:spLocks noGrp="1"/>
          </p:cNvSpPr>
          <p:nvPr>
            <p:ph type="pic" sz="quarter" idx="248" hasCustomPrompt="1"/>
          </p:nvPr>
        </p:nvSpPr>
        <p:spPr>
          <a:xfrm>
            <a:off x="9076865" y="2033588"/>
            <a:ext cx="2594720" cy="4081887"/>
          </a:xfrm>
          <a:custGeom>
            <a:avLst/>
            <a:gdLst>
              <a:gd name="connsiteX0" fmla="*/ 0 w 2594720"/>
              <a:gd name="connsiteY0" fmla="*/ 0 h 4081887"/>
              <a:gd name="connsiteX1" fmla="*/ 2594720 w 2594720"/>
              <a:gd name="connsiteY1" fmla="*/ 0 h 4081887"/>
              <a:gd name="connsiteX2" fmla="*/ 2594720 w 2594720"/>
              <a:gd name="connsiteY2" fmla="*/ 4081887 h 4081887"/>
              <a:gd name="connsiteX3" fmla="*/ 0 w 2594720"/>
              <a:gd name="connsiteY3" fmla="*/ 4081887 h 4081887"/>
            </a:gdLst>
            <a:ahLst/>
            <a:cxnLst>
              <a:cxn ang="0">
                <a:pos x="connsiteX0" y="connsiteY0"/>
              </a:cxn>
              <a:cxn ang="0">
                <a:pos x="connsiteX1" y="connsiteY1"/>
              </a:cxn>
              <a:cxn ang="0">
                <a:pos x="connsiteX2" y="connsiteY2"/>
              </a:cxn>
              <a:cxn ang="0">
                <a:pos x="connsiteX3" y="connsiteY3"/>
              </a:cxn>
            </a:cxnLst>
            <a:rect l="l" t="t" r="r" b="b"/>
            <a:pathLst>
              <a:path w="2594720" h="4081887">
                <a:moveTo>
                  <a:pt x="0" y="0"/>
                </a:moveTo>
                <a:lnTo>
                  <a:pt x="2594720" y="0"/>
                </a:lnTo>
                <a:lnTo>
                  <a:pt x="2594720" y="4081887"/>
                </a:lnTo>
                <a:lnTo>
                  <a:pt x="0" y="408188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783779457"/>
      </p:ext>
    </p:extLst>
  </p:cSld>
  <p:clrMapOvr>
    <a:masterClrMapping/>
  </p:clrMapOvr>
</p:sldLayout>
</file>

<file path=ppt/slideLayouts/slideLayout56.xml><?xml version="1.0" encoding="utf-8"?>
<p:sldLayout xmlns:a="http://schemas.openxmlformats.org/drawingml/2006/main" xmlns:r="http://schemas.openxmlformats.org/officeDocument/2006/relationships" xmlns:p="http://schemas.openxmlformats.org/presentationml/2006/main" preserve="1" userDrawn="1">
  <p:cSld name="863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95745919-AC35-4284-997A-F3A0E4D741D3}"/>
              </a:ext>
            </a:extLst>
          </p:cNvPr>
          <p:cNvSpPr>
            <a:spLocks noGrp="1"/>
          </p:cNvSpPr>
          <p:nvPr>
            <p:ph type="pic" sz="quarter" idx="249" hasCustomPrompt="1"/>
          </p:nvPr>
        </p:nvSpPr>
        <p:spPr>
          <a:xfrm>
            <a:off x="9448800" y="1814512"/>
            <a:ext cx="2743200" cy="2351088"/>
          </a:xfrm>
          <a:custGeom>
            <a:avLst/>
            <a:gdLst>
              <a:gd name="connsiteX0" fmla="*/ 0 w 2743200"/>
              <a:gd name="connsiteY0" fmla="*/ 0 h 2351088"/>
              <a:gd name="connsiteX1" fmla="*/ 2743200 w 2743200"/>
              <a:gd name="connsiteY1" fmla="*/ 0 h 2351088"/>
              <a:gd name="connsiteX2" fmla="*/ 2743200 w 2743200"/>
              <a:gd name="connsiteY2" fmla="*/ 2351088 h 2351088"/>
              <a:gd name="connsiteX3" fmla="*/ 0 w 2743200"/>
              <a:gd name="connsiteY3" fmla="*/ 2351088 h 2351088"/>
            </a:gdLst>
            <a:ahLst/>
            <a:cxnLst>
              <a:cxn ang="0">
                <a:pos x="connsiteX0" y="connsiteY0"/>
              </a:cxn>
              <a:cxn ang="0">
                <a:pos x="connsiteX1" y="connsiteY1"/>
              </a:cxn>
              <a:cxn ang="0">
                <a:pos x="connsiteX2" y="connsiteY2"/>
              </a:cxn>
              <a:cxn ang="0">
                <a:pos x="connsiteX3" y="connsiteY3"/>
              </a:cxn>
            </a:cxnLst>
            <a:rect l="l" t="t" r="r" b="b"/>
            <a:pathLst>
              <a:path w="2743200" h="2351088">
                <a:moveTo>
                  <a:pt x="0" y="0"/>
                </a:moveTo>
                <a:lnTo>
                  <a:pt x="2743200" y="0"/>
                </a:lnTo>
                <a:lnTo>
                  <a:pt x="2743200" y="2351088"/>
                </a:lnTo>
                <a:lnTo>
                  <a:pt x="0" y="2351088"/>
                </a:lnTo>
                <a:close/>
              </a:path>
            </a:pathLst>
          </a:custGeom>
        </p:spPr>
        <p:txBody>
          <a:bodyPr wrap="square">
            <a:noAutofit/>
          </a:bodyPr>
          <a:lstStyle>
            <a:lvl1pPr>
              <a:defRPr sz="1200"/>
            </a:lvl1pPr>
          </a:lstStyle>
          <a:p>
            <a:r>
              <a:rPr lang="en-US" dirty="0"/>
              <a:t>Picture</a:t>
            </a:r>
          </a:p>
        </p:txBody>
      </p:sp>
      <p:sp>
        <p:nvSpPr>
          <p:cNvPr id="6" name="Picture Placeholder 5">
            <a:extLst>
              <a:ext uri="{FF2B5EF4-FFF2-40B4-BE49-F238E27FC236}">
                <a16:creationId xmlns:a16="http://schemas.microsoft.com/office/drawing/2014/main" id="{E94AA408-FBA2-426A-8CDC-67AFD9A057C5}"/>
              </a:ext>
            </a:extLst>
          </p:cNvPr>
          <p:cNvSpPr>
            <a:spLocks noGrp="1"/>
          </p:cNvSpPr>
          <p:nvPr>
            <p:ph type="pic" sz="quarter" idx="248" hasCustomPrompt="1"/>
          </p:nvPr>
        </p:nvSpPr>
        <p:spPr>
          <a:xfrm>
            <a:off x="4021141" y="1814513"/>
            <a:ext cx="5322431" cy="5043487"/>
          </a:xfrm>
          <a:custGeom>
            <a:avLst/>
            <a:gdLst>
              <a:gd name="connsiteX0" fmla="*/ 0 w 5322431"/>
              <a:gd name="connsiteY0" fmla="*/ 0 h 5043487"/>
              <a:gd name="connsiteX1" fmla="*/ 5322431 w 5322431"/>
              <a:gd name="connsiteY1" fmla="*/ 0 h 5043487"/>
              <a:gd name="connsiteX2" fmla="*/ 5322431 w 5322431"/>
              <a:gd name="connsiteY2" fmla="*/ 5043487 h 5043487"/>
              <a:gd name="connsiteX3" fmla="*/ 0 w 5322431"/>
              <a:gd name="connsiteY3" fmla="*/ 5043487 h 5043487"/>
            </a:gdLst>
            <a:ahLst/>
            <a:cxnLst>
              <a:cxn ang="0">
                <a:pos x="connsiteX0" y="connsiteY0"/>
              </a:cxn>
              <a:cxn ang="0">
                <a:pos x="connsiteX1" y="connsiteY1"/>
              </a:cxn>
              <a:cxn ang="0">
                <a:pos x="connsiteX2" y="connsiteY2"/>
              </a:cxn>
              <a:cxn ang="0">
                <a:pos x="connsiteX3" y="connsiteY3"/>
              </a:cxn>
            </a:cxnLst>
            <a:rect l="l" t="t" r="r" b="b"/>
            <a:pathLst>
              <a:path w="5322431" h="5043487">
                <a:moveTo>
                  <a:pt x="0" y="0"/>
                </a:moveTo>
                <a:lnTo>
                  <a:pt x="5322431" y="0"/>
                </a:lnTo>
                <a:lnTo>
                  <a:pt x="5322431" y="5043487"/>
                </a:lnTo>
                <a:lnTo>
                  <a:pt x="0" y="5043487"/>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AAD35487-5E46-4BA6-A32F-F1EC2308FE69}"/>
              </a:ext>
            </a:extLst>
          </p:cNvPr>
          <p:cNvSpPr>
            <a:spLocks noGrp="1"/>
          </p:cNvSpPr>
          <p:nvPr>
            <p:ph type="pic" sz="quarter" idx="250" hasCustomPrompt="1"/>
          </p:nvPr>
        </p:nvSpPr>
        <p:spPr>
          <a:xfrm>
            <a:off x="9448800" y="4272756"/>
            <a:ext cx="2743200" cy="2585244"/>
          </a:xfrm>
          <a:custGeom>
            <a:avLst/>
            <a:gdLst>
              <a:gd name="connsiteX0" fmla="*/ 0 w 2743200"/>
              <a:gd name="connsiteY0" fmla="*/ 0 h 2585244"/>
              <a:gd name="connsiteX1" fmla="*/ 2743200 w 2743200"/>
              <a:gd name="connsiteY1" fmla="*/ 0 h 2585244"/>
              <a:gd name="connsiteX2" fmla="*/ 2743200 w 2743200"/>
              <a:gd name="connsiteY2" fmla="*/ 2585244 h 2585244"/>
              <a:gd name="connsiteX3" fmla="*/ 0 w 2743200"/>
              <a:gd name="connsiteY3" fmla="*/ 2585244 h 2585244"/>
            </a:gdLst>
            <a:ahLst/>
            <a:cxnLst>
              <a:cxn ang="0">
                <a:pos x="connsiteX0" y="connsiteY0"/>
              </a:cxn>
              <a:cxn ang="0">
                <a:pos x="connsiteX1" y="connsiteY1"/>
              </a:cxn>
              <a:cxn ang="0">
                <a:pos x="connsiteX2" y="connsiteY2"/>
              </a:cxn>
              <a:cxn ang="0">
                <a:pos x="connsiteX3" y="connsiteY3"/>
              </a:cxn>
            </a:cxnLst>
            <a:rect l="l" t="t" r="r" b="b"/>
            <a:pathLst>
              <a:path w="2743200" h="2585244">
                <a:moveTo>
                  <a:pt x="0" y="0"/>
                </a:moveTo>
                <a:lnTo>
                  <a:pt x="2743200" y="0"/>
                </a:lnTo>
                <a:lnTo>
                  <a:pt x="2743200" y="2585244"/>
                </a:lnTo>
                <a:lnTo>
                  <a:pt x="0" y="2585244"/>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482427481"/>
      </p:ext>
    </p:extLst>
  </p:cSld>
  <p:clrMapOvr>
    <a:masterClrMapping/>
  </p:clrMapOvr>
</p:sldLayout>
</file>

<file path=ppt/slideLayouts/slideLayout57.xml><?xml version="1.0" encoding="utf-8"?>
<p:sldLayout xmlns:a="http://schemas.openxmlformats.org/drawingml/2006/main" xmlns:r="http://schemas.openxmlformats.org/officeDocument/2006/relationships" xmlns:p="http://schemas.openxmlformats.org/presentationml/2006/main" preserve="1" userDrawn="1">
  <p:cSld name="864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977AAEF3-2441-480B-8146-A4BDE23A6AA9}"/>
              </a:ext>
            </a:extLst>
          </p:cNvPr>
          <p:cNvSpPr>
            <a:spLocks noGrp="1"/>
          </p:cNvSpPr>
          <p:nvPr>
            <p:ph type="pic" sz="quarter" idx="248" hasCustomPrompt="1"/>
          </p:nvPr>
        </p:nvSpPr>
        <p:spPr>
          <a:xfrm>
            <a:off x="0" y="1814513"/>
            <a:ext cx="12192000" cy="5043487"/>
          </a:xfrm>
          <a:custGeom>
            <a:avLst/>
            <a:gdLst>
              <a:gd name="connsiteX0" fmla="*/ 0 w 12192000"/>
              <a:gd name="connsiteY0" fmla="*/ 0 h 5043487"/>
              <a:gd name="connsiteX1" fmla="*/ 12192000 w 12192000"/>
              <a:gd name="connsiteY1" fmla="*/ 0 h 5043487"/>
              <a:gd name="connsiteX2" fmla="*/ 12192000 w 12192000"/>
              <a:gd name="connsiteY2" fmla="*/ 5043487 h 5043487"/>
              <a:gd name="connsiteX3" fmla="*/ 0 w 12192000"/>
              <a:gd name="connsiteY3" fmla="*/ 5043487 h 5043487"/>
            </a:gdLst>
            <a:ahLst/>
            <a:cxnLst>
              <a:cxn ang="0">
                <a:pos x="connsiteX0" y="connsiteY0"/>
              </a:cxn>
              <a:cxn ang="0">
                <a:pos x="connsiteX1" y="connsiteY1"/>
              </a:cxn>
              <a:cxn ang="0">
                <a:pos x="connsiteX2" y="connsiteY2"/>
              </a:cxn>
              <a:cxn ang="0">
                <a:pos x="connsiteX3" y="connsiteY3"/>
              </a:cxn>
            </a:cxnLst>
            <a:rect l="l" t="t" r="r" b="b"/>
            <a:pathLst>
              <a:path w="12192000" h="5043487">
                <a:moveTo>
                  <a:pt x="0" y="0"/>
                </a:moveTo>
                <a:lnTo>
                  <a:pt x="12192000" y="0"/>
                </a:lnTo>
                <a:lnTo>
                  <a:pt x="12192000" y="5043487"/>
                </a:lnTo>
                <a:lnTo>
                  <a:pt x="0" y="504348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040680222"/>
      </p:ext>
    </p:extLst>
  </p:cSld>
  <p:clrMapOvr>
    <a:masterClrMapping/>
  </p:clrMapOvr>
</p:sldLayout>
</file>

<file path=ppt/slideLayouts/slideLayout58.xml><?xml version="1.0" encoding="utf-8"?>
<p:sldLayout xmlns:a="http://schemas.openxmlformats.org/drawingml/2006/main" xmlns:r="http://schemas.openxmlformats.org/officeDocument/2006/relationships" xmlns:p="http://schemas.openxmlformats.org/presentationml/2006/main" preserve="1" userDrawn="1">
  <p:cSld name="865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1375AD17-F2DD-4A5D-AE71-92918158E8D8}"/>
              </a:ext>
            </a:extLst>
          </p:cNvPr>
          <p:cNvSpPr>
            <a:spLocks noGrp="1"/>
          </p:cNvSpPr>
          <p:nvPr>
            <p:ph type="pic" sz="quarter" idx="249" hasCustomPrompt="1"/>
          </p:nvPr>
        </p:nvSpPr>
        <p:spPr>
          <a:xfrm>
            <a:off x="4630057" y="1901372"/>
            <a:ext cx="2931886" cy="3107161"/>
          </a:xfrm>
          <a:custGeom>
            <a:avLst/>
            <a:gdLst>
              <a:gd name="connsiteX0" fmla="*/ 0 w 2931886"/>
              <a:gd name="connsiteY0" fmla="*/ 0 h 3107161"/>
              <a:gd name="connsiteX1" fmla="*/ 2931886 w 2931886"/>
              <a:gd name="connsiteY1" fmla="*/ 0 h 3107161"/>
              <a:gd name="connsiteX2" fmla="*/ 2931886 w 2931886"/>
              <a:gd name="connsiteY2" fmla="*/ 3107161 h 3107161"/>
              <a:gd name="connsiteX3" fmla="*/ 0 w 2931886"/>
              <a:gd name="connsiteY3" fmla="*/ 3107161 h 3107161"/>
            </a:gdLst>
            <a:ahLst/>
            <a:cxnLst>
              <a:cxn ang="0">
                <a:pos x="connsiteX0" y="connsiteY0"/>
              </a:cxn>
              <a:cxn ang="0">
                <a:pos x="connsiteX1" y="connsiteY1"/>
              </a:cxn>
              <a:cxn ang="0">
                <a:pos x="connsiteX2" y="connsiteY2"/>
              </a:cxn>
              <a:cxn ang="0">
                <a:pos x="connsiteX3" y="connsiteY3"/>
              </a:cxn>
            </a:cxnLst>
            <a:rect l="l" t="t" r="r" b="b"/>
            <a:pathLst>
              <a:path w="2931886" h="3107161">
                <a:moveTo>
                  <a:pt x="0" y="0"/>
                </a:moveTo>
                <a:lnTo>
                  <a:pt x="2931886" y="0"/>
                </a:lnTo>
                <a:lnTo>
                  <a:pt x="2931886" y="3107161"/>
                </a:lnTo>
                <a:lnTo>
                  <a:pt x="0" y="3107161"/>
                </a:lnTo>
                <a:close/>
              </a:path>
            </a:pathLst>
          </a:custGeom>
        </p:spPr>
        <p:txBody>
          <a:bodyPr wrap="square">
            <a:noAutofit/>
          </a:bodyPr>
          <a:lstStyle>
            <a:lvl1pPr>
              <a:defRPr sz="1200"/>
            </a:lvl1pPr>
          </a:lstStyle>
          <a:p>
            <a:r>
              <a:rPr lang="en-US" dirty="0"/>
              <a:t>Picture</a:t>
            </a:r>
          </a:p>
        </p:txBody>
      </p:sp>
      <p:sp>
        <p:nvSpPr>
          <p:cNvPr id="7" name="Picture Placeholder 6">
            <a:extLst>
              <a:ext uri="{FF2B5EF4-FFF2-40B4-BE49-F238E27FC236}">
                <a16:creationId xmlns:a16="http://schemas.microsoft.com/office/drawing/2014/main" id="{73BA612C-64C8-49C4-B640-8D8B7BC865AD}"/>
              </a:ext>
            </a:extLst>
          </p:cNvPr>
          <p:cNvSpPr>
            <a:spLocks noGrp="1"/>
          </p:cNvSpPr>
          <p:nvPr>
            <p:ph type="pic" sz="quarter" idx="248" hasCustomPrompt="1"/>
          </p:nvPr>
        </p:nvSpPr>
        <p:spPr>
          <a:xfrm>
            <a:off x="1683657" y="1901371"/>
            <a:ext cx="2931886" cy="3107161"/>
          </a:xfrm>
          <a:custGeom>
            <a:avLst/>
            <a:gdLst>
              <a:gd name="connsiteX0" fmla="*/ 0 w 2931886"/>
              <a:gd name="connsiteY0" fmla="*/ 0 h 3107161"/>
              <a:gd name="connsiteX1" fmla="*/ 2931886 w 2931886"/>
              <a:gd name="connsiteY1" fmla="*/ 0 h 3107161"/>
              <a:gd name="connsiteX2" fmla="*/ 2931886 w 2931886"/>
              <a:gd name="connsiteY2" fmla="*/ 3107161 h 3107161"/>
              <a:gd name="connsiteX3" fmla="*/ 0 w 2931886"/>
              <a:gd name="connsiteY3" fmla="*/ 3107161 h 3107161"/>
            </a:gdLst>
            <a:ahLst/>
            <a:cxnLst>
              <a:cxn ang="0">
                <a:pos x="connsiteX0" y="connsiteY0"/>
              </a:cxn>
              <a:cxn ang="0">
                <a:pos x="connsiteX1" y="connsiteY1"/>
              </a:cxn>
              <a:cxn ang="0">
                <a:pos x="connsiteX2" y="connsiteY2"/>
              </a:cxn>
              <a:cxn ang="0">
                <a:pos x="connsiteX3" y="connsiteY3"/>
              </a:cxn>
            </a:cxnLst>
            <a:rect l="l" t="t" r="r" b="b"/>
            <a:pathLst>
              <a:path w="2931886" h="3107161">
                <a:moveTo>
                  <a:pt x="0" y="0"/>
                </a:moveTo>
                <a:lnTo>
                  <a:pt x="2931886" y="0"/>
                </a:lnTo>
                <a:lnTo>
                  <a:pt x="2931886" y="3107161"/>
                </a:lnTo>
                <a:lnTo>
                  <a:pt x="0" y="3107161"/>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AED5410A-D2ED-4A05-A97E-4F120FA33F00}"/>
              </a:ext>
            </a:extLst>
          </p:cNvPr>
          <p:cNvSpPr>
            <a:spLocks noGrp="1"/>
          </p:cNvSpPr>
          <p:nvPr>
            <p:ph type="pic" sz="quarter" idx="250" hasCustomPrompt="1"/>
          </p:nvPr>
        </p:nvSpPr>
        <p:spPr>
          <a:xfrm>
            <a:off x="7576457" y="1901371"/>
            <a:ext cx="2931886" cy="3107161"/>
          </a:xfrm>
          <a:custGeom>
            <a:avLst/>
            <a:gdLst>
              <a:gd name="connsiteX0" fmla="*/ 0 w 2931886"/>
              <a:gd name="connsiteY0" fmla="*/ 0 h 3107161"/>
              <a:gd name="connsiteX1" fmla="*/ 2931886 w 2931886"/>
              <a:gd name="connsiteY1" fmla="*/ 0 h 3107161"/>
              <a:gd name="connsiteX2" fmla="*/ 2931886 w 2931886"/>
              <a:gd name="connsiteY2" fmla="*/ 3107161 h 3107161"/>
              <a:gd name="connsiteX3" fmla="*/ 0 w 2931886"/>
              <a:gd name="connsiteY3" fmla="*/ 3107161 h 3107161"/>
            </a:gdLst>
            <a:ahLst/>
            <a:cxnLst>
              <a:cxn ang="0">
                <a:pos x="connsiteX0" y="connsiteY0"/>
              </a:cxn>
              <a:cxn ang="0">
                <a:pos x="connsiteX1" y="connsiteY1"/>
              </a:cxn>
              <a:cxn ang="0">
                <a:pos x="connsiteX2" y="connsiteY2"/>
              </a:cxn>
              <a:cxn ang="0">
                <a:pos x="connsiteX3" y="connsiteY3"/>
              </a:cxn>
            </a:cxnLst>
            <a:rect l="l" t="t" r="r" b="b"/>
            <a:pathLst>
              <a:path w="2931886" h="3107161">
                <a:moveTo>
                  <a:pt x="0" y="0"/>
                </a:moveTo>
                <a:lnTo>
                  <a:pt x="2931886" y="0"/>
                </a:lnTo>
                <a:lnTo>
                  <a:pt x="2931886" y="3107161"/>
                </a:lnTo>
                <a:lnTo>
                  <a:pt x="0" y="3107161"/>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113033025"/>
      </p:ext>
    </p:extLst>
  </p:cSld>
  <p:clrMapOvr>
    <a:masterClrMapping/>
  </p:clrMapOvr>
</p:sldLayout>
</file>

<file path=ppt/slideLayouts/slideLayout59.xml><?xml version="1.0" encoding="utf-8"?>
<p:sldLayout xmlns:a="http://schemas.openxmlformats.org/drawingml/2006/main" xmlns:r="http://schemas.openxmlformats.org/officeDocument/2006/relationships" xmlns:p="http://schemas.openxmlformats.org/presentationml/2006/main" preserve="1" userDrawn="1">
  <p:cSld name="866_Title Slid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A40ADBE9-6592-419A-A95C-C9474891EF76}"/>
              </a:ext>
            </a:extLst>
          </p:cNvPr>
          <p:cNvSpPr>
            <a:spLocks noGrp="1"/>
          </p:cNvSpPr>
          <p:nvPr>
            <p:ph type="pic" sz="quarter" idx="248" hasCustomPrompt="1"/>
          </p:nvPr>
        </p:nvSpPr>
        <p:spPr>
          <a:xfrm>
            <a:off x="4306959" y="1814513"/>
            <a:ext cx="3578082" cy="4150578"/>
          </a:xfrm>
          <a:custGeom>
            <a:avLst/>
            <a:gdLst>
              <a:gd name="connsiteX0" fmla="*/ 1789041 w 3578082"/>
              <a:gd name="connsiteY0" fmla="*/ 0 h 4150578"/>
              <a:gd name="connsiteX1" fmla="*/ 3578082 w 3578082"/>
              <a:gd name="connsiteY1" fmla="*/ 894521 h 4150578"/>
              <a:gd name="connsiteX2" fmla="*/ 3578082 w 3578082"/>
              <a:gd name="connsiteY2" fmla="*/ 3256057 h 4150578"/>
              <a:gd name="connsiteX3" fmla="*/ 1789041 w 3578082"/>
              <a:gd name="connsiteY3" fmla="*/ 4150578 h 4150578"/>
              <a:gd name="connsiteX4" fmla="*/ 0 w 3578082"/>
              <a:gd name="connsiteY4" fmla="*/ 3256057 h 4150578"/>
              <a:gd name="connsiteX5" fmla="*/ 0 w 3578082"/>
              <a:gd name="connsiteY5" fmla="*/ 894521 h 41505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3578082" h="4150578">
                <a:moveTo>
                  <a:pt x="1789041" y="0"/>
                </a:moveTo>
                <a:lnTo>
                  <a:pt x="3578082" y="894521"/>
                </a:lnTo>
                <a:lnTo>
                  <a:pt x="3578082" y="3256057"/>
                </a:lnTo>
                <a:lnTo>
                  <a:pt x="1789041" y="4150578"/>
                </a:lnTo>
                <a:lnTo>
                  <a:pt x="0" y="3256057"/>
                </a:lnTo>
                <a:lnTo>
                  <a:pt x="0" y="894521"/>
                </a:lnTo>
                <a:close/>
              </a:path>
            </a:pathLst>
          </a:custGeom>
        </p:spPr>
        <p:txBody>
          <a:bodyPr wrap="square">
            <a:noAutofit/>
          </a:bodyPr>
          <a:lstStyle>
            <a:lvl1pPr>
              <a:defRPr sz="1200"/>
            </a:lvl1pPr>
          </a:lstStyle>
          <a:p>
            <a:r>
              <a:rPr lang="en-US" dirty="0"/>
              <a:t>Picture</a:t>
            </a:r>
          </a:p>
        </p:txBody>
      </p:sp>
      <p:sp>
        <p:nvSpPr>
          <p:cNvPr id="7" name="Picture Placeholder 6">
            <a:extLst>
              <a:ext uri="{FF2B5EF4-FFF2-40B4-BE49-F238E27FC236}">
                <a16:creationId xmlns:a16="http://schemas.microsoft.com/office/drawing/2014/main" id="{D537BC21-CEB1-4246-8A2B-74F166DC68D1}"/>
              </a:ext>
            </a:extLst>
          </p:cNvPr>
          <p:cNvSpPr>
            <a:spLocks noGrp="1"/>
          </p:cNvSpPr>
          <p:nvPr>
            <p:ph type="pic" sz="quarter" idx="249" hasCustomPrompt="1"/>
          </p:nvPr>
        </p:nvSpPr>
        <p:spPr>
          <a:xfrm>
            <a:off x="1225007" y="2504661"/>
            <a:ext cx="2519552" cy="2922682"/>
          </a:xfrm>
          <a:custGeom>
            <a:avLst/>
            <a:gdLst>
              <a:gd name="connsiteX0" fmla="*/ 1259776 w 2519552"/>
              <a:gd name="connsiteY0" fmla="*/ 0 h 2922682"/>
              <a:gd name="connsiteX1" fmla="*/ 2519552 w 2519552"/>
              <a:gd name="connsiteY1" fmla="*/ 629889 h 2922682"/>
              <a:gd name="connsiteX2" fmla="*/ 2519552 w 2519552"/>
              <a:gd name="connsiteY2" fmla="*/ 2292794 h 2922682"/>
              <a:gd name="connsiteX3" fmla="*/ 1259776 w 2519552"/>
              <a:gd name="connsiteY3" fmla="*/ 2922682 h 2922682"/>
              <a:gd name="connsiteX4" fmla="*/ 0 w 2519552"/>
              <a:gd name="connsiteY4" fmla="*/ 2292794 h 2922682"/>
              <a:gd name="connsiteX5" fmla="*/ 0 w 2519552"/>
              <a:gd name="connsiteY5" fmla="*/ 629889 h 292268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519552" h="2922682">
                <a:moveTo>
                  <a:pt x="1259776" y="0"/>
                </a:moveTo>
                <a:lnTo>
                  <a:pt x="2519552" y="629889"/>
                </a:lnTo>
                <a:lnTo>
                  <a:pt x="2519552" y="2292794"/>
                </a:lnTo>
                <a:lnTo>
                  <a:pt x="1259776" y="2922682"/>
                </a:lnTo>
                <a:lnTo>
                  <a:pt x="0" y="2292794"/>
                </a:lnTo>
                <a:lnTo>
                  <a:pt x="0" y="629889"/>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71557603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66_Title Slide">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68FF5079-F006-4B86-B729-27791B935533}"/>
              </a:ext>
            </a:extLst>
          </p:cNvPr>
          <p:cNvSpPr>
            <a:spLocks noGrp="1"/>
          </p:cNvSpPr>
          <p:nvPr>
            <p:ph type="pic" sz="quarter" idx="26" hasCustomPrompt="1"/>
          </p:nvPr>
        </p:nvSpPr>
        <p:spPr>
          <a:xfrm>
            <a:off x="0" y="3489"/>
            <a:ext cx="12192000" cy="6856099"/>
          </a:xfrm>
          <a:custGeom>
            <a:avLst/>
            <a:gdLst>
              <a:gd name="connsiteX0" fmla="*/ 0 w 2978150"/>
              <a:gd name="connsiteY0" fmla="*/ 0 h 2487613"/>
              <a:gd name="connsiteX1" fmla="*/ 2978150 w 2978150"/>
              <a:gd name="connsiteY1" fmla="*/ 0 h 2487613"/>
              <a:gd name="connsiteX2" fmla="*/ 2978150 w 2978150"/>
              <a:gd name="connsiteY2" fmla="*/ 2487613 h 2487613"/>
              <a:gd name="connsiteX3" fmla="*/ 0 w 2978150"/>
              <a:gd name="connsiteY3" fmla="*/ 2487613 h 2487613"/>
            </a:gdLst>
            <a:ahLst/>
            <a:cxnLst>
              <a:cxn ang="0">
                <a:pos x="connsiteX0" y="connsiteY0"/>
              </a:cxn>
              <a:cxn ang="0">
                <a:pos x="connsiteX1" y="connsiteY1"/>
              </a:cxn>
              <a:cxn ang="0">
                <a:pos x="connsiteX2" y="connsiteY2"/>
              </a:cxn>
              <a:cxn ang="0">
                <a:pos x="connsiteX3" y="connsiteY3"/>
              </a:cxn>
            </a:cxnLst>
            <a:rect l="l" t="t" r="r" b="b"/>
            <a:pathLst>
              <a:path w="2978150" h="2487613">
                <a:moveTo>
                  <a:pt x="0" y="0"/>
                </a:moveTo>
                <a:lnTo>
                  <a:pt x="2978150" y="0"/>
                </a:lnTo>
                <a:lnTo>
                  <a:pt x="2978150" y="2487613"/>
                </a:lnTo>
                <a:lnTo>
                  <a:pt x="0" y="248761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a:xfrm>
            <a:off x="11304542" y="481237"/>
            <a:ext cx="438150" cy="311150"/>
          </a:xfrm>
          <a:prstGeom prst="rect">
            <a:avLst/>
          </a:prstGeom>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999180073"/>
      </p:ext>
    </p:extLst>
  </p:cSld>
  <p:clrMapOvr>
    <a:masterClrMapping/>
  </p:clrMapOvr>
</p:sldLayout>
</file>

<file path=ppt/slideLayouts/slideLayout60.xml><?xml version="1.0" encoding="utf-8"?>
<p:sldLayout xmlns:a="http://schemas.openxmlformats.org/drawingml/2006/main" xmlns:r="http://schemas.openxmlformats.org/officeDocument/2006/relationships" xmlns:p="http://schemas.openxmlformats.org/presentationml/2006/main" preserve="1" userDrawn="1">
  <p:cSld name="867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D78FBDE3-454D-4DFB-8AC2-67CCC3316B60}"/>
              </a:ext>
            </a:extLst>
          </p:cNvPr>
          <p:cNvSpPr>
            <a:spLocks noGrp="1"/>
          </p:cNvSpPr>
          <p:nvPr>
            <p:ph type="pic" sz="quarter" idx="250" hasCustomPrompt="1"/>
          </p:nvPr>
        </p:nvSpPr>
        <p:spPr>
          <a:xfrm>
            <a:off x="1871961" y="1629679"/>
            <a:ext cx="6591284" cy="4966890"/>
          </a:xfrm>
          <a:custGeom>
            <a:avLst/>
            <a:gdLst>
              <a:gd name="connsiteX0" fmla="*/ 3390499 w 6591284"/>
              <a:gd name="connsiteY0" fmla="*/ 919 h 4966890"/>
              <a:gd name="connsiteX1" fmla="*/ 4300625 w 6591284"/>
              <a:gd name="connsiteY1" fmla="*/ 105377 h 4966890"/>
              <a:gd name="connsiteX2" fmla="*/ 6249820 w 6591284"/>
              <a:gd name="connsiteY2" fmla="*/ 3184252 h 4966890"/>
              <a:gd name="connsiteX3" fmla="*/ 2868799 w 6591284"/>
              <a:gd name="connsiteY3" fmla="*/ 4396462 h 4966890"/>
              <a:gd name="connsiteX4" fmla="*/ 1922337 w 6591284"/>
              <a:gd name="connsiteY4" fmla="*/ 4966890 h 4966890"/>
              <a:gd name="connsiteX5" fmla="*/ 1675986 w 6591284"/>
              <a:gd name="connsiteY5" fmla="*/ 4130072 h 4966890"/>
              <a:gd name="connsiteX6" fmla="*/ 922016 w 6591284"/>
              <a:gd name="connsiteY6" fmla="*/ 676234 h 4966890"/>
              <a:gd name="connsiteX7" fmla="*/ 3390499 w 6591284"/>
              <a:gd name="connsiteY7" fmla="*/ 919 h 496689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6591284" h="4966890">
                <a:moveTo>
                  <a:pt x="3390499" y="919"/>
                </a:moveTo>
                <a:cubicBezTo>
                  <a:pt x="3695237" y="6815"/>
                  <a:pt x="4001491" y="41148"/>
                  <a:pt x="4300625" y="105377"/>
                </a:cubicBezTo>
                <a:cubicBezTo>
                  <a:pt x="6217961" y="517060"/>
                  <a:pt x="7140653" y="1974508"/>
                  <a:pt x="6249820" y="3184252"/>
                </a:cubicBezTo>
                <a:cubicBezTo>
                  <a:pt x="5626009" y="4031382"/>
                  <a:pt x="4266833" y="4518693"/>
                  <a:pt x="2868799" y="4396462"/>
                </a:cubicBezTo>
                <a:lnTo>
                  <a:pt x="1922337" y="4966890"/>
                </a:lnTo>
                <a:lnTo>
                  <a:pt x="1675986" y="4130072"/>
                </a:lnTo>
                <a:cubicBezTo>
                  <a:pt x="-200147" y="3420781"/>
                  <a:pt x="-572340" y="1715814"/>
                  <a:pt x="922016" y="676234"/>
                </a:cubicBezTo>
                <a:cubicBezTo>
                  <a:pt x="1575722" y="221469"/>
                  <a:pt x="2476285" y="-16770"/>
                  <a:pt x="3390499" y="919"/>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00952764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753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8D2D58F3-81B3-4922-8737-D95B6EAB6646}"/>
              </a:ext>
            </a:extLst>
          </p:cNvPr>
          <p:cNvSpPr>
            <a:spLocks noGrp="1"/>
          </p:cNvSpPr>
          <p:nvPr>
            <p:ph type="pic" sz="quarter" idx="215" hasCustomPrompt="1"/>
          </p:nvPr>
        </p:nvSpPr>
        <p:spPr>
          <a:xfrm>
            <a:off x="615563" y="2479861"/>
            <a:ext cx="2915478" cy="3737113"/>
          </a:xfrm>
          <a:custGeom>
            <a:avLst/>
            <a:gdLst>
              <a:gd name="connsiteX0" fmla="*/ 0 w 2915478"/>
              <a:gd name="connsiteY0" fmla="*/ 0 h 3737113"/>
              <a:gd name="connsiteX1" fmla="*/ 2915478 w 2915478"/>
              <a:gd name="connsiteY1" fmla="*/ 0 h 3737113"/>
              <a:gd name="connsiteX2" fmla="*/ 2915478 w 2915478"/>
              <a:gd name="connsiteY2" fmla="*/ 3737113 h 3737113"/>
              <a:gd name="connsiteX3" fmla="*/ 0 w 2915478"/>
              <a:gd name="connsiteY3" fmla="*/ 3737113 h 3737113"/>
            </a:gdLst>
            <a:ahLst/>
            <a:cxnLst>
              <a:cxn ang="0">
                <a:pos x="connsiteX0" y="connsiteY0"/>
              </a:cxn>
              <a:cxn ang="0">
                <a:pos x="connsiteX1" y="connsiteY1"/>
              </a:cxn>
              <a:cxn ang="0">
                <a:pos x="connsiteX2" y="connsiteY2"/>
              </a:cxn>
              <a:cxn ang="0">
                <a:pos x="connsiteX3" y="connsiteY3"/>
              </a:cxn>
            </a:cxnLst>
            <a:rect l="l" t="t" r="r" b="b"/>
            <a:pathLst>
              <a:path w="2915478" h="3737113">
                <a:moveTo>
                  <a:pt x="0" y="0"/>
                </a:moveTo>
                <a:lnTo>
                  <a:pt x="2915478" y="0"/>
                </a:lnTo>
                <a:lnTo>
                  <a:pt x="2915478" y="3737113"/>
                </a:lnTo>
                <a:lnTo>
                  <a:pt x="0" y="373711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14682986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772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79C480DE-5344-4142-88EC-A45F218C1005}"/>
              </a:ext>
            </a:extLst>
          </p:cNvPr>
          <p:cNvSpPr>
            <a:spLocks noGrp="1"/>
          </p:cNvSpPr>
          <p:nvPr>
            <p:ph type="pic" sz="quarter" idx="226" hasCustomPrompt="1"/>
          </p:nvPr>
        </p:nvSpPr>
        <p:spPr>
          <a:xfrm>
            <a:off x="7142923" y="1885252"/>
            <a:ext cx="4492487" cy="2790379"/>
          </a:xfrm>
          <a:custGeom>
            <a:avLst/>
            <a:gdLst>
              <a:gd name="connsiteX0" fmla="*/ 0 w 4492487"/>
              <a:gd name="connsiteY0" fmla="*/ 0 h 2790379"/>
              <a:gd name="connsiteX1" fmla="*/ 4492487 w 4492487"/>
              <a:gd name="connsiteY1" fmla="*/ 0 h 2790379"/>
              <a:gd name="connsiteX2" fmla="*/ 4492487 w 4492487"/>
              <a:gd name="connsiteY2" fmla="*/ 2790379 h 2790379"/>
              <a:gd name="connsiteX3" fmla="*/ 0 w 4492487"/>
              <a:gd name="connsiteY3" fmla="*/ 2790379 h 2790379"/>
            </a:gdLst>
            <a:ahLst/>
            <a:cxnLst>
              <a:cxn ang="0">
                <a:pos x="connsiteX0" y="connsiteY0"/>
              </a:cxn>
              <a:cxn ang="0">
                <a:pos x="connsiteX1" y="connsiteY1"/>
              </a:cxn>
              <a:cxn ang="0">
                <a:pos x="connsiteX2" y="connsiteY2"/>
              </a:cxn>
              <a:cxn ang="0">
                <a:pos x="connsiteX3" y="connsiteY3"/>
              </a:cxn>
            </a:cxnLst>
            <a:rect l="l" t="t" r="r" b="b"/>
            <a:pathLst>
              <a:path w="4492487" h="2790379">
                <a:moveTo>
                  <a:pt x="0" y="0"/>
                </a:moveTo>
                <a:lnTo>
                  <a:pt x="4492487" y="0"/>
                </a:lnTo>
                <a:lnTo>
                  <a:pt x="4492487" y="2790379"/>
                </a:lnTo>
                <a:lnTo>
                  <a:pt x="0" y="2790379"/>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68507716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793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811A12E7-17E4-40ED-BD4A-97E1CEDD7C0E}"/>
              </a:ext>
            </a:extLst>
          </p:cNvPr>
          <p:cNvSpPr>
            <a:spLocks noGrp="1"/>
          </p:cNvSpPr>
          <p:nvPr>
            <p:ph type="pic" sz="quarter" idx="229" hasCustomPrompt="1"/>
          </p:nvPr>
        </p:nvSpPr>
        <p:spPr>
          <a:xfrm>
            <a:off x="7073900" y="2032234"/>
            <a:ext cx="4561509" cy="4266966"/>
          </a:xfrm>
          <a:custGeom>
            <a:avLst/>
            <a:gdLst>
              <a:gd name="connsiteX0" fmla="*/ 0 w 4561509"/>
              <a:gd name="connsiteY0" fmla="*/ 0 h 4266966"/>
              <a:gd name="connsiteX1" fmla="*/ 4561509 w 4561509"/>
              <a:gd name="connsiteY1" fmla="*/ 0 h 4266966"/>
              <a:gd name="connsiteX2" fmla="*/ 4561509 w 4561509"/>
              <a:gd name="connsiteY2" fmla="*/ 4266966 h 4266966"/>
              <a:gd name="connsiteX3" fmla="*/ 0 w 4561509"/>
              <a:gd name="connsiteY3" fmla="*/ 4266966 h 4266966"/>
            </a:gdLst>
            <a:ahLst/>
            <a:cxnLst>
              <a:cxn ang="0">
                <a:pos x="connsiteX0" y="connsiteY0"/>
              </a:cxn>
              <a:cxn ang="0">
                <a:pos x="connsiteX1" y="connsiteY1"/>
              </a:cxn>
              <a:cxn ang="0">
                <a:pos x="connsiteX2" y="connsiteY2"/>
              </a:cxn>
              <a:cxn ang="0">
                <a:pos x="connsiteX3" y="connsiteY3"/>
              </a:cxn>
            </a:cxnLst>
            <a:rect l="l" t="t" r="r" b="b"/>
            <a:pathLst>
              <a:path w="4561509" h="4266966">
                <a:moveTo>
                  <a:pt x="0" y="0"/>
                </a:moveTo>
                <a:lnTo>
                  <a:pt x="4561509" y="0"/>
                </a:lnTo>
                <a:lnTo>
                  <a:pt x="4561509" y="4266966"/>
                </a:lnTo>
                <a:lnTo>
                  <a:pt x="0" y="4266966"/>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125350913"/>
      </p:ext>
    </p:extLst>
  </p:cSld>
  <p:clrMapOvr>
    <a:masterClrMapping/>
  </p:clrMapOvr>
</p:sldLayout>
</file>

<file path=ppt/slideMasters/_rels/slideMaster1.xml.rels><?xml version="1.0" encoding="UTF-8" standalone="yes"?>
<Relationships xmlns="http://schemas.openxmlformats.org/package/2006/relationships"><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9" Type="http://schemas.openxmlformats.org/officeDocument/2006/relationships/slideLayout" Target="../slideLayouts/slideLayout39.xml"/><Relationship Id="rId21" Type="http://schemas.openxmlformats.org/officeDocument/2006/relationships/slideLayout" Target="../slideLayouts/slideLayout21.xml"/><Relationship Id="rId34" Type="http://schemas.openxmlformats.org/officeDocument/2006/relationships/slideLayout" Target="../slideLayouts/slideLayout34.xml"/><Relationship Id="rId42" Type="http://schemas.openxmlformats.org/officeDocument/2006/relationships/slideLayout" Target="../slideLayouts/slideLayout42.xml"/><Relationship Id="rId47" Type="http://schemas.openxmlformats.org/officeDocument/2006/relationships/slideLayout" Target="../slideLayouts/slideLayout47.xml"/><Relationship Id="rId50" Type="http://schemas.openxmlformats.org/officeDocument/2006/relationships/slideLayout" Target="../slideLayouts/slideLayout50.xml"/><Relationship Id="rId55" Type="http://schemas.openxmlformats.org/officeDocument/2006/relationships/slideLayout" Target="../slideLayouts/slideLayout55.xml"/><Relationship Id="rId7" Type="http://schemas.openxmlformats.org/officeDocument/2006/relationships/slideLayout" Target="../slideLayouts/slideLayout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41" Type="http://schemas.openxmlformats.org/officeDocument/2006/relationships/slideLayout" Target="../slideLayouts/slideLayout41.xml"/><Relationship Id="rId54" Type="http://schemas.openxmlformats.org/officeDocument/2006/relationships/slideLayout" Target="../slideLayouts/slideLayout54.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32" Type="http://schemas.openxmlformats.org/officeDocument/2006/relationships/slideLayout" Target="../slideLayouts/slideLayout32.xml"/><Relationship Id="rId37" Type="http://schemas.openxmlformats.org/officeDocument/2006/relationships/slideLayout" Target="../slideLayouts/slideLayout37.xml"/><Relationship Id="rId40" Type="http://schemas.openxmlformats.org/officeDocument/2006/relationships/slideLayout" Target="../slideLayouts/slideLayout40.xml"/><Relationship Id="rId45" Type="http://schemas.openxmlformats.org/officeDocument/2006/relationships/slideLayout" Target="../slideLayouts/slideLayout45.xml"/><Relationship Id="rId53" Type="http://schemas.openxmlformats.org/officeDocument/2006/relationships/slideLayout" Target="../slideLayouts/slideLayout53.xml"/><Relationship Id="rId58" Type="http://schemas.openxmlformats.org/officeDocument/2006/relationships/slideLayout" Target="../slideLayouts/slideLayout58.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36" Type="http://schemas.openxmlformats.org/officeDocument/2006/relationships/slideLayout" Target="../slideLayouts/slideLayout36.xml"/><Relationship Id="rId49" Type="http://schemas.openxmlformats.org/officeDocument/2006/relationships/slideLayout" Target="../slideLayouts/slideLayout49.xml"/><Relationship Id="rId57" Type="http://schemas.openxmlformats.org/officeDocument/2006/relationships/slideLayout" Target="../slideLayouts/slideLayout57.xml"/><Relationship Id="rId61" Type="http://schemas.openxmlformats.org/officeDocument/2006/relationships/theme" Target="../theme/theme1.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slideLayout" Target="../slideLayouts/slideLayout31.xml"/><Relationship Id="rId44" Type="http://schemas.openxmlformats.org/officeDocument/2006/relationships/slideLayout" Target="../slideLayouts/slideLayout44.xml"/><Relationship Id="rId52" Type="http://schemas.openxmlformats.org/officeDocument/2006/relationships/slideLayout" Target="../slideLayouts/slideLayout52.xml"/><Relationship Id="rId60" Type="http://schemas.openxmlformats.org/officeDocument/2006/relationships/slideLayout" Target="../slideLayouts/slideLayout6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 Id="rId35" Type="http://schemas.openxmlformats.org/officeDocument/2006/relationships/slideLayout" Target="../slideLayouts/slideLayout35.xml"/><Relationship Id="rId43" Type="http://schemas.openxmlformats.org/officeDocument/2006/relationships/slideLayout" Target="../slideLayouts/slideLayout43.xml"/><Relationship Id="rId48" Type="http://schemas.openxmlformats.org/officeDocument/2006/relationships/slideLayout" Target="../slideLayouts/slideLayout48.xml"/><Relationship Id="rId56" Type="http://schemas.openxmlformats.org/officeDocument/2006/relationships/slideLayout" Target="../slideLayouts/slideLayout56.xml"/><Relationship Id="rId8" Type="http://schemas.openxmlformats.org/officeDocument/2006/relationships/slideLayout" Target="../slideLayouts/slideLayout8.xml"/><Relationship Id="rId51" Type="http://schemas.openxmlformats.org/officeDocument/2006/relationships/slideLayout" Target="../slideLayouts/slideLayout51.xml"/><Relationship Id="rId3" Type="http://schemas.openxmlformats.org/officeDocument/2006/relationships/slideLayout" Target="../slideLayouts/slideLayout3.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slideLayout" Target="../slideLayouts/slideLayout33.xml"/><Relationship Id="rId38" Type="http://schemas.openxmlformats.org/officeDocument/2006/relationships/slideLayout" Target="../slideLayouts/slideLayout38.xml"/><Relationship Id="rId46" Type="http://schemas.openxmlformats.org/officeDocument/2006/relationships/slideLayout" Target="../slideLayouts/slideLayout46.xml"/><Relationship Id="rId59" Type="http://schemas.openxmlformats.org/officeDocument/2006/relationships/slideLayout" Target="../slideLayouts/slideLayout5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481237"/>
            <a:ext cx="10515600" cy="679905"/>
          </a:xfrm>
          <a:prstGeom prst="rect">
            <a:avLst/>
          </a:prstGeom>
        </p:spPr>
        <p:txBody>
          <a:bodyPr vert="horz" lIns="91440" tIns="45720" rIns="91440" bIns="45720" rtlCol="0" anchor="ctr">
            <a:normAutofit/>
          </a:bodyPr>
          <a:lstStyle/>
          <a:p>
            <a:r>
              <a:rPr lang="en-US" dirty="0"/>
              <a:t>Click to edit Master title style</a:t>
            </a:r>
          </a:p>
        </p:txBody>
      </p:sp>
      <p:sp>
        <p:nvSpPr>
          <p:cNvPr id="5" name="Round Diagonal Corner Rectangle 10">
            <a:extLst>
              <a:ext uri="{FF2B5EF4-FFF2-40B4-BE49-F238E27FC236}">
                <a16:creationId xmlns:a16="http://schemas.microsoft.com/office/drawing/2014/main" id="{9F89F9B6-119D-4BBC-80A8-B6242295F13E}"/>
              </a:ext>
            </a:extLst>
          </p:cNvPr>
          <p:cNvSpPr/>
          <p:nvPr userDrawn="1"/>
        </p:nvSpPr>
        <p:spPr>
          <a:xfrm>
            <a:off x="11683190" y="150969"/>
            <a:ext cx="356410" cy="287010"/>
          </a:xfrm>
          <a:prstGeom prst="round2DiagRect">
            <a:avLst>
              <a:gd name="adj1" fmla="val 32340"/>
              <a:gd name="adj2" fmla="val 0"/>
            </a:avLst>
          </a:prstGeom>
          <a:solidFill>
            <a:schemeClr val="accent5">
              <a:lumMod val="75000"/>
            </a:schemeClr>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Round Diagonal Corner Rectangle 26">
            <a:extLst>
              <a:ext uri="{FF2B5EF4-FFF2-40B4-BE49-F238E27FC236}">
                <a16:creationId xmlns:a16="http://schemas.microsoft.com/office/drawing/2014/main" id="{574E70CE-EEEE-4F25-9BB0-F77002C8D003}"/>
              </a:ext>
            </a:extLst>
          </p:cNvPr>
          <p:cNvSpPr/>
          <p:nvPr userDrawn="1"/>
        </p:nvSpPr>
        <p:spPr>
          <a:xfrm>
            <a:off x="11665322" y="128915"/>
            <a:ext cx="356410" cy="287010"/>
          </a:xfrm>
          <a:prstGeom prst="round2DiagRect">
            <a:avLst>
              <a:gd name="adj1" fmla="val 32340"/>
              <a:gd name="adj2" fmla="val 0"/>
            </a:avLst>
          </a:prstGeom>
          <a:solidFill>
            <a:schemeClr val="accent5"/>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Slide Number Placeholder 5">
            <a:extLst>
              <a:ext uri="{FF2B5EF4-FFF2-40B4-BE49-F238E27FC236}">
                <a16:creationId xmlns:a16="http://schemas.microsoft.com/office/drawing/2014/main" id="{5BADD155-3F9F-4714-A6A7-775A85D66630}"/>
              </a:ext>
            </a:extLst>
          </p:cNvPr>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ontserrat" charset="0"/>
                <a:ea typeface="Montserrat" charset="0"/>
                <a:cs typeface="Montserrat" charset="0"/>
              </a:rPr>
              <a:pPr algn="ctr"/>
              <a:t>‹#›</a:t>
            </a:fld>
            <a:endParaRPr lang="en-US" sz="800" b="0" i="0" dirty="0">
              <a:solidFill>
                <a:srgbClr val="FEFEFE"/>
              </a:solidFill>
              <a:latin typeface="Montserrat" charset="0"/>
              <a:ea typeface="Montserrat" charset="0"/>
              <a:cs typeface="Montserrat" charset="0"/>
            </a:endParaRPr>
          </a:p>
        </p:txBody>
      </p:sp>
    </p:spTree>
    <p:extLst>
      <p:ext uri="{BB962C8B-B14F-4D97-AF65-F5344CB8AC3E}">
        <p14:creationId xmlns:p14="http://schemas.microsoft.com/office/powerpoint/2010/main" val="1879064857"/>
      </p:ext>
    </p:extLst>
  </p:cSld>
  <p:clrMap bg1="lt1" tx1="dk1" bg2="lt2" tx2="dk2" accent1="accent1" accent2="accent2" accent3="accent3" accent4="accent4" accent5="accent5" accent6="accent6" hlink="hlink" folHlink="folHlink"/>
  <p:sldLayoutIdLst>
    <p:sldLayoutId id="2147483649" r:id="rId1"/>
    <p:sldLayoutId id="2147483656" r:id="rId2"/>
    <p:sldLayoutId id="2147483653" r:id="rId3"/>
    <p:sldLayoutId id="2147483650" r:id="rId4"/>
    <p:sldLayoutId id="2147483713" r:id="rId5"/>
    <p:sldLayoutId id="2147483723" r:id="rId6"/>
    <p:sldLayoutId id="2147484411" r:id="rId7"/>
    <p:sldLayoutId id="2147484430" r:id="rId8"/>
    <p:sldLayoutId id="2147484451" r:id="rId9"/>
    <p:sldLayoutId id="2147484469" r:id="rId10"/>
    <p:sldLayoutId id="2147484476" r:id="rId11"/>
    <p:sldLayoutId id="2147484477" r:id="rId12"/>
    <p:sldLayoutId id="2147484478" r:id="rId13"/>
    <p:sldLayoutId id="2147484479" r:id="rId14"/>
    <p:sldLayoutId id="2147484480" r:id="rId15"/>
    <p:sldLayoutId id="2147484481" r:id="rId16"/>
    <p:sldLayoutId id="2147484482" r:id="rId17"/>
    <p:sldLayoutId id="2147484483" r:id="rId18"/>
    <p:sldLayoutId id="2147484484" r:id="rId19"/>
    <p:sldLayoutId id="2147484485" r:id="rId20"/>
    <p:sldLayoutId id="2147484486" r:id="rId21"/>
    <p:sldLayoutId id="2147484487" r:id="rId22"/>
    <p:sldLayoutId id="2147484488" r:id="rId23"/>
    <p:sldLayoutId id="2147484489" r:id="rId24"/>
    <p:sldLayoutId id="2147484490" r:id="rId25"/>
    <p:sldLayoutId id="2147484491" r:id="rId26"/>
    <p:sldLayoutId id="2147484492" r:id="rId27"/>
    <p:sldLayoutId id="2147484493" r:id="rId28"/>
    <p:sldLayoutId id="2147484494" r:id="rId29"/>
    <p:sldLayoutId id="2147484495" r:id="rId30"/>
    <p:sldLayoutId id="2147484496" r:id="rId31"/>
    <p:sldLayoutId id="2147484497" r:id="rId32"/>
    <p:sldLayoutId id="2147484498" r:id="rId33"/>
    <p:sldLayoutId id="2147484499" r:id="rId34"/>
    <p:sldLayoutId id="2147484500" r:id="rId35"/>
    <p:sldLayoutId id="2147484501" r:id="rId36"/>
    <p:sldLayoutId id="2147484502" r:id="rId37"/>
    <p:sldLayoutId id="2147484503" r:id="rId38"/>
    <p:sldLayoutId id="2147484504" r:id="rId39"/>
    <p:sldLayoutId id="2147484505" r:id="rId40"/>
    <p:sldLayoutId id="2147484506" r:id="rId41"/>
    <p:sldLayoutId id="2147484507" r:id="rId42"/>
    <p:sldLayoutId id="2147484508" r:id="rId43"/>
    <p:sldLayoutId id="2147484509" r:id="rId44"/>
    <p:sldLayoutId id="2147484510" r:id="rId45"/>
    <p:sldLayoutId id="2147484511" r:id="rId46"/>
    <p:sldLayoutId id="2147484512" r:id="rId47"/>
    <p:sldLayoutId id="2147484513" r:id="rId48"/>
    <p:sldLayoutId id="2147484514" r:id="rId49"/>
    <p:sldLayoutId id="2147484515" r:id="rId50"/>
    <p:sldLayoutId id="2147484516" r:id="rId51"/>
    <p:sldLayoutId id="2147484517" r:id="rId52"/>
    <p:sldLayoutId id="2147484518" r:id="rId53"/>
    <p:sldLayoutId id="2147484519" r:id="rId54"/>
    <p:sldLayoutId id="2147484520" r:id="rId55"/>
    <p:sldLayoutId id="2147484521" r:id="rId56"/>
    <p:sldLayoutId id="2147484522" r:id="rId57"/>
    <p:sldLayoutId id="2147484523" r:id="rId58"/>
    <p:sldLayoutId id="2147484524" r:id="rId59"/>
    <p:sldLayoutId id="2147484525" r:id="rId60"/>
  </p:sldLayoutIdLst>
  <p:hf hdr="0" dt="0"/>
  <p:txStyles>
    <p:titleStyle>
      <a:lvl1pPr algn="ctr" defTabSz="914400" rtl="0" eaLnBrk="1" latinLnBrk="0" hangingPunct="1">
        <a:lnSpc>
          <a:spcPct val="90000"/>
        </a:lnSpc>
        <a:spcBef>
          <a:spcPct val="0"/>
        </a:spcBef>
        <a:buNone/>
        <a:defRPr sz="3500" kern="1200">
          <a:solidFill>
            <a:schemeClr val="tx1"/>
          </a:solidFill>
          <a:latin typeface="Roboto" panose="02000000000000000000" pitchFamily="2" charset="0"/>
          <a:ea typeface="Roboto" panose="02000000000000000000" pitchFamily="2" charset="0"/>
          <a:cs typeface="Roboto" panose="02000000000000000000" pitchFamily="2" charset="0"/>
        </a:defRPr>
      </a:lvl1pPr>
    </p:titleStyle>
    <p:bodyStyle>
      <a:lvl1pPr marL="0" indent="0" algn="ctr" defTabSz="914400" rtl="0" eaLnBrk="1" latinLnBrk="0" hangingPunct="1">
        <a:lnSpc>
          <a:spcPct val="90000"/>
        </a:lnSpc>
        <a:spcBef>
          <a:spcPts val="1000"/>
        </a:spcBef>
        <a:buFontTx/>
        <a:buNone/>
        <a:defRPr sz="1200" kern="1200">
          <a:solidFill>
            <a:schemeClr val="tx1"/>
          </a:solidFill>
          <a:latin typeface="Roboto" panose="02000000000000000000" pitchFamily="2" charset="0"/>
          <a:ea typeface="Roboto" panose="02000000000000000000" pitchFamily="2" charset="0"/>
          <a:cs typeface="Roboto" panose="02000000000000000000" pitchFamily="2"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orient="horz" pos="2160" userDrawn="1">
          <p15:clr>
            <a:srgbClr val="F26B43"/>
          </p15:clr>
        </p15:guide>
        <p15:guide id="2" pos="3840" userDrawn="1">
          <p15:clr>
            <a:srgbClr val="F26B43"/>
          </p15:clr>
        </p15:guide>
      </p15:sldGuideLst>
    </p:ext>
  </p:extLst>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5.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50.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5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5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5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54.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10.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7.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55.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8.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5.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56.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57.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58.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59.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60.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4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44.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45.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46.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7.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48.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49.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3">
            <a:extLst>
              <a:ext uri="{FF2B5EF4-FFF2-40B4-BE49-F238E27FC236}">
                <a16:creationId xmlns:a16="http://schemas.microsoft.com/office/drawing/2014/main" id="{1D2A461F-9859-459E-8268-5712F4B0796C}"/>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2667000" y="0"/>
            <a:ext cx="6858000" cy="6858000"/>
          </a:xfrm>
          <a:prstGeom prst="rect">
            <a:avLst/>
          </a:prstGeom>
        </p:spPr>
      </p:pic>
    </p:spTree>
    <p:extLst>
      <p:ext uri="{BB962C8B-B14F-4D97-AF65-F5344CB8AC3E}">
        <p14:creationId xmlns:p14="http://schemas.microsoft.com/office/powerpoint/2010/main" val="249765040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EED97DE-C8E2-4EA8-96F0-392BDD322F77}"/>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Team</a:t>
            </a:r>
          </a:p>
        </p:txBody>
      </p:sp>
      <p:sp>
        <p:nvSpPr>
          <p:cNvPr id="4" name="Subtitle 3">
            <a:extLst>
              <a:ext uri="{FF2B5EF4-FFF2-40B4-BE49-F238E27FC236}">
                <a16:creationId xmlns:a16="http://schemas.microsoft.com/office/drawing/2014/main" id="{CAB1B8C3-8078-49F3-A670-E574C2667D58}"/>
              </a:ext>
            </a:extLst>
          </p:cNvPr>
          <p:cNvSpPr>
            <a:spLocks noGrp="1"/>
          </p:cNvSpPr>
          <p:nvPr>
            <p:ph type="subTitle" idx="4294967295"/>
          </p:nvPr>
        </p:nvSpPr>
        <p:spPr>
          <a:xfrm>
            <a:off x="838200" y="1123950"/>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grpSp>
        <p:nvGrpSpPr>
          <p:cNvPr id="46" name="Group 45">
            <a:extLst>
              <a:ext uri="{FF2B5EF4-FFF2-40B4-BE49-F238E27FC236}">
                <a16:creationId xmlns:a16="http://schemas.microsoft.com/office/drawing/2014/main" id="{9229C8F5-0CFE-4902-B378-93F0F0CEE77A}"/>
              </a:ext>
            </a:extLst>
          </p:cNvPr>
          <p:cNvGrpSpPr/>
          <p:nvPr/>
        </p:nvGrpSpPr>
        <p:grpSpPr>
          <a:xfrm>
            <a:off x="4575454" y="5038469"/>
            <a:ext cx="3041093" cy="1217190"/>
            <a:chOff x="-3673195" y="5424106"/>
            <a:chExt cx="3041093" cy="1217190"/>
          </a:xfrm>
        </p:grpSpPr>
        <p:grpSp>
          <p:nvGrpSpPr>
            <p:cNvPr id="47" name="Group 46">
              <a:extLst>
                <a:ext uri="{FF2B5EF4-FFF2-40B4-BE49-F238E27FC236}">
                  <a16:creationId xmlns:a16="http://schemas.microsoft.com/office/drawing/2014/main" id="{A49A960A-9BA2-4D43-B074-1FD9773C7D94}"/>
                </a:ext>
              </a:extLst>
            </p:cNvPr>
            <p:cNvGrpSpPr/>
            <p:nvPr/>
          </p:nvGrpSpPr>
          <p:grpSpPr>
            <a:xfrm>
              <a:off x="-3673195" y="5424106"/>
              <a:ext cx="3041093" cy="716750"/>
              <a:chOff x="1182564" y="4692480"/>
              <a:chExt cx="3041093" cy="716750"/>
            </a:xfrm>
          </p:grpSpPr>
          <p:sp>
            <p:nvSpPr>
              <p:cNvPr id="60" name="TextBox 59">
                <a:extLst>
                  <a:ext uri="{FF2B5EF4-FFF2-40B4-BE49-F238E27FC236}">
                    <a16:creationId xmlns:a16="http://schemas.microsoft.com/office/drawing/2014/main" id="{A9C60EB5-DF75-4149-820E-8CD42CA6C69B}"/>
                  </a:ext>
                </a:extLst>
              </p:cNvPr>
              <p:cNvSpPr txBox="1"/>
              <p:nvPr/>
            </p:nvSpPr>
            <p:spPr>
              <a:xfrm>
                <a:off x="1824010" y="4692480"/>
                <a:ext cx="1758201" cy="323165"/>
              </a:xfrm>
              <a:prstGeom prst="rect">
                <a:avLst/>
              </a:prstGeom>
              <a:noFill/>
            </p:spPr>
            <p:txBody>
              <a:bodyPr wrap="square" rtlCol="0">
                <a:spAutoFit/>
              </a:bodyPr>
              <a:lstStyle/>
              <a:p>
                <a:pPr algn="ctr"/>
                <a:r>
                  <a:rPr lang="en-US" sz="1500" b="1" dirty="0">
                    <a:solidFill>
                      <a:sysClr val="windowText" lastClr="000000"/>
                    </a:solidFill>
                    <a:latin typeface="Roboto" panose="02000000000000000000" pitchFamily="2" charset="0"/>
                    <a:ea typeface="Roboto" panose="02000000000000000000" pitchFamily="2" charset="0"/>
                  </a:rPr>
                  <a:t>Dr. Jacky Chan</a:t>
                </a:r>
              </a:p>
            </p:txBody>
          </p:sp>
          <p:sp>
            <p:nvSpPr>
              <p:cNvPr id="61" name="Rectangle 9">
                <a:extLst>
                  <a:ext uri="{FF2B5EF4-FFF2-40B4-BE49-F238E27FC236}">
                    <a16:creationId xmlns:a16="http://schemas.microsoft.com/office/drawing/2014/main" id="{287BBFC5-E39C-49E1-AA78-B0663C9A36A4}"/>
                  </a:ext>
                </a:extLst>
              </p:cNvPr>
              <p:cNvSpPr>
                <a:spLocks/>
              </p:cNvSpPr>
              <p:nvPr/>
            </p:nvSpPr>
            <p:spPr bwMode="auto">
              <a:xfrm>
                <a:off x="1182564" y="5015645"/>
                <a:ext cx="3041093" cy="393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ysClr val="windowText" lastClr="000000"/>
                    </a:solidFill>
                    <a:latin typeface="Lato" panose="020F0502020204030203" pitchFamily="34" charset="0"/>
                    <a:ea typeface="Lato" panose="020F0502020204030203" pitchFamily="34" charset="0"/>
                    <a:cs typeface="Lato" panose="020F0502020204030203" pitchFamily="34" charset="0"/>
                    <a:sym typeface="Montserrat-Regular" charset="0"/>
                  </a:rPr>
                  <a:t>lorem ipsum your </a:t>
                </a:r>
                <a:r>
                  <a:rPr lang="en-US" sz="1000" dirty="0" err="1">
                    <a:solidFill>
                      <a:sysClr val="windowText" lastClr="000000"/>
                    </a:solidFill>
                    <a:latin typeface="Lato" panose="020F0502020204030203" pitchFamily="34" charset="0"/>
                    <a:ea typeface="Lato" panose="020F0502020204030203" pitchFamily="34" charset="0"/>
                    <a:cs typeface="Lato" panose="020F0502020204030203" pitchFamily="34" charset="0"/>
                    <a:sym typeface="Montserrat-Regular" charset="0"/>
                  </a:rPr>
                  <a:t>mejurity</a:t>
                </a:r>
                <a:r>
                  <a:rPr lang="en-US" sz="1000" dirty="0">
                    <a:solidFill>
                      <a:sysClr val="windowText" lastClr="000000"/>
                    </a:solidFill>
                    <a:latin typeface="Lato" panose="020F0502020204030203" pitchFamily="34" charset="0"/>
                    <a:ea typeface="Lato" panose="020F0502020204030203" pitchFamily="34" charset="0"/>
                    <a:cs typeface="Lato" panose="020F0502020204030203" pitchFamily="34" charset="0"/>
                    <a:sym typeface="Montserrat-Regular" charset="0"/>
                  </a:rPr>
                  <a:t> to lorem to text dummy </a:t>
                </a:r>
              </a:p>
              <a:p>
                <a:pPr algn="ctr">
                  <a:lnSpc>
                    <a:spcPts val="1600"/>
                  </a:lnSpc>
                </a:pPr>
                <a:r>
                  <a:rPr lang="en-US" sz="1000" dirty="0">
                    <a:solidFill>
                      <a:sysClr val="windowText" lastClr="000000"/>
                    </a:solidFill>
                    <a:latin typeface="Lato" panose="020F0502020204030203" pitchFamily="34" charset="0"/>
                    <a:ea typeface="Lato" panose="020F0502020204030203" pitchFamily="34" charset="0"/>
                    <a:cs typeface="Lato" panose="020F0502020204030203" pitchFamily="34" charset="0"/>
                    <a:sym typeface="Montserrat-Regular" charset="0"/>
                  </a:rPr>
                  <a:t>heading of and lorem. </a:t>
                </a:r>
              </a:p>
            </p:txBody>
          </p:sp>
        </p:grpSp>
        <p:grpSp>
          <p:nvGrpSpPr>
            <p:cNvPr id="48" name="Group 47">
              <a:extLst>
                <a:ext uri="{FF2B5EF4-FFF2-40B4-BE49-F238E27FC236}">
                  <a16:creationId xmlns:a16="http://schemas.microsoft.com/office/drawing/2014/main" id="{6029AE06-4C23-4AC3-81C3-9ACA66E190F0}"/>
                </a:ext>
              </a:extLst>
            </p:cNvPr>
            <p:cNvGrpSpPr/>
            <p:nvPr/>
          </p:nvGrpSpPr>
          <p:grpSpPr>
            <a:xfrm>
              <a:off x="-2698461" y="6344834"/>
              <a:ext cx="1091624" cy="296462"/>
              <a:chOff x="1515100" y="5516154"/>
              <a:chExt cx="1324077" cy="359591"/>
            </a:xfrm>
          </p:grpSpPr>
          <p:sp>
            <p:nvSpPr>
              <p:cNvPr id="49" name="Rectangle 48">
                <a:extLst>
                  <a:ext uri="{FF2B5EF4-FFF2-40B4-BE49-F238E27FC236}">
                    <a16:creationId xmlns:a16="http://schemas.microsoft.com/office/drawing/2014/main" id="{6B722AAF-2F69-4F7C-9704-6998CD4A4C3D}"/>
                  </a:ext>
                </a:extLst>
              </p:cNvPr>
              <p:cNvSpPr/>
              <p:nvPr/>
            </p:nvSpPr>
            <p:spPr>
              <a:xfrm>
                <a:off x="1515100" y="5516154"/>
                <a:ext cx="1324077" cy="359591"/>
              </a:xfrm>
              <a:prstGeom prst="rect">
                <a:avLst/>
              </a:prstGeom>
              <a:noFill/>
              <a:ln w="3175">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50" name="Group 49">
                <a:extLst>
                  <a:ext uri="{FF2B5EF4-FFF2-40B4-BE49-F238E27FC236}">
                    <a16:creationId xmlns:a16="http://schemas.microsoft.com/office/drawing/2014/main" id="{35C1D0E9-9960-4C1F-994C-EAD77FE10BC5}"/>
                  </a:ext>
                </a:extLst>
              </p:cNvPr>
              <p:cNvGrpSpPr/>
              <p:nvPr/>
            </p:nvGrpSpPr>
            <p:grpSpPr>
              <a:xfrm>
                <a:off x="1747552" y="5584029"/>
                <a:ext cx="859172" cy="223840"/>
                <a:chOff x="1871822" y="5616406"/>
                <a:chExt cx="610631" cy="159087"/>
              </a:xfrm>
            </p:grpSpPr>
            <p:grpSp>
              <p:nvGrpSpPr>
                <p:cNvPr id="51" name="Group 50">
                  <a:extLst>
                    <a:ext uri="{FF2B5EF4-FFF2-40B4-BE49-F238E27FC236}">
                      <a16:creationId xmlns:a16="http://schemas.microsoft.com/office/drawing/2014/main" id="{D433E74D-307E-4341-86CB-F18150B8D9C6}"/>
                    </a:ext>
                  </a:extLst>
                </p:cNvPr>
                <p:cNvGrpSpPr/>
                <p:nvPr/>
              </p:nvGrpSpPr>
              <p:grpSpPr>
                <a:xfrm>
                  <a:off x="1871822" y="5616406"/>
                  <a:ext cx="159086" cy="159087"/>
                  <a:chOff x="1324575" y="5760204"/>
                  <a:chExt cx="305861" cy="305861"/>
                </a:xfrm>
              </p:grpSpPr>
              <p:sp>
                <p:nvSpPr>
                  <p:cNvPr id="58" name="Oval 57">
                    <a:extLst>
                      <a:ext uri="{FF2B5EF4-FFF2-40B4-BE49-F238E27FC236}">
                        <a16:creationId xmlns:a16="http://schemas.microsoft.com/office/drawing/2014/main" id="{0888577C-56B3-4196-A0FC-E68E51C4A8AD}"/>
                      </a:ext>
                    </a:extLst>
                  </p:cNvPr>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9" name="AutoShape 1">
                    <a:extLst>
                      <a:ext uri="{FF2B5EF4-FFF2-40B4-BE49-F238E27FC236}">
                        <a16:creationId xmlns:a16="http://schemas.microsoft.com/office/drawing/2014/main" id="{0E48C9C8-B6BB-4848-9620-C2F472128920}"/>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52" name="Group 51">
                  <a:extLst>
                    <a:ext uri="{FF2B5EF4-FFF2-40B4-BE49-F238E27FC236}">
                      <a16:creationId xmlns:a16="http://schemas.microsoft.com/office/drawing/2014/main" id="{3BEB7C44-0793-4551-9337-9F3508335A99}"/>
                    </a:ext>
                  </a:extLst>
                </p:cNvPr>
                <p:cNvGrpSpPr/>
                <p:nvPr/>
              </p:nvGrpSpPr>
              <p:grpSpPr>
                <a:xfrm>
                  <a:off x="2097594" y="5616406"/>
                  <a:ext cx="159086" cy="159087"/>
                  <a:chOff x="1684215" y="5760204"/>
                  <a:chExt cx="305861" cy="305861"/>
                </a:xfrm>
              </p:grpSpPr>
              <p:sp>
                <p:nvSpPr>
                  <p:cNvPr id="56" name="Oval 55">
                    <a:extLst>
                      <a:ext uri="{FF2B5EF4-FFF2-40B4-BE49-F238E27FC236}">
                        <a16:creationId xmlns:a16="http://schemas.microsoft.com/office/drawing/2014/main" id="{6274E591-7269-4A9A-96F5-57276387F120}"/>
                      </a:ext>
                    </a:extLst>
                  </p:cNvPr>
                  <p:cNvSpPr/>
                  <p:nvPr/>
                </p:nvSpPr>
                <p:spPr>
                  <a:xfrm>
                    <a:off x="168421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AutoShape 21">
                    <a:extLst>
                      <a:ext uri="{FF2B5EF4-FFF2-40B4-BE49-F238E27FC236}">
                        <a16:creationId xmlns:a16="http://schemas.microsoft.com/office/drawing/2014/main" id="{41A68D2E-7307-4E94-8C3F-CD89BD453DB6}"/>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53" name="Group 52">
                  <a:extLst>
                    <a:ext uri="{FF2B5EF4-FFF2-40B4-BE49-F238E27FC236}">
                      <a16:creationId xmlns:a16="http://schemas.microsoft.com/office/drawing/2014/main" id="{E4337629-9146-42A9-BBAE-538DCF363D0E}"/>
                    </a:ext>
                  </a:extLst>
                </p:cNvPr>
                <p:cNvGrpSpPr/>
                <p:nvPr/>
              </p:nvGrpSpPr>
              <p:grpSpPr>
                <a:xfrm>
                  <a:off x="2323367" y="5616406"/>
                  <a:ext cx="159086" cy="159087"/>
                  <a:chOff x="2177216" y="5760204"/>
                  <a:chExt cx="305861" cy="305861"/>
                </a:xfrm>
              </p:grpSpPr>
              <p:sp>
                <p:nvSpPr>
                  <p:cNvPr id="54" name="Oval 53">
                    <a:extLst>
                      <a:ext uri="{FF2B5EF4-FFF2-40B4-BE49-F238E27FC236}">
                        <a16:creationId xmlns:a16="http://schemas.microsoft.com/office/drawing/2014/main" id="{AF897084-0B38-4A85-A555-BA4727F90DE0}"/>
                      </a:ext>
                    </a:extLst>
                  </p:cNvPr>
                  <p:cNvSpPr/>
                  <p:nvPr/>
                </p:nvSpPr>
                <p:spPr>
                  <a:xfrm>
                    <a:off x="2177216"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5" name="AutoShape 18">
                    <a:extLst>
                      <a:ext uri="{FF2B5EF4-FFF2-40B4-BE49-F238E27FC236}">
                        <a16:creationId xmlns:a16="http://schemas.microsoft.com/office/drawing/2014/main" id="{D06BE0B4-61A8-4B4D-8517-ED99DC3029D1}"/>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30" name="Group 29">
            <a:extLst>
              <a:ext uri="{FF2B5EF4-FFF2-40B4-BE49-F238E27FC236}">
                <a16:creationId xmlns:a16="http://schemas.microsoft.com/office/drawing/2014/main" id="{55DD0470-3ECF-4AE9-893D-895568307B1D}"/>
              </a:ext>
            </a:extLst>
          </p:cNvPr>
          <p:cNvGrpSpPr/>
          <p:nvPr/>
        </p:nvGrpSpPr>
        <p:grpSpPr>
          <a:xfrm>
            <a:off x="497011" y="5038469"/>
            <a:ext cx="3041093" cy="1217190"/>
            <a:chOff x="-7412358" y="5424106"/>
            <a:chExt cx="3041093" cy="1217190"/>
          </a:xfrm>
        </p:grpSpPr>
        <p:grpSp>
          <p:nvGrpSpPr>
            <p:cNvPr id="31" name="Group 30">
              <a:extLst>
                <a:ext uri="{FF2B5EF4-FFF2-40B4-BE49-F238E27FC236}">
                  <a16:creationId xmlns:a16="http://schemas.microsoft.com/office/drawing/2014/main" id="{8E24290F-43B3-43A5-966F-D7C7BB5030AB}"/>
                </a:ext>
              </a:extLst>
            </p:cNvPr>
            <p:cNvGrpSpPr/>
            <p:nvPr/>
          </p:nvGrpSpPr>
          <p:grpSpPr>
            <a:xfrm>
              <a:off x="-7412358" y="5424106"/>
              <a:ext cx="3041093" cy="716750"/>
              <a:chOff x="1182564" y="4692480"/>
              <a:chExt cx="3041093" cy="716750"/>
            </a:xfrm>
          </p:grpSpPr>
          <p:sp>
            <p:nvSpPr>
              <p:cNvPr id="44" name="TextBox 43">
                <a:extLst>
                  <a:ext uri="{FF2B5EF4-FFF2-40B4-BE49-F238E27FC236}">
                    <a16:creationId xmlns:a16="http://schemas.microsoft.com/office/drawing/2014/main" id="{9EA50955-05D6-4080-99CA-2B25CE90B127}"/>
                  </a:ext>
                </a:extLst>
              </p:cNvPr>
              <p:cNvSpPr txBox="1"/>
              <p:nvPr/>
            </p:nvSpPr>
            <p:spPr>
              <a:xfrm>
                <a:off x="1824010" y="4692480"/>
                <a:ext cx="1758201" cy="323165"/>
              </a:xfrm>
              <a:prstGeom prst="rect">
                <a:avLst/>
              </a:prstGeom>
              <a:noFill/>
            </p:spPr>
            <p:txBody>
              <a:bodyPr wrap="square" rtlCol="0">
                <a:spAutoFit/>
              </a:bodyPr>
              <a:lstStyle/>
              <a:p>
                <a:pPr algn="ctr"/>
                <a:r>
                  <a:rPr lang="en-US" sz="1500" b="1" dirty="0">
                    <a:latin typeface="Roboto" panose="02000000000000000000" pitchFamily="2" charset="0"/>
                    <a:ea typeface="Roboto" panose="02000000000000000000" pitchFamily="2" charset="0"/>
                  </a:rPr>
                  <a:t>Dr. Jacky Chan</a:t>
                </a:r>
              </a:p>
            </p:txBody>
          </p:sp>
          <p:sp>
            <p:nvSpPr>
              <p:cNvPr id="45" name="Rectangle 9">
                <a:extLst>
                  <a:ext uri="{FF2B5EF4-FFF2-40B4-BE49-F238E27FC236}">
                    <a16:creationId xmlns:a16="http://schemas.microsoft.com/office/drawing/2014/main" id="{377F2BFB-1346-49BF-A824-3B6B4C891AC4}"/>
                  </a:ext>
                </a:extLst>
              </p:cNvPr>
              <p:cNvSpPr>
                <a:spLocks/>
              </p:cNvSpPr>
              <p:nvPr/>
            </p:nvSpPr>
            <p:spPr bwMode="auto">
              <a:xfrm>
                <a:off x="1182564" y="5015645"/>
                <a:ext cx="3041093" cy="393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lorem ipsum your </a:t>
                </a:r>
                <a:r>
                  <a:rPr lang="en-US" sz="1000" dirty="0" err="1">
                    <a:latin typeface="Lato" panose="020F0502020204030203" pitchFamily="34" charset="0"/>
                    <a:ea typeface="Lato" panose="020F0502020204030203" pitchFamily="34" charset="0"/>
                    <a:cs typeface="Lato" panose="020F0502020204030203" pitchFamily="34" charset="0"/>
                    <a:sym typeface="Montserrat-Regular" charset="0"/>
                  </a:rPr>
                  <a:t>mejurity</a:t>
                </a: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 to lorem to text dummy </a:t>
                </a:r>
              </a:p>
              <a:p>
                <a:pPr algn="ctr">
                  <a:lnSpc>
                    <a:spcPts val="16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heading of and lorem. </a:t>
                </a:r>
              </a:p>
            </p:txBody>
          </p:sp>
        </p:grpSp>
        <p:grpSp>
          <p:nvGrpSpPr>
            <p:cNvPr id="32" name="Group 31">
              <a:extLst>
                <a:ext uri="{FF2B5EF4-FFF2-40B4-BE49-F238E27FC236}">
                  <a16:creationId xmlns:a16="http://schemas.microsoft.com/office/drawing/2014/main" id="{8E1B13F4-05B0-4A7B-A0F6-74237DAEE5C4}"/>
                </a:ext>
              </a:extLst>
            </p:cNvPr>
            <p:cNvGrpSpPr/>
            <p:nvPr/>
          </p:nvGrpSpPr>
          <p:grpSpPr>
            <a:xfrm>
              <a:off x="-6437624" y="6344834"/>
              <a:ext cx="1091624" cy="296462"/>
              <a:chOff x="1515100" y="5516154"/>
              <a:chExt cx="1324077" cy="359591"/>
            </a:xfrm>
          </p:grpSpPr>
          <p:sp>
            <p:nvSpPr>
              <p:cNvPr id="33" name="Rectangle 32">
                <a:extLst>
                  <a:ext uri="{FF2B5EF4-FFF2-40B4-BE49-F238E27FC236}">
                    <a16:creationId xmlns:a16="http://schemas.microsoft.com/office/drawing/2014/main" id="{A633C19B-59E2-4D6F-824A-45044B263273}"/>
                  </a:ext>
                </a:extLst>
              </p:cNvPr>
              <p:cNvSpPr/>
              <p:nvPr/>
            </p:nvSpPr>
            <p:spPr>
              <a:xfrm>
                <a:off x="1515100" y="5516154"/>
                <a:ext cx="1324077" cy="359591"/>
              </a:xfrm>
              <a:prstGeom prst="rect">
                <a:avLst/>
              </a:prstGeom>
              <a:noFill/>
              <a:ln w="3175">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34" name="Group 33">
                <a:extLst>
                  <a:ext uri="{FF2B5EF4-FFF2-40B4-BE49-F238E27FC236}">
                    <a16:creationId xmlns:a16="http://schemas.microsoft.com/office/drawing/2014/main" id="{EDCCCF9A-FC91-4051-AC0F-9426E44CEB3D}"/>
                  </a:ext>
                </a:extLst>
              </p:cNvPr>
              <p:cNvGrpSpPr/>
              <p:nvPr/>
            </p:nvGrpSpPr>
            <p:grpSpPr>
              <a:xfrm>
                <a:off x="1747552" y="5584029"/>
                <a:ext cx="859172" cy="223840"/>
                <a:chOff x="1871822" y="5616406"/>
                <a:chExt cx="610631" cy="159087"/>
              </a:xfrm>
            </p:grpSpPr>
            <p:grpSp>
              <p:nvGrpSpPr>
                <p:cNvPr id="35" name="Group 34">
                  <a:extLst>
                    <a:ext uri="{FF2B5EF4-FFF2-40B4-BE49-F238E27FC236}">
                      <a16:creationId xmlns:a16="http://schemas.microsoft.com/office/drawing/2014/main" id="{F5B0D791-E157-4A67-8627-BB6F9437D3FD}"/>
                    </a:ext>
                  </a:extLst>
                </p:cNvPr>
                <p:cNvGrpSpPr/>
                <p:nvPr/>
              </p:nvGrpSpPr>
              <p:grpSpPr>
                <a:xfrm>
                  <a:off x="1871822" y="5616406"/>
                  <a:ext cx="159086" cy="159087"/>
                  <a:chOff x="1324575" y="5760204"/>
                  <a:chExt cx="305861" cy="305861"/>
                </a:xfrm>
              </p:grpSpPr>
              <p:sp>
                <p:nvSpPr>
                  <p:cNvPr id="42" name="Oval 41">
                    <a:extLst>
                      <a:ext uri="{FF2B5EF4-FFF2-40B4-BE49-F238E27FC236}">
                        <a16:creationId xmlns:a16="http://schemas.microsoft.com/office/drawing/2014/main" id="{2A5F1093-FCA0-4307-B752-4E0F4705C284}"/>
                      </a:ext>
                    </a:extLst>
                  </p:cNvPr>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3" name="AutoShape 1">
                    <a:extLst>
                      <a:ext uri="{FF2B5EF4-FFF2-40B4-BE49-F238E27FC236}">
                        <a16:creationId xmlns:a16="http://schemas.microsoft.com/office/drawing/2014/main" id="{527DC4FE-F79A-4A18-999B-4540A0E45AF4}"/>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36" name="Group 35">
                  <a:extLst>
                    <a:ext uri="{FF2B5EF4-FFF2-40B4-BE49-F238E27FC236}">
                      <a16:creationId xmlns:a16="http://schemas.microsoft.com/office/drawing/2014/main" id="{8DE43C98-FAE3-4990-B89D-8F11B78164B0}"/>
                    </a:ext>
                  </a:extLst>
                </p:cNvPr>
                <p:cNvGrpSpPr/>
                <p:nvPr/>
              </p:nvGrpSpPr>
              <p:grpSpPr>
                <a:xfrm>
                  <a:off x="2097594" y="5616406"/>
                  <a:ext cx="159086" cy="159087"/>
                  <a:chOff x="1684215" y="5760204"/>
                  <a:chExt cx="305861" cy="305861"/>
                </a:xfrm>
              </p:grpSpPr>
              <p:sp>
                <p:nvSpPr>
                  <p:cNvPr id="40" name="Oval 39">
                    <a:extLst>
                      <a:ext uri="{FF2B5EF4-FFF2-40B4-BE49-F238E27FC236}">
                        <a16:creationId xmlns:a16="http://schemas.microsoft.com/office/drawing/2014/main" id="{3FBD47FE-AF82-423D-997F-CAE8B2BC0D59}"/>
                      </a:ext>
                    </a:extLst>
                  </p:cNvPr>
                  <p:cNvSpPr/>
                  <p:nvPr/>
                </p:nvSpPr>
                <p:spPr>
                  <a:xfrm>
                    <a:off x="168421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AutoShape 21">
                    <a:extLst>
                      <a:ext uri="{FF2B5EF4-FFF2-40B4-BE49-F238E27FC236}">
                        <a16:creationId xmlns:a16="http://schemas.microsoft.com/office/drawing/2014/main" id="{9BFAB172-3099-4EA0-BFE6-C255BCFEBAC8}"/>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37" name="Group 36">
                  <a:extLst>
                    <a:ext uri="{FF2B5EF4-FFF2-40B4-BE49-F238E27FC236}">
                      <a16:creationId xmlns:a16="http://schemas.microsoft.com/office/drawing/2014/main" id="{C6630F86-060D-492C-A86D-690F80A740DE}"/>
                    </a:ext>
                  </a:extLst>
                </p:cNvPr>
                <p:cNvGrpSpPr/>
                <p:nvPr/>
              </p:nvGrpSpPr>
              <p:grpSpPr>
                <a:xfrm>
                  <a:off x="2323367" y="5616406"/>
                  <a:ext cx="159086" cy="159087"/>
                  <a:chOff x="2177216" y="5760204"/>
                  <a:chExt cx="305861" cy="305861"/>
                </a:xfrm>
              </p:grpSpPr>
              <p:sp>
                <p:nvSpPr>
                  <p:cNvPr id="38" name="Oval 37">
                    <a:extLst>
                      <a:ext uri="{FF2B5EF4-FFF2-40B4-BE49-F238E27FC236}">
                        <a16:creationId xmlns:a16="http://schemas.microsoft.com/office/drawing/2014/main" id="{8A5E30BB-D8C0-470D-897F-C889CD42EE8F}"/>
                      </a:ext>
                    </a:extLst>
                  </p:cNvPr>
                  <p:cNvSpPr/>
                  <p:nvPr/>
                </p:nvSpPr>
                <p:spPr>
                  <a:xfrm>
                    <a:off x="2177216"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AutoShape 18">
                    <a:extLst>
                      <a:ext uri="{FF2B5EF4-FFF2-40B4-BE49-F238E27FC236}">
                        <a16:creationId xmlns:a16="http://schemas.microsoft.com/office/drawing/2014/main" id="{97B5E2FE-48C1-4F33-A9DF-6B72AFD4494F}"/>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62" name="Group 61">
            <a:extLst>
              <a:ext uri="{FF2B5EF4-FFF2-40B4-BE49-F238E27FC236}">
                <a16:creationId xmlns:a16="http://schemas.microsoft.com/office/drawing/2014/main" id="{DF1E9B74-2476-4D30-9B3B-B231126DC310}"/>
              </a:ext>
            </a:extLst>
          </p:cNvPr>
          <p:cNvGrpSpPr/>
          <p:nvPr/>
        </p:nvGrpSpPr>
        <p:grpSpPr>
          <a:xfrm>
            <a:off x="8653897" y="5038469"/>
            <a:ext cx="3041093" cy="1217190"/>
            <a:chOff x="65967" y="5424106"/>
            <a:chExt cx="3041093" cy="1217190"/>
          </a:xfrm>
        </p:grpSpPr>
        <p:grpSp>
          <p:nvGrpSpPr>
            <p:cNvPr id="63" name="Group 62">
              <a:extLst>
                <a:ext uri="{FF2B5EF4-FFF2-40B4-BE49-F238E27FC236}">
                  <a16:creationId xmlns:a16="http://schemas.microsoft.com/office/drawing/2014/main" id="{4664EA71-108F-4F9B-B21E-13A30CD400B8}"/>
                </a:ext>
              </a:extLst>
            </p:cNvPr>
            <p:cNvGrpSpPr/>
            <p:nvPr/>
          </p:nvGrpSpPr>
          <p:grpSpPr>
            <a:xfrm>
              <a:off x="65967" y="5424106"/>
              <a:ext cx="3041093" cy="716750"/>
              <a:chOff x="1182564" y="4692480"/>
              <a:chExt cx="3041093" cy="716750"/>
            </a:xfrm>
          </p:grpSpPr>
          <p:sp>
            <p:nvSpPr>
              <p:cNvPr id="76" name="TextBox 75">
                <a:extLst>
                  <a:ext uri="{FF2B5EF4-FFF2-40B4-BE49-F238E27FC236}">
                    <a16:creationId xmlns:a16="http://schemas.microsoft.com/office/drawing/2014/main" id="{9A103ADB-5B0A-493F-8DE5-6B883231116C}"/>
                  </a:ext>
                </a:extLst>
              </p:cNvPr>
              <p:cNvSpPr txBox="1"/>
              <p:nvPr/>
            </p:nvSpPr>
            <p:spPr>
              <a:xfrm>
                <a:off x="1824010" y="4692480"/>
                <a:ext cx="1758201" cy="323165"/>
              </a:xfrm>
              <a:prstGeom prst="rect">
                <a:avLst/>
              </a:prstGeom>
              <a:noFill/>
            </p:spPr>
            <p:txBody>
              <a:bodyPr wrap="square" rtlCol="0">
                <a:spAutoFit/>
              </a:bodyPr>
              <a:lstStyle/>
              <a:p>
                <a:pPr algn="ctr"/>
                <a:r>
                  <a:rPr lang="en-US" sz="1500" b="1" dirty="0">
                    <a:latin typeface="Roboto" panose="02000000000000000000" pitchFamily="2" charset="0"/>
                    <a:ea typeface="Roboto" panose="02000000000000000000" pitchFamily="2" charset="0"/>
                  </a:rPr>
                  <a:t>Dr. Jacky Chan</a:t>
                </a:r>
              </a:p>
            </p:txBody>
          </p:sp>
          <p:sp>
            <p:nvSpPr>
              <p:cNvPr id="77" name="Rectangle 9">
                <a:extLst>
                  <a:ext uri="{FF2B5EF4-FFF2-40B4-BE49-F238E27FC236}">
                    <a16:creationId xmlns:a16="http://schemas.microsoft.com/office/drawing/2014/main" id="{2646C8DF-5409-41AE-B29D-0A5E59C08A32}"/>
                  </a:ext>
                </a:extLst>
              </p:cNvPr>
              <p:cNvSpPr>
                <a:spLocks/>
              </p:cNvSpPr>
              <p:nvPr/>
            </p:nvSpPr>
            <p:spPr bwMode="auto">
              <a:xfrm>
                <a:off x="1182564" y="5015645"/>
                <a:ext cx="3041093" cy="393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lorem ipsum your </a:t>
                </a:r>
                <a:r>
                  <a:rPr lang="en-US" sz="1000" dirty="0" err="1">
                    <a:latin typeface="Lato" panose="020F0502020204030203" pitchFamily="34" charset="0"/>
                    <a:ea typeface="Lato" panose="020F0502020204030203" pitchFamily="34" charset="0"/>
                    <a:cs typeface="Lato" panose="020F0502020204030203" pitchFamily="34" charset="0"/>
                    <a:sym typeface="Montserrat-Regular" charset="0"/>
                  </a:rPr>
                  <a:t>mejurity</a:t>
                </a: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 to lorem to text dummy </a:t>
                </a:r>
              </a:p>
              <a:p>
                <a:pPr algn="ctr">
                  <a:lnSpc>
                    <a:spcPts val="16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heading of and lorem. </a:t>
                </a:r>
              </a:p>
            </p:txBody>
          </p:sp>
        </p:grpSp>
        <p:grpSp>
          <p:nvGrpSpPr>
            <p:cNvPr id="64" name="Group 63">
              <a:extLst>
                <a:ext uri="{FF2B5EF4-FFF2-40B4-BE49-F238E27FC236}">
                  <a16:creationId xmlns:a16="http://schemas.microsoft.com/office/drawing/2014/main" id="{7F90C27E-1A2E-45BB-83A3-EF7B8CDFC226}"/>
                </a:ext>
              </a:extLst>
            </p:cNvPr>
            <p:cNvGrpSpPr/>
            <p:nvPr/>
          </p:nvGrpSpPr>
          <p:grpSpPr>
            <a:xfrm>
              <a:off x="1040701" y="6344834"/>
              <a:ext cx="1091624" cy="296462"/>
              <a:chOff x="1515100" y="5516154"/>
              <a:chExt cx="1324077" cy="359591"/>
            </a:xfrm>
          </p:grpSpPr>
          <p:sp>
            <p:nvSpPr>
              <p:cNvPr id="65" name="Rectangle 64">
                <a:extLst>
                  <a:ext uri="{FF2B5EF4-FFF2-40B4-BE49-F238E27FC236}">
                    <a16:creationId xmlns:a16="http://schemas.microsoft.com/office/drawing/2014/main" id="{1D1BD407-8E97-495D-ACB2-3796425D1722}"/>
                  </a:ext>
                </a:extLst>
              </p:cNvPr>
              <p:cNvSpPr/>
              <p:nvPr/>
            </p:nvSpPr>
            <p:spPr>
              <a:xfrm>
                <a:off x="1515100" y="5516154"/>
                <a:ext cx="1324077" cy="359591"/>
              </a:xfrm>
              <a:prstGeom prst="rect">
                <a:avLst/>
              </a:prstGeom>
              <a:noFill/>
              <a:ln w="3175">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66" name="Group 65">
                <a:extLst>
                  <a:ext uri="{FF2B5EF4-FFF2-40B4-BE49-F238E27FC236}">
                    <a16:creationId xmlns:a16="http://schemas.microsoft.com/office/drawing/2014/main" id="{AAC4ACF7-3516-42B7-B067-47A073227C72}"/>
                  </a:ext>
                </a:extLst>
              </p:cNvPr>
              <p:cNvGrpSpPr/>
              <p:nvPr/>
            </p:nvGrpSpPr>
            <p:grpSpPr>
              <a:xfrm>
                <a:off x="1747552" y="5584029"/>
                <a:ext cx="859172" cy="223840"/>
                <a:chOff x="1871822" y="5616406"/>
                <a:chExt cx="610631" cy="159087"/>
              </a:xfrm>
            </p:grpSpPr>
            <p:grpSp>
              <p:nvGrpSpPr>
                <p:cNvPr id="67" name="Group 66">
                  <a:extLst>
                    <a:ext uri="{FF2B5EF4-FFF2-40B4-BE49-F238E27FC236}">
                      <a16:creationId xmlns:a16="http://schemas.microsoft.com/office/drawing/2014/main" id="{6F7B0072-9BFA-4087-9050-28CBAC70EAF3}"/>
                    </a:ext>
                  </a:extLst>
                </p:cNvPr>
                <p:cNvGrpSpPr/>
                <p:nvPr/>
              </p:nvGrpSpPr>
              <p:grpSpPr>
                <a:xfrm>
                  <a:off x="1871822" y="5616406"/>
                  <a:ext cx="159086" cy="159087"/>
                  <a:chOff x="1324575" y="5760204"/>
                  <a:chExt cx="305861" cy="305861"/>
                </a:xfrm>
              </p:grpSpPr>
              <p:sp>
                <p:nvSpPr>
                  <p:cNvPr id="74" name="Oval 73">
                    <a:extLst>
                      <a:ext uri="{FF2B5EF4-FFF2-40B4-BE49-F238E27FC236}">
                        <a16:creationId xmlns:a16="http://schemas.microsoft.com/office/drawing/2014/main" id="{C1EA925E-31A3-4663-BC56-DEEFBA227E09}"/>
                      </a:ext>
                    </a:extLst>
                  </p:cNvPr>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5" name="AutoShape 1">
                    <a:extLst>
                      <a:ext uri="{FF2B5EF4-FFF2-40B4-BE49-F238E27FC236}">
                        <a16:creationId xmlns:a16="http://schemas.microsoft.com/office/drawing/2014/main" id="{F1C57052-1EC6-4DBE-9995-ED53D757C55C}"/>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68" name="Group 67">
                  <a:extLst>
                    <a:ext uri="{FF2B5EF4-FFF2-40B4-BE49-F238E27FC236}">
                      <a16:creationId xmlns:a16="http://schemas.microsoft.com/office/drawing/2014/main" id="{2E8D1640-6741-4236-AE84-D43E7B50E8F5}"/>
                    </a:ext>
                  </a:extLst>
                </p:cNvPr>
                <p:cNvGrpSpPr/>
                <p:nvPr/>
              </p:nvGrpSpPr>
              <p:grpSpPr>
                <a:xfrm>
                  <a:off x="2097594" y="5616406"/>
                  <a:ext cx="159086" cy="159087"/>
                  <a:chOff x="1684215" y="5760204"/>
                  <a:chExt cx="305861" cy="305861"/>
                </a:xfrm>
              </p:grpSpPr>
              <p:sp>
                <p:nvSpPr>
                  <p:cNvPr id="72" name="Oval 71">
                    <a:extLst>
                      <a:ext uri="{FF2B5EF4-FFF2-40B4-BE49-F238E27FC236}">
                        <a16:creationId xmlns:a16="http://schemas.microsoft.com/office/drawing/2014/main" id="{0E5B25ED-C5A6-467D-B2B9-036C1A9FEEBE}"/>
                      </a:ext>
                    </a:extLst>
                  </p:cNvPr>
                  <p:cNvSpPr/>
                  <p:nvPr/>
                </p:nvSpPr>
                <p:spPr>
                  <a:xfrm>
                    <a:off x="168421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3" name="AutoShape 21">
                    <a:extLst>
                      <a:ext uri="{FF2B5EF4-FFF2-40B4-BE49-F238E27FC236}">
                        <a16:creationId xmlns:a16="http://schemas.microsoft.com/office/drawing/2014/main" id="{D4D74703-4D30-4F01-B2A6-153B2356605C}"/>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69" name="Group 68">
                  <a:extLst>
                    <a:ext uri="{FF2B5EF4-FFF2-40B4-BE49-F238E27FC236}">
                      <a16:creationId xmlns:a16="http://schemas.microsoft.com/office/drawing/2014/main" id="{C33252A0-757B-44FA-A076-74130163EC62}"/>
                    </a:ext>
                  </a:extLst>
                </p:cNvPr>
                <p:cNvGrpSpPr/>
                <p:nvPr/>
              </p:nvGrpSpPr>
              <p:grpSpPr>
                <a:xfrm>
                  <a:off x="2323367" y="5616406"/>
                  <a:ext cx="159086" cy="159087"/>
                  <a:chOff x="2177216" y="5760204"/>
                  <a:chExt cx="305861" cy="305861"/>
                </a:xfrm>
              </p:grpSpPr>
              <p:sp>
                <p:nvSpPr>
                  <p:cNvPr id="70" name="Oval 69">
                    <a:extLst>
                      <a:ext uri="{FF2B5EF4-FFF2-40B4-BE49-F238E27FC236}">
                        <a16:creationId xmlns:a16="http://schemas.microsoft.com/office/drawing/2014/main" id="{E6365AC3-0F76-4579-8001-591DDC00478F}"/>
                      </a:ext>
                    </a:extLst>
                  </p:cNvPr>
                  <p:cNvSpPr/>
                  <p:nvPr/>
                </p:nvSpPr>
                <p:spPr>
                  <a:xfrm>
                    <a:off x="2177216"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1" name="AutoShape 18">
                    <a:extLst>
                      <a:ext uri="{FF2B5EF4-FFF2-40B4-BE49-F238E27FC236}">
                        <a16:creationId xmlns:a16="http://schemas.microsoft.com/office/drawing/2014/main" id="{26DE1D7B-9843-463B-8491-E02DAF08056D}"/>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sp>
        <p:nvSpPr>
          <p:cNvPr id="5" name="Picture Placeholder 4">
            <a:extLst>
              <a:ext uri="{FF2B5EF4-FFF2-40B4-BE49-F238E27FC236}">
                <a16:creationId xmlns:a16="http://schemas.microsoft.com/office/drawing/2014/main" id="{D430B7D0-6102-476D-8FF7-481C1D67413A}"/>
              </a:ext>
            </a:extLst>
          </p:cNvPr>
          <p:cNvSpPr>
            <a:spLocks noGrp="1"/>
          </p:cNvSpPr>
          <p:nvPr>
            <p:ph type="pic" sz="quarter" idx="248"/>
          </p:nvPr>
        </p:nvSpPr>
        <p:spPr/>
      </p:sp>
      <p:sp>
        <p:nvSpPr>
          <p:cNvPr id="7" name="Picture Placeholder 6">
            <a:extLst>
              <a:ext uri="{FF2B5EF4-FFF2-40B4-BE49-F238E27FC236}">
                <a16:creationId xmlns:a16="http://schemas.microsoft.com/office/drawing/2014/main" id="{34409A1E-C9EC-4C19-ABA6-AD418FE37771}"/>
              </a:ext>
            </a:extLst>
          </p:cNvPr>
          <p:cNvSpPr>
            <a:spLocks noGrp="1"/>
          </p:cNvSpPr>
          <p:nvPr>
            <p:ph type="pic" sz="quarter" idx="249"/>
          </p:nvPr>
        </p:nvSpPr>
        <p:spPr/>
      </p:sp>
      <p:sp>
        <p:nvSpPr>
          <p:cNvPr id="9" name="Picture Placeholder 8">
            <a:extLst>
              <a:ext uri="{FF2B5EF4-FFF2-40B4-BE49-F238E27FC236}">
                <a16:creationId xmlns:a16="http://schemas.microsoft.com/office/drawing/2014/main" id="{68062403-F66E-47AB-8C85-C161470222D2}"/>
              </a:ext>
            </a:extLst>
          </p:cNvPr>
          <p:cNvSpPr>
            <a:spLocks noGrp="1"/>
          </p:cNvSpPr>
          <p:nvPr>
            <p:ph type="pic" sz="quarter" idx="250"/>
          </p:nvPr>
        </p:nvSpPr>
        <p:spPr/>
      </p:sp>
    </p:spTree>
    <p:extLst>
      <p:ext uri="{BB962C8B-B14F-4D97-AF65-F5344CB8AC3E}">
        <p14:creationId xmlns:p14="http://schemas.microsoft.com/office/powerpoint/2010/main" val="213134483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C27E6C1-BDD5-4A5E-97A2-F8B5C90F7632}"/>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Team</a:t>
            </a:r>
          </a:p>
        </p:txBody>
      </p:sp>
      <p:sp>
        <p:nvSpPr>
          <p:cNvPr id="3" name="Subtitle 2">
            <a:extLst>
              <a:ext uri="{FF2B5EF4-FFF2-40B4-BE49-F238E27FC236}">
                <a16:creationId xmlns:a16="http://schemas.microsoft.com/office/drawing/2014/main" id="{63912994-53A8-4C94-A4D2-0CC605A9E818}"/>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grpSp>
        <p:nvGrpSpPr>
          <p:cNvPr id="74" name="Group 73">
            <a:extLst>
              <a:ext uri="{FF2B5EF4-FFF2-40B4-BE49-F238E27FC236}">
                <a16:creationId xmlns:a16="http://schemas.microsoft.com/office/drawing/2014/main" id="{124873A6-8DEC-4186-8C9D-B015FF586805}"/>
              </a:ext>
            </a:extLst>
          </p:cNvPr>
          <p:cNvGrpSpPr/>
          <p:nvPr/>
        </p:nvGrpSpPr>
        <p:grpSpPr>
          <a:xfrm>
            <a:off x="4575454" y="4520261"/>
            <a:ext cx="3041093" cy="1217190"/>
            <a:chOff x="-3673195" y="5424106"/>
            <a:chExt cx="3041093" cy="1217190"/>
          </a:xfrm>
        </p:grpSpPr>
        <p:grpSp>
          <p:nvGrpSpPr>
            <p:cNvPr id="75" name="Group 74">
              <a:extLst>
                <a:ext uri="{FF2B5EF4-FFF2-40B4-BE49-F238E27FC236}">
                  <a16:creationId xmlns:a16="http://schemas.microsoft.com/office/drawing/2014/main" id="{36DD7A27-E4B4-4AB5-AFB8-81D96816DA6B}"/>
                </a:ext>
              </a:extLst>
            </p:cNvPr>
            <p:cNvGrpSpPr/>
            <p:nvPr/>
          </p:nvGrpSpPr>
          <p:grpSpPr>
            <a:xfrm>
              <a:off x="-3673195" y="5424106"/>
              <a:ext cx="3041093" cy="716750"/>
              <a:chOff x="1182564" y="4692480"/>
              <a:chExt cx="3041093" cy="716750"/>
            </a:xfrm>
          </p:grpSpPr>
          <p:sp>
            <p:nvSpPr>
              <p:cNvPr id="148" name="TextBox 147">
                <a:extLst>
                  <a:ext uri="{FF2B5EF4-FFF2-40B4-BE49-F238E27FC236}">
                    <a16:creationId xmlns:a16="http://schemas.microsoft.com/office/drawing/2014/main" id="{E5DCCD0B-F457-4737-ABD4-8E252D4A0E37}"/>
                  </a:ext>
                </a:extLst>
              </p:cNvPr>
              <p:cNvSpPr txBox="1"/>
              <p:nvPr/>
            </p:nvSpPr>
            <p:spPr>
              <a:xfrm>
                <a:off x="1824010" y="4692480"/>
                <a:ext cx="1758201" cy="323165"/>
              </a:xfrm>
              <a:prstGeom prst="rect">
                <a:avLst/>
              </a:prstGeom>
              <a:noFill/>
            </p:spPr>
            <p:txBody>
              <a:bodyPr wrap="square" rtlCol="0">
                <a:spAutoFit/>
              </a:bodyPr>
              <a:lstStyle/>
              <a:p>
                <a:pPr algn="ctr"/>
                <a:r>
                  <a:rPr lang="en-US" sz="1500" b="1" dirty="0">
                    <a:solidFill>
                      <a:sysClr val="windowText" lastClr="000000"/>
                    </a:solidFill>
                    <a:latin typeface="Roboto" panose="02000000000000000000" pitchFamily="2" charset="0"/>
                    <a:ea typeface="Roboto" panose="02000000000000000000" pitchFamily="2" charset="0"/>
                  </a:rPr>
                  <a:t>Dr. Jacky Chan</a:t>
                </a:r>
              </a:p>
            </p:txBody>
          </p:sp>
          <p:sp>
            <p:nvSpPr>
              <p:cNvPr id="149" name="Rectangle 9">
                <a:extLst>
                  <a:ext uri="{FF2B5EF4-FFF2-40B4-BE49-F238E27FC236}">
                    <a16:creationId xmlns:a16="http://schemas.microsoft.com/office/drawing/2014/main" id="{E1F1C98E-3531-4933-A2EC-1F5EC23F1E76}"/>
                  </a:ext>
                </a:extLst>
              </p:cNvPr>
              <p:cNvSpPr>
                <a:spLocks/>
              </p:cNvSpPr>
              <p:nvPr/>
            </p:nvSpPr>
            <p:spPr bwMode="auto">
              <a:xfrm>
                <a:off x="1182564" y="5015645"/>
                <a:ext cx="3041093" cy="393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ysClr val="windowText" lastClr="000000"/>
                    </a:solidFill>
                    <a:latin typeface="Lato" panose="020F0502020204030203" pitchFamily="34" charset="0"/>
                    <a:ea typeface="Lato" panose="020F0502020204030203" pitchFamily="34" charset="0"/>
                    <a:cs typeface="Lato" panose="020F0502020204030203" pitchFamily="34" charset="0"/>
                    <a:sym typeface="Montserrat-Regular" charset="0"/>
                  </a:rPr>
                  <a:t>lorem ipsum your </a:t>
                </a:r>
                <a:r>
                  <a:rPr lang="en-US" sz="1000" dirty="0" err="1">
                    <a:solidFill>
                      <a:sysClr val="windowText" lastClr="000000"/>
                    </a:solidFill>
                    <a:latin typeface="Lato" panose="020F0502020204030203" pitchFamily="34" charset="0"/>
                    <a:ea typeface="Lato" panose="020F0502020204030203" pitchFamily="34" charset="0"/>
                    <a:cs typeface="Lato" panose="020F0502020204030203" pitchFamily="34" charset="0"/>
                    <a:sym typeface="Montserrat-Regular" charset="0"/>
                  </a:rPr>
                  <a:t>mejurity</a:t>
                </a:r>
                <a:r>
                  <a:rPr lang="en-US" sz="1000" dirty="0">
                    <a:solidFill>
                      <a:sysClr val="windowText" lastClr="000000"/>
                    </a:solidFill>
                    <a:latin typeface="Lato" panose="020F0502020204030203" pitchFamily="34" charset="0"/>
                    <a:ea typeface="Lato" panose="020F0502020204030203" pitchFamily="34" charset="0"/>
                    <a:cs typeface="Lato" panose="020F0502020204030203" pitchFamily="34" charset="0"/>
                    <a:sym typeface="Montserrat-Regular" charset="0"/>
                  </a:rPr>
                  <a:t> to lorem to text dummy </a:t>
                </a:r>
              </a:p>
              <a:p>
                <a:pPr algn="ctr">
                  <a:lnSpc>
                    <a:spcPts val="1600"/>
                  </a:lnSpc>
                </a:pPr>
                <a:r>
                  <a:rPr lang="en-US" sz="1000" dirty="0">
                    <a:solidFill>
                      <a:sysClr val="windowText" lastClr="000000"/>
                    </a:solidFill>
                    <a:latin typeface="Lato" panose="020F0502020204030203" pitchFamily="34" charset="0"/>
                    <a:ea typeface="Lato" panose="020F0502020204030203" pitchFamily="34" charset="0"/>
                    <a:cs typeface="Lato" panose="020F0502020204030203" pitchFamily="34" charset="0"/>
                    <a:sym typeface="Montserrat-Regular" charset="0"/>
                  </a:rPr>
                  <a:t>heading of and lorem. </a:t>
                </a:r>
              </a:p>
            </p:txBody>
          </p:sp>
        </p:grpSp>
        <p:grpSp>
          <p:nvGrpSpPr>
            <p:cNvPr id="76" name="Group 75">
              <a:extLst>
                <a:ext uri="{FF2B5EF4-FFF2-40B4-BE49-F238E27FC236}">
                  <a16:creationId xmlns:a16="http://schemas.microsoft.com/office/drawing/2014/main" id="{82D95058-173C-41F6-8CB6-168723FC869D}"/>
                </a:ext>
              </a:extLst>
            </p:cNvPr>
            <p:cNvGrpSpPr/>
            <p:nvPr/>
          </p:nvGrpSpPr>
          <p:grpSpPr>
            <a:xfrm>
              <a:off x="-2698461" y="6344834"/>
              <a:ext cx="1091624" cy="296462"/>
              <a:chOff x="1515100" y="5516154"/>
              <a:chExt cx="1324077" cy="359591"/>
            </a:xfrm>
          </p:grpSpPr>
          <p:sp>
            <p:nvSpPr>
              <p:cNvPr id="77" name="Rectangle 76">
                <a:extLst>
                  <a:ext uri="{FF2B5EF4-FFF2-40B4-BE49-F238E27FC236}">
                    <a16:creationId xmlns:a16="http://schemas.microsoft.com/office/drawing/2014/main" id="{97781808-027E-48D3-8575-31AE9458D7BF}"/>
                  </a:ext>
                </a:extLst>
              </p:cNvPr>
              <p:cNvSpPr/>
              <p:nvPr/>
            </p:nvSpPr>
            <p:spPr>
              <a:xfrm>
                <a:off x="1515100" y="5516154"/>
                <a:ext cx="1324077" cy="359591"/>
              </a:xfrm>
              <a:prstGeom prst="rect">
                <a:avLst/>
              </a:prstGeom>
              <a:noFill/>
              <a:ln w="3175">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78" name="Group 77">
                <a:extLst>
                  <a:ext uri="{FF2B5EF4-FFF2-40B4-BE49-F238E27FC236}">
                    <a16:creationId xmlns:a16="http://schemas.microsoft.com/office/drawing/2014/main" id="{A1233493-0971-4BFF-A00A-2BBB91256789}"/>
                  </a:ext>
                </a:extLst>
              </p:cNvPr>
              <p:cNvGrpSpPr/>
              <p:nvPr/>
            </p:nvGrpSpPr>
            <p:grpSpPr>
              <a:xfrm>
                <a:off x="1747552" y="5584029"/>
                <a:ext cx="859172" cy="223840"/>
                <a:chOff x="1871822" y="5616406"/>
                <a:chExt cx="610631" cy="159087"/>
              </a:xfrm>
            </p:grpSpPr>
            <p:grpSp>
              <p:nvGrpSpPr>
                <p:cNvPr id="80" name="Group 79">
                  <a:extLst>
                    <a:ext uri="{FF2B5EF4-FFF2-40B4-BE49-F238E27FC236}">
                      <a16:creationId xmlns:a16="http://schemas.microsoft.com/office/drawing/2014/main" id="{2C41CC01-491E-4F6F-A2A9-CE97E89347BA}"/>
                    </a:ext>
                  </a:extLst>
                </p:cNvPr>
                <p:cNvGrpSpPr/>
                <p:nvPr/>
              </p:nvGrpSpPr>
              <p:grpSpPr>
                <a:xfrm>
                  <a:off x="1871822" y="5616406"/>
                  <a:ext cx="159086" cy="159087"/>
                  <a:chOff x="1324575" y="5760204"/>
                  <a:chExt cx="305861" cy="305861"/>
                </a:xfrm>
              </p:grpSpPr>
              <p:sp>
                <p:nvSpPr>
                  <p:cNvPr id="134" name="Oval 133">
                    <a:extLst>
                      <a:ext uri="{FF2B5EF4-FFF2-40B4-BE49-F238E27FC236}">
                        <a16:creationId xmlns:a16="http://schemas.microsoft.com/office/drawing/2014/main" id="{6D5699EF-4D5A-4E50-AFB6-204D2E0C2C50}"/>
                      </a:ext>
                    </a:extLst>
                  </p:cNvPr>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6" name="AutoShape 1">
                    <a:extLst>
                      <a:ext uri="{FF2B5EF4-FFF2-40B4-BE49-F238E27FC236}">
                        <a16:creationId xmlns:a16="http://schemas.microsoft.com/office/drawing/2014/main" id="{EA0CB50A-5EBF-4F09-B676-434F9A15AAD9}"/>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92" name="Group 91">
                  <a:extLst>
                    <a:ext uri="{FF2B5EF4-FFF2-40B4-BE49-F238E27FC236}">
                      <a16:creationId xmlns:a16="http://schemas.microsoft.com/office/drawing/2014/main" id="{3F8259EE-E6D9-4831-8D34-76E66167C32D}"/>
                    </a:ext>
                  </a:extLst>
                </p:cNvPr>
                <p:cNvGrpSpPr/>
                <p:nvPr/>
              </p:nvGrpSpPr>
              <p:grpSpPr>
                <a:xfrm>
                  <a:off x="2097594" y="5616406"/>
                  <a:ext cx="159086" cy="159087"/>
                  <a:chOff x="1684215" y="5760204"/>
                  <a:chExt cx="305861" cy="305861"/>
                </a:xfrm>
              </p:grpSpPr>
              <p:sp>
                <p:nvSpPr>
                  <p:cNvPr id="120" name="Oval 119">
                    <a:extLst>
                      <a:ext uri="{FF2B5EF4-FFF2-40B4-BE49-F238E27FC236}">
                        <a16:creationId xmlns:a16="http://schemas.microsoft.com/office/drawing/2014/main" id="{75753E93-2250-475C-9FAB-9466D5E45909}"/>
                      </a:ext>
                    </a:extLst>
                  </p:cNvPr>
                  <p:cNvSpPr/>
                  <p:nvPr/>
                </p:nvSpPr>
                <p:spPr>
                  <a:xfrm>
                    <a:off x="168421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2" name="AutoShape 21">
                    <a:extLst>
                      <a:ext uri="{FF2B5EF4-FFF2-40B4-BE49-F238E27FC236}">
                        <a16:creationId xmlns:a16="http://schemas.microsoft.com/office/drawing/2014/main" id="{977E8787-7FAC-4F93-B086-CD7D5C153B68}"/>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94" name="Group 93">
                  <a:extLst>
                    <a:ext uri="{FF2B5EF4-FFF2-40B4-BE49-F238E27FC236}">
                      <a16:creationId xmlns:a16="http://schemas.microsoft.com/office/drawing/2014/main" id="{1515C5FA-FF54-42D4-B96F-BCDA24A5CBD2}"/>
                    </a:ext>
                  </a:extLst>
                </p:cNvPr>
                <p:cNvGrpSpPr/>
                <p:nvPr/>
              </p:nvGrpSpPr>
              <p:grpSpPr>
                <a:xfrm>
                  <a:off x="2323367" y="5616406"/>
                  <a:ext cx="159086" cy="159087"/>
                  <a:chOff x="2177216" y="5760204"/>
                  <a:chExt cx="305861" cy="305861"/>
                </a:xfrm>
              </p:grpSpPr>
              <p:sp>
                <p:nvSpPr>
                  <p:cNvPr id="106" name="Oval 105">
                    <a:extLst>
                      <a:ext uri="{FF2B5EF4-FFF2-40B4-BE49-F238E27FC236}">
                        <a16:creationId xmlns:a16="http://schemas.microsoft.com/office/drawing/2014/main" id="{30DDF86B-C5BE-4863-A0A9-AF08E1D06067}"/>
                      </a:ext>
                    </a:extLst>
                  </p:cNvPr>
                  <p:cNvSpPr/>
                  <p:nvPr/>
                </p:nvSpPr>
                <p:spPr>
                  <a:xfrm>
                    <a:off x="2177216"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8" name="AutoShape 18">
                    <a:extLst>
                      <a:ext uri="{FF2B5EF4-FFF2-40B4-BE49-F238E27FC236}">
                        <a16:creationId xmlns:a16="http://schemas.microsoft.com/office/drawing/2014/main" id="{DB7DB201-B863-4776-9A3E-59D581E8CEC8}"/>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150" name="Group 149">
            <a:extLst>
              <a:ext uri="{FF2B5EF4-FFF2-40B4-BE49-F238E27FC236}">
                <a16:creationId xmlns:a16="http://schemas.microsoft.com/office/drawing/2014/main" id="{3A263D8D-D1E1-44F6-B781-2662B3705825}"/>
              </a:ext>
            </a:extLst>
          </p:cNvPr>
          <p:cNvGrpSpPr/>
          <p:nvPr/>
        </p:nvGrpSpPr>
        <p:grpSpPr>
          <a:xfrm>
            <a:off x="709534" y="4520261"/>
            <a:ext cx="3041093" cy="1217190"/>
            <a:chOff x="-7412358" y="5424106"/>
            <a:chExt cx="3041093" cy="1217190"/>
          </a:xfrm>
        </p:grpSpPr>
        <p:grpSp>
          <p:nvGrpSpPr>
            <p:cNvPr id="151" name="Group 150">
              <a:extLst>
                <a:ext uri="{FF2B5EF4-FFF2-40B4-BE49-F238E27FC236}">
                  <a16:creationId xmlns:a16="http://schemas.microsoft.com/office/drawing/2014/main" id="{2CFCA99F-C5A2-4598-94B5-5907FF9F018C}"/>
                </a:ext>
              </a:extLst>
            </p:cNvPr>
            <p:cNvGrpSpPr/>
            <p:nvPr/>
          </p:nvGrpSpPr>
          <p:grpSpPr>
            <a:xfrm>
              <a:off x="-7412358" y="5424106"/>
              <a:ext cx="3041093" cy="716750"/>
              <a:chOff x="1182564" y="4692480"/>
              <a:chExt cx="3041093" cy="716750"/>
            </a:xfrm>
          </p:grpSpPr>
          <p:sp>
            <p:nvSpPr>
              <p:cNvPr id="164" name="TextBox 163">
                <a:extLst>
                  <a:ext uri="{FF2B5EF4-FFF2-40B4-BE49-F238E27FC236}">
                    <a16:creationId xmlns:a16="http://schemas.microsoft.com/office/drawing/2014/main" id="{5E7DF441-D258-43A5-95DF-7DA93775DE73}"/>
                  </a:ext>
                </a:extLst>
              </p:cNvPr>
              <p:cNvSpPr txBox="1"/>
              <p:nvPr/>
            </p:nvSpPr>
            <p:spPr>
              <a:xfrm>
                <a:off x="1824010" y="4692480"/>
                <a:ext cx="1758201" cy="323165"/>
              </a:xfrm>
              <a:prstGeom prst="rect">
                <a:avLst/>
              </a:prstGeom>
              <a:noFill/>
            </p:spPr>
            <p:txBody>
              <a:bodyPr wrap="square" rtlCol="0">
                <a:spAutoFit/>
              </a:bodyPr>
              <a:lstStyle/>
              <a:p>
                <a:pPr algn="ctr"/>
                <a:r>
                  <a:rPr lang="en-US" sz="1500" b="1" dirty="0">
                    <a:latin typeface="Roboto" panose="02000000000000000000" pitchFamily="2" charset="0"/>
                    <a:ea typeface="Roboto" panose="02000000000000000000" pitchFamily="2" charset="0"/>
                  </a:rPr>
                  <a:t>Dr. Jacky Chan</a:t>
                </a:r>
              </a:p>
            </p:txBody>
          </p:sp>
          <p:sp>
            <p:nvSpPr>
              <p:cNvPr id="165" name="Rectangle 9">
                <a:extLst>
                  <a:ext uri="{FF2B5EF4-FFF2-40B4-BE49-F238E27FC236}">
                    <a16:creationId xmlns:a16="http://schemas.microsoft.com/office/drawing/2014/main" id="{009039CA-65F0-475A-B232-EA6EC2B4D3D3}"/>
                  </a:ext>
                </a:extLst>
              </p:cNvPr>
              <p:cNvSpPr>
                <a:spLocks/>
              </p:cNvSpPr>
              <p:nvPr/>
            </p:nvSpPr>
            <p:spPr bwMode="auto">
              <a:xfrm>
                <a:off x="1182564" y="5015645"/>
                <a:ext cx="3041093" cy="393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lorem ipsum your </a:t>
                </a:r>
                <a:r>
                  <a:rPr lang="en-US" sz="1000" dirty="0" err="1">
                    <a:latin typeface="Lato" panose="020F0502020204030203" pitchFamily="34" charset="0"/>
                    <a:ea typeface="Lato" panose="020F0502020204030203" pitchFamily="34" charset="0"/>
                    <a:cs typeface="Lato" panose="020F0502020204030203" pitchFamily="34" charset="0"/>
                    <a:sym typeface="Montserrat-Regular" charset="0"/>
                  </a:rPr>
                  <a:t>mejurity</a:t>
                </a: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 to lorem to text dummy </a:t>
                </a:r>
              </a:p>
              <a:p>
                <a:pPr algn="ctr">
                  <a:lnSpc>
                    <a:spcPts val="16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heading of and lorem. </a:t>
                </a:r>
              </a:p>
            </p:txBody>
          </p:sp>
        </p:grpSp>
        <p:grpSp>
          <p:nvGrpSpPr>
            <p:cNvPr id="152" name="Group 151">
              <a:extLst>
                <a:ext uri="{FF2B5EF4-FFF2-40B4-BE49-F238E27FC236}">
                  <a16:creationId xmlns:a16="http://schemas.microsoft.com/office/drawing/2014/main" id="{86A3C759-AA5F-4CB6-AB5F-601A1E790468}"/>
                </a:ext>
              </a:extLst>
            </p:cNvPr>
            <p:cNvGrpSpPr/>
            <p:nvPr/>
          </p:nvGrpSpPr>
          <p:grpSpPr>
            <a:xfrm>
              <a:off x="-6437624" y="6344834"/>
              <a:ext cx="1091624" cy="296462"/>
              <a:chOff x="1515100" y="5516154"/>
              <a:chExt cx="1324077" cy="359591"/>
            </a:xfrm>
          </p:grpSpPr>
          <p:sp>
            <p:nvSpPr>
              <p:cNvPr id="153" name="Rectangle 152">
                <a:extLst>
                  <a:ext uri="{FF2B5EF4-FFF2-40B4-BE49-F238E27FC236}">
                    <a16:creationId xmlns:a16="http://schemas.microsoft.com/office/drawing/2014/main" id="{6EC1E45D-2E7C-4337-8D2C-EED4D2DCB018}"/>
                  </a:ext>
                </a:extLst>
              </p:cNvPr>
              <p:cNvSpPr/>
              <p:nvPr/>
            </p:nvSpPr>
            <p:spPr>
              <a:xfrm>
                <a:off x="1515100" y="5516154"/>
                <a:ext cx="1324077" cy="359591"/>
              </a:xfrm>
              <a:prstGeom prst="rect">
                <a:avLst/>
              </a:prstGeom>
              <a:noFill/>
              <a:ln w="3175">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54" name="Group 153">
                <a:extLst>
                  <a:ext uri="{FF2B5EF4-FFF2-40B4-BE49-F238E27FC236}">
                    <a16:creationId xmlns:a16="http://schemas.microsoft.com/office/drawing/2014/main" id="{4A35DC79-0BEE-4F52-B00D-D743DCA4A872}"/>
                  </a:ext>
                </a:extLst>
              </p:cNvPr>
              <p:cNvGrpSpPr/>
              <p:nvPr/>
            </p:nvGrpSpPr>
            <p:grpSpPr>
              <a:xfrm>
                <a:off x="1747552" y="5584029"/>
                <a:ext cx="859172" cy="223840"/>
                <a:chOff x="1871822" y="5616406"/>
                <a:chExt cx="610631" cy="159087"/>
              </a:xfrm>
            </p:grpSpPr>
            <p:grpSp>
              <p:nvGrpSpPr>
                <p:cNvPr id="155" name="Group 154">
                  <a:extLst>
                    <a:ext uri="{FF2B5EF4-FFF2-40B4-BE49-F238E27FC236}">
                      <a16:creationId xmlns:a16="http://schemas.microsoft.com/office/drawing/2014/main" id="{F93E82D9-DED7-4806-841D-C839C566C3E4}"/>
                    </a:ext>
                  </a:extLst>
                </p:cNvPr>
                <p:cNvGrpSpPr/>
                <p:nvPr/>
              </p:nvGrpSpPr>
              <p:grpSpPr>
                <a:xfrm>
                  <a:off x="1871822" y="5616406"/>
                  <a:ext cx="159086" cy="159087"/>
                  <a:chOff x="1324575" y="5760204"/>
                  <a:chExt cx="305861" cy="305861"/>
                </a:xfrm>
              </p:grpSpPr>
              <p:sp>
                <p:nvSpPr>
                  <p:cNvPr id="162" name="Oval 161">
                    <a:extLst>
                      <a:ext uri="{FF2B5EF4-FFF2-40B4-BE49-F238E27FC236}">
                        <a16:creationId xmlns:a16="http://schemas.microsoft.com/office/drawing/2014/main" id="{35778982-7CE0-4DC2-A9B9-7146ECBCC048}"/>
                      </a:ext>
                    </a:extLst>
                  </p:cNvPr>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63" name="AutoShape 1">
                    <a:extLst>
                      <a:ext uri="{FF2B5EF4-FFF2-40B4-BE49-F238E27FC236}">
                        <a16:creationId xmlns:a16="http://schemas.microsoft.com/office/drawing/2014/main" id="{513D40EC-4C0A-40CD-BDE5-CFF56C987080}"/>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56" name="Group 155">
                  <a:extLst>
                    <a:ext uri="{FF2B5EF4-FFF2-40B4-BE49-F238E27FC236}">
                      <a16:creationId xmlns:a16="http://schemas.microsoft.com/office/drawing/2014/main" id="{CBB9F6A7-19D8-48CF-A885-F199443C0A93}"/>
                    </a:ext>
                  </a:extLst>
                </p:cNvPr>
                <p:cNvGrpSpPr/>
                <p:nvPr/>
              </p:nvGrpSpPr>
              <p:grpSpPr>
                <a:xfrm>
                  <a:off x="2097594" y="5616406"/>
                  <a:ext cx="159086" cy="159087"/>
                  <a:chOff x="1684215" y="5760204"/>
                  <a:chExt cx="305861" cy="305861"/>
                </a:xfrm>
              </p:grpSpPr>
              <p:sp>
                <p:nvSpPr>
                  <p:cNvPr id="160" name="Oval 159">
                    <a:extLst>
                      <a:ext uri="{FF2B5EF4-FFF2-40B4-BE49-F238E27FC236}">
                        <a16:creationId xmlns:a16="http://schemas.microsoft.com/office/drawing/2014/main" id="{A826CC3B-CC54-419C-A85D-53A8D05A5F51}"/>
                      </a:ext>
                    </a:extLst>
                  </p:cNvPr>
                  <p:cNvSpPr/>
                  <p:nvPr/>
                </p:nvSpPr>
                <p:spPr>
                  <a:xfrm>
                    <a:off x="168421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61" name="AutoShape 21">
                    <a:extLst>
                      <a:ext uri="{FF2B5EF4-FFF2-40B4-BE49-F238E27FC236}">
                        <a16:creationId xmlns:a16="http://schemas.microsoft.com/office/drawing/2014/main" id="{A962AB6B-758B-4B99-83FC-F4C3F86C5F59}"/>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57" name="Group 156">
                  <a:extLst>
                    <a:ext uri="{FF2B5EF4-FFF2-40B4-BE49-F238E27FC236}">
                      <a16:creationId xmlns:a16="http://schemas.microsoft.com/office/drawing/2014/main" id="{88B00A8E-722C-4A3E-99B8-D75755264351}"/>
                    </a:ext>
                  </a:extLst>
                </p:cNvPr>
                <p:cNvGrpSpPr/>
                <p:nvPr/>
              </p:nvGrpSpPr>
              <p:grpSpPr>
                <a:xfrm>
                  <a:off x="2323367" y="5616406"/>
                  <a:ext cx="159086" cy="159087"/>
                  <a:chOff x="2177216" y="5760204"/>
                  <a:chExt cx="305861" cy="305861"/>
                </a:xfrm>
              </p:grpSpPr>
              <p:sp>
                <p:nvSpPr>
                  <p:cNvPr id="158" name="Oval 157">
                    <a:extLst>
                      <a:ext uri="{FF2B5EF4-FFF2-40B4-BE49-F238E27FC236}">
                        <a16:creationId xmlns:a16="http://schemas.microsoft.com/office/drawing/2014/main" id="{73EDDB6B-20E1-46B9-A052-E01166A33AAB}"/>
                      </a:ext>
                    </a:extLst>
                  </p:cNvPr>
                  <p:cNvSpPr/>
                  <p:nvPr/>
                </p:nvSpPr>
                <p:spPr>
                  <a:xfrm>
                    <a:off x="2177216"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59" name="AutoShape 18">
                    <a:extLst>
                      <a:ext uri="{FF2B5EF4-FFF2-40B4-BE49-F238E27FC236}">
                        <a16:creationId xmlns:a16="http://schemas.microsoft.com/office/drawing/2014/main" id="{CEEFC931-1618-4285-967E-2F4CF6A5B00F}"/>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166" name="Group 165">
            <a:extLst>
              <a:ext uri="{FF2B5EF4-FFF2-40B4-BE49-F238E27FC236}">
                <a16:creationId xmlns:a16="http://schemas.microsoft.com/office/drawing/2014/main" id="{790CCA2A-A101-4576-895E-02831279D31F}"/>
              </a:ext>
            </a:extLst>
          </p:cNvPr>
          <p:cNvGrpSpPr/>
          <p:nvPr/>
        </p:nvGrpSpPr>
        <p:grpSpPr>
          <a:xfrm>
            <a:off x="8441373" y="4520261"/>
            <a:ext cx="3041093" cy="1217190"/>
            <a:chOff x="65967" y="5424106"/>
            <a:chExt cx="3041093" cy="1217190"/>
          </a:xfrm>
        </p:grpSpPr>
        <p:grpSp>
          <p:nvGrpSpPr>
            <p:cNvPr id="167" name="Group 166">
              <a:extLst>
                <a:ext uri="{FF2B5EF4-FFF2-40B4-BE49-F238E27FC236}">
                  <a16:creationId xmlns:a16="http://schemas.microsoft.com/office/drawing/2014/main" id="{BE28C7EB-ACAD-477D-AD9A-39DCAC56E8CB}"/>
                </a:ext>
              </a:extLst>
            </p:cNvPr>
            <p:cNvGrpSpPr/>
            <p:nvPr/>
          </p:nvGrpSpPr>
          <p:grpSpPr>
            <a:xfrm>
              <a:off x="65967" y="5424106"/>
              <a:ext cx="3041093" cy="716750"/>
              <a:chOff x="1182564" y="4692480"/>
              <a:chExt cx="3041093" cy="716750"/>
            </a:xfrm>
          </p:grpSpPr>
          <p:sp>
            <p:nvSpPr>
              <p:cNvPr id="180" name="TextBox 179">
                <a:extLst>
                  <a:ext uri="{FF2B5EF4-FFF2-40B4-BE49-F238E27FC236}">
                    <a16:creationId xmlns:a16="http://schemas.microsoft.com/office/drawing/2014/main" id="{B4803295-B4AF-4A7E-88BC-0C021579F61A}"/>
                  </a:ext>
                </a:extLst>
              </p:cNvPr>
              <p:cNvSpPr txBox="1"/>
              <p:nvPr/>
            </p:nvSpPr>
            <p:spPr>
              <a:xfrm>
                <a:off x="1824010" y="4692480"/>
                <a:ext cx="1758201" cy="323165"/>
              </a:xfrm>
              <a:prstGeom prst="rect">
                <a:avLst/>
              </a:prstGeom>
              <a:noFill/>
            </p:spPr>
            <p:txBody>
              <a:bodyPr wrap="square" rtlCol="0">
                <a:spAutoFit/>
              </a:bodyPr>
              <a:lstStyle/>
              <a:p>
                <a:pPr algn="ctr"/>
                <a:r>
                  <a:rPr lang="en-US" sz="1500" b="1" dirty="0">
                    <a:latin typeface="Roboto" panose="02000000000000000000" pitchFamily="2" charset="0"/>
                    <a:ea typeface="Roboto" panose="02000000000000000000" pitchFamily="2" charset="0"/>
                  </a:rPr>
                  <a:t>Dr. Jacky Chan</a:t>
                </a:r>
              </a:p>
            </p:txBody>
          </p:sp>
          <p:sp>
            <p:nvSpPr>
              <p:cNvPr id="181" name="Rectangle 9">
                <a:extLst>
                  <a:ext uri="{FF2B5EF4-FFF2-40B4-BE49-F238E27FC236}">
                    <a16:creationId xmlns:a16="http://schemas.microsoft.com/office/drawing/2014/main" id="{1D0FB94C-8314-4F97-BF42-B989A25F3915}"/>
                  </a:ext>
                </a:extLst>
              </p:cNvPr>
              <p:cNvSpPr>
                <a:spLocks/>
              </p:cNvSpPr>
              <p:nvPr/>
            </p:nvSpPr>
            <p:spPr bwMode="auto">
              <a:xfrm>
                <a:off x="1182564" y="5015645"/>
                <a:ext cx="3041093" cy="393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lorem ipsum your </a:t>
                </a:r>
                <a:r>
                  <a:rPr lang="en-US" sz="1000" dirty="0" err="1">
                    <a:latin typeface="Lato" panose="020F0502020204030203" pitchFamily="34" charset="0"/>
                    <a:ea typeface="Lato" panose="020F0502020204030203" pitchFamily="34" charset="0"/>
                    <a:cs typeface="Lato" panose="020F0502020204030203" pitchFamily="34" charset="0"/>
                    <a:sym typeface="Montserrat-Regular" charset="0"/>
                  </a:rPr>
                  <a:t>mejurity</a:t>
                </a: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 to lorem to text dummy </a:t>
                </a:r>
              </a:p>
              <a:p>
                <a:pPr algn="ctr">
                  <a:lnSpc>
                    <a:spcPts val="16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heading of and lorem. </a:t>
                </a:r>
              </a:p>
            </p:txBody>
          </p:sp>
        </p:grpSp>
        <p:grpSp>
          <p:nvGrpSpPr>
            <p:cNvPr id="168" name="Group 167">
              <a:extLst>
                <a:ext uri="{FF2B5EF4-FFF2-40B4-BE49-F238E27FC236}">
                  <a16:creationId xmlns:a16="http://schemas.microsoft.com/office/drawing/2014/main" id="{43857417-FCE8-47FD-9E7E-F2B1C8F6DE5C}"/>
                </a:ext>
              </a:extLst>
            </p:cNvPr>
            <p:cNvGrpSpPr/>
            <p:nvPr/>
          </p:nvGrpSpPr>
          <p:grpSpPr>
            <a:xfrm>
              <a:off x="1040701" y="6344834"/>
              <a:ext cx="1091624" cy="296462"/>
              <a:chOff x="1515100" y="5516154"/>
              <a:chExt cx="1324077" cy="359591"/>
            </a:xfrm>
          </p:grpSpPr>
          <p:sp>
            <p:nvSpPr>
              <p:cNvPr id="169" name="Rectangle 168">
                <a:extLst>
                  <a:ext uri="{FF2B5EF4-FFF2-40B4-BE49-F238E27FC236}">
                    <a16:creationId xmlns:a16="http://schemas.microsoft.com/office/drawing/2014/main" id="{C6A9BA2E-907E-4D84-A4AC-008DD1E75606}"/>
                  </a:ext>
                </a:extLst>
              </p:cNvPr>
              <p:cNvSpPr/>
              <p:nvPr/>
            </p:nvSpPr>
            <p:spPr>
              <a:xfrm>
                <a:off x="1515100" y="5516154"/>
                <a:ext cx="1324077" cy="359591"/>
              </a:xfrm>
              <a:prstGeom prst="rect">
                <a:avLst/>
              </a:prstGeom>
              <a:noFill/>
              <a:ln w="3175">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70" name="Group 169">
                <a:extLst>
                  <a:ext uri="{FF2B5EF4-FFF2-40B4-BE49-F238E27FC236}">
                    <a16:creationId xmlns:a16="http://schemas.microsoft.com/office/drawing/2014/main" id="{0CFA7037-51A4-4ED0-BCF9-3146E5781C7E}"/>
                  </a:ext>
                </a:extLst>
              </p:cNvPr>
              <p:cNvGrpSpPr/>
              <p:nvPr/>
            </p:nvGrpSpPr>
            <p:grpSpPr>
              <a:xfrm>
                <a:off x="1747552" y="5584029"/>
                <a:ext cx="859172" cy="223840"/>
                <a:chOff x="1871822" y="5616406"/>
                <a:chExt cx="610631" cy="159087"/>
              </a:xfrm>
            </p:grpSpPr>
            <p:grpSp>
              <p:nvGrpSpPr>
                <p:cNvPr id="171" name="Group 170">
                  <a:extLst>
                    <a:ext uri="{FF2B5EF4-FFF2-40B4-BE49-F238E27FC236}">
                      <a16:creationId xmlns:a16="http://schemas.microsoft.com/office/drawing/2014/main" id="{BBACCB96-7EB6-4995-ABE7-25E90FA8DDFF}"/>
                    </a:ext>
                  </a:extLst>
                </p:cNvPr>
                <p:cNvGrpSpPr/>
                <p:nvPr/>
              </p:nvGrpSpPr>
              <p:grpSpPr>
                <a:xfrm>
                  <a:off x="1871822" y="5616406"/>
                  <a:ext cx="159086" cy="159087"/>
                  <a:chOff x="1324575" y="5760204"/>
                  <a:chExt cx="305861" cy="305861"/>
                </a:xfrm>
              </p:grpSpPr>
              <p:sp>
                <p:nvSpPr>
                  <p:cNvPr id="178" name="Oval 177">
                    <a:extLst>
                      <a:ext uri="{FF2B5EF4-FFF2-40B4-BE49-F238E27FC236}">
                        <a16:creationId xmlns:a16="http://schemas.microsoft.com/office/drawing/2014/main" id="{3A91EC88-A67D-409A-AA73-78867BD39557}"/>
                      </a:ext>
                    </a:extLst>
                  </p:cNvPr>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79" name="AutoShape 1">
                    <a:extLst>
                      <a:ext uri="{FF2B5EF4-FFF2-40B4-BE49-F238E27FC236}">
                        <a16:creationId xmlns:a16="http://schemas.microsoft.com/office/drawing/2014/main" id="{3E990BDE-F7BD-4DA3-84A8-1A92471D7095}"/>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72" name="Group 171">
                  <a:extLst>
                    <a:ext uri="{FF2B5EF4-FFF2-40B4-BE49-F238E27FC236}">
                      <a16:creationId xmlns:a16="http://schemas.microsoft.com/office/drawing/2014/main" id="{30FDC713-D06F-4A83-8FD3-6F3749F21D48}"/>
                    </a:ext>
                  </a:extLst>
                </p:cNvPr>
                <p:cNvGrpSpPr/>
                <p:nvPr/>
              </p:nvGrpSpPr>
              <p:grpSpPr>
                <a:xfrm>
                  <a:off x="2097594" y="5616406"/>
                  <a:ext cx="159086" cy="159087"/>
                  <a:chOff x="1684215" y="5760204"/>
                  <a:chExt cx="305861" cy="305861"/>
                </a:xfrm>
              </p:grpSpPr>
              <p:sp>
                <p:nvSpPr>
                  <p:cNvPr id="176" name="Oval 175">
                    <a:extLst>
                      <a:ext uri="{FF2B5EF4-FFF2-40B4-BE49-F238E27FC236}">
                        <a16:creationId xmlns:a16="http://schemas.microsoft.com/office/drawing/2014/main" id="{A2F2BFA7-3226-4170-9D36-477D91D7A7BF}"/>
                      </a:ext>
                    </a:extLst>
                  </p:cNvPr>
                  <p:cNvSpPr/>
                  <p:nvPr/>
                </p:nvSpPr>
                <p:spPr>
                  <a:xfrm>
                    <a:off x="168421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77" name="AutoShape 21">
                    <a:extLst>
                      <a:ext uri="{FF2B5EF4-FFF2-40B4-BE49-F238E27FC236}">
                        <a16:creationId xmlns:a16="http://schemas.microsoft.com/office/drawing/2014/main" id="{CE149F52-8AB1-4CA2-A5C4-0F3989613E91}"/>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73" name="Group 172">
                  <a:extLst>
                    <a:ext uri="{FF2B5EF4-FFF2-40B4-BE49-F238E27FC236}">
                      <a16:creationId xmlns:a16="http://schemas.microsoft.com/office/drawing/2014/main" id="{C825C7C9-AF1E-47F2-8E78-139419146F89}"/>
                    </a:ext>
                  </a:extLst>
                </p:cNvPr>
                <p:cNvGrpSpPr/>
                <p:nvPr/>
              </p:nvGrpSpPr>
              <p:grpSpPr>
                <a:xfrm>
                  <a:off x="2323367" y="5616406"/>
                  <a:ext cx="159086" cy="159087"/>
                  <a:chOff x="2177216" y="5760204"/>
                  <a:chExt cx="305861" cy="305861"/>
                </a:xfrm>
              </p:grpSpPr>
              <p:sp>
                <p:nvSpPr>
                  <p:cNvPr id="174" name="Oval 173">
                    <a:extLst>
                      <a:ext uri="{FF2B5EF4-FFF2-40B4-BE49-F238E27FC236}">
                        <a16:creationId xmlns:a16="http://schemas.microsoft.com/office/drawing/2014/main" id="{29CEF8EC-0055-4D47-A6EA-3378D6E47509}"/>
                      </a:ext>
                    </a:extLst>
                  </p:cNvPr>
                  <p:cNvSpPr/>
                  <p:nvPr/>
                </p:nvSpPr>
                <p:spPr>
                  <a:xfrm>
                    <a:off x="2177216"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75" name="AutoShape 18">
                    <a:extLst>
                      <a:ext uri="{FF2B5EF4-FFF2-40B4-BE49-F238E27FC236}">
                        <a16:creationId xmlns:a16="http://schemas.microsoft.com/office/drawing/2014/main" id="{CDBC7DD9-50BF-4525-8F1B-82ED80720FA9}"/>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sp>
        <p:nvSpPr>
          <p:cNvPr id="5" name="Picture Placeholder 4">
            <a:extLst>
              <a:ext uri="{FF2B5EF4-FFF2-40B4-BE49-F238E27FC236}">
                <a16:creationId xmlns:a16="http://schemas.microsoft.com/office/drawing/2014/main" id="{A5801522-78A3-4509-BE2D-EEE1476DCC83}"/>
              </a:ext>
            </a:extLst>
          </p:cNvPr>
          <p:cNvSpPr>
            <a:spLocks noGrp="1"/>
          </p:cNvSpPr>
          <p:nvPr>
            <p:ph type="pic" sz="quarter" idx="248"/>
          </p:nvPr>
        </p:nvSpPr>
        <p:spPr/>
      </p:sp>
      <p:sp>
        <p:nvSpPr>
          <p:cNvPr id="7" name="Picture Placeholder 6">
            <a:extLst>
              <a:ext uri="{FF2B5EF4-FFF2-40B4-BE49-F238E27FC236}">
                <a16:creationId xmlns:a16="http://schemas.microsoft.com/office/drawing/2014/main" id="{36BA1B8A-70CC-486B-B070-37414EFDC4F9}"/>
              </a:ext>
            </a:extLst>
          </p:cNvPr>
          <p:cNvSpPr>
            <a:spLocks noGrp="1"/>
          </p:cNvSpPr>
          <p:nvPr>
            <p:ph type="pic" sz="quarter" idx="249"/>
          </p:nvPr>
        </p:nvSpPr>
        <p:spPr/>
      </p:sp>
      <p:sp>
        <p:nvSpPr>
          <p:cNvPr id="9" name="Picture Placeholder 8">
            <a:extLst>
              <a:ext uri="{FF2B5EF4-FFF2-40B4-BE49-F238E27FC236}">
                <a16:creationId xmlns:a16="http://schemas.microsoft.com/office/drawing/2014/main" id="{030CF2D7-506C-4A75-85E9-5AAA51C7DF0D}"/>
              </a:ext>
            </a:extLst>
          </p:cNvPr>
          <p:cNvSpPr>
            <a:spLocks noGrp="1"/>
          </p:cNvSpPr>
          <p:nvPr>
            <p:ph type="pic" sz="quarter" idx="250"/>
          </p:nvPr>
        </p:nvSpPr>
        <p:spPr/>
      </p:sp>
    </p:spTree>
    <p:extLst>
      <p:ext uri="{BB962C8B-B14F-4D97-AF65-F5344CB8AC3E}">
        <p14:creationId xmlns:p14="http://schemas.microsoft.com/office/powerpoint/2010/main" val="24491930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838199" y="481013"/>
            <a:ext cx="10515600" cy="679450"/>
          </a:xfrm>
        </p:spPr>
        <p:txBody>
          <a:bodyPr/>
          <a:lstStyle/>
          <a:p>
            <a:r>
              <a:rPr lang="en-US" b="1" dirty="0">
                <a:latin typeface="Roboto Slab" pitchFamily="2" charset="0"/>
                <a:ea typeface="Roboto Slab" pitchFamily="2" charset="0"/>
              </a:rPr>
              <a:t>Our </a:t>
            </a:r>
            <a:r>
              <a:rPr lang="en-US" b="1" dirty="0" err="1">
                <a:latin typeface="Roboto Slab" pitchFamily="2" charset="0"/>
                <a:ea typeface="Roboto Slab" pitchFamily="2" charset="0"/>
              </a:rPr>
              <a:t>Portfolilo</a:t>
            </a:r>
            <a:endParaRPr lang="en-US" dirty="0">
              <a:latin typeface="Roboto Slab" pitchFamily="2" charset="0"/>
              <a:ea typeface="Roboto Slab" pitchFamily="2" charset="0"/>
            </a:endParaRPr>
          </a:p>
        </p:txBody>
      </p:sp>
      <p:sp>
        <p:nvSpPr>
          <p:cNvPr id="4" name="Subtitle 3"/>
          <p:cNvSpPr>
            <a:spLocks noGrp="1"/>
          </p:cNvSpPr>
          <p:nvPr>
            <p:ph type="subTitle" idx="4294967295"/>
          </p:nvPr>
        </p:nvSpPr>
        <p:spPr>
          <a:xfrm>
            <a:off x="838199"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5" name="Picture Placeholder 4">
            <a:extLst>
              <a:ext uri="{FF2B5EF4-FFF2-40B4-BE49-F238E27FC236}">
                <a16:creationId xmlns:a16="http://schemas.microsoft.com/office/drawing/2014/main" id="{B971D8BE-340C-4E0E-BBAC-A67CD7F45EFB}"/>
              </a:ext>
            </a:extLst>
          </p:cNvPr>
          <p:cNvSpPr>
            <a:spLocks noGrp="1"/>
          </p:cNvSpPr>
          <p:nvPr>
            <p:ph type="pic" sz="quarter" idx="251"/>
          </p:nvPr>
        </p:nvSpPr>
        <p:spPr/>
      </p:sp>
      <p:sp>
        <p:nvSpPr>
          <p:cNvPr id="7" name="Picture Placeholder 6">
            <a:extLst>
              <a:ext uri="{FF2B5EF4-FFF2-40B4-BE49-F238E27FC236}">
                <a16:creationId xmlns:a16="http://schemas.microsoft.com/office/drawing/2014/main" id="{4E26E42F-8CC5-45AA-ADB7-825C786B9571}"/>
              </a:ext>
            </a:extLst>
          </p:cNvPr>
          <p:cNvSpPr>
            <a:spLocks noGrp="1"/>
          </p:cNvSpPr>
          <p:nvPr>
            <p:ph type="pic" sz="quarter" idx="252"/>
          </p:nvPr>
        </p:nvSpPr>
        <p:spPr/>
      </p:sp>
      <p:sp>
        <p:nvSpPr>
          <p:cNvPr id="9" name="Picture Placeholder 8">
            <a:extLst>
              <a:ext uri="{FF2B5EF4-FFF2-40B4-BE49-F238E27FC236}">
                <a16:creationId xmlns:a16="http://schemas.microsoft.com/office/drawing/2014/main" id="{FD8A5D52-95E8-437F-BA96-416E69DDD0AE}"/>
              </a:ext>
            </a:extLst>
          </p:cNvPr>
          <p:cNvSpPr>
            <a:spLocks noGrp="1"/>
          </p:cNvSpPr>
          <p:nvPr>
            <p:ph type="pic" sz="quarter" idx="253"/>
          </p:nvPr>
        </p:nvSpPr>
        <p:spPr/>
      </p:sp>
      <p:sp>
        <p:nvSpPr>
          <p:cNvPr id="11" name="Picture Placeholder 10">
            <a:extLst>
              <a:ext uri="{FF2B5EF4-FFF2-40B4-BE49-F238E27FC236}">
                <a16:creationId xmlns:a16="http://schemas.microsoft.com/office/drawing/2014/main" id="{9DEE58B9-83B0-4511-945B-D5DFDCEFC714}"/>
              </a:ext>
            </a:extLst>
          </p:cNvPr>
          <p:cNvSpPr>
            <a:spLocks noGrp="1"/>
          </p:cNvSpPr>
          <p:nvPr>
            <p:ph type="pic" sz="quarter" idx="248"/>
          </p:nvPr>
        </p:nvSpPr>
        <p:spPr/>
      </p:sp>
      <p:sp>
        <p:nvSpPr>
          <p:cNvPr id="13" name="Picture Placeholder 12">
            <a:extLst>
              <a:ext uri="{FF2B5EF4-FFF2-40B4-BE49-F238E27FC236}">
                <a16:creationId xmlns:a16="http://schemas.microsoft.com/office/drawing/2014/main" id="{D1183995-6BD4-46F0-99CA-A141B0F4458D}"/>
              </a:ext>
            </a:extLst>
          </p:cNvPr>
          <p:cNvSpPr>
            <a:spLocks noGrp="1"/>
          </p:cNvSpPr>
          <p:nvPr>
            <p:ph type="pic" sz="quarter" idx="249"/>
          </p:nvPr>
        </p:nvSpPr>
        <p:spPr/>
      </p:sp>
      <p:sp>
        <p:nvSpPr>
          <p:cNvPr id="15" name="Picture Placeholder 14">
            <a:extLst>
              <a:ext uri="{FF2B5EF4-FFF2-40B4-BE49-F238E27FC236}">
                <a16:creationId xmlns:a16="http://schemas.microsoft.com/office/drawing/2014/main" id="{C1658816-4259-4E4F-9D8B-E8764CD17BA0}"/>
              </a:ext>
            </a:extLst>
          </p:cNvPr>
          <p:cNvSpPr>
            <a:spLocks noGrp="1"/>
          </p:cNvSpPr>
          <p:nvPr>
            <p:ph type="pic" sz="quarter" idx="250"/>
          </p:nvPr>
        </p:nvSpPr>
        <p:spPr/>
      </p:sp>
    </p:spTree>
    <p:extLst>
      <p:ext uri="{BB962C8B-B14F-4D97-AF65-F5344CB8AC3E}">
        <p14:creationId xmlns:p14="http://schemas.microsoft.com/office/powerpoint/2010/main" val="387067015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D606FC7-7926-4B25-B823-DF53339DDBB9}"/>
              </a:ext>
            </a:extLst>
          </p:cNvPr>
          <p:cNvSpPr>
            <a:spLocks noGrp="1"/>
          </p:cNvSpPr>
          <p:nvPr>
            <p:ph type="title" idx="4294967295"/>
          </p:nvPr>
        </p:nvSpPr>
        <p:spPr>
          <a:xfrm>
            <a:off x="838199" y="481013"/>
            <a:ext cx="10515600" cy="679450"/>
          </a:xfrm>
        </p:spPr>
        <p:txBody>
          <a:bodyPr/>
          <a:lstStyle/>
          <a:p>
            <a:r>
              <a:rPr lang="en-US" b="1" dirty="0">
                <a:latin typeface="Roboto Slab" pitchFamily="2" charset="0"/>
                <a:ea typeface="Roboto Slab" pitchFamily="2" charset="0"/>
              </a:rPr>
              <a:t>Our </a:t>
            </a:r>
            <a:r>
              <a:rPr lang="en-US" b="1" dirty="0" err="1">
                <a:latin typeface="Roboto Slab" pitchFamily="2" charset="0"/>
                <a:ea typeface="Roboto Slab" pitchFamily="2" charset="0"/>
              </a:rPr>
              <a:t>Portfolilo</a:t>
            </a:r>
            <a:endParaRPr lang="en-US" b="1" dirty="0">
              <a:latin typeface="Roboto Slab" pitchFamily="2" charset="0"/>
              <a:ea typeface="Roboto Slab" pitchFamily="2" charset="0"/>
            </a:endParaRPr>
          </a:p>
        </p:txBody>
      </p:sp>
      <p:sp>
        <p:nvSpPr>
          <p:cNvPr id="4" name="Subtitle 3">
            <a:extLst>
              <a:ext uri="{FF2B5EF4-FFF2-40B4-BE49-F238E27FC236}">
                <a16:creationId xmlns:a16="http://schemas.microsoft.com/office/drawing/2014/main" id="{D1B12497-6860-494F-9D72-BF8C0C5314FD}"/>
              </a:ext>
            </a:extLst>
          </p:cNvPr>
          <p:cNvSpPr>
            <a:spLocks noGrp="1"/>
          </p:cNvSpPr>
          <p:nvPr>
            <p:ph type="subTitle" idx="4294967295"/>
          </p:nvPr>
        </p:nvSpPr>
        <p:spPr>
          <a:xfrm>
            <a:off x="838199"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sp>
        <p:nvSpPr>
          <p:cNvPr id="5" name="Picture Placeholder 4">
            <a:extLst>
              <a:ext uri="{FF2B5EF4-FFF2-40B4-BE49-F238E27FC236}">
                <a16:creationId xmlns:a16="http://schemas.microsoft.com/office/drawing/2014/main" id="{67864B12-4361-4DD6-BC21-B37DDDC1107C}"/>
              </a:ext>
            </a:extLst>
          </p:cNvPr>
          <p:cNvSpPr>
            <a:spLocks noGrp="1"/>
          </p:cNvSpPr>
          <p:nvPr>
            <p:ph type="pic" sz="quarter" idx="250"/>
          </p:nvPr>
        </p:nvSpPr>
        <p:spPr/>
      </p:sp>
      <p:sp>
        <p:nvSpPr>
          <p:cNvPr id="7" name="Picture Placeholder 6">
            <a:extLst>
              <a:ext uri="{FF2B5EF4-FFF2-40B4-BE49-F238E27FC236}">
                <a16:creationId xmlns:a16="http://schemas.microsoft.com/office/drawing/2014/main" id="{3D6F2657-4950-434D-B4E7-4F1372B83F05}"/>
              </a:ext>
            </a:extLst>
          </p:cNvPr>
          <p:cNvSpPr>
            <a:spLocks noGrp="1"/>
          </p:cNvSpPr>
          <p:nvPr>
            <p:ph type="pic" sz="quarter" idx="249"/>
          </p:nvPr>
        </p:nvSpPr>
        <p:spPr/>
      </p:sp>
      <p:sp>
        <p:nvSpPr>
          <p:cNvPr id="9" name="Picture Placeholder 8">
            <a:extLst>
              <a:ext uri="{FF2B5EF4-FFF2-40B4-BE49-F238E27FC236}">
                <a16:creationId xmlns:a16="http://schemas.microsoft.com/office/drawing/2014/main" id="{C75488CF-FDCD-4A42-9D77-FED8BC85920C}"/>
              </a:ext>
            </a:extLst>
          </p:cNvPr>
          <p:cNvSpPr>
            <a:spLocks noGrp="1"/>
          </p:cNvSpPr>
          <p:nvPr>
            <p:ph type="pic" sz="quarter" idx="251"/>
          </p:nvPr>
        </p:nvSpPr>
        <p:spPr/>
      </p:sp>
      <p:sp>
        <p:nvSpPr>
          <p:cNvPr id="11" name="Picture Placeholder 10">
            <a:extLst>
              <a:ext uri="{FF2B5EF4-FFF2-40B4-BE49-F238E27FC236}">
                <a16:creationId xmlns:a16="http://schemas.microsoft.com/office/drawing/2014/main" id="{2D627A6E-2937-4B92-BFC6-085F38E3D3BC}"/>
              </a:ext>
            </a:extLst>
          </p:cNvPr>
          <p:cNvSpPr>
            <a:spLocks noGrp="1"/>
          </p:cNvSpPr>
          <p:nvPr>
            <p:ph type="pic" sz="quarter" idx="248"/>
          </p:nvPr>
        </p:nvSpPr>
        <p:spPr/>
      </p:sp>
    </p:spTree>
    <p:extLst>
      <p:ext uri="{BB962C8B-B14F-4D97-AF65-F5344CB8AC3E}">
        <p14:creationId xmlns:p14="http://schemas.microsoft.com/office/powerpoint/2010/main" val="313809794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902F528-1621-4D3C-B65C-8D9808F85D81}"/>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Portfolio</a:t>
            </a:r>
          </a:p>
        </p:txBody>
      </p:sp>
      <p:sp>
        <p:nvSpPr>
          <p:cNvPr id="3" name="Subtitle 2">
            <a:extLst>
              <a:ext uri="{FF2B5EF4-FFF2-40B4-BE49-F238E27FC236}">
                <a16:creationId xmlns:a16="http://schemas.microsoft.com/office/drawing/2014/main" id="{D68B805F-5FB8-492B-BFE8-C8A62AB482C3}"/>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5" name="Picture Placeholder 4">
            <a:extLst>
              <a:ext uri="{FF2B5EF4-FFF2-40B4-BE49-F238E27FC236}">
                <a16:creationId xmlns:a16="http://schemas.microsoft.com/office/drawing/2014/main" id="{2FF7F6F6-A945-4585-B5A0-41981A5A0E74}"/>
              </a:ext>
            </a:extLst>
          </p:cNvPr>
          <p:cNvSpPr>
            <a:spLocks noGrp="1"/>
          </p:cNvSpPr>
          <p:nvPr>
            <p:ph type="pic" sz="quarter" idx="251"/>
          </p:nvPr>
        </p:nvSpPr>
        <p:spPr/>
      </p:sp>
      <p:sp>
        <p:nvSpPr>
          <p:cNvPr id="7" name="Picture Placeholder 6">
            <a:extLst>
              <a:ext uri="{FF2B5EF4-FFF2-40B4-BE49-F238E27FC236}">
                <a16:creationId xmlns:a16="http://schemas.microsoft.com/office/drawing/2014/main" id="{FF27F8A5-0F73-4ECE-912F-B57CD1AC92E7}"/>
              </a:ext>
            </a:extLst>
          </p:cNvPr>
          <p:cNvSpPr>
            <a:spLocks noGrp="1"/>
          </p:cNvSpPr>
          <p:nvPr>
            <p:ph type="pic" sz="quarter" idx="252"/>
          </p:nvPr>
        </p:nvSpPr>
        <p:spPr/>
      </p:sp>
      <p:sp>
        <p:nvSpPr>
          <p:cNvPr id="9" name="Picture Placeholder 8">
            <a:extLst>
              <a:ext uri="{FF2B5EF4-FFF2-40B4-BE49-F238E27FC236}">
                <a16:creationId xmlns:a16="http://schemas.microsoft.com/office/drawing/2014/main" id="{56BC4100-4F74-4E8A-B9A4-CB57E4D3F3FE}"/>
              </a:ext>
            </a:extLst>
          </p:cNvPr>
          <p:cNvSpPr>
            <a:spLocks noGrp="1"/>
          </p:cNvSpPr>
          <p:nvPr>
            <p:ph type="pic" sz="quarter" idx="253"/>
          </p:nvPr>
        </p:nvSpPr>
        <p:spPr/>
      </p:sp>
      <p:sp>
        <p:nvSpPr>
          <p:cNvPr id="11" name="Picture Placeholder 10">
            <a:extLst>
              <a:ext uri="{FF2B5EF4-FFF2-40B4-BE49-F238E27FC236}">
                <a16:creationId xmlns:a16="http://schemas.microsoft.com/office/drawing/2014/main" id="{1A3FB140-6151-4484-8A7C-C3B1B5506354}"/>
              </a:ext>
            </a:extLst>
          </p:cNvPr>
          <p:cNvSpPr>
            <a:spLocks noGrp="1"/>
          </p:cNvSpPr>
          <p:nvPr>
            <p:ph type="pic" sz="quarter" idx="248"/>
          </p:nvPr>
        </p:nvSpPr>
        <p:spPr/>
      </p:sp>
    </p:spTree>
    <p:extLst>
      <p:ext uri="{BB962C8B-B14F-4D97-AF65-F5344CB8AC3E}">
        <p14:creationId xmlns:p14="http://schemas.microsoft.com/office/powerpoint/2010/main" val="118683742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5" name="Title 13">
            <a:extLst>
              <a:ext uri="{FF2B5EF4-FFF2-40B4-BE49-F238E27FC236}">
                <a16:creationId xmlns:a16="http://schemas.microsoft.com/office/drawing/2014/main" id="{A179A8EA-B920-4BA9-9EEE-5CA9FDD706E7}"/>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Timeline</a:t>
            </a:r>
          </a:p>
        </p:txBody>
      </p:sp>
      <p:sp>
        <p:nvSpPr>
          <p:cNvPr id="3" name="Subtitle 2"/>
          <p:cNvSpPr>
            <a:spLocks noGrp="1"/>
          </p:cNvSpPr>
          <p:nvPr>
            <p:ph type="subTitle" idx="4294967295"/>
          </p:nvPr>
        </p:nvSpPr>
        <p:spPr>
          <a:xfrm>
            <a:off x="838200" y="1135063"/>
            <a:ext cx="10515600" cy="244475"/>
          </a:xfrm>
          <a:prstGeom prst="rect">
            <a:avLst/>
          </a:prstGeom>
        </p:spPr>
        <p:txBody>
          <a:bodyPr/>
          <a:lstStyle/>
          <a:p>
            <a:r>
              <a:rPr lang="en-US" sz="1400" dirty="0">
                <a:solidFill>
                  <a:sysClr val="windowText" lastClr="000000"/>
                </a:solidFill>
                <a:latin typeface="Roboto Slab" pitchFamily="2" charset="0"/>
                <a:ea typeface="Roboto Slab" pitchFamily="2" charset="0"/>
              </a:rPr>
              <a:t>Lorem ipsum dolor sit </a:t>
            </a:r>
            <a:r>
              <a:rPr lang="en-US" sz="1400" dirty="0" err="1">
                <a:solidFill>
                  <a:sysClr val="windowText" lastClr="000000"/>
                </a:solidFill>
                <a:latin typeface="Roboto Slab" pitchFamily="2" charset="0"/>
                <a:ea typeface="Roboto Slab" pitchFamily="2" charset="0"/>
              </a:rPr>
              <a:t>amet</a:t>
            </a:r>
            <a:r>
              <a:rPr lang="en-US" sz="1400" dirty="0">
                <a:solidFill>
                  <a:sysClr val="windowText" lastClr="000000"/>
                </a:solidFill>
                <a:latin typeface="Roboto Slab" pitchFamily="2" charset="0"/>
                <a:ea typeface="Roboto Slab" pitchFamily="2" charset="0"/>
              </a:rPr>
              <a:t> </a:t>
            </a:r>
            <a:r>
              <a:rPr lang="en-US" sz="1400" dirty="0" err="1">
                <a:solidFill>
                  <a:sysClr val="windowText" lastClr="000000"/>
                </a:solidFill>
                <a:latin typeface="Roboto Slab" pitchFamily="2" charset="0"/>
                <a:ea typeface="Roboto Slab" pitchFamily="2" charset="0"/>
              </a:rPr>
              <a:t>agam</a:t>
            </a:r>
            <a:r>
              <a:rPr lang="en-US" sz="1400" dirty="0">
                <a:solidFill>
                  <a:sysClr val="windowText" lastClr="000000"/>
                </a:solidFill>
                <a:latin typeface="Roboto Slab" pitchFamily="2" charset="0"/>
                <a:ea typeface="Roboto Slab" pitchFamily="2" charset="0"/>
              </a:rPr>
              <a:t> facer </a:t>
            </a:r>
            <a:r>
              <a:rPr lang="en-US" sz="1400" dirty="0" err="1">
                <a:solidFill>
                  <a:sysClr val="windowText" lastClr="000000"/>
                </a:solidFill>
                <a:latin typeface="Roboto Slab" pitchFamily="2" charset="0"/>
                <a:ea typeface="Roboto Slab" pitchFamily="2" charset="0"/>
              </a:rPr>
              <a:t>modo</a:t>
            </a:r>
            <a:r>
              <a:rPr lang="en-US" sz="1400" dirty="0">
                <a:solidFill>
                  <a:sysClr val="windowText" lastClr="000000"/>
                </a:solidFill>
                <a:latin typeface="Roboto Slab" pitchFamily="2" charset="0"/>
                <a:ea typeface="Roboto Slab" pitchFamily="2" charset="0"/>
              </a:rPr>
              <a:t> data lorem ipsum dolor sit </a:t>
            </a:r>
            <a:r>
              <a:rPr lang="en-US" sz="1400" dirty="0" err="1">
                <a:solidFill>
                  <a:sysClr val="windowText" lastClr="000000"/>
                </a:solidFill>
                <a:latin typeface="Roboto Slab" pitchFamily="2" charset="0"/>
                <a:ea typeface="Roboto Slab" pitchFamily="2" charset="0"/>
              </a:rPr>
              <a:t>amet</a:t>
            </a:r>
            <a:r>
              <a:rPr lang="en-US" sz="1400" dirty="0">
                <a:solidFill>
                  <a:sysClr val="windowText" lastClr="000000"/>
                </a:solidFill>
                <a:latin typeface="Roboto Slab" pitchFamily="2" charset="0"/>
                <a:ea typeface="Roboto Slab" pitchFamily="2" charset="0"/>
              </a:rPr>
              <a:t> </a:t>
            </a:r>
            <a:r>
              <a:rPr lang="en-US" sz="1400" dirty="0" err="1">
                <a:solidFill>
                  <a:sysClr val="windowText" lastClr="000000"/>
                </a:solidFill>
                <a:latin typeface="Roboto Slab" pitchFamily="2" charset="0"/>
                <a:ea typeface="Roboto Slab" pitchFamily="2" charset="0"/>
              </a:rPr>
              <a:t>agam</a:t>
            </a:r>
            <a:r>
              <a:rPr lang="en-US" sz="1400" dirty="0">
                <a:solidFill>
                  <a:sysClr val="windowText" lastClr="000000"/>
                </a:solidFill>
                <a:latin typeface="Roboto Slab" pitchFamily="2" charset="0"/>
                <a:ea typeface="Roboto Slab" pitchFamily="2" charset="0"/>
              </a:rPr>
              <a:t> facer </a:t>
            </a:r>
            <a:r>
              <a:rPr lang="en-US" sz="1400" dirty="0" err="1">
                <a:solidFill>
                  <a:sysClr val="windowText" lastClr="000000"/>
                </a:solidFill>
                <a:latin typeface="Roboto Slab" pitchFamily="2" charset="0"/>
                <a:ea typeface="Roboto Slab" pitchFamily="2" charset="0"/>
              </a:rPr>
              <a:t>modo</a:t>
            </a:r>
            <a:r>
              <a:rPr lang="en-US" sz="1400" dirty="0">
                <a:solidFill>
                  <a:sysClr val="windowText" lastClr="000000"/>
                </a:solidFill>
                <a:latin typeface="Roboto Slab" pitchFamily="2" charset="0"/>
                <a:ea typeface="Roboto Slab" pitchFamily="2" charset="0"/>
              </a:rPr>
              <a:t> data</a:t>
            </a:r>
          </a:p>
        </p:txBody>
      </p:sp>
      <p:sp>
        <p:nvSpPr>
          <p:cNvPr id="4" name="Freeform 13">
            <a:extLst>
              <a:ext uri="{FF2B5EF4-FFF2-40B4-BE49-F238E27FC236}">
                <a16:creationId xmlns:a16="http://schemas.microsoft.com/office/drawing/2014/main" id="{44046607-55BD-445D-98C1-BDA541D85439}"/>
              </a:ext>
            </a:extLst>
          </p:cNvPr>
          <p:cNvSpPr>
            <a:spLocks/>
          </p:cNvSpPr>
          <p:nvPr/>
        </p:nvSpPr>
        <p:spPr bwMode="auto">
          <a:xfrm>
            <a:off x="3110707" y="3320146"/>
            <a:ext cx="1217613" cy="1036638"/>
          </a:xfrm>
          <a:custGeom>
            <a:avLst/>
            <a:gdLst>
              <a:gd name="T0" fmla="*/ 0 w 767"/>
              <a:gd name="T1" fmla="*/ 640 h 653"/>
              <a:gd name="T2" fmla="*/ 756 w 767"/>
              <a:gd name="T3" fmla="*/ 0 h 653"/>
              <a:gd name="T4" fmla="*/ 767 w 767"/>
              <a:gd name="T5" fmla="*/ 12 h 653"/>
              <a:gd name="T6" fmla="*/ 11 w 767"/>
              <a:gd name="T7" fmla="*/ 653 h 653"/>
              <a:gd name="T8" fmla="*/ 0 w 767"/>
              <a:gd name="T9" fmla="*/ 640 h 653"/>
            </a:gdLst>
            <a:ahLst/>
            <a:cxnLst>
              <a:cxn ang="0">
                <a:pos x="T0" y="T1"/>
              </a:cxn>
              <a:cxn ang="0">
                <a:pos x="T2" y="T3"/>
              </a:cxn>
              <a:cxn ang="0">
                <a:pos x="T4" y="T5"/>
              </a:cxn>
              <a:cxn ang="0">
                <a:pos x="T6" y="T7"/>
              </a:cxn>
              <a:cxn ang="0">
                <a:pos x="T8" y="T9"/>
              </a:cxn>
            </a:cxnLst>
            <a:rect l="0" t="0" r="r" b="b"/>
            <a:pathLst>
              <a:path w="767" h="653">
                <a:moveTo>
                  <a:pt x="0" y="640"/>
                </a:moveTo>
                <a:lnTo>
                  <a:pt x="756" y="0"/>
                </a:lnTo>
                <a:lnTo>
                  <a:pt x="767" y="12"/>
                </a:lnTo>
                <a:lnTo>
                  <a:pt x="11" y="653"/>
                </a:lnTo>
                <a:lnTo>
                  <a:pt x="0" y="640"/>
                </a:ln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5" name="Freeform 10">
            <a:extLst>
              <a:ext uri="{FF2B5EF4-FFF2-40B4-BE49-F238E27FC236}">
                <a16:creationId xmlns:a16="http://schemas.microsoft.com/office/drawing/2014/main" id="{F09AF19B-1345-4202-9D01-091ED9708C81}"/>
              </a:ext>
            </a:extLst>
          </p:cNvPr>
          <p:cNvSpPr>
            <a:spLocks/>
          </p:cNvSpPr>
          <p:nvPr/>
        </p:nvSpPr>
        <p:spPr bwMode="auto">
          <a:xfrm>
            <a:off x="7877969" y="3380471"/>
            <a:ext cx="1176338" cy="985838"/>
          </a:xfrm>
          <a:custGeom>
            <a:avLst/>
            <a:gdLst>
              <a:gd name="T0" fmla="*/ 732 w 741"/>
              <a:gd name="T1" fmla="*/ 621 h 621"/>
              <a:gd name="T2" fmla="*/ 0 w 741"/>
              <a:gd name="T3" fmla="*/ 13 h 621"/>
              <a:gd name="T4" fmla="*/ 10 w 741"/>
              <a:gd name="T5" fmla="*/ 0 h 621"/>
              <a:gd name="T6" fmla="*/ 741 w 741"/>
              <a:gd name="T7" fmla="*/ 608 h 621"/>
              <a:gd name="T8" fmla="*/ 732 w 741"/>
              <a:gd name="T9" fmla="*/ 621 h 621"/>
            </a:gdLst>
            <a:ahLst/>
            <a:cxnLst>
              <a:cxn ang="0">
                <a:pos x="T0" y="T1"/>
              </a:cxn>
              <a:cxn ang="0">
                <a:pos x="T2" y="T3"/>
              </a:cxn>
              <a:cxn ang="0">
                <a:pos x="T4" y="T5"/>
              </a:cxn>
              <a:cxn ang="0">
                <a:pos x="T6" y="T7"/>
              </a:cxn>
              <a:cxn ang="0">
                <a:pos x="T8" y="T9"/>
              </a:cxn>
            </a:cxnLst>
            <a:rect l="0" t="0" r="r" b="b"/>
            <a:pathLst>
              <a:path w="741" h="621">
                <a:moveTo>
                  <a:pt x="732" y="621"/>
                </a:moveTo>
                <a:lnTo>
                  <a:pt x="0" y="13"/>
                </a:lnTo>
                <a:lnTo>
                  <a:pt x="10" y="0"/>
                </a:lnTo>
                <a:lnTo>
                  <a:pt x="741" y="608"/>
                </a:lnTo>
                <a:lnTo>
                  <a:pt x="732" y="621"/>
                </a:ln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6" name="Freeform 11">
            <a:extLst>
              <a:ext uri="{FF2B5EF4-FFF2-40B4-BE49-F238E27FC236}">
                <a16:creationId xmlns:a16="http://schemas.microsoft.com/office/drawing/2014/main" id="{B6131331-A676-44E5-AE0B-00D96C520D68}"/>
              </a:ext>
            </a:extLst>
          </p:cNvPr>
          <p:cNvSpPr>
            <a:spLocks/>
          </p:cNvSpPr>
          <p:nvPr/>
        </p:nvSpPr>
        <p:spPr bwMode="auto">
          <a:xfrm>
            <a:off x="4750594" y="3380471"/>
            <a:ext cx="1176338" cy="985838"/>
          </a:xfrm>
          <a:custGeom>
            <a:avLst/>
            <a:gdLst>
              <a:gd name="T0" fmla="*/ 731 w 741"/>
              <a:gd name="T1" fmla="*/ 621 h 621"/>
              <a:gd name="T2" fmla="*/ 0 w 741"/>
              <a:gd name="T3" fmla="*/ 13 h 621"/>
              <a:gd name="T4" fmla="*/ 9 w 741"/>
              <a:gd name="T5" fmla="*/ 0 h 621"/>
              <a:gd name="T6" fmla="*/ 741 w 741"/>
              <a:gd name="T7" fmla="*/ 608 h 621"/>
              <a:gd name="T8" fmla="*/ 731 w 741"/>
              <a:gd name="T9" fmla="*/ 621 h 621"/>
            </a:gdLst>
            <a:ahLst/>
            <a:cxnLst>
              <a:cxn ang="0">
                <a:pos x="T0" y="T1"/>
              </a:cxn>
              <a:cxn ang="0">
                <a:pos x="T2" y="T3"/>
              </a:cxn>
              <a:cxn ang="0">
                <a:pos x="T4" y="T5"/>
              </a:cxn>
              <a:cxn ang="0">
                <a:pos x="T6" y="T7"/>
              </a:cxn>
              <a:cxn ang="0">
                <a:pos x="T8" y="T9"/>
              </a:cxn>
            </a:cxnLst>
            <a:rect l="0" t="0" r="r" b="b"/>
            <a:pathLst>
              <a:path w="741" h="621">
                <a:moveTo>
                  <a:pt x="731" y="621"/>
                </a:moveTo>
                <a:lnTo>
                  <a:pt x="0" y="13"/>
                </a:lnTo>
                <a:lnTo>
                  <a:pt x="9" y="0"/>
                </a:lnTo>
                <a:lnTo>
                  <a:pt x="741" y="608"/>
                </a:lnTo>
                <a:lnTo>
                  <a:pt x="731" y="621"/>
                </a:ln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7" name="Freeform 12">
            <a:extLst>
              <a:ext uri="{FF2B5EF4-FFF2-40B4-BE49-F238E27FC236}">
                <a16:creationId xmlns:a16="http://schemas.microsoft.com/office/drawing/2014/main" id="{8254A808-2440-4194-BEB0-F0AE63B5BF7C}"/>
              </a:ext>
            </a:extLst>
          </p:cNvPr>
          <p:cNvSpPr>
            <a:spLocks/>
          </p:cNvSpPr>
          <p:nvPr/>
        </p:nvSpPr>
        <p:spPr bwMode="auto">
          <a:xfrm>
            <a:off x="6279357" y="3359834"/>
            <a:ext cx="1168400" cy="996950"/>
          </a:xfrm>
          <a:custGeom>
            <a:avLst/>
            <a:gdLst>
              <a:gd name="T0" fmla="*/ 0 w 736"/>
              <a:gd name="T1" fmla="*/ 616 h 628"/>
              <a:gd name="T2" fmla="*/ 726 w 736"/>
              <a:gd name="T3" fmla="*/ 0 h 628"/>
              <a:gd name="T4" fmla="*/ 736 w 736"/>
              <a:gd name="T5" fmla="*/ 13 h 628"/>
              <a:gd name="T6" fmla="*/ 11 w 736"/>
              <a:gd name="T7" fmla="*/ 628 h 628"/>
              <a:gd name="T8" fmla="*/ 0 w 736"/>
              <a:gd name="T9" fmla="*/ 616 h 628"/>
            </a:gdLst>
            <a:ahLst/>
            <a:cxnLst>
              <a:cxn ang="0">
                <a:pos x="T0" y="T1"/>
              </a:cxn>
              <a:cxn ang="0">
                <a:pos x="T2" y="T3"/>
              </a:cxn>
              <a:cxn ang="0">
                <a:pos x="T4" y="T5"/>
              </a:cxn>
              <a:cxn ang="0">
                <a:pos x="T6" y="T7"/>
              </a:cxn>
              <a:cxn ang="0">
                <a:pos x="T8" y="T9"/>
              </a:cxn>
            </a:cxnLst>
            <a:rect l="0" t="0" r="r" b="b"/>
            <a:pathLst>
              <a:path w="736" h="628">
                <a:moveTo>
                  <a:pt x="0" y="616"/>
                </a:moveTo>
                <a:lnTo>
                  <a:pt x="726" y="0"/>
                </a:lnTo>
                <a:lnTo>
                  <a:pt x="736" y="13"/>
                </a:lnTo>
                <a:lnTo>
                  <a:pt x="11" y="628"/>
                </a:lnTo>
                <a:lnTo>
                  <a:pt x="0" y="616"/>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9" name="TextBox 8">
            <a:extLst>
              <a:ext uri="{FF2B5EF4-FFF2-40B4-BE49-F238E27FC236}">
                <a16:creationId xmlns:a16="http://schemas.microsoft.com/office/drawing/2014/main" id="{133FC7BA-671D-413F-8AA6-39BB0F20BAF4}"/>
              </a:ext>
            </a:extLst>
          </p:cNvPr>
          <p:cNvSpPr txBox="1"/>
          <p:nvPr/>
        </p:nvSpPr>
        <p:spPr>
          <a:xfrm>
            <a:off x="1776413" y="5035195"/>
            <a:ext cx="2336800" cy="430887"/>
          </a:xfrm>
          <a:prstGeom prst="rect">
            <a:avLst/>
          </a:prstGeom>
          <a:noFill/>
        </p:spPr>
        <p:txBody>
          <a:bodyPr wrap="square" rtlCol="0">
            <a:spAutoFit/>
          </a:bodyPr>
          <a:lstStyle/>
          <a:p>
            <a:pPr algn="ctr"/>
            <a:r>
              <a:rPr lang="en-US" sz="2200" b="1" dirty="0">
                <a:latin typeface="Roboto Slab" pitchFamily="2" charset="0"/>
                <a:ea typeface="Roboto Slab" pitchFamily="2" charset="0"/>
                <a:cs typeface="Lato" panose="020F0502020204030203" pitchFamily="34" charset="0"/>
              </a:rPr>
              <a:t>2016</a:t>
            </a:r>
          </a:p>
        </p:txBody>
      </p:sp>
      <p:sp>
        <p:nvSpPr>
          <p:cNvPr id="10" name="Rectangle 9">
            <a:extLst>
              <a:ext uri="{FF2B5EF4-FFF2-40B4-BE49-F238E27FC236}">
                <a16:creationId xmlns:a16="http://schemas.microsoft.com/office/drawing/2014/main" id="{C33005CA-C254-4B0D-9E9E-111BB0E4DE40}"/>
              </a:ext>
            </a:extLst>
          </p:cNvPr>
          <p:cNvSpPr/>
          <p:nvPr/>
        </p:nvSpPr>
        <p:spPr>
          <a:xfrm>
            <a:off x="1612108" y="5406810"/>
            <a:ext cx="2665412" cy="835550"/>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Lato" panose="020F0502020204030203" pitchFamily="34" charset="0"/>
              </a:rPr>
              <a:t>Lorem sum </a:t>
            </a:r>
            <a:r>
              <a:rPr lang="en-US" sz="1200" dirty="0" err="1">
                <a:latin typeface="Roboto Slab" pitchFamily="2" charset="0"/>
                <a:ea typeface="Roboto Slab" pitchFamily="2" charset="0"/>
                <a:cs typeface="Lato" panose="020F0502020204030203" pitchFamily="34" charset="0"/>
              </a:rPr>
              <a:t>dol</a:t>
            </a:r>
            <a:r>
              <a:rPr lang="en-US" sz="1200" dirty="0">
                <a:latin typeface="Roboto Slab" pitchFamily="2" charset="0"/>
                <a:ea typeface="Roboto Slab" pitchFamily="2" charset="0"/>
                <a:cs typeface="Lato" panose="020F0502020204030203" pitchFamily="34" charset="0"/>
              </a:rPr>
              <a:t> </a:t>
            </a:r>
            <a:r>
              <a:rPr lang="en-US" sz="1200" dirty="0" err="1">
                <a:latin typeface="Roboto Slab" pitchFamily="2" charset="0"/>
                <a:ea typeface="Roboto Slab" pitchFamily="2" charset="0"/>
                <a:cs typeface="Lato" panose="020F0502020204030203" pitchFamily="34" charset="0"/>
              </a:rPr>
              <a:t>amet</a:t>
            </a:r>
            <a:r>
              <a:rPr lang="en-US" sz="1200" dirty="0">
                <a:latin typeface="Roboto Slab" pitchFamily="2" charset="0"/>
                <a:ea typeface="Roboto Slab" pitchFamily="2" charset="0"/>
                <a:cs typeface="Lato" panose="020F0502020204030203" pitchFamily="34" charset="0"/>
              </a:rPr>
              <a:t>, Lorem </a:t>
            </a:r>
          </a:p>
          <a:p>
            <a:pPr algn="ctr">
              <a:lnSpc>
                <a:spcPts val="2000"/>
              </a:lnSpc>
            </a:pPr>
            <a:r>
              <a:rPr lang="en-US" sz="1200" dirty="0" err="1">
                <a:latin typeface="Roboto Slab" pitchFamily="2" charset="0"/>
                <a:ea typeface="Roboto Slab" pitchFamily="2" charset="0"/>
                <a:cs typeface="Lato" panose="020F0502020204030203" pitchFamily="34" charset="0"/>
              </a:rPr>
              <a:t>consectetur</a:t>
            </a:r>
            <a:r>
              <a:rPr lang="en-US" sz="1200" dirty="0">
                <a:latin typeface="Roboto Slab" pitchFamily="2" charset="0"/>
                <a:ea typeface="Roboto Slab" pitchFamily="2" charset="0"/>
                <a:cs typeface="Lato" panose="020F0502020204030203" pitchFamily="34" charset="0"/>
              </a:rPr>
              <a:t> </a:t>
            </a:r>
            <a:r>
              <a:rPr lang="en-US" sz="1200" dirty="0" err="1">
                <a:latin typeface="Roboto Slab" pitchFamily="2" charset="0"/>
                <a:ea typeface="Roboto Slab" pitchFamily="2" charset="0"/>
                <a:cs typeface="Lato" panose="020F0502020204030203" pitchFamily="34" charset="0"/>
              </a:rPr>
              <a:t>adipisi</a:t>
            </a:r>
            <a:r>
              <a:rPr lang="en-US" sz="1200" dirty="0">
                <a:latin typeface="Roboto Slab" pitchFamily="2" charset="0"/>
                <a:ea typeface="Roboto Slab" pitchFamily="2" charset="0"/>
                <a:cs typeface="Lato" panose="020F0502020204030203" pitchFamily="34" charset="0"/>
              </a:rPr>
              <a:t>  </a:t>
            </a:r>
            <a:r>
              <a:rPr lang="en-US" sz="1200" dirty="0" err="1">
                <a:latin typeface="Roboto Slab" pitchFamily="2" charset="0"/>
                <a:ea typeface="Roboto Slab" pitchFamily="2" charset="0"/>
                <a:cs typeface="Lato" panose="020F0502020204030203" pitchFamily="34" charset="0"/>
              </a:rPr>
              <a:t>Suspen</a:t>
            </a:r>
            <a:endParaRPr lang="en-US" sz="1200" dirty="0">
              <a:latin typeface="Roboto Slab" pitchFamily="2" charset="0"/>
              <a:ea typeface="Roboto Slab" pitchFamily="2" charset="0"/>
              <a:cs typeface="Lato" panose="020F0502020204030203" pitchFamily="34" charset="0"/>
            </a:endParaRPr>
          </a:p>
          <a:p>
            <a:pPr algn="ctr">
              <a:lnSpc>
                <a:spcPts val="2000"/>
              </a:lnSpc>
            </a:pPr>
            <a:r>
              <a:rPr lang="en-US" sz="1200" dirty="0" err="1">
                <a:latin typeface="Roboto Slab" pitchFamily="2" charset="0"/>
                <a:ea typeface="Roboto Slab" pitchFamily="2" charset="0"/>
                <a:cs typeface="Lato" panose="020F0502020204030203" pitchFamily="34" charset="0"/>
              </a:rPr>
              <a:t>ceuismod</a:t>
            </a:r>
            <a:r>
              <a:rPr lang="en-US" sz="1200" dirty="0">
                <a:latin typeface="Roboto Slab" pitchFamily="2" charset="0"/>
                <a:ea typeface="Roboto Slab" pitchFamily="2" charset="0"/>
                <a:cs typeface="Lato" panose="020F0502020204030203" pitchFamily="34" charset="0"/>
              </a:rPr>
              <a:t> </a:t>
            </a:r>
            <a:r>
              <a:rPr lang="en-US" sz="1200" dirty="0" err="1">
                <a:latin typeface="Roboto Slab" pitchFamily="2" charset="0"/>
                <a:ea typeface="Roboto Slab" pitchFamily="2" charset="0"/>
                <a:cs typeface="Lato" panose="020F0502020204030203" pitchFamily="34" charset="0"/>
              </a:rPr>
              <a:t>psum</a:t>
            </a:r>
            <a:endParaRPr lang="en-US" sz="1200" dirty="0">
              <a:latin typeface="Roboto Slab" pitchFamily="2" charset="0"/>
              <a:ea typeface="Roboto Slab" pitchFamily="2" charset="0"/>
              <a:cs typeface="Lato" panose="020F0502020204030203" pitchFamily="34" charset="0"/>
            </a:endParaRPr>
          </a:p>
        </p:txBody>
      </p:sp>
      <p:sp>
        <p:nvSpPr>
          <p:cNvPr id="12" name="TextBox 11">
            <a:extLst>
              <a:ext uri="{FF2B5EF4-FFF2-40B4-BE49-F238E27FC236}">
                <a16:creationId xmlns:a16="http://schemas.microsoft.com/office/drawing/2014/main" id="{8375FD09-CAFA-444A-8675-29F3844007B4}"/>
              </a:ext>
            </a:extLst>
          </p:cNvPr>
          <p:cNvSpPr txBox="1"/>
          <p:nvPr/>
        </p:nvSpPr>
        <p:spPr>
          <a:xfrm>
            <a:off x="5044282" y="5035195"/>
            <a:ext cx="2336800" cy="430887"/>
          </a:xfrm>
          <a:prstGeom prst="rect">
            <a:avLst/>
          </a:prstGeom>
          <a:noFill/>
        </p:spPr>
        <p:txBody>
          <a:bodyPr wrap="square" rtlCol="0">
            <a:spAutoFit/>
          </a:bodyPr>
          <a:lstStyle/>
          <a:p>
            <a:pPr algn="ctr"/>
            <a:r>
              <a:rPr lang="en-US" sz="2200" b="1" dirty="0">
                <a:latin typeface="Roboto Slab" pitchFamily="2" charset="0"/>
                <a:ea typeface="Roboto Slab" pitchFamily="2" charset="0"/>
                <a:cs typeface="Lato" panose="020F0502020204030203" pitchFamily="34" charset="0"/>
              </a:rPr>
              <a:t>2017</a:t>
            </a:r>
          </a:p>
        </p:txBody>
      </p:sp>
      <p:sp>
        <p:nvSpPr>
          <p:cNvPr id="13" name="Rectangle 12">
            <a:extLst>
              <a:ext uri="{FF2B5EF4-FFF2-40B4-BE49-F238E27FC236}">
                <a16:creationId xmlns:a16="http://schemas.microsoft.com/office/drawing/2014/main" id="{76DC5C15-A113-4318-AD7C-84F7FDDE3DF8}"/>
              </a:ext>
            </a:extLst>
          </p:cNvPr>
          <p:cNvSpPr/>
          <p:nvPr/>
        </p:nvSpPr>
        <p:spPr>
          <a:xfrm>
            <a:off x="4977608" y="5406810"/>
            <a:ext cx="2470150" cy="835550"/>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Lato" panose="020F0502020204030203" pitchFamily="34" charset="0"/>
              </a:rPr>
              <a:t>Lorem sum </a:t>
            </a:r>
            <a:r>
              <a:rPr lang="en-US" sz="1200" dirty="0" err="1">
                <a:latin typeface="Roboto Slab" pitchFamily="2" charset="0"/>
                <a:ea typeface="Roboto Slab" pitchFamily="2" charset="0"/>
                <a:cs typeface="Lato" panose="020F0502020204030203" pitchFamily="34" charset="0"/>
              </a:rPr>
              <a:t>dol</a:t>
            </a:r>
            <a:r>
              <a:rPr lang="en-US" sz="1200" dirty="0">
                <a:latin typeface="Roboto Slab" pitchFamily="2" charset="0"/>
                <a:ea typeface="Roboto Slab" pitchFamily="2" charset="0"/>
                <a:cs typeface="Lato" panose="020F0502020204030203" pitchFamily="34" charset="0"/>
              </a:rPr>
              <a:t> </a:t>
            </a:r>
            <a:r>
              <a:rPr lang="en-US" sz="1200" dirty="0" err="1">
                <a:latin typeface="Roboto Slab" pitchFamily="2" charset="0"/>
                <a:ea typeface="Roboto Slab" pitchFamily="2" charset="0"/>
                <a:cs typeface="Lato" panose="020F0502020204030203" pitchFamily="34" charset="0"/>
              </a:rPr>
              <a:t>amet</a:t>
            </a:r>
            <a:r>
              <a:rPr lang="en-US" sz="1200" dirty="0">
                <a:latin typeface="Roboto Slab" pitchFamily="2" charset="0"/>
                <a:ea typeface="Roboto Slab" pitchFamily="2" charset="0"/>
                <a:cs typeface="Lato" panose="020F0502020204030203" pitchFamily="34" charset="0"/>
              </a:rPr>
              <a:t>, Lorem </a:t>
            </a:r>
          </a:p>
          <a:p>
            <a:pPr algn="ctr">
              <a:lnSpc>
                <a:spcPts val="2000"/>
              </a:lnSpc>
            </a:pPr>
            <a:r>
              <a:rPr lang="en-US" sz="1200" dirty="0" err="1">
                <a:latin typeface="Roboto Slab" pitchFamily="2" charset="0"/>
                <a:ea typeface="Roboto Slab" pitchFamily="2" charset="0"/>
                <a:cs typeface="Lato" panose="020F0502020204030203" pitchFamily="34" charset="0"/>
              </a:rPr>
              <a:t>consectetur</a:t>
            </a:r>
            <a:r>
              <a:rPr lang="en-US" sz="1200" dirty="0">
                <a:latin typeface="Roboto Slab" pitchFamily="2" charset="0"/>
                <a:ea typeface="Roboto Slab" pitchFamily="2" charset="0"/>
                <a:cs typeface="Lato" panose="020F0502020204030203" pitchFamily="34" charset="0"/>
              </a:rPr>
              <a:t> </a:t>
            </a:r>
            <a:r>
              <a:rPr lang="en-US" sz="1200" dirty="0" err="1">
                <a:latin typeface="Roboto Slab" pitchFamily="2" charset="0"/>
                <a:ea typeface="Roboto Slab" pitchFamily="2" charset="0"/>
                <a:cs typeface="Lato" panose="020F0502020204030203" pitchFamily="34" charset="0"/>
              </a:rPr>
              <a:t>adipisi</a:t>
            </a:r>
            <a:r>
              <a:rPr lang="en-US" sz="1200" dirty="0">
                <a:latin typeface="Roboto Slab" pitchFamily="2" charset="0"/>
                <a:ea typeface="Roboto Slab" pitchFamily="2" charset="0"/>
                <a:cs typeface="Lato" panose="020F0502020204030203" pitchFamily="34" charset="0"/>
              </a:rPr>
              <a:t>  </a:t>
            </a:r>
            <a:r>
              <a:rPr lang="en-US" sz="1200" dirty="0" err="1">
                <a:latin typeface="Roboto Slab" pitchFamily="2" charset="0"/>
                <a:ea typeface="Roboto Slab" pitchFamily="2" charset="0"/>
                <a:cs typeface="Lato" panose="020F0502020204030203" pitchFamily="34" charset="0"/>
              </a:rPr>
              <a:t>Suspen</a:t>
            </a:r>
            <a:endParaRPr lang="en-US" sz="1200" dirty="0">
              <a:latin typeface="Roboto Slab" pitchFamily="2" charset="0"/>
              <a:ea typeface="Roboto Slab" pitchFamily="2" charset="0"/>
              <a:cs typeface="Lato" panose="020F0502020204030203" pitchFamily="34" charset="0"/>
            </a:endParaRPr>
          </a:p>
          <a:p>
            <a:pPr algn="ctr">
              <a:lnSpc>
                <a:spcPts val="2000"/>
              </a:lnSpc>
            </a:pPr>
            <a:r>
              <a:rPr lang="en-US" sz="1200" dirty="0" err="1">
                <a:latin typeface="Roboto Slab" pitchFamily="2" charset="0"/>
                <a:ea typeface="Roboto Slab" pitchFamily="2" charset="0"/>
                <a:cs typeface="Lato" panose="020F0502020204030203" pitchFamily="34" charset="0"/>
              </a:rPr>
              <a:t>ceuismod</a:t>
            </a:r>
            <a:r>
              <a:rPr lang="en-US" sz="1200" dirty="0">
                <a:latin typeface="Roboto Slab" pitchFamily="2" charset="0"/>
                <a:ea typeface="Roboto Slab" pitchFamily="2" charset="0"/>
                <a:cs typeface="Lato" panose="020F0502020204030203" pitchFamily="34" charset="0"/>
              </a:rPr>
              <a:t> </a:t>
            </a:r>
            <a:r>
              <a:rPr lang="en-US" sz="1200" dirty="0" err="1">
                <a:latin typeface="Roboto Slab" pitchFamily="2" charset="0"/>
                <a:ea typeface="Roboto Slab" pitchFamily="2" charset="0"/>
                <a:cs typeface="Lato" panose="020F0502020204030203" pitchFamily="34" charset="0"/>
              </a:rPr>
              <a:t>psum</a:t>
            </a:r>
            <a:endParaRPr lang="en-US" sz="1200" dirty="0">
              <a:latin typeface="Roboto Slab" pitchFamily="2" charset="0"/>
              <a:ea typeface="Roboto Slab" pitchFamily="2" charset="0"/>
              <a:cs typeface="Lato" panose="020F0502020204030203" pitchFamily="34" charset="0"/>
            </a:endParaRPr>
          </a:p>
        </p:txBody>
      </p:sp>
      <p:sp>
        <p:nvSpPr>
          <p:cNvPr id="15" name="TextBox 14">
            <a:extLst>
              <a:ext uri="{FF2B5EF4-FFF2-40B4-BE49-F238E27FC236}">
                <a16:creationId xmlns:a16="http://schemas.microsoft.com/office/drawing/2014/main" id="{5100465D-50D5-4255-87C9-E764CAE411A6}"/>
              </a:ext>
            </a:extLst>
          </p:cNvPr>
          <p:cNvSpPr txBox="1"/>
          <p:nvPr/>
        </p:nvSpPr>
        <p:spPr>
          <a:xfrm>
            <a:off x="8312151" y="5035195"/>
            <a:ext cx="2336800" cy="430887"/>
          </a:xfrm>
          <a:prstGeom prst="rect">
            <a:avLst/>
          </a:prstGeom>
          <a:noFill/>
        </p:spPr>
        <p:txBody>
          <a:bodyPr wrap="square" rtlCol="0">
            <a:spAutoFit/>
          </a:bodyPr>
          <a:lstStyle/>
          <a:p>
            <a:pPr algn="ctr"/>
            <a:r>
              <a:rPr lang="en-US" sz="2200" b="1" dirty="0">
                <a:latin typeface="Roboto Slab" pitchFamily="2" charset="0"/>
                <a:ea typeface="Roboto Slab" pitchFamily="2" charset="0"/>
                <a:cs typeface="Lato" panose="020F0502020204030203" pitchFamily="34" charset="0"/>
              </a:rPr>
              <a:t>2018</a:t>
            </a:r>
          </a:p>
        </p:txBody>
      </p:sp>
      <p:sp>
        <p:nvSpPr>
          <p:cNvPr id="16" name="Rectangle 15">
            <a:extLst>
              <a:ext uri="{FF2B5EF4-FFF2-40B4-BE49-F238E27FC236}">
                <a16:creationId xmlns:a16="http://schemas.microsoft.com/office/drawing/2014/main" id="{E7890896-1C86-45A9-990C-FA2D1574C132}"/>
              </a:ext>
            </a:extLst>
          </p:cNvPr>
          <p:cNvSpPr/>
          <p:nvPr/>
        </p:nvSpPr>
        <p:spPr>
          <a:xfrm>
            <a:off x="8312152" y="5406810"/>
            <a:ext cx="2336800" cy="835550"/>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Lato" panose="020F0502020204030203" pitchFamily="34" charset="0"/>
              </a:rPr>
              <a:t>Lorem sum </a:t>
            </a:r>
            <a:r>
              <a:rPr lang="en-US" sz="1200" dirty="0" err="1">
                <a:latin typeface="Roboto Slab" pitchFamily="2" charset="0"/>
                <a:ea typeface="Roboto Slab" pitchFamily="2" charset="0"/>
                <a:cs typeface="Lato" panose="020F0502020204030203" pitchFamily="34" charset="0"/>
              </a:rPr>
              <a:t>dol</a:t>
            </a:r>
            <a:r>
              <a:rPr lang="en-US" sz="1200" dirty="0">
                <a:latin typeface="Roboto Slab" pitchFamily="2" charset="0"/>
                <a:ea typeface="Roboto Slab" pitchFamily="2" charset="0"/>
                <a:cs typeface="Lato" panose="020F0502020204030203" pitchFamily="34" charset="0"/>
              </a:rPr>
              <a:t> </a:t>
            </a:r>
            <a:r>
              <a:rPr lang="en-US" sz="1200" dirty="0" err="1">
                <a:latin typeface="Roboto Slab" pitchFamily="2" charset="0"/>
                <a:ea typeface="Roboto Slab" pitchFamily="2" charset="0"/>
                <a:cs typeface="Lato" panose="020F0502020204030203" pitchFamily="34" charset="0"/>
              </a:rPr>
              <a:t>amet</a:t>
            </a:r>
            <a:r>
              <a:rPr lang="en-US" sz="1200" dirty="0">
                <a:latin typeface="Roboto Slab" pitchFamily="2" charset="0"/>
                <a:ea typeface="Roboto Slab" pitchFamily="2" charset="0"/>
                <a:cs typeface="Lato" panose="020F0502020204030203" pitchFamily="34" charset="0"/>
              </a:rPr>
              <a:t>, Lorem </a:t>
            </a:r>
          </a:p>
          <a:p>
            <a:pPr algn="ctr">
              <a:lnSpc>
                <a:spcPts val="2000"/>
              </a:lnSpc>
            </a:pPr>
            <a:r>
              <a:rPr lang="en-US" sz="1200" dirty="0" err="1">
                <a:latin typeface="Roboto Slab" pitchFamily="2" charset="0"/>
                <a:ea typeface="Roboto Slab" pitchFamily="2" charset="0"/>
                <a:cs typeface="Lato" panose="020F0502020204030203" pitchFamily="34" charset="0"/>
              </a:rPr>
              <a:t>consectetur</a:t>
            </a:r>
            <a:r>
              <a:rPr lang="en-US" sz="1200" dirty="0">
                <a:latin typeface="Roboto Slab" pitchFamily="2" charset="0"/>
                <a:ea typeface="Roboto Slab" pitchFamily="2" charset="0"/>
                <a:cs typeface="Lato" panose="020F0502020204030203" pitchFamily="34" charset="0"/>
              </a:rPr>
              <a:t> </a:t>
            </a:r>
            <a:r>
              <a:rPr lang="en-US" sz="1200" dirty="0" err="1">
                <a:latin typeface="Roboto Slab" pitchFamily="2" charset="0"/>
                <a:ea typeface="Roboto Slab" pitchFamily="2" charset="0"/>
                <a:cs typeface="Lato" panose="020F0502020204030203" pitchFamily="34" charset="0"/>
              </a:rPr>
              <a:t>adipisi</a:t>
            </a:r>
            <a:r>
              <a:rPr lang="en-US" sz="1200" dirty="0">
                <a:latin typeface="Roboto Slab" pitchFamily="2" charset="0"/>
                <a:ea typeface="Roboto Slab" pitchFamily="2" charset="0"/>
                <a:cs typeface="Lato" panose="020F0502020204030203" pitchFamily="34" charset="0"/>
              </a:rPr>
              <a:t>  </a:t>
            </a:r>
            <a:r>
              <a:rPr lang="en-US" sz="1200" dirty="0" err="1">
                <a:latin typeface="Roboto Slab" pitchFamily="2" charset="0"/>
                <a:ea typeface="Roboto Slab" pitchFamily="2" charset="0"/>
                <a:cs typeface="Lato" panose="020F0502020204030203" pitchFamily="34" charset="0"/>
              </a:rPr>
              <a:t>Suspen</a:t>
            </a:r>
            <a:endParaRPr lang="en-US" sz="1200" dirty="0">
              <a:latin typeface="Roboto Slab" pitchFamily="2" charset="0"/>
              <a:ea typeface="Roboto Slab" pitchFamily="2" charset="0"/>
              <a:cs typeface="Lato" panose="020F0502020204030203" pitchFamily="34" charset="0"/>
            </a:endParaRPr>
          </a:p>
          <a:p>
            <a:pPr algn="ctr">
              <a:lnSpc>
                <a:spcPts val="2000"/>
              </a:lnSpc>
            </a:pPr>
            <a:r>
              <a:rPr lang="en-US" sz="1200" dirty="0" err="1">
                <a:latin typeface="Roboto Slab" pitchFamily="2" charset="0"/>
                <a:ea typeface="Roboto Slab" pitchFamily="2" charset="0"/>
                <a:cs typeface="Lato" panose="020F0502020204030203" pitchFamily="34" charset="0"/>
              </a:rPr>
              <a:t>ceuismod</a:t>
            </a:r>
            <a:r>
              <a:rPr lang="en-US" sz="1200" dirty="0">
                <a:latin typeface="Roboto Slab" pitchFamily="2" charset="0"/>
                <a:ea typeface="Roboto Slab" pitchFamily="2" charset="0"/>
                <a:cs typeface="Lato" panose="020F0502020204030203" pitchFamily="34" charset="0"/>
              </a:rPr>
              <a:t> </a:t>
            </a:r>
            <a:r>
              <a:rPr lang="en-US" sz="1200" dirty="0" err="1">
                <a:latin typeface="Roboto Slab" pitchFamily="2" charset="0"/>
                <a:ea typeface="Roboto Slab" pitchFamily="2" charset="0"/>
                <a:cs typeface="Lato" panose="020F0502020204030203" pitchFamily="34" charset="0"/>
              </a:rPr>
              <a:t>psum</a:t>
            </a:r>
            <a:endParaRPr lang="en-US" sz="1200" dirty="0">
              <a:latin typeface="Roboto Slab" pitchFamily="2" charset="0"/>
              <a:ea typeface="Roboto Slab" pitchFamily="2" charset="0"/>
              <a:cs typeface="Lato" panose="020F0502020204030203" pitchFamily="34" charset="0"/>
            </a:endParaRPr>
          </a:p>
        </p:txBody>
      </p:sp>
      <p:sp>
        <p:nvSpPr>
          <p:cNvPr id="17" name="Oval 5">
            <a:extLst>
              <a:ext uri="{FF2B5EF4-FFF2-40B4-BE49-F238E27FC236}">
                <a16:creationId xmlns:a16="http://schemas.microsoft.com/office/drawing/2014/main" id="{F908F170-AA4C-4011-B2D2-A9DAFC2E05F7}"/>
              </a:ext>
            </a:extLst>
          </p:cNvPr>
          <p:cNvSpPr>
            <a:spLocks noChangeArrowheads="1"/>
          </p:cNvSpPr>
          <p:nvPr/>
        </p:nvSpPr>
        <p:spPr bwMode="auto">
          <a:xfrm>
            <a:off x="2656682" y="4244071"/>
            <a:ext cx="576263" cy="574675"/>
          </a:xfrm>
          <a:prstGeom prst="ellipse">
            <a:avLst/>
          </a:pr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18" name="Oval 6">
            <a:extLst>
              <a:ext uri="{FF2B5EF4-FFF2-40B4-BE49-F238E27FC236}">
                <a16:creationId xmlns:a16="http://schemas.microsoft.com/office/drawing/2014/main" id="{19E4A957-C713-42B2-BE9C-280CDA588957}"/>
              </a:ext>
            </a:extLst>
          </p:cNvPr>
          <p:cNvSpPr>
            <a:spLocks noChangeArrowheads="1"/>
          </p:cNvSpPr>
          <p:nvPr/>
        </p:nvSpPr>
        <p:spPr bwMode="auto">
          <a:xfrm>
            <a:off x="4277519" y="2921684"/>
            <a:ext cx="574675" cy="574675"/>
          </a:xfrm>
          <a:prstGeom prst="ellipse">
            <a:avLst/>
          </a:pr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19" name="Oval 7">
            <a:extLst>
              <a:ext uri="{FF2B5EF4-FFF2-40B4-BE49-F238E27FC236}">
                <a16:creationId xmlns:a16="http://schemas.microsoft.com/office/drawing/2014/main" id="{01412F4D-C82F-49D6-9DCB-2ECAE7763866}"/>
              </a:ext>
            </a:extLst>
          </p:cNvPr>
          <p:cNvSpPr>
            <a:spLocks noChangeArrowheads="1"/>
          </p:cNvSpPr>
          <p:nvPr/>
        </p:nvSpPr>
        <p:spPr bwMode="auto">
          <a:xfrm>
            <a:off x="5815807" y="4239309"/>
            <a:ext cx="576263" cy="574675"/>
          </a:xfrm>
          <a:prstGeom prst="ellipse">
            <a:avLst/>
          </a:pr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20" name="Oval 8">
            <a:extLst>
              <a:ext uri="{FF2B5EF4-FFF2-40B4-BE49-F238E27FC236}">
                <a16:creationId xmlns:a16="http://schemas.microsoft.com/office/drawing/2014/main" id="{BE1A0EB8-5ACE-4476-A832-0C66A6E98B8D}"/>
              </a:ext>
            </a:extLst>
          </p:cNvPr>
          <p:cNvSpPr>
            <a:spLocks noChangeArrowheads="1"/>
          </p:cNvSpPr>
          <p:nvPr/>
        </p:nvSpPr>
        <p:spPr bwMode="auto">
          <a:xfrm>
            <a:off x="7381082" y="2926446"/>
            <a:ext cx="574675" cy="574675"/>
          </a:xfrm>
          <a:prstGeom prst="ellipse">
            <a:avLst/>
          </a:pr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21" name="Oval 9">
            <a:extLst>
              <a:ext uri="{FF2B5EF4-FFF2-40B4-BE49-F238E27FC236}">
                <a16:creationId xmlns:a16="http://schemas.microsoft.com/office/drawing/2014/main" id="{1F6CDD87-A3D8-4DFF-8253-4F4CB515AD6A}"/>
              </a:ext>
            </a:extLst>
          </p:cNvPr>
          <p:cNvSpPr>
            <a:spLocks noChangeArrowheads="1"/>
          </p:cNvSpPr>
          <p:nvPr/>
        </p:nvSpPr>
        <p:spPr bwMode="auto">
          <a:xfrm>
            <a:off x="8960644" y="4244071"/>
            <a:ext cx="574675" cy="574675"/>
          </a:xfrm>
          <a:prstGeom prst="ellipse">
            <a:avLst/>
          </a:pr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23" name="TextBox 22">
            <a:extLst>
              <a:ext uri="{FF2B5EF4-FFF2-40B4-BE49-F238E27FC236}">
                <a16:creationId xmlns:a16="http://schemas.microsoft.com/office/drawing/2014/main" id="{64786E15-4244-4EB3-81BD-A19A7BC957CC}"/>
              </a:ext>
            </a:extLst>
          </p:cNvPr>
          <p:cNvSpPr txBox="1"/>
          <p:nvPr/>
        </p:nvSpPr>
        <p:spPr>
          <a:xfrm>
            <a:off x="3479007" y="1823182"/>
            <a:ext cx="2336800" cy="430887"/>
          </a:xfrm>
          <a:prstGeom prst="rect">
            <a:avLst/>
          </a:prstGeom>
          <a:noFill/>
        </p:spPr>
        <p:txBody>
          <a:bodyPr wrap="square" rtlCol="0">
            <a:spAutoFit/>
          </a:bodyPr>
          <a:lstStyle/>
          <a:p>
            <a:pPr algn="ctr"/>
            <a:r>
              <a:rPr lang="en-US" sz="2200" b="1" dirty="0">
                <a:latin typeface="Roboto Slab" pitchFamily="2" charset="0"/>
                <a:ea typeface="Roboto Slab" pitchFamily="2" charset="0"/>
                <a:cs typeface="Lato" panose="020F0502020204030203" pitchFamily="34" charset="0"/>
              </a:rPr>
              <a:t>2015</a:t>
            </a:r>
          </a:p>
        </p:txBody>
      </p:sp>
      <p:sp>
        <p:nvSpPr>
          <p:cNvPr id="24" name="Rectangle 23">
            <a:extLst>
              <a:ext uri="{FF2B5EF4-FFF2-40B4-BE49-F238E27FC236}">
                <a16:creationId xmlns:a16="http://schemas.microsoft.com/office/drawing/2014/main" id="{0175F8B2-BC5E-4856-9215-02AD46E9F7FD}"/>
              </a:ext>
            </a:extLst>
          </p:cNvPr>
          <p:cNvSpPr/>
          <p:nvPr/>
        </p:nvSpPr>
        <p:spPr>
          <a:xfrm>
            <a:off x="3479008" y="2194797"/>
            <a:ext cx="2336800" cy="579069"/>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Lato" panose="020F0502020204030203" pitchFamily="34" charset="0"/>
              </a:rPr>
              <a:t>Lorem sum </a:t>
            </a:r>
            <a:r>
              <a:rPr lang="en-US" sz="1200" dirty="0" err="1">
                <a:latin typeface="Roboto Slab" pitchFamily="2" charset="0"/>
                <a:ea typeface="Roboto Slab" pitchFamily="2" charset="0"/>
                <a:cs typeface="Lato" panose="020F0502020204030203" pitchFamily="34" charset="0"/>
              </a:rPr>
              <a:t>dol</a:t>
            </a:r>
            <a:r>
              <a:rPr lang="en-US" sz="1200" dirty="0">
                <a:latin typeface="Roboto Slab" pitchFamily="2" charset="0"/>
                <a:ea typeface="Roboto Slab" pitchFamily="2" charset="0"/>
                <a:cs typeface="Lato" panose="020F0502020204030203" pitchFamily="34" charset="0"/>
              </a:rPr>
              <a:t> </a:t>
            </a:r>
            <a:r>
              <a:rPr lang="en-US" sz="1200" dirty="0" err="1">
                <a:latin typeface="Roboto Slab" pitchFamily="2" charset="0"/>
                <a:ea typeface="Roboto Slab" pitchFamily="2" charset="0"/>
                <a:cs typeface="Lato" panose="020F0502020204030203" pitchFamily="34" charset="0"/>
              </a:rPr>
              <a:t>amet</a:t>
            </a:r>
            <a:r>
              <a:rPr lang="en-US" sz="1200" dirty="0">
                <a:latin typeface="Roboto Slab" pitchFamily="2" charset="0"/>
                <a:ea typeface="Roboto Slab" pitchFamily="2" charset="0"/>
                <a:cs typeface="Lato" panose="020F0502020204030203" pitchFamily="34" charset="0"/>
              </a:rPr>
              <a:t>, Lorem </a:t>
            </a:r>
          </a:p>
          <a:p>
            <a:pPr algn="ctr">
              <a:lnSpc>
                <a:spcPts val="2000"/>
              </a:lnSpc>
            </a:pPr>
            <a:r>
              <a:rPr lang="en-US" sz="1200" dirty="0" err="1">
                <a:latin typeface="Roboto Slab" pitchFamily="2" charset="0"/>
                <a:ea typeface="Roboto Slab" pitchFamily="2" charset="0"/>
                <a:cs typeface="Lato" panose="020F0502020204030203" pitchFamily="34" charset="0"/>
              </a:rPr>
              <a:t>ceuismod</a:t>
            </a:r>
            <a:r>
              <a:rPr lang="en-US" sz="1200" dirty="0">
                <a:latin typeface="Roboto Slab" pitchFamily="2" charset="0"/>
                <a:ea typeface="Roboto Slab" pitchFamily="2" charset="0"/>
                <a:cs typeface="Lato" panose="020F0502020204030203" pitchFamily="34" charset="0"/>
              </a:rPr>
              <a:t> </a:t>
            </a:r>
            <a:r>
              <a:rPr lang="en-US" sz="1200" dirty="0" err="1">
                <a:latin typeface="Roboto Slab" pitchFamily="2" charset="0"/>
                <a:ea typeface="Roboto Slab" pitchFamily="2" charset="0"/>
                <a:cs typeface="Lato" panose="020F0502020204030203" pitchFamily="34" charset="0"/>
              </a:rPr>
              <a:t>psum</a:t>
            </a:r>
            <a:endParaRPr lang="en-US" sz="1200" dirty="0">
              <a:latin typeface="Roboto Slab" pitchFamily="2" charset="0"/>
              <a:ea typeface="Roboto Slab" pitchFamily="2" charset="0"/>
              <a:cs typeface="Lato" panose="020F0502020204030203" pitchFamily="34" charset="0"/>
            </a:endParaRPr>
          </a:p>
        </p:txBody>
      </p:sp>
      <p:sp>
        <p:nvSpPr>
          <p:cNvPr id="26" name="TextBox 25">
            <a:extLst>
              <a:ext uri="{FF2B5EF4-FFF2-40B4-BE49-F238E27FC236}">
                <a16:creationId xmlns:a16="http://schemas.microsoft.com/office/drawing/2014/main" id="{2B703241-F419-4F06-AD2C-9B6DE34619CF}"/>
              </a:ext>
            </a:extLst>
          </p:cNvPr>
          <p:cNvSpPr txBox="1"/>
          <p:nvPr/>
        </p:nvSpPr>
        <p:spPr>
          <a:xfrm>
            <a:off x="6588577" y="1823182"/>
            <a:ext cx="2336800" cy="430887"/>
          </a:xfrm>
          <a:prstGeom prst="rect">
            <a:avLst/>
          </a:prstGeom>
          <a:noFill/>
        </p:spPr>
        <p:txBody>
          <a:bodyPr wrap="square" rtlCol="0">
            <a:spAutoFit/>
          </a:bodyPr>
          <a:lstStyle/>
          <a:p>
            <a:pPr algn="ctr"/>
            <a:r>
              <a:rPr lang="en-US" sz="2200" b="1" dirty="0">
                <a:latin typeface="Roboto Slab" pitchFamily="2" charset="0"/>
                <a:ea typeface="Roboto Slab" pitchFamily="2" charset="0"/>
                <a:cs typeface="Lato" panose="020F0502020204030203" pitchFamily="34" charset="0"/>
              </a:rPr>
              <a:t>2016</a:t>
            </a:r>
          </a:p>
        </p:txBody>
      </p:sp>
      <p:sp>
        <p:nvSpPr>
          <p:cNvPr id="27" name="Rectangle 26">
            <a:extLst>
              <a:ext uri="{FF2B5EF4-FFF2-40B4-BE49-F238E27FC236}">
                <a16:creationId xmlns:a16="http://schemas.microsoft.com/office/drawing/2014/main" id="{8A45FA8F-6B0F-41A9-824C-8ED07D2EA34F}"/>
              </a:ext>
            </a:extLst>
          </p:cNvPr>
          <p:cNvSpPr/>
          <p:nvPr/>
        </p:nvSpPr>
        <p:spPr>
          <a:xfrm>
            <a:off x="6459648" y="2194797"/>
            <a:ext cx="2594660" cy="579069"/>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Lato" panose="020F0502020204030203" pitchFamily="34" charset="0"/>
              </a:rPr>
              <a:t>Lorem sum </a:t>
            </a:r>
            <a:r>
              <a:rPr lang="en-US" sz="1200" dirty="0" err="1">
                <a:latin typeface="Roboto Slab" pitchFamily="2" charset="0"/>
                <a:ea typeface="Roboto Slab" pitchFamily="2" charset="0"/>
                <a:cs typeface="Lato" panose="020F0502020204030203" pitchFamily="34" charset="0"/>
              </a:rPr>
              <a:t>dol</a:t>
            </a:r>
            <a:r>
              <a:rPr lang="en-US" sz="1200" dirty="0">
                <a:latin typeface="Roboto Slab" pitchFamily="2" charset="0"/>
                <a:ea typeface="Roboto Slab" pitchFamily="2" charset="0"/>
                <a:cs typeface="Lato" panose="020F0502020204030203" pitchFamily="34" charset="0"/>
              </a:rPr>
              <a:t> </a:t>
            </a:r>
            <a:r>
              <a:rPr lang="en-US" sz="1200" dirty="0" err="1">
                <a:latin typeface="Roboto Slab" pitchFamily="2" charset="0"/>
                <a:ea typeface="Roboto Slab" pitchFamily="2" charset="0"/>
                <a:cs typeface="Lato" panose="020F0502020204030203" pitchFamily="34" charset="0"/>
              </a:rPr>
              <a:t>amet</a:t>
            </a:r>
            <a:r>
              <a:rPr lang="en-US" sz="1200" dirty="0">
                <a:latin typeface="Roboto Slab" pitchFamily="2" charset="0"/>
                <a:ea typeface="Roboto Slab" pitchFamily="2" charset="0"/>
                <a:cs typeface="Lato" panose="020F0502020204030203" pitchFamily="34" charset="0"/>
              </a:rPr>
              <a:t>, Lorem </a:t>
            </a:r>
          </a:p>
          <a:p>
            <a:pPr algn="ctr">
              <a:lnSpc>
                <a:spcPts val="2000"/>
              </a:lnSpc>
            </a:pPr>
            <a:r>
              <a:rPr lang="en-US" sz="1200" dirty="0" err="1">
                <a:latin typeface="Roboto Slab" pitchFamily="2" charset="0"/>
                <a:ea typeface="Roboto Slab" pitchFamily="2" charset="0"/>
                <a:cs typeface="Lato" panose="020F0502020204030203" pitchFamily="34" charset="0"/>
              </a:rPr>
              <a:t>ceuismod</a:t>
            </a:r>
            <a:r>
              <a:rPr lang="en-US" sz="1200" dirty="0">
                <a:latin typeface="Roboto Slab" pitchFamily="2" charset="0"/>
                <a:ea typeface="Roboto Slab" pitchFamily="2" charset="0"/>
                <a:cs typeface="Lato" panose="020F0502020204030203" pitchFamily="34" charset="0"/>
              </a:rPr>
              <a:t> </a:t>
            </a:r>
            <a:r>
              <a:rPr lang="en-US" sz="1200" dirty="0" err="1">
                <a:latin typeface="Roboto Slab" pitchFamily="2" charset="0"/>
                <a:ea typeface="Roboto Slab" pitchFamily="2" charset="0"/>
                <a:cs typeface="Lato" panose="020F0502020204030203" pitchFamily="34" charset="0"/>
              </a:rPr>
              <a:t>psum</a:t>
            </a:r>
            <a:endParaRPr lang="en-US" sz="1200" dirty="0">
              <a:latin typeface="Roboto Slab" pitchFamily="2" charset="0"/>
              <a:ea typeface="Roboto Slab" pitchFamily="2" charset="0"/>
              <a:cs typeface="Lato" panose="020F0502020204030203" pitchFamily="34" charset="0"/>
            </a:endParaRPr>
          </a:p>
        </p:txBody>
      </p:sp>
      <p:grpSp>
        <p:nvGrpSpPr>
          <p:cNvPr id="33" name="Group 32">
            <a:extLst>
              <a:ext uri="{FF2B5EF4-FFF2-40B4-BE49-F238E27FC236}">
                <a16:creationId xmlns:a16="http://schemas.microsoft.com/office/drawing/2014/main" id="{44199294-7470-4136-AA01-2BCCF0F65DA8}"/>
              </a:ext>
            </a:extLst>
          </p:cNvPr>
          <p:cNvGrpSpPr/>
          <p:nvPr/>
        </p:nvGrpSpPr>
        <p:grpSpPr>
          <a:xfrm>
            <a:off x="5964514" y="4347898"/>
            <a:ext cx="278848" cy="357497"/>
            <a:chOff x="2522538" y="3189288"/>
            <a:chExt cx="371475" cy="476250"/>
          </a:xfrm>
          <a:solidFill>
            <a:schemeClr val="bg1"/>
          </a:solidFill>
        </p:grpSpPr>
        <p:sp>
          <p:nvSpPr>
            <p:cNvPr id="34" name="Freeform 5">
              <a:extLst>
                <a:ext uri="{FF2B5EF4-FFF2-40B4-BE49-F238E27FC236}">
                  <a16:creationId xmlns:a16="http://schemas.microsoft.com/office/drawing/2014/main" id="{F6949CFA-011E-48CE-B894-A028301BCA6C}"/>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36" name="Freeform 6">
              <a:extLst>
                <a:ext uri="{FF2B5EF4-FFF2-40B4-BE49-F238E27FC236}">
                  <a16:creationId xmlns:a16="http://schemas.microsoft.com/office/drawing/2014/main" id="{7BA27D12-635D-487E-8ED5-273EF0D1006B}"/>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37" name="Freeform 7">
              <a:extLst>
                <a:ext uri="{FF2B5EF4-FFF2-40B4-BE49-F238E27FC236}">
                  <a16:creationId xmlns:a16="http://schemas.microsoft.com/office/drawing/2014/main" id="{49AD4217-1D0F-497D-B2A5-D53F3BE20653}"/>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sp>
        <p:nvSpPr>
          <p:cNvPr id="38" name="Freeform 8">
            <a:extLst>
              <a:ext uri="{FF2B5EF4-FFF2-40B4-BE49-F238E27FC236}">
                <a16:creationId xmlns:a16="http://schemas.microsoft.com/office/drawing/2014/main" id="{4C5B0015-3288-42F5-B80E-34BBEDA799E5}"/>
              </a:ext>
            </a:extLst>
          </p:cNvPr>
          <p:cNvSpPr>
            <a:spLocks noEditPoints="1"/>
          </p:cNvSpPr>
          <p:nvPr/>
        </p:nvSpPr>
        <p:spPr bwMode="auto">
          <a:xfrm>
            <a:off x="4388491" y="3043977"/>
            <a:ext cx="352730" cy="330089"/>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39" name="Freeform 10">
            <a:extLst>
              <a:ext uri="{FF2B5EF4-FFF2-40B4-BE49-F238E27FC236}">
                <a16:creationId xmlns:a16="http://schemas.microsoft.com/office/drawing/2014/main" id="{2CA0C0B8-A8B1-44A4-8464-862380016D8A}"/>
              </a:ext>
            </a:extLst>
          </p:cNvPr>
          <p:cNvSpPr>
            <a:spLocks noEditPoints="1"/>
          </p:cNvSpPr>
          <p:nvPr/>
        </p:nvSpPr>
        <p:spPr bwMode="auto">
          <a:xfrm>
            <a:off x="2772619" y="4352660"/>
            <a:ext cx="344389" cy="357497"/>
          </a:xfrm>
          <a:custGeom>
            <a:avLst/>
            <a:gdLst>
              <a:gd name="T0" fmla="*/ 118 w 127"/>
              <a:gd name="T1" fmla="*/ 106 h 130"/>
              <a:gd name="T2" fmla="*/ 78 w 127"/>
              <a:gd name="T3" fmla="*/ 52 h 130"/>
              <a:gd name="T4" fmla="*/ 78 w 127"/>
              <a:gd name="T5" fmla="*/ 13 h 130"/>
              <a:gd name="T6" fmla="*/ 83 w 127"/>
              <a:gd name="T7" fmla="*/ 6 h 130"/>
              <a:gd name="T8" fmla="*/ 77 w 127"/>
              <a:gd name="T9" fmla="*/ 0 h 130"/>
              <a:gd name="T10" fmla="*/ 51 w 127"/>
              <a:gd name="T11" fmla="*/ 0 h 130"/>
              <a:gd name="T12" fmla="*/ 44 w 127"/>
              <a:gd name="T13" fmla="*/ 6 h 130"/>
              <a:gd name="T14" fmla="*/ 49 w 127"/>
              <a:gd name="T15" fmla="*/ 13 h 130"/>
              <a:gd name="T16" fmla="*/ 49 w 127"/>
              <a:gd name="T17" fmla="*/ 52 h 130"/>
              <a:gd name="T18" fmla="*/ 10 w 127"/>
              <a:gd name="T19" fmla="*/ 106 h 130"/>
              <a:gd name="T20" fmla="*/ 21 w 127"/>
              <a:gd name="T21" fmla="*/ 130 h 130"/>
              <a:gd name="T22" fmla="*/ 106 w 127"/>
              <a:gd name="T23" fmla="*/ 130 h 130"/>
              <a:gd name="T24" fmla="*/ 118 w 127"/>
              <a:gd name="T25" fmla="*/ 106 h 130"/>
              <a:gd name="T26" fmla="*/ 98 w 127"/>
              <a:gd name="T27" fmla="*/ 124 h 130"/>
              <a:gd name="T28" fmla="*/ 30 w 127"/>
              <a:gd name="T29" fmla="*/ 124 h 130"/>
              <a:gd name="T30" fmla="*/ 21 w 127"/>
              <a:gd name="T31" fmla="*/ 105 h 130"/>
              <a:gd name="T32" fmla="*/ 38 w 127"/>
              <a:gd name="T33" fmla="*/ 81 h 130"/>
              <a:gd name="T34" fmla="*/ 90 w 127"/>
              <a:gd name="T35" fmla="*/ 81 h 130"/>
              <a:gd name="T36" fmla="*/ 107 w 127"/>
              <a:gd name="T37" fmla="*/ 105 h 130"/>
              <a:gd name="T38" fmla="*/ 98 w 127"/>
              <a:gd name="T39" fmla="*/ 124 h 130"/>
              <a:gd name="T40" fmla="*/ 80 w 127"/>
              <a:gd name="T41" fmla="*/ 89 h 130"/>
              <a:gd name="T42" fmla="*/ 48 w 127"/>
              <a:gd name="T43" fmla="*/ 89 h 130"/>
              <a:gd name="T44" fmla="*/ 37 w 127"/>
              <a:gd name="T45" fmla="*/ 104 h 130"/>
              <a:gd name="T46" fmla="*/ 43 w 127"/>
              <a:gd name="T47" fmla="*/ 116 h 130"/>
              <a:gd name="T48" fmla="*/ 85 w 127"/>
              <a:gd name="T49" fmla="*/ 116 h 130"/>
              <a:gd name="T50" fmla="*/ 91 w 127"/>
              <a:gd name="T51" fmla="*/ 104 h 130"/>
              <a:gd name="T52" fmla="*/ 80 w 127"/>
              <a:gd name="T53"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27" h="130">
                <a:moveTo>
                  <a:pt x="118" y="106"/>
                </a:moveTo>
                <a:cubicBezTo>
                  <a:pt x="105" y="87"/>
                  <a:pt x="80" y="55"/>
                  <a:pt x="78" y="52"/>
                </a:cubicBezTo>
                <a:cubicBezTo>
                  <a:pt x="78" y="13"/>
                  <a:pt x="78" y="13"/>
                  <a:pt x="78" y="13"/>
                </a:cubicBezTo>
                <a:cubicBezTo>
                  <a:pt x="81" y="12"/>
                  <a:pt x="83" y="9"/>
                  <a:pt x="83" y="6"/>
                </a:cubicBezTo>
                <a:cubicBezTo>
                  <a:pt x="83" y="3"/>
                  <a:pt x="80" y="0"/>
                  <a:pt x="77" y="0"/>
                </a:cubicBezTo>
                <a:cubicBezTo>
                  <a:pt x="51" y="0"/>
                  <a:pt x="51" y="0"/>
                  <a:pt x="51" y="0"/>
                </a:cubicBezTo>
                <a:cubicBezTo>
                  <a:pt x="47" y="0"/>
                  <a:pt x="44" y="3"/>
                  <a:pt x="44" y="6"/>
                </a:cubicBezTo>
                <a:cubicBezTo>
                  <a:pt x="44" y="9"/>
                  <a:pt x="46" y="12"/>
                  <a:pt x="49" y="13"/>
                </a:cubicBezTo>
                <a:cubicBezTo>
                  <a:pt x="49" y="52"/>
                  <a:pt x="49" y="52"/>
                  <a:pt x="49" y="52"/>
                </a:cubicBezTo>
                <a:cubicBezTo>
                  <a:pt x="48" y="55"/>
                  <a:pt x="23" y="87"/>
                  <a:pt x="10" y="106"/>
                </a:cubicBezTo>
                <a:cubicBezTo>
                  <a:pt x="0" y="121"/>
                  <a:pt x="10" y="130"/>
                  <a:pt x="21" y="130"/>
                </a:cubicBezTo>
                <a:cubicBezTo>
                  <a:pt x="106" y="130"/>
                  <a:pt x="106" y="130"/>
                  <a:pt x="106" y="130"/>
                </a:cubicBezTo>
                <a:cubicBezTo>
                  <a:pt x="118" y="130"/>
                  <a:pt x="127" y="121"/>
                  <a:pt x="118" y="106"/>
                </a:cubicBezTo>
                <a:close/>
                <a:moveTo>
                  <a:pt x="98" y="124"/>
                </a:moveTo>
                <a:cubicBezTo>
                  <a:pt x="30" y="124"/>
                  <a:pt x="30" y="124"/>
                  <a:pt x="30" y="124"/>
                </a:cubicBezTo>
                <a:cubicBezTo>
                  <a:pt x="21" y="124"/>
                  <a:pt x="13" y="117"/>
                  <a:pt x="21" y="105"/>
                </a:cubicBezTo>
                <a:cubicBezTo>
                  <a:pt x="25" y="98"/>
                  <a:pt x="32" y="89"/>
                  <a:pt x="38" y="81"/>
                </a:cubicBezTo>
                <a:cubicBezTo>
                  <a:pt x="90" y="81"/>
                  <a:pt x="90" y="81"/>
                  <a:pt x="90" y="81"/>
                </a:cubicBezTo>
                <a:cubicBezTo>
                  <a:pt x="96" y="89"/>
                  <a:pt x="102" y="98"/>
                  <a:pt x="107" y="105"/>
                </a:cubicBezTo>
                <a:cubicBezTo>
                  <a:pt x="115" y="117"/>
                  <a:pt x="107" y="124"/>
                  <a:pt x="98" y="124"/>
                </a:cubicBezTo>
                <a:close/>
                <a:moveTo>
                  <a:pt x="80" y="89"/>
                </a:moveTo>
                <a:cubicBezTo>
                  <a:pt x="48" y="89"/>
                  <a:pt x="48" y="89"/>
                  <a:pt x="48" y="89"/>
                </a:cubicBezTo>
                <a:cubicBezTo>
                  <a:pt x="44" y="94"/>
                  <a:pt x="40" y="100"/>
                  <a:pt x="37" y="104"/>
                </a:cubicBezTo>
                <a:cubicBezTo>
                  <a:pt x="32" y="111"/>
                  <a:pt x="37" y="116"/>
                  <a:pt x="43" y="116"/>
                </a:cubicBezTo>
                <a:cubicBezTo>
                  <a:pt x="85" y="116"/>
                  <a:pt x="85" y="116"/>
                  <a:pt x="85" y="116"/>
                </a:cubicBezTo>
                <a:cubicBezTo>
                  <a:pt x="91" y="116"/>
                  <a:pt x="95" y="111"/>
                  <a:pt x="91" y="104"/>
                </a:cubicBezTo>
                <a:cubicBezTo>
                  <a:pt x="88" y="100"/>
                  <a:pt x="84" y="94"/>
                  <a:pt x="80" y="8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40" name="Freeform 10">
            <a:extLst>
              <a:ext uri="{FF2B5EF4-FFF2-40B4-BE49-F238E27FC236}">
                <a16:creationId xmlns:a16="http://schemas.microsoft.com/office/drawing/2014/main" id="{802F6769-34DA-49BB-9FEE-BB75701F6DE6}"/>
              </a:ext>
            </a:extLst>
          </p:cNvPr>
          <p:cNvSpPr>
            <a:spLocks noEditPoints="1"/>
          </p:cNvSpPr>
          <p:nvPr/>
        </p:nvSpPr>
        <p:spPr bwMode="auto">
          <a:xfrm>
            <a:off x="7496225" y="3035035"/>
            <a:ext cx="344389" cy="357497"/>
          </a:xfrm>
          <a:custGeom>
            <a:avLst/>
            <a:gdLst>
              <a:gd name="T0" fmla="*/ 118 w 127"/>
              <a:gd name="T1" fmla="*/ 106 h 130"/>
              <a:gd name="T2" fmla="*/ 78 w 127"/>
              <a:gd name="T3" fmla="*/ 52 h 130"/>
              <a:gd name="T4" fmla="*/ 78 w 127"/>
              <a:gd name="T5" fmla="*/ 13 h 130"/>
              <a:gd name="T6" fmla="*/ 83 w 127"/>
              <a:gd name="T7" fmla="*/ 6 h 130"/>
              <a:gd name="T8" fmla="*/ 77 w 127"/>
              <a:gd name="T9" fmla="*/ 0 h 130"/>
              <a:gd name="T10" fmla="*/ 51 w 127"/>
              <a:gd name="T11" fmla="*/ 0 h 130"/>
              <a:gd name="T12" fmla="*/ 44 w 127"/>
              <a:gd name="T13" fmla="*/ 6 h 130"/>
              <a:gd name="T14" fmla="*/ 49 w 127"/>
              <a:gd name="T15" fmla="*/ 13 h 130"/>
              <a:gd name="T16" fmla="*/ 49 w 127"/>
              <a:gd name="T17" fmla="*/ 52 h 130"/>
              <a:gd name="T18" fmla="*/ 10 w 127"/>
              <a:gd name="T19" fmla="*/ 106 h 130"/>
              <a:gd name="T20" fmla="*/ 21 w 127"/>
              <a:gd name="T21" fmla="*/ 130 h 130"/>
              <a:gd name="T22" fmla="*/ 106 w 127"/>
              <a:gd name="T23" fmla="*/ 130 h 130"/>
              <a:gd name="T24" fmla="*/ 118 w 127"/>
              <a:gd name="T25" fmla="*/ 106 h 130"/>
              <a:gd name="T26" fmla="*/ 98 w 127"/>
              <a:gd name="T27" fmla="*/ 124 h 130"/>
              <a:gd name="T28" fmla="*/ 30 w 127"/>
              <a:gd name="T29" fmla="*/ 124 h 130"/>
              <a:gd name="T30" fmla="*/ 21 w 127"/>
              <a:gd name="T31" fmla="*/ 105 h 130"/>
              <a:gd name="T32" fmla="*/ 38 w 127"/>
              <a:gd name="T33" fmla="*/ 81 h 130"/>
              <a:gd name="T34" fmla="*/ 90 w 127"/>
              <a:gd name="T35" fmla="*/ 81 h 130"/>
              <a:gd name="T36" fmla="*/ 107 w 127"/>
              <a:gd name="T37" fmla="*/ 105 h 130"/>
              <a:gd name="T38" fmla="*/ 98 w 127"/>
              <a:gd name="T39" fmla="*/ 124 h 130"/>
              <a:gd name="T40" fmla="*/ 80 w 127"/>
              <a:gd name="T41" fmla="*/ 89 h 130"/>
              <a:gd name="T42" fmla="*/ 48 w 127"/>
              <a:gd name="T43" fmla="*/ 89 h 130"/>
              <a:gd name="T44" fmla="*/ 37 w 127"/>
              <a:gd name="T45" fmla="*/ 104 h 130"/>
              <a:gd name="T46" fmla="*/ 43 w 127"/>
              <a:gd name="T47" fmla="*/ 116 h 130"/>
              <a:gd name="T48" fmla="*/ 85 w 127"/>
              <a:gd name="T49" fmla="*/ 116 h 130"/>
              <a:gd name="T50" fmla="*/ 91 w 127"/>
              <a:gd name="T51" fmla="*/ 104 h 130"/>
              <a:gd name="T52" fmla="*/ 80 w 127"/>
              <a:gd name="T53"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27" h="130">
                <a:moveTo>
                  <a:pt x="118" y="106"/>
                </a:moveTo>
                <a:cubicBezTo>
                  <a:pt x="105" y="87"/>
                  <a:pt x="80" y="55"/>
                  <a:pt x="78" y="52"/>
                </a:cubicBezTo>
                <a:cubicBezTo>
                  <a:pt x="78" y="13"/>
                  <a:pt x="78" y="13"/>
                  <a:pt x="78" y="13"/>
                </a:cubicBezTo>
                <a:cubicBezTo>
                  <a:pt x="81" y="12"/>
                  <a:pt x="83" y="9"/>
                  <a:pt x="83" y="6"/>
                </a:cubicBezTo>
                <a:cubicBezTo>
                  <a:pt x="83" y="3"/>
                  <a:pt x="80" y="0"/>
                  <a:pt x="77" y="0"/>
                </a:cubicBezTo>
                <a:cubicBezTo>
                  <a:pt x="51" y="0"/>
                  <a:pt x="51" y="0"/>
                  <a:pt x="51" y="0"/>
                </a:cubicBezTo>
                <a:cubicBezTo>
                  <a:pt x="47" y="0"/>
                  <a:pt x="44" y="3"/>
                  <a:pt x="44" y="6"/>
                </a:cubicBezTo>
                <a:cubicBezTo>
                  <a:pt x="44" y="9"/>
                  <a:pt x="46" y="12"/>
                  <a:pt x="49" y="13"/>
                </a:cubicBezTo>
                <a:cubicBezTo>
                  <a:pt x="49" y="52"/>
                  <a:pt x="49" y="52"/>
                  <a:pt x="49" y="52"/>
                </a:cubicBezTo>
                <a:cubicBezTo>
                  <a:pt x="48" y="55"/>
                  <a:pt x="23" y="87"/>
                  <a:pt x="10" y="106"/>
                </a:cubicBezTo>
                <a:cubicBezTo>
                  <a:pt x="0" y="121"/>
                  <a:pt x="10" y="130"/>
                  <a:pt x="21" y="130"/>
                </a:cubicBezTo>
                <a:cubicBezTo>
                  <a:pt x="106" y="130"/>
                  <a:pt x="106" y="130"/>
                  <a:pt x="106" y="130"/>
                </a:cubicBezTo>
                <a:cubicBezTo>
                  <a:pt x="118" y="130"/>
                  <a:pt x="127" y="121"/>
                  <a:pt x="118" y="106"/>
                </a:cubicBezTo>
                <a:close/>
                <a:moveTo>
                  <a:pt x="98" y="124"/>
                </a:moveTo>
                <a:cubicBezTo>
                  <a:pt x="30" y="124"/>
                  <a:pt x="30" y="124"/>
                  <a:pt x="30" y="124"/>
                </a:cubicBezTo>
                <a:cubicBezTo>
                  <a:pt x="21" y="124"/>
                  <a:pt x="13" y="117"/>
                  <a:pt x="21" y="105"/>
                </a:cubicBezTo>
                <a:cubicBezTo>
                  <a:pt x="25" y="98"/>
                  <a:pt x="32" y="89"/>
                  <a:pt x="38" y="81"/>
                </a:cubicBezTo>
                <a:cubicBezTo>
                  <a:pt x="90" y="81"/>
                  <a:pt x="90" y="81"/>
                  <a:pt x="90" y="81"/>
                </a:cubicBezTo>
                <a:cubicBezTo>
                  <a:pt x="96" y="89"/>
                  <a:pt x="102" y="98"/>
                  <a:pt x="107" y="105"/>
                </a:cubicBezTo>
                <a:cubicBezTo>
                  <a:pt x="115" y="117"/>
                  <a:pt x="107" y="124"/>
                  <a:pt x="98" y="124"/>
                </a:cubicBezTo>
                <a:close/>
                <a:moveTo>
                  <a:pt x="80" y="89"/>
                </a:moveTo>
                <a:cubicBezTo>
                  <a:pt x="48" y="89"/>
                  <a:pt x="48" y="89"/>
                  <a:pt x="48" y="89"/>
                </a:cubicBezTo>
                <a:cubicBezTo>
                  <a:pt x="44" y="94"/>
                  <a:pt x="40" y="100"/>
                  <a:pt x="37" y="104"/>
                </a:cubicBezTo>
                <a:cubicBezTo>
                  <a:pt x="32" y="111"/>
                  <a:pt x="37" y="116"/>
                  <a:pt x="43" y="116"/>
                </a:cubicBezTo>
                <a:cubicBezTo>
                  <a:pt x="85" y="116"/>
                  <a:pt x="85" y="116"/>
                  <a:pt x="85" y="116"/>
                </a:cubicBezTo>
                <a:cubicBezTo>
                  <a:pt x="91" y="116"/>
                  <a:pt x="95" y="111"/>
                  <a:pt x="91" y="104"/>
                </a:cubicBezTo>
                <a:cubicBezTo>
                  <a:pt x="88" y="100"/>
                  <a:pt x="84" y="94"/>
                  <a:pt x="80" y="8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41" name="Freeform 8">
            <a:extLst>
              <a:ext uri="{FF2B5EF4-FFF2-40B4-BE49-F238E27FC236}">
                <a16:creationId xmlns:a16="http://schemas.microsoft.com/office/drawing/2014/main" id="{6BC4B72C-6E34-4136-A5F1-7364FB07693A}"/>
              </a:ext>
            </a:extLst>
          </p:cNvPr>
          <p:cNvSpPr>
            <a:spLocks noEditPoints="1"/>
          </p:cNvSpPr>
          <p:nvPr/>
        </p:nvSpPr>
        <p:spPr bwMode="auto">
          <a:xfrm>
            <a:off x="9071616" y="4366364"/>
            <a:ext cx="352730" cy="330089"/>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Tree>
    <p:extLst>
      <p:ext uri="{BB962C8B-B14F-4D97-AF65-F5344CB8AC3E}">
        <p14:creationId xmlns:p14="http://schemas.microsoft.com/office/powerpoint/2010/main" val="316489964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0D93CA46-8470-4F59-93B3-9763A80ED49E}"/>
              </a:ext>
            </a:extLst>
          </p:cNvPr>
          <p:cNvSpPr/>
          <p:nvPr/>
        </p:nvSpPr>
        <p:spPr bwMode="auto">
          <a:xfrm>
            <a:off x="738457" y="2406678"/>
            <a:ext cx="2654551" cy="3181124"/>
          </a:xfrm>
          <a:prstGeom prst="rect">
            <a:avLst/>
          </a:prstGeom>
          <a:solidFill>
            <a:schemeClr val="bg2"/>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4" name="Rectangle 33">
            <a:extLst>
              <a:ext uri="{FF2B5EF4-FFF2-40B4-BE49-F238E27FC236}">
                <a16:creationId xmlns:a16="http://schemas.microsoft.com/office/drawing/2014/main" id="{772AFBFE-D87E-401E-8B40-9EADBFBBC935}"/>
              </a:ext>
            </a:extLst>
          </p:cNvPr>
          <p:cNvSpPr/>
          <p:nvPr/>
        </p:nvSpPr>
        <p:spPr bwMode="auto">
          <a:xfrm>
            <a:off x="4768725" y="2406678"/>
            <a:ext cx="2654551" cy="3181124"/>
          </a:xfrm>
          <a:prstGeom prst="rect">
            <a:avLst/>
          </a:prstGeom>
          <a:solidFill>
            <a:schemeClr val="bg2"/>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5" name="Rectangle 34">
            <a:extLst>
              <a:ext uri="{FF2B5EF4-FFF2-40B4-BE49-F238E27FC236}">
                <a16:creationId xmlns:a16="http://schemas.microsoft.com/office/drawing/2014/main" id="{C1769471-C4EF-40E8-89DD-C466FFCC3EF6}"/>
              </a:ext>
            </a:extLst>
          </p:cNvPr>
          <p:cNvSpPr/>
          <p:nvPr/>
        </p:nvSpPr>
        <p:spPr bwMode="auto">
          <a:xfrm>
            <a:off x="8798993" y="2406678"/>
            <a:ext cx="2654551" cy="3181124"/>
          </a:xfrm>
          <a:prstGeom prst="rect">
            <a:avLst/>
          </a:prstGeom>
          <a:solidFill>
            <a:schemeClr val="bg2"/>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6" name="Title 25">
            <a:extLst>
              <a:ext uri="{FF2B5EF4-FFF2-40B4-BE49-F238E27FC236}">
                <a16:creationId xmlns:a16="http://schemas.microsoft.com/office/drawing/2014/main" id="{812739A7-D5CB-4369-A507-A9B307C9584E}"/>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Timeline</a:t>
            </a:r>
            <a:endParaRPr lang="en-US" dirty="0"/>
          </a:p>
        </p:txBody>
      </p:sp>
      <p:sp>
        <p:nvSpPr>
          <p:cNvPr id="27" name="Subtitle 26">
            <a:extLst>
              <a:ext uri="{FF2B5EF4-FFF2-40B4-BE49-F238E27FC236}">
                <a16:creationId xmlns:a16="http://schemas.microsoft.com/office/drawing/2014/main" id="{ECD6F8F0-0E26-4B89-B589-2DC20A9B3A07}"/>
              </a:ext>
            </a:extLst>
          </p:cNvPr>
          <p:cNvSpPr>
            <a:spLocks noGrp="1"/>
          </p:cNvSpPr>
          <p:nvPr>
            <p:ph type="subTitle" idx="4294967295"/>
          </p:nvPr>
        </p:nvSpPr>
        <p:spPr>
          <a:xfrm>
            <a:off x="838200" y="1135063"/>
            <a:ext cx="10515600" cy="244475"/>
          </a:xfrm>
          <a:prstGeom prst="rect">
            <a:avLst/>
          </a:prstGeom>
        </p:spPr>
        <p:txBody>
          <a:bodyPr/>
          <a:lstStyle/>
          <a:p>
            <a:r>
              <a:rPr lang="en-US" sz="1400" dirty="0">
                <a:solidFill>
                  <a:sysClr val="windowText" lastClr="000000"/>
                </a:solidFill>
                <a:latin typeface="Roboto Slab" pitchFamily="2" charset="0"/>
                <a:ea typeface="Roboto Slab" pitchFamily="2" charset="0"/>
              </a:rPr>
              <a:t>Lorem ipsum dolor sit </a:t>
            </a:r>
            <a:r>
              <a:rPr lang="en-US" sz="1400" dirty="0" err="1">
                <a:solidFill>
                  <a:sysClr val="windowText" lastClr="000000"/>
                </a:solidFill>
                <a:latin typeface="Roboto Slab" pitchFamily="2" charset="0"/>
                <a:ea typeface="Roboto Slab" pitchFamily="2" charset="0"/>
              </a:rPr>
              <a:t>amet</a:t>
            </a:r>
            <a:r>
              <a:rPr lang="en-US" sz="1400" dirty="0">
                <a:solidFill>
                  <a:sysClr val="windowText" lastClr="000000"/>
                </a:solidFill>
                <a:latin typeface="Roboto Slab" pitchFamily="2" charset="0"/>
                <a:ea typeface="Roboto Slab" pitchFamily="2" charset="0"/>
              </a:rPr>
              <a:t> </a:t>
            </a:r>
            <a:r>
              <a:rPr lang="en-US" sz="1400" dirty="0" err="1">
                <a:solidFill>
                  <a:sysClr val="windowText" lastClr="000000"/>
                </a:solidFill>
                <a:latin typeface="Roboto Slab" pitchFamily="2" charset="0"/>
                <a:ea typeface="Roboto Slab" pitchFamily="2" charset="0"/>
              </a:rPr>
              <a:t>agam</a:t>
            </a:r>
            <a:r>
              <a:rPr lang="en-US" sz="1400" dirty="0">
                <a:solidFill>
                  <a:sysClr val="windowText" lastClr="000000"/>
                </a:solidFill>
                <a:latin typeface="Roboto Slab" pitchFamily="2" charset="0"/>
                <a:ea typeface="Roboto Slab" pitchFamily="2" charset="0"/>
              </a:rPr>
              <a:t> facer modo data lorem ipsum dolor sit </a:t>
            </a:r>
            <a:r>
              <a:rPr lang="en-US" sz="1400" dirty="0" err="1">
                <a:solidFill>
                  <a:sysClr val="windowText" lastClr="000000"/>
                </a:solidFill>
                <a:latin typeface="Roboto Slab" pitchFamily="2" charset="0"/>
                <a:ea typeface="Roboto Slab" pitchFamily="2" charset="0"/>
              </a:rPr>
              <a:t>amet</a:t>
            </a:r>
            <a:r>
              <a:rPr lang="en-US" sz="1400" dirty="0">
                <a:solidFill>
                  <a:sysClr val="windowText" lastClr="000000"/>
                </a:solidFill>
                <a:latin typeface="Roboto Slab" pitchFamily="2" charset="0"/>
                <a:ea typeface="Roboto Slab" pitchFamily="2" charset="0"/>
              </a:rPr>
              <a:t> </a:t>
            </a:r>
            <a:r>
              <a:rPr lang="en-US" sz="1400" dirty="0" err="1">
                <a:solidFill>
                  <a:sysClr val="windowText" lastClr="000000"/>
                </a:solidFill>
                <a:latin typeface="Roboto Slab" pitchFamily="2" charset="0"/>
                <a:ea typeface="Roboto Slab" pitchFamily="2" charset="0"/>
              </a:rPr>
              <a:t>agam</a:t>
            </a:r>
            <a:r>
              <a:rPr lang="en-US" sz="1400" dirty="0">
                <a:solidFill>
                  <a:sysClr val="windowText" lastClr="000000"/>
                </a:solidFill>
                <a:latin typeface="Roboto Slab" pitchFamily="2" charset="0"/>
                <a:ea typeface="Roboto Slab" pitchFamily="2" charset="0"/>
              </a:rPr>
              <a:t> facer modo data</a:t>
            </a:r>
          </a:p>
        </p:txBody>
      </p:sp>
      <p:sp>
        <p:nvSpPr>
          <p:cNvPr id="37" name="Rectangle 36">
            <a:extLst>
              <a:ext uri="{FF2B5EF4-FFF2-40B4-BE49-F238E27FC236}">
                <a16:creationId xmlns:a16="http://schemas.microsoft.com/office/drawing/2014/main" id="{1F0FC338-45BB-42A3-9D07-82AD7C1531C9}"/>
              </a:ext>
            </a:extLst>
          </p:cNvPr>
          <p:cNvSpPr/>
          <p:nvPr/>
        </p:nvSpPr>
        <p:spPr bwMode="auto">
          <a:xfrm>
            <a:off x="738457" y="2602222"/>
            <a:ext cx="2654552" cy="850992"/>
          </a:xfrm>
          <a:prstGeom prst="rect">
            <a:avLst/>
          </a:prstGeom>
          <a:solidFill>
            <a:schemeClr val="bg1">
              <a:lumMod val="85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3" name="Group 2">
            <a:extLst>
              <a:ext uri="{FF2B5EF4-FFF2-40B4-BE49-F238E27FC236}">
                <a16:creationId xmlns:a16="http://schemas.microsoft.com/office/drawing/2014/main" id="{B8E8DFA4-8733-419C-9E84-1DB727716135}"/>
              </a:ext>
            </a:extLst>
          </p:cNvPr>
          <p:cNvGrpSpPr/>
          <p:nvPr/>
        </p:nvGrpSpPr>
        <p:grpSpPr>
          <a:xfrm>
            <a:off x="1217046" y="2602221"/>
            <a:ext cx="1697372" cy="2790039"/>
            <a:chOff x="3747033" y="2398643"/>
            <a:chExt cx="1697372" cy="2790039"/>
          </a:xfrm>
        </p:grpSpPr>
        <p:grpSp>
          <p:nvGrpSpPr>
            <p:cNvPr id="6" name="Group 5">
              <a:extLst>
                <a:ext uri="{FF2B5EF4-FFF2-40B4-BE49-F238E27FC236}">
                  <a16:creationId xmlns:a16="http://schemas.microsoft.com/office/drawing/2014/main" id="{48F636AE-D0E8-49A6-92BF-6631F07C414D}"/>
                </a:ext>
              </a:extLst>
            </p:cNvPr>
            <p:cNvGrpSpPr/>
            <p:nvPr/>
          </p:nvGrpSpPr>
          <p:grpSpPr>
            <a:xfrm>
              <a:off x="4170225" y="2398643"/>
              <a:ext cx="850992" cy="850992"/>
              <a:chOff x="2639921" y="3181304"/>
              <a:chExt cx="850992" cy="850992"/>
            </a:xfrm>
          </p:grpSpPr>
          <p:sp>
            <p:nvSpPr>
              <p:cNvPr id="13" name="Oval 12">
                <a:extLst>
                  <a:ext uri="{FF2B5EF4-FFF2-40B4-BE49-F238E27FC236}">
                    <a16:creationId xmlns:a16="http://schemas.microsoft.com/office/drawing/2014/main" id="{E985107C-4CEF-4569-81AA-33C7D9D8F0CD}"/>
                  </a:ext>
                </a:extLst>
              </p:cNvPr>
              <p:cNvSpPr/>
              <p:nvPr/>
            </p:nvSpPr>
            <p:spPr>
              <a:xfrm>
                <a:off x="2639921" y="3181304"/>
                <a:ext cx="850992" cy="850992"/>
              </a:xfrm>
              <a:prstGeom prst="ellipse">
                <a:avLst/>
              </a:prstGeom>
              <a:solidFill>
                <a:schemeClr val="bg1"/>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Oval 13">
                <a:extLst>
                  <a:ext uri="{FF2B5EF4-FFF2-40B4-BE49-F238E27FC236}">
                    <a16:creationId xmlns:a16="http://schemas.microsoft.com/office/drawing/2014/main" id="{CC0FF9BB-CA70-440C-96E8-9A31EF02624C}"/>
                  </a:ext>
                </a:extLst>
              </p:cNvPr>
              <p:cNvSpPr/>
              <p:nvPr/>
            </p:nvSpPr>
            <p:spPr>
              <a:xfrm>
                <a:off x="2639921" y="3181304"/>
                <a:ext cx="850992" cy="850992"/>
              </a:xfrm>
              <a:prstGeom prst="ellipse">
                <a:avLst/>
              </a:prstGeom>
              <a:noFill/>
              <a:ln w="952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5" name="TextBox 14">
              <a:extLst>
                <a:ext uri="{FF2B5EF4-FFF2-40B4-BE49-F238E27FC236}">
                  <a16:creationId xmlns:a16="http://schemas.microsoft.com/office/drawing/2014/main" id="{C6491C58-27A9-4658-8328-3D6E0DD0534A}"/>
                </a:ext>
              </a:extLst>
            </p:cNvPr>
            <p:cNvSpPr txBox="1"/>
            <p:nvPr/>
          </p:nvSpPr>
          <p:spPr>
            <a:xfrm>
              <a:off x="4267108" y="2662556"/>
              <a:ext cx="657225" cy="338554"/>
            </a:xfrm>
            <a:prstGeom prst="rect">
              <a:avLst/>
            </a:prstGeom>
            <a:noFill/>
          </p:spPr>
          <p:txBody>
            <a:bodyPr wrap="square" rtlCol="0">
              <a:spAutoFit/>
            </a:bodyPr>
            <a:lstStyle/>
            <a:p>
              <a:pPr algn="ctr"/>
              <a:r>
                <a:rPr lang="en-US" sz="1600" b="1" dirty="0">
                  <a:latin typeface="Roboto Slab" pitchFamily="2" charset="0"/>
                  <a:ea typeface="Roboto Slab" pitchFamily="2" charset="0"/>
                </a:rPr>
                <a:t>2008</a:t>
              </a:r>
            </a:p>
          </p:txBody>
        </p:sp>
        <p:sp>
          <p:nvSpPr>
            <p:cNvPr id="18" name="AutoShape 62">
              <a:extLst>
                <a:ext uri="{FF2B5EF4-FFF2-40B4-BE49-F238E27FC236}">
                  <a16:creationId xmlns:a16="http://schemas.microsoft.com/office/drawing/2014/main" id="{BC0E00F9-D666-46B6-B59A-B13B25F809A8}"/>
                </a:ext>
              </a:extLst>
            </p:cNvPr>
            <p:cNvSpPr>
              <a:spLocks/>
            </p:cNvSpPr>
            <p:nvPr/>
          </p:nvSpPr>
          <p:spPr bwMode="auto">
            <a:xfrm>
              <a:off x="4399252" y="3525687"/>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accent4"/>
            </a:solidFill>
            <a:ln>
              <a:noFill/>
            </a:ln>
          </p:spPr>
          <p:txBody>
            <a:bodyPr lIns="0" tIns="0" rIns="0" bIns="0"/>
            <a:lstStyle/>
            <a:p>
              <a:endParaRPr lang="en-US" dirty="0"/>
            </a:p>
          </p:txBody>
        </p:sp>
        <p:sp>
          <p:nvSpPr>
            <p:cNvPr id="22" name="Rectangle 17">
              <a:extLst>
                <a:ext uri="{FF2B5EF4-FFF2-40B4-BE49-F238E27FC236}">
                  <a16:creationId xmlns:a16="http://schemas.microsoft.com/office/drawing/2014/main" id="{763CC336-6593-44B2-9FB5-4A2AE9ED0B95}"/>
                </a:ext>
              </a:extLst>
            </p:cNvPr>
            <p:cNvSpPr>
              <a:spLocks/>
            </p:cNvSpPr>
            <p:nvPr/>
          </p:nvSpPr>
          <p:spPr bwMode="auto">
            <a:xfrm>
              <a:off x="3747033" y="4454413"/>
              <a:ext cx="1697372" cy="7342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professionalism.</a:t>
              </a:r>
            </a:p>
          </p:txBody>
        </p:sp>
        <p:sp>
          <p:nvSpPr>
            <p:cNvPr id="23" name="Rectangle 17">
              <a:extLst>
                <a:ext uri="{FF2B5EF4-FFF2-40B4-BE49-F238E27FC236}">
                  <a16:creationId xmlns:a16="http://schemas.microsoft.com/office/drawing/2014/main" id="{F4F0BA39-83BF-4830-89D2-055569547BED}"/>
                </a:ext>
              </a:extLst>
            </p:cNvPr>
            <p:cNvSpPr>
              <a:spLocks/>
            </p:cNvSpPr>
            <p:nvPr/>
          </p:nvSpPr>
          <p:spPr bwMode="auto">
            <a:xfrm>
              <a:off x="4030781" y="4202044"/>
              <a:ext cx="1129876" cy="278295"/>
            </a:xfrm>
            <a:prstGeom prst="rect">
              <a:avLst/>
            </a:prstGeom>
            <a:noFill/>
            <a:ln>
              <a:noFill/>
            </a:ln>
            <a:extLst/>
          </p:spPr>
          <p:txBody>
            <a:bodyPr lIns="0" tIns="0" rIns="0" bIns="0" anchor="ctr"/>
            <a:lstStyle/>
            <a:p>
              <a:pPr algn="ctr">
                <a:lnSpc>
                  <a:spcPts val="1000"/>
                </a:lnSpc>
              </a:pPr>
              <a:r>
                <a:rPr lang="en-US" sz="1500" b="1" dirty="0">
                  <a:solidFill>
                    <a:schemeClr val="tx1">
                      <a:lumMod val="85000"/>
                      <a:lumOff val="15000"/>
                    </a:schemeClr>
                  </a:solidFill>
                  <a:latin typeface="Roboto Slab" pitchFamily="2" charset="0"/>
                  <a:ea typeface="Roboto Slab" pitchFamily="2" charset="0"/>
                  <a:cs typeface="Open Sans Condensed" panose="020B0806030504020204" pitchFamily="34" charset="0"/>
                  <a:sym typeface="Montserrat-Regular" charset="0"/>
                </a:rPr>
                <a:t>TITLE TEXT</a:t>
              </a:r>
            </a:p>
          </p:txBody>
        </p:sp>
      </p:grpSp>
      <p:sp>
        <p:nvSpPr>
          <p:cNvPr id="38" name="Rectangle 37">
            <a:extLst>
              <a:ext uri="{FF2B5EF4-FFF2-40B4-BE49-F238E27FC236}">
                <a16:creationId xmlns:a16="http://schemas.microsoft.com/office/drawing/2014/main" id="{9CC1D3F2-D125-4A58-A0DF-CCE44BE047DF}"/>
              </a:ext>
            </a:extLst>
          </p:cNvPr>
          <p:cNvSpPr/>
          <p:nvPr/>
        </p:nvSpPr>
        <p:spPr bwMode="auto">
          <a:xfrm>
            <a:off x="4768724" y="2602222"/>
            <a:ext cx="2654552" cy="850992"/>
          </a:xfrm>
          <a:prstGeom prst="rect">
            <a:avLst/>
          </a:prstGeom>
          <a:solidFill>
            <a:schemeClr val="bg1">
              <a:lumMod val="85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9" name="Rectangle 38">
            <a:extLst>
              <a:ext uri="{FF2B5EF4-FFF2-40B4-BE49-F238E27FC236}">
                <a16:creationId xmlns:a16="http://schemas.microsoft.com/office/drawing/2014/main" id="{92FB39AB-0304-4B21-8CEA-E9104EC423B2}"/>
              </a:ext>
            </a:extLst>
          </p:cNvPr>
          <p:cNvSpPr/>
          <p:nvPr/>
        </p:nvSpPr>
        <p:spPr bwMode="auto">
          <a:xfrm>
            <a:off x="8798991" y="2602222"/>
            <a:ext cx="2654552" cy="850992"/>
          </a:xfrm>
          <a:prstGeom prst="rect">
            <a:avLst/>
          </a:prstGeom>
          <a:solidFill>
            <a:schemeClr val="bg1">
              <a:lumMod val="85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4" name="Group 3">
            <a:extLst>
              <a:ext uri="{FF2B5EF4-FFF2-40B4-BE49-F238E27FC236}">
                <a16:creationId xmlns:a16="http://schemas.microsoft.com/office/drawing/2014/main" id="{0A03241C-7476-467E-B77B-94190B4DB709}"/>
              </a:ext>
            </a:extLst>
          </p:cNvPr>
          <p:cNvGrpSpPr/>
          <p:nvPr/>
        </p:nvGrpSpPr>
        <p:grpSpPr>
          <a:xfrm>
            <a:off x="5247314" y="2602221"/>
            <a:ext cx="1697372" cy="2790039"/>
            <a:chOff x="6913325" y="2398643"/>
            <a:chExt cx="1697372" cy="2790039"/>
          </a:xfrm>
        </p:grpSpPr>
        <p:grpSp>
          <p:nvGrpSpPr>
            <p:cNvPr id="7" name="Group 6">
              <a:extLst>
                <a:ext uri="{FF2B5EF4-FFF2-40B4-BE49-F238E27FC236}">
                  <a16:creationId xmlns:a16="http://schemas.microsoft.com/office/drawing/2014/main" id="{0163CB50-82B5-4057-B25F-EEF35DF54642}"/>
                </a:ext>
              </a:extLst>
            </p:cNvPr>
            <p:cNvGrpSpPr/>
            <p:nvPr/>
          </p:nvGrpSpPr>
          <p:grpSpPr>
            <a:xfrm>
              <a:off x="7336517" y="2398643"/>
              <a:ext cx="850992" cy="850992"/>
              <a:chOff x="2639921" y="3181304"/>
              <a:chExt cx="850992" cy="850992"/>
            </a:xfrm>
          </p:grpSpPr>
          <p:sp>
            <p:nvSpPr>
              <p:cNvPr id="11" name="Oval 10">
                <a:extLst>
                  <a:ext uri="{FF2B5EF4-FFF2-40B4-BE49-F238E27FC236}">
                    <a16:creationId xmlns:a16="http://schemas.microsoft.com/office/drawing/2014/main" id="{95FDBD62-69CF-4B86-8C13-7F11904BB367}"/>
                  </a:ext>
                </a:extLst>
              </p:cNvPr>
              <p:cNvSpPr/>
              <p:nvPr/>
            </p:nvSpPr>
            <p:spPr>
              <a:xfrm>
                <a:off x="2639921" y="3181304"/>
                <a:ext cx="850992" cy="850992"/>
              </a:xfrm>
              <a:prstGeom prst="ellipse">
                <a:avLst/>
              </a:prstGeom>
              <a:solidFill>
                <a:schemeClr val="bg1"/>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Oval 11">
                <a:extLst>
                  <a:ext uri="{FF2B5EF4-FFF2-40B4-BE49-F238E27FC236}">
                    <a16:creationId xmlns:a16="http://schemas.microsoft.com/office/drawing/2014/main" id="{E34AE93F-0FE3-4526-BB56-814E80DD83AF}"/>
                  </a:ext>
                </a:extLst>
              </p:cNvPr>
              <p:cNvSpPr/>
              <p:nvPr/>
            </p:nvSpPr>
            <p:spPr>
              <a:xfrm>
                <a:off x="2639921" y="3181304"/>
                <a:ext cx="850992" cy="850992"/>
              </a:xfrm>
              <a:prstGeom prst="ellipse">
                <a:avLst/>
              </a:prstGeom>
              <a:noFill/>
              <a:ln w="952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6" name="TextBox 15">
              <a:extLst>
                <a:ext uri="{FF2B5EF4-FFF2-40B4-BE49-F238E27FC236}">
                  <a16:creationId xmlns:a16="http://schemas.microsoft.com/office/drawing/2014/main" id="{76EAE1DB-E083-4205-8D26-6FFDA7F99FC7}"/>
                </a:ext>
              </a:extLst>
            </p:cNvPr>
            <p:cNvSpPr txBox="1"/>
            <p:nvPr/>
          </p:nvSpPr>
          <p:spPr>
            <a:xfrm>
              <a:off x="7433399" y="2662556"/>
              <a:ext cx="657225" cy="338554"/>
            </a:xfrm>
            <a:prstGeom prst="rect">
              <a:avLst/>
            </a:prstGeom>
            <a:noFill/>
          </p:spPr>
          <p:txBody>
            <a:bodyPr wrap="square" rtlCol="0">
              <a:spAutoFit/>
            </a:bodyPr>
            <a:lstStyle/>
            <a:p>
              <a:pPr algn="ctr"/>
              <a:r>
                <a:rPr lang="en-US" sz="1600" b="1" dirty="0">
                  <a:latin typeface="Roboto Slab" pitchFamily="2" charset="0"/>
                  <a:ea typeface="Roboto Slab" pitchFamily="2" charset="0"/>
                </a:rPr>
                <a:t>2014</a:t>
              </a:r>
            </a:p>
          </p:txBody>
        </p:sp>
        <p:sp>
          <p:nvSpPr>
            <p:cNvPr id="19" name="AutoShape 9">
              <a:extLst>
                <a:ext uri="{FF2B5EF4-FFF2-40B4-BE49-F238E27FC236}">
                  <a16:creationId xmlns:a16="http://schemas.microsoft.com/office/drawing/2014/main" id="{B72A0709-857B-4055-8AF8-693A60409748}"/>
                </a:ext>
              </a:extLst>
            </p:cNvPr>
            <p:cNvSpPr>
              <a:spLocks/>
            </p:cNvSpPr>
            <p:nvPr/>
          </p:nvSpPr>
          <p:spPr bwMode="auto">
            <a:xfrm>
              <a:off x="7526751" y="3476798"/>
              <a:ext cx="470909" cy="490713"/>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accent5"/>
            </a:solidFill>
            <a:ln>
              <a:noFill/>
            </a:ln>
          </p:spPr>
          <p:txBody>
            <a:bodyPr lIns="0" tIns="0" rIns="0" bIns="0"/>
            <a:lstStyle/>
            <a:p>
              <a:endParaRPr lang="en-US"/>
            </a:p>
          </p:txBody>
        </p:sp>
        <p:sp>
          <p:nvSpPr>
            <p:cNvPr id="25" name="Rectangle 17">
              <a:extLst>
                <a:ext uri="{FF2B5EF4-FFF2-40B4-BE49-F238E27FC236}">
                  <a16:creationId xmlns:a16="http://schemas.microsoft.com/office/drawing/2014/main" id="{355610C4-3CA6-412E-B963-CBEB640C7BD1}"/>
                </a:ext>
              </a:extLst>
            </p:cNvPr>
            <p:cNvSpPr>
              <a:spLocks/>
            </p:cNvSpPr>
            <p:nvPr/>
          </p:nvSpPr>
          <p:spPr bwMode="auto">
            <a:xfrm>
              <a:off x="6913325" y="4454413"/>
              <a:ext cx="1697372" cy="7342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professionalism.</a:t>
              </a:r>
            </a:p>
          </p:txBody>
        </p:sp>
        <p:sp>
          <p:nvSpPr>
            <p:cNvPr id="28" name="Rectangle 17">
              <a:extLst>
                <a:ext uri="{FF2B5EF4-FFF2-40B4-BE49-F238E27FC236}">
                  <a16:creationId xmlns:a16="http://schemas.microsoft.com/office/drawing/2014/main" id="{877E66B3-5E38-4887-BDEF-BE6A83A00E25}"/>
                </a:ext>
              </a:extLst>
            </p:cNvPr>
            <p:cNvSpPr>
              <a:spLocks/>
            </p:cNvSpPr>
            <p:nvPr/>
          </p:nvSpPr>
          <p:spPr bwMode="auto">
            <a:xfrm>
              <a:off x="7197073" y="4202044"/>
              <a:ext cx="1129876" cy="278295"/>
            </a:xfrm>
            <a:prstGeom prst="rect">
              <a:avLst/>
            </a:prstGeom>
            <a:noFill/>
            <a:ln>
              <a:noFill/>
            </a:ln>
            <a:extLst/>
          </p:spPr>
          <p:txBody>
            <a:bodyPr lIns="0" tIns="0" rIns="0" bIns="0" anchor="ctr"/>
            <a:lstStyle/>
            <a:p>
              <a:pPr algn="ctr">
                <a:lnSpc>
                  <a:spcPts val="1000"/>
                </a:lnSpc>
              </a:pPr>
              <a:r>
                <a:rPr lang="en-US" sz="1500" b="1" dirty="0">
                  <a:solidFill>
                    <a:schemeClr val="tx1">
                      <a:lumMod val="85000"/>
                      <a:lumOff val="15000"/>
                    </a:schemeClr>
                  </a:solidFill>
                  <a:latin typeface="Roboto Slab" pitchFamily="2" charset="0"/>
                  <a:ea typeface="Roboto Slab" pitchFamily="2" charset="0"/>
                  <a:cs typeface="Open Sans Condensed" panose="020B0806030504020204" pitchFamily="34" charset="0"/>
                  <a:sym typeface="Montserrat-Regular" charset="0"/>
                </a:rPr>
                <a:t>TITLE TEXT</a:t>
              </a:r>
            </a:p>
          </p:txBody>
        </p:sp>
      </p:grpSp>
      <p:grpSp>
        <p:nvGrpSpPr>
          <p:cNvPr id="32" name="Group 31">
            <a:extLst>
              <a:ext uri="{FF2B5EF4-FFF2-40B4-BE49-F238E27FC236}">
                <a16:creationId xmlns:a16="http://schemas.microsoft.com/office/drawing/2014/main" id="{54711A6A-2526-4F91-9DC4-25C8D70B624B}"/>
              </a:ext>
            </a:extLst>
          </p:cNvPr>
          <p:cNvGrpSpPr/>
          <p:nvPr/>
        </p:nvGrpSpPr>
        <p:grpSpPr>
          <a:xfrm>
            <a:off x="9277582" y="2602221"/>
            <a:ext cx="1697372" cy="2790039"/>
            <a:chOff x="10079617" y="2398643"/>
            <a:chExt cx="1697372" cy="2790039"/>
          </a:xfrm>
        </p:grpSpPr>
        <p:grpSp>
          <p:nvGrpSpPr>
            <p:cNvPr id="8" name="Group 7">
              <a:extLst>
                <a:ext uri="{FF2B5EF4-FFF2-40B4-BE49-F238E27FC236}">
                  <a16:creationId xmlns:a16="http://schemas.microsoft.com/office/drawing/2014/main" id="{6FA60A74-8D94-4ABE-8B87-5F65AC74BCD6}"/>
                </a:ext>
              </a:extLst>
            </p:cNvPr>
            <p:cNvGrpSpPr/>
            <p:nvPr/>
          </p:nvGrpSpPr>
          <p:grpSpPr>
            <a:xfrm>
              <a:off x="10502808" y="2398643"/>
              <a:ext cx="850992" cy="850992"/>
              <a:chOff x="2639921" y="3181304"/>
              <a:chExt cx="850992" cy="850992"/>
            </a:xfrm>
          </p:grpSpPr>
          <p:sp>
            <p:nvSpPr>
              <p:cNvPr id="9" name="Oval 8">
                <a:extLst>
                  <a:ext uri="{FF2B5EF4-FFF2-40B4-BE49-F238E27FC236}">
                    <a16:creationId xmlns:a16="http://schemas.microsoft.com/office/drawing/2014/main" id="{8A5012FF-5505-4AB8-8A30-7F965BD474B2}"/>
                  </a:ext>
                </a:extLst>
              </p:cNvPr>
              <p:cNvSpPr/>
              <p:nvPr/>
            </p:nvSpPr>
            <p:spPr>
              <a:xfrm>
                <a:off x="2639921" y="3181304"/>
                <a:ext cx="850992" cy="850992"/>
              </a:xfrm>
              <a:prstGeom prst="ellipse">
                <a:avLst/>
              </a:prstGeom>
              <a:solidFill>
                <a:schemeClr val="bg1"/>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a:extLst>
                  <a:ext uri="{FF2B5EF4-FFF2-40B4-BE49-F238E27FC236}">
                    <a16:creationId xmlns:a16="http://schemas.microsoft.com/office/drawing/2014/main" id="{96349E67-1042-4FBB-A35A-5615DC32C72E}"/>
                  </a:ext>
                </a:extLst>
              </p:cNvPr>
              <p:cNvSpPr/>
              <p:nvPr/>
            </p:nvSpPr>
            <p:spPr>
              <a:xfrm>
                <a:off x="2639921" y="3181304"/>
                <a:ext cx="850992" cy="850992"/>
              </a:xfrm>
              <a:prstGeom prst="ellipse">
                <a:avLst/>
              </a:prstGeom>
              <a:noFill/>
              <a:ln w="952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7" name="TextBox 16">
              <a:extLst>
                <a:ext uri="{FF2B5EF4-FFF2-40B4-BE49-F238E27FC236}">
                  <a16:creationId xmlns:a16="http://schemas.microsoft.com/office/drawing/2014/main" id="{074690D6-EF58-41B7-BDF0-0699227B4504}"/>
                </a:ext>
              </a:extLst>
            </p:cNvPr>
            <p:cNvSpPr txBox="1"/>
            <p:nvPr/>
          </p:nvSpPr>
          <p:spPr>
            <a:xfrm>
              <a:off x="10599691" y="2662556"/>
              <a:ext cx="657225" cy="338554"/>
            </a:xfrm>
            <a:prstGeom prst="rect">
              <a:avLst/>
            </a:prstGeom>
            <a:noFill/>
          </p:spPr>
          <p:txBody>
            <a:bodyPr wrap="square" rtlCol="0">
              <a:spAutoFit/>
            </a:bodyPr>
            <a:lstStyle/>
            <a:p>
              <a:pPr algn="ctr"/>
              <a:r>
                <a:rPr lang="en-US" sz="1600" b="1" dirty="0">
                  <a:latin typeface="Roboto Slab" pitchFamily="2" charset="0"/>
                  <a:ea typeface="Roboto Slab" pitchFamily="2" charset="0"/>
                </a:rPr>
                <a:t>2017</a:t>
              </a:r>
            </a:p>
          </p:txBody>
        </p:sp>
        <p:sp>
          <p:nvSpPr>
            <p:cNvPr id="20" name="AutoShape 23">
              <a:extLst>
                <a:ext uri="{FF2B5EF4-FFF2-40B4-BE49-F238E27FC236}">
                  <a16:creationId xmlns:a16="http://schemas.microsoft.com/office/drawing/2014/main" id="{65A1D26C-8550-40BD-A3CF-346BF6CFC8FF}"/>
                </a:ext>
              </a:extLst>
            </p:cNvPr>
            <p:cNvSpPr>
              <a:spLocks/>
            </p:cNvSpPr>
            <p:nvPr/>
          </p:nvSpPr>
          <p:spPr bwMode="auto">
            <a:xfrm>
              <a:off x="10732224" y="3494441"/>
              <a:ext cx="392158" cy="455426"/>
            </a:xfrm>
            <a:custGeom>
              <a:avLst/>
              <a:gdLst/>
              <a:ahLst/>
              <a:cxnLst/>
              <a:rect l="0" t="0" r="r" b="b"/>
              <a:pathLst>
                <a:path w="21600" h="21600">
                  <a:moveTo>
                    <a:pt x="19371" y="3866"/>
                  </a:moveTo>
                  <a:lnTo>
                    <a:pt x="19371" y="4855"/>
                  </a:lnTo>
                  <a:cubicBezTo>
                    <a:pt x="19371" y="5883"/>
                    <a:pt x="18402" y="6722"/>
                    <a:pt x="17208" y="6722"/>
                  </a:cubicBezTo>
                  <a:lnTo>
                    <a:pt x="17208" y="3866"/>
                  </a:lnTo>
                  <a:cubicBezTo>
                    <a:pt x="17208" y="3866"/>
                    <a:pt x="19371" y="3866"/>
                    <a:pt x="19371" y="3866"/>
                  </a:cubicBezTo>
                  <a:close/>
                  <a:moveTo>
                    <a:pt x="13708" y="5371"/>
                  </a:moveTo>
                  <a:lnTo>
                    <a:pt x="12391" y="6329"/>
                  </a:lnTo>
                  <a:lnTo>
                    <a:pt x="12801" y="7772"/>
                  </a:lnTo>
                  <a:cubicBezTo>
                    <a:pt x="12878" y="8041"/>
                    <a:pt x="12535" y="8258"/>
                    <a:pt x="12258" y="8112"/>
                  </a:cubicBezTo>
                  <a:lnTo>
                    <a:pt x="10797" y="7327"/>
                  </a:lnTo>
                  <a:lnTo>
                    <a:pt x="9332" y="8108"/>
                  </a:lnTo>
                  <a:cubicBezTo>
                    <a:pt x="9055" y="8254"/>
                    <a:pt x="8711" y="8041"/>
                    <a:pt x="8788" y="7768"/>
                  </a:cubicBezTo>
                  <a:lnTo>
                    <a:pt x="9199" y="6325"/>
                  </a:lnTo>
                  <a:lnTo>
                    <a:pt x="7887" y="5371"/>
                  </a:lnTo>
                  <a:cubicBezTo>
                    <a:pt x="7640" y="5191"/>
                    <a:pt x="7769" y="4842"/>
                    <a:pt x="8092" y="4824"/>
                  </a:cubicBezTo>
                  <a:lnTo>
                    <a:pt x="9809" y="4718"/>
                  </a:lnTo>
                  <a:lnTo>
                    <a:pt x="10464" y="3341"/>
                  </a:lnTo>
                  <a:cubicBezTo>
                    <a:pt x="10587" y="3081"/>
                    <a:pt x="11013" y="3081"/>
                    <a:pt x="11136" y="3341"/>
                  </a:cubicBezTo>
                  <a:lnTo>
                    <a:pt x="11786" y="4714"/>
                  </a:lnTo>
                  <a:lnTo>
                    <a:pt x="13503" y="4820"/>
                  </a:lnTo>
                  <a:cubicBezTo>
                    <a:pt x="13826" y="4842"/>
                    <a:pt x="13954" y="5191"/>
                    <a:pt x="13708" y="5371"/>
                  </a:cubicBezTo>
                  <a:cubicBezTo>
                    <a:pt x="13708" y="5371"/>
                    <a:pt x="13708" y="5371"/>
                    <a:pt x="13708" y="5371"/>
                  </a:cubicBezTo>
                  <a:close/>
                  <a:moveTo>
                    <a:pt x="4386" y="6722"/>
                  </a:moveTo>
                  <a:cubicBezTo>
                    <a:pt x="3193" y="6722"/>
                    <a:pt x="2219" y="5883"/>
                    <a:pt x="2219" y="4855"/>
                  </a:cubicBezTo>
                  <a:lnTo>
                    <a:pt x="2219" y="3866"/>
                  </a:lnTo>
                  <a:lnTo>
                    <a:pt x="4386" y="3866"/>
                  </a:lnTo>
                  <a:cubicBezTo>
                    <a:pt x="4386" y="3866"/>
                    <a:pt x="4386" y="6722"/>
                    <a:pt x="4386" y="6722"/>
                  </a:cubicBezTo>
                  <a:close/>
                  <a:moveTo>
                    <a:pt x="17208" y="0"/>
                  </a:moveTo>
                  <a:lnTo>
                    <a:pt x="4386" y="0"/>
                  </a:lnTo>
                  <a:lnTo>
                    <a:pt x="4386" y="1955"/>
                  </a:lnTo>
                  <a:lnTo>
                    <a:pt x="0" y="1955"/>
                  </a:lnTo>
                  <a:lnTo>
                    <a:pt x="0" y="4855"/>
                  </a:lnTo>
                  <a:cubicBezTo>
                    <a:pt x="0" y="6938"/>
                    <a:pt x="1968" y="8633"/>
                    <a:pt x="4386" y="8633"/>
                  </a:cubicBezTo>
                  <a:lnTo>
                    <a:pt x="4463" y="8633"/>
                  </a:lnTo>
                  <a:cubicBezTo>
                    <a:pt x="4868" y="10897"/>
                    <a:pt x="6872" y="12702"/>
                    <a:pt x="9444" y="13179"/>
                  </a:cubicBezTo>
                  <a:lnTo>
                    <a:pt x="9444" y="16308"/>
                  </a:lnTo>
                  <a:lnTo>
                    <a:pt x="7871" y="16308"/>
                  </a:lnTo>
                  <a:cubicBezTo>
                    <a:pt x="7384" y="16308"/>
                    <a:pt x="6995" y="16648"/>
                    <a:pt x="6995" y="17062"/>
                  </a:cubicBezTo>
                  <a:lnTo>
                    <a:pt x="6995" y="18056"/>
                  </a:lnTo>
                  <a:lnTo>
                    <a:pt x="5652" y="18056"/>
                  </a:lnTo>
                  <a:lnTo>
                    <a:pt x="5652" y="21600"/>
                  </a:lnTo>
                  <a:lnTo>
                    <a:pt x="15948" y="21600"/>
                  </a:lnTo>
                  <a:lnTo>
                    <a:pt x="15948" y="18056"/>
                  </a:lnTo>
                  <a:lnTo>
                    <a:pt x="14605" y="18056"/>
                  </a:lnTo>
                  <a:lnTo>
                    <a:pt x="14605" y="17062"/>
                  </a:lnTo>
                  <a:cubicBezTo>
                    <a:pt x="14605" y="16643"/>
                    <a:pt x="14210" y="16308"/>
                    <a:pt x="13729" y="16308"/>
                  </a:cubicBezTo>
                  <a:lnTo>
                    <a:pt x="12155" y="16308"/>
                  </a:lnTo>
                  <a:lnTo>
                    <a:pt x="12155" y="13179"/>
                  </a:lnTo>
                  <a:cubicBezTo>
                    <a:pt x="14733" y="12702"/>
                    <a:pt x="16731" y="10893"/>
                    <a:pt x="17137" y="8633"/>
                  </a:cubicBezTo>
                  <a:lnTo>
                    <a:pt x="17214" y="8633"/>
                  </a:lnTo>
                  <a:cubicBezTo>
                    <a:pt x="19632" y="8633"/>
                    <a:pt x="21600" y="6938"/>
                    <a:pt x="21600" y="4855"/>
                  </a:cubicBezTo>
                  <a:lnTo>
                    <a:pt x="21600" y="1955"/>
                  </a:lnTo>
                  <a:lnTo>
                    <a:pt x="17214" y="1955"/>
                  </a:lnTo>
                  <a:lnTo>
                    <a:pt x="17214" y="0"/>
                  </a:lnTo>
                  <a:cubicBezTo>
                    <a:pt x="17214" y="0"/>
                    <a:pt x="17208" y="0"/>
                    <a:pt x="17208" y="0"/>
                  </a:cubicBezTo>
                  <a:close/>
                  <a:moveTo>
                    <a:pt x="17208" y="0"/>
                  </a:moveTo>
                </a:path>
              </a:pathLst>
            </a:custGeom>
            <a:solidFill>
              <a:schemeClr val="accent6"/>
            </a:solidFill>
            <a:ln>
              <a:noFill/>
            </a:ln>
          </p:spPr>
          <p:txBody>
            <a:bodyPr lIns="0" tIns="0" rIns="0" bIns="0"/>
            <a:lstStyle/>
            <a:p>
              <a:endParaRPr lang="en-US" dirty="0"/>
            </a:p>
          </p:txBody>
        </p:sp>
        <p:sp>
          <p:nvSpPr>
            <p:cNvPr id="30" name="Rectangle 17">
              <a:extLst>
                <a:ext uri="{FF2B5EF4-FFF2-40B4-BE49-F238E27FC236}">
                  <a16:creationId xmlns:a16="http://schemas.microsoft.com/office/drawing/2014/main" id="{6F62DF44-1CE7-40F0-96BB-FE065F031229}"/>
                </a:ext>
              </a:extLst>
            </p:cNvPr>
            <p:cNvSpPr>
              <a:spLocks/>
            </p:cNvSpPr>
            <p:nvPr/>
          </p:nvSpPr>
          <p:spPr bwMode="auto">
            <a:xfrm>
              <a:off x="10079617" y="4454413"/>
              <a:ext cx="1697372" cy="7342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Roboto Slab" pitchFamily="2" charset="0"/>
                  <a:ea typeface="Roboto Slab" pitchFamily="2" charset="0"/>
                  <a:cs typeface="Open Sans Condensed Light" panose="020B0306030504020204" pitchFamily="34" charset="0"/>
                  <a:sym typeface="Montserrat-Regular" charset="0"/>
                </a:rPr>
                <a:t>This letterhead design is meant to project an professionalism.</a:t>
              </a:r>
            </a:p>
          </p:txBody>
        </p:sp>
        <p:sp>
          <p:nvSpPr>
            <p:cNvPr id="31" name="Rectangle 17">
              <a:extLst>
                <a:ext uri="{FF2B5EF4-FFF2-40B4-BE49-F238E27FC236}">
                  <a16:creationId xmlns:a16="http://schemas.microsoft.com/office/drawing/2014/main" id="{13D90612-2701-4313-B6C9-91ADA72378C7}"/>
                </a:ext>
              </a:extLst>
            </p:cNvPr>
            <p:cNvSpPr>
              <a:spLocks/>
            </p:cNvSpPr>
            <p:nvPr/>
          </p:nvSpPr>
          <p:spPr bwMode="auto">
            <a:xfrm>
              <a:off x="10363365" y="4202044"/>
              <a:ext cx="1129876" cy="278295"/>
            </a:xfrm>
            <a:prstGeom prst="rect">
              <a:avLst/>
            </a:prstGeom>
            <a:noFill/>
            <a:ln>
              <a:noFill/>
            </a:ln>
            <a:extLst/>
          </p:spPr>
          <p:txBody>
            <a:bodyPr lIns="0" tIns="0" rIns="0" bIns="0" anchor="ctr"/>
            <a:lstStyle/>
            <a:p>
              <a:pPr algn="ctr">
                <a:lnSpc>
                  <a:spcPts val="1000"/>
                </a:lnSpc>
              </a:pPr>
              <a:r>
                <a:rPr lang="en-US" sz="1500" b="1" dirty="0">
                  <a:solidFill>
                    <a:schemeClr val="tx1">
                      <a:lumMod val="85000"/>
                      <a:lumOff val="15000"/>
                    </a:schemeClr>
                  </a:solidFill>
                  <a:latin typeface="Roboto Slab" pitchFamily="2" charset="0"/>
                  <a:ea typeface="Roboto Slab" pitchFamily="2" charset="0"/>
                  <a:cs typeface="Open Sans Condensed" panose="020B0806030504020204" pitchFamily="34" charset="0"/>
                  <a:sym typeface="Montserrat-Regular" charset="0"/>
                </a:rPr>
                <a:t>TITLE TEXT</a:t>
              </a:r>
            </a:p>
          </p:txBody>
        </p:sp>
      </p:grpSp>
    </p:spTree>
    <p:extLst>
      <p:ext uri="{BB962C8B-B14F-4D97-AF65-F5344CB8AC3E}">
        <p14:creationId xmlns:p14="http://schemas.microsoft.com/office/powerpoint/2010/main" val="200192394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 name="Subtitle 4">
            <a:extLst>
              <a:ext uri="{FF2B5EF4-FFF2-40B4-BE49-F238E27FC236}">
                <a16:creationId xmlns:a16="http://schemas.microsoft.com/office/drawing/2014/main" id="{D43D1ADA-7400-4E68-824C-6A3CD982A415}"/>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4" name="Title 3">
            <a:extLst>
              <a:ext uri="{FF2B5EF4-FFF2-40B4-BE49-F238E27FC236}">
                <a16:creationId xmlns:a16="http://schemas.microsoft.com/office/drawing/2014/main" id="{9DCDE69B-A9E7-4D81-A7D5-5DA131E106B5}"/>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Information</a:t>
            </a:r>
            <a:endParaRPr lang="en-US" dirty="0">
              <a:latin typeface="Roboto Slab" pitchFamily="2" charset="0"/>
              <a:ea typeface="Roboto Slab" pitchFamily="2" charset="0"/>
            </a:endParaRPr>
          </a:p>
        </p:txBody>
      </p:sp>
      <p:grpSp>
        <p:nvGrpSpPr>
          <p:cNvPr id="10" name="Group 9">
            <a:extLst>
              <a:ext uri="{FF2B5EF4-FFF2-40B4-BE49-F238E27FC236}">
                <a16:creationId xmlns:a16="http://schemas.microsoft.com/office/drawing/2014/main" id="{386894CF-38B6-4E1C-867D-6FC1F5FBD4AB}"/>
              </a:ext>
            </a:extLst>
          </p:cNvPr>
          <p:cNvGrpSpPr/>
          <p:nvPr/>
        </p:nvGrpSpPr>
        <p:grpSpPr>
          <a:xfrm>
            <a:off x="520416" y="1665286"/>
            <a:ext cx="4581241" cy="4711701"/>
            <a:chOff x="1084942" y="1665286"/>
            <a:chExt cx="4581241" cy="4711701"/>
          </a:xfrm>
        </p:grpSpPr>
        <p:sp>
          <p:nvSpPr>
            <p:cNvPr id="7" name="Oval 5">
              <a:extLst>
                <a:ext uri="{FF2B5EF4-FFF2-40B4-BE49-F238E27FC236}">
                  <a16:creationId xmlns:a16="http://schemas.microsoft.com/office/drawing/2014/main" id="{85FA0B50-9763-461F-85E2-7987BED995AB}"/>
                </a:ext>
              </a:extLst>
            </p:cNvPr>
            <p:cNvSpPr>
              <a:spLocks noChangeArrowheads="1"/>
            </p:cNvSpPr>
            <p:nvPr/>
          </p:nvSpPr>
          <p:spPr bwMode="auto">
            <a:xfrm>
              <a:off x="1084942" y="5116387"/>
              <a:ext cx="4581241" cy="1260600"/>
            </a:xfrm>
            <a:prstGeom prst="ellipse">
              <a:avLst/>
            </a:pr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8" name="Freeform 6">
              <a:extLst>
                <a:ext uri="{FF2B5EF4-FFF2-40B4-BE49-F238E27FC236}">
                  <a16:creationId xmlns:a16="http://schemas.microsoft.com/office/drawing/2014/main" id="{9AE13045-F301-40B7-A1B7-D41F4DE1569F}"/>
                </a:ext>
              </a:extLst>
            </p:cNvPr>
            <p:cNvSpPr>
              <a:spLocks noEditPoints="1"/>
            </p:cNvSpPr>
            <p:nvPr/>
          </p:nvSpPr>
          <p:spPr bwMode="auto">
            <a:xfrm>
              <a:off x="1784263" y="1665286"/>
              <a:ext cx="3155292" cy="4239924"/>
            </a:xfrm>
            <a:custGeom>
              <a:avLst/>
              <a:gdLst>
                <a:gd name="T0" fmla="*/ 7700 w 9369"/>
                <a:gd name="T1" fmla="*/ 1665 h 12615"/>
                <a:gd name="T2" fmla="*/ 1669 w 9369"/>
                <a:gd name="T3" fmla="*/ 1665 h 12615"/>
                <a:gd name="T4" fmla="*/ 1273 w 9369"/>
                <a:gd name="T5" fmla="*/ 7688 h 12615"/>
                <a:gd name="T6" fmla="*/ 4684 w 9369"/>
                <a:gd name="T7" fmla="*/ 12615 h 12615"/>
                <a:gd name="T8" fmla="*/ 8096 w 9369"/>
                <a:gd name="T9" fmla="*/ 7688 h 12615"/>
                <a:gd name="T10" fmla="*/ 7700 w 9369"/>
                <a:gd name="T11" fmla="*/ 1665 h 12615"/>
                <a:gd name="T12" fmla="*/ 4726 w 9369"/>
                <a:gd name="T13" fmla="*/ 6046 h 12615"/>
                <a:gd name="T14" fmla="*/ 3318 w 9369"/>
                <a:gd name="T15" fmla="*/ 4638 h 12615"/>
                <a:gd name="T16" fmla="*/ 4726 w 9369"/>
                <a:gd name="T17" fmla="*/ 3231 h 12615"/>
                <a:gd name="T18" fmla="*/ 6134 w 9369"/>
                <a:gd name="T19" fmla="*/ 4638 h 12615"/>
                <a:gd name="T20" fmla="*/ 4726 w 9369"/>
                <a:gd name="T21" fmla="*/ 6046 h 126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9369" h="12615">
                  <a:moveTo>
                    <a:pt x="7700" y="1665"/>
                  </a:moveTo>
                  <a:cubicBezTo>
                    <a:pt x="6035" y="0"/>
                    <a:pt x="3335" y="0"/>
                    <a:pt x="1669" y="1665"/>
                  </a:cubicBezTo>
                  <a:cubicBezTo>
                    <a:pt x="169" y="3165"/>
                    <a:pt x="0" y="5990"/>
                    <a:pt x="1273" y="7688"/>
                  </a:cubicBezTo>
                  <a:cubicBezTo>
                    <a:pt x="4684" y="12615"/>
                    <a:pt x="4684" y="12615"/>
                    <a:pt x="4684" y="12615"/>
                  </a:cubicBezTo>
                  <a:cubicBezTo>
                    <a:pt x="8096" y="7688"/>
                    <a:pt x="8096" y="7688"/>
                    <a:pt x="8096" y="7688"/>
                  </a:cubicBezTo>
                  <a:cubicBezTo>
                    <a:pt x="9369" y="5990"/>
                    <a:pt x="9200" y="3165"/>
                    <a:pt x="7700" y="1665"/>
                  </a:cubicBezTo>
                  <a:close/>
                  <a:moveTo>
                    <a:pt x="4726" y="6046"/>
                  </a:moveTo>
                  <a:cubicBezTo>
                    <a:pt x="3949" y="6046"/>
                    <a:pt x="3318" y="5416"/>
                    <a:pt x="3318" y="4638"/>
                  </a:cubicBezTo>
                  <a:cubicBezTo>
                    <a:pt x="3318" y="3861"/>
                    <a:pt x="3949" y="3231"/>
                    <a:pt x="4726" y="3231"/>
                  </a:cubicBezTo>
                  <a:cubicBezTo>
                    <a:pt x="5503" y="3231"/>
                    <a:pt x="6134" y="3861"/>
                    <a:pt x="6134" y="4638"/>
                  </a:cubicBezTo>
                  <a:cubicBezTo>
                    <a:pt x="6134" y="5416"/>
                    <a:pt x="5503" y="6046"/>
                    <a:pt x="4726" y="6046"/>
                  </a:cubicBez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25" name="Group 24">
            <a:extLst>
              <a:ext uri="{FF2B5EF4-FFF2-40B4-BE49-F238E27FC236}">
                <a16:creationId xmlns:a16="http://schemas.microsoft.com/office/drawing/2014/main" id="{796933E7-02C1-4026-A56B-278F038808A2}"/>
              </a:ext>
            </a:extLst>
          </p:cNvPr>
          <p:cNvGrpSpPr/>
          <p:nvPr/>
        </p:nvGrpSpPr>
        <p:grpSpPr>
          <a:xfrm>
            <a:off x="5577563" y="2033588"/>
            <a:ext cx="3023395" cy="4081887"/>
            <a:chOff x="5735198" y="2090307"/>
            <a:chExt cx="3023395" cy="4081887"/>
          </a:xfrm>
        </p:grpSpPr>
        <p:sp>
          <p:nvSpPr>
            <p:cNvPr id="11" name="Rounded Rectangle 46">
              <a:extLst>
                <a:ext uri="{FF2B5EF4-FFF2-40B4-BE49-F238E27FC236}">
                  <a16:creationId xmlns:a16="http://schemas.microsoft.com/office/drawing/2014/main" id="{D6F96A90-E70D-4A2E-A4E8-0AC19153B422}"/>
                </a:ext>
              </a:extLst>
            </p:cNvPr>
            <p:cNvSpPr/>
            <p:nvPr/>
          </p:nvSpPr>
          <p:spPr>
            <a:xfrm>
              <a:off x="5844071" y="5124516"/>
              <a:ext cx="2914522" cy="1047678"/>
            </a:xfrm>
            <a:prstGeom prst="roundRect">
              <a:avLst>
                <a:gd name="adj" fmla="val 7934"/>
              </a:avLst>
            </a:prstGeom>
            <a:gradFill flip="none" rotWithShape="1">
              <a:gsLst>
                <a:gs pos="0">
                  <a:schemeClr val="tx1">
                    <a:alpha val="67000"/>
                  </a:schemeClr>
                </a:gs>
                <a:gs pos="100000">
                  <a:schemeClr val="tx1"/>
                </a:gs>
              </a:gsLst>
              <a:path path="rect">
                <a:fillToRect l="100000" t="100000"/>
              </a:path>
              <a:tileRect r="-100000" b="-100000"/>
            </a:gra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25FC8EB4-8323-47D5-B757-AB3E233AAB2F}"/>
                </a:ext>
              </a:extLst>
            </p:cNvPr>
            <p:cNvSpPr/>
            <p:nvPr/>
          </p:nvSpPr>
          <p:spPr>
            <a:xfrm>
              <a:off x="6059040" y="5293007"/>
              <a:ext cx="478015" cy="707886"/>
            </a:xfrm>
            <a:prstGeom prst="rect">
              <a:avLst/>
            </a:prstGeom>
          </p:spPr>
          <p:txBody>
            <a:bodyPr wrap="none" anchor="ctr">
              <a:spAutoFit/>
            </a:bodyPr>
            <a:lstStyle/>
            <a:p>
              <a:pPr algn="ctr"/>
              <a:r>
                <a:rPr lang="en-US" sz="4000" dirty="0">
                  <a:solidFill>
                    <a:schemeClr val="bg1"/>
                  </a:solidFill>
                  <a:latin typeface="FontAwesome" charset="0"/>
                </a:rPr>
                <a:t></a:t>
              </a:r>
              <a:endParaRPr lang="en-US" sz="4000" dirty="0">
                <a:solidFill>
                  <a:schemeClr val="bg1"/>
                </a:solidFill>
              </a:endParaRPr>
            </a:p>
          </p:txBody>
        </p:sp>
        <p:sp>
          <p:nvSpPr>
            <p:cNvPr id="13" name="Rectangle 12">
              <a:extLst>
                <a:ext uri="{FF2B5EF4-FFF2-40B4-BE49-F238E27FC236}">
                  <a16:creationId xmlns:a16="http://schemas.microsoft.com/office/drawing/2014/main" id="{8DE1F989-1886-47AA-AB29-B8194A20E63E}"/>
                </a:ext>
              </a:extLst>
            </p:cNvPr>
            <p:cNvSpPr/>
            <p:nvPr/>
          </p:nvSpPr>
          <p:spPr>
            <a:xfrm>
              <a:off x="7343729" y="5293007"/>
              <a:ext cx="551753" cy="707886"/>
            </a:xfrm>
            <a:prstGeom prst="rect">
              <a:avLst/>
            </a:prstGeom>
          </p:spPr>
          <p:txBody>
            <a:bodyPr wrap="none" anchor="ctr">
              <a:spAutoFit/>
            </a:bodyPr>
            <a:lstStyle/>
            <a:p>
              <a:pPr algn="ctr"/>
              <a:r>
                <a:rPr lang="en-US" sz="4000" dirty="0">
                  <a:solidFill>
                    <a:schemeClr val="bg1"/>
                  </a:solidFill>
                  <a:latin typeface="FontAwesome" charset="0"/>
                </a:rPr>
                <a:t></a:t>
              </a:r>
              <a:endParaRPr lang="en-US" sz="4000" dirty="0">
                <a:solidFill>
                  <a:schemeClr val="bg1"/>
                </a:solidFill>
              </a:endParaRPr>
            </a:p>
          </p:txBody>
        </p:sp>
        <p:sp>
          <p:nvSpPr>
            <p:cNvPr id="14" name="TextBox 13">
              <a:extLst>
                <a:ext uri="{FF2B5EF4-FFF2-40B4-BE49-F238E27FC236}">
                  <a16:creationId xmlns:a16="http://schemas.microsoft.com/office/drawing/2014/main" id="{EBE31AF6-94D7-48F6-B8C4-55CF16AB5A7A}"/>
                </a:ext>
              </a:extLst>
            </p:cNvPr>
            <p:cNvSpPr txBox="1"/>
            <p:nvPr/>
          </p:nvSpPr>
          <p:spPr>
            <a:xfrm>
              <a:off x="6486864" y="5254271"/>
              <a:ext cx="741880" cy="369332"/>
            </a:xfrm>
            <a:prstGeom prst="rect">
              <a:avLst/>
            </a:prstGeom>
            <a:noFill/>
          </p:spPr>
          <p:txBody>
            <a:bodyPr wrap="square" numCol="1" spcCol="457200" rtlCol="0">
              <a:spAutoFit/>
            </a:bodyPr>
            <a:lstStyle/>
            <a:p>
              <a:r>
                <a:rPr lang="en-US" b="1" dirty="0">
                  <a:solidFill>
                    <a:schemeClr val="bg1"/>
                  </a:solidFill>
                  <a:latin typeface="Roboto Slab" pitchFamily="2" charset="0"/>
                  <a:ea typeface="Roboto Slab" pitchFamily="2" charset="0"/>
                  <a:cs typeface="Montserrat" charset="0"/>
                </a:rPr>
                <a:t>44%</a:t>
              </a:r>
              <a:endParaRPr lang="en-US" dirty="0">
                <a:solidFill>
                  <a:schemeClr val="bg1"/>
                </a:solidFill>
                <a:latin typeface="Roboto Slab" pitchFamily="2" charset="0"/>
                <a:ea typeface="Roboto Slab" pitchFamily="2" charset="0"/>
                <a:cs typeface="Montserrat" charset="0"/>
              </a:endParaRPr>
            </a:p>
          </p:txBody>
        </p:sp>
        <p:sp>
          <p:nvSpPr>
            <p:cNvPr id="15" name="TextBox 14">
              <a:extLst>
                <a:ext uri="{FF2B5EF4-FFF2-40B4-BE49-F238E27FC236}">
                  <a16:creationId xmlns:a16="http://schemas.microsoft.com/office/drawing/2014/main" id="{3B2717B5-6C28-414E-B8B6-769DD4727238}"/>
                </a:ext>
              </a:extLst>
            </p:cNvPr>
            <p:cNvSpPr txBox="1"/>
            <p:nvPr/>
          </p:nvSpPr>
          <p:spPr>
            <a:xfrm>
              <a:off x="6495029" y="5586913"/>
              <a:ext cx="677137" cy="374461"/>
            </a:xfrm>
            <a:prstGeom prst="rect">
              <a:avLst/>
            </a:prstGeom>
            <a:noFill/>
          </p:spPr>
          <p:txBody>
            <a:bodyPr wrap="square" numCol="1" spcCol="457200" rtlCol="0">
              <a:spAutoFit/>
            </a:bodyPr>
            <a:lstStyle/>
            <a:p>
              <a:pPr>
                <a:lnSpc>
                  <a:spcPts val="1100"/>
                </a:lnSpc>
              </a:pPr>
              <a:r>
                <a:rPr lang="en-US" sz="700" dirty="0">
                  <a:solidFill>
                    <a:schemeClr val="bg1"/>
                  </a:solidFill>
                  <a:latin typeface="Roboto Slab" pitchFamily="2" charset="0"/>
                  <a:ea typeface="Roboto Slab" pitchFamily="2" charset="0"/>
                  <a:cs typeface="Montserrat" charset="0"/>
                </a:rPr>
                <a:t>Heist male air bring.</a:t>
              </a:r>
            </a:p>
          </p:txBody>
        </p:sp>
        <p:sp>
          <p:nvSpPr>
            <p:cNvPr id="16" name="TextBox 15">
              <a:extLst>
                <a:ext uri="{FF2B5EF4-FFF2-40B4-BE49-F238E27FC236}">
                  <a16:creationId xmlns:a16="http://schemas.microsoft.com/office/drawing/2014/main" id="{C114DA5B-8C24-410F-BA9E-09342F313D8B}"/>
                </a:ext>
              </a:extLst>
            </p:cNvPr>
            <p:cNvSpPr txBox="1"/>
            <p:nvPr/>
          </p:nvSpPr>
          <p:spPr>
            <a:xfrm>
              <a:off x="7793462" y="5254271"/>
              <a:ext cx="724586" cy="369332"/>
            </a:xfrm>
            <a:prstGeom prst="rect">
              <a:avLst/>
            </a:prstGeom>
            <a:noFill/>
          </p:spPr>
          <p:txBody>
            <a:bodyPr wrap="square" numCol="1" spcCol="457200" rtlCol="0">
              <a:spAutoFit/>
            </a:bodyPr>
            <a:lstStyle/>
            <a:p>
              <a:r>
                <a:rPr lang="en-US" b="1" dirty="0">
                  <a:solidFill>
                    <a:schemeClr val="bg1"/>
                  </a:solidFill>
                  <a:latin typeface="Roboto Slab" pitchFamily="2" charset="0"/>
                  <a:ea typeface="Roboto Slab" pitchFamily="2" charset="0"/>
                  <a:cs typeface="Montserrat" charset="0"/>
                </a:rPr>
                <a:t>18%</a:t>
              </a:r>
              <a:endParaRPr lang="en-US" dirty="0">
                <a:solidFill>
                  <a:schemeClr val="bg1"/>
                </a:solidFill>
                <a:latin typeface="Roboto Slab" pitchFamily="2" charset="0"/>
                <a:ea typeface="Roboto Slab" pitchFamily="2" charset="0"/>
                <a:cs typeface="Montserrat" charset="0"/>
              </a:endParaRPr>
            </a:p>
          </p:txBody>
        </p:sp>
        <p:sp>
          <p:nvSpPr>
            <p:cNvPr id="17" name="TextBox 16">
              <a:extLst>
                <a:ext uri="{FF2B5EF4-FFF2-40B4-BE49-F238E27FC236}">
                  <a16:creationId xmlns:a16="http://schemas.microsoft.com/office/drawing/2014/main" id="{004FDB49-B79B-43DB-8E74-59661FB29B8C}"/>
                </a:ext>
              </a:extLst>
            </p:cNvPr>
            <p:cNvSpPr txBox="1"/>
            <p:nvPr/>
          </p:nvSpPr>
          <p:spPr>
            <a:xfrm>
              <a:off x="7801626" y="5586913"/>
              <a:ext cx="728967" cy="374461"/>
            </a:xfrm>
            <a:prstGeom prst="rect">
              <a:avLst/>
            </a:prstGeom>
            <a:noFill/>
          </p:spPr>
          <p:txBody>
            <a:bodyPr wrap="square" numCol="1" spcCol="457200" rtlCol="0">
              <a:spAutoFit/>
            </a:bodyPr>
            <a:lstStyle/>
            <a:p>
              <a:pPr>
                <a:lnSpc>
                  <a:spcPts val="1100"/>
                </a:lnSpc>
              </a:pPr>
              <a:r>
                <a:rPr lang="en-US" sz="700" dirty="0">
                  <a:solidFill>
                    <a:schemeClr val="bg1"/>
                  </a:solidFill>
                  <a:latin typeface="Roboto Slab" pitchFamily="2" charset="0"/>
                  <a:ea typeface="Roboto Slab" pitchFamily="2" charset="0"/>
                  <a:cs typeface="Montserrat" charset="0"/>
                </a:rPr>
                <a:t>Air bring is Signs.</a:t>
              </a:r>
            </a:p>
          </p:txBody>
        </p:sp>
        <p:cxnSp>
          <p:nvCxnSpPr>
            <p:cNvPr id="18" name="Straight Connector 17">
              <a:extLst>
                <a:ext uri="{FF2B5EF4-FFF2-40B4-BE49-F238E27FC236}">
                  <a16:creationId xmlns:a16="http://schemas.microsoft.com/office/drawing/2014/main" id="{98E02556-5624-4C97-8ADE-4F03735B6EBA}"/>
                </a:ext>
              </a:extLst>
            </p:cNvPr>
            <p:cNvCxnSpPr/>
            <p:nvPr/>
          </p:nvCxnSpPr>
          <p:spPr>
            <a:xfrm flipV="1">
              <a:off x="7251014" y="5378128"/>
              <a:ext cx="0" cy="562480"/>
            </a:xfrm>
            <a:prstGeom prst="line">
              <a:avLst/>
            </a:prstGeom>
            <a:ln w="12700">
              <a:solidFill>
                <a:schemeClr val="bg2">
                  <a:alpha val="40000"/>
                </a:schemeClr>
              </a:solidFill>
              <a:prstDash val="sysDash"/>
              <a:tailEnd type="none" w="lg" len="lg"/>
            </a:ln>
          </p:spPr>
          <p:style>
            <a:lnRef idx="1">
              <a:schemeClr val="accent1"/>
            </a:lnRef>
            <a:fillRef idx="0">
              <a:schemeClr val="accent1"/>
            </a:fillRef>
            <a:effectRef idx="0">
              <a:schemeClr val="accent1"/>
            </a:effectRef>
            <a:fontRef idx="minor">
              <a:schemeClr val="tx1"/>
            </a:fontRef>
          </p:style>
        </p:cxnSp>
        <p:sp>
          <p:nvSpPr>
            <p:cNvPr id="19" name="TextBox 18">
              <a:extLst>
                <a:ext uri="{FF2B5EF4-FFF2-40B4-BE49-F238E27FC236}">
                  <a16:creationId xmlns:a16="http://schemas.microsoft.com/office/drawing/2014/main" id="{7F3BD888-6EA5-4471-90FD-E1C75CEDDAA5}"/>
                </a:ext>
              </a:extLst>
            </p:cNvPr>
            <p:cNvSpPr txBox="1"/>
            <p:nvPr/>
          </p:nvSpPr>
          <p:spPr>
            <a:xfrm>
              <a:off x="6669801" y="4061666"/>
              <a:ext cx="2015640" cy="715581"/>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Also he his male air bring is Signs first. Creepiest god air fish land. Air saying</a:t>
              </a:r>
            </a:p>
          </p:txBody>
        </p:sp>
        <p:sp>
          <p:nvSpPr>
            <p:cNvPr id="20" name="TextBox 19">
              <a:extLst>
                <a:ext uri="{FF2B5EF4-FFF2-40B4-BE49-F238E27FC236}">
                  <a16:creationId xmlns:a16="http://schemas.microsoft.com/office/drawing/2014/main" id="{BB1F97FB-F3AB-4798-B364-47B8E026E805}"/>
                </a:ext>
              </a:extLst>
            </p:cNvPr>
            <p:cNvSpPr txBox="1"/>
            <p:nvPr/>
          </p:nvSpPr>
          <p:spPr>
            <a:xfrm>
              <a:off x="5735198" y="4017075"/>
              <a:ext cx="1016900" cy="630942"/>
            </a:xfrm>
            <a:prstGeom prst="rect">
              <a:avLst/>
            </a:prstGeom>
            <a:noFill/>
          </p:spPr>
          <p:txBody>
            <a:bodyPr wrap="square" rtlCol="0">
              <a:spAutoFit/>
            </a:bodyPr>
            <a:lstStyle/>
            <a:p>
              <a:r>
                <a:rPr lang="en-US" sz="3500" b="1" dirty="0">
                  <a:solidFill>
                    <a:schemeClr val="accent3"/>
                  </a:solidFill>
                  <a:latin typeface="Roboto Slab" pitchFamily="2" charset="0"/>
                  <a:ea typeface="Roboto Slab" pitchFamily="2" charset="0"/>
                  <a:cs typeface="Montserrat" charset="0"/>
                </a:rPr>
                <a:t>9%</a:t>
              </a:r>
            </a:p>
          </p:txBody>
        </p:sp>
        <p:sp>
          <p:nvSpPr>
            <p:cNvPr id="21" name="TextBox 20">
              <a:extLst>
                <a:ext uri="{FF2B5EF4-FFF2-40B4-BE49-F238E27FC236}">
                  <a16:creationId xmlns:a16="http://schemas.microsoft.com/office/drawing/2014/main" id="{A80A7AE6-A149-4D3B-9FDA-4A6F44E3B242}"/>
                </a:ext>
              </a:extLst>
            </p:cNvPr>
            <p:cNvSpPr txBox="1"/>
            <p:nvPr/>
          </p:nvSpPr>
          <p:spPr>
            <a:xfrm>
              <a:off x="6669801" y="3119834"/>
              <a:ext cx="2015640" cy="715581"/>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Also he his male air bring is Signs first. Creepiest god air fish land. Air saying</a:t>
              </a:r>
            </a:p>
          </p:txBody>
        </p:sp>
        <p:sp>
          <p:nvSpPr>
            <p:cNvPr id="22" name="TextBox 21">
              <a:extLst>
                <a:ext uri="{FF2B5EF4-FFF2-40B4-BE49-F238E27FC236}">
                  <a16:creationId xmlns:a16="http://schemas.microsoft.com/office/drawing/2014/main" id="{3FDAD405-A855-4055-9922-E01F1D3E0E81}"/>
                </a:ext>
              </a:extLst>
            </p:cNvPr>
            <p:cNvSpPr txBox="1"/>
            <p:nvPr/>
          </p:nvSpPr>
          <p:spPr>
            <a:xfrm>
              <a:off x="5735198" y="3075243"/>
              <a:ext cx="1016900" cy="630942"/>
            </a:xfrm>
            <a:prstGeom prst="rect">
              <a:avLst/>
            </a:prstGeom>
            <a:noFill/>
          </p:spPr>
          <p:txBody>
            <a:bodyPr wrap="square" rtlCol="0">
              <a:spAutoFit/>
            </a:bodyPr>
            <a:lstStyle/>
            <a:p>
              <a:r>
                <a:rPr lang="en-US" sz="3500" b="1" dirty="0">
                  <a:solidFill>
                    <a:schemeClr val="accent2"/>
                  </a:solidFill>
                  <a:latin typeface="Roboto Slab" pitchFamily="2" charset="0"/>
                  <a:ea typeface="Roboto Slab" pitchFamily="2" charset="0"/>
                  <a:cs typeface="Montserrat" charset="0"/>
                </a:rPr>
                <a:t>2%</a:t>
              </a:r>
            </a:p>
          </p:txBody>
        </p:sp>
        <p:sp>
          <p:nvSpPr>
            <p:cNvPr id="23" name="TextBox 22">
              <a:extLst>
                <a:ext uri="{FF2B5EF4-FFF2-40B4-BE49-F238E27FC236}">
                  <a16:creationId xmlns:a16="http://schemas.microsoft.com/office/drawing/2014/main" id="{701647EE-6872-4E89-8A9E-88937034D920}"/>
                </a:ext>
              </a:extLst>
            </p:cNvPr>
            <p:cNvSpPr txBox="1"/>
            <p:nvPr/>
          </p:nvSpPr>
          <p:spPr>
            <a:xfrm>
              <a:off x="6669801" y="2134898"/>
              <a:ext cx="2015640" cy="715581"/>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Also he his male air bring is Signs first. Creepiest god air fish land. Air saying</a:t>
              </a:r>
            </a:p>
          </p:txBody>
        </p:sp>
        <p:sp>
          <p:nvSpPr>
            <p:cNvPr id="24" name="TextBox 23">
              <a:extLst>
                <a:ext uri="{FF2B5EF4-FFF2-40B4-BE49-F238E27FC236}">
                  <a16:creationId xmlns:a16="http://schemas.microsoft.com/office/drawing/2014/main" id="{A7780D9F-3953-4096-AED1-51B7B45DE818}"/>
                </a:ext>
              </a:extLst>
            </p:cNvPr>
            <p:cNvSpPr txBox="1"/>
            <p:nvPr/>
          </p:nvSpPr>
          <p:spPr>
            <a:xfrm>
              <a:off x="5735198" y="2090307"/>
              <a:ext cx="1016900" cy="630942"/>
            </a:xfrm>
            <a:prstGeom prst="rect">
              <a:avLst/>
            </a:prstGeom>
            <a:noFill/>
          </p:spPr>
          <p:txBody>
            <a:bodyPr wrap="square" rtlCol="0">
              <a:spAutoFit/>
            </a:bodyPr>
            <a:lstStyle/>
            <a:p>
              <a:r>
                <a:rPr lang="en-US" sz="3500" b="1" dirty="0">
                  <a:solidFill>
                    <a:schemeClr val="accent5"/>
                  </a:solidFill>
                  <a:latin typeface="Roboto Slab" pitchFamily="2" charset="0"/>
                  <a:ea typeface="Roboto Slab" pitchFamily="2" charset="0"/>
                  <a:cs typeface="Montserrat" charset="0"/>
                </a:rPr>
                <a:t>3%</a:t>
              </a:r>
            </a:p>
          </p:txBody>
        </p:sp>
      </p:grpSp>
      <p:sp>
        <p:nvSpPr>
          <p:cNvPr id="3" name="Picture Placeholder 2">
            <a:extLst>
              <a:ext uri="{FF2B5EF4-FFF2-40B4-BE49-F238E27FC236}">
                <a16:creationId xmlns:a16="http://schemas.microsoft.com/office/drawing/2014/main" id="{AEB74819-41DF-4C50-BC53-6739E1A4B97F}"/>
              </a:ext>
            </a:extLst>
          </p:cNvPr>
          <p:cNvSpPr>
            <a:spLocks noGrp="1"/>
          </p:cNvSpPr>
          <p:nvPr>
            <p:ph type="pic" sz="quarter" idx="248"/>
          </p:nvPr>
        </p:nvSpPr>
        <p:spPr/>
      </p:sp>
    </p:spTree>
    <p:extLst>
      <p:ext uri="{BB962C8B-B14F-4D97-AF65-F5344CB8AC3E}">
        <p14:creationId xmlns:p14="http://schemas.microsoft.com/office/powerpoint/2010/main" val="327844344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9BCAD2AC-8CEA-46A8-89AF-44D8C2980369}"/>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Map Information</a:t>
            </a:r>
            <a:endParaRPr lang="en-US" dirty="0"/>
          </a:p>
        </p:txBody>
      </p:sp>
      <p:sp>
        <p:nvSpPr>
          <p:cNvPr id="5" name="Subtitle 4">
            <a:extLst>
              <a:ext uri="{FF2B5EF4-FFF2-40B4-BE49-F238E27FC236}">
                <a16:creationId xmlns:a16="http://schemas.microsoft.com/office/drawing/2014/main" id="{B117E64E-E9E4-4961-9A98-FA4E1CE285F2}"/>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sp>
        <p:nvSpPr>
          <p:cNvPr id="7" name="Oval 5">
            <a:extLst>
              <a:ext uri="{FF2B5EF4-FFF2-40B4-BE49-F238E27FC236}">
                <a16:creationId xmlns:a16="http://schemas.microsoft.com/office/drawing/2014/main" id="{8930CB02-8FA0-463C-9E49-10D87745AB20}"/>
              </a:ext>
            </a:extLst>
          </p:cNvPr>
          <p:cNvSpPr>
            <a:spLocks noChangeArrowheads="1"/>
          </p:cNvSpPr>
          <p:nvPr/>
        </p:nvSpPr>
        <p:spPr bwMode="auto">
          <a:xfrm>
            <a:off x="5911827" y="2306731"/>
            <a:ext cx="4609593" cy="4597565"/>
          </a:xfrm>
          <a:prstGeom prst="ellipse">
            <a:avLst/>
          </a:prstGeom>
          <a:solidFill>
            <a:srgbClr val="00D2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 name="Freeform 6">
            <a:extLst>
              <a:ext uri="{FF2B5EF4-FFF2-40B4-BE49-F238E27FC236}">
                <a16:creationId xmlns:a16="http://schemas.microsoft.com/office/drawing/2014/main" id="{5AC85858-EB2D-4A54-8387-2441917855A2}"/>
              </a:ext>
            </a:extLst>
          </p:cNvPr>
          <p:cNvSpPr>
            <a:spLocks/>
          </p:cNvSpPr>
          <p:nvPr/>
        </p:nvSpPr>
        <p:spPr bwMode="auto">
          <a:xfrm>
            <a:off x="5911827" y="2430014"/>
            <a:ext cx="4122474" cy="4474282"/>
          </a:xfrm>
          <a:custGeom>
            <a:avLst/>
            <a:gdLst>
              <a:gd name="T0" fmla="*/ 8602 w 10491"/>
              <a:gd name="T1" fmla="*/ 9456 h 11411"/>
              <a:gd name="T2" fmla="*/ 2737 w 10491"/>
              <a:gd name="T3" fmla="*/ 3591 h 11411"/>
              <a:gd name="T4" fmla="*/ 3976 w 10491"/>
              <a:gd name="T5" fmla="*/ 0 h 11411"/>
              <a:gd name="T6" fmla="*/ 0 w 10491"/>
              <a:gd name="T7" fmla="*/ 5546 h 11411"/>
              <a:gd name="T8" fmla="*/ 5865 w 10491"/>
              <a:gd name="T9" fmla="*/ 11411 h 11411"/>
              <a:gd name="T10" fmla="*/ 10491 w 10491"/>
              <a:gd name="T11" fmla="*/ 9138 h 11411"/>
              <a:gd name="T12" fmla="*/ 8602 w 10491"/>
              <a:gd name="T13" fmla="*/ 9456 h 11411"/>
            </a:gdLst>
            <a:ahLst/>
            <a:cxnLst>
              <a:cxn ang="0">
                <a:pos x="T0" y="T1"/>
              </a:cxn>
              <a:cxn ang="0">
                <a:pos x="T2" y="T3"/>
              </a:cxn>
              <a:cxn ang="0">
                <a:pos x="T4" y="T5"/>
              </a:cxn>
              <a:cxn ang="0">
                <a:pos x="T6" y="T7"/>
              </a:cxn>
              <a:cxn ang="0">
                <a:pos x="T8" y="T9"/>
              </a:cxn>
              <a:cxn ang="0">
                <a:pos x="T10" y="T11"/>
              </a:cxn>
              <a:cxn ang="0">
                <a:pos x="T12" y="T13"/>
              </a:cxn>
            </a:cxnLst>
            <a:rect l="0" t="0" r="r" b="b"/>
            <a:pathLst>
              <a:path w="10491" h="11411">
                <a:moveTo>
                  <a:pt x="8602" y="9456"/>
                </a:moveTo>
                <a:cubicBezTo>
                  <a:pt x="5368" y="9456"/>
                  <a:pt x="2737" y="6825"/>
                  <a:pt x="2737" y="3591"/>
                </a:cubicBezTo>
                <a:cubicBezTo>
                  <a:pt x="2737" y="2238"/>
                  <a:pt x="3202" y="993"/>
                  <a:pt x="3976" y="0"/>
                </a:cubicBezTo>
                <a:cubicBezTo>
                  <a:pt x="1667" y="788"/>
                  <a:pt x="0" y="2974"/>
                  <a:pt x="0" y="5546"/>
                </a:cubicBezTo>
                <a:cubicBezTo>
                  <a:pt x="0" y="8780"/>
                  <a:pt x="2631" y="11411"/>
                  <a:pt x="5865" y="11411"/>
                </a:cubicBezTo>
                <a:cubicBezTo>
                  <a:pt x="7745" y="11411"/>
                  <a:pt x="9417" y="10518"/>
                  <a:pt x="10491" y="9138"/>
                </a:cubicBezTo>
                <a:cubicBezTo>
                  <a:pt x="9897" y="9341"/>
                  <a:pt x="9263" y="9456"/>
                  <a:pt x="8602" y="9456"/>
                </a:cubicBezTo>
                <a:close/>
              </a:path>
            </a:pathLst>
          </a:custGeom>
          <a:solidFill>
            <a:srgbClr val="18BDF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 name="Freeform 7">
            <a:extLst>
              <a:ext uri="{FF2B5EF4-FFF2-40B4-BE49-F238E27FC236}">
                <a16:creationId xmlns:a16="http://schemas.microsoft.com/office/drawing/2014/main" id="{DFA12410-7903-4B60-BBE6-8F0637A72A8A}"/>
              </a:ext>
            </a:extLst>
          </p:cNvPr>
          <p:cNvSpPr>
            <a:spLocks noEditPoints="1"/>
          </p:cNvSpPr>
          <p:nvPr/>
        </p:nvSpPr>
        <p:spPr bwMode="auto">
          <a:xfrm>
            <a:off x="5911827" y="2306731"/>
            <a:ext cx="4609593" cy="4597565"/>
          </a:xfrm>
          <a:custGeom>
            <a:avLst/>
            <a:gdLst>
              <a:gd name="T0" fmla="*/ 10739 w 11730"/>
              <a:gd name="T1" fmla="*/ 2606 h 11729"/>
              <a:gd name="T2" fmla="*/ 8854 w 11730"/>
              <a:gd name="T3" fmla="*/ 2172 h 11729"/>
              <a:gd name="T4" fmla="*/ 5865 w 11730"/>
              <a:gd name="T5" fmla="*/ 0 h 11729"/>
              <a:gd name="T6" fmla="*/ 2876 w 11730"/>
              <a:gd name="T7" fmla="*/ 2172 h 11729"/>
              <a:gd name="T8" fmla="*/ 991 w 11730"/>
              <a:gd name="T9" fmla="*/ 2606 h 11729"/>
              <a:gd name="T10" fmla="*/ 2175 w 11730"/>
              <a:gd name="T11" fmla="*/ 5647 h 11729"/>
              <a:gd name="T12" fmla="*/ 0 w 11730"/>
              <a:gd name="T13" fmla="*/ 5864 h 11729"/>
              <a:gd name="T14" fmla="*/ 2175 w 11730"/>
              <a:gd name="T15" fmla="*/ 6082 h 11729"/>
              <a:gd name="T16" fmla="*/ 991 w 11730"/>
              <a:gd name="T17" fmla="*/ 9123 h 11729"/>
              <a:gd name="T18" fmla="*/ 2876 w 11730"/>
              <a:gd name="T19" fmla="*/ 9557 h 11729"/>
              <a:gd name="T20" fmla="*/ 5865 w 11730"/>
              <a:gd name="T21" fmla="*/ 11729 h 11729"/>
              <a:gd name="T22" fmla="*/ 8854 w 11730"/>
              <a:gd name="T23" fmla="*/ 9557 h 11729"/>
              <a:gd name="T24" fmla="*/ 10739 w 11730"/>
              <a:gd name="T25" fmla="*/ 9123 h 11729"/>
              <a:gd name="T26" fmla="*/ 9554 w 11730"/>
              <a:gd name="T27" fmla="*/ 6082 h 11729"/>
              <a:gd name="T28" fmla="*/ 11730 w 11730"/>
              <a:gd name="T29" fmla="*/ 5864 h 11729"/>
              <a:gd name="T30" fmla="*/ 9554 w 11730"/>
              <a:gd name="T31" fmla="*/ 5647 h 11729"/>
              <a:gd name="T32" fmla="*/ 5648 w 11730"/>
              <a:gd name="T33" fmla="*/ 11715 h 11729"/>
              <a:gd name="T34" fmla="*/ 5648 w 11730"/>
              <a:gd name="T35" fmla="*/ 9557 h 11729"/>
              <a:gd name="T36" fmla="*/ 5648 w 11730"/>
              <a:gd name="T37" fmla="*/ 9123 h 11729"/>
              <a:gd name="T38" fmla="*/ 2610 w 11730"/>
              <a:gd name="T39" fmla="*/ 6082 h 11729"/>
              <a:gd name="T40" fmla="*/ 5648 w 11730"/>
              <a:gd name="T41" fmla="*/ 9123 h 11729"/>
              <a:gd name="T42" fmla="*/ 2610 w 11730"/>
              <a:gd name="T43" fmla="*/ 5647 h 11729"/>
              <a:gd name="T44" fmla="*/ 5648 w 11730"/>
              <a:gd name="T45" fmla="*/ 2606 h 11729"/>
              <a:gd name="T46" fmla="*/ 5648 w 11730"/>
              <a:gd name="T47" fmla="*/ 2172 h 11729"/>
              <a:gd name="T48" fmla="*/ 5648 w 11730"/>
              <a:gd name="T49" fmla="*/ 14 h 11729"/>
              <a:gd name="T50" fmla="*/ 6082 w 11730"/>
              <a:gd name="T51" fmla="*/ 14 h 11729"/>
              <a:gd name="T52" fmla="*/ 6082 w 11730"/>
              <a:gd name="T53" fmla="*/ 2172 h 11729"/>
              <a:gd name="T54" fmla="*/ 6082 w 11730"/>
              <a:gd name="T55" fmla="*/ 11715 h 11729"/>
              <a:gd name="T56" fmla="*/ 8394 w 11730"/>
              <a:gd name="T57" fmla="*/ 9557 h 11729"/>
              <a:gd name="T58" fmla="*/ 8572 w 11730"/>
              <a:gd name="T59" fmla="*/ 9123 h 11729"/>
              <a:gd name="T60" fmla="*/ 6082 w 11730"/>
              <a:gd name="T61" fmla="*/ 6082 h 11729"/>
              <a:gd name="T62" fmla="*/ 8572 w 11730"/>
              <a:gd name="T63" fmla="*/ 9123 h 11729"/>
              <a:gd name="T64" fmla="*/ 6082 w 11730"/>
              <a:gd name="T65" fmla="*/ 2606 h 11729"/>
              <a:gd name="T66" fmla="*/ 9120 w 11730"/>
              <a:gd name="T67" fmla="*/ 5647 h 117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11730" h="11729">
                <a:moveTo>
                  <a:pt x="9024" y="2606"/>
                </a:moveTo>
                <a:cubicBezTo>
                  <a:pt x="10739" y="2606"/>
                  <a:pt x="10739" y="2606"/>
                  <a:pt x="10739" y="2606"/>
                </a:cubicBezTo>
                <a:cubicBezTo>
                  <a:pt x="10638" y="2456"/>
                  <a:pt x="10530" y="2311"/>
                  <a:pt x="10417" y="2172"/>
                </a:cubicBezTo>
                <a:cubicBezTo>
                  <a:pt x="8854" y="2172"/>
                  <a:pt x="8854" y="2172"/>
                  <a:pt x="8854" y="2172"/>
                </a:cubicBezTo>
                <a:cubicBezTo>
                  <a:pt x="8508" y="1360"/>
                  <a:pt x="8052" y="696"/>
                  <a:pt x="7523" y="240"/>
                </a:cubicBezTo>
                <a:cubicBezTo>
                  <a:pt x="6997" y="84"/>
                  <a:pt x="6441" y="0"/>
                  <a:pt x="5865" y="0"/>
                </a:cubicBezTo>
                <a:cubicBezTo>
                  <a:pt x="5289" y="0"/>
                  <a:pt x="4732" y="84"/>
                  <a:pt x="4206" y="240"/>
                </a:cubicBezTo>
                <a:cubicBezTo>
                  <a:pt x="3678" y="696"/>
                  <a:pt x="3221" y="1360"/>
                  <a:pt x="2876" y="2172"/>
                </a:cubicBezTo>
                <a:cubicBezTo>
                  <a:pt x="1313" y="2172"/>
                  <a:pt x="1313" y="2172"/>
                  <a:pt x="1313" y="2172"/>
                </a:cubicBezTo>
                <a:cubicBezTo>
                  <a:pt x="1199" y="2311"/>
                  <a:pt x="1092" y="2456"/>
                  <a:pt x="991" y="2606"/>
                </a:cubicBezTo>
                <a:cubicBezTo>
                  <a:pt x="2706" y="2606"/>
                  <a:pt x="2706" y="2606"/>
                  <a:pt x="2706" y="2606"/>
                </a:cubicBezTo>
                <a:cubicBezTo>
                  <a:pt x="2388" y="3499"/>
                  <a:pt x="2198" y="4537"/>
                  <a:pt x="2175" y="5647"/>
                </a:cubicBezTo>
                <a:cubicBezTo>
                  <a:pt x="6" y="5647"/>
                  <a:pt x="6" y="5647"/>
                  <a:pt x="6" y="5647"/>
                </a:cubicBezTo>
                <a:cubicBezTo>
                  <a:pt x="3" y="5719"/>
                  <a:pt x="0" y="5791"/>
                  <a:pt x="0" y="5864"/>
                </a:cubicBezTo>
                <a:cubicBezTo>
                  <a:pt x="0" y="5937"/>
                  <a:pt x="3" y="6009"/>
                  <a:pt x="6" y="6082"/>
                </a:cubicBezTo>
                <a:cubicBezTo>
                  <a:pt x="2175" y="6082"/>
                  <a:pt x="2175" y="6082"/>
                  <a:pt x="2175" y="6082"/>
                </a:cubicBezTo>
                <a:cubicBezTo>
                  <a:pt x="2198" y="7191"/>
                  <a:pt x="2388" y="8229"/>
                  <a:pt x="2706" y="9123"/>
                </a:cubicBezTo>
                <a:cubicBezTo>
                  <a:pt x="991" y="9123"/>
                  <a:pt x="991" y="9123"/>
                  <a:pt x="991" y="9123"/>
                </a:cubicBezTo>
                <a:cubicBezTo>
                  <a:pt x="1092" y="9272"/>
                  <a:pt x="1199" y="9417"/>
                  <a:pt x="1313" y="9557"/>
                </a:cubicBezTo>
                <a:cubicBezTo>
                  <a:pt x="2876" y="9557"/>
                  <a:pt x="2876" y="9557"/>
                  <a:pt x="2876" y="9557"/>
                </a:cubicBezTo>
                <a:cubicBezTo>
                  <a:pt x="3221" y="10368"/>
                  <a:pt x="3678" y="11033"/>
                  <a:pt x="4206" y="11489"/>
                </a:cubicBezTo>
                <a:cubicBezTo>
                  <a:pt x="4732" y="11644"/>
                  <a:pt x="5289" y="11729"/>
                  <a:pt x="5865" y="11729"/>
                </a:cubicBezTo>
                <a:cubicBezTo>
                  <a:pt x="6441" y="11729"/>
                  <a:pt x="6997" y="11644"/>
                  <a:pt x="7523" y="11489"/>
                </a:cubicBezTo>
                <a:cubicBezTo>
                  <a:pt x="8052" y="11033"/>
                  <a:pt x="8508" y="10368"/>
                  <a:pt x="8854" y="9557"/>
                </a:cubicBezTo>
                <a:cubicBezTo>
                  <a:pt x="10417" y="9557"/>
                  <a:pt x="10417" y="9557"/>
                  <a:pt x="10417" y="9557"/>
                </a:cubicBezTo>
                <a:cubicBezTo>
                  <a:pt x="10530" y="9417"/>
                  <a:pt x="10638" y="9272"/>
                  <a:pt x="10739" y="9123"/>
                </a:cubicBezTo>
                <a:cubicBezTo>
                  <a:pt x="9024" y="9123"/>
                  <a:pt x="9024" y="9123"/>
                  <a:pt x="9024" y="9123"/>
                </a:cubicBezTo>
                <a:cubicBezTo>
                  <a:pt x="9342" y="8229"/>
                  <a:pt x="9532" y="7191"/>
                  <a:pt x="9554" y="6082"/>
                </a:cubicBezTo>
                <a:cubicBezTo>
                  <a:pt x="11724" y="6082"/>
                  <a:pt x="11724" y="6082"/>
                  <a:pt x="11724" y="6082"/>
                </a:cubicBezTo>
                <a:cubicBezTo>
                  <a:pt x="11727" y="6009"/>
                  <a:pt x="11730" y="5937"/>
                  <a:pt x="11730" y="5864"/>
                </a:cubicBezTo>
                <a:cubicBezTo>
                  <a:pt x="11730" y="5792"/>
                  <a:pt x="11727" y="5719"/>
                  <a:pt x="11724" y="5647"/>
                </a:cubicBezTo>
                <a:cubicBezTo>
                  <a:pt x="9554" y="5647"/>
                  <a:pt x="9554" y="5647"/>
                  <a:pt x="9554" y="5647"/>
                </a:cubicBezTo>
                <a:cubicBezTo>
                  <a:pt x="9532" y="4537"/>
                  <a:pt x="9342" y="3499"/>
                  <a:pt x="9024" y="2606"/>
                </a:cubicBezTo>
                <a:close/>
                <a:moveTo>
                  <a:pt x="5648" y="11715"/>
                </a:moveTo>
                <a:cubicBezTo>
                  <a:pt x="4716" y="11604"/>
                  <a:pt x="3891" y="10786"/>
                  <a:pt x="3336" y="9557"/>
                </a:cubicBezTo>
                <a:cubicBezTo>
                  <a:pt x="5648" y="9557"/>
                  <a:pt x="5648" y="9557"/>
                  <a:pt x="5648" y="9557"/>
                </a:cubicBezTo>
                <a:cubicBezTo>
                  <a:pt x="5648" y="11715"/>
                  <a:pt x="5648" y="11715"/>
                  <a:pt x="5648" y="11715"/>
                </a:cubicBezTo>
                <a:close/>
                <a:moveTo>
                  <a:pt x="5648" y="9123"/>
                </a:moveTo>
                <a:cubicBezTo>
                  <a:pt x="3157" y="9123"/>
                  <a:pt x="3157" y="9123"/>
                  <a:pt x="3157" y="9123"/>
                </a:cubicBezTo>
                <a:cubicBezTo>
                  <a:pt x="2831" y="8246"/>
                  <a:pt x="2633" y="7204"/>
                  <a:pt x="2610" y="6082"/>
                </a:cubicBezTo>
                <a:cubicBezTo>
                  <a:pt x="5648" y="6082"/>
                  <a:pt x="5648" y="6082"/>
                  <a:pt x="5648" y="6082"/>
                </a:cubicBezTo>
                <a:lnTo>
                  <a:pt x="5648" y="9123"/>
                </a:lnTo>
                <a:close/>
                <a:moveTo>
                  <a:pt x="5648" y="5647"/>
                </a:moveTo>
                <a:cubicBezTo>
                  <a:pt x="2610" y="5647"/>
                  <a:pt x="2610" y="5647"/>
                  <a:pt x="2610" y="5647"/>
                </a:cubicBezTo>
                <a:cubicBezTo>
                  <a:pt x="2632" y="4525"/>
                  <a:pt x="2831" y="3482"/>
                  <a:pt x="3157" y="2606"/>
                </a:cubicBezTo>
                <a:cubicBezTo>
                  <a:pt x="5648" y="2606"/>
                  <a:pt x="5648" y="2606"/>
                  <a:pt x="5648" y="2606"/>
                </a:cubicBezTo>
                <a:cubicBezTo>
                  <a:pt x="5648" y="5647"/>
                  <a:pt x="5648" y="5647"/>
                  <a:pt x="5648" y="5647"/>
                </a:cubicBezTo>
                <a:close/>
                <a:moveTo>
                  <a:pt x="5648" y="2172"/>
                </a:moveTo>
                <a:cubicBezTo>
                  <a:pt x="3336" y="2172"/>
                  <a:pt x="3336" y="2172"/>
                  <a:pt x="3336" y="2172"/>
                </a:cubicBezTo>
                <a:cubicBezTo>
                  <a:pt x="3891" y="942"/>
                  <a:pt x="4716" y="125"/>
                  <a:pt x="5648" y="14"/>
                </a:cubicBezTo>
                <a:cubicBezTo>
                  <a:pt x="5648" y="2172"/>
                  <a:pt x="5648" y="2172"/>
                  <a:pt x="5648" y="2172"/>
                </a:cubicBezTo>
                <a:close/>
                <a:moveTo>
                  <a:pt x="6082" y="14"/>
                </a:moveTo>
                <a:cubicBezTo>
                  <a:pt x="7013" y="125"/>
                  <a:pt x="7839" y="942"/>
                  <a:pt x="8394" y="2172"/>
                </a:cubicBezTo>
                <a:cubicBezTo>
                  <a:pt x="6082" y="2172"/>
                  <a:pt x="6082" y="2172"/>
                  <a:pt x="6082" y="2172"/>
                </a:cubicBezTo>
                <a:lnTo>
                  <a:pt x="6082" y="14"/>
                </a:lnTo>
                <a:close/>
                <a:moveTo>
                  <a:pt x="6082" y="11715"/>
                </a:moveTo>
                <a:cubicBezTo>
                  <a:pt x="6082" y="9557"/>
                  <a:pt x="6082" y="9557"/>
                  <a:pt x="6082" y="9557"/>
                </a:cubicBezTo>
                <a:cubicBezTo>
                  <a:pt x="8394" y="9557"/>
                  <a:pt x="8394" y="9557"/>
                  <a:pt x="8394" y="9557"/>
                </a:cubicBezTo>
                <a:cubicBezTo>
                  <a:pt x="7839" y="10786"/>
                  <a:pt x="7013" y="11604"/>
                  <a:pt x="6082" y="11715"/>
                </a:cubicBezTo>
                <a:close/>
                <a:moveTo>
                  <a:pt x="8572" y="9123"/>
                </a:moveTo>
                <a:cubicBezTo>
                  <a:pt x="6082" y="9123"/>
                  <a:pt x="6082" y="9123"/>
                  <a:pt x="6082" y="9123"/>
                </a:cubicBezTo>
                <a:cubicBezTo>
                  <a:pt x="6082" y="6082"/>
                  <a:pt x="6082" y="6082"/>
                  <a:pt x="6082" y="6082"/>
                </a:cubicBezTo>
                <a:cubicBezTo>
                  <a:pt x="9120" y="6082"/>
                  <a:pt x="9120" y="6082"/>
                  <a:pt x="9120" y="6082"/>
                </a:cubicBezTo>
                <a:cubicBezTo>
                  <a:pt x="9097" y="7204"/>
                  <a:pt x="8899" y="8246"/>
                  <a:pt x="8572" y="9123"/>
                </a:cubicBezTo>
                <a:close/>
                <a:moveTo>
                  <a:pt x="6082" y="5647"/>
                </a:moveTo>
                <a:cubicBezTo>
                  <a:pt x="6082" y="2606"/>
                  <a:pt x="6082" y="2606"/>
                  <a:pt x="6082" y="2606"/>
                </a:cubicBezTo>
                <a:cubicBezTo>
                  <a:pt x="8572" y="2606"/>
                  <a:pt x="8572" y="2606"/>
                  <a:pt x="8572" y="2606"/>
                </a:cubicBezTo>
                <a:cubicBezTo>
                  <a:pt x="8899" y="3482"/>
                  <a:pt x="9097" y="4525"/>
                  <a:pt x="9120" y="5647"/>
                </a:cubicBezTo>
                <a:cubicBezTo>
                  <a:pt x="6082" y="5647"/>
                  <a:pt x="6082" y="5647"/>
                  <a:pt x="6082" y="5647"/>
                </a:cubicBezTo>
                <a:close/>
              </a:path>
            </a:pathLst>
          </a:custGeom>
          <a:solidFill>
            <a:srgbClr val="EFF2FA"/>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 name="Freeform 8">
            <a:extLst>
              <a:ext uri="{FF2B5EF4-FFF2-40B4-BE49-F238E27FC236}">
                <a16:creationId xmlns:a16="http://schemas.microsoft.com/office/drawing/2014/main" id="{2D28CA1E-86B3-4C89-BB6E-80BA244A0B9E}"/>
              </a:ext>
            </a:extLst>
          </p:cNvPr>
          <p:cNvSpPr>
            <a:spLocks noEditPoints="1"/>
          </p:cNvSpPr>
          <p:nvPr/>
        </p:nvSpPr>
        <p:spPr bwMode="auto">
          <a:xfrm>
            <a:off x="5911827" y="2712664"/>
            <a:ext cx="3441408" cy="4191632"/>
          </a:xfrm>
          <a:custGeom>
            <a:avLst/>
            <a:gdLst>
              <a:gd name="T0" fmla="*/ 6371 w 8758"/>
              <a:gd name="T1" fmla="*/ 10669 h 10693"/>
              <a:gd name="T2" fmla="*/ 6660 w 8758"/>
              <a:gd name="T3" fmla="*/ 10637 h 10693"/>
              <a:gd name="T4" fmla="*/ 6772 w 8758"/>
              <a:gd name="T5" fmla="*/ 10620 h 10693"/>
              <a:gd name="T6" fmla="*/ 7065 w 8758"/>
              <a:gd name="T7" fmla="*/ 10567 h 10693"/>
              <a:gd name="T8" fmla="*/ 7155 w 8758"/>
              <a:gd name="T9" fmla="*/ 10548 h 10693"/>
              <a:gd name="T10" fmla="*/ 7495 w 8758"/>
              <a:gd name="T11" fmla="*/ 10460 h 10693"/>
              <a:gd name="T12" fmla="*/ 7524 w 8758"/>
              <a:gd name="T13" fmla="*/ 10452 h 10693"/>
              <a:gd name="T14" fmla="*/ 8758 w 8758"/>
              <a:gd name="T15" fmla="*/ 8731 h 10693"/>
              <a:gd name="T16" fmla="*/ 8602 w 8758"/>
              <a:gd name="T17" fmla="*/ 8738 h 10693"/>
              <a:gd name="T18" fmla="*/ 8294 w 8758"/>
              <a:gd name="T19" fmla="*/ 8730 h 10693"/>
              <a:gd name="T20" fmla="*/ 6082 w 8758"/>
              <a:gd name="T21" fmla="*/ 10679 h 10693"/>
              <a:gd name="T22" fmla="*/ 6082 w 8758"/>
              <a:gd name="T23" fmla="*/ 8521 h 10693"/>
              <a:gd name="T24" fmla="*/ 7024 w 8758"/>
              <a:gd name="T25" fmla="*/ 8521 h 10693"/>
              <a:gd name="T26" fmla="*/ 5648 w 8758"/>
              <a:gd name="T27" fmla="*/ 7937 h 10693"/>
              <a:gd name="T28" fmla="*/ 5648 w 8758"/>
              <a:gd name="T29" fmla="*/ 8087 h 10693"/>
              <a:gd name="T30" fmla="*/ 3157 w 8758"/>
              <a:gd name="T31" fmla="*/ 8087 h 10693"/>
              <a:gd name="T32" fmla="*/ 2610 w 8758"/>
              <a:gd name="T33" fmla="*/ 5046 h 10693"/>
              <a:gd name="T34" fmla="*/ 3156 w 8758"/>
              <a:gd name="T35" fmla="*/ 5046 h 10693"/>
              <a:gd name="T36" fmla="*/ 3000 w 8758"/>
              <a:gd name="T37" fmla="*/ 4611 h 10693"/>
              <a:gd name="T38" fmla="*/ 2610 w 8758"/>
              <a:gd name="T39" fmla="*/ 4611 h 10693"/>
              <a:gd name="T40" fmla="*/ 2744 w 8758"/>
              <a:gd name="T41" fmla="*/ 3156 h 10693"/>
              <a:gd name="T42" fmla="*/ 2737 w 8758"/>
              <a:gd name="T43" fmla="*/ 2873 h 10693"/>
              <a:gd name="T44" fmla="*/ 3499 w 8758"/>
              <a:gd name="T45" fmla="*/ 0 h 10693"/>
              <a:gd name="T46" fmla="*/ 2876 w 8758"/>
              <a:gd name="T47" fmla="*/ 1136 h 10693"/>
              <a:gd name="T48" fmla="*/ 1320 w 8758"/>
              <a:gd name="T49" fmla="*/ 1136 h 10693"/>
              <a:gd name="T50" fmla="*/ 1207 w 8758"/>
              <a:gd name="T51" fmla="*/ 1279 h 10693"/>
              <a:gd name="T52" fmla="*/ 1070 w 8758"/>
              <a:gd name="T53" fmla="*/ 1464 h 10693"/>
              <a:gd name="T54" fmla="*/ 998 w 8758"/>
              <a:gd name="T55" fmla="*/ 1570 h 10693"/>
              <a:gd name="T56" fmla="*/ 2706 w 8758"/>
              <a:gd name="T57" fmla="*/ 1570 h 10693"/>
              <a:gd name="T58" fmla="*/ 2175 w 8758"/>
              <a:gd name="T59" fmla="*/ 4611 h 10693"/>
              <a:gd name="T60" fmla="*/ 9 w 8758"/>
              <a:gd name="T61" fmla="*/ 4611 h 10693"/>
              <a:gd name="T62" fmla="*/ 0 w 8758"/>
              <a:gd name="T63" fmla="*/ 4828 h 10693"/>
              <a:gd name="T64" fmla="*/ 6 w 8758"/>
              <a:gd name="T65" fmla="*/ 5046 h 10693"/>
              <a:gd name="T66" fmla="*/ 2175 w 8758"/>
              <a:gd name="T67" fmla="*/ 5046 h 10693"/>
              <a:gd name="T68" fmla="*/ 2706 w 8758"/>
              <a:gd name="T69" fmla="*/ 8087 h 10693"/>
              <a:gd name="T70" fmla="*/ 991 w 8758"/>
              <a:gd name="T71" fmla="*/ 8087 h 10693"/>
              <a:gd name="T72" fmla="*/ 991 w 8758"/>
              <a:gd name="T73" fmla="*/ 8087 h 10693"/>
              <a:gd name="T74" fmla="*/ 1313 w 8758"/>
              <a:gd name="T75" fmla="*/ 8521 h 10693"/>
              <a:gd name="T76" fmla="*/ 1313 w 8758"/>
              <a:gd name="T77" fmla="*/ 8521 h 10693"/>
              <a:gd name="T78" fmla="*/ 2876 w 8758"/>
              <a:gd name="T79" fmla="*/ 8521 h 10693"/>
              <a:gd name="T80" fmla="*/ 4206 w 8758"/>
              <a:gd name="T81" fmla="*/ 10453 h 10693"/>
              <a:gd name="T82" fmla="*/ 4599 w 8758"/>
              <a:gd name="T83" fmla="*/ 10554 h 10693"/>
              <a:gd name="T84" fmla="*/ 4611 w 8758"/>
              <a:gd name="T85" fmla="*/ 10557 h 10693"/>
              <a:gd name="T86" fmla="*/ 5013 w 8758"/>
              <a:gd name="T87" fmla="*/ 10630 h 10693"/>
              <a:gd name="T88" fmla="*/ 5030 w 8758"/>
              <a:gd name="T89" fmla="*/ 10633 h 10693"/>
              <a:gd name="T90" fmla="*/ 5388 w 8758"/>
              <a:gd name="T91" fmla="*/ 10672 h 10693"/>
              <a:gd name="T92" fmla="*/ 5478 w 8758"/>
              <a:gd name="T93" fmla="*/ 10679 h 10693"/>
              <a:gd name="T94" fmla="*/ 5865 w 8758"/>
              <a:gd name="T95" fmla="*/ 10693 h 10693"/>
              <a:gd name="T96" fmla="*/ 6262 w 8758"/>
              <a:gd name="T97" fmla="*/ 10679 h 10693"/>
              <a:gd name="T98" fmla="*/ 6371 w 8758"/>
              <a:gd name="T99" fmla="*/ 10669 h 10693"/>
              <a:gd name="T100" fmla="*/ 5648 w 8758"/>
              <a:gd name="T101" fmla="*/ 10679 h 10693"/>
              <a:gd name="T102" fmla="*/ 3336 w 8758"/>
              <a:gd name="T103" fmla="*/ 8521 h 10693"/>
              <a:gd name="T104" fmla="*/ 5648 w 8758"/>
              <a:gd name="T105" fmla="*/ 8521 h 10693"/>
              <a:gd name="T106" fmla="*/ 5648 w 8758"/>
              <a:gd name="T107" fmla="*/ 10679 h 1069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8758" h="10693">
                <a:moveTo>
                  <a:pt x="6371" y="10669"/>
                </a:moveTo>
                <a:cubicBezTo>
                  <a:pt x="6468" y="10660"/>
                  <a:pt x="6565" y="10650"/>
                  <a:pt x="6660" y="10637"/>
                </a:cubicBezTo>
                <a:cubicBezTo>
                  <a:pt x="6698" y="10632"/>
                  <a:pt x="6735" y="10626"/>
                  <a:pt x="6772" y="10620"/>
                </a:cubicBezTo>
                <a:cubicBezTo>
                  <a:pt x="6870" y="10605"/>
                  <a:pt x="6968" y="10587"/>
                  <a:pt x="7065" y="10567"/>
                </a:cubicBezTo>
                <a:cubicBezTo>
                  <a:pt x="7095" y="10560"/>
                  <a:pt x="7125" y="10555"/>
                  <a:pt x="7155" y="10548"/>
                </a:cubicBezTo>
                <a:cubicBezTo>
                  <a:pt x="7270" y="10522"/>
                  <a:pt x="7383" y="10492"/>
                  <a:pt x="7495" y="10460"/>
                </a:cubicBezTo>
                <a:cubicBezTo>
                  <a:pt x="7505" y="10457"/>
                  <a:pt x="7515" y="10455"/>
                  <a:pt x="7524" y="10452"/>
                </a:cubicBezTo>
                <a:cubicBezTo>
                  <a:pt x="8005" y="10037"/>
                  <a:pt x="8426" y="9447"/>
                  <a:pt x="8758" y="8731"/>
                </a:cubicBezTo>
                <a:cubicBezTo>
                  <a:pt x="8706" y="8733"/>
                  <a:pt x="8654" y="8738"/>
                  <a:pt x="8602" y="8738"/>
                </a:cubicBezTo>
                <a:cubicBezTo>
                  <a:pt x="8499" y="8738"/>
                  <a:pt x="8396" y="8735"/>
                  <a:pt x="8294" y="8730"/>
                </a:cubicBezTo>
                <a:cubicBezTo>
                  <a:pt x="7742" y="9842"/>
                  <a:pt x="6959" y="10574"/>
                  <a:pt x="6082" y="10679"/>
                </a:cubicBezTo>
                <a:cubicBezTo>
                  <a:pt x="6082" y="8521"/>
                  <a:pt x="6082" y="8521"/>
                  <a:pt x="6082" y="8521"/>
                </a:cubicBezTo>
                <a:cubicBezTo>
                  <a:pt x="7024" y="8521"/>
                  <a:pt x="7024" y="8521"/>
                  <a:pt x="7024" y="8521"/>
                </a:cubicBezTo>
                <a:cubicBezTo>
                  <a:pt x="6537" y="8385"/>
                  <a:pt x="6075" y="8187"/>
                  <a:pt x="5648" y="7937"/>
                </a:cubicBezTo>
                <a:cubicBezTo>
                  <a:pt x="5648" y="8087"/>
                  <a:pt x="5648" y="8087"/>
                  <a:pt x="5648" y="8087"/>
                </a:cubicBezTo>
                <a:cubicBezTo>
                  <a:pt x="3157" y="8087"/>
                  <a:pt x="3157" y="8087"/>
                  <a:pt x="3157" y="8087"/>
                </a:cubicBezTo>
                <a:cubicBezTo>
                  <a:pt x="2831" y="7210"/>
                  <a:pt x="2632" y="6168"/>
                  <a:pt x="2610" y="5046"/>
                </a:cubicBezTo>
                <a:cubicBezTo>
                  <a:pt x="3156" y="5046"/>
                  <a:pt x="3156" y="5046"/>
                  <a:pt x="3156" y="5046"/>
                </a:cubicBezTo>
                <a:cubicBezTo>
                  <a:pt x="3099" y="4903"/>
                  <a:pt x="3046" y="4759"/>
                  <a:pt x="3000" y="4611"/>
                </a:cubicBezTo>
                <a:cubicBezTo>
                  <a:pt x="2610" y="4611"/>
                  <a:pt x="2610" y="4611"/>
                  <a:pt x="2610" y="4611"/>
                </a:cubicBezTo>
                <a:cubicBezTo>
                  <a:pt x="2620" y="4107"/>
                  <a:pt x="2667" y="3620"/>
                  <a:pt x="2744" y="3156"/>
                </a:cubicBezTo>
                <a:cubicBezTo>
                  <a:pt x="2740" y="3062"/>
                  <a:pt x="2737" y="2968"/>
                  <a:pt x="2737" y="2873"/>
                </a:cubicBezTo>
                <a:cubicBezTo>
                  <a:pt x="2737" y="1828"/>
                  <a:pt x="3017" y="850"/>
                  <a:pt x="3499" y="0"/>
                </a:cubicBezTo>
                <a:cubicBezTo>
                  <a:pt x="3265" y="334"/>
                  <a:pt x="3055" y="714"/>
                  <a:pt x="2876" y="1136"/>
                </a:cubicBezTo>
                <a:cubicBezTo>
                  <a:pt x="1320" y="1136"/>
                  <a:pt x="1320" y="1136"/>
                  <a:pt x="1320" y="1136"/>
                </a:cubicBezTo>
                <a:cubicBezTo>
                  <a:pt x="1281" y="1183"/>
                  <a:pt x="1244" y="1231"/>
                  <a:pt x="1207" y="1279"/>
                </a:cubicBezTo>
                <a:cubicBezTo>
                  <a:pt x="1160" y="1340"/>
                  <a:pt x="1114" y="1401"/>
                  <a:pt x="1070" y="1464"/>
                </a:cubicBezTo>
                <a:cubicBezTo>
                  <a:pt x="1046" y="1498"/>
                  <a:pt x="1022" y="1535"/>
                  <a:pt x="998" y="1570"/>
                </a:cubicBezTo>
                <a:cubicBezTo>
                  <a:pt x="2706" y="1570"/>
                  <a:pt x="2706" y="1570"/>
                  <a:pt x="2706" y="1570"/>
                </a:cubicBezTo>
                <a:cubicBezTo>
                  <a:pt x="2388" y="2463"/>
                  <a:pt x="2198" y="3501"/>
                  <a:pt x="2175" y="4611"/>
                </a:cubicBezTo>
                <a:cubicBezTo>
                  <a:pt x="9" y="4611"/>
                  <a:pt x="9" y="4611"/>
                  <a:pt x="9" y="4611"/>
                </a:cubicBezTo>
                <a:cubicBezTo>
                  <a:pt x="6" y="4684"/>
                  <a:pt x="0" y="4755"/>
                  <a:pt x="0" y="4828"/>
                </a:cubicBezTo>
                <a:cubicBezTo>
                  <a:pt x="0" y="4901"/>
                  <a:pt x="3" y="4973"/>
                  <a:pt x="6" y="5046"/>
                </a:cubicBezTo>
                <a:cubicBezTo>
                  <a:pt x="2175" y="5046"/>
                  <a:pt x="2175" y="5046"/>
                  <a:pt x="2175" y="5046"/>
                </a:cubicBezTo>
                <a:cubicBezTo>
                  <a:pt x="2198" y="6155"/>
                  <a:pt x="2388" y="7193"/>
                  <a:pt x="2706" y="8087"/>
                </a:cubicBezTo>
                <a:cubicBezTo>
                  <a:pt x="991" y="8087"/>
                  <a:pt x="991" y="8087"/>
                  <a:pt x="991" y="8087"/>
                </a:cubicBezTo>
                <a:cubicBezTo>
                  <a:pt x="991" y="8087"/>
                  <a:pt x="991" y="8087"/>
                  <a:pt x="991" y="8087"/>
                </a:cubicBezTo>
                <a:cubicBezTo>
                  <a:pt x="1092" y="8237"/>
                  <a:pt x="1199" y="8381"/>
                  <a:pt x="1313" y="8521"/>
                </a:cubicBezTo>
                <a:cubicBezTo>
                  <a:pt x="1313" y="8521"/>
                  <a:pt x="1313" y="8521"/>
                  <a:pt x="1313" y="8521"/>
                </a:cubicBezTo>
                <a:cubicBezTo>
                  <a:pt x="2876" y="8521"/>
                  <a:pt x="2876" y="8521"/>
                  <a:pt x="2876" y="8521"/>
                </a:cubicBezTo>
                <a:cubicBezTo>
                  <a:pt x="3221" y="9332"/>
                  <a:pt x="3678" y="9997"/>
                  <a:pt x="4206" y="10453"/>
                </a:cubicBezTo>
                <a:cubicBezTo>
                  <a:pt x="4335" y="10491"/>
                  <a:pt x="4466" y="10525"/>
                  <a:pt x="4599" y="10554"/>
                </a:cubicBezTo>
                <a:cubicBezTo>
                  <a:pt x="4603" y="10555"/>
                  <a:pt x="4607" y="10556"/>
                  <a:pt x="4611" y="10557"/>
                </a:cubicBezTo>
                <a:cubicBezTo>
                  <a:pt x="4743" y="10586"/>
                  <a:pt x="4877" y="10611"/>
                  <a:pt x="5013" y="10630"/>
                </a:cubicBezTo>
                <a:cubicBezTo>
                  <a:pt x="5018" y="10631"/>
                  <a:pt x="5024" y="10632"/>
                  <a:pt x="5030" y="10633"/>
                </a:cubicBezTo>
                <a:cubicBezTo>
                  <a:pt x="5148" y="10650"/>
                  <a:pt x="5268" y="10662"/>
                  <a:pt x="5388" y="10672"/>
                </a:cubicBezTo>
                <a:cubicBezTo>
                  <a:pt x="5418" y="10674"/>
                  <a:pt x="5448" y="10677"/>
                  <a:pt x="5478" y="10679"/>
                </a:cubicBezTo>
                <a:cubicBezTo>
                  <a:pt x="5606" y="10687"/>
                  <a:pt x="5735" y="10693"/>
                  <a:pt x="5865" y="10693"/>
                </a:cubicBezTo>
                <a:cubicBezTo>
                  <a:pt x="5998" y="10693"/>
                  <a:pt x="6131" y="10687"/>
                  <a:pt x="6262" y="10679"/>
                </a:cubicBezTo>
                <a:cubicBezTo>
                  <a:pt x="6298" y="10676"/>
                  <a:pt x="6335" y="10672"/>
                  <a:pt x="6371" y="10669"/>
                </a:cubicBezTo>
                <a:close/>
                <a:moveTo>
                  <a:pt x="5648" y="10679"/>
                </a:moveTo>
                <a:cubicBezTo>
                  <a:pt x="4716" y="10568"/>
                  <a:pt x="3891" y="9750"/>
                  <a:pt x="3336" y="8521"/>
                </a:cubicBezTo>
                <a:cubicBezTo>
                  <a:pt x="5648" y="8521"/>
                  <a:pt x="5648" y="8521"/>
                  <a:pt x="5648" y="8521"/>
                </a:cubicBezTo>
                <a:cubicBezTo>
                  <a:pt x="5648" y="10679"/>
                  <a:pt x="5648" y="10679"/>
                  <a:pt x="5648" y="10679"/>
                </a:cubicBezTo>
                <a:close/>
              </a:path>
            </a:pathLst>
          </a:custGeom>
          <a:solidFill>
            <a:srgbClr val="E4EAF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 name="Freeform 9">
            <a:extLst>
              <a:ext uri="{FF2B5EF4-FFF2-40B4-BE49-F238E27FC236}">
                <a16:creationId xmlns:a16="http://schemas.microsoft.com/office/drawing/2014/main" id="{2052370E-A041-4890-B797-0E0F4513A75E}"/>
              </a:ext>
            </a:extLst>
          </p:cNvPr>
          <p:cNvSpPr>
            <a:spLocks/>
          </p:cNvSpPr>
          <p:nvPr/>
        </p:nvSpPr>
        <p:spPr bwMode="auto">
          <a:xfrm>
            <a:off x="9900493" y="6014251"/>
            <a:ext cx="133807" cy="39090"/>
          </a:xfrm>
          <a:custGeom>
            <a:avLst/>
            <a:gdLst>
              <a:gd name="T0" fmla="*/ 338 w 338"/>
              <a:gd name="T1" fmla="*/ 0 h 101"/>
              <a:gd name="T2" fmla="*/ 0 w 338"/>
              <a:gd name="T3" fmla="*/ 101 h 101"/>
              <a:gd name="T4" fmla="*/ 255 w 338"/>
              <a:gd name="T5" fmla="*/ 101 h 101"/>
              <a:gd name="T6" fmla="*/ 338 w 338"/>
              <a:gd name="T7" fmla="*/ 0 h 101"/>
            </a:gdLst>
            <a:ahLst/>
            <a:cxnLst>
              <a:cxn ang="0">
                <a:pos x="T0" y="T1"/>
              </a:cxn>
              <a:cxn ang="0">
                <a:pos x="T2" y="T3"/>
              </a:cxn>
              <a:cxn ang="0">
                <a:pos x="T4" y="T5"/>
              </a:cxn>
              <a:cxn ang="0">
                <a:pos x="T6" y="T7"/>
              </a:cxn>
            </a:cxnLst>
            <a:rect l="0" t="0" r="r" b="b"/>
            <a:pathLst>
              <a:path w="338" h="101">
                <a:moveTo>
                  <a:pt x="338" y="0"/>
                </a:moveTo>
                <a:cubicBezTo>
                  <a:pt x="227" y="38"/>
                  <a:pt x="114" y="69"/>
                  <a:pt x="0" y="101"/>
                </a:cubicBezTo>
                <a:cubicBezTo>
                  <a:pt x="255" y="101"/>
                  <a:pt x="255" y="101"/>
                  <a:pt x="255" y="101"/>
                </a:cubicBezTo>
                <a:cubicBezTo>
                  <a:pt x="282" y="67"/>
                  <a:pt x="311" y="35"/>
                  <a:pt x="338" y="0"/>
                </a:cubicBezTo>
                <a:close/>
              </a:path>
            </a:pathLst>
          </a:custGeom>
          <a:solidFill>
            <a:srgbClr val="E4EAF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 name="Freeform 10">
            <a:extLst>
              <a:ext uri="{FF2B5EF4-FFF2-40B4-BE49-F238E27FC236}">
                <a16:creationId xmlns:a16="http://schemas.microsoft.com/office/drawing/2014/main" id="{9C80752A-0436-48A5-9A5C-D6425BA1D08B}"/>
              </a:ext>
            </a:extLst>
          </p:cNvPr>
          <p:cNvSpPr>
            <a:spLocks noEditPoints="1"/>
          </p:cNvSpPr>
          <p:nvPr/>
        </p:nvSpPr>
        <p:spPr bwMode="auto">
          <a:xfrm>
            <a:off x="5911827" y="1570038"/>
            <a:ext cx="1289964" cy="1655304"/>
          </a:xfrm>
          <a:custGeom>
            <a:avLst/>
            <a:gdLst>
              <a:gd name="T0" fmla="*/ 1642 w 3284"/>
              <a:gd name="T1" fmla="*/ 0 h 4222"/>
              <a:gd name="T2" fmla="*/ 0 w 3284"/>
              <a:gd name="T3" fmla="*/ 1642 h 4222"/>
              <a:gd name="T4" fmla="*/ 1642 w 3284"/>
              <a:gd name="T5" fmla="*/ 4222 h 4222"/>
              <a:gd name="T6" fmla="*/ 3284 w 3284"/>
              <a:gd name="T7" fmla="*/ 1642 h 4222"/>
              <a:gd name="T8" fmla="*/ 1642 w 3284"/>
              <a:gd name="T9" fmla="*/ 0 h 4222"/>
              <a:gd name="T10" fmla="*/ 1642 w 3284"/>
              <a:gd name="T11" fmla="*/ 2580 h 4222"/>
              <a:gd name="T12" fmla="*/ 704 w 3284"/>
              <a:gd name="T13" fmla="*/ 1642 h 4222"/>
              <a:gd name="T14" fmla="*/ 1642 w 3284"/>
              <a:gd name="T15" fmla="*/ 704 h 4222"/>
              <a:gd name="T16" fmla="*/ 2581 w 3284"/>
              <a:gd name="T17" fmla="*/ 1642 h 4222"/>
              <a:gd name="T18" fmla="*/ 1642 w 3284"/>
              <a:gd name="T19" fmla="*/ 2580 h 42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284" h="4222">
                <a:moveTo>
                  <a:pt x="1642" y="0"/>
                </a:moveTo>
                <a:cubicBezTo>
                  <a:pt x="735" y="0"/>
                  <a:pt x="0" y="735"/>
                  <a:pt x="0" y="1642"/>
                </a:cubicBezTo>
                <a:cubicBezTo>
                  <a:pt x="0" y="3050"/>
                  <a:pt x="1642" y="4222"/>
                  <a:pt x="1642" y="4222"/>
                </a:cubicBezTo>
                <a:cubicBezTo>
                  <a:pt x="1642" y="4222"/>
                  <a:pt x="3284" y="3050"/>
                  <a:pt x="3284" y="1642"/>
                </a:cubicBezTo>
                <a:cubicBezTo>
                  <a:pt x="3284" y="735"/>
                  <a:pt x="2549" y="0"/>
                  <a:pt x="1642" y="0"/>
                </a:cubicBezTo>
                <a:close/>
                <a:moveTo>
                  <a:pt x="1642" y="2580"/>
                </a:moveTo>
                <a:cubicBezTo>
                  <a:pt x="1124" y="2580"/>
                  <a:pt x="704" y="2160"/>
                  <a:pt x="704" y="1642"/>
                </a:cubicBezTo>
                <a:cubicBezTo>
                  <a:pt x="704" y="1124"/>
                  <a:pt x="1124" y="704"/>
                  <a:pt x="1642" y="704"/>
                </a:cubicBezTo>
                <a:cubicBezTo>
                  <a:pt x="2160" y="704"/>
                  <a:pt x="2581" y="1124"/>
                  <a:pt x="2581" y="1642"/>
                </a:cubicBezTo>
                <a:cubicBezTo>
                  <a:pt x="2581" y="2160"/>
                  <a:pt x="2160" y="2580"/>
                  <a:pt x="1642" y="2580"/>
                </a:cubicBez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13" name="Freeform 11">
            <a:extLst>
              <a:ext uri="{FF2B5EF4-FFF2-40B4-BE49-F238E27FC236}">
                <a16:creationId xmlns:a16="http://schemas.microsoft.com/office/drawing/2014/main" id="{05AE4A8F-E5CA-4D39-829C-00FF4229D332}"/>
              </a:ext>
            </a:extLst>
          </p:cNvPr>
          <p:cNvSpPr>
            <a:spLocks/>
          </p:cNvSpPr>
          <p:nvPr/>
        </p:nvSpPr>
        <p:spPr bwMode="auto">
          <a:xfrm>
            <a:off x="5911827" y="1570038"/>
            <a:ext cx="644982" cy="1655304"/>
          </a:xfrm>
          <a:custGeom>
            <a:avLst/>
            <a:gdLst>
              <a:gd name="T0" fmla="*/ 704 w 1642"/>
              <a:gd name="T1" fmla="*/ 1642 h 4222"/>
              <a:gd name="T2" fmla="*/ 1003 w 1642"/>
              <a:gd name="T3" fmla="*/ 958 h 4222"/>
              <a:gd name="T4" fmla="*/ 1642 w 1642"/>
              <a:gd name="T5" fmla="*/ 0 h 4222"/>
              <a:gd name="T6" fmla="*/ 0 w 1642"/>
              <a:gd name="T7" fmla="*/ 1642 h 4222"/>
              <a:gd name="T8" fmla="*/ 1642 w 1642"/>
              <a:gd name="T9" fmla="*/ 4222 h 4222"/>
              <a:gd name="T10" fmla="*/ 991 w 1642"/>
              <a:gd name="T11" fmla="*/ 2316 h 4222"/>
              <a:gd name="T12" fmla="*/ 704 w 1642"/>
              <a:gd name="T13" fmla="*/ 1642 h 4222"/>
            </a:gdLst>
            <a:ahLst/>
            <a:cxnLst>
              <a:cxn ang="0">
                <a:pos x="T0" y="T1"/>
              </a:cxn>
              <a:cxn ang="0">
                <a:pos x="T2" y="T3"/>
              </a:cxn>
              <a:cxn ang="0">
                <a:pos x="T4" y="T5"/>
              </a:cxn>
              <a:cxn ang="0">
                <a:pos x="T6" y="T7"/>
              </a:cxn>
              <a:cxn ang="0">
                <a:pos x="T8" y="T9"/>
              </a:cxn>
              <a:cxn ang="0">
                <a:pos x="T10" y="T11"/>
              </a:cxn>
              <a:cxn ang="0">
                <a:pos x="T12" y="T13"/>
              </a:cxn>
            </a:cxnLst>
            <a:rect l="0" t="0" r="r" b="b"/>
            <a:pathLst>
              <a:path w="1642" h="4222">
                <a:moveTo>
                  <a:pt x="704" y="1642"/>
                </a:moveTo>
                <a:cubicBezTo>
                  <a:pt x="704" y="1372"/>
                  <a:pt x="820" y="1130"/>
                  <a:pt x="1003" y="958"/>
                </a:cubicBezTo>
                <a:cubicBezTo>
                  <a:pt x="1114" y="393"/>
                  <a:pt x="1358" y="0"/>
                  <a:pt x="1642" y="0"/>
                </a:cubicBezTo>
                <a:cubicBezTo>
                  <a:pt x="735" y="0"/>
                  <a:pt x="0" y="735"/>
                  <a:pt x="0" y="1642"/>
                </a:cubicBezTo>
                <a:cubicBezTo>
                  <a:pt x="0" y="3050"/>
                  <a:pt x="1642" y="4222"/>
                  <a:pt x="1642" y="4222"/>
                </a:cubicBezTo>
                <a:cubicBezTo>
                  <a:pt x="1642" y="4222"/>
                  <a:pt x="1153" y="3404"/>
                  <a:pt x="991" y="2316"/>
                </a:cubicBezTo>
                <a:cubicBezTo>
                  <a:pt x="814" y="2145"/>
                  <a:pt x="704" y="1907"/>
                  <a:pt x="704" y="1642"/>
                </a:cubicBezTo>
                <a:close/>
              </a:path>
            </a:pathLst>
          </a:custGeom>
          <a:solidFill>
            <a:schemeClr val="accent2">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4" name="Freeform 12">
            <a:extLst>
              <a:ext uri="{FF2B5EF4-FFF2-40B4-BE49-F238E27FC236}">
                <a16:creationId xmlns:a16="http://schemas.microsoft.com/office/drawing/2014/main" id="{312A985D-3619-4B72-9E7B-CA2BA2E1567F}"/>
              </a:ext>
            </a:extLst>
          </p:cNvPr>
          <p:cNvSpPr>
            <a:spLocks noEditPoints="1"/>
          </p:cNvSpPr>
          <p:nvPr/>
        </p:nvSpPr>
        <p:spPr bwMode="auto">
          <a:xfrm>
            <a:off x="9598299" y="3410267"/>
            <a:ext cx="1291467" cy="1655304"/>
          </a:xfrm>
          <a:custGeom>
            <a:avLst/>
            <a:gdLst>
              <a:gd name="T0" fmla="*/ 1642 w 3284"/>
              <a:gd name="T1" fmla="*/ 0 h 4222"/>
              <a:gd name="T2" fmla="*/ 0 w 3284"/>
              <a:gd name="T3" fmla="*/ 1642 h 4222"/>
              <a:gd name="T4" fmla="*/ 1642 w 3284"/>
              <a:gd name="T5" fmla="*/ 4222 h 4222"/>
              <a:gd name="T6" fmla="*/ 3284 w 3284"/>
              <a:gd name="T7" fmla="*/ 1642 h 4222"/>
              <a:gd name="T8" fmla="*/ 1642 w 3284"/>
              <a:gd name="T9" fmla="*/ 0 h 4222"/>
              <a:gd name="T10" fmla="*/ 1642 w 3284"/>
              <a:gd name="T11" fmla="*/ 2580 h 4222"/>
              <a:gd name="T12" fmla="*/ 703 w 3284"/>
              <a:gd name="T13" fmla="*/ 1642 h 4222"/>
              <a:gd name="T14" fmla="*/ 1642 w 3284"/>
              <a:gd name="T15" fmla="*/ 703 h 4222"/>
              <a:gd name="T16" fmla="*/ 2580 w 3284"/>
              <a:gd name="T17" fmla="*/ 1642 h 4222"/>
              <a:gd name="T18" fmla="*/ 1642 w 3284"/>
              <a:gd name="T19" fmla="*/ 2580 h 42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284" h="4222">
                <a:moveTo>
                  <a:pt x="1642" y="0"/>
                </a:moveTo>
                <a:cubicBezTo>
                  <a:pt x="735" y="0"/>
                  <a:pt x="0" y="735"/>
                  <a:pt x="0" y="1642"/>
                </a:cubicBezTo>
                <a:cubicBezTo>
                  <a:pt x="0" y="3049"/>
                  <a:pt x="1642" y="4222"/>
                  <a:pt x="1642" y="4222"/>
                </a:cubicBezTo>
                <a:cubicBezTo>
                  <a:pt x="1642" y="4222"/>
                  <a:pt x="3284" y="3049"/>
                  <a:pt x="3284" y="1642"/>
                </a:cubicBezTo>
                <a:cubicBezTo>
                  <a:pt x="3284" y="735"/>
                  <a:pt x="2549" y="0"/>
                  <a:pt x="1642" y="0"/>
                </a:cubicBezTo>
                <a:close/>
                <a:moveTo>
                  <a:pt x="1642" y="2580"/>
                </a:moveTo>
                <a:cubicBezTo>
                  <a:pt x="1124" y="2580"/>
                  <a:pt x="703" y="2160"/>
                  <a:pt x="703" y="1642"/>
                </a:cubicBezTo>
                <a:cubicBezTo>
                  <a:pt x="703" y="1124"/>
                  <a:pt x="1124" y="703"/>
                  <a:pt x="1642" y="703"/>
                </a:cubicBezTo>
                <a:cubicBezTo>
                  <a:pt x="2160" y="703"/>
                  <a:pt x="2580" y="1124"/>
                  <a:pt x="2580" y="1642"/>
                </a:cubicBezTo>
                <a:cubicBezTo>
                  <a:pt x="2580" y="2160"/>
                  <a:pt x="2160" y="2580"/>
                  <a:pt x="1642" y="2580"/>
                </a:cubicBez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15" name="Freeform 13">
            <a:extLst>
              <a:ext uri="{FF2B5EF4-FFF2-40B4-BE49-F238E27FC236}">
                <a16:creationId xmlns:a16="http://schemas.microsoft.com/office/drawing/2014/main" id="{CBE22A91-0E3B-42B8-BD86-C53B2C0FD91F}"/>
              </a:ext>
            </a:extLst>
          </p:cNvPr>
          <p:cNvSpPr>
            <a:spLocks/>
          </p:cNvSpPr>
          <p:nvPr/>
        </p:nvSpPr>
        <p:spPr bwMode="auto">
          <a:xfrm>
            <a:off x="9598299" y="3410267"/>
            <a:ext cx="646486" cy="1655304"/>
          </a:xfrm>
          <a:custGeom>
            <a:avLst/>
            <a:gdLst>
              <a:gd name="T0" fmla="*/ 703 w 1642"/>
              <a:gd name="T1" fmla="*/ 1642 h 4222"/>
              <a:gd name="T2" fmla="*/ 1003 w 1642"/>
              <a:gd name="T3" fmla="*/ 958 h 4222"/>
              <a:gd name="T4" fmla="*/ 1642 w 1642"/>
              <a:gd name="T5" fmla="*/ 0 h 4222"/>
              <a:gd name="T6" fmla="*/ 0 w 1642"/>
              <a:gd name="T7" fmla="*/ 1642 h 4222"/>
              <a:gd name="T8" fmla="*/ 1642 w 1642"/>
              <a:gd name="T9" fmla="*/ 4222 h 4222"/>
              <a:gd name="T10" fmla="*/ 991 w 1642"/>
              <a:gd name="T11" fmla="*/ 2316 h 4222"/>
              <a:gd name="T12" fmla="*/ 703 w 1642"/>
              <a:gd name="T13" fmla="*/ 1642 h 4222"/>
            </a:gdLst>
            <a:ahLst/>
            <a:cxnLst>
              <a:cxn ang="0">
                <a:pos x="T0" y="T1"/>
              </a:cxn>
              <a:cxn ang="0">
                <a:pos x="T2" y="T3"/>
              </a:cxn>
              <a:cxn ang="0">
                <a:pos x="T4" y="T5"/>
              </a:cxn>
              <a:cxn ang="0">
                <a:pos x="T6" y="T7"/>
              </a:cxn>
              <a:cxn ang="0">
                <a:pos x="T8" y="T9"/>
              </a:cxn>
              <a:cxn ang="0">
                <a:pos x="T10" y="T11"/>
              </a:cxn>
              <a:cxn ang="0">
                <a:pos x="T12" y="T13"/>
              </a:cxn>
            </a:cxnLst>
            <a:rect l="0" t="0" r="r" b="b"/>
            <a:pathLst>
              <a:path w="1642" h="4222">
                <a:moveTo>
                  <a:pt x="703" y="1642"/>
                </a:moveTo>
                <a:cubicBezTo>
                  <a:pt x="703" y="1371"/>
                  <a:pt x="819" y="1130"/>
                  <a:pt x="1003" y="958"/>
                </a:cubicBezTo>
                <a:cubicBezTo>
                  <a:pt x="1114" y="393"/>
                  <a:pt x="1358" y="0"/>
                  <a:pt x="1642" y="0"/>
                </a:cubicBezTo>
                <a:cubicBezTo>
                  <a:pt x="735" y="0"/>
                  <a:pt x="0" y="735"/>
                  <a:pt x="0" y="1642"/>
                </a:cubicBezTo>
                <a:cubicBezTo>
                  <a:pt x="0" y="3049"/>
                  <a:pt x="1642" y="4222"/>
                  <a:pt x="1642" y="4222"/>
                </a:cubicBezTo>
                <a:cubicBezTo>
                  <a:pt x="1642" y="4222"/>
                  <a:pt x="1153" y="3404"/>
                  <a:pt x="991" y="2316"/>
                </a:cubicBezTo>
                <a:cubicBezTo>
                  <a:pt x="814" y="2145"/>
                  <a:pt x="703" y="1907"/>
                  <a:pt x="703" y="1642"/>
                </a:cubicBezTo>
                <a:close/>
              </a:path>
            </a:pathLst>
          </a:custGeom>
          <a:solidFill>
            <a:schemeClr val="accent3">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6" name="Freeform 14">
            <a:extLst>
              <a:ext uri="{FF2B5EF4-FFF2-40B4-BE49-F238E27FC236}">
                <a16:creationId xmlns:a16="http://schemas.microsoft.com/office/drawing/2014/main" id="{BC6CCE4E-1143-4FCB-AD5A-6D58217435B0}"/>
              </a:ext>
            </a:extLst>
          </p:cNvPr>
          <p:cNvSpPr>
            <a:spLocks noEditPoints="1"/>
          </p:cNvSpPr>
          <p:nvPr/>
        </p:nvSpPr>
        <p:spPr bwMode="auto">
          <a:xfrm>
            <a:off x="7110080" y="4513803"/>
            <a:ext cx="1289964" cy="1655304"/>
          </a:xfrm>
          <a:custGeom>
            <a:avLst/>
            <a:gdLst>
              <a:gd name="T0" fmla="*/ 1642 w 3284"/>
              <a:gd name="T1" fmla="*/ 0 h 4222"/>
              <a:gd name="T2" fmla="*/ 0 w 3284"/>
              <a:gd name="T3" fmla="*/ 1642 h 4222"/>
              <a:gd name="T4" fmla="*/ 1642 w 3284"/>
              <a:gd name="T5" fmla="*/ 4222 h 4222"/>
              <a:gd name="T6" fmla="*/ 3284 w 3284"/>
              <a:gd name="T7" fmla="*/ 1642 h 4222"/>
              <a:gd name="T8" fmla="*/ 1642 w 3284"/>
              <a:gd name="T9" fmla="*/ 0 h 4222"/>
              <a:gd name="T10" fmla="*/ 1642 w 3284"/>
              <a:gd name="T11" fmla="*/ 2580 h 4222"/>
              <a:gd name="T12" fmla="*/ 704 w 3284"/>
              <a:gd name="T13" fmla="*/ 1642 h 4222"/>
              <a:gd name="T14" fmla="*/ 1642 w 3284"/>
              <a:gd name="T15" fmla="*/ 704 h 4222"/>
              <a:gd name="T16" fmla="*/ 2580 w 3284"/>
              <a:gd name="T17" fmla="*/ 1642 h 4222"/>
              <a:gd name="T18" fmla="*/ 1642 w 3284"/>
              <a:gd name="T19" fmla="*/ 2580 h 42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284" h="4222">
                <a:moveTo>
                  <a:pt x="1642" y="0"/>
                </a:moveTo>
                <a:cubicBezTo>
                  <a:pt x="735" y="0"/>
                  <a:pt x="0" y="735"/>
                  <a:pt x="0" y="1642"/>
                </a:cubicBezTo>
                <a:cubicBezTo>
                  <a:pt x="0" y="3049"/>
                  <a:pt x="1642" y="4222"/>
                  <a:pt x="1642" y="4222"/>
                </a:cubicBezTo>
                <a:cubicBezTo>
                  <a:pt x="1642" y="4222"/>
                  <a:pt x="3284" y="3049"/>
                  <a:pt x="3284" y="1642"/>
                </a:cubicBezTo>
                <a:cubicBezTo>
                  <a:pt x="3284" y="735"/>
                  <a:pt x="2549" y="0"/>
                  <a:pt x="1642" y="0"/>
                </a:cubicBezTo>
                <a:close/>
                <a:moveTo>
                  <a:pt x="1642" y="2580"/>
                </a:moveTo>
                <a:cubicBezTo>
                  <a:pt x="1124" y="2580"/>
                  <a:pt x="704" y="2160"/>
                  <a:pt x="704" y="1642"/>
                </a:cubicBezTo>
                <a:cubicBezTo>
                  <a:pt x="704" y="1124"/>
                  <a:pt x="1124" y="704"/>
                  <a:pt x="1642" y="704"/>
                </a:cubicBezTo>
                <a:cubicBezTo>
                  <a:pt x="2160" y="704"/>
                  <a:pt x="2580" y="1124"/>
                  <a:pt x="2580" y="1642"/>
                </a:cubicBezTo>
                <a:cubicBezTo>
                  <a:pt x="2580" y="2160"/>
                  <a:pt x="2160" y="2580"/>
                  <a:pt x="1642" y="2580"/>
                </a:cubicBez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17" name="Freeform 15">
            <a:extLst>
              <a:ext uri="{FF2B5EF4-FFF2-40B4-BE49-F238E27FC236}">
                <a16:creationId xmlns:a16="http://schemas.microsoft.com/office/drawing/2014/main" id="{F755DFEF-BB08-4D33-84A0-4219643F438B}"/>
              </a:ext>
            </a:extLst>
          </p:cNvPr>
          <p:cNvSpPr>
            <a:spLocks/>
          </p:cNvSpPr>
          <p:nvPr/>
        </p:nvSpPr>
        <p:spPr bwMode="auto">
          <a:xfrm>
            <a:off x="7110080" y="4513803"/>
            <a:ext cx="644982" cy="1655304"/>
          </a:xfrm>
          <a:custGeom>
            <a:avLst/>
            <a:gdLst>
              <a:gd name="T0" fmla="*/ 704 w 1642"/>
              <a:gd name="T1" fmla="*/ 1642 h 4222"/>
              <a:gd name="T2" fmla="*/ 1003 w 1642"/>
              <a:gd name="T3" fmla="*/ 958 h 4222"/>
              <a:gd name="T4" fmla="*/ 1642 w 1642"/>
              <a:gd name="T5" fmla="*/ 0 h 4222"/>
              <a:gd name="T6" fmla="*/ 0 w 1642"/>
              <a:gd name="T7" fmla="*/ 1642 h 4222"/>
              <a:gd name="T8" fmla="*/ 1642 w 1642"/>
              <a:gd name="T9" fmla="*/ 4222 h 4222"/>
              <a:gd name="T10" fmla="*/ 991 w 1642"/>
              <a:gd name="T11" fmla="*/ 2316 h 4222"/>
              <a:gd name="T12" fmla="*/ 704 w 1642"/>
              <a:gd name="T13" fmla="*/ 1642 h 4222"/>
            </a:gdLst>
            <a:ahLst/>
            <a:cxnLst>
              <a:cxn ang="0">
                <a:pos x="T0" y="T1"/>
              </a:cxn>
              <a:cxn ang="0">
                <a:pos x="T2" y="T3"/>
              </a:cxn>
              <a:cxn ang="0">
                <a:pos x="T4" y="T5"/>
              </a:cxn>
              <a:cxn ang="0">
                <a:pos x="T6" y="T7"/>
              </a:cxn>
              <a:cxn ang="0">
                <a:pos x="T8" y="T9"/>
              </a:cxn>
              <a:cxn ang="0">
                <a:pos x="T10" y="T11"/>
              </a:cxn>
              <a:cxn ang="0">
                <a:pos x="T12" y="T13"/>
              </a:cxn>
            </a:cxnLst>
            <a:rect l="0" t="0" r="r" b="b"/>
            <a:pathLst>
              <a:path w="1642" h="4222">
                <a:moveTo>
                  <a:pt x="704" y="1642"/>
                </a:moveTo>
                <a:cubicBezTo>
                  <a:pt x="704" y="1371"/>
                  <a:pt x="820" y="1130"/>
                  <a:pt x="1003" y="958"/>
                </a:cubicBezTo>
                <a:cubicBezTo>
                  <a:pt x="1114" y="393"/>
                  <a:pt x="1358" y="0"/>
                  <a:pt x="1642" y="0"/>
                </a:cubicBezTo>
                <a:cubicBezTo>
                  <a:pt x="735" y="0"/>
                  <a:pt x="0" y="735"/>
                  <a:pt x="0" y="1642"/>
                </a:cubicBezTo>
                <a:cubicBezTo>
                  <a:pt x="0" y="3049"/>
                  <a:pt x="1642" y="4222"/>
                  <a:pt x="1642" y="4222"/>
                </a:cubicBezTo>
                <a:cubicBezTo>
                  <a:pt x="1642" y="4222"/>
                  <a:pt x="1153" y="3404"/>
                  <a:pt x="991" y="2316"/>
                </a:cubicBezTo>
                <a:cubicBezTo>
                  <a:pt x="814" y="2145"/>
                  <a:pt x="704" y="1907"/>
                  <a:pt x="704" y="1642"/>
                </a:cubicBezTo>
                <a:close/>
              </a:path>
            </a:pathLst>
          </a:custGeom>
          <a:solidFill>
            <a:schemeClr val="accent4">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20" name="Group 19">
            <a:extLst>
              <a:ext uri="{FF2B5EF4-FFF2-40B4-BE49-F238E27FC236}">
                <a16:creationId xmlns:a16="http://schemas.microsoft.com/office/drawing/2014/main" id="{65557508-5CC5-4004-A47D-D49E727531FB}"/>
              </a:ext>
            </a:extLst>
          </p:cNvPr>
          <p:cNvGrpSpPr/>
          <p:nvPr/>
        </p:nvGrpSpPr>
        <p:grpSpPr>
          <a:xfrm>
            <a:off x="1302234" y="2599283"/>
            <a:ext cx="3120090" cy="3277271"/>
            <a:chOff x="1523348" y="2682501"/>
            <a:chExt cx="3120090" cy="3277271"/>
          </a:xfrm>
        </p:grpSpPr>
        <p:sp>
          <p:nvSpPr>
            <p:cNvPr id="42" name="Rectangle 17">
              <a:extLst>
                <a:ext uri="{FF2B5EF4-FFF2-40B4-BE49-F238E27FC236}">
                  <a16:creationId xmlns:a16="http://schemas.microsoft.com/office/drawing/2014/main" id="{BF1A121C-C685-4821-BD9E-574E7581A72B}"/>
                </a:ext>
              </a:extLst>
            </p:cNvPr>
            <p:cNvSpPr>
              <a:spLocks/>
            </p:cNvSpPr>
            <p:nvPr/>
          </p:nvSpPr>
          <p:spPr bwMode="auto">
            <a:xfrm>
              <a:off x="1523348" y="4337312"/>
              <a:ext cx="3067701" cy="3496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7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 and reliability.</a:t>
              </a:r>
            </a:p>
          </p:txBody>
        </p:sp>
        <p:sp>
          <p:nvSpPr>
            <p:cNvPr id="43" name="Rectangle 6">
              <a:extLst>
                <a:ext uri="{FF2B5EF4-FFF2-40B4-BE49-F238E27FC236}">
                  <a16:creationId xmlns:a16="http://schemas.microsoft.com/office/drawing/2014/main" id="{268F529E-F848-4C6E-9D7E-BD867A445355}"/>
                </a:ext>
              </a:extLst>
            </p:cNvPr>
            <p:cNvSpPr>
              <a:spLocks/>
            </p:cNvSpPr>
            <p:nvPr/>
          </p:nvSpPr>
          <p:spPr bwMode="auto">
            <a:xfrm>
              <a:off x="1772087" y="3955306"/>
              <a:ext cx="2287140" cy="258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500" b="1" dirty="0">
                  <a:solidFill>
                    <a:schemeClr val="accent3"/>
                  </a:solidFill>
                  <a:latin typeface="Roboto Slab" pitchFamily="2" charset="0"/>
                  <a:ea typeface="Roboto Slab" pitchFamily="2" charset="0"/>
                  <a:cs typeface="Lato" panose="020F0502020204030203" pitchFamily="34" charset="0"/>
                  <a:sym typeface="Montserrat-Bold" charset="0"/>
                </a:rPr>
                <a:t>SERVICES TEXT TITLE</a:t>
              </a:r>
            </a:p>
          </p:txBody>
        </p:sp>
        <p:sp>
          <p:nvSpPr>
            <p:cNvPr id="44" name="Oval 43">
              <a:extLst>
                <a:ext uri="{FF2B5EF4-FFF2-40B4-BE49-F238E27FC236}">
                  <a16:creationId xmlns:a16="http://schemas.microsoft.com/office/drawing/2014/main" id="{680672E2-6A05-4015-93BE-024529BBDD8D}"/>
                </a:ext>
              </a:extLst>
            </p:cNvPr>
            <p:cNvSpPr/>
            <p:nvPr/>
          </p:nvSpPr>
          <p:spPr bwMode="auto">
            <a:xfrm>
              <a:off x="1523349" y="4018778"/>
              <a:ext cx="131694" cy="131694"/>
            </a:xfrm>
            <a:prstGeom prst="ellipse">
              <a:avLst/>
            </a:prstGeom>
            <a:solidFill>
              <a:schemeClr val="accent3"/>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Roboto Slab" pitchFamily="2" charset="0"/>
                <a:ea typeface="Roboto Slab" pitchFamily="2" charset="0"/>
                <a:cs typeface="ヒラギノ角ゴ ProN W3" charset="0"/>
                <a:sym typeface="Gill Sans" charset="0"/>
              </a:endParaRPr>
            </a:p>
          </p:txBody>
        </p:sp>
        <p:sp>
          <p:nvSpPr>
            <p:cNvPr id="46" name="Rectangle 17">
              <a:extLst>
                <a:ext uri="{FF2B5EF4-FFF2-40B4-BE49-F238E27FC236}">
                  <a16:creationId xmlns:a16="http://schemas.microsoft.com/office/drawing/2014/main" id="{5CD83313-D4F1-41DE-BC43-2BE4A91B51E8}"/>
                </a:ext>
              </a:extLst>
            </p:cNvPr>
            <p:cNvSpPr>
              <a:spLocks/>
            </p:cNvSpPr>
            <p:nvPr/>
          </p:nvSpPr>
          <p:spPr bwMode="auto">
            <a:xfrm>
              <a:off x="1523349" y="3064507"/>
              <a:ext cx="3120089" cy="3496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7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 and reliability.</a:t>
              </a:r>
            </a:p>
          </p:txBody>
        </p:sp>
        <p:sp>
          <p:nvSpPr>
            <p:cNvPr id="47" name="Rectangle 6">
              <a:extLst>
                <a:ext uri="{FF2B5EF4-FFF2-40B4-BE49-F238E27FC236}">
                  <a16:creationId xmlns:a16="http://schemas.microsoft.com/office/drawing/2014/main" id="{E83FE216-A054-44A3-9621-994F36195855}"/>
                </a:ext>
              </a:extLst>
            </p:cNvPr>
            <p:cNvSpPr>
              <a:spLocks/>
            </p:cNvSpPr>
            <p:nvPr/>
          </p:nvSpPr>
          <p:spPr bwMode="auto">
            <a:xfrm>
              <a:off x="1772087" y="2682501"/>
              <a:ext cx="2118876" cy="258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500" b="1" dirty="0">
                  <a:solidFill>
                    <a:schemeClr val="accent2"/>
                  </a:solidFill>
                  <a:latin typeface="Roboto Slab" pitchFamily="2" charset="0"/>
                  <a:ea typeface="Roboto Slab" pitchFamily="2" charset="0"/>
                  <a:cs typeface="Lato" panose="020F0502020204030203" pitchFamily="34" charset="0"/>
                  <a:sym typeface="Montserrat-Bold" charset="0"/>
                </a:rPr>
                <a:t>SERVICES TEXT TITLE</a:t>
              </a:r>
            </a:p>
          </p:txBody>
        </p:sp>
        <p:sp>
          <p:nvSpPr>
            <p:cNvPr id="48" name="Oval 47">
              <a:extLst>
                <a:ext uri="{FF2B5EF4-FFF2-40B4-BE49-F238E27FC236}">
                  <a16:creationId xmlns:a16="http://schemas.microsoft.com/office/drawing/2014/main" id="{1E56AB1C-5118-48F1-83E0-9F196CBBC019}"/>
                </a:ext>
              </a:extLst>
            </p:cNvPr>
            <p:cNvSpPr/>
            <p:nvPr/>
          </p:nvSpPr>
          <p:spPr bwMode="auto">
            <a:xfrm>
              <a:off x="1523349" y="2745973"/>
              <a:ext cx="131694" cy="131694"/>
            </a:xfrm>
            <a:prstGeom prst="ellipse">
              <a:avLst/>
            </a:prstGeom>
            <a:solidFill>
              <a:schemeClr val="accent2"/>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Roboto Slab" pitchFamily="2" charset="0"/>
                <a:ea typeface="Roboto Slab" pitchFamily="2" charset="0"/>
                <a:cs typeface="ヒラギノ角ゴ ProN W3" charset="0"/>
                <a:sym typeface="Gill Sans" charset="0"/>
              </a:endParaRPr>
            </a:p>
          </p:txBody>
        </p:sp>
        <p:sp>
          <p:nvSpPr>
            <p:cNvPr id="50" name="Rectangle 17">
              <a:extLst>
                <a:ext uri="{FF2B5EF4-FFF2-40B4-BE49-F238E27FC236}">
                  <a16:creationId xmlns:a16="http://schemas.microsoft.com/office/drawing/2014/main" id="{6F70A96C-3BA1-4F7C-A3FD-55CD6D5AFCFD}"/>
                </a:ext>
              </a:extLst>
            </p:cNvPr>
            <p:cNvSpPr>
              <a:spLocks/>
            </p:cNvSpPr>
            <p:nvPr/>
          </p:nvSpPr>
          <p:spPr bwMode="auto">
            <a:xfrm>
              <a:off x="1523348" y="5610117"/>
              <a:ext cx="3120089" cy="3496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7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 and reliability.</a:t>
              </a:r>
            </a:p>
          </p:txBody>
        </p:sp>
        <p:sp>
          <p:nvSpPr>
            <p:cNvPr id="51" name="Rectangle 6">
              <a:extLst>
                <a:ext uri="{FF2B5EF4-FFF2-40B4-BE49-F238E27FC236}">
                  <a16:creationId xmlns:a16="http://schemas.microsoft.com/office/drawing/2014/main" id="{CC40356B-4E91-47BF-BB44-3AA7E999416E}"/>
                </a:ext>
              </a:extLst>
            </p:cNvPr>
            <p:cNvSpPr>
              <a:spLocks/>
            </p:cNvSpPr>
            <p:nvPr/>
          </p:nvSpPr>
          <p:spPr bwMode="auto">
            <a:xfrm>
              <a:off x="1772087" y="5228111"/>
              <a:ext cx="2156976" cy="258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500" b="1" dirty="0">
                  <a:solidFill>
                    <a:schemeClr val="accent4"/>
                  </a:solidFill>
                  <a:latin typeface="Roboto Slab" pitchFamily="2" charset="0"/>
                  <a:ea typeface="Roboto Slab" pitchFamily="2" charset="0"/>
                  <a:cs typeface="Lato" panose="020F0502020204030203" pitchFamily="34" charset="0"/>
                  <a:sym typeface="Montserrat-Bold" charset="0"/>
                </a:rPr>
                <a:t>SERVICES TEXT TITLE</a:t>
              </a:r>
            </a:p>
          </p:txBody>
        </p:sp>
        <p:sp>
          <p:nvSpPr>
            <p:cNvPr id="52" name="Oval 51">
              <a:extLst>
                <a:ext uri="{FF2B5EF4-FFF2-40B4-BE49-F238E27FC236}">
                  <a16:creationId xmlns:a16="http://schemas.microsoft.com/office/drawing/2014/main" id="{8F0D487F-A883-4F7B-9228-167C8DDCB63D}"/>
                </a:ext>
              </a:extLst>
            </p:cNvPr>
            <p:cNvSpPr/>
            <p:nvPr/>
          </p:nvSpPr>
          <p:spPr bwMode="auto">
            <a:xfrm>
              <a:off x="1523349" y="5291583"/>
              <a:ext cx="131694" cy="131694"/>
            </a:xfrm>
            <a:prstGeom prst="ellipse">
              <a:avLst/>
            </a:prstGeom>
            <a:solidFill>
              <a:schemeClr val="accent4"/>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Roboto Slab" pitchFamily="2" charset="0"/>
                <a:ea typeface="Roboto Slab" pitchFamily="2" charset="0"/>
                <a:cs typeface="ヒラギノ角ゴ ProN W3" charset="0"/>
                <a:sym typeface="Gill Sans" charset="0"/>
              </a:endParaRPr>
            </a:p>
          </p:txBody>
        </p:sp>
      </p:grpSp>
    </p:spTree>
    <p:extLst>
      <p:ext uri="{BB962C8B-B14F-4D97-AF65-F5344CB8AC3E}">
        <p14:creationId xmlns:p14="http://schemas.microsoft.com/office/powerpoint/2010/main" val="240891699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4" name="Subtitle 3"/>
          <p:cNvSpPr>
            <a:spLocks noGrp="1"/>
          </p:cNvSpPr>
          <p:nvPr>
            <p:ph type="subTitle" idx="4294967295"/>
          </p:nvPr>
        </p:nvSpPr>
        <p:spPr>
          <a:xfrm>
            <a:off x="838199"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2" name="Title 1"/>
          <p:cNvSpPr>
            <a:spLocks noGrp="1"/>
          </p:cNvSpPr>
          <p:nvPr>
            <p:ph type="title" idx="4294967295"/>
          </p:nvPr>
        </p:nvSpPr>
        <p:spPr>
          <a:xfrm>
            <a:off x="838199" y="481013"/>
            <a:ext cx="10515600" cy="679450"/>
          </a:xfrm>
        </p:spPr>
        <p:txBody>
          <a:bodyPr/>
          <a:lstStyle/>
          <a:p>
            <a:r>
              <a:rPr lang="en-US" b="1" dirty="0">
                <a:latin typeface="Roboto Slab" pitchFamily="2" charset="0"/>
                <a:ea typeface="Roboto Slab" pitchFamily="2" charset="0"/>
              </a:rPr>
              <a:t>Our Information</a:t>
            </a:r>
            <a:endParaRPr lang="en-US" dirty="0">
              <a:latin typeface="Roboto Slab" pitchFamily="2" charset="0"/>
              <a:ea typeface="Roboto Slab" pitchFamily="2" charset="0"/>
            </a:endParaRPr>
          </a:p>
        </p:txBody>
      </p:sp>
      <p:grpSp>
        <p:nvGrpSpPr>
          <p:cNvPr id="10" name="Group 9">
            <a:extLst>
              <a:ext uri="{FF2B5EF4-FFF2-40B4-BE49-F238E27FC236}">
                <a16:creationId xmlns:a16="http://schemas.microsoft.com/office/drawing/2014/main" id="{B4D4F207-2F79-43A3-B5EA-18862E9D4D3E}"/>
              </a:ext>
            </a:extLst>
          </p:cNvPr>
          <p:cNvGrpSpPr/>
          <p:nvPr/>
        </p:nvGrpSpPr>
        <p:grpSpPr>
          <a:xfrm>
            <a:off x="904461" y="1661010"/>
            <a:ext cx="4365882" cy="5196990"/>
            <a:chOff x="-7621588" y="-212725"/>
            <a:chExt cx="4052888" cy="4824413"/>
          </a:xfrm>
          <a:solidFill>
            <a:schemeClr val="tx2">
              <a:lumMod val="50000"/>
            </a:schemeClr>
          </a:solidFill>
        </p:grpSpPr>
        <p:sp>
          <p:nvSpPr>
            <p:cNvPr id="7" name="Freeform 5">
              <a:extLst>
                <a:ext uri="{FF2B5EF4-FFF2-40B4-BE49-F238E27FC236}">
                  <a16:creationId xmlns:a16="http://schemas.microsoft.com/office/drawing/2014/main" id="{96193D6F-C735-4428-9217-74EE69D0AC3B}"/>
                </a:ext>
              </a:extLst>
            </p:cNvPr>
            <p:cNvSpPr>
              <a:spLocks/>
            </p:cNvSpPr>
            <p:nvPr/>
          </p:nvSpPr>
          <p:spPr bwMode="auto">
            <a:xfrm>
              <a:off x="-7621588" y="3098800"/>
              <a:ext cx="4052888" cy="1512888"/>
            </a:xfrm>
            <a:custGeom>
              <a:avLst/>
              <a:gdLst>
                <a:gd name="T0" fmla="*/ 7126 w 11404"/>
                <a:gd name="T1" fmla="*/ 0 h 4266"/>
                <a:gd name="T2" fmla="*/ 4266 w 11404"/>
                <a:gd name="T3" fmla="*/ 0 h 4266"/>
                <a:gd name="T4" fmla="*/ 0 w 11404"/>
                <a:gd name="T5" fmla="*/ 4266 h 4266"/>
                <a:gd name="T6" fmla="*/ 11404 w 11404"/>
                <a:gd name="T7" fmla="*/ 4266 h 4266"/>
                <a:gd name="T8" fmla="*/ 7126 w 11404"/>
                <a:gd name="T9" fmla="*/ 0 h 4266"/>
              </a:gdLst>
              <a:ahLst/>
              <a:cxnLst>
                <a:cxn ang="0">
                  <a:pos x="T0" y="T1"/>
                </a:cxn>
                <a:cxn ang="0">
                  <a:pos x="T2" y="T3"/>
                </a:cxn>
                <a:cxn ang="0">
                  <a:pos x="T4" y="T5"/>
                </a:cxn>
                <a:cxn ang="0">
                  <a:pos x="T6" y="T7"/>
                </a:cxn>
                <a:cxn ang="0">
                  <a:pos x="T8" y="T9"/>
                </a:cxn>
              </a:cxnLst>
              <a:rect l="0" t="0" r="r" b="b"/>
              <a:pathLst>
                <a:path w="11404" h="4266">
                  <a:moveTo>
                    <a:pt x="7126" y="0"/>
                  </a:moveTo>
                  <a:cubicBezTo>
                    <a:pt x="4266" y="0"/>
                    <a:pt x="4266" y="0"/>
                    <a:pt x="4266" y="0"/>
                  </a:cubicBezTo>
                  <a:cubicBezTo>
                    <a:pt x="1915" y="0"/>
                    <a:pt x="0" y="1916"/>
                    <a:pt x="0" y="4266"/>
                  </a:cubicBezTo>
                  <a:cubicBezTo>
                    <a:pt x="11404" y="4266"/>
                    <a:pt x="11404" y="4266"/>
                    <a:pt x="11404" y="4266"/>
                  </a:cubicBezTo>
                  <a:cubicBezTo>
                    <a:pt x="11392" y="1928"/>
                    <a:pt x="9477" y="0"/>
                    <a:pt x="7126"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 name="Freeform 6">
              <a:extLst>
                <a:ext uri="{FF2B5EF4-FFF2-40B4-BE49-F238E27FC236}">
                  <a16:creationId xmlns:a16="http://schemas.microsoft.com/office/drawing/2014/main" id="{A8F89F35-1769-4BDF-A5C3-6E7570E3CC38}"/>
                </a:ext>
              </a:extLst>
            </p:cNvPr>
            <p:cNvSpPr>
              <a:spLocks/>
            </p:cNvSpPr>
            <p:nvPr/>
          </p:nvSpPr>
          <p:spPr bwMode="auto">
            <a:xfrm>
              <a:off x="-6650038" y="709613"/>
              <a:ext cx="2105025" cy="1966913"/>
            </a:xfrm>
            <a:custGeom>
              <a:avLst/>
              <a:gdLst>
                <a:gd name="T0" fmla="*/ 3470 w 5920"/>
                <a:gd name="T1" fmla="*/ 4789 h 5547"/>
                <a:gd name="T2" fmla="*/ 4067 w 5920"/>
                <a:gd name="T3" fmla="*/ 5000 h 5547"/>
                <a:gd name="T4" fmla="*/ 5099 w 5920"/>
                <a:gd name="T5" fmla="*/ 5000 h 5547"/>
                <a:gd name="T6" fmla="*/ 5920 w 5920"/>
                <a:gd name="T7" fmla="*/ 2960 h 5547"/>
                <a:gd name="T8" fmla="*/ 2960 w 5920"/>
                <a:gd name="T9" fmla="*/ 0 h 5547"/>
                <a:gd name="T10" fmla="*/ 0 w 5920"/>
                <a:gd name="T11" fmla="*/ 2960 h 5547"/>
                <a:gd name="T12" fmla="*/ 1517 w 5920"/>
                <a:gd name="T13" fmla="*/ 5547 h 5547"/>
                <a:gd name="T14" fmla="*/ 2450 w 5920"/>
                <a:gd name="T15" fmla="*/ 4789 h 5547"/>
                <a:gd name="T16" fmla="*/ 3470 w 5920"/>
                <a:gd name="T17" fmla="*/ 4789 h 55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5920" h="5547">
                  <a:moveTo>
                    <a:pt x="3470" y="4789"/>
                  </a:moveTo>
                  <a:cubicBezTo>
                    <a:pt x="3694" y="4789"/>
                    <a:pt x="3905" y="4863"/>
                    <a:pt x="4067" y="5000"/>
                  </a:cubicBezTo>
                  <a:cubicBezTo>
                    <a:pt x="5099" y="5000"/>
                    <a:pt x="5099" y="5000"/>
                    <a:pt x="5099" y="5000"/>
                  </a:cubicBezTo>
                  <a:cubicBezTo>
                    <a:pt x="5609" y="4465"/>
                    <a:pt x="5920" y="3756"/>
                    <a:pt x="5920" y="2960"/>
                  </a:cubicBezTo>
                  <a:cubicBezTo>
                    <a:pt x="5920" y="1319"/>
                    <a:pt x="4589" y="0"/>
                    <a:pt x="2960" y="0"/>
                  </a:cubicBezTo>
                  <a:cubicBezTo>
                    <a:pt x="1331" y="0"/>
                    <a:pt x="0" y="1319"/>
                    <a:pt x="0" y="2960"/>
                  </a:cubicBezTo>
                  <a:cubicBezTo>
                    <a:pt x="0" y="4067"/>
                    <a:pt x="609" y="5037"/>
                    <a:pt x="1517" y="5547"/>
                  </a:cubicBezTo>
                  <a:cubicBezTo>
                    <a:pt x="1617" y="5112"/>
                    <a:pt x="2002" y="4789"/>
                    <a:pt x="2450" y="4789"/>
                  </a:cubicBezTo>
                  <a:lnTo>
                    <a:pt x="3470" y="4789"/>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 name="Freeform 7">
              <a:extLst>
                <a:ext uri="{FF2B5EF4-FFF2-40B4-BE49-F238E27FC236}">
                  <a16:creationId xmlns:a16="http://schemas.microsoft.com/office/drawing/2014/main" id="{F038838E-EFB3-46C7-951D-F09956DC8A10}"/>
                </a:ext>
              </a:extLst>
            </p:cNvPr>
            <p:cNvSpPr>
              <a:spLocks/>
            </p:cNvSpPr>
            <p:nvPr/>
          </p:nvSpPr>
          <p:spPr bwMode="auto">
            <a:xfrm>
              <a:off x="-7185025" y="-212725"/>
              <a:ext cx="3178175" cy="3100388"/>
            </a:xfrm>
            <a:custGeom>
              <a:avLst/>
              <a:gdLst>
                <a:gd name="T0" fmla="*/ 485 w 8942"/>
                <a:gd name="T1" fmla="*/ 6616 h 8743"/>
                <a:gd name="T2" fmla="*/ 1082 w 8942"/>
                <a:gd name="T3" fmla="*/ 6840 h 8743"/>
                <a:gd name="T4" fmla="*/ 1094 w 8942"/>
                <a:gd name="T5" fmla="*/ 4278 h 8743"/>
                <a:gd name="T6" fmla="*/ 435 w 8942"/>
                <a:gd name="T7" fmla="*/ 4689 h 8743"/>
                <a:gd name="T8" fmla="*/ 497 w 8942"/>
                <a:gd name="T9" fmla="*/ 3893 h 8743"/>
                <a:gd name="T10" fmla="*/ 982 w 8942"/>
                <a:gd name="T11" fmla="*/ 2587 h 8743"/>
                <a:gd name="T12" fmla="*/ 1405 w 8942"/>
                <a:gd name="T13" fmla="*/ 1965 h 8743"/>
                <a:gd name="T14" fmla="*/ 4440 w 8942"/>
                <a:gd name="T15" fmla="*/ 734 h 8743"/>
                <a:gd name="T16" fmla="*/ 7475 w 8942"/>
                <a:gd name="T17" fmla="*/ 1965 h 8743"/>
                <a:gd name="T18" fmla="*/ 7897 w 8942"/>
                <a:gd name="T19" fmla="*/ 2587 h 8743"/>
                <a:gd name="T20" fmla="*/ 8383 w 8942"/>
                <a:gd name="T21" fmla="*/ 3905 h 8743"/>
                <a:gd name="T22" fmla="*/ 8445 w 8942"/>
                <a:gd name="T23" fmla="*/ 4701 h 8743"/>
                <a:gd name="T24" fmla="*/ 7786 w 8942"/>
                <a:gd name="T25" fmla="*/ 4291 h 8743"/>
                <a:gd name="T26" fmla="*/ 7798 w 8942"/>
                <a:gd name="T27" fmla="*/ 6840 h 8743"/>
                <a:gd name="T28" fmla="*/ 7972 w 8942"/>
                <a:gd name="T29" fmla="*/ 6915 h 8743"/>
                <a:gd name="T30" fmla="*/ 7947 w 8942"/>
                <a:gd name="T31" fmla="*/ 7935 h 8743"/>
                <a:gd name="T32" fmla="*/ 7786 w 8942"/>
                <a:gd name="T33" fmla="*/ 8134 h 8743"/>
                <a:gd name="T34" fmla="*/ 7611 w 8942"/>
                <a:gd name="T35" fmla="*/ 8159 h 8743"/>
                <a:gd name="T36" fmla="*/ 4962 w 8942"/>
                <a:gd name="T37" fmla="*/ 7947 h 8743"/>
                <a:gd name="T38" fmla="*/ 3544 w 8942"/>
                <a:gd name="T39" fmla="*/ 8345 h 8743"/>
                <a:gd name="T40" fmla="*/ 4975 w 8942"/>
                <a:gd name="T41" fmla="*/ 8743 h 8743"/>
                <a:gd name="T42" fmla="*/ 7649 w 8942"/>
                <a:gd name="T43" fmla="*/ 8532 h 8743"/>
                <a:gd name="T44" fmla="*/ 7972 w 8942"/>
                <a:gd name="T45" fmla="*/ 8482 h 8743"/>
                <a:gd name="T46" fmla="*/ 8370 w 8942"/>
                <a:gd name="T47" fmla="*/ 8047 h 8743"/>
                <a:gd name="T48" fmla="*/ 8420 w 8942"/>
                <a:gd name="T49" fmla="*/ 6691 h 8743"/>
                <a:gd name="T50" fmla="*/ 8457 w 8942"/>
                <a:gd name="T51" fmla="*/ 6616 h 8743"/>
                <a:gd name="T52" fmla="*/ 8880 w 8942"/>
                <a:gd name="T53" fmla="*/ 5783 h 8743"/>
                <a:gd name="T54" fmla="*/ 8942 w 8942"/>
                <a:gd name="T55" fmla="*/ 4602 h 8743"/>
                <a:gd name="T56" fmla="*/ 8656 w 8942"/>
                <a:gd name="T57" fmla="*/ 3072 h 8743"/>
                <a:gd name="T58" fmla="*/ 7873 w 8942"/>
                <a:gd name="T59" fmla="*/ 1729 h 8743"/>
                <a:gd name="T60" fmla="*/ 7711 w 8942"/>
                <a:gd name="T61" fmla="*/ 1343 h 8743"/>
                <a:gd name="T62" fmla="*/ 1206 w 8942"/>
                <a:gd name="T63" fmla="*/ 1343 h 8743"/>
                <a:gd name="T64" fmla="*/ 1045 w 8942"/>
                <a:gd name="T65" fmla="*/ 1729 h 8743"/>
                <a:gd name="T66" fmla="*/ 261 w 8942"/>
                <a:gd name="T67" fmla="*/ 3072 h 8743"/>
                <a:gd name="T68" fmla="*/ 0 w 8942"/>
                <a:gd name="T69" fmla="*/ 4602 h 8743"/>
                <a:gd name="T70" fmla="*/ 62 w 8942"/>
                <a:gd name="T71" fmla="*/ 5783 h 87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8942" h="8743">
                  <a:moveTo>
                    <a:pt x="87" y="5808"/>
                  </a:moveTo>
                  <a:cubicBezTo>
                    <a:pt x="124" y="6119"/>
                    <a:pt x="273" y="6405"/>
                    <a:pt x="485" y="6616"/>
                  </a:cubicBezTo>
                  <a:cubicBezTo>
                    <a:pt x="647" y="6778"/>
                    <a:pt x="858" y="6902"/>
                    <a:pt x="1094" y="6977"/>
                  </a:cubicBezTo>
                  <a:cubicBezTo>
                    <a:pt x="1082" y="6927"/>
                    <a:pt x="1082" y="6878"/>
                    <a:pt x="1082" y="6840"/>
                  </a:cubicBezTo>
                  <a:cubicBezTo>
                    <a:pt x="1082" y="4427"/>
                    <a:pt x="1082" y="4427"/>
                    <a:pt x="1082" y="4427"/>
                  </a:cubicBezTo>
                  <a:cubicBezTo>
                    <a:pt x="1082" y="4378"/>
                    <a:pt x="1082" y="4328"/>
                    <a:pt x="1094" y="4278"/>
                  </a:cubicBezTo>
                  <a:cubicBezTo>
                    <a:pt x="858" y="4340"/>
                    <a:pt x="659" y="4465"/>
                    <a:pt x="485" y="4639"/>
                  </a:cubicBezTo>
                  <a:cubicBezTo>
                    <a:pt x="472" y="4651"/>
                    <a:pt x="448" y="4676"/>
                    <a:pt x="435" y="4689"/>
                  </a:cubicBezTo>
                  <a:cubicBezTo>
                    <a:pt x="435" y="4589"/>
                    <a:pt x="435" y="4589"/>
                    <a:pt x="435" y="4589"/>
                  </a:cubicBezTo>
                  <a:cubicBezTo>
                    <a:pt x="435" y="4353"/>
                    <a:pt x="460" y="4117"/>
                    <a:pt x="497" y="3893"/>
                  </a:cubicBezTo>
                  <a:cubicBezTo>
                    <a:pt x="535" y="3656"/>
                    <a:pt x="597" y="3433"/>
                    <a:pt x="684" y="3221"/>
                  </a:cubicBezTo>
                  <a:cubicBezTo>
                    <a:pt x="758" y="2997"/>
                    <a:pt x="858" y="2786"/>
                    <a:pt x="982" y="2587"/>
                  </a:cubicBezTo>
                  <a:cubicBezTo>
                    <a:pt x="1094" y="2388"/>
                    <a:pt x="1231" y="2189"/>
                    <a:pt x="1380" y="2015"/>
                  </a:cubicBezTo>
                  <a:cubicBezTo>
                    <a:pt x="1393" y="2002"/>
                    <a:pt x="1405" y="1977"/>
                    <a:pt x="1405" y="1965"/>
                  </a:cubicBezTo>
                  <a:cubicBezTo>
                    <a:pt x="1517" y="1977"/>
                    <a:pt x="1629" y="1940"/>
                    <a:pt x="1704" y="1865"/>
                  </a:cubicBezTo>
                  <a:cubicBezTo>
                    <a:pt x="2462" y="1107"/>
                    <a:pt x="3457" y="734"/>
                    <a:pt x="4440" y="734"/>
                  </a:cubicBezTo>
                  <a:cubicBezTo>
                    <a:pt x="5422" y="734"/>
                    <a:pt x="6430" y="1107"/>
                    <a:pt x="7176" y="1865"/>
                  </a:cubicBezTo>
                  <a:cubicBezTo>
                    <a:pt x="7263" y="1952"/>
                    <a:pt x="7375" y="1977"/>
                    <a:pt x="7475" y="1965"/>
                  </a:cubicBezTo>
                  <a:cubicBezTo>
                    <a:pt x="7487" y="1977"/>
                    <a:pt x="7487" y="2002"/>
                    <a:pt x="7499" y="2015"/>
                  </a:cubicBezTo>
                  <a:cubicBezTo>
                    <a:pt x="7649" y="2189"/>
                    <a:pt x="7786" y="2388"/>
                    <a:pt x="7897" y="2587"/>
                  </a:cubicBezTo>
                  <a:cubicBezTo>
                    <a:pt x="8009" y="2786"/>
                    <a:pt x="8109" y="2997"/>
                    <a:pt x="8196" y="3221"/>
                  </a:cubicBezTo>
                  <a:cubicBezTo>
                    <a:pt x="8271" y="3445"/>
                    <a:pt x="8333" y="3669"/>
                    <a:pt x="8383" y="3905"/>
                  </a:cubicBezTo>
                  <a:cubicBezTo>
                    <a:pt x="8420" y="4129"/>
                    <a:pt x="8445" y="4365"/>
                    <a:pt x="8445" y="4602"/>
                  </a:cubicBezTo>
                  <a:cubicBezTo>
                    <a:pt x="8445" y="4701"/>
                    <a:pt x="8445" y="4701"/>
                    <a:pt x="8445" y="4701"/>
                  </a:cubicBezTo>
                  <a:cubicBezTo>
                    <a:pt x="8432" y="4676"/>
                    <a:pt x="8407" y="4664"/>
                    <a:pt x="8395" y="4651"/>
                  </a:cubicBezTo>
                  <a:cubicBezTo>
                    <a:pt x="8233" y="4490"/>
                    <a:pt x="8022" y="4365"/>
                    <a:pt x="7786" y="4291"/>
                  </a:cubicBezTo>
                  <a:cubicBezTo>
                    <a:pt x="7798" y="4340"/>
                    <a:pt x="7798" y="4390"/>
                    <a:pt x="7798" y="4440"/>
                  </a:cubicBezTo>
                  <a:cubicBezTo>
                    <a:pt x="7798" y="6840"/>
                    <a:pt x="7798" y="6840"/>
                    <a:pt x="7798" y="6840"/>
                  </a:cubicBezTo>
                  <a:cubicBezTo>
                    <a:pt x="7798" y="6890"/>
                    <a:pt x="7798" y="6940"/>
                    <a:pt x="7786" y="6977"/>
                  </a:cubicBezTo>
                  <a:cubicBezTo>
                    <a:pt x="7848" y="6965"/>
                    <a:pt x="7910" y="6940"/>
                    <a:pt x="7972" y="6915"/>
                  </a:cubicBezTo>
                  <a:cubicBezTo>
                    <a:pt x="7972" y="7698"/>
                    <a:pt x="7972" y="7698"/>
                    <a:pt x="7972" y="7698"/>
                  </a:cubicBezTo>
                  <a:cubicBezTo>
                    <a:pt x="7972" y="7786"/>
                    <a:pt x="7960" y="7873"/>
                    <a:pt x="7947" y="7935"/>
                  </a:cubicBezTo>
                  <a:cubicBezTo>
                    <a:pt x="7935" y="7997"/>
                    <a:pt x="7910" y="8034"/>
                    <a:pt x="7885" y="8072"/>
                  </a:cubicBezTo>
                  <a:cubicBezTo>
                    <a:pt x="7860" y="8096"/>
                    <a:pt x="7823" y="8121"/>
                    <a:pt x="7786" y="8134"/>
                  </a:cubicBezTo>
                  <a:cubicBezTo>
                    <a:pt x="7736" y="8146"/>
                    <a:pt x="7686" y="8159"/>
                    <a:pt x="7624" y="8159"/>
                  </a:cubicBezTo>
                  <a:cubicBezTo>
                    <a:pt x="7611" y="8159"/>
                    <a:pt x="7611" y="8159"/>
                    <a:pt x="7611" y="8159"/>
                  </a:cubicBezTo>
                  <a:cubicBezTo>
                    <a:pt x="5323" y="8159"/>
                    <a:pt x="5323" y="8159"/>
                    <a:pt x="5323" y="8159"/>
                  </a:cubicBezTo>
                  <a:cubicBezTo>
                    <a:pt x="5248" y="8034"/>
                    <a:pt x="5124" y="7947"/>
                    <a:pt x="4962" y="7947"/>
                  </a:cubicBezTo>
                  <a:cubicBezTo>
                    <a:pt x="3942" y="7947"/>
                    <a:pt x="3942" y="7947"/>
                    <a:pt x="3942" y="7947"/>
                  </a:cubicBezTo>
                  <a:cubicBezTo>
                    <a:pt x="3719" y="7947"/>
                    <a:pt x="3544" y="8134"/>
                    <a:pt x="3544" y="8345"/>
                  </a:cubicBezTo>
                  <a:cubicBezTo>
                    <a:pt x="3557" y="8569"/>
                    <a:pt x="3731" y="8743"/>
                    <a:pt x="3955" y="8743"/>
                  </a:cubicBezTo>
                  <a:cubicBezTo>
                    <a:pt x="4975" y="8743"/>
                    <a:pt x="4975" y="8743"/>
                    <a:pt x="4975" y="8743"/>
                  </a:cubicBezTo>
                  <a:cubicBezTo>
                    <a:pt x="5124" y="8743"/>
                    <a:pt x="5261" y="8656"/>
                    <a:pt x="5335" y="8532"/>
                  </a:cubicBezTo>
                  <a:cubicBezTo>
                    <a:pt x="7649" y="8532"/>
                    <a:pt x="7649" y="8532"/>
                    <a:pt x="7649" y="8532"/>
                  </a:cubicBezTo>
                  <a:cubicBezTo>
                    <a:pt x="7736" y="8532"/>
                    <a:pt x="7736" y="8532"/>
                    <a:pt x="7736" y="8532"/>
                  </a:cubicBezTo>
                  <a:cubicBezTo>
                    <a:pt x="7823" y="8532"/>
                    <a:pt x="7897" y="8507"/>
                    <a:pt x="7972" y="8482"/>
                  </a:cubicBezTo>
                  <a:cubicBezTo>
                    <a:pt x="8072" y="8445"/>
                    <a:pt x="8146" y="8395"/>
                    <a:pt x="8221" y="8320"/>
                  </a:cubicBezTo>
                  <a:cubicBezTo>
                    <a:pt x="8283" y="8246"/>
                    <a:pt x="8333" y="8159"/>
                    <a:pt x="8370" y="8047"/>
                  </a:cubicBezTo>
                  <a:cubicBezTo>
                    <a:pt x="8395" y="7947"/>
                    <a:pt x="8420" y="7823"/>
                    <a:pt x="8420" y="7686"/>
                  </a:cubicBezTo>
                  <a:cubicBezTo>
                    <a:pt x="8420" y="6691"/>
                    <a:pt x="8420" y="6691"/>
                    <a:pt x="8420" y="6691"/>
                  </a:cubicBezTo>
                  <a:cubicBezTo>
                    <a:pt x="8420" y="6654"/>
                    <a:pt x="8420" y="6654"/>
                    <a:pt x="8420" y="6654"/>
                  </a:cubicBezTo>
                  <a:cubicBezTo>
                    <a:pt x="8432" y="6641"/>
                    <a:pt x="8445" y="6629"/>
                    <a:pt x="8457" y="6616"/>
                  </a:cubicBezTo>
                  <a:cubicBezTo>
                    <a:pt x="8669" y="6405"/>
                    <a:pt x="8818" y="6119"/>
                    <a:pt x="8855" y="5808"/>
                  </a:cubicBezTo>
                  <a:cubicBezTo>
                    <a:pt x="8868" y="5796"/>
                    <a:pt x="8880" y="5796"/>
                    <a:pt x="8880" y="5783"/>
                  </a:cubicBezTo>
                  <a:cubicBezTo>
                    <a:pt x="8917" y="5746"/>
                    <a:pt x="8942" y="5684"/>
                    <a:pt x="8942" y="5634"/>
                  </a:cubicBezTo>
                  <a:cubicBezTo>
                    <a:pt x="8942" y="4602"/>
                    <a:pt x="8942" y="4602"/>
                    <a:pt x="8942" y="4602"/>
                  </a:cubicBezTo>
                  <a:cubicBezTo>
                    <a:pt x="8942" y="4340"/>
                    <a:pt x="8917" y="4079"/>
                    <a:pt x="8880" y="3831"/>
                  </a:cubicBezTo>
                  <a:cubicBezTo>
                    <a:pt x="8805" y="3569"/>
                    <a:pt x="8743" y="3321"/>
                    <a:pt x="8656" y="3072"/>
                  </a:cubicBezTo>
                  <a:cubicBezTo>
                    <a:pt x="8569" y="2823"/>
                    <a:pt x="8457" y="2587"/>
                    <a:pt x="8320" y="2363"/>
                  </a:cubicBezTo>
                  <a:cubicBezTo>
                    <a:pt x="8196" y="2139"/>
                    <a:pt x="8047" y="1928"/>
                    <a:pt x="7873" y="1729"/>
                  </a:cubicBezTo>
                  <a:cubicBezTo>
                    <a:pt x="7860" y="1704"/>
                    <a:pt x="7835" y="1691"/>
                    <a:pt x="7810" y="1679"/>
                  </a:cubicBezTo>
                  <a:cubicBezTo>
                    <a:pt x="7835" y="1567"/>
                    <a:pt x="7798" y="1430"/>
                    <a:pt x="7711" y="1343"/>
                  </a:cubicBezTo>
                  <a:cubicBezTo>
                    <a:pt x="6815" y="448"/>
                    <a:pt x="5646" y="0"/>
                    <a:pt x="4465" y="0"/>
                  </a:cubicBezTo>
                  <a:cubicBezTo>
                    <a:pt x="3283" y="0"/>
                    <a:pt x="2114" y="448"/>
                    <a:pt x="1206" y="1343"/>
                  </a:cubicBezTo>
                  <a:cubicBezTo>
                    <a:pt x="1119" y="1430"/>
                    <a:pt x="1082" y="1567"/>
                    <a:pt x="1107" y="1679"/>
                  </a:cubicBezTo>
                  <a:cubicBezTo>
                    <a:pt x="1082" y="1691"/>
                    <a:pt x="1069" y="1704"/>
                    <a:pt x="1045" y="1729"/>
                  </a:cubicBezTo>
                  <a:cubicBezTo>
                    <a:pt x="870" y="1928"/>
                    <a:pt x="721" y="2139"/>
                    <a:pt x="597" y="2363"/>
                  </a:cubicBezTo>
                  <a:cubicBezTo>
                    <a:pt x="472" y="2587"/>
                    <a:pt x="361" y="2823"/>
                    <a:pt x="261" y="3072"/>
                  </a:cubicBezTo>
                  <a:cubicBezTo>
                    <a:pt x="174" y="3321"/>
                    <a:pt x="99" y="3569"/>
                    <a:pt x="62" y="3831"/>
                  </a:cubicBezTo>
                  <a:cubicBezTo>
                    <a:pt x="12" y="4079"/>
                    <a:pt x="0" y="4340"/>
                    <a:pt x="0" y="4602"/>
                  </a:cubicBezTo>
                  <a:cubicBezTo>
                    <a:pt x="0" y="5634"/>
                    <a:pt x="0" y="5634"/>
                    <a:pt x="0" y="5634"/>
                  </a:cubicBezTo>
                  <a:cubicBezTo>
                    <a:pt x="0" y="5696"/>
                    <a:pt x="25" y="5746"/>
                    <a:pt x="62" y="5783"/>
                  </a:cubicBezTo>
                  <a:cubicBezTo>
                    <a:pt x="74" y="5796"/>
                    <a:pt x="87" y="5796"/>
                    <a:pt x="87" y="580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12" name="Rectangle 11">
            <a:extLst>
              <a:ext uri="{FF2B5EF4-FFF2-40B4-BE49-F238E27FC236}">
                <a16:creationId xmlns:a16="http://schemas.microsoft.com/office/drawing/2014/main" id="{EB5CAFEC-BC40-4249-935C-E30F01CE0533}"/>
              </a:ext>
            </a:extLst>
          </p:cNvPr>
          <p:cNvSpPr/>
          <p:nvPr/>
        </p:nvSpPr>
        <p:spPr>
          <a:xfrm>
            <a:off x="6342342" y="4538219"/>
            <a:ext cx="4945197" cy="1348511"/>
          </a:xfrm>
          <a:prstGeom prst="rect">
            <a:avLst/>
          </a:prstGeom>
        </p:spPr>
        <p:txBody>
          <a:bodyPr wrap="square">
            <a:spAutoFit/>
          </a:bodyPr>
          <a:lstStyle/>
          <a:p>
            <a:pP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a:t>
            </a:r>
          </a:p>
        </p:txBody>
      </p:sp>
      <p:sp>
        <p:nvSpPr>
          <p:cNvPr id="13" name="Rectangle 12">
            <a:extLst>
              <a:ext uri="{FF2B5EF4-FFF2-40B4-BE49-F238E27FC236}">
                <a16:creationId xmlns:a16="http://schemas.microsoft.com/office/drawing/2014/main" id="{99494010-D430-44FE-B48A-AA227FF3F9F9}"/>
              </a:ext>
            </a:extLst>
          </p:cNvPr>
          <p:cNvSpPr/>
          <p:nvPr/>
        </p:nvSpPr>
        <p:spPr>
          <a:xfrm>
            <a:off x="6342342" y="2389535"/>
            <a:ext cx="2531462" cy="584775"/>
          </a:xfrm>
          <a:prstGeom prst="rect">
            <a:avLst/>
          </a:prstGeom>
        </p:spPr>
        <p:txBody>
          <a:bodyPr wrap="none">
            <a:spAutoFit/>
          </a:bodyPr>
          <a:lstStyle/>
          <a:p>
            <a:r>
              <a:rPr lang="en-US" sz="3200" b="1" dirty="0">
                <a:latin typeface="Roboto Slab" pitchFamily="2" charset="0"/>
                <a:ea typeface="Roboto Slab" pitchFamily="2" charset="0"/>
              </a:rPr>
              <a:t>Information</a:t>
            </a:r>
            <a:endParaRPr lang="en-US" sz="3000" dirty="0"/>
          </a:p>
        </p:txBody>
      </p:sp>
      <p:cxnSp>
        <p:nvCxnSpPr>
          <p:cNvPr id="14" name="Straight Connector 13">
            <a:extLst>
              <a:ext uri="{FF2B5EF4-FFF2-40B4-BE49-F238E27FC236}">
                <a16:creationId xmlns:a16="http://schemas.microsoft.com/office/drawing/2014/main" id="{F64C19E4-B1B3-4EB6-90BA-BDDF913FE8CF}"/>
              </a:ext>
            </a:extLst>
          </p:cNvPr>
          <p:cNvCxnSpPr>
            <a:cxnSpLocks/>
          </p:cNvCxnSpPr>
          <p:nvPr/>
        </p:nvCxnSpPr>
        <p:spPr>
          <a:xfrm>
            <a:off x="6342342" y="3137824"/>
            <a:ext cx="4561351" cy="0"/>
          </a:xfrm>
          <a:prstGeom prst="line">
            <a:avLst/>
          </a:prstGeom>
          <a:ln w="12700">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15" name="Rectangle 9">
            <a:extLst>
              <a:ext uri="{FF2B5EF4-FFF2-40B4-BE49-F238E27FC236}">
                <a16:creationId xmlns:a16="http://schemas.microsoft.com/office/drawing/2014/main" id="{71DBC837-C898-424A-AD9D-19C64C650892}"/>
              </a:ext>
            </a:extLst>
          </p:cNvPr>
          <p:cNvSpPr>
            <a:spLocks/>
          </p:cNvSpPr>
          <p:nvPr/>
        </p:nvSpPr>
        <p:spPr bwMode="auto">
          <a:xfrm>
            <a:off x="6342342" y="3412375"/>
            <a:ext cx="4561352" cy="5668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just">
              <a:lnSpc>
                <a:spcPts val="1700"/>
              </a:lnSpc>
            </a:pPr>
            <a:r>
              <a:rPr lang="en-US" sz="1000" dirty="0">
                <a:solidFill>
                  <a:schemeClr val="tx1">
                    <a:lumMod val="75000"/>
                    <a:lumOff val="25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a:t>
            </a:r>
          </a:p>
        </p:txBody>
      </p:sp>
      <p:cxnSp>
        <p:nvCxnSpPr>
          <p:cNvPr id="16" name="Straight Connector 15">
            <a:extLst>
              <a:ext uri="{FF2B5EF4-FFF2-40B4-BE49-F238E27FC236}">
                <a16:creationId xmlns:a16="http://schemas.microsoft.com/office/drawing/2014/main" id="{84CCD6BA-473D-4A80-8998-21ADF831B87B}"/>
              </a:ext>
            </a:extLst>
          </p:cNvPr>
          <p:cNvCxnSpPr>
            <a:cxnSpLocks/>
          </p:cNvCxnSpPr>
          <p:nvPr/>
        </p:nvCxnSpPr>
        <p:spPr>
          <a:xfrm>
            <a:off x="6342342" y="4258712"/>
            <a:ext cx="4561351" cy="0"/>
          </a:xfrm>
          <a:prstGeom prst="line">
            <a:avLst/>
          </a:prstGeom>
          <a:ln w="12700">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64261863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4057F2C3-03F9-45F9-A422-9B25E5F37D0C}"/>
              </a:ext>
            </a:extLst>
          </p:cNvPr>
          <p:cNvSpPr/>
          <p:nvPr/>
        </p:nvSpPr>
        <p:spPr bwMode="auto">
          <a:xfrm>
            <a:off x="542925" y="533400"/>
            <a:ext cx="11106150" cy="5791200"/>
          </a:xfrm>
          <a:prstGeom prst="rect">
            <a:avLst/>
          </a:prstGeom>
          <a:solidFill>
            <a:schemeClr val="bg2">
              <a:alpha val="70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pic>
        <p:nvPicPr>
          <p:cNvPr id="8" name="Picture 7">
            <a:extLst>
              <a:ext uri="{FF2B5EF4-FFF2-40B4-BE49-F238E27FC236}">
                <a16:creationId xmlns:a16="http://schemas.microsoft.com/office/drawing/2014/main" id="{749A7783-2A3F-4052-B7B1-A02BF2C936D6}"/>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2667000" y="0"/>
            <a:ext cx="6858000" cy="6858000"/>
          </a:xfrm>
          <a:prstGeom prst="rect">
            <a:avLst/>
          </a:prstGeom>
        </p:spPr>
      </p:pic>
      <p:sp>
        <p:nvSpPr>
          <p:cNvPr id="4" name="Picture Placeholder 3">
            <a:extLst>
              <a:ext uri="{FF2B5EF4-FFF2-40B4-BE49-F238E27FC236}">
                <a16:creationId xmlns:a16="http://schemas.microsoft.com/office/drawing/2014/main" id="{17442AE1-D043-4019-AE07-2F4CA2A10D98}"/>
              </a:ext>
            </a:extLst>
          </p:cNvPr>
          <p:cNvSpPr>
            <a:spLocks noGrp="1"/>
          </p:cNvSpPr>
          <p:nvPr>
            <p:ph type="pic" sz="quarter" idx="25"/>
          </p:nvPr>
        </p:nvSpPr>
        <p:spPr/>
      </p:sp>
    </p:spTree>
    <p:extLst>
      <p:ext uri="{BB962C8B-B14F-4D97-AF65-F5344CB8AC3E}">
        <p14:creationId xmlns:p14="http://schemas.microsoft.com/office/powerpoint/2010/main" val="125148793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 name="Title 2"/>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Text Single Column</a:t>
            </a:r>
          </a:p>
        </p:txBody>
      </p:sp>
      <p:sp>
        <p:nvSpPr>
          <p:cNvPr id="4" name="Subtitle 3"/>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dataz</a:t>
            </a:r>
            <a:endParaRPr lang="en-US" sz="1400" dirty="0">
              <a:latin typeface="Roboto Slab" pitchFamily="2" charset="0"/>
              <a:ea typeface="Roboto Slab" pitchFamily="2" charset="0"/>
            </a:endParaRPr>
          </a:p>
        </p:txBody>
      </p:sp>
      <p:sp>
        <p:nvSpPr>
          <p:cNvPr id="5" name="Rectangle 4">
            <a:extLst>
              <a:ext uri="{FF2B5EF4-FFF2-40B4-BE49-F238E27FC236}">
                <a16:creationId xmlns:a16="http://schemas.microsoft.com/office/drawing/2014/main" id="{266398BD-BF33-4D64-9CA7-478EB877B16B}"/>
              </a:ext>
            </a:extLst>
          </p:cNvPr>
          <p:cNvSpPr/>
          <p:nvPr/>
        </p:nvSpPr>
        <p:spPr bwMode="auto">
          <a:xfrm>
            <a:off x="-1" y="1814512"/>
            <a:ext cx="3915913" cy="5043487"/>
          </a:xfrm>
          <a:prstGeom prst="rect">
            <a:avLst/>
          </a:prstGeom>
          <a:solidFill>
            <a:schemeClr val="accent5"/>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9" name="Group 8">
            <a:extLst>
              <a:ext uri="{FF2B5EF4-FFF2-40B4-BE49-F238E27FC236}">
                <a16:creationId xmlns:a16="http://schemas.microsoft.com/office/drawing/2014/main" id="{5B9422A4-0ED4-4070-BD55-D8039472D3F9}"/>
              </a:ext>
            </a:extLst>
          </p:cNvPr>
          <p:cNvGrpSpPr/>
          <p:nvPr/>
        </p:nvGrpSpPr>
        <p:grpSpPr>
          <a:xfrm>
            <a:off x="397910" y="2697620"/>
            <a:ext cx="3120090" cy="3277271"/>
            <a:chOff x="1523348" y="2682501"/>
            <a:chExt cx="3120090" cy="3277271"/>
          </a:xfrm>
        </p:grpSpPr>
        <p:sp>
          <p:nvSpPr>
            <p:cNvPr id="10" name="Rectangle 17">
              <a:extLst>
                <a:ext uri="{FF2B5EF4-FFF2-40B4-BE49-F238E27FC236}">
                  <a16:creationId xmlns:a16="http://schemas.microsoft.com/office/drawing/2014/main" id="{368C9413-7509-467F-ABB0-379B00F186F1}"/>
                </a:ext>
              </a:extLst>
            </p:cNvPr>
            <p:cNvSpPr>
              <a:spLocks/>
            </p:cNvSpPr>
            <p:nvPr/>
          </p:nvSpPr>
          <p:spPr bwMode="auto">
            <a:xfrm>
              <a:off x="1523348" y="4337312"/>
              <a:ext cx="3067701" cy="3496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7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 and reliability.</a:t>
              </a:r>
            </a:p>
          </p:txBody>
        </p:sp>
        <p:sp>
          <p:nvSpPr>
            <p:cNvPr id="11" name="Rectangle 6">
              <a:extLst>
                <a:ext uri="{FF2B5EF4-FFF2-40B4-BE49-F238E27FC236}">
                  <a16:creationId xmlns:a16="http://schemas.microsoft.com/office/drawing/2014/main" id="{2CAA8AFF-D94B-4BF3-8C3C-3E7A0C77DC21}"/>
                </a:ext>
              </a:extLst>
            </p:cNvPr>
            <p:cNvSpPr>
              <a:spLocks/>
            </p:cNvSpPr>
            <p:nvPr/>
          </p:nvSpPr>
          <p:spPr bwMode="auto">
            <a:xfrm>
              <a:off x="1772087" y="3955306"/>
              <a:ext cx="2287140" cy="258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500" b="1" dirty="0">
                  <a:solidFill>
                    <a:schemeClr val="bg1"/>
                  </a:solidFill>
                  <a:latin typeface="Roboto Slab" pitchFamily="2" charset="0"/>
                  <a:ea typeface="Roboto Slab" pitchFamily="2" charset="0"/>
                  <a:cs typeface="Lato" panose="020F0502020204030203" pitchFamily="34" charset="0"/>
                  <a:sym typeface="Montserrat-Bold" charset="0"/>
                </a:rPr>
                <a:t>SERVICES TEXT TITLE</a:t>
              </a:r>
            </a:p>
          </p:txBody>
        </p:sp>
        <p:sp>
          <p:nvSpPr>
            <p:cNvPr id="12" name="Oval 11">
              <a:extLst>
                <a:ext uri="{FF2B5EF4-FFF2-40B4-BE49-F238E27FC236}">
                  <a16:creationId xmlns:a16="http://schemas.microsoft.com/office/drawing/2014/main" id="{681023EE-7DAD-4EF3-8DCC-829F7EF0EAD6}"/>
                </a:ext>
              </a:extLst>
            </p:cNvPr>
            <p:cNvSpPr/>
            <p:nvPr/>
          </p:nvSpPr>
          <p:spPr bwMode="auto">
            <a:xfrm>
              <a:off x="1523349" y="4018778"/>
              <a:ext cx="131694" cy="131694"/>
            </a:xfrm>
            <a:prstGeom prst="ellipse">
              <a:avLst/>
            </a:prstGeom>
            <a:solidFill>
              <a:schemeClr val="bg1"/>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chemeClr val="bg1"/>
                </a:solidFill>
                <a:effectLst/>
                <a:latin typeface="Roboto Slab" pitchFamily="2" charset="0"/>
                <a:ea typeface="Roboto Slab" pitchFamily="2" charset="0"/>
                <a:cs typeface="ヒラギノ角ゴ ProN W3" charset="0"/>
                <a:sym typeface="Gill Sans" charset="0"/>
              </a:endParaRPr>
            </a:p>
          </p:txBody>
        </p:sp>
        <p:sp>
          <p:nvSpPr>
            <p:cNvPr id="13" name="Rectangle 17">
              <a:extLst>
                <a:ext uri="{FF2B5EF4-FFF2-40B4-BE49-F238E27FC236}">
                  <a16:creationId xmlns:a16="http://schemas.microsoft.com/office/drawing/2014/main" id="{A4A88396-0377-417E-B357-D2DC006EFD1E}"/>
                </a:ext>
              </a:extLst>
            </p:cNvPr>
            <p:cNvSpPr>
              <a:spLocks/>
            </p:cNvSpPr>
            <p:nvPr/>
          </p:nvSpPr>
          <p:spPr bwMode="auto">
            <a:xfrm>
              <a:off x="1523349" y="3064507"/>
              <a:ext cx="3120089" cy="3496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7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 and reliability.</a:t>
              </a:r>
            </a:p>
          </p:txBody>
        </p:sp>
        <p:sp>
          <p:nvSpPr>
            <p:cNvPr id="14" name="Rectangle 6">
              <a:extLst>
                <a:ext uri="{FF2B5EF4-FFF2-40B4-BE49-F238E27FC236}">
                  <a16:creationId xmlns:a16="http://schemas.microsoft.com/office/drawing/2014/main" id="{B5CA41E3-A3DE-4B86-A5C3-FED74552809A}"/>
                </a:ext>
              </a:extLst>
            </p:cNvPr>
            <p:cNvSpPr>
              <a:spLocks/>
            </p:cNvSpPr>
            <p:nvPr/>
          </p:nvSpPr>
          <p:spPr bwMode="auto">
            <a:xfrm>
              <a:off x="1772087" y="2682501"/>
              <a:ext cx="2118876" cy="258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500" b="1" dirty="0">
                  <a:solidFill>
                    <a:schemeClr val="bg1"/>
                  </a:solidFill>
                  <a:latin typeface="Roboto Slab" pitchFamily="2" charset="0"/>
                  <a:ea typeface="Roboto Slab" pitchFamily="2" charset="0"/>
                  <a:cs typeface="Lato" panose="020F0502020204030203" pitchFamily="34" charset="0"/>
                  <a:sym typeface="Montserrat-Bold" charset="0"/>
                </a:rPr>
                <a:t>SERVICES TEXT TITLE</a:t>
              </a:r>
            </a:p>
          </p:txBody>
        </p:sp>
        <p:sp>
          <p:nvSpPr>
            <p:cNvPr id="15" name="Oval 14">
              <a:extLst>
                <a:ext uri="{FF2B5EF4-FFF2-40B4-BE49-F238E27FC236}">
                  <a16:creationId xmlns:a16="http://schemas.microsoft.com/office/drawing/2014/main" id="{481008AB-E3E1-4A94-BBB6-AEAACEB614E6}"/>
                </a:ext>
              </a:extLst>
            </p:cNvPr>
            <p:cNvSpPr/>
            <p:nvPr/>
          </p:nvSpPr>
          <p:spPr bwMode="auto">
            <a:xfrm>
              <a:off x="1523349" y="2745973"/>
              <a:ext cx="131694" cy="131694"/>
            </a:xfrm>
            <a:prstGeom prst="ellipse">
              <a:avLst/>
            </a:prstGeom>
            <a:solidFill>
              <a:schemeClr val="bg1"/>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chemeClr val="bg1"/>
                </a:solidFill>
                <a:effectLst/>
                <a:latin typeface="Roboto Slab" pitchFamily="2" charset="0"/>
                <a:ea typeface="Roboto Slab" pitchFamily="2" charset="0"/>
                <a:cs typeface="ヒラギノ角ゴ ProN W3" charset="0"/>
                <a:sym typeface="Gill Sans" charset="0"/>
              </a:endParaRPr>
            </a:p>
          </p:txBody>
        </p:sp>
        <p:sp>
          <p:nvSpPr>
            <p:cNvPr id="16" name="Rectangle 17">
              <a:extLst>
                <a:ext uri="{FF2B5EF4-FFF2-40B4-BE49-F238E27FC236}">
                  <a16:creationId xmlns:a16="http://schemas.microsoft.com/office/drawing/2014/main" id="{7D7EDC6F-EB6D-4F6E-8D9B-5201F04B6EF8}"/>
                </a:ext>
              </a:extLst>
            </p:cNvPr>
            <p:cNvSpPr>
              <a:spLocks/>
            </p:cNvSpPr>
            <p:nvPr/>
          </p:nvSpPr>
          <p:spPr bwMode="auto">
            <a:xfrm>
              <a:off x="1523348" y="5610117"/>
              <a:ext cx="3120089" cy="34965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7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 and reliability.</a:t>
              </a:r>
            </a:p>
          </p:txBody>
        </p:sp>
        <p:sp>
          <p:nvSpPr>
            <p:cNvPr id="17" name="Rectangle 6">
              <a:extLst>
                <a:ext uri="{FF2B5EF4-FFF2-40B4-BE49-F238E27FC236}">
                  <a16:creationId xmlns:a16="http://schemas.microsoft.com/office/drawing/2014/main" id="{96C5F10A-AE6B-488A-960C-5A25DD43F90D}"/>
                </a:ext>
              </a:extLst>
            </p:cNvPr>
            <p:cNvSpPr>
              <a:spLocks/>
            </p:cNvSpPr>
            <p:nvPr/>
          </p:nvSpPr>
          <p:spPr bwMode="auto">
            <a:xfrm>
              <a:off x="1772087" y="5228111"/>
              <a:ext cx="2156976" cy="258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500" b="1" dirty="0">
                  <a:solidFill>
                    <a:schemeClr val="bg1"/>
                  </a:solidFill>
                  <a:latin typeface="Roboto Slab" pitchFamily="2" charset="0"/>
                  <a:ea typeface="Roboto Slab" pitchFamily="2" charset="0"/>
                  <a:cs typeface="Lato" panose="020F0502020204030203" pitchFamily="34" charset="0"/>
                  <a:sym typeface="Montserrat-Bold" charset="0"/>
                </a:rPr>
                <a:t>SERVICES TEXT TITLE</a:t>
              </a:r>
            </a:p>
          </p:txBody>
        </p:sp>
        <p:sp>
          <p:nvSpPr>
            <p:cNvPr id="18" name="Oval 17">
              <a:extLst>
                <a:ext uri="{FF2B5EF4-FFF2-40B4-BE49-F238E27FC236}">
                  <a16:creationId xmlns:a16="http://schemas.microsoft.com/office/drawing/2014/main" id="{938F4DB1-94A3-46B8-BD50-4E70DBB10B51}"/>
                </a:ext>
              </a:extLst>
            </p:cNvPr>
            <p:cNvSpPr/>
            <p:nvPr/>
          </p:nvSpPr>
          <p:spPr bwMode="auto">
            <a:xfrm>
              <a:off x="1523349" y="5291583"/>
              <a:ext cx="131694" cy="131694"/>
            </a:xfrm>
            <a:prstGeom prst="ellipse">
              <a:avLst/>
            </a:prstGeom>
            <a:solidFill>
              <a:schemeClr val="bg1"/>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chemeClr val="bg1"/>
                </a:solidFill>
                <a:effectLst/>
                <a:latin typeface="Roboto Slab" pitchFamily="2" charset="0"/>
                <a:ea typeface="Roboto Slab" pitchFamily="2" charset="0"/>
                <a:cs typeface="ヒラギノ角ゴ ProN W3" charset="0"/>
                <a:sym typeface="Gill Sans" charset="0"/>
              </a:endParaRPr>
            </a:p>
          </p:txBody>
        </p:sp>
      </p:grpSp>
      <p:sp>
        <p:nvSpPr>
          <p:cNvPr id="6" name="Picture Placeholder 5">
            <a:extLst>
              <a:ext uri="{FF2B5EF4-FFF2-40B4-BE49-F238E27FC236}">
                <a16:creationId xmlns:a16="http://schemas.microsoft.com/office/drawing/2014/main" id="{15B342A3-D90F-4AD8-90C6-64980C9416F7}"/>
              </a:ext>
            </a:extLst>
          </p:cNvPr>
          <p:cNvSpPr>
            <a:spLocks noGrp="1"/>
          </p:cNvSpPr>
          <p:nvPr>
            <p:ph type="pic" sz="quarter" idx="248"/>
          </p:nvPr>
        </p:nvSpPr>
        <p:spPr/>
      </p:sp>
      <p:sp>
        <p:nvSpPr>
          <p:cNvPr id="8" name="Picture Placeholder 7">
            <a:extLst>
              <a:ext uri="{FF2B5EF4-FFF2-40B4-BE49-F238E27FC236}">
                <a16:creationId xmlns:a16="http://schemas.microsoft.com/office/drawing/2014/main" id="{CD04D921-8311-4748-AE5C-8A5F51B98E2D}"/>
              </a:ext>
            </a:extLst>
          </p:cNvPr>
          <p:cNvSpPr>
            <a:spLocks noGrp="1"/>
          </p:cNvSpPr>
          <p:nvPr>
            <p:ph type="pic" sz="quarter" idx="249"/>
          </p:nvPr>
        </p:nvSpPr>
        <p:spPr/>
      </p:sp>
      <p:sp>
        <p:nvSpPr>
          <p:cNvPr id="20" name="Picture Placeholder 19">
            <a:extLst>
              <a:ext uri="{FF2B5EF4-FFF2-40B4-BE49-F238E27FC236}">
                <a16:creationId xmlns:a16="http://schemas.microsoft.com/office/drawing/2014/main" id="{958D6172-8143-416E-AB53-3B1F520626AD}"/>
              </a:ext>
            </a:extLst>
          </p:cNvPr>
          <p:cNvSpPr>
            <a:spLocks noGrp="1"/>
          </p:cNvSpPr>
          <p:nvPr>
            <p:ph type="pic" sz="quarter" idx="250"/>
          </p:nvPr>
        </p:nvSpPr>
        <p:spPr/>
      </p:sp>
    </p:spTree>
    <p:extLst>
      <p:ext uri="{BB962C8B-B14F-4D97-AF65-F5344CB8AC3E}">
        <p14:creationId xmlns:p14="http://schemas.microsoft.com/office/powerpoint/2010/main" val="2780593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8941CC7-8592-41A4-BE6B-51699262E9E1}"/>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Square Image</a:t>
            </a:r>
          </a:p>
        </p:txBody>
      </p:sp>
      <p:sp>
        <p:nvSpPr>
          <p:cNvPr id="3" name="Subtitle 2">
            <a:extLst>
              <a:ext uri="{FF2B5EF4-FFF2-40B4-BE49-F238E27FC236}">
                <a16:creationId xmlns:a16="http://schemas.microsoft.com/office/drawing/2014/main" id="{E77B8188-0ADC-4AD3-846B-A2D2CE3C353D}"/>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a:t>
            </a:r>
            <a:r>
              <a:rPr lang="en-US" sz="1400" dirty="0" err="1">
                <a:latin typeface="Roboto Slab" pitchFamily="2" charset="0"/>
                <a:ea typeface="Roboto Slab" pitchFamily="2" charset="0"/>
              </a:rPr>
              <a:t>dataz</a:t>
            </a:r>
            <a:endParaRPr lang="en-US" sz="1400" dirty="0">
              <a:latin typeface="Roboto Slab" pitchFamily="2" charset="0"/>
              <a:ea typeface="Roboto Slab" pitchFamily="2" charset="0"/>
            </a:endParaRPr>
          </a:p>
        </p:txBody>
      </p:sp>
      <p:sp>
        <p:nvSpPr>
          <p:cNvPr id="7" name="Rectangle 6">
            <a:extLst>
              <a:ext uri="{FF2B5EF4-FFF2-40B4-BE49-F238E27FC236}">
                <a16:creationId xmlns:a16="http://schemas.microsoft.com/office/drawing/2014/main" id="{993884E7-0300-4C87-854A-C2501AB7D916}"/>
              </a:ext>
            </a:extLst>
          </p:cNvPr>
          <p:cNvSpPr/>
          <p:nvPr/>
        </p:nvSpPr>
        <p:spPr bwMode="auto">
          <a:xfrm>
            <a:off x="5334000" y="1752599"/>
            <a:ext cx="1524000" cy="142071"/>
          </a:xfrm>
          <a:prstGeom prst="rect">
            <a:avLst/>
          </a:prstGeom>
          <a:solidFill>
            <a:schemeClr val="accent5"/>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8" name="Oval 7">
            <a:extLst>
              <a:ext uri="{FF2B5EF4-FFF2-40B4-BE49-F238E27FC236}">
                <a16:creationId xmlns:a16="http://schemas.microsoft.com/office/drawing/2014/main" id="{D857751B-8666-4399-9F14-15886E889B65}"/>
              </a:ext>
            </a:extLst>
          </p:cNvPr>
          <p:cNvSpPr/>
          <p:nvPr/>
        </p:nvSpPr>
        <p:spPr bwMode="auto">
          <a:xfrm>
            <a:off x="1527627" y="3059000"/>
            <a:ext cx="2554512" cy="2554512"/>
          </a:xfrm>
          <a:prstGeom prst="ellipse">
            <a:avLst/>
          </a:prstGeom>
          <a:solidFill>
            <a:schemeClr val="accent4">
              <a:alpha val="85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9" name="Oval 8">
            <a:extLst>
              <a:ext uri="{FF2B5EF4-FFF2-40B4-BE49-F238E27FC236}">
                <a16:creationId xmlns:a16="http://schemas.microsoft.com/office/drawing/2014/main" id="{769C20F8-F49B-4D95-B006-7AC3BE785454}"/>
              </a:ext>
            </a:extLst>
          </p:cNvPr>
          <p:cNvSpPr/>
          <p:nvPr/>
        </p:nvSpPr>
        <p:spPr bwMode="auto">
          <a:xfrm>
            <a:off x="4818744" y="3059000"/>
            <a:ext cx="2554512" cy="2554512"/>
          </a:xfrm>
          <a:prstGeom prst="ellipse">
            <a:avLst/>
          </a:prstGeom>
          <a:solidFill>
            <a:schemeClr val="accent5">
              <a:alpha val="85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10" name="Oval 9">
            <a:extLst>
              <a:ext uri="{FF2B5EF4-FFF2-40B4-BE49-F238E27FC236}">
                <a16:creationId xmlns:a16="http://schemas.microsoft.com/office/drawing/2014/main" id="{1BEBD1D1-47EC-41FB-BE0A-BD601DFEB53A}"/>
              </a:ext>
            </a:extLst>
          </p:cNvPr>
          <p:cNvSpPr/>
          <p:nvPr/>
        </p:nvSpPr>
        <p:spPr bwMode="auto">
          <a:xfrm>
            <a:off x="8109861" y="3059000"/>
            <a:ext cx="2554512" cy="2554512"/>
          </a:xfrm>
          <a:prstGeom prst="ellipse">
            <a:avLst/>
          </a:prstGeom>
          <a:solidFill>
            <a:schemeClr val="accent6">
              <a:alpha val="85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15" name="Rectangle 14">
            <a:extLst>
              <a:ext uri="{FF2B5EF4-FFF2-40B4-BE49-F238E27FC236}">
                <a16:creationId xmlns:a16="http://schemas.microsoft.com/office/drawing/2014/main" id="{9DB99CA4-74E4-44D5-8C45-D8F218F3E5D9}"/>
              </a:ext>
            </a:extLst>
          </p:cNvPr>
          <p:cNvSpPr/>
          <p:nvPr/>
        </p:nvSpPr>
        <p:spPr>
          <a:xfrm>
            <a:off x="1745791" y="3662001"/>
            <a:ext cx="2118184" cy="1348511"/>
          </a:xfrm>
          <a:prstGeom prst="rect">
            <a:avLst/>
          </a:prstGeom>
        </p:spPr>
        <p:txBody>
          <a:bodyPr wrap="square">
            <a:spAutoFit/>
          </a:bodyPr>
          <a:lstStyle/>
          <a:p>
            <a:pPr algn="ctr">
              <a:lnSpc>
                <a:spcPts val="20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printing and typesetting been the industry's type specimen book</a:t>
            </a:r>
          </a:p>
        </p:txBody>
      </p:sp>
      <p:sp>
        <p:nvSpPr>
          <p:cNvPr id="16" name="Rectangle 15">
            <a:extLst>
              <a:ext uri="{FF2B5EF4-FFF2-40B4-BE49-F238E27FC236}">
                <a16:creationId xmlns:a16="http://schemas.microsoft.com/office/drawing/2014/main" id="{2BB43836-F37D-470E-90E4-BBE78F4D2F94}"/>
              </a:ext>
            </a:extLst>
          </p:cNvPr>
          <p:cNvSpPr/>
          <p:nvPr/>
        </p:nvSpPr>
        <p:spPr>
          <a:xfrm>
            <a:off x="5036908" y="3662001"/>
            <a:ext cx="2118184" cy="1348511"/>
          </a:xfrm>
          <a:prstGeom prst="rect">
            <a:avLst/>
          </a:prstGeom>
        </p:spPr>
        <p:txBody>
          <a:bodyPr wrap="square">
            <a:spAutoFit/>
          </a:bodyPr>
          <a:lstStyle/>
          <a:p>
            <a:pPr algn="ctr">
              <a:lnSpc>
                <a:spcPts val="20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printing and typesetting been the industry's type specimen book</a:t>
            </a:r>
          </a:p>
        </p:txBody>
      </p:sp>
      <p:sp>
        <p:nvSpPr>
          <p:cNvPr id="17" name="Rectangle 16">
            <a:extLst>
              <a:ext uri="{FF2B5EF4-FFF2-40B4-BE49-F238E27FC236}">
                <a16:creationId xmlns:a16="http://schemas.microsoft.com/office/drawing/2014/main" id="{41A0DEFF-5259-49A8-8A74-6FE60BBA8897}"/>
              </a:ext>
            </a:extLst>
          </p:cNvPr>
          <p:cNvSpPr/>
          <p:nvPr/>
        </p:nvSpPr>
        <p:spPr>
          <a:xfrm>
            <a:off x="8328025" y="3662001"/>
            <a:ext cx="2118184" cy="1348511"/>
          </a:xfrm>
          <a:prstGeom prst="rect">
            <a:avLst/>
          </a:prstGeom>
        </p:spPr>
        <p:txBody>
          <a:bodyPr wrap="square">
            <a:spAutoFit/>
          </a:bodyPr>
          <a:lstStyle/>
          <a:p>
            <a:pPr algn="ctr">
              <a:lnSpc>
                <a:spcPts val="20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printing and typesetting been the industry's type specimen book</a:t>
            </a:r>
          </a:p>
        </p:txBody>
      </p:sp>
      <p:sp>
        <p:nvSpPr>
          <p:cNvPr id="5" name="Picture Placeholder 4">
            <a:extLst>
              <a:ext uri="{FF2B5EF4-FFF2-40B4-BE49-F238E27FC236}">
                <a16:creationId xmlns:a16="http://schemas.microsoft.com/office/drawing/2014/main" id="{D5709525-0D26-4A7D-9CED-67FC625AE0E2}"/>
              </a:ext>
            </a:extLst>
          </p:cNvPr>
          <p:cNvSpPr>
            <a:spLocks noGrp="1"/>
          </p:cNvSpPr>
          <p:nvPr>
            <p:ph type="pic" sz="quarter" idx="248"/>
          </p:nvPr>
        </p:nvSpPr>
        <p:spPr/>
      </p:sp>
    </p:spTree>
    <p:extLst>
      <p:ext uri="{BB962C8B-B14F-4D97-AF65-F5344CB8AC3E}">
        <p14:creationId xmlns:p14="http://schemas.microsoft.com/office/powerpoint/2010/main" val="132039630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AC098D14-EA28-4F40-855A-068C1A07B78F}"/>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Square Image</a:t>
            </a:r>
          </a:p>
        </p:txBody>
      </p:sp>
      <p:sp>
        <p:nvSpPr>
          <p:cNvPr id="6" name="Subtitle 5">
            <a:extLst>
              <a:ext uri="{FF2B5EF4-FFF2-40B4-BE49-F238E27FC236}">
                <a16:creationId xmlns:a16="http://schemas.microsoft.com/office/drawing/2014/main" id="{1654F4F8-A74B-4625-8211-D34C2EA5FE7B}"/>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8" name="Rectangle 7">
            <a:extLst>
              <a:ext uri="{FF2B5EF4-FFF2-40B4-BE49-F238E27FC236}">
                <a16:creationId xmlns:a16="http://schemas.microsoft.com/office/drawing/2014/main" id="{2D65513E-C976-4877-A855-F4A882E07B04}"/>
              </a:ext>
            </a:extLst>
          </p:cNvPr>
          <p:cNvSpPr/>
          <p:nvPr/>
        </p:nvSpPr>
        <p:spPr bwMode="auto">
          <a:xfrm>
            <a:off x="0" y="5022575"/>
            <a:ext cx="12192000" cy="1835426"/>
          </a:xfrm>
          <a:prstGeom prst="rect">
            <a:avLst/>
          </a:prstGeom>
          <a:solidFill>
            <a:schemeClr val="accent6"/>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1" name="Rectangle 20">
            <a:extLst>
              <a:ext uri="{FF2B5EF4-FFF2-40B4-BE49-F238E27FC236}">
                <a16:creationId xmlns:a16="http://schemas.microsoft.com/office/drawing/2014/main" id="{ACA95F3E-DFFB-497A-8B3D-2FA1183EDE05}"/>
              </a:ext>
            </a:extLst>
          </p:cNvPr>
          <p:cNvSpPr/>
          <p:nvPr/>
        </p:nvSpPr>
        <p:spPr>
          <a:xfrm>
            <a:off x="1926929" y="5557779"/>
            <a:ext cx="8338142" cy="765018"/>
          </a:xfrm>
          <a:prstGeom prst="rect">
            <a:avLst/>
          </a:prstGeom>
        </p:spPr>
        <p:txBody>
          <a:bodyPr wrap="square">
            <a:spAutoFit/>
          </a:bodyPr>
          <a:lstStyle/>
          <a:p>
            <a:pPr algn="ctr">
              <a:lnSpc>
                <a:spcPts val="18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a:t>
            </a:r>
          </a:p>
        </p:txBody>
      </p:sp>
      <p:sp>
        <p:nvSpPr>
          <p:cNvPr id="22" name="Rectangle 21">
            <a:extLst>
              <a:ext uri="{FF2B5EF4-FFF2-40B4-BE49-F238E27FC236}">
                <a16:creationId xmlns:a16="http://schemas.microsoft.com/office/drawing/2014/main" id="{4F479658-3C7D-4FA8-9866-AC9DAB5A5150}"/>
              </a:ext>
            </a:extLst>
          </p:cNvPr>
          <p:cNvSpPr/>
          <p:nvPr/>
        </p:nvSpPr>
        <p:spPr bwMode="auto">
          <a:xfrm>
            <a:off x="10522856" y="1901371"/>
            <a:ext cx="1669143" cy="3107160"/>
          </a:xfrm>
          <a:prstGeom prst="rect">
            <a:avLst/>
          </a:prstGeom>
          <a:solidFill>
            <a:schemeClr val="bg2"/>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3" name="Rectangle 22">
            <a:extLst>
              <a:ext uri="{FF2B5EF4-FFF2-40B4-BE49-F238E27FC236}">
                <a16:creationId xmlns:a16="http://schemas.microsoft.com/office/drawing/2014/main" id="{61AC5527-95D1-4CD6-84BA-BE4747CCB644}"/>
              </a:ext>
            </a:extLst>
          </p:cNvPr>
          <p:cNvSpPr/>
          <p:nvPr/>
        </p:nvSpPr>
        <p:spPr bwMode="auto">
          <a:xfrm>
            <a:off x="0" y="1901371"/>
            <a:ext cx="1683657" cy="3107160"/>
          </a:xfrm>
          <a:prstGeom prst="rect">
            <a:avLst/>
          </a:prstGeom>
          <a:solidFill>
            <a:schemeClr val="accent4"/>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 name="Picture Placeholder 2">
            <a:extLst>
              <a:ext uri="{FF2B5EF4-FFF2-40B4-BE49-F238E27FC236}">
                <a16:creationId xmlns:a16="http://schemas.microsoft.com/office/drawing/2014/main" id="{621256E4-844D-49BB-AC21-399D5DA8F808}"/>
              </a:ext>
            </a:extLst>
          </p:cNvPr>
          <p:cNvSpPr>
            <a:spLocks noGrp="1"/>
          </p:cNvSpPr>
          <p:nvPr>
            <p:ph type="pic" sz="quarter" idx="248"/>
          </p:nvPr>
        </p:nvSpPr>
        <p:spPr/>
      </p:sp>
      <p:sp>
        <p:nvSpPr>
          <p:cNvPr id="7" name="Picture Placeholder 6">
            <a:extLst>
              <a:ext uri="{FF2B5EF4-FFF2-40B4-BE49-F238E27FC236}">
                <a16:creationId xmlns:a16="http://schemas.microsoft.com/office/drawing/2014/main" id="{8685C6C1-4B75-450D-B4B4-0235C80A6205}"/>
              </a:ext>
            </a:extLst>
          </p:cNvPr>
          <p:cNvSpPr>
            <a:spLocks noGrp="1"/>
          </p:cNvSpPr>
          <p:nvPr>
            <p:ph type="pic" sz="quarter" idx="249"/>
          </p:nvPr>
        </p:nvSpPr>
        <p:spPr/>
      </p:sp>
      <p:sp>
        <p:nvSpPr>
          <p:cNvPr id="10" name="Picture Placeholder 9">
            <a:extLst>
              <a:ext uri="{FF2B5EF4-FFF2-40B4-BE49-F238E27FC236}">
                <a16:creationId xmlns:a16="http://schemas.microsoft.com/office/drawing/2014/main" id="{AFEC1E45-B855-41B2-BE0D-C2392A540090}"/>
              </a:ext>
            </a:extLst>
          </p:cNvPr>
          <p:cNvSpPr>
            <a:spLocks noGrp="1"/>
          </p:cNvSpPr>
          <p:nvPr>
            <p:ph type="pic" sz="quarter" idx="250"/>
          </p:nvPr>
        </p:nvSpPr>
        <p:spPr/>
      </p:sp>
    </p:spTree>
    <p:extLst>
      <p:ext uri="{BB962C8B-B14F-4D97-AF65-F5344CB8AC3E}">
        <p14:creationId xmlns:p14="http://schemas.microsoft.com/office/powerpoint/2010/main" val="115409956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0" name="Hexagon 19">
            <a:extLst>
              <a:ext uri="{FF2B5EF4-FFF2-40B4-BE49-F238E27FC236}">
                <a16:creationId xmlns:a16="http://schemas.microsoft.com/office/drawing/2014/main" id="{AEF16DB5-4A18-400C-BBEE-A54D1D09AB39}"/>
              </a:ext>
            </a:extLst>
          </p:cNvPr>
          <p:cNvSpPr/>
          <p:nvPr/>
        </p:nvSpPr>
        <p:spPr bwMode="auto">
          <a:xfrm rot="5400000">
            <a:off x="1023442" y="2706224"/>
            <a:ext cx="2922682" cy="2519554"/>
          </a:xfrm>
          <a:prstGeom prst="hexagon">
            <a:avLst/>
          </a:prstGeom>
          <a:solidFill>
            <a:schemeClr val="accent3">
              <a:alpha val="29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7" name="Title 6">
            <a:extLst>
              <a:ext uri="{FF2B5EF4-FFF2-40B4-BE49-F238E27FC236}">
                <a16:creationId xmlns:a16="http://schemas.microsoft.com/office/drawing/2014/main" id="{35B71CA7-DDB1-4BDD-BE8F-ABA9D1476E01}"/>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Map Project Location</a:t>
            </a:r>
          </a:p>
        </p:txBody>
      </p:sp>
      <p:sp>
        <p:nvSpPr>
          <p:cNvPr id="8" name="Subtitle 7">
            <a:extLst>
              <a:ext uri="{FF2B5EF4-FFF2-40B4-BE49-F238E27FC236}">
                <a16:creationId xmlns:a16="http://schemas.microsoft.com/office/drawing/2014/main" id="{9E82EBEF-527F-4D6E-97CB-73F52FBAA78D}"/>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a:p>
            <a:endParaRPr lang="en-US" sz="1400" dirty="0">
              <a:latin typeface="Roboto Slab" pitchFamily="2" charset="0"/>
              <a:ea typeface="Roboto Slab" pitchFamily="2" charset="0"/>
            </a:endParaRPr>
          </a:p>
        </p:txBody>
      </p:sp>
      <p:sp>
        <p:nvSpPr>
          <p:cNvPr id="10" name="Hexagon 9">
            <a:extLst>
              <a:ext uri="{FF2B5EF4-FFF2-40B4-BE49-F238E27FC236}">
                <a16:creationId xmlns:a16="http://schemas.microsoft.com/office/drawing/2014/main" id="{5527CD4F-D25D-4D73-97F3-A27661C48112}"/>
              </a:ext>
            </a:extLst>
          </p:cNvPr>
          <p:cNvSpPr/>
          <p:nvPr/>
        </p:nvSpPr>
        <p:spPr bwMode="auto">
          <a:xfrm rot="5400000">
            <a:off x="8245877" y="2706224"/>
            <a:ext cx="2922682" cy="2519554"/>
          </a:xfrm>
          <a:prstGeom prst="hexagon">
            <a:avLst/>
          </a:prstGeom>
          <a:solidFill>
            <a:schemeClr val="accent5"/>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19" name="Rectangle 18">
            <a:extLst>
              <a:ext uri="{FF2B5EF4-FFF2-40B4-BE49-F238E27FC236}">
                <a16:creationId xmlns:a16="http://schemas.microsoft.com/office/drawing/2014/main" id="{926FB4A5-7EBB-4D94-867F-6E90B465E93B}"/>
              </a:ext>
            </a:extLst>
          </p:cNvPr>
          <p:cNvSpPr/>
          <p:nvPr/>
        </p:nvSpPr>
        <p:spPr>
          <a:xfrm>
            <a:off x="8898836" y="3121828"/>
            <a:ext cx="1616764" cy="1688347"/>
          </a:xfrm>
          <a:prstGeom prst="rect">
            <a:avLst/>
          </a:prstGeom>
        </p:spPr>
        <p:txBody>
          <a:bodyPr wrap="square">
            <a:spAutoFit/>
          </a:bodyPr>
          <a:lstStyle/>
          <a:p>
            <a:pPr algn="ctr">
              <a:lnSpc>
                <a:spcPts val="1800"/>
              </a:lnSpc>
            </a:pPr>
            <a:r>
              <a:rPr lang="en-US" sz="1200" dirty="0">
                <a:solidFill>
                  <a:schemeClr val="bg1"/>
                </a:solidFill>
                <a:latin typeface="Roboto Slab" pitchFamily="2" charset="0"/>
                <a:ea typeface="Roboto Slab" pitchFamily="2" charset="0"/>
                <a:cs typeface="Lato" panose="020F0502020204030203" pitchFamily="34" charset="0"/>
              </a:rPr>
              <a:t>Lorem Ipsum is simply dummy text of the typesetting industry. Lorem Ipsum has been the industry's standard dummy text</a:t>
            </a:r>
          </a:p>
        </p:txBody>
      </p:sp>
      <p:sp>
        <p:nvSpPr>
          <p:cNvPr id="3" name="Picture Placeholder 2">
            <a:extLst>
              <a:ext uri="{FF2B5EF4-FFF2-40B4-BE49-F238E27FC236}">
                <a16:creationId xmlns:a16="http://schemas.microsoft.com/office/drawing/2014/main" id="{161F8814-9391-4680-8736-DD29FE0F98E0}"/>
              </a:ext>
            </a:extLst>
          </p:cNvPr>
          <p:cNvSpPr>
            <a:spLocks noGrp="1"/>
          </p:cNvSpPr>
          <p:nvPr>
            <p:ph type="pic" sz="quarter" idx="248"/>
          </p:nvPr>
        </p:nvSpPr>
        <p:spPr/>
      </p:sp>
      <p:sp>
        <p:nvSpPr>
          <p:cNvPr id="5" name="Picture Placeholder 4">
            <a:extLst>
              <a:ext uri="{FF2B5EF4-FFF2-40B4-BE49-F238E27FC236}">
                <a16:creationId xmlns:a16="http://schemas.microsoft.com/office/drawing/2014/main" id="{BBBB4ECA-6516-4A7E-BBD2-3EB92475BF68}"/>
              </a:ext>
            </a:extLst>
          </p:cNvPr>
          <p:cNvSpPr>
            <a:spLocks noGrp="1"/>
          </p:cNvSpPr>
          <p:nvPr>
            <p:ph type="pic" sz="quarter" idx="249"/>
          </p:nvPr>
        </p:nvSpPr>
        <p:spPr/>
      </p:sp>
    </p:spTree>
    <p:extLst>
      <p:ext uri="{BB962C8B-B14F-4D97-AF65-F5344CB8AC3E}">
        <p14:creationId xmlns:p14="http://schemas.microsoft.com/office/powerpoint/2010/main" val="4186692310"/>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6182FCBF-0A34-4C0C-B772-1B23953E4B8C}"/>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Map Project Location</a:t>
            </a:r>
          </a:p>
        </p:txBody>
      </p:sp>
      <p:sp>
        <p:nvSpPr>
          <p:cNvPr id="6" name="Subtitle 5">
            <a:extLst>
              <a:ext uri="{FF2B5EF4-FFF2-40B4-BE49-F238E27FC236}">
                <a16:creationId xmlns:a16="http://schemas.microsoft.com/office/drawing/2014/main" id="{FAC6068B-D227-460B-92F5-B19E12597E8F}"/>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5" name="Oval 4">
            <a:extLst>
              <a:ext uri="{FF2B5EF4-FFF2-40B4-BE49-F238E27FC236}">
                <a16:creationId xmlns:a16="http://schemas.microsoft.com/office/drawing/2014/main" id="{2E012543-A87B-4B25-BFB7-89D75A393182}"/>
              </a:ext>
            </a:extLst>
          </p:cNvPr>
          <p:cNvSpPr/>
          <p:nvPr/>
        </p:nvSpPr>
        <p:spPr bwMode="auto">
          <a:xfrm>
            <a:off x="7453086" y="2403938"/>
            <a:ext cx="2866570" cy="2866570"/>
          </a:xfrm>
          <a:prstGeom prst="ellipse">
            <a:avLst/>
          </a:prstGeom>
          <a:solidFill>
            <a:schemeClr val="bg1"/>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7" name="Oval 6">
            <a:extLst>
              <a:ext uri="{FF2B5EF4-FFF2-40B4-BE49-F238E27FC236}">
                <a16:creationId xmlns:a16="http://schemas.microsoft.com/office/drawing/2014/main" id="{C1F18A7A-62F4-4182-8932-D9AE4E6FD343}"/>
              </a:ext>
            </a:extLst>
          </p:cNvPr>
          <p:cNvSpPr/>
          <p:nvPr/>
        </p:nvSpPr>
        <p:spPr bwMode="auto">
          <a:xfrm>
            <a:off x="7663544" y="2614396"/>
            <a:ext cx="2445654" cy="2445654"/>
          </a:xfrm>
          <a:prstGeom prst="ellipse">
            <a:avLst/>
          </a:prstGeom>
          <a:solidFill>
            <a:schemeClr val="accent5"/>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15" name="Rectangle 14">
            <a:extLst>
              <a:ext uri="{FF2B5EF4-FFF2-40B4-BE49-F238E27FC236}">
                <a16:creationId xmlns:a16="http://schemas.microsoft.com/office/drawing/2014/main" id="{4A3FAB11-7596-43EB-B687-D167DE016915}"/>
              </a:ext>
            </a:extLst>
          </p:cNvPr>
          <p:cNvSpPr/>
          <p:nvPr/>
        </p:nvSpPr>
        <p:spPr>
          <a:xfrm>
            <a:off x="8031842" y="2993050"/>
            <a:ext cx="1709058" cy="1688347"/>
          </a:xfrm>
          <a:prstGeom prst="rect">
            <a:avLst/>
          </a:prstGeom>
        </p:spPr>
        <p:txBody>
          <a:bodyPr wrap="square">
            <a:spAutoFit/>
          </a:bodyPr>
          <a:lstStyle/>
          <a:p>
            <a:pPr algn="ctr">
              <a:lnSpc>
                <a:spcPts val="1800"/>
              </a:lnSpc>
            </a:pPr>
            <a:r>
              <a:rPr lang="en-US" sz="1200" dirty="0">
                <a:solidFill>
                  <a:schemeClr val="bg1"/>
                </a:solidFill>
                <a:latin typeface="Roboto Slab" pitchFamily="2" charset="0"/>
                <a:ea typeface="Roboto Slab" pitchFamily="2" charset="0"/>
                <a:cs typeface="Lato" panose="020F0502020204030203" pitchFamily="34" charset="0"/>
              </a:rPr>
              <a:t>Lorem Ipsum is simply dummy text of the typesetting industry. Lorem Ipsum has been the industry's standard dummy text</a:t>
            </a:r>
          </a:p>
        </p:txBody>
      </p:sp>
      <p:sp>
        <p:nvSpPr>
          <p:cNvPr id="3" name="Picture Placeholder 2">
            <a:extLst>
              <a:ext uri="{FF2B5EF4-FFF2-40B4-BE49-F238E27FC236}">
                <a16:creationId xmlns:a16="http://schemas.microsoft.com/office/drawing/2014/main" id="{2213C966-DE64-4B0F-84F3-F0059E902D75}"/>
              </a:ext>
            </a:extLst>
          </p:cNvPr>
          <p:cNvSpPr>
            <a:spLocks noGrp="1"/>
          </p:cNvSpPr>
          <p:nvPr>
            <p:ph type="pic" sz="quarter" idx="250"/>
          </p:nvPr>
        </p:nvSpPr>
        <p:spPr/>
      </p:sp>
    </p:spTree>
    <p:extLst>
      <p:ext uri="{BB962C8B-B14F-4D97-AF65-F5344CB8AC3E}">
        <p14:creationId xmlns:p14="http://schemas.microsoft.com/office/powerpoint/2010/main" val="426234323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0F797AA4-1EEA-4C37-9E58-0AC238FAFA38}"/>
              </a:ext>
            </a:extLst>
          </p:cNvPr>
          <p:cNvSpPr/>
          <p:nvPr/>
        </p:nvSpPr>
        <p:spPr bwMode="auto">
          <a:xfrm>
            <a:off x="0" y="0"/>
            <a:ext cx="12192000" cy="6858000"/>
          </a:xfrm>
          <a:prstGeom prst="rect">
            <a:avLst/>
          </a:prstGeom>
          <a:solidFill>
            <a:schemeClr val="tx1">
              <a:alpha val="70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18" name="TextBox 17">
            <a:extLst>
              <a:ext uri="{FF2B5EF4-FFF2-40B4-BE49-F238E27FC236}">
                <a16:creationId xmlns:a16="http://schemas.microsoft.com/office/drawing/2014/main" id="{6440BED1-E62A-4FC9-9006-FE7BB531985B}"/>
              </a:ext>
            </a:extLst>
          </p:cNvPr>
          <p:cNvSpPr txBox="1"/>
          <p:nvPr/>
        </p:nvSpPr>
        <p:spPr>
          <a:xfrm>
            <a:off x="5055088" y="3152001"/>
            <a:ext cx="2081825" cy="553998"/>
          </a:xfrm>
          <a:prstGeom prst="rect">
            <a:avLst/>
          </a:prstGeom>
          <a:noFill/>
        </p:spPr>
        <p:txBody>
          <a:bodyPr wrap="square" rtlCol="0">
            <a:spAutoFit/>
          </a:bodyPr>
          <a:lstStyle/>
          <a:p>
            <a:pPr algn="ctr"/>
            <a:r>
              <a:rPr lang="en-US" sz="3000" b="1" dirty="0">
                <a:solidFill>
                  <a:schemeClr val="bg1"/>
                </a:solidFill>
                <a:latin typeface="Roboto Slab" pitchFamily="2" charset="0"/>
                <a:ea typeface="Roboto Slab" pitchFamily="2" charset="0"/>
              </a:rPr>
              <a:t>THE END</a:t>
            </a:r>
          </a:p>
        </p:txBody>
      </p:sp>
      <p:sp>
        <p:nvSpPr>
          <p:cNvPr id="6" name="Rectangle 5">
            <a:extLst>
              <a:ext uri="{FF2B5EF4-FFF2-40B4-BE49-F238E27FC236}">
                <a16:creationId xmlns:a16="http://schemas.microsoft.com/office/drawing/2014/main" id="{9F0BA35E-E66F-48BD-AE6D-EEEBD80EF3A3}"/>
              </a:ext>
            </a:extLst>
          </p:cNvPr>
          <p:cNvSpPr/>
          <p:nvPr/>
        </p:nvSpPr>
        <p:spPr bwMode="auto">
          <a:xfrm>
            <a:off x="6542393" y="3733026"/>
            <a:ext cx="298174" cy="3124974"/>
          </a:xfrm>
          <a:prstGeom prst="rect">
            <a:avLst/>
          </a:prstGeom>
          <a:solidFill>
            <a:schemeClr val="bg2">
              <a:lumMod val="10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 name="Picture Placeholder 2">
            <a:extLst>
              <a:ext uri="{FF2B5EF4-FFF2-40B4-BE49-F238E27FC236}">
                <a16:creationId xmlns:a16="http://schemas.microsoft.com/office/drawing/2014/main" id="{F4C7BF21-C5EB-42F0-A0E8-AF089F21A7C8}"/>
              </a:ext>
            </a:extLst>
          </p:cNvPr>
          <p:cNvSpPr>
            <a:spLocks noGrp="1"/>
          </p:cNvSpPr>
          <p:nvPr>
            <p:ph type="pic" sz="quarter" idx="25"/>
          </p:nvPr>
        </p:nvSpPr>
        <p:spPr/>
      </p:sp>
    </p:spTree>
    <p:extLst>
      <p:ext uri="{BB962C8B-B14F-4D97-AF65-F5344CB8AC3E}">
        <p14:creationId xmlns:p14="http://schemas.microsoft.com/office/powerpoint/2010/main" val="8150162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2F23E80-CF6B-4EB9-9DF0-5B0FFDA11493}"/>
              </a:ext>
            </a:extLst>
          </p:cNvPr>
          <p:cNvSpPr>
            <a:spLocks noGrp="1"/>
          </p:cNvSpPr>
          <p:nvPr>
            <p:ph type="title" idx="4294967295"/>
          </p:nvPr>
        </p:nvSpPr>
        <p:spPr>
          <a:xfrm>
            <a:off x="838200" y="481013"/>
            <a:ext cx="10515600" cy="679450"/>
          </a:xfrm>
        </p:spPr>
        <p:txBody>
          <a:bodyPr/>
          <a:lstStyle/>
          <a:p>
            <a:r>
              <a:rPr lang="en-US" b="1" dirty="0" err="1">
                <a:latin typeface="Roboto Slab" pitchFamily="2" charset="0"/>
                <a:ea typeface="Roboto Slab" pitchFamily="2" charset="0"/>
              </a:rPr>
              <a:t>Welcom</a:t>
            </a:r>
            <a:r>
              <a:rPr lang="en-US" b="1" dirty="0">
                <a:latin typeface="Roboto Slab" pitchFamily="2" charset="0"/>
                <a:ea typeface="Roboto Slab" pitchFamily="2" charset="0"/>
              </a:rPr>
              <a:t> Message</a:t>
            </a:r>
          </a:p>
        </p:txBody>
      </p:sp>
      <p:sp>
        <p:nvSpPr>
          <p:cNvPr id="4" name="Subtitle 3">
            <a:extLst>
              <a:ext uri="{FF2B5EF4-FFF2-40B4-BE49-F238E27FC236}">
                <a16:creationId xmlns:a16="http://schemas.microsoft.com/office/drawing/2014/main" id="{1FB86F05-58A3-479B-8789-76E6C9039187}"/>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sp>
        <p:nvSpPr>
          <p:cNvPr id="44" name="TextBox 43">
            <a:extLst>
              <a:ext uri="{FF2B5EF4-FFF2-40B4-BE49-F238E27FC236}">
                <a16:creationId xmlns:a16="http://schemas.microsoft.com/office/drawing/2014/main" id="{E918B6F4-3698-495B-894A-C34A180D5614}"/>
              </a:ext>
            </a:extLst>
          </p:cNvPr>
          <p:cNvSpPr txBox="1"/>
          <p:nvPr/>
        </p:nvSpPr>
        <p:spPr>
          <a:xfrm>
            <a:off x="4928108" y="4482399"/>
            <a:ext cx="2335784" cy="553998"/>
          </a:xfrm>
          <a:prstGeom prst="rect">
            <a:avLst/>
          </a:prstGeom>
          <a:noFill/>
        </p:spPr>
        <p:txBody>
          <a:bodyPr wrap="square" rtlCol="0">
            <a:spAutoFit/>
          </a:bodyPr>
          <a:lstStyle/>
          <a:p>
            <a:pPr algn="ctr"/>
            <a:r>
              <a:rPr lang="en-US" sz="3000" b="1" dirty="0">
                <a:solidFill>
                  <a:schemeClr val="tx1">
                    <a:lumMod val="75000"/>
                    <a:lumOff val="25000"/>
                  </a:schemeClr>
                </a:solidFill>
                <a:latin typeface="Roboto Slab" pitchFamily="2" charset="0"/>
                <a:ea typeface="Roboto Slab" pitchFamily="2" charset="0"/>
                <a:cs typeface="Lato" panose="020F0502020204030203" pitchFamily="34" charset="0"/>
              </a:rPr>
              <a:t>JOHN </a:t>
            </a:r>
            <a:r>
              <a:rPr lang="en-US" sz="3000" dirty="0">
                <a:solidFill>
                  <a:schemeClr val="accent4"/>
                </a:solidFill>
                <a:latin typeface="Roboto Slab" pitchFamily="2" charset="0"/>
                <a:ea typeface="Roboto Slab" pitchFamily="2" charset="0"/>
                <a:cs typeface="Lato" panose="020F0502020204030203" pitchFamily="34" charset="0"/>
              </a:rPr>
              <a:t>DEO</a:t>
            </a:r>
          </a:p>
        </p:txBody>
      </p:sp>
      <p:sp>
        <p:nvSpPr>
          <p:cNvPr id="23" name="Rectangle 22">
            <a:extLst>
              <a:ext uri="{FF2B5EF4-FFF2-40B4-BE49-F238E27FC236}">
                <a16:creationId xmlns:a16="http://schemas.microsoft.com/office/drawing/2014/main" id="{58718B4D-9B23-490E-80B3-34BD6587C0A3}"/>
              </a:ext>
            </a:extLst>
          </p:cNvPr>
          <p:cNvSpPr/>
          <p:nvPr/>
        </p:nvSpPr>
        <p:spPr>
          <a:xfrm>
            <a:off x="1926929" y="5036397"/>
            <a:ext cx="8338142" cy="765018"/>
          </a:xfrm>
          <a:prstGeom prst="rect">
            <a:avLst/>
          </a:prstGeom>
        </p:spPr>
        <p:txBody>
          <a:bodyPr wrap="square">
            <a:spAutoFit/>
          </a:bodyPr>
          <a:lstStyle/>
          <a:p>
            <a:pPr algn="ctr">
              <a:lnSpc>
                <a:spcPts val="18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a:t>
            </a:r>
          </a:p>
        </p:txBody>
      </p:sp>
      <p:sp>
        <p:nvSpPr>
          <p:cNvPr id="5" name="Picture Placeholder 4">
            <a:extLst>
              <a:ext uri="{FF2B5EF4-FFF2-40B4-BE49-F238E27FC236}">
                <a16:creationId xmlns:a16="http://schemas.microsoft.com/office/drawing/2014/main" id="{ED6E5316-D77A-49D0-9E3B-8F6C9A3DFECE}"/>
              </a:ext>
            </a:extLst>
          </p:cNvPr>
          <p:cNvSpPr>
            <a:spLocks noGrp="1"/>
          </p:cNvSpPr>
          <p:nvPr>
            <p:ph type="pic" sz="quarter" idx="248"/>
          </p:nvPr>
        </p:nvSpPr>
        <p:spPr/>
      </p:sp>
    </p:spTree>
    <p:extLst>
      <p:ext uri="{BB962C8B-B14F-4D97-AF65-F5344CB8AC3E}">
        <p14:creationId xmlns:p14="http://schemas.microsoft.com/office/powerpoint/2010/main" val="254577526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C3EC13FC-1AB7-407F-8CD8-136B4E0BBB7E}"/>
              </a:ext>
            </a:extLst>
          </p:cNvPr>
          <p:cNvSpPr>
            <a:spLocks noGrp="1"/>
          </p:cNvSpPr>
          <p:nvPr>
            <p:ph type="title" idx="4294967295"/>
          </p:nvPr>
        </p:nvSpPr>
        <p:spPr>
          <a:xfrm>
            <a:off x="838200" y="481013"/>
            <a:ext cx="10515600" cy="679450"/>
          </a:xfrm>
        </p:spPr>
        <p:txBody>
          <a:bodyPr/>
          <a:lstStyle/>
          <a:p>
            <a:r>
              <a:rPr lang="en-US" b="1" dirty="0" err="1">
                <a:latin typeface="Roboto Slab" pitchFamily="2" charset="0"/>
                <a:ea typeface="Roboto Slab" pitchFamily="2" charset="0"/>
              </a:rPr>
              <a:t>Welcom</a:t>
            </a:r>
            <a:r>
              <a:rPr lang="en-US" b="1" dirty="0">
                <a:latin typeface="Roboto Slab" pitchFamily="2" charset="0"/>
                <a:ea typeface="Roboto Slab" pitchFamily="2" charset="0"/>
              </a:rPr>
              <a:t> Message</a:t>
            </a:r>
          </a:p>
        </p:txBody>
      </p:sp>
      <p:sp>
        <p:nvSpPr>
          <p:cNvPr id="5" name="Subtitle 4">
            <a:extLst>
              <a:ext uri="{FF2B5EF4-FFF2-40B4-BE49-F238E27FC236}">
                <a16:creationId xmlns:a16="http://schemas.microsoft.com/office/drawing/2014/main" id="{7EF4CCCB-F119-4778-B8C5-56A71EB1EB2A}"/>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grpSp>
        <p:nvGrpSpPr>
          <p:cNvPr id="8" name="Group 7">
            <a:extLst>
              <a:ext uri="{FF2B5EF4-FFF2-40B4-BE49-F238E27FC236}">
                <a16:creationId xmlns:a16="http://schemas.microsoft.com/office/drawing/2014/main" id="{0D058C05-EAC7-4DE4-922B-85E5161F96A1}"/>
              </a:ext>
            </a:extLst>
          </p:cNvPr>
          <p:cNvGrpSpPr/>
          <p:nvPr/>
        </p:nvGrpSpPr>
        <p:grpSpPr>
          <a:xfrm>
            <a:off x="5149581" y="2545173"/>
            <a:ext cx="6136912" cy="2634523"/>
            <a:chOff x="5362031" y="2664442"/>
            <a:chExt cx="6136912" cy="2634523"/>
          </a:xfrm>
        </p:grpSpPr>
        <p:grpSp>
          <p:nvGrpSpPr>
            <p:cNvPr id="12" name="Group 11">
              <a:extLst>
                <a:ext uri="{FF2B5EF4-FFF2-40B4-BE49-F238E27FC236}">
                  <a16:creationId xmlns:a16="http://schemas.microsoft.com/office/drawing/2014/main" id="{BACED22D-CD45-406C-B29D-111B3DBDABC5}"/>
                </a:ext>
              </a:extLst>
            </p:cNvPr>
            <p:cNvGrpSpPr/>
            <p:nvPr/>
          </p:nvGrpSpPr>
          <p:grpSpPr>
            <a:xfrm>
              <a:off x="5362031" y="2664442"/>
              <a:ext cx="3106770" cy="682781"/>
              <a:chOff x="2468336" y="2009958"/>
              <a:chExt cx="2564202" cy="682781"/>
            </a:xfrm>
          </p:grpSpPr>
          <p:sp>
            <p:nvSpPr>
              <p:cNvPr id="14" name="TextBox 13">
                <a:extLst>
                  <a:ext uri="{FF2B5EF4-FFF2-40B4-BE49-F238E27FC236}">
                    <a16:creationId xmlns:a16="http://schemas.microsoft.com/office/drawing/2014/main" id="{A0319A91-EA76-429F-BA92-8DA1CF309BE6}"/>
                  </a:ext>
                </a:extLst>
              </p:cNvPr>
              <p:cNvSpPr txBox="1"/>
              <p:nvPr/>
            </p:nvSpPr>
            <p:spPr>
              <a:xfrm>
                <a:off x="2468336" y="2009958"/>
                <a:ext cx="1378857" cy="400110"/>
              </a:xfrm>
              <a:prstGeom prst="rect">
                <a:avLst/>
              </a:prstGeom>
              <a:noFill/>
            </p:spPr>
            <p:txBody>
              <a:bodyPr wrap="square" rtlCol="0">
                <a:spAutoFit/>
              </a:bodyPr>
              <a:lstStyle/>
              <a:p>
                <a:r>
                  <a:rPr lang="en-US" sz="2000" b="1" spc="200" dirty="0">
                    <a:latin typeface="Roboto Slab" pitchFamily="2" charset="0"/>
                    <a:ea typeface="Roboto Slab" pitchFamily="2" charset="0"/>
                  </a:rPr>
                  <a:t>HELLO”</a:t>
                </a:r>
              </a:p>
            </p:txBody>
          </p:sp>
          <p:sp>
            <p:nvSpPr>
              <p:cNvPr id="15" name="TextBox 14">
                <a:extLst>
                  <a:ext uri="{FF2B5EF4-FFF2-40B4-BE49-F238E27FC236}">
                    <a16:creationId xmlns:a16="http://schemas.microsoft.com/office/drawing/2014/main" id="{795755EE-0338-4E4A-A769-86D301B61D9C}"/>
                  </a:ext>
                </a:extLst>
              </p:cNvPr>
              <p:cNvSpPr txBox="1"/>
              <p:nvPr/>
            </p:nvSpPr>
            <p:spPr>
              <a:xfrm>
                <a:off x="2468337" y="2354185"/>
                <a:ext cx="2564201" cy="338554"/>
              </a:xfrm>
              <a:prstGeom prst="rect">
                <a:avLst/>
              </a:prstGeom>
              <a:noFill/>
            </p:spPr>
            <p:txBody>
              <a:bodyPr wrap="square" rtlCol="0">
                <a:spAutoFit/>
              </a:bodyPr>
              <a:lstStyle/>
              <a:p>
                <a:r>
                  <a:rPr lang="en-US" sz="1600" dirty="0" err="1">
                    <a:solidFill>
                      <a:schemeClr val="tx1">
                        <a:lumMod val="50000"/>
                        <a:lumOff val="50000"/>
                      </a:schemeClr>
                    </a:solidFill>
                    <a:latin typeface="Roboto Slab" pitchFamily="2" charset="0"/>
                    <a:ea typeface="Roboto Slab" pitchFamily="2" charset="0"/>
                  </a:rPr>
                  <a:t>Iam</a:t>
                </a:r>
                <a:r>
                  <a:rPr lang="en-US" sz="1600" dirty="0">
                    <a:solidFill>
                      <a:schemeClr val="tx1">
                        <a:lumMod val="50000"/>
                        <a:lumOff val="50000"/>
                      </a:schemeClr>
                    </a:solidFill>
                    <a:latin typeface="Roboto Slab" pitchFamily="2" charset="0"/>
                    <a:ea typeface="Roboto Slab" pitchFamily="2" charset="0"/>
                  </a:rPr>
                  <a:t> John Deo, Your Presenter!</a:t>
                </a:r>
              </a:p>
            </p:txBody>
          </p:sp>
        </p:grpSp>
        <p:grpSp>
          <p:nvGrpSpPr>
            <p:cNvPr id="16" name="Group 15">
              <a:extLst>
                <a:ext uri="{FF2B5EF4-FFF2-40B4-BE49-F238E27FC236}">
                  <a16:creationId xmlns:a16="http://schemas.microsoft.com/office/drawing/2014/main" id="{F8D8299F-A0DA-49BA-8BA3-50D9F2FD8C42}"/>
                </a:ext>
              </a:extLst>
            </p:cNvPr>
            <p:cNvGrpSpPr/>
            <p:nvPr/>
          </p:nvGrpSpPr>
          <p:grpSpPr>
            <a:xfrm>
              <a:off x="5362032" y="4597564"/>
              <a:ext cx="4133416" cy="701401"/>
              <a:chOff x="5272736" y="3585488"/>
              <a:chExt cx="4133416" cy="701401"/>
            </a:xfrm>
          </p:grpSpPr>
          <p:grpSp>
            <p:nvGrpSpPr>
              <p:cNvPr id="17" name="Group 16">
                <a:extLst>
                  <a:ext uri="{FF2B5EF4-FFF2-40B4-BE49-F238E27FC236}">
                    <a16:creationId xmlns:a16="http://schemas.microsoft.com/office/drawing/2014/main" id="{CA9A1007-BF91-44DD-A349-1259A04B4FD5}"/>
                  </a:ext>
                </a:extLst>
              </p:cNvPr>
              <p:cNvGrpSpPr/>
              <p:nvPr/>
            </p:nvGrpSpPr>
            <p:grpSpPr>
              <a:xfrm>
                <a:off x="5370130" y="3981027"/>
                <a:ext cx="958829" cy="305862"/>
                <a:chOff x="4052943" y="5412792"/>
                <a:chExt cx="958829" cy="305862"/>
              </a:xfrm>
            </p:grpSpPr>
            <p:grpSp>
              <p:nvGrpSpPr>
                <p:cNvPr id="19" name="Group 18">
                  <a:extLst>
                    <a:ext uri="{FF2B5EF4-FFF2-40B4-BE49-F238E27FC236}">
                      <a16:creationId xmlns:a16="http://schemas.microsoft.com/office/drawing/2014/main" id="{4832914D-05A8-4756-B63A-1237F765ABFC}"/>
                    </a:ext>
                  </a:extLst>
                </p:cNvPr>
                <p:cNvGrpSpPr/>
                <p:nvPr/>
              </p:nvGrpSpPr>
              <p:grpSpPr>
                <a:xfrm>
                  <a:off x="4052943" y="5412793"/>
                  <a:ext cx="305861" cy="305861"/>
                  <a:chOff x="1324575" y="5760204"/>
                  <a:chExt cx="305861" cy="305861"/>
                </a:xfrm>
              </p:grpSpPr>
              <p:sp>
                <p:nvSpPr>
                  <p:cNvPr id="27" name="Oval 26">
                    <a:extLst>
                      <a:ext uri="{FF2B5EF4-FFF2-40B4-BE49-F238E27FC236}">
                        <a16:creationId xmlns:a16="http://schemas.microsoft.com/office/drawing/2014/main" id="{8A0EDF16-0069-443D-828C-24A47A333B6E}"/>
                      </a:ext>
                    </a:extLst>
                  </p:cNvPr>
                  <p:cNvSpPr/>
                  <p:nvPr/>
                </p:nvSpPr>
                <p:spPr>
                  <a:xfrm>
                    <a:off x="1324575" y="5760204"/>
                    <a:ext cx="305861" cy="305861"/>
                  </a:xfrm>
                  <a:prstGeom prst="ellipse">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8" name="AutoShape 1">
                    <a:extLst>
                      <a:ext uri="{FF2B5EF4-FFF2-40B4-BE49-F238E27FC236}">
                        <a16:creationId xmlns:a16="http://schemas.microsoft.com/office/drawing/2014/main" id="{A77448E5-3D5B-4229-913D-8AB29660CB5E}"/>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20" name="Group 19">
                  <a:extLst>
                    <a:ext uri="{FF2B5EF4-FFF2-40B4-BE49-F238E27FC236}">
                      <a16:creationId xmlns:a16="http://schemas.microsoft.com/office/drawing/2014/main" id="{4DDA2ECD-3FD9-4E62-BCFE-FAB4C3196186}"/>
                    </a:ext>
                  </a:extLst>
                </p:cNvPr>
                <p:cNvGrpSpPr/>
                <p:nvPr/>
              </p:nvGrpSpPr>
              <p:grpSpPr>
                <a:xfrm>
                  <a:off x="4379427" y="5412793"/>
                  <a:ext cx="305861" cy="305861"/>
                  <a:chOff x="1684215" y="5760204"/>
                  <a:chExt cx="305861" cy="305861"/>
                </a:xfrm>
              </p:grpSpPr>
              <p:sp>
                <p:nvSpPr>
                  <p:cNvPr id="25" name="Oval 24">
                    <a:extLst>
                      <a:ext uri="{FF2B5EF4-FFF2-40B4-BE49-F238E27FC236}">
                        <a16:creationId xmlns:a16="http://schemas.microsoft.com/office/drawing/2014/main" id="{E69252CB-92D5-4FDD-8F56-0A2F9B6EE852}"/>
                      </a:ext>
                    </a:extLst>
                  </p:cNvPr>
                  <p:cNvSpPr/>
                  <p:nvPr/>
                </p:nvSpPr>
                <p:spPr>
                  <a:xfrm>
                    <a:off x="1684215" y="5760204"/>
                    <a:ext cx="305861" cy="305861"/>
                  </a:xfrm>
                  <a:prstGeom prst="ellipse">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AutoShape 21">
                    <a:extLst>
                      <a:ext uri="{FF2B5EF4-FFF2-40B4-BE49-F238E27FC236}">
                        <a16:creationId xmlns:a16="http://schemas.microsoft.com/office/drawing/2014/main" id="{7B5BAAF0-27A0-4D87-BFD6-2E57442E56DD}"/>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21" name="Group 20">
                  <a:extLst>
                    <a:ext uri="{FF2B5EF4-FFF2-40B4-BE49-F238E27FC236}">
                      <a16:creationId xmlns:a16="http://schemas.microsoft.com/office/drawing/2014/main" id="{B547EE6B-45E9-4122-843A-586B046B2047}"/>
                    </a:ext>
                  </a:extLst>
                </p:cNvPr>
                <p:cNvGrpSpPr/>
                <p:nvPr/>
              </p:nvGrpSpPr>
              <p:grpSpPr>
                <a:xfrm>
                  <a:off x="4705911" y="5412792"/>
                  <a:ext cx="305861" cy="305861"/>
                  <a:chOff x="2177216" y="5760204"/>
                  <a:chExt cx="305861" cy="305861"/>
                </a:xfrm>
              </p:grpSpPr>
              <p:sp>
                <p:nvSpPr>
                  <p:cNvPr id="22" name="Oval 21">
                    <a:extLst>
                      <a:ext uri="{FF2B5EF4-FFF2-40B4-BE49-F238E27FC236}">
                        <a16:creationId xmlns:a16="http://schemas.microsoft.com/office/drawing/2014/main" id="{A1765E7E-38FD-4834-97A5-A957AD8962E1}"/>
                      </a:ext>
                    </a:extLst>
                  </p:cNvPr>
                  <p:cNvSpPr/>
                  <p:nvPr/>
                </p:nvSpPr>
                <p:spPr>
                  <a:xfrm>
                    <a:off x="2177216" y="5760204"/>
                    <a:ext cx="305861" cy="305861"/>
                  </a:xfrm>
                  <a:prstGeom prst="ellipse">
                    <a:avLst/>
                  </a:prstGeom>
                  <a:solidFill>
                    <a:schemeClr val="tx1">
                      <a:lumMod val="65000"/>
                      <a:lumOff val="35000"/>
                    </a:schemeClr>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24" name="AutoShape 18">
                    <a:extLst>
                      <a:ext uri="{FF2B5EF4-FFF2-40B4-BE49-F238E27FC236}">
                        <a16:creationId xmlns:a16="http://schemas.microsoft.com/office/drawing/2014/main" id="{2AF0FEBF-F30E-4314-A2DF-C4D08EED3B31}"/>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sp>
            <p:nvSpPr>
              <p:cNvPr id="18" name="TextBox 17">
                <a:extLst>
                  <a:ext uri="{FF2B5EF4-FFF2-40B4-BE49-F238E27FC236}">
                    <a16:creationId xmlns:a16="http://schemas.microsoft.com/office/drawing/2014/main" id="{41339FF2-B26D-41D7-A8B4-A4357DC59571}"/>
                  </a:ext>
                </a:extLst>
              </p:cNvPr>
              <p:cNvSpPr txBox="1"/>
              <p:nvPr/>
            </p:nvSpPr>
            <p:spPr>
              <a:xfrm>
                <a:off x="5272736" y="3585488"/>
                <a:ext cx="4133416" cy="246221"/>
              </a:xfrm>
              <a:prstGeom prst="rect">
                <a:avLst/>
              </a:prstGeom>
              <a:noFill/>
            </p:spPr>
            <p:txBody>
              <a:bodyPr wrap="square" rtlCol="0">
                <a:spAutoFit/>
              </a:bodyPr>
              <a:lstStyle/>
              <a:p>
                <a:r>
                  <a:rPr lang="en-US" sz="1000" b="1" spc="200" dirty="0">
                    <a:latin typeface="Roboto Slab" pitchFamily="2" charset="0"/>
                    <a:ea typeface="Roboto Slab" pitchFamily="2" charset="0"/>
                  </a:rPr>
                  <a:t>www.website/ fb/ you tube/company name.com</a:t>
                </a:r>
              </a:p>
            </p:txBody>
          </p:sp>
        </p:grpSp>
        <p:sp>
          <p:nvSpPr>
            <p:cNvPr id="29" name="Rectangle 9">
              <a:extLst>
                <a:ext uri="{FF2B5EF4-FFF2-40B4-BE49-F238E27FC236}">
                  <a16:creationId xmlns:a16="http://schemas.microsoft.com/office/drawing/2014/main" id="{90CDE058-90A9-4F1E-A9C3-E8B948F09800}"/>
                </a:ext>
              </a:extLst>
            </p:cNvPr>
            <p:cNvSpPr>
              <a:spLocks/>
            </p:cNvSpPr>
            <p:nvPr/>
          </p:nvSpPr>
          <p:spPr bwMode="auto">
            <a:xfrm>
              <a:off x="5458412" y="3524294"/>
              <a:ext cx="6040531" cy="46493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just">
                <a:lnSpc>
                  <a:spcPts val="1700"/>
                </a:lnSpc>
              </a:pPr>
              <a:r>
                <a:rPr lang="en-US" sz="1000" dirty="0">
                  <a:solidFill>
                    <a:schemeClr val="tx1">
                      <a:lumMod val="75000"/>
                      <a:lumOff val="25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a:t>
              </a:r>
            </a:p>
          </p:txBody>
        </p:sp>
        <p:cxnSp>
          <p:nvCxnSpPr>
            <p:cNvPr id="30" name="Straight Connector 29">
              <a:extLst>
                <a:ext uri="{FF2B5EF4-FFF2-40B4-BE49-F238E27FC236}">
                  <a16:creationId xmlns:a16="http://schemas.microsoft.com/office/drawing/2014/main" id="{C0472053-F629-45B3-A4AA-B7FE80723553}"/>
                </a:ext>
              </a:extLst>
            </p:cNvPr>
            <p:cNvCxnSpPr>
              <a:cxnSpLocks/>
            </p:cNvCxnSpPr>
            <p:nvPr/>
          </p:nvCxnSpPr>
          <p:spPr>
            <a:xfrm>
              <a:off x="5458412" y="4299383"/>
              <a:ext cx="6040531" cy="0"/>
            </a:xfrm>
            <a:prstGeom prst="line">
              <a:avLst/>
            </a:prstGeom>
            <a:ln w="1270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grpSp>
      <p:sp>
        <p:nvSpPr>
          <p:cNvPr id="3" name="Picture Placeholder 2">
            <a:extLst>
              <a:ext uri="{FF2B5EF4-FFF2-40B4-BE49-F238E27FC236}">
                <a16:creationId xmlns:a16="http://schemas.microsoft.com/office/drawing/2014/main" id="{1062CB0E-2341-4817-A584-7E2F2A5F98A4}"/>
              </a:ext>
            </a:extLst>
          </p:cNvPr>
          <p:cNvSpPr>
            <a:spLocks noGrp="1"/>
          </p:cNvSpPr>
          <p:nvPr>
            <p:ph type="pic" sz="quarter" idx="248"/>
          </p:nvPr>
        </p:nvSpPr>
        <p:spPr/>
      </p:sp>
    </p:spTree>
    <p:extLst>
      <p:ext uri="{BB962C8B-B14F-4D97-AF65-F5344CB8AC3E}">
        <p14:creationId xmlns:p14="http://schemas.microsoft.com/office/powerpoint/2010/main" val="220969496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8BDAA0EA-E631-435E-A0E6-DDD3FEBD4790}"/>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About us</a:t>
            </a:r>
          </a:p>
        </p:txBody>
      </p:sp>
      <p:sp>
        <p:nvSpPr>
          <p:cNvPr id="4" name="Subtitle 3">
            <a:extLst>
              <a:ext uri="{FF2B5EF4-FFF2-40B4-BE49-F238E27FC236}">
                <a16:creationId xmlns:a16="http://schemas.microsoft.com/office/drawing/2014/main" id="{ED4BAD8D-191D-43E7-A6D2-1219CE1B7FB3}"/>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sp>
        <p:nvSpPr>
          <p:cNvPr id="33" name="Rectangle 32">
            <a:extLst>
              <a:ext uri="{FF2B5EF4-FFF2-40B4-BE49-F238E27FC236}">
                <a16:creationId xmlns:a16="http://schemas.microsoft.com/office/drawing/2014/main" id="{028470F9-7F04-44D1-A54D-39A784835AF0}"/>
              </a:ext>
            </a:extLst>
          </p:cNvPr>
          <p:cNvSpPr/>
          <p:nvPr/>
        </p:nvSpPr>
        <p:spPr bwMode="auto">
          <a:xfrm>
            <a:off x="3062909" y="1801260"/>
            <a:ext cx="2292626" cy="2160796"/>
          </a:xfrm>
          <a:prstGeom prst="rect">
            <a:avLst/>
          </a:prstGeom>
          <a:solidFill>
            <a:schemeClr val="accent5"/>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8" name="Rectangle 37">
            <a:extLst>
              <a:ext uri="{FF2B5EF4-FFF2-40B4-BE49-F238E27FC236}">
                <a16:creationId xmlns:a16="http://schemas.microsoft.com/office/drawing/2014/main" id="{DAC9CD4F-D500-459B-84A5-9BA39596D3E1}"/>
              </a:ext>
            </a:extLst>
          </p:cNvPr>
          <p:cNvSpPr/>
          <p:nvPr/>
        </p:nvSpPr>
        <p:spPr bwMode="auto">
          <a:xfrm>
            <a:off x="700709" y="4014788"/>
            <a:ext cx="2292626" cy="2214425"/>
          </a:xfrm>
          <a:prstGeom prst="rect">
            <a:avLst/>
          </a:prstGeom>
          <a:solidFill>
            <a:schemeClr val="accent4"/>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44" name="Group 43">
            <a:extLst>
              <a:ext uri="{FF2B5EF4-FFF2-40B4-BE49-F238E27FC236}">
                <a16:creationId xmlns:a16="http://schemas.microsoft.com/office/drawing/2014/main" id="{7907030C-8C2E-4B9E-9B1F-369B66713A24}"/>
              </a:ext>
            </a:extLst>
          </p:cNvPr>
          <p:cNvGrpSpPr/>
          <p:nvPr/>
        </p:nvGrpSpPr>
        <p:grpSpPr>
          <a:xfrm>
            <a:off x="3220118" y="1952738"/>
            <a:ext cx="1978208" cy="1857841"/>
            <a:chOff x="1228861" y="2283128"/>
            <a:chExt cx="1978208" cy="1857841"/>
          </a:xfrm>
        </p:grpSpPr>
        <p:sp>
          <p:nvSpPr>
            <p:cNvPr id="47" name="Freeform 5">
              <a:extLst>
                <a:ext uri="{FF2B5EF4-FFF2-40B4-BE49-F238E27FC236}">
                  <a16:creationId xmlns:a16="http://schemas.microsoft.com/office/drawing/2014/main" id="{B1AE46F3-9049-4D56-AC8A-CA6505E9FBC2}"/>
                </a:ext>
              </a:extLst>
            </p:cNvPr>
            <p:cNvSpPr>
              <a:spLocks noEditPoints="1"/>
            </p:cNvSpPr>
            <p:nvPr/>
          </p:nvSpPr>
          <p:spPr bwMode="auto">
            <a:xfrm>
              <a:off x="1781640" y="2283128"/>
              <a:ext cx="872649" cy="725872"/>
            </a:xfrm>
            <a:custGeom>
              <a:avLst/>
              <a:gdLst>
                <a:gd name="T0" fmla="*/ 141 w 143"/>
                <a:gd name="T1" fmla="*/ 55 h 117"/>
                <a:gd name="T2" fmla="*/ 77 w 143"/>
                <a:gd name="T3" fmla="*/ 4 h 117"/>
                <a:gd name="T4" fmla="*/ 74 w 143"/>
                <a:gd name="T5" fmla="*/ 1 h 117"/>
                <a:gd name="T6" fmla="*/ 69 w 143"/>
                <a:gd name="T7" fmla="*/ 1 h 117"/>
                <a:gd name="T8" fmla="*/ 51 w 143"/>
                <a:gd name="T9" fmla="*/ 16 h 117"/>
                <a:gd name="T10" fmla="*/ 51 w 143"/>
                <a:gd name="T11" fmla="*/ 10 h 117"/>
                <a:gd name="T12" fmla="*/ 47 w 143"/>
                <a:gd name="T13" fmla="*/ 6 h 117"/>
                <a:gd name="T14" fmla="*/ 33 w 143"/>
                <a:gd name="T15" fmla="*/ 6 h 117"/>
                <a:gd name="T16" fmla="*/ 30 w 143"/>
                <a:gd name="T17" fmla="*/ 10 h 117"/>
                <a:gd name="T18" fmla="*/ 30 w 143"/>
                <a:gd name="T19" fmla="*/ 33 h 117"/>
                <a:gd name="T20" fmla="*/ 2 w 143"/>
                <a:gd name="T21" fmla="*/ 56 h 117"/>
                <a:gd name="T22" fmla="*/ 1 w 143"/>
                <a:gd name="T23" fmla="*/ 61 h 117"/>
                <a:gd name="T24" fmla="*/ 4 w 143"/>
                <a:gd name="T25" fmla="*/ 63 h 117"/>
                <a:gd name="T26" fmla="*/ 6 w 143"/>
                <a:gd name="T27" fmla="*/ 62 h 117"/>
                <a:gd name="T28" fmla="*/ 17 w 143"/>
                <a:gd name="T29" fmla="*/ 53 h 117"/>
                <a:gd name="T30" fmla="*/ 17 w 143"/>
                <a:gd name="T31" fmla="*/ 113 h 117"/>
                <a:gd name="T32" fmla="*/ 21 w 143"/>
                <a:gd name="T33" fmla="*/ 117 h 117"/>
                <a:gd name="T34" fmla="*/ 59 w 143"/>
                <a:gd name="T35" fmla="*/ 117 h 117"/>
                <a:gd name="T36" fmla="*/ 63 w 143"/>
                <a:gd name="T37" fmla="*/ 113 h 117"/>
                <a:gd name="T38" fmla="*/ 63 w 143"/>
                <a:gd name="T39" fmla="*/ 85 h 117"/>
                <a:gd name="T40" fmla="*/ 80 w 143"/>
                <a:gd name="T41" fmla="*/ 85 h 117"/>
                <a:gd name="T42" fmla="*/ 80 w 143"/>
                <a:gd name="T43" fmla="*/ 113 h 117"/>
                <a:gd name="T44" fmla="*/ 84 w 143"/>
                <a:gd name="T45" fmla="*/ 117 h 117"/>
                <a:gd name="T46" fmla="*/ 122 w 143"/>
                <a:gd name="T47" fmla="*/ 117 h 117"/>
                <a:gd name="T48" fmla="*/ 126 w 143"/>
                <a:gd name="T49" fmla="*/ 113 h 117"/>
                <a:gd name="T50" fmla="*/ 126 w 143"/>
                <a:gd name="T51" fmla="*/ 52 h 117"/>
                <a:gd name="T52" fmla="*/ 137 w 143"/>
                <a:gd name="T53" fmla="*/ 61 h 117"/>
                <a:gd name="T54" fmla="*/ 139 w 143"/>
                <a:gd name="T55" fmla="*/ 62 h 117"/>
                <a:gd name="T56" fmla="*/ 142 w 143"/>
                <a:gd name="T57" fmla="*/ 60 h 117"/>
                <a:gd name="T58" fmla="*/ 141 w 143"/>
                <a:gd name="T59" fmla="*/ 55 h 117"/>
                <a:gd name="T60" fmla="*/ 37 w 143"/>
                <a:gd name="T61" fmla="*/ 13 h 117"/>
                <a:gd name="T62" fmla="*/ 43 w 143"/>
                <a:gd name="T63" fmla="*/ 13 h 117"/>
                <a:gd name="T64" fmla="*/ 43 w 143"/>
                <a:gd name="T65" fmla="*/ 22 h 117"/>
                <a:gd name="T66" fmla="*/ 37 w 143"/>
                <a:gd name="T67" fmla="*/ 27 h 117"/>
                <a:gd name="T68" fmla="*/ 37 w 143"/>
                <a:gd name="T69" fmla="*/ 13 h 117"/>
                <a:gd name="T70" fmla="*/ 119 w 143"/>
                <a:gd name="T71" fmla="*/ 47 h 117"/>
                <a:gd name="T72" fmla="*/ 119 w 143"/>
                <a:gd name="T73" fmla="*/ 109 h 117"/>
                <a:gd name="T74" fmla="*/ 87 w 143"/>
                <a:gd name="T75" fmla="*/ 109 h 117"/>
                <a:gd name="T76" fmla="*/ 87 w 143"/>
                <a:gd name="T77" fmla="*/ 81 h 117"/>
                <a:gd name="T78" fmla="*/ 84 w 143"/>
                <a:gd name="T79" fmla="*/ 78 h 117"/>
                <a:gd name="T80" fmla="*/ 59 w 143"/>
                <a:gd name="T81" fmla="*/ 78 h 117"/>
                <a:gd name="T82" fmla="*/ 56 w 143"/>
                <a:gd name="T83" fmla="*/ 81 h 117"/>
                <a:gd name="T84" fmla="*/ 56 w 143"/>
                <a:gd name="T85" fmla="*/ 109 h 117"/>
                <a:gd name="T86" fmla="*/ 24 w 143"/>
                <a:gd name="T87" fmla="*/ 109 h 117"/>
                <a:gd name="T88" fmla="*/ 24 w 143"/>
                <a:gd name="T89" fmla="*/ 47 h 117"/>
                <a:gd name="T90" fmla="*/ 38 w 143"/>
                <a:gd name="T91" fmla="*/ 36 h 117"/>
                <a:gd name="T92" fmla="*/ 72 w 143"/>
                <a:gd name="T93" fmla="*/ 8 h 117"/>
                <a:gd name="T94" fmla="*/ 119 w 143"/>
                <a:gd name="T95" fmla="*/ 47 h 117"/>
                <a:gd name="T96" fmla="*/ 119 w 143"/>
                <a:gd name="T97" fmla="*/ 47 h 117"/>
                <a:gd name="T98" fmla="*/ 119 w 143"/>
                <a:gd name="T99" fmla="*/ 47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3" h="117">
                  <a:moveTo>
                    <a:pt x="141" y="55"/>
                  </a:moveTo>
                  <a:cubicBezTo>
                    <a:pt x="77" y="4"/>
                    <a:pt x="77" y="4"/>
                    <a:pt x="77" y="4"/>
                  </a:cubicBezTo>
                  <a:cubicBezTo>
                    <a:pt x="74" y="1"/>
                    <a:pt x="74" y="1"/>
                    <a:pt x="74" y="1"/>
                  </a:cubicBezTo>
                  <a:cubicBezTo>
                    <a:pt x="72" y="0"/>
                    <a:pt x="71" y="0"/>
                    <a:pt x="69" y="1"/>
                  </a:cubicBezTo>
                  <a:cubicBezTo>
                    <a:pt x="51" y="16"/>
                    <a:pt x="51" y="16"/>
                    <a:pt x="51" y="16"/>
                  </a:cubicBezTo>
                  <a:cubicBezTo>
                    <a:pt x="51" y="10"/>
                    <a:pt x="51" y="10"/>
                    <a:pt x="51" y="10"/>
                  </a:cubicBezTo>
                  <a:cubicBezTo>
                    <a:pt x="51" y="8"/>
                    <a:pt x="49" y="6"/>
                    <a:pt x="47" y="6"/>
                  </a:cubicBezTo>
                  <a:cubicBezTo>
                    <a:pt x="33" y="6"/>
                    <a:pt x="33" y="6"/>
                    <a:pt x="33" y="6"/>
                  </a:cubicBezTo>
                  <a:cubicBezTo>
                    <a:pt x="31" y="6"/>
                    <a:pt x="30" y="8"/>
                    <a:pt x="30" y="10"/>
                  </a:cubicBezTo>
                  <a:cubicBezTo>
                    <a:pt x="30" y="33"/>
                    <a:pt x="30" y="33"/>
                    <a:pt x="30" y="33"/>
                  </a:cubicBezTo>
                  <a:cubicBezTo>
                    <a:pt x="2" y="56"/>
                    <a:pt x="2" y="56"/>
                    <a:pt x="2" y="56"/>
                  </a:cubicBezTo>
                  <a:cubicBezTo>
                    <a:pt x="0" y="58"/>
                    <a:pt x="0" y="60"/>
                    <a:pt x="1" y="61"/>
                  </a:cubicBezTo>
                  <a:cubicBezTo>
                    <a:pt x="2" y="62"/>
                    <a:pt x="3" y="63"/>
                    <a:pt x="4" y="63"/>
                  </a:cubicBezTo>
                  <a:cubicBezTo>
                    <a:pt x="5" y="63"/>
                    <a:pt x="5" y="63"/>
                    <a:pt x="6" y="62"/>
                  </a:cubicBezTo>
                  <a:cubicBezTo>
                    <a:pt x="17" y="53"/>
                    <a:pt x="17" y="53"/>
                    <a:pt x="17" y="53"/>
                  </a:cubicBezTo>
                  <a:cubicBezTo>
                    <a:pt x="17" y="113"/>
                    <a:pt x="17" y="113"/>
                    <a:pt x="17" y="113"/>
                  </a:cubicBezTo>
                  <a:cubicBezTo>
                    <a:pt x="17" y="115"/>
                    <a:pt x="19" y="117"/>
                    <a:pt x="21" y="117"/>
                  </a:cubicBezTo>
                  <a:cubicBezTo>
                    <a:pt x="59" y="117"/>
                    <a:pt x="59" y="117"/>
                    <a:pt x="59" y="117"/>
                  </a:cubicBezTo>
                  <a:cubicBezTo>
                    <a:pt x="61" y="117"/>
                    <a:pt x="63" y="115"/>
                    <a:pt x="63" y="113"/>
                  </a:cubicBezTo>
                  <a:cubicBezTo>
                    <a:pt x="63" y="85"/>
                    <a:pt x="63" y="85"/>
                    <a:pt x="63" y="85"/>
                  </a:cubicBezTo>
                  <a:cubicBezTo>
                    <a:pt x="80" y="85"/>
                    <a:pt x="80" y="85"/>
                    <a:pt x="80" y="85"/>
                  </a:cubicBezTo>
                  <a:cubicBezTo>
                    <a:pt x="80" y="113"/>
                    <a:pt x="80" y="113"/>
                    <a:pt x="80" y="113"/>
                  </a:cubicBezTo>
                  <a:cubicBezTo>
                    <a:pt x="80" y="115"/>
                    <a:pt x="82" y="117"/>
                    <a:pt x="84" y="117"/>
                  </a:cubicBezTo>
                  <a:cubicBezTo>
                    <a:pt x="122" y="117"/>
                    <a:pt x="122" y="117"/>
                    <a:pt x="122" y="117"/>
                  </a:cubicBezTo>
                  <a:cubicBezTo>
                    <a:pt x="124" y="117"/>
                    <a:pt x="126" y="115"/>
                    <a:pt x="126" y="113"/>
                  </a:cubicBezTo>
                  <a:cubicBezTo>
                    <a:pt x="126" y="52"/>
                    <a:pt x="126" y="52"/>
                    <a:pt x="126" y="52"/>
                  </a:cubicBezTo>
                  <a:cubicBezTo>
                    <a:pt x="137" y="61"/>
                    <a:pt x="137" y="61"/>
                    <a:pt x="137" y="61"/>
                  </a:cubicBezTo>
                  <a:cubicBezTo>
                    <a:pt x="137" y="62"/>
                    <a:pt x="138" y="62"/>
                    <a:pt x="139" y="62"/>
                  </a:cubicBezTo>
                  <a:cubicBezTo>
                    <a:pt x="140" y="62"/>
                    <a:pt x="141" y="61"/>
                    <a:pt x="142" y="60"/>
                  </a:cubicBezTo>
                  <a:cubicBezTo>
                    <a:pt x="143" y="59"/>
                    <a:pt x="143" y="57"/>
                    <a:pt x="141" y="55"/>
                  </a:cubicBezTo>
                  <a:close/>
                  <a:moveTo>
                    <a:pt x="37" y="13"/>
                  </a:moveTo>
                  <a:cubicBezTo>
                    <a:pt x="43" y="13"/>
                    <a:pt x="43" y="13"/>
                    <a:pt x="43" y="13"/>
                  </a:cubicBezTo>
                  <a:cubicBezTo>
                    <a:pt x="43" y="22"/>
                    <a:pt x="43" y="22"/>
                    <a:pt x="43" y="22"/>
                  </a:cubicBezTo>
                  <a:cubicBezTo>
                    <a:pt x="37" y="27"/>
                    <a:pt x="37" y="27"/>
                    <a:pt x="37" y="27"/>
                  </a:cubicBezTo>
                  <a:lnTo>
                    <a:pt x="37" y="13"/>
                  </a:lnTo>
                  <a:close/>
                  <a:moveTo>
                    <a:pt x="119" y="47"/>
                  </a:moveTo>
                  <a:cubicBezTo>
                    <a:pt x="119" y="109"/>
                    <a:pt x="119" y="109"/>
                    <a:pt x="119" y="109"/>
                  </a:cubicBezTo>
                  <a:cubicBezTo>
                    <a:pt x="87" y="109"/>
                    <a:pt x="87" y="109"/>
                    <a:pt x="87" y="109"/>
                  </a:cubicBezTo>
                  <a:cubicBezTo>
                    <a:pt x="87" y="81"/>
                    <a:pt x="87" y="81"/>
                    <a:pt x="87" y="81"/>
                  </a:cubicBezTo>
                  <a:cubicBezTo>
                    <a:pt x="87" y="79"/>
                    <a:pt x="86" y="78"/>
                    <a:pt x="84" y="78"/>
                  </a:cubicBezTo>
                  <a:cubicBezTo>
                    <a:pt x="59" y="78"/>
                    <a:pt x="59" y="78"/>
                    <a:pt x="59" y="78"/>
                  </a:cubicBezTo>
                  <a:cubicBezTo>
                    <a:pt x="57" y="78"/>
                    <a:pt x="56" y="79"/>
                    <a:pt x="56" y="81"/>
                  </a:cubicBezTo>
                  <a:cubicBezTo>
                    <a:pt x="56" y="109"/>
                    <a:pt x="56" y="109"/>
                    <a:pt x="56" y="109"/>
                  </a:cubicBezTo>
                  <a:cubicBezTo>
                    <a:pt x="24" y="109"/>
                    <a:pt x="24" y="109"/>
                    <a:pt x="24" y="109"/>
                  </a:cubicBezTo>
                  <a:cubicBezTo>
                    <a:pt x="24" y="47"/>
                    <a:pt x="24" y="47"/>
                    <a:pt x="24" y="47"/>
                  </a:cubicBezTo>
                  <a:cubicBezTo>
                    <a:pt x="38" y="36"/>
                    <a:pt x="38" y="36"/>
                    <a:pt x="38" y="36"/>
                  </a:cubicBezTo>
                  <a:cubicBezTo>
                    <a:pt x="38" y="36"/>
                    <a:pt x="71" y="9"/>
                    <a:pt x="72" y="8"/>
                  </a:cubicBezTo>
                  <a:lnTo>
                    <a:pt x="119" y="47"/>
                  </a:lnTo>
                  <a:close/>
                  <a:moveTo>
                    <a:pt x="119" y="47"/>
                  </a:moveTo>
                  <a:cubicBezTo>
                    <a:pt x="119" y="47"/>
                    <a:pt x="119" y="47"/>
                    <a:pt x="119" y="47"/>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latin typeface="Roboto Slab" pitchFamily="2" charset="0"/>
                <a:ea typeface="Roboto Slab" pitchFamily="2" charset="0"/>
              </a:endParaRPr>
            </a:p>
          </p:txBody>
        </p:sp>
        <p:sp>
          <p:nvSpPr>
            <p:cNvPr id="48" name="TextBox 47">
              <a:extLst>
                <a:ext uri="{FF2B5EF4-FFF2-40B4-BE49-F238E27FC236}">
                  <a16:creationId xmlns:a16="http://schemas.microsoft.com/office/drawing/2014/main" id="{62A172D8-0411-4C5A-A2DB-C6CC51320AA7}"/>
                </a:ext>
              </a:extLst>
            </p:cNvPr>
            <p:cNvSpPr txBox="1"/>
            <p:nvPr/>
          </p:nvSpPr>
          <p:spPr>
            <a:xfrm>
              <a:off x="1285103" y="3129233"/>
              <a:ext cx="1865722" cy="605294"/>
            </a:xfrm>
            <a:prstGeom prst="rect">
              <a:avLst/>
            </a:prstGeom>
            <a:noFill/>
          </p:spPr>
          <p:txBody>
            <a:bodyPr wrap="square" rtlCol="0">
              <a:spAutoFit/>
            </a:bodyPr>
            <a:lstStyle/>
            <a:p>
              <a:pPr algn="ctr">
                <a:lnSpc>
                  <a:spcPts val="2000"/>
                </a:lnSpc>
              </a:pPr>
              <a:r>
                <a:rPr lang="en-US" sz="2000" b="1" dirty="0">
                  <a:solidFill>
                    <a:schemeClr val="bg1"/>
                  </a:solidFill>
                  <a:latin typeface="Roboto Slab" pitchFamily="2" charset="0"/>
                  <a:ea typeface="Roboto Slab" pitchFamily="2" charset="0"/>
                  <a:cs typeface="Montserrat" charset="0"/>
                </a:rPr>
                <a:t>HEADING ONE</a:t>
              </a:r>
            </a:p>
          </p:txBody>
        </p:sp>
        <p:sp>
          <p:nvSpPr>
            <p:cNvPr id="49" name="Rectangle 48">
              <a:extLst>
                <a:ext uri="{FF2B5EF4-FFF2-40B4-BE49-F238E27FC236}">
                  <a16:creationId xmlns:a16="http://schemas.microsoft.com/office/drawing/2014/main" id="{255F8B15-179A-4AEA-AECE-C62994E20A17}"/>
                </a:ext>
              </a:extLst>
            </p:cNvPr>
            <p:cNvSpPr/>
            <p:nvPr/>
          </p:nvSpPr>
          <p:spPr>
            <a:xfrm>
              <a:off x="1228861" y="3679304"/>
              <a:ext cx="1978208" cy="461665"/>
            </a:xfrm>
            <a:prstGeom prst="rect">
              <a:avLst/>
            </a:prstGeom>
          </p:spPr>
          <p:txBody>
            <a:bodyPr wrap="square">
              <a:spAutoFit/>
            </a:bodyPr>
            <a:lstStyle/>
            <a:p>
              <a:pPr algn="ct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survived not</a:t>
              </a:r>
            </a:p>
          </p:txBody>
        </p:sp>
      </p:grpSp>
      <p:grpSp>
        <p:nvGrpSpPr>
          <p:cNvPr id="50" name="Group 49">
            <a:extLst>
              <a:ext uri="{FF2B5EF4-FFF2-40B4-BE49-F238E27FC236}">
                <a16:creationId xmlns:a16="http://schemas.microsoft.com/office/drawing/2014/main" id="{F8BCD703-21F4-43B5-869E-6419899C36FD}"/>
              </a:ext>
            </a:extLst>
          </p:cNvPr>
          <p:cNvGrpSpPr/>
          <p:nvPr/>
        </p:nvGrpSpPr>
        <p:grpSpPr>
          <a:xfrm>
            <a:off x="682694" y="4213807"/>
            <a:ext cx="2328657" cy="1816385"/>
            <a:chOff x="3638993" y="2303856"/>
            <a:chExt cx="2328657" cy="1816385"/>
          </a:xfrm>
        </p:grpSpPr>
        <p:sp>
          <p:nvSpPr>
            <p:cNvPr id="51" name="Freeform 11">
              <a:extLst>
                <a:ext uri="{FF2B5EF4-FFF2-40B4-BE49-F238E27FC236}">
                  <a16:creationId xmlns:a16="http://schemas.microsoft.com/office/drawing/2014/main" id="{B5ADD646-AA53-4C41-A131-327946CFE679}"/>
                </a:ext>
              </a:extLst>
            </p:cNvPr>
            <p:cNvSpPr>
              <a:spLocks/>
            </p:cNvSpPr>
            <p:nvPr/>
          </p:nvSpPr>
          <p:spPr bwMode="auto">
            <a:xfrm>
              <a:off x="4411951" y="2303856"/>
              <a:ext cx="782741" cy="642960"/>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bg1"/>
            </a:solidFill>
            <a:ln>
              <a:noFill/>
            </a:ln>
          </p:spPr>
          <p:txBody>
            <a:bodyPr wrap="square" lIns="0" tIns="0" rIns="0" bIns="0">
              <a:no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latin typeface="Roboto Slab" pitchFamily="2" charset="0"/>
                <a:ea typeface="Roboto Slab" pitchFamily="2" charset="0"/>
              </a:endParaRPr>
            </a:p>
          </p:txBody>
        </p:sp>
        <p:sp>
          <p:nvSpPr>
            <p:cNvPr id="52" name="TextBox 51">
              <a:extLst>
                <a:ext uri="{FF2B5EF4-FFF2-40B4-BE49-F238E27FC236}">
                  <a16:creationId xmlns:a16="http://schemas.microsoft.com/office/drawing/2014/main" id="{DC7B9204-E91B-4806-B30A-ECD684BA7025}"/>
                </a:ext>
              </a:extLst>
            </p:cNvPr>
            <p:cNvSpPr txBox="1"/>
            <p:nvPr/>
          </p:nvSpPr>
          <p:spPr>
            <a:xfrm>
              <a:off x="3870460" y="3108505"/>
              <a:ext cx="1865722" cy="605294"/>
            </a:xfrm>
            <a:prstGeom prst="rect">
              <a:avLst/>
            </a:prstGeom>
            <a:noFill/>
          </p:spPr>
          <p:txBody>
            <a:bodyPr wrap="square" rtlCol="0">
              <a:spAutoFit/>
            </a:bodyPr>
            <a:lstStyle/>
            <a:p>
              <a:pPr algn="ctr">
                <a:lnSpc>
                  <a:spcPts val="2000"/>
                </a:lnSpc>
              </a:pPr>
              <a:r>
                <a:rPr lang="en-US" sz="2000" b="1" dirty="0">
                  <a:solidFill>
                    <a:schemeClr val="bg1"/>
                  </a:solidFill>
                  <a:latin typeface="Roboto Slab" pitchFamily="2" charset="0"/>
                  <a:ea typeface="Roboto Slab" pitchFamily="2" charset="0"/>
                  <a:cs typeface="Montserrat" charset="0"/>
                </a:rPr>
                <a:t>HEADING ONE</a:t>
              </a:r>
            </a:p>
          </p:txBody>
        </p:sp>
        <p:sp>
          <p:nvSpPr>
            <p:cNvPr id="53" name="Rectangle 52">
              <a:extLst>
                <a:ext uri="{FF2B5EF4-FFF2-40B4-BE49-F238E27FC236}">
                  <a16:creationId xmlns:a16="http://schemas.microsoft.com/office/drawing/2014/main" id="{DB64561F-158E-4D7F-B7A6-422AEA77E504}"/>
                </a:ext>
              </a:extLst>
            </p:cNvPr>
            <p:cNvSpPr/>
            <p:nvPr/>
          </p:nvSpPr>
          <p:spPr>
            <a:xfrm>
              <a:off x="3638993" y="3658576"/>
              <a:ext cx="2328657" cy="461665"/>
            </a:xfrm>
            <a:prstGeom prst="rect">
              <a:avLst/>
            </a:prstGeom>
          </p:spPr>
          <p:txBody>
            <a:bodyPr wrap="square">
              <a:spAutoFit/>
            </a:bodyPr>
            <a:lstStyle/>
            <a:p>
              <a:pPr algn="ct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survived not</a:t>
              </a:r>
            </a:p>
          </p:txBody>
        </p:sp>
      </p:grpSp>
      <p:sp>
        <p:nvSpPr>
          <p:cNvPr id="5" name="Picture Placeholder 4">
            <a:extLst>
              <a:ext uri="{FF2B5EF4-FFF2-40B4-BE49-F238E27FC236}">
                <a16:creationId xmlns:a16="http://schemas.microsoft.com/office/drawing/2014/main" id="{C1FF020F-49DB-4271-9193-8452C629DD77}"/>
              </a:ext>
            </a:extLst>
          </p:cNvPr>
          <p:cNvSpPr>
            <a:spLocks noGrp="1"/>
          </p:cNvSpPr>
          <p:nvPr>
            <p:ph type="pic" sz="quarter" idx="248"/>
          </p:nvPr>
        </p:nvSpPr>
        <p:spPr/>
      </p:sp>
      <p:sp>
        <p:nvSpPr>
          <p:cNvPr id="7" name="Picture Placeholder 6">
            <a:extLst>
              <a:ext uri="{FF2B5EF4-FFF2-40B4-BE49-F238E27FC236}">
                <a16:creationId xmlns:a16="http://schemas.microsoft.com/office/drawing/2014/main" id="{CCB35827-02C1-44F4-B74A-A1232D09E99F}"/>
              </a:ext>
            </a:extLst>
          </p:cNvPr>
          <p:cNvSpPr>
            <a:spLocks noGrp="1"/>
          </p:cNvSpPr>
          <p:nvPr>
            <p:ph type="pic" sz="quarter" idx="249"/>
          </p:nvPr>
        </p:nvSpPr>
        <p:spPr/>
      </p:sp>
      <p:sp>
        <p:nvSpPr>
          <p:cNvPr id="9" name="Picture Placeholder 8">
            <a:extLst>
              <a:ext uri="{FF2B5EF4-FFF2-40B4-BE49-F238E27FC236}">
                <a16:creationId xmlns:a16="http://schemas.microsoft.com/office/drawing/2014/main" id="{D4298942-ED1D-4C10-80F5-B87B8018716F}"/>
              </a:ext>
            </a:extLst>
          </p:cNvPr>
          <p:cNvSpPr>
            <a:spLocks noGrp="1"/>
          </p:cNvSpPr>
          <p:nvPr>
            <p:ph type="pic" sz="quarter" idx="250"/>
          </p:nvPr>
        </p:nvSpPr>
        <p:spPr/>
      </p:sp>
      <p:sp>
        <p:nvSpPr>
          <p:cNvPr id="11" name="Picture Placeholder 10">
            <a:extLst>
              <a:ext uri="{FF2B5EF4-FFF2-40B4-BE49-F238E27FC236}">
                <a16:creationId xmlns:a16="http://schemas.microsoft.com/office/drawing/2014/main" id="{455822F6-F0D1-4CC9-A4A9-6A99505F62B0}"/>
              </a:ext>
            </a:extLst>
          </p:cNvPr>
          <p:cNvSpPr>
            <a:spLocks noGrp="1"/>
          </p:cNvSpPr>
          <p:nvPr>
            <p:ph type="pic" sz="quarter" idx="251"/>
          </p:nvPr>
        </p:nvSpPr>
        <p:spPr/>
      </p:sp>
    </p:spTree>
    <p:extLst>
      <p:ext uri="{BB962C8B-B14F-4D97-AF65-F5344CB8AC3E}">
        <p14:creationId xmlns:p14="http://schemas.microsoft.com/office/powerpoint/2010/main" val="404858596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1F885EE6-EC7F-4D1D-BD1E-64AFB41E0190}"/>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About us</a:t>
            </a:r>
          </a:p>
        </p:txBody>
      </p:sp>
      <p:sp>
        <p:nvSpPr>
          <p:cNvPr id="5" name="Subtitle 4">
            <a:extLst>
              <a:ext uri="{FF2B5EF4-FFF2-40B4-BE49-F238E27FC236}">
                <a16:creationId xmlns:a16="http://schemas.microsoft.com/office/drawing/2014/main" id="{6ACEB592-461D-4AB4-9062-35FF37EC36F0}"/>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grpSp>
        <p:nvGrpSpPr>
          <p:cNvPr id="51" name="Group 50">
            <a:extLst>
              <a:ext uri="{FF2B5EF4-FFF2-40B4-BE49-F238E27FC236}">
                <a16:creationId xmlns:a16="http://schemas.microsoft.com/office/drawing/2014/main" id="{EC13BB5C-462D-4D27-B963-B3F7BB3C6C49}"/>
              </a:ext>
            </a:extLst>
          </p:cNvPr>
          <p:cNvGrpSpPr/>
          <p:nvPr/>
        </p:nvGrpSpPr>
        <p:grpSpPr>
          <a:xfrm>
            <a:off x="1141248" y="4334480"/>
            <a:ext cx="1978208" cy="2042507"/>
            <a:chOff x="1228861" y="2283128"/>
            <a:chExt cx="1978208" cy="2042507"/>
          </a:xfrm>
        </p:grpSpPr>
        <p:sp>
          <p:nvSpPr>
            <p:cNvPr id="24" name="Freeform 5">
              <a:extLst>
                <a:ext uri="{FF2B5EF4-FFF2-40B4-BE49-F238E27FC236}">
                  <a16:creationId xmlns:a16="http://schemas.microsoft.com/office/drawing/2014/main" id="{227A4204-E79F-49B3-BA03-A1ABD740172B}"/>
                </a:ext>
              </a:extLst>
            </p:cNvPr>
            <p:cNvSpPr>
              <a:spLocks noEditPoints="1"/>
            </p:cNvSpPr>
            <p:nvPr/>
          </p:nvSpPr>
          <p:spPr bwMode="auto">
            <a:xfrm>
              <a:off x="1781640" y="2283128"/>
              <a:ext cx="872649" cy="725872"/>
            </a:xfrm>
            <a:custGeom>
              <a:avLst/>
              <a:gdLst>
                <a:gd name="T0" fmla="*/ 141 w 143"/>
                <a:gd name="T1" fmla="*/ 55 h 117"/>
                <a:gd name="T2" fmla="*/ 77 w 143"/>
                <a:gd name="T3" fmla="*/ 4 h 117"/>
                <a:gd name="T4" fmla="*/ 74 w 143"/>
                <a:gd name="T5" fmla="*/ 1 h 117"/>
                <a:gd name="T6" fmla="*/ 69 w 143"/>
                <a:gd name="T7" fmla="*/ 1 h 117"/>
                <a:gd name="T8" fmla="*/ 51 w 143"/>
                <a:gd name="T9" fmla="*/ 16 h 117"/>
                <a:gd name="T10" fmla="*/ 51 w 143"/>
                <a:gd name="T11" fmla="*/ 10 h 117"/>
                <a:gd name="T12" fmla="*/ 47 w 143"/>
                <a:gd name="T13" fmla="*/ 6 h 117"/>
                <a:gd name="T14" fmla="*/ 33 w 143"/>
                <a:gd name="T15" fmla="*/ 6 h 117"/>
                <a:gd name="T16" fmla="*/ 30 w 143"/>
                <a:gd name="T17" fmla="*/ 10 h 117"/>
                <a:gd name="T18" fmla="*/ 30 w 143"/>
                <a:gd name="T19" fmla="*/ 33 h 117"/>
                <a:gd name="T20" fmla="*/ 2 w 143"/>
                <a:gd name="T21" fmla="*/ 56 h 117"/>
                <a:gd name="T22" fmla="*/ 1 w 143"/>
                <a:gd name="T23" fmla="*/ 61 h 117"/>
                <a:gd name="T24" fmla="*/ 4 w 143"/>
                <a:gd name="T25" fmla="*/ 63 h 117"/>
                <a:gd name="T26" fmla="*/ 6 w 143"/>
                <a:gd name="T27" fmla="*/ 62 h 117"/>
                <a:gd name="T28" fmla="*/ 17 w 143"/>
                <a:gd name="T29" fmla="*/ 53 h 117"/>
                <a:gd name="T30" fmla="*/ 17 w 143"/>
                <a:gd name="T31" fmla="*/ 113 h 117"/>
                <a:gd name="T32" fmla="*/ 21 w 143"/>
                <a:gd name="T33" fmla="*/ 117 h 117"/>
                <a:gd name="T34" fmla="*/ 59 w 143"/>
                <a:gd name="T35" fmla="*/ 117 h 117"/>
                <a:gd name="T36" fmla="*/ 63 w 143"/>
                <a:gd name="T37" fmla="*/ 113 h 117"/>
                <a:gd name="T38" fmla="*/ 63 w 143"/>
                <a:gd name="T39" fmla="*/ 85 h 117"/>
                <a:gd name="T40" fmla="*/ 80 w 143"/>
                <a:gd name="T41" fmla="*/ 85 h 117"/>
                <a:gd name="T42" fmla="*/ 80 w 143"/>
                <a:gd name="T43" fmla="*/ 113 h 117"/>
                <a:gd name="T44" fmla="*/ 84 w 143"/>
                <a:gd name="T45" fmla="*/ 117 h 117"/>
                <a:gd name="T46" fmla="*/ 122 w 143"/>
                <a:gd name="T47" fmla="*/ 117 h 117"/>
                <a:gd name="T48" fmla="*/ 126 w 143"/>
                <a:gd name="T49" fmla="*/ 113 h 117"/>
                <a:gd name="T50" fmla="*/ 126 w 143"/>
                <a:gd name="T51" fmla="*/ 52 h 117"/>
                <a:gd name="T52" fmla="*/ 137 w 143"/>
                <a:gd name="T53" fmla="*/ 61 h 117"/>
                <a:gd name="T54" fmla="*/ 139 w 143"/>
                <a:gd name="T55" fmla="*/ 62 h 117"/>
                <a:gd name="T56" fmla="*/ 142 w 143"/>
                <a:gd name="T57" fmla="*/ 60 h 117"/>
                <a:gd name="T58" fmla="*/ 141 w 143"/>
                <a:gd name="T59" fmla="*/ 55 h 117"/>
                <a:gd name="T60" fmla="*/ 37 w 143"/>
                <a:gd name="T61" fmla="*/ 13 h 117"/>
                <a:gd name="T62" fmla="*/ 43 w 143"/>
                <a:gd name="T63" fmla="*/ 13 h 117"/>
                <a:gd name="T64" fmla="*/ 43 w 143"/>
                <a:gd name="T65" fmla="*/ 22 h 117"/>
                <a:gd name="T66" fmla="*/ 37 w 143"/>
                <a:gd name="T67" fmla="*/ 27 h 117"/>
                <a:gd name="T68" fmla="*/ 37 w 143"/>
                <a:gd name="T69" fmla="*/ 13 h 117"/>
                <a:gd name="T70" fmla="*/ 119 w 143"/>
                <a:gd name="T71" fmla="*/ 47 h 117"/>
                <a:gd name="T72" fmla="*/ 119 w 143"/>
                <a:gd name="T73" fmla="*/ 109 h 117"/>
                <a:gd name="T74" fmla="*/ 87 w 143"/>
                <a:gd name="T75" fmla="*/ 109 h 117"/>
                <a:gd name="T76" fmla="*/ 87 w 143"/>
                <a:gd name="T77" fmla="*/ 81 h 117"/>
                <a:gd name="T78" fmla="*/ 84 w 143"/>
                <a:gd name="T79" fmla="*/ 78 h 117"/>
                <a:gd name="T80" fmla="*/ 59 w 143"/>
                <a:gd name="T81" fmla="*/ 78 h 117"/>
                <a:gd name="T82" fmla="*/ 56 w 143"/>
                <a:gd name="T83" fmla="*/ 81 h 117"/>
                <a:gd name="T84" fmla="*/ 56 w 143"/>
                <a:gd name="T85" fmla="*/ 109 h 117"/>
                <a:gd name="T86" fmla="*/ 24 w 143"/>
                <a:gd name="T87" fmla="*/ 109 h 117"/>
                <a:gd name="T88" fmla="*/ 24 w 143"/>
                <a:gd name="T89" fmla="*/ 47 h 117"/>
                <a:gd name="T90" fmla="*/ 38 w 143"/>
                <a:gd name="T91" fmla="*/ 36 h 117"/>
                <a:gd name="T92" fmla="*/ 72 w 143"/>
                <a:gd name="T93" fmla="*/ 8 h 117"/>
                <a:gd name="T94" fmla="*/ 119 w 143"/>
                <a:gd name="T95" fmla="*/ 47 h 117"/>
                <a:gd name="T96" fmla="*/ 119 w 143"/>
                <a:gd name="T97" fmla="*/ 47 h 117"/>
                <a:gd name="T98" fmla="*/ 119 w 143"/>
                <a:gd name="T99" fmla="*/ 47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3" h="117">
                  <a:moveTo>
                    <a:pt x="141" y="55"/>
                  </a:moveTo>
                  <a:cubicBezTo>
                    <a:pt x="77" y="4"/>
                    <a:pt x="77" y="4"/>
                    <a:pt x="77" y="4"/>
                  </a:cubicBezTo>
                  <a:cubicBezTo>
                    <a:pt x="74" y="1"/>
                    <a:pt x="74" y="1"/>
                    <a:pt x="74" y="1"/>
                  </a:cubicBezTo>
                  <a:cubicBezTo>
                    <a:pt x="72" y="0"/>
                    <a:pt x="71" y="0"/>
                    <a:pt x="69" y="1"/>
                  </a:cubicBezTo>
                  <a:cubicBezTo>
                    <a:pt x="51" y="16"/>
                    <a:pt x="51" y="16"/>
                    <a:pt x="51" y="16"/>
                  </a:cubicBezTo>
                  <a:cubicBezTo>
                    <a:pt x="51" y="10"/>
                    <a:pt x="51" y="10"/>
                    <a:pt x="51" y="10"/>
                  </a:cubicBezTo>
                  <a:cubicBezTo>
                    <a:pt x="51" y="8"/>
                    <a:pt x="49" y="6"/>
                    <a:pt x="47" y="6"/>
                  </a:cubicBezTo>
                  <a:cubicBezTo>
                    <a:pt x="33" y="6"/>
                    <a:pt x="33" y="6"/>
                    <a:pt x="33" y="6"/>
                  </a:cubicBezTo>
                  <a:cubicBezTo>
                    <a:pt x="31" y="6"/>
                    <a:pt x="30" y="8"/>
                    <a:pt x="30" y="10"/>
                  </a:cubicBezTo>
                  <a:cubicBezTo>
                    <a:pt x="30" y="33"/>
                    <a:pt x="30" y="33"/>
                    <a:pt x="30" y="33"/>
                  </a:cubicBezTo>
                  <a:cubicBezTo>
                    <a:pt x="2" y="56"/>
                    <a:pt x="2" y="56"/>
                    <a:pt x="2" y="56"/>
                  </a:cubicBezTo>
                  <a:cubicBezTo>
                    <a:pt x="0" y="58"/>
                    <a:pt x="0" y="60"/>
                    <a:pt x="1" y="61"/>
                  </a:cubicBezTo>
                  <a:cubicBezTo>
                    <a:pt x="2" y="62"/>
                    <a:pt x="3" y="63"/>
                    <a:pt x="4" y="63"/>
                  </a:cubicBezTo>
                  <a:cubicBezTo>
                    <a:pt x="5" y="63"/>
                    <a:pt x="5" y="63"/>
                    <a:pt x="6" y="62"/>
                  </a:cubicBezTo>
                  <a:cubicBezTo>
                    <a:pt x="17" y="53"/>
                    <a:pt x="17" y="53"/>
                    <a:pt x="17" y="53"/>
                  </a:cubicBezTo>
                  <a:cubicBezTo>
                    <a:pt x="17" y="113"/>
                    <a:pt x="17" y="113"/>
                    <a:pt x="17" y="113"/>
                  </a:cubicBezTo>
                  <a:cubicBezTo>
                    <a:pt x="17" y="115"/>
                    <a:pt x="19" y="117"/>
                    <a:pt x="21" y="117"/>
                  </a:cubicBezTo>
                  <a:cubicBezTo>
                    <a:pt x="59" y="117"/>
                    <a:pt x="59" y="117"/>
                    <a:pt x="59" y="117"/>
                  </a:cubicBezTo>
                  <a:cubicBezTo>
                    <a:pt x="61" y="117"/>
                    <a:pt x="63" y="115"/>
                    <a:pt x="63" y="113"/>
                  </a:cubicBezTo>
                  <a:cubicBezTo>
                    <a:pt x="63" y="85"/>
                    <a:pt x="63" y="85"/>
                    <a:pt x="63" y="85"/>
                  </a:cubicBezTo>
                  <a:cubicBezTo>
                    <a:pt x="80" y="85"/>
                    <a:pt x="80" y="85"/>
                    <a:pt x="80" y="85"/>
                  </a:cubicBezTo>
                  <a:cubicBezTo>
                    <a:pt x="80" y="113"/>
                    <a:pt x="80" y="113"/>
                    <a:pt x="80" y="113"/>
                  </a:cubicBezTo>
                  <a:cubicBezTo>
                    <a:pt x="80" y="115"/>
                    <a:pt x="82" y="117"/>
                    <a:pt x="84" y="117"/>
                  </a:cubicBezTo>
                  <a:cubicBezTo>
                    <a:pt x="122" y="117"/>
                    <a:pt x="122" y="117"/>
                    <a:pt x="122" y="117"/>
                  </a:cubicBezTo>
                  <a:cubicBezTo>
                    <a:pt x="124" y="117"/>
                    <a:pt x="126" y="115"/>
                    <a:pt x="126" y="113"/>
                  </a:cubicBezTo>
                  <a:cubicBezTo>
                    <a:pt x="126" y="52"/>
                    <a:pt x="126" y="52"/>
                    <a:pt x="126" y="52"/>
                  </a:cubicBezTo>
                  <a:cubicBezTo>
                    <a:pt x="137" y="61"/>
                    <a:pt x="137" y="61"/>
                    <a:pt x="137" y="61"/>
                  </a:cubicBezTo>
                  <a:cubicBezTo>
                    <a:pt x="137" y="62"/>
                    <a:pt x="138" y="62"/>
                    <a:pt x="139" y="62"/>
                  </a:cubicBezTo>
                  <a:cubicBezTo>
                    <a:pt x="140" y="62"/>
                    <a:pt x="141" y="61"/>
                    <a:pt x="142" y="60"/>
                  </a:cubicBezTo>
                  <a:cubicBezTo>
                    <a:pt x="143" y="59"/>
                    <a:pt x="143" y="57"/>
                    <a:pt x="141" y="55"/>
                  </a:cubicBezTo>
                  <a:close/>
                  <a:moveTo>
                    <a:pt x="37" y="13"/>
                  </a:moveTo>
                  <a:cubicBezTo>
                    <a:pt x="43" y="13"/>
                    <a:pt x="43" y="13"/>
                    <a:pt x="43" y="13"/>
                  </a:cubicBezTo>
                  <a:cubicBezTo>
                    <a:pt x="43" y="22"/>
                    <a:pt x="43" y="22"/>
                    <a:pt x="43" y="22"/>
                  </a:cubicBezTo>
                  <a:cubicBezTo>
                    <a:pt x="37" y="27"/>
                    <a:pt x="37" y="27"/>
                    <a:pt x="37" y="27"/>
                  </a:cubicBezTo>
                  <a:lnTo>
                    <a:pt x="37" y="13"/>
                  </a:lnTo>
                  <a:close/>
                  <a:moveTo>
                    <a:pt x="119" y="47"/>
                  </a:moveTo>
                  <a:cubicBezTo>
                    <a:pt x="119" y="109"/>
                    <a:pt x="119" y="109"/>
                    <a:pt x="119" y="109"/>
                  </a:cubicBezTo>
                  <a:cubicBezTo>
                    <a:pt x="87" y="109"/>
                    <a:pt x="87" y="109"/>
                    <a:pt x="87" y="109"/>
                  </a:cubicBezTo>
                  <a:cubicBezTo>
                    <a:pt x="87" y="81"/>
                    <a:pt x="87" y="81"/>
                    <a:pt x="87" y="81"/>
                  </a:cubicBezTo>
                  <a:cubicBezTo>
                    <a:pt x="87" y="79"/>
                    <a:pt x="86" y="78"/>
                    <a:pt x="84" y="78"/>
                  </a:cubicBezTo>
                  <a:cubicBezTo>
                    <a:pt x="59" y="78"/>
                    <a:pt x="59" y="78"/>
                    <a:pt x="59" y="78"/>
                  </a:cubicBezTo>
                  <a:cubicBezTo>
                    <a:pt x="57" y="78"/>
                    <a:pt x="56" y="79"/>
                    <a:pt x="56" y="81"/>
                  </a:cubicBezTo>
                  <a:cubicBezTo>
                    <a:pt x="56" y="109"/>
                    <a:pt x="56" y="109"/>
                    <a:pt x="56" y="109"/>
                  </a:cubicBezTo>
                  <a:cubicBezTo>
                    <a:pt x="24" y="109"/>
                    <a:pt x="24" y="109"/>
                    <a:pt x="24" y="109"/>
                  </a:cubicBezTo>
                  <a:cubicBezTo>
                    <a:pt x="24" y="47"/>
                    <a:pt x="24" y="47"/>
                    <a:pt x="24" y="47"/>
                  </a:cubicBezTo>
                  <a:cubicBezTo>
                    <a:pt x="38" y="36"/>
                    <a:pt x="38" y="36"/>
                    <a:pt x="38" y="36"/>
                  </a:cubicBezTo>
                  <a:cubicBezTo>
                    <a:pt x="38" y="36"/>
                    <a:pt x="71" y="9"/>
                    <a:pt x="72" y="8"/>
                  </a:cubicBezTo>
                  <a:lnTo>
                    <a:pt x="119" y="47"/>
                  </a:lnTo>
                  <a:close/>
                  <a:moveTo>
                    <a:pt x="119" y="47"/>
                  </a:moveTo>
                  <a:cubicBezTo>
                    <a:pt x="119" y="47"/>
                    <a:pt x="119" y="47"/>
                    <a:pt x="119" y="47"/>
                  </a:cubicBezTo>
                </a:path>
              </a:pathLst>
            </a:custGeom>
            <a:solidFill>
              <a:schemeClr val="accent3"/>
            </a:solidFill>
            <a:ln>
              <a:noFill/>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latin typeface="Roboto Slab" pitchFamily="2" charset="0"/>
                <a:ea typeface="Roboto Slab" pitchFamily="2" charset="0"/>
              </a:endParaRPr>
            </a:p>
          </p:txBody>
        </p:sp>
        <p:sp>
          <p:nvSpPr>
            <p:cNvPr id="29" name="TextBox 28">
              <a:extLst>
                <a:ext uri="{FF2B5EF4-FFF2-40B4-BE49-F238E27FC236}">
                  <a16:creationId xmlns:a16="http://schemas.microsoft.com/office/drawing/2014/main" id="{B7B6A574-7C9F-45C9-A4AE-B1509A40E71E}"/>
                </a:ext>
              </a:extLst>
            </p:cNvPr>
            <p:cNvSpPr txBox="1"/>
            <p:nvPr/>
          </p:nvSpPr>
          <p:spPr>
            <a:xfrm>
              <a:off x="1285103" y="3129233"/>
              <a:ext cx="1865722" cy="605294"/>
            </a:xfrm>
            <a:prstGeom prst="rect">
              <a:avLst/>
            </a:prstGeom>
            <a:noFill/>
          </p:spPr>
          <p:txBody>
            <a:bodyPr wrap="square" rtlCol="0">
              <a:spAutoFit/>
            </a:bodyPr>
            <a:lstStyle/>
            <a:p>
              <a:pPr algn="ctr">
                <a:lnSpc>
                  <a:spcPts val="2000"/>
                </a:lnSpc>
              </a:pPr>
              <a:r>
                <a:rPr lang="en-US" sz="2000" b="1" dirty="0">
                  <a:solidFill>
                    <a:schemeClr val="accent3"/>
                  </a:solidFill>
                  <a:latin typeface="Roboto Slab" pitchFamily="2" charset="0"/>
                  <a:ea typeface="Roboto Slab" pitchFamily="2" charset="0"/>
                  <a:cs typeface="Montserrat" charset="0"/>
                </a:rPr>
                <a:t>HEADING ONE</a:t>
              </a:r>
            </a:p>
          </p:txBody>
        </p:sp>
        <p:sp>
          <p:nvSpPr>
            <p:cNvPr id="30" name="Rectangle 29">
              <a:extLst>
                <a:ext uri="{FF2B5EF4-FFF2-40B4-BE49-F238E27FC236}">
                  <a16:creationId xmlns:a16="http://schemas.microsoft.com/office/drawing/2014/main" id="{D04EBB68-CB2B-4822-B7E8-05702F9D9584}"/>
                </a:ext>
              </a:extLst>
            </p:cNvPr>
            <p:cNvSpPr/>
            <p:nvPr/>
          </p:nvSpPr>
          <p:spPr>
            <a:xfrm>
              <a:off x="1228861" y="3679304"/>
              <a:ext cx="1978208" cy="646331"/>
            </a:xfrm>
            <a:prstGeom prst="rect">
              <a:avLst/>
            </a:prstGeom>
          </p:spPr>
          <p:txBody>
            <a:bodyPr wrap="square">
              <a:spAutoFit/>
            </a:bodyPr>
            <a:lstStyle/>
            <a:p>
              <a:pPr algn="ct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ever since the survived not</a:t>
              </a:r>
            </a:p>
          </p:txBody>
        </p:sp>
      </p:grpSp>
      <p:grpSp>
        <p:nvGrpSpPr>
          <p:cNvPr id="52" name="Group 51">
            <a:extLst>
              <a:ext uri="{FF2B5EF4-FFF2-40B4-BE49-F238E27FC236}">
                <a16:creationId xmlns:a16="http://schemas.microsoft.com/office/drawing/2014/main" id="{4F888639-6333-48E2-A9C0-13D89687970B}"/>
              </a:ext>
            </a:extLst>
          </p:cNvPr>
          <p:cNvGrpSpPr/>
          <p:nvPr/>
        </p:nvGrpSpPr>
        <p:grpSpPr>
          <a:xfrm>
            <a:off x="3434564" y="4334480"/>
            <a:ext cx="2328657" cy="2001051"/>
            <a:chOff x="3638993" y="2303856"/>
            <a:chExt cx="2328657" cy="2001051"/>
          </a:xfrm>
        </p:grpSpPr>
        <p:sp>
          <p:nvSpPr>
            <p:cNvPr id="25" name="Freeform 11">
              <a:extLst>
                <a:ext uri="{FF2B5EF4-FFF2-40B4-BE49-F238E27FC236}">
                  <a16:creationId xmlns:a16="http://schemas.microsoft.com/office/drawing/2014/main" id="{45EFEA4C-41B0-48D9-9C76-1A8EE26EBCFC}"/>
                </a:ext>
              </a:extLst>
            </p:cNvPr>
            <p:cNvSpPr>
              <a:spLocks/>
            </p:cNvSpPr>
            <p:nvPr/>
          </p:nvSpPr>
          <p:spPr bwMode="auto">
            <a:xfrm>
              <a:off x="4411951" y="2303856"/>
              <a:ext cx="782741" cy="642960"/>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accent4"/>
            </a:solidFill>
            <a:ln>
              <a:noFill/>
            </a:ln>
          </p:spPr>
          <p:txBody>
            <a:bodyPr wrap="square" lIns="0" tIns="0" rIns="0" bIns="0">
              <a:no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latin typeface="Roboto Slab" pitchFamily="2" charset="0"/>
                <a:ea typeface="Roboto Slab" pitchFamily="2" charset="0"/>
              </a:endParaRPr>
            </a:p>
          </p:txBody>
        </p:sp>
        <p:sp>
          <p:nvSpPr>
            <p:cNvPr id="32" name="TextBox 31">
              <a:extLst>
                <a:ext uri="{FF2B5EF4-FFF2-40B4-BE49-F238E27FC236}">
                  <a16:creationId xmlns:a16="http://schemas.microsoft.com/office/drawing/2014/main" id="{2B20B87F-CC58-4943-88AA-2969F7BCA3C4}"/>
                </a:ext>
              </a:extLst>
            </p:cNvPr>
            <p:cNvSpPr txBox="1"/>
            <p:nvPr/>
          </p:nvSpPr>
          <p:spPr>
            <a:xfrm>
              <a:off x="3870460" y="3108505"/>
              <a:ext cx="1865722" cy="605294"/>
            </a:xfrm>
            <a:prstGeom prst="rect">
              <a:avLst/>
            </a:prstGeom>
            <a:noFill/>
          </p:spPr>
          <p:txBody>
            <a:bodyPr wrap="square" rtlCol="0">
              <a:spAutoFit/>
            </a:bodyPr>
            <a:lstStyle/>
            <a:p>
              <a:pPr algn="ctr">
                <a:lnSpc>
                  <a:spcPts val="2000"/>
                </a:lnSpc>
              </a:pPr>
              <a:r>
                <a:rPr lang="en-US" sz="2000" b="1" dirty="0">
                  <a:solidFill>
                    <a:schemeClr val="accent4"/>
                  </a:solidFill>
                  <a:latin typeface="Roboto Slab" pitchFamily="2" charset="0"/>
                  <a:ea typeface="Roboto Slab" pitchFamily="2" charset="0"/>
                  <a:cs typeface="Montserrat" charset="0"/>
                </a:rPr>
                <a:t>HEADING ONE</a:t>
              </a:r>
            </a:p>
          </p:txBody>
        </p:sp>
        <p:sp>
          <p:nvSpPr>
            <p:cNvPr id="33" name="Rectangle 32">
              <a:extLst>
                <a:ext uri="{FF2B5EF4-FFF2-40B4-BE49-F238E27FC236}">
                  <a16:creationId xmlns:a16="http://schemas.microsoft.com/office/drawing/2014/main" id="{4E76DB26-025D-4326-A364-9948CBEB3AEC}"/>
                </a:ext>
              </a:extLst>
            </p:cNvPr>
            <p:cNvSpPr/>
            <p:nvPr/>
          </p:nvSpPr>
          <p:spPr>
            <a:xfrm>
              <a:off x="3638993" y="3658576"/>
              <a:ext cx="2328657" cy="646331"/>
            </a:xfrm>
            <a:prstGeom prst="rect">
              <a:avLst/>
            </a:prstGeom>
          </p:spPr>
          <p:txBody>
            <a:bodyPr wrap="square">
              <a:spAutoFit/>
            </a:bodyPr>
            <a:lstStyle/>
            <a:p>
              <a:pPr algn="ct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ever since the survived not</a:t>
              </a:r>
            </a:p>
          </p:txBody>
        </p:sp>
      </p:grpSp>
      <p:grpSp>
        <p:nvGrpSpPr>
          <p:cNvPr id="53" name="Group 52">
            <a:extLst>
              <a:ext uri="{FF2B5EF4-FFF2-40B4-BE49-F238E27FC236}">
                <a16:creationId xmlns:a16="http://schemas.microsoft.com/office/drawing/2014/main" id="{B878FD58-FDAB-42D4-94E5-FADB0615D996}"/>
              </a:ext>
            </a:extLst>
          </p:cNvPr>
          <p:cNvGrpSpPr/>
          <p:nvPr/>
        </p:nvGrpSpPr>
        <p:grpSpPr>
          <a:xfrm>
            <a:off x="6078329" y="4334480"/>
            <a:ext cx="2328657" cy="2041714"/>
            <a:chOff x="6224350" y="2283524"/>
            <a:chExt cx="2328657" cy="2041714"/>
          </a:xfrm>
        </p:grpSpPr>
        <p:sp>
          <p:nvSpPr>
            <p:cNvPr id="26" name="AutoShape 9">
              <a:extLst>
                <a:ext uri="{FF2B5EF4-FFF2-40B4-BE49-F238E27FC236}">
                  <a16:creationId xmlns:a16="http://schemas.microsoft.com/office/drawing/2014/main" id="{DD824BE4-3190-4E07-A546-4AC45EA420BA}"/>
                </a:ext>
              </a:extLst>
            </p:cNvPr>
            <p:cNvSpPr>
              <a:spLocks/>
            </p:cNvSpPr>
            <p:nvPr/>
          </p:nvSpPr>
          <p:spPr bwMode="auto">
            <a:xfrm>
              <a:off x="7041147" y="2283524"/>
              <a:ext cx="695062" cy="724287"/>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accent5"/>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latin typeface="Roboto Slab" pitchFamily="2" charset="0"/>
                <a:ea typeface="Roboto Slab" pitchFamily="2" charset="0"/>
              </a:endParaRPr>
            </a:p>
          </p:txBody>
        </p:sp>
        <p:sp>
          <p:nvSpPr>
            <p:cNvPr id="35" name="TextBox 34">
              <a:extLst>
                <a:ext uri="{FF2B5EF4-FFF2-40B4-BE49-F238E27FC236}">
                  <a16:creationId xmlns:a16="http://schemas.microsoft.com/office/drawing/2014/main" id="{28313A3E-6485-488F-9C08-3C16F669ACC8}"/>
                </a:ext>
              </a:extLst>
            </p:cNvPr>
            <p:cNvSpPr txBox="1"/>
            <p:nvPr/>
          </p:nvSpPr>
          <p:spPr>
            <a:xfrm>
              <a:off x="6455817" y="3128836"/>
              <a:ext cx="1865722" cy="605294"/>
            </a:xfrm>
            <a:prstGeom prst="rect">
              <a:avLst/>
            </a:prstGeom>
            <a:noFill/>
          </p:spPr>
          <p:txBody>
            <a:bodyPr wrap="square" rtlCol="0">
              <a:spAutoFit/>
            </a:bodyPr>
            <a:lstStyle/>
            <a:p>
              <a:pPr algn="ctr">
                <a:lnSpc>
                  <a:spcPts val="2000"/>
                </a:lnSpc>
              </a:pPr>
              <a:r>
                <a:rPr lang="en-US" sz="2000" b="1" dirty="0">
                  <a:solidFill>
                    <a:schemeClr val="accent5"/>
                  </a:solidFill>
                  <a:latin typeface="Roboto Slab" pitchFamily="2" charset="0"/>
                  <a:ea typeface="Roboto Slab" pitchFamily="2" charset="0"/>
                  <a:cs typeface="Montserrat" charset="0"/>
                </a:rPr>
                <a:t>HEADING ONE</a:t>
              </a:r>
            </a:p>
          </p:txBody>
        </p:sp>
        <p:sp>
          <p:nvSpPr>
            <p:cNvPr id="36" name="Rectangle 35">
              <a:extLst>
                <a:ext uri="{FF2B5EF4-FFF2-40B4-BE49-F238E27FC236}">
                  <a16:creationId xmlns:a16="http://schemas.microsoft.com/office/drawing/2014/main" id="{FE5CE347-A4A8-4AB4-BEB6-4852A8DBE3A5}"/>
                </a:ext>
              </a:extLst>
            </p:cNvPr>
            <p:cNvSpPr/>
            <p:nvPr/>
          </p:nvSpPr>
          <p:spPr>
            <a:xfrm>
              <a:off x="6224350" y="3678907"/>
              <a:ext cx="2328657" cy="646331"/>
            </a:xfrm>
            <a:prstGeom prst="rect">
              <a:avLst/>
            </a:prstGeom>
          </p:spPr>
          <p:txBody>
            <a:bodyPr wrap="square">
              <a:spAutoFit/>
            </a:bodyPr>
            <a:lstStyle/>
            <a:p>
              <a:pPr algn="ct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ever since the survived not</a:t>
              </a:r>
            </a:p>
          </p:txBody>
        </p:sp>
      </p:grpSp>
      <p:grpSp>
        <p:nvGrpSpPr>
          <p:cNvPr id="54" name="Group 53">
            <a:extLst>
              <a:ext uri="{FF2B5EF4-FFF2-40B4-BE49-F238E27FC236}">
                <a16:creationId xmlns:a16="http://schemas.microsoft.com/office/drawing/2014/main" id="{25848DE4-5025-471F-AB78-CD20F68A945B}"/>
              </a:ext>
            </a:extLst>
          </p:cNvPr>
          <p:cNvGrpSpPr/>
          <p:nvPr/>
        </p:nvGrpSpPr>
        <p:grpSpPr>
          <a:xfrm>
            <a:off x="8722095" y="4334480"/>
            <a:ext cx="2328657" cy="2001051"/>
            <a:chOff x="8809707" y="2303856"/>
            <a:chExt cx="2328657" cy="2001051"/>
          </a:xfrm>
        </p:grpSpPr>
        <p:sp>
          <p:nvSpPr>
            <p:cNvPr id="27" name="Freeform 11">
              <a:extLst>
                <a:ext uri="{FF2B5EF4-FFF2-40B4-BE49-F238E27FC236}">
                  <a16:creationId xmlns:a16="http://schemas.microsoft.com/office/drawing/2014/main" id="{56655647-3BEF-4420-9894-C4654A03DBBD}"/>
                </a:ext>
              </a:extLst>
            </p:cNvPr>
            <p:cNvSpPr>
              <a:spLocks/>
            </p:cNvSpPr>
            <p:nvPr/>
          </p:nvSpPr>
          <p:spPr bwMode="auto">
            <a:xfrm>
              <a:off x="9582665" y="2303856"/>
              <a:ext cx="782741" cy="642960"/>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accent6"/>
            </a:solidFill>
            <a:ln>
              <a:noFill/>
            </a:ln>
          </p:spPr>
          <p:txBody>
            <a:bodyPr wrap="square" lIns="0" tIns="0" rIns="0" bIns="0">
              <a:no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latin typeface="Roboto Slab" pitchFamily="2" charset="0"/>
                <a:ea typeface="Roboto Slab" pitchFamily="2" charset="0"/>
              </a:endParaRPr>
            </a:p>
          </p:txBody>
        </p:sp>
        <p:sp>
          <p:nvSpPr>
            <p:cNvPr id="38" name="TextBox 37">
              <a:extLst>
                <a:ext uri="{FF2B5EF4-FFF2-40B4-BE49-F238E27FC236}">
                  <a16:creationId xmlns:a16="http://schemas.microsoft.com/office/drawing/2014/main" id="{DF555AB2-4CE9-40C4-9B90-2B856AC430D5}"/>
                </a:ext>
              </a:extLst>
            </p:cNvPr>
            <p:cNvSpPr txBox="1"/>
            <p:nvPr/>
          </p:nvSpPr>
          <p:spPr>
            <a:xfrm>
              <a:off x="9041174" y="3108505"/>
              <a:ext cx="1865722" cy="605294"/>
            </a:xfrm>
            <a:prstGeom prst="rect">
              <a:avLst/>
            </a:prstGeom>
            <a:noFill/>
          </p:spPr>
          <p:txBody>
            <a:bodyPr wrap="square" rtlCol="0">
              <a:spAutoFit/>
            </a:bodyPr>
            <a:lstStyle/>
            <a:p>
              <a:pPr algn="ctr">
                <a:lnSpc>
                  <a:spcPts val="2000"/>
                </a:lnSpc>
              </a:pPr>
              <a:r>
                <a:rPr lang="en-US" sz="2000" b="1" dirty="0">
                  <a:solidFill>
                    <a:schemeClr val="accent6"/>
                  </a:solidFill>
                  <a:latin typeface="Roboto Slab" pitchFamily="2" charset="0"/>
                  <a:ea typeface="Roboto Slab" pitchFamily="2" charset="0"/>
                  <a:cs typeface="Montserrat" charset="0"/>
                </a:rPr>
                <a:t>HEADING ONE</a:t>
              </a:r>
            </a:p>
          </p:txBody>
        </p:sp>
        <p:sp>
          <p:nvSpPr>
            <p:cNvPr id="39" name="Rectangle 38">
              <a:extLst>
                <a:ext uri="{FF2B5EF4-FFF2-40B4-BE49-F238E27FC236}">
                  <a16:creationId xmlns:a16="http://schemas.microsoft.com/office/drawing/2014/main" id="{62A6420A-9990-4FA4-AA57-81E2AC429B59}"/>
                </a:ext>
              </a:extLst>
            </p:cNvPr>
            <p:cNvSpPr/>
            <p:nvPr/>
          </p:nvSpPr>
          <p:spPr>
            <a:xfrm>
              <a:off x="8809707" y="3658576"/>
              <a:ext cx="2328657" cy="646331"/>
            </a:xfrm>
            <a:prstGeom prst="rect">
              <a:avLst/>
            </a:prstGeom>
          </p:spPr>
          <p:txBody>
            <a:bodyPr wrap="square">
              <a:spAutoFit/>
            </a:bodyPr>
            <a:lstStyle/>
            <a:p>
              <a:pPr algn="ct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ever since the survived not</a:t>
              </a:r>
            </a:p>
          </p:txBody>
        </p:sp>
      </p:grpSp>
      <p:sp>
        <p:nvSpPr>
          <p:cNvPr id="3" name="Picture Placeholder 2">
            <a:extLst>
              <a:ext uri="{FF2B5EF4-FFF2-40B4-BE49-F238E27FC236}">
                <a16:creationId xmlns:a16="http://schemas.microsoft.com/office/drawing/2014/main" id="{4692ED1B-2AF5-4465-8DB7-0866E8821A54}"/>
              </a:ext>
            </a:extLst>
          </p:cNvPr>
          <p:cNvSpPr>
            <a:spLocks noGrp="1"/>
          </p:cNvSpPr>
          <p:nvPr>
            <p:ph type="pic" sz="quarter" idx="248"/>
          </p:nvPr>
        </p:nvSpPr>
        <p:spPr/>
      </p:sp>
    </p:spTree>
    <p:extLst>
      <p:ext uri="{BB962C8B-B14F-4D97-AF65-F5344CB8AC3E}">
        <p14:creationId xmlns:p14="http://schemas.microsoft.com/office/powerpoint/2010/main" val="422961772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4D3B750B-98E8-49B6-9D6C-3337262E25B1}"/>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Services</a:t>
            </a:r>
          </a:p>
        </p:txBody>
      </p:sp>
      <p:sp>
        <p:nvSpPr>
          <p:cNvPr id="5" name="Subtitle 4">
            <a:extLst>
              <a:ext uri="{FF2B5EF4-FFF2-40B4-BE49-F238E27FC236}">
                <a16:creationId xmlns:a16="http://schemas.microsoft.com/office/drawing/2014/main" id="{1D3435C4-F6BF-4458-A292-A8043CB0136B}"/>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sp>
        <p:nvSpPr>
          <p:cNvPr id="60" name="Rectangle 59">
            <a:extLst>
              <a:ext uri="{FF2B5EF4-FFF2-40B4-BE49-F238E27FC236}">
                <a16:creationId xmlns:a16="http://schemas.microsoft.com/office/drawing/2014/main" id="{1840D4A3-4CD6-4222-996D-32B9A0D90C30}"/>
              </a:ext>
            </a:extLst>
          </p:cNvPr>
          <p:cNvSpPr/>
          <p:nvPr/>
        </p:nvSpPr>
        <p:spPr bwMode="auto">
          <a:xfrm>
            <a:off x="3938293" y="2096535"/>
            <a:ext cx="4314131" cy="4240696"/>
          </a:xfrm>
          <a:prstGeom prst="rect">
            <a:avLst/>
          </a:prstGeom>
          <a:solidFill>
            <a:schemeClr val="bg1">
              <a:lumMod val="95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57" name="TextBox 56">
            <a:extLst>
              <a:ext uri="{FF2B5EF4-FFF2-40B4-BE49-F238E27FC236}">
                <a16:creationId xmlns:a16="http://schemas.microsoft.com/office/drawing/2014/main" id="{31663D98-55A6-4234-ADCF-B990D382A16D}"/>
              </a:ext>
            </a:extLst>
          </p:cNvPr>
          <p:cNvSpPr txBox="1"/>
          <p:nvPr/>
        </p:nvSpPr>
        <p:spPr>
          <a:xfrm>
            <a:off x="4597521" y="2522735"/>
            <a:ext cx="1125039" cy="338554"/>
          </a:xfrm>
          <a:prstGeom prst="rect">
            <a:avLst/>
          </a:prstGeom>
          <a:noFill/>
        </p:spPr>
        <p:txBody>
          <a:bodyPr wrap="square" rtlCol="0">
            <a:spAutoFit/>
          </a:bodyPr>
          <a:lstStyle/>
          <a:p>
            <a:r>
              <a:rPr lang="en-US" sz="1600" b="1" dirty="0">
                <a:solidFill>
                  <a:schemeClr val="accent3"/>
                </a:solidFill>
                <a:latin typeface="Roboto Slab" pitchFamily="2" charset="0"/>
                <a:ea typeface="Roboto Slab" pitchFamily="2" charset="0"/>
              </a:rPr>
              <a:t>Title Text</a:t>
            </a:r>
          </a:p>
        </p:txBody>
      </p:sp>
      <p:sp>
        <p:nvSpPr>
          <p:cNvPr id="58" name="Rectangle 57">
            <a:extLst>
              <a:ext uri="{FF2B5EF4-FFF2-40B4-BE49-F238E27FC236}">
                <a16:creationId xmlns:a16="http://schemas.microsoft.com/office/drawing/2014/main" id="{4789AA12-E461-47E8-811C-7EF8651271FD}"/>
              </a:ext>
            </a:extLst>
          </p:cNvPr>
          <p:cNvSpPr/>
          <p:nvPr/>
        </p:nvSpPr>
        <p:spPr>
          <a:xfrm>
            <a:off x="4626501" y="2825429"/>
            <a:ext cx="3220755" cy="451406"/>
          </a:xfrm>
          <a:prstGeom prst="rect">
            <a:avLst/>
          </a:prstGeom>
        </p:spPr>
        <p:txBody>
          <a:bodyPr wrap="square">
            <a:spAutoFit/>
          </a:bodyPr>
          <a:lstStyle/>
          <a:p>
            <a:pP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lorem ipsum </a:t>
            </a:r>
            <a:r>
              <a:rPr lang="en-US" sz="10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text see.</a:t>
            </a:r>
          </a:p>
        </p:txBody>
      </p:sp>
      <p:sp>
        <p:nvSpPr>
          <p:cNvPr id="25" name="Oval 24">
            <a:extLst>
              <a:ext uri="{FF2B5EF4-FFF2-40B4-BE49-F238E27FC236}">
                <a16:creationId xmlns:a16="http://schemas.microsoft.com/office/drawing/2014/main" id="{9B355D02-1655-4AEB-A688-85105BCD36C2}"/>
              </a:ext>
            </a:extLst>
          </p:cNvPr>
          <p:cNvSpPr/>
          <p:nvPr/>
        </p:nvSpPr>
        <p:spPr>
          <a:xfrm>
            <a:off x="3636492" y="3787819"/>
            <a:ext cx="858129" cy="858129"/>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Oval 25">
            <a:extLst>
              <a:ext uri="{FF2B5EF4-FFF2-40B4-BE49-F238E27FC236}">
                <a16:creationId xmlns:a16="http://schemas.microsoft.com/office/drawing/2014/main" id="{2A251E0E-93D2-4236-AC23-75C2707694B0}"/>
              </a:ext>
            </a:extLst>
          </p:cNvPr>
          <p:cNvSpPr/>
          <p:nvPr/>
        </p:nvSpPr>
        <p:spPr>
          <a:xfrm>
            <a:off x="3636492" y="5104917"/>
            <a:ext cx="858129" cy="858129"/>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Oval 26">
            <a:extLst>
              <a:ext uri="{FF2B5EF4-FFF2-40B4-BE49-F238E27FC236}">
                <a16:creationId xmlns:a16="http://schemas.microsoft.com/office/drawing/2014/main" id="{2AC020CD-CCC1-4527-B023-49746A826BF2}"/>
              </a:ext>
            </a:extLst>
          </p:cNvPr>
          <p:cNvSpPr/>
          <p:nvPr/>
        </p:nvSpPr>
        <p:spPr>
          <a:xfrm>
            <a:off x="3636492" y="2470721"/>
            <a:ext cx="858129" cy="858129"/>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8" name="Group 27">
            <a:extLst>
              <a:ext uri="{FF2B5EF4-FFF2-40B4-BE49-F238E27FC236}">
                <a16:creationId xmlns:a16="http://schemas.microsoft.com/office/drawing/2014/main" id="{8941FFD5-0CDC-4D94-84F2-ECFE31902217}"/>
              </a:ext>
            </a:extLst>
          </p:cNvPr>
          <p:cNvGrpSpPr/>
          <p:nvPr/>
        </p:nvGrpSpPr>
        <p:grpSpPr>
          <a:xfrm>
            <a:off x="3751230" y="3902557"/>
            <a:ext cx="628652" cy="628652"/>
            <a:chOff x="3934921" y="1806230"/>
            <a:chExt cx="469452" cy="469452"/>
          </a:xfrm>
        </p:grpSpPr>
        <p:sp>
          <p:nvSpPr>
            <p:cNvPr id="55" name="Freeform 9">
              <a:extLst>
                <a:ext uri="{FF2B5EF4-FFF2-40B4-BE49-F238E27FC236}">
                  <a16:creationId xmlns:a16="http://schemas.microsoft.com/office/drawing/2014/main" id="{D7E768CA-E74A-4B7B-A227-57BEF6BC57BC}"/>
                </a:ext>
              </a:extLst>
            </p:cNvPr>
            <p:cNvSpPr>
              <a:spLocks noEditPoints="1"/>
            </p:cNvSpPr>
            <p:nvPr/>
          </p:nvSpPr>
          <p:spPr bwMode="auto">
            <a:xfrm>
              <a:off x="4049338" y="1917773"/>
              <a:ext cx="240618" cy="246366"/>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56" name="Oval 55">
              <a:extLst>
                <a:ext uri="{FF2B5EF4-FFF2-40B4-BE49-F238E27FC236}">
                  <a16:creationId xmlns:a16="http://schemas.microsoft.com/office/drawing/2014/main" id="{7FE61A29-182C-4E40-865F-767188C9E178}"/>
                </a:ext>
              </a:extLst>
            </p:cNvPr>
            <p:cNvSpPr/>
            <p:nvPr/>
          </p:nvSpPr>
          <p:spPr>
            <a:xfrm>
              <a:off x="3934921" y="1806230"/>
              <a:ext cx="469452" cy="469452"/>
            </a:xfrm>
            <a:prstGeom prst="ellipse">
              <a:avLst/>
            </a:prstGeom>
            <a:noFill/>
            <a:ln w="1270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0" name="Group 49">
            <a:extLst>
              <a:ext uri="{FF2B5EF4-FFF2-40B4-BE49-F238E27FC236}">
                <a16:creationId xmlns:a16="http://schemas.microsoft.com/office/drawing/2014/main" id="{1F10377F-16BB-4382-B890-9900D8E02DDC}"/>
              </a:ext>
            </a:extLst>
          </p:cNvPr>
          <p:cNvGrpSpPr/>
          <p:nvPr/>
        </p:nvGrpSpPr>
        <p:grpSpPr>
          <a:xfrm>
            <a:off x="3941611" y="5375078"/>
            <a:ext cx="247890" cy="317805"/>
            <a:chOff x="2522538" y="3189288"/>
            <a:chExt cx="371475" cy="476250"/>
          </a:xfrm>
          <a:solidFill>
            <a:schemeClr val="tx1">
              <a:lumMod val="85000"/>
              <a:lumOff val="15000"/>
            </a:schemeClr>
          </a:solidFill>
        </p:grpSpPr>
        <p:sp>
          <p:nvSpPr>
            <p:cNvPr id="52" name="Freeform 5">
              <a:extLst>
                <a:ext uri="{FF2B5EF4-FFF2-40B4-BE49-F238E27FC236}">
                  <a16:creationId xmlns:a16="http://schemas.microsoft.com/office/drawing/2014/main" id="{722215B9-A219-4541-B9B9-435E9EFE21EC}"/>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53" name="Freeform 6">
              <a:extLst>
                <a:ext uri="{FF2B5EF4-FFF2-40B4-BE49-F238E27FC236}">
                  <a16:creationId xmlns:a16="http://schemas.microsoft.com/office/drawing/2014/main" id="{E15FA765-D3E3-488D-AD0D-F78406E77726}"/>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dirty="0"/>
            </a:p>
          </p:txBody>
        </p:sp>
        <p:sp>
          <p:nvSpPr>
            <p:cNvPr id="54" name="Freeform 7">
              <a:extLst>
                <a:ext uri="{FF2B5EF4-FFF2-40B4-BE49-F238E27FC236}">
                  <a16:creationId xmlns:a16="http://schemas.microsoft.com/office/drawing/2014/main" id="{CDD2A323-0F81-4653-9AAE-7F5DF69B56CE}"/>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sp>
        <p:nvSpPr>
          <p:cNvPr id="51" name="Oval 50">
            <a:extLst>
              <a:ext uri="{FF2B5EF4-FFF2-40B4-BE49-F238E27FC236}">
                <a16:creationId xmlns:a16="http://schemas.microsoft.com/office/drawing/2014/main" id="{11972772-1965-47BD-9799-DC428AC09790}"/>
              </a:ext>
            </a:extLst>
          </p:cNvPr>
          <p:cNvSpPr/>
          <p:nvPr/>
        </p:nvSpPr>
        <p:spPr>
          <a:xfrm>
            <a:off x="3751230" y="5219655"/>
            <a:ext cx="628652" cy="628652"/>
          </a:xfrm>
          <a:prstGeom prst="ellipse">
            <a:avLst/>
          </a:prstGeom>
          <a:noFill/>
          <a:ln w="12700">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AutoShape 9">
            <a:extLst>
              <a:ext uri="{FF2B5EF4-FFF2-40B4-BE49-F238E27FC236}">
                <a16:creationId xmlns:a16="http://schemas.microsoft.com/office/drawing/2014/main" id="{9FD38CC2-AFC4-48F7-913D-F0A7583E4832}"/>
              </a:ext>
            </a:extLst>
          </p:cNvPr>
          <p:cNvSpPr>
            <a:spLocks/>
          </p:cNvSpPr>
          <p:nvPr/>
        </p:nvSpPr>
        <p:spPr bwMode="auto">
          <a:xfrm>
            <a:off x="3889025" y="2715830"/>
            <a:ext cx="353061" cy="367909"/>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tx1">
              <a:lumMod val="85000"/>
              <a:lumOff val="15000"/>
            </a:schemeClr>
          </a:solidFill>
          <a:ln>
            <a:noFill/>
          </a:ln>
        </p:spPr>
        <p:txBody>
          <a:bodyPr lIns="0" tIns="0" rIns="0" bIns="0"/>
          <a:lstStyle/>
          <a:p>
            <a:endParaRPr lang="en-US" dirty="0"/>
          </a:p>
        </p:txBody>
      </p:sp>
      <p:sp>
        <p:nvSpPr>
          <p:cNvPr id="49" name="Oval 48">
            <a:extLst>
              <a:ext uri="{FF2B5EF4-FFF2-40B4-BE49-F238E27FC236}">
                <a16:creationId xmlns:a16="http://schemas.microsoft.com/office/drawing/2014/main" id="{115804D1-8452-41BA-8094-15DEC0B94A25}"/>
              </a:ext>
            </a:extLst>
          </p:cNvPr>
          <p:cNvSpPr/>
          <p:nvPr/>
        </p:nvSpPr>
        <p:spPr>
          <a:xfrm>
            <a:off x="3751230" y="2585459"/>
            <a:ext cx="628652" cy="628652"/>
          </a:xfrm>
          <a:prstGeom prst="ellipse">
            <a:avLst/>
          </a:pr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5" name="TextBox 34">
            <a:extLst>
              <a:ext uri="{FF2B5EF4-FFF2-40B4-BE49-F238E27FC236}">
                <a16:creationId xmlns:a16="http://schemas.microsoft.com/office/drawing/2014/main" id="{AC08FE6D-B472-428D-80DD-7A48B7FA1416}"/>
              </a:ext>
            </a:extLst>
          </p:cNvPr>
          <p:cNvSpPr txBox="1"/>
          <p:nvPr/>
        </p:nvSpPr>
        <p:spPr>
          <a:xfrm>
            <a:off x="4597521" y="3839833"/>
            <a:ext cx="1125039" cy="338554"/>
          </a:xfrm>
          <a:prstGeom prst="rect">
            <a:avLst/>
          </a:prstGeom>
          <a:noFill/>
        </p:spPr>
        <p:txBody>
          <a:bodyPr wrap="square" rtlCol="0">
            <a:spAutoFit/>
          </a:bodyPr>
          <a:lstStyle/>
          <a:p>
            <a:r>
              <a:rPr lang="en-US" sz="1600" b="1" dirty="0">
                <a:solidFill>
                  <a:schemeClr val="accent4"/>
                </a:solidFill>
                <a:latin typeface="Roboto Slab" pitchFamily="2" charset="0"/>
                <a:ea typeface="Roboto Slab" pitchFamily="2" charset="0"/>
              </a:rPr>
              <a:t>Title Text</a:t>
            </a:r>
          </a:p>
        </p:txBody>
      </p:sp>
      <p:sp>
        <p:nvSpPr>
          <p:cNvPr id="46" name="Rectangle 45">
            <a:extLst>
              <a:ext uri="{FF2B5EF4-FFF2-40B4-BE49-F238E27FC236}">
                <a16:creationId xmlns:a16="http://schemas.microsoft.com/office/drawing/2014/main" id="{EB7140F9-0843-4329-8E26-FD92B373B805}"/>
              </a:ext>
            </a:extLst>
          </p:cNvPr>
          <p:cNvSpPr/>
          <p:nvPr/>
        </p:nvSpPr>
        <p:spPr>
          <a:xfrm>
            <a:off x="4626501" y="4142527"/>
            <a:ext cx="3220755" cy="451406"/>
          </a:xfrm>
          <a:prstGeom prst="rect">
            <a:avLst/>
          </a:prstGeom>
        </p:spPr>
        <p:txBody>
          <a:bodyPr wrap="square">
            <a:spAutoFit/>
          </a:bodyPr>
          <a:lstStyle/>
          <a:p>
            <a:pP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lorem ipsum </a:t>
            </a:r>
            <a:r>
              <a:rPr lang="en-US" sz="10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text see.</a:t>
            </a:r>
          </a:p>
        </p:txBody>
      </p:sp>
      <p:sp>
        <p:nvSpPr>
          <p:cNvPr id="33" name="TextBox 32">
            <a:extLst>
              <a:ext uri="{FF2B5EF4-FFF2-40B4-BE49-F238E27FC236}">
                <a16:creationId xmlns:a16="http://schemas.microsoft.com/office/drawing/2014/main" id="{2625E40A-8C18-4DBA-A2B5-8C9BC8737A3B}"/>
              </a:ext>
            </a:extLst>
          </p:cNvPr>
          <p:cNvSpPr txBox="1"/>
          <p:nvPr/>
        </p:nvSpPr>
        <p:spPr>
          <a:xfrm>
            <a:off x="4597521" y="5156931"/>
            <a:ext cx="1125039" cy="338554"/>
          </a:xfrm>
          <a:prstGeom prst="rect">
            <a:avLst/>
          </a:prstGeom>
          <a:noFill/>
        </p:spPr>
        <p:txBody>
          <a:bodyPr wrap="square" rtlCol="0">
            <a:spAutoFit/>
          </a:bodyPr>
          <a:lstStyle/>
          <a:p>
            <a:r>
              <a:rPr lang="en-US" sz="1600" b="1" dirty="0">
                <a:solidFill>
                  <a:schemeClr val="accent5"/>
                </a:solidFill>
                <a:latin typeface="Roboto Slab" pitchFamily="2" charset="0"/>
                <a:ea typeface="Roboto Slab" pitchFamily="2" charset="0"/>
              </a:rPr>
              <a:t>Title Text</a:t>
            </a:r>
          </a:p>
        </p:txBody>
      </p:sp>
      <p:sp>
        <p:nvSpPr>
          <p:cNvPr id="34" name="Rectangle 33">
            <a:extLst>
              <a:ext uri="{FF2B5EF4-FFF2-40B4-BE49-F238E27FC236}">
                <a16:creationId xmlns:a16="http://schemas.microsoft.com/office/drawing/2014/main" id="{1938F3F0-404D-4CF5-98CB-CA901A1AE193}"/>
              </a:ext>
            </a:extLst>
          </p:cNvPr>
          <p:cNvSpPr/>
          <p:nvPr/>
        </p:nvSpPr>
        <p:spPr>
          <a:xfrm>
            <a:off x="4626501" y="5459625"/>
            <a:ext cx="3220755" cy="451406"/>
          </a:xfrm>
          <a:prstGeom prst="rect">
            <a:avLst/>
          </a:prstGeom>
        </p:spPr>
        <p:txBody>
          <a:bodyPr wrap="square">
            <a:spAutoFit/>
          </a:bodyPr>
          <a:lstStyle/>
          <a:p>
            <a:pP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lorem ipsum </a:t>
            </a:r>
            <a:r>
              <a:rPr lang="en-US" sz="10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text see.</a:t>
            </a:r>
          </a:p>
        </p:txBody>
      </p:sp>
      <p:sp>
        <p:nvSpPr>
          <p:cNvPr id="4" name="Picture Placeholder 3">
            <a:extLst>
              <a:ext uri="{FF2B5EF4-FFF2-40B4-BE49-F238E27FC236}">
                <a16:creationId xmlns:a16="http://schemas.microsoft.com/office/drawing/2014/main" id="{3D4D52BB-D59B-4C64-98DF-A89A5E72E1B0}"/>
              </a:ext>
            </a:extLst>
          </p:cNvPr>
          <p:cNvSpPr>
            <a:spLocks noGrp="1"/>
          </p:cNvSpPr>
          <p:nvPr>
            <p:ph type="pic" sz="quarter" idx="248"/>
          </p:nvPr>
        </p:nvSpPr>
        <p:spPr/>
      </p:sp>
      <p:sp>
        <p:nvSpPr>
          <p:cNvPr id="7" name="Picture Placeholder 6">
            <a:extLst>
              <a:ext uri="{FF2B5EF4-FFF2-40B4-BE49-F238E27FC236}">
                <a16:creationId xmlns:a16="http://schemas.microsoft.com/office/drawing/2014/main" id="{678AD6D0-2B9F-439A-B6E8-3AF2FCD2D9F6}"/>
              </a:ext>
            </a:extLst>
          </p:cNvPr>
          <p:cNvSpPr>
            <a:spLocks noGrp="1"/>
          </p:cNvSpPr>
          <p:nvPr>
            <p:ph type="pic" sz="quarter" idx="249"/>
          </p:nvPr>
        </p:nvSpPr>
        <p:spPr/>
      </p:sp>
    </p:spTree>
    <p:extLst>
      <p:ext uri="{BB962C8B-B14F-4D97-AF65-F5344CB8AC3E}">
        <p14:creationId xmlns:p14="http://schemas.microsoft.com/office/powerpoint/2010/main" val="417293619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 name="Subtitle 4">
            <a:extLst>
              <a:ext uri="{FF2B5EF4-FFF2-40B4-BE49-F238E27FC236}">
                <a16:creationId xmlns:a16="http://schemas.microsoft.com/office/drawing/2014/main" id="{0AB26558-A57F-4AB0-AFF4-351A5A269815}"/>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2" name="Title 1">
            <a:extLst>
              <a:ext uri="{FF2B5EF4-FFF2-40B4-BE49-F238E27FC236}">
                <a16:creationId xmlns:a16="http://schemas.microsoft.com/office/drawing/2014/main" id="{385E5681-EB0B-4768-8582-9C5012C37D03}"/>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Services</a:t>
            </a:r>
          </a:p>
        </p:txBody>
      </p:sp>
      <p:sp>
        <p:nvSpPr>
          <p:cNvPr id="16" name="Rectangle 15">
            <a:extLst>
              <a:ext uri="{FF2B5EF4-FFF2-40B4-BE49-F238E27FC236}">
                <a16:creationId xmlns:a16="http://schemas.microsoft.com/office/drawing/2014/main" id="{821902A4-3728-47AB-9525-B4C808B715CA}"/>
              </a:ext>
            </a:extLst>
          </p:cNvPr>
          <p:cNvSpPr/>
          <p:nvPr/>
        </p:nvSpPr>
        <p:spPr>
          <a:xfrm>
            <a:off x="580572" y="2033588"/>
            <a:ext cx="2071178" cy="2139187"/>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Rectangle 16">
            <a:extLst>
              <a:ext uri="{FF2B5EF4-FFF2-40B4-BE49-F238E27FC236}">
                <a16:creationId xmlns:a16="http://schemas.microsoft.com/office/drawing/2014/main" id="{709C7FD5-ECE7-4767-8472-4B9BE38ECB2B}"/>
              </a:ext>
            </a:extLst>
          </p:cNvPr>
          <p:cNvSpPr/>
          <p:nvPr/>
        </p:nvSpPr>
        <p:spPr>
          <a:xfrm>
            <a:off x="2651750" y="2033588"/>
            <a:ext cx="2071178" cy="2139187"/>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Rectangle 17">
            <a:extLst>
              <a:ext uri="{FF2B5EF4-FFF2-40B4-BE49-F238E27FC236}">
                <a16:creationId xmlns:a16="http://schemas.microsoft.com/office/drawing/2014/main" id="{E1340097-33EA-4D91-A636-3C896A5AFD2B}"/>
              </a:ext>
            </a:extLst>
          </p:cNvPr>
          <p:cNvSpPr/>
          <p:nvPr/>
        </p:nvSpPr>
        <p:spPr>
          <a:xfrm>
            <a:off x="4722927" y="2033588"/>
            <a:ext cx="2071178" cy="2139187"/>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0" name="Group 19">
            <a:extLst>
              <a:ext uri="{FF2B5EF4-FFF2-40B4-BE49-F238E27FC236}">
                <a16:creationId xmlns:a16="http://schemas.microsoft.com/office/drawing/2014/main" id="{195E227D-EA21-4393-A561-98DE04627955}"/>
              </a:ext>
            </a:extLst>
          </p:cNvPr>
          <p:cNvGrpSpPr/>
          <p:nvPr/>
        </p:nvGrpSpPr>
        <p:grpSpPr>
          <a:xfrm>
            <a:off x="1430424" y="2318650"/>
            <a:ext cx="371475" cy="476250"/>
            <a:chOff x="2522538" y="3189288"/>
            <a:chExt cx="371475" cy="476250"/>
          </a:xfrm>
          <a:solidFill>
            <a:schemeClr val="accent4"/>
          </a:solidFill>
        </p:grpSpPr>
        <p:sp>
          <p:nvSpPr>
            <p:cNvPr id="23" name="Freeform 5">
              <a:extLst>
                <a:ext uri="{FF2B5EF4-FFF2-40B4-BE49-F238E27FC236}">
                  <a16:creationId xmlns:a16="http://schemas.microsoft.com/office/drawing/2014/main" id="{2B92B7BA-3AB1-464D-B791-83DA862BCC41}"/>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24" name="Freeform 6">
              <a:extLst>
                <a:ext uri="{FF2B5EF4-FFF2-40B4-BE49-F238E27FC236}">
                  <a16:creationId xmlns:a16="http://schemas.microsoft.com/office/drawing/2014/main" id="{BBFA79F3-9448-4C04-B69F-1B39B602E2BB}"/>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25" name="Freeform 7">
              <a:extLst>
                <a:ext uri="{FF2B5EF4-FFF2-40B4-BE49-F238E27FC236}">
                  <a16:creationId xmlns:a16="http://schemas.microsoft.com/office/drawing/2014/main" id="{E12B0E02-446C-4574-866F-A70F484A28E0}"/>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sp>
        <p:nvSpPr>
          <p:cNvPr id="21" name="TextBox 20">
            <a:extLst>
              <a:ext uri="{FF2B5EF4-FFF2-40B4-BE49-F238E27FC236}">
                <a16:creationId xmlns:a16="http://schemas.microsoft.com/office/drawing/2014/main" id="{C7F46001-FE34-4014-B63C-2C60244D0EB4}"/>
              </a:ext>
            </a:extLst>
          </p:cNvPr>
          <p:cNvSpPr txBox="1"/>
          <p:nvPr/>
        </p:nvSpPr>
        <p:spPr>
          <a:xfrm>
            <a:off x="846904" y="2921198"/>
            <a:ext cx="1538515" cy="338554"/>
          </a:xfrm>
          <a:prstGeom prst="rect">
            <a:avLst/>
          </a:prstGeom>
          <a:noFill/>
        </p:spPr>
        <p:txBody>
          <a:bodyPr wrap="square" rtlCol="0">
            <a:spAutoFit/>
          </a:bodyPr>
          <a:lstStyle/>
          <a:p>
            <a:pPr algn="ctr"/>
            <a:r>
              <a:rPr lang="en-US" sz="1600" b="1" dirty="0">
                <a:latin typeface="Roboto Slab" pitchFamily="2" charset="0"/>
                <a:ea typeface="Roboto Slab" pitchFamily="2" charset="0"/>
              </a:rPr>
              <a:t>Title Text</a:t>
            </a:r>
          </a:p>
        </p:txBody>
      </p:sp>
      <p:sp>
        <p:nvSpPr>
          <p:cNvPr id="22" name="Rectangle 21">
            <a:extLst>
              <a:ext uri="{FF2B5EF4-FFF2-40B4-BE49-F238E27FC236}">
                <a16:creationId xmlns:a16="http://schemas.microsoft.com/office/drawing/2014/main" id="{B53842AB-B59C-43F8-A07A-5D6535D85799}"/>
              </a:ext>
            </a:extLst>
          </p:cNvPr>
          <p:cNvSpPr/>
          <p:nvPr/>
        </p:nvSpPr>
        <p:spPr>
          <a:xfrm>
            <a:off x="846903" y="3218298"/>
            <a:ext cx="1538516" cy="669414"/>
          </a:xfrm>
          <a:prstGeom prst="rect">
            <a:avLst/>
          </a:prstGeom>
        </p:spPr>
        <p:txBody>
          <a:bodyPr wrap="square">
            <a:spAutoFit/>
          </a:bodyPr>
          <a:lstStyle/>
          <a:p>
            <a:pPr algn="ctr">
              <a:lnSpc>
                <a:spcPts val="15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a:t>
            </a:r>
          </a:p>
          <a:p>
            <a:pPr algn="ctr">
              <a:lnSpc>
                <a:spcPts val="15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Lorem text see.</a:t>
            </a:r>
          </a:p>
        </p:txBody>
      </p:sp>
      <p:sp>
        <p:nvSpPr>
          <p:cNvPr id="27" name="Freeform 8">
            <a:extLst>
              <a:ext uri="{FF2B5EF4-FFF2-40B4-BE49-F238E27FC236}">
                <a16:creationId xmlns:a16="http://schemas.microsoft.com/office/drawing/2014/main" id="{F59CB5E7-05F5-4144-A30E-5C3BB9733F3F}"/>
              </a:ext>
            </a:extLst>
          </p:cNvPr>
          <p:cNvSpPr>
            <a:spLocks noEditPoints="1"/>
          </p:cNvSpPr>
          <p:nvPr/>
        </p:nvSpPr>
        <p:spPr bwMode="auto">
          <a:xfrm>
            <a:off x="3452389" y="2327778"/>
            <a:ext cx="469900" cy="439738"/>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28" name="TextBox 27">
            <a:extLst>
              <a:ext uri="{FF2B5EF4-FFF2-40B4-BE49-F238E27FC236}">
                <a16:creationId xmlns:a16="http://schemas.microsoft.com/office/drawing/2014/main" id="{8BB264AD-EF7A-47C0-822F-962F0AD2FCB0}"/>
              </a:ext>
            </a:extLst>
          </p:cNvPr>
          <p:cNvSpPr txBox="1"/>
          <p:nvPr/>
        </p:nvSpPr>
        <p:spPr>
          <a:xfrm>
            <a:off x="2918082" y="2912070"/>
            <a:ext cx="1538515" cy="338554"/>
          </a:xfrm>
          <a:prstGeom prst="rect">
            <a:avLst/>
          </a:prstGeom>
          <a:noFill/>
        </p:spPr>
        <p:txBody>
          <a:bodyPr wrap="square" rtlCol="0">
            <a:spAutoFit/>
          </a:bodyPr>
          <a:lstStyle/>
          <a:p>
            <a:pPr algn="ctr"/>
            <a:r>
              <a:rPr lang="en-US" sz="1600" b="1" dirty="0">
                <a:latin typeface="Roboto Slab" pitchFamily="2" charset="0"/>
                <a:ea typeface="Roboto Slab" pitchFamily="2" charset="0"/>
              </a:rPr>
              <a:t>Title Text</a:t>
            </a:r>
          </a:p>
        </p:txBody>
      </p:sp>
      <p:sp>
        <p:nvSpPr>
          <p:cNvPr id="29" name="Rectangle 28">
            <a:extLst>
              <a:ext uri="{FF2B5EF4-FFF2-40B4-BE49-F238E27FC236}">
                <a16:creationId xmlns:a16="http://schemas.microsoft.com/office/drawing/2014/main" id="{BF577491-BAB5-47BB-82F8-2A88ABEAF8FB}"/>
              </a:ext>
            </a:extLst>
          </p:cNvPr>
          <p:cNvSpPr/>
          <p:nvPr/>
        </p:nvSpPr>
        <p:spPr>
          <a:xfrm>
            <a:off x="2918081" y="3209170"/>
            <a:ext cx="1538516" cy="669414"/>
          </a:xfrm>
          <a:prstGeom prst="rect">
            <a:avLst/>
          </a:prstGeom>
        </p:spPr>
        <p:txBody>
          <a:bodyPr wrap="square">
            <a:spAutoFit/>
          </a:bodyPr>
          <a:lstStyle/>
          <a:p>
            <a:pPr algn="ctr">
              <a:lnSpc>
                <a:spcPts val="15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a:t>
            </a:r>
          </a:p>
          <a:p>
            <a:pPr algn="ctr">
              <a:lnSpc>
                <a:spcPts val="15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Lorem text see.</a:t>
            </a:r>
          </a:p>
        </p:txBody>
      </p:sp>
      <p:sp>
        <p:nvSpPr>
          <p:cNvPr id="31" name="Freeform 10">
            <a:extLst>
              <a:ext uri="{FF2B5EF4-FFF2-40B4-BE49-F238E27FC236}">
                <a16:creationId xmlns:a16="http://schemas.microsoft.com/office/drawing/2014/main" id="{32BB958B-D3C3-417A-B1A5-4B21B760E146}"/>
              </a:ext>
            </a:extLst>
          </p:cNvPr>
          <p:cNvSpPr>
            <a:spLocks noEditPoints="1"/>
          </p:cNvSpPr>
          <p:nvPr/>
        </p:nvSpPr>
        <p:spPr bwMode="auto">
          <a:xfrm>
            <a:off x="5529122" y="2318650"/>
            <a:ext cx="458788" cy="476250"/>
          </a:xfrm>
          <a:custGeom>
            <a:avLst/>
            <a:gdLst>
              <a:gd name="T0" fmla="*/ 118 w 127"/>
              <a:gd name="T1" fmla="*/ 106 h 130"/>
              <a:gd name="T2" fmla="*/ 78 w 127"/>
              <a:gd name="T3" fmla="*/ 52 h 130"/>
              <a:gd name="T4" fmla="*/ 78 w 127"/>
              <a:gd name="T5" fmla="*/ 13 h 130"/>
              <a:gd name="T6" fmla="*/ 83 w 127"/>
              <a:gd name="T7" fmla="*/ 6 h 130"/>
              <a:gd name="T8" fmla="*/ 77 w 127"/>
              <a:gd name="T9" fmla="*/ 0 h 130"/>
              <a:gd name="T10" fmla="*/ 51 w 127"/>
              <a:gd name="T11" fmla="*/ 0 h 130"/>
              <a:gd name="T12" fmla="*/ 44 w 127"/>
              <a:gd name="T13" fmla="*/ 6 h 130"/>
              <a:gd name="T14" fmla="*/ 49 w 127"/>
              <a:gd name="T15" fmla="*/ 13 h 130"/>
              <a:gd name="T16" fmla="*/ 49 w 127"/>
              <a:gd name="T17" fmla="*/ 52 h 130"/>
              <a:gd name="T18" fmla="*/ 10 w 127"/>
              <a:gd name="T19" fmla="*/ 106 h 130"/>
              <a:gd name="T20" fmla="*/ 21 w 127"/>
              <a:gd name="T21" fmla="*/ 130 h 130"/>
              <a:gd name="T22" fmla="*/ 106 w 127"/>
              <a:gd name="T23" fmla="*/ 130 h 130"/>
              <a:gd name="T24" fmla="*/ 118 w 127"/>
              <a:gd name="T25" fmla="*/ 106 h 130"/>
              <a:gd name="T26" fmla="*/ 98 w 127"/>
              <a:gd name="T27" fmla="*/ 124 h 130"/>
              <a:gd name="T28" fmla="*/ 30 w 127"/>
              <a:gd name="T29" fmla="*/ 124 h 130"/>
              <a:gd name="T30" fmla="*/ 21 w 127"/>
              <a:gd name="T31" fmla="*/ 105 h 130"/>
              <a:gd name="T32" fmla="*/ 38 w 127"/>
              <a:gd name="T33" fmla="*/ 81 h 130"/>
              <a:gd name="T34" fmla="*/ 90 w 127"/>
              <a:gd name="T35" fmla="*/ 81 h 130"/>
              <a:gd name="T36" fmla="*/ 107 w 127"/>
              <a:gd name="T37" fmla="*/ 105 h 130"/>
              <a:gd name="T38" fmla="*/ 98 w 127"/>
              <a:gd name="T39" fmla="*/ 124 h 130"/>
              <a:gd name="T40" fmla="*/ 80 w 127"/>
              <a:gd name="T41" fmla="*/ 89 h 130"/>
              <a:gd name="T42" fmla="*/ 48 w 127"/>
              <a:gd name="T43" fmla="*/ 89 h 130"/>
              <a:gd name="T44" fmla="*/ 37 w 127"/>
              <a:gd name="T45" fmla="*/ 104 h 130"/>
              <a:gd name="T46" fmla="*/ 43 w 127"/>
              <a:gd name="T47" fmla="*/ 116 h 130"/>
              <a:gd name="T48" fmla="*/ 85 w 127"/>
              <a:gd name="T49" fmla="*/ 116 h 130"/>
              <a:gd name="T50" fmla="*/ 91 w 127"/>
              <a:gd name="T51" fmla="*/ 104 h 130"/>
              <a:gd name="T52" fmla="*/ 80 w 127"/>
              <a:gd name="T53"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27" h="130">
                <a:moveTo>
                  <a:pt x="118" y="106"/>
                </a:moveTo>
                <a:cubicBezTo>
                  <a:pt x="105" y="87"/>
                  <a:pt x="80" y="55"/>
                  <a:pt x="78" y="52"/>
                </a:cubicBezTo>
                <a:cubicBezTo>
                  <a:pt x="78" y="13"/>
                  <a:pt x="78" y="13"/>
                  <a:pt x="78" y="13"/>
                </a:cubicBezTo>
                <a:cubicBezTo>
                  <a:pt x="81" y="12"/>
                  <a:pt x="83" y="9"/>
                  <a:pt x="83" y="6"/>
                </a:cubicBezTo>
                <a:cubicBezTo>
                  <a:pt x="83" y="3"/>
                  <a:pt x="80" y="0"/>
                  <a:pt x="77" y="0"/>
                </a:cubicBezTo>
                <a:cubicBezTo>
                  <a:pt x="51" y="0"/>
                  <a:pt x="51" y="0"/>
                  <a:pt x="51" y="0"/>
                </a:cubicBezTo>
                <a:cubicBezTo>
                  <a:pt x="47" y="0"/>
                  <a:pt x="44" y="3"/>
                  <a:pt x="44" y="6"/>
                </a:cubicBezTo>
                <a:cubicBezTo>
                  <a:pt x="44" y="9"/>
                  <a:pt x="46" y="12"/>
                  <a:pt x="49" y="13"/>
                </a:cubicBezTo>
                <a:cubicBezTo>
                  <a:pt x="49" y="52"/>
                  <a:pt x="49" y="52"/>
                  <a:pt x="49" y="52"/>
                </a:cubicBezTo>
                <a:cubicBezTo>
                  <a:pt x="48" y="55"/>
                  <a:pt x="23" y="87"/>
                  <a:pt x="10" y="106"/>
                </a:cubicBezTo>
                <a:cubicBezTo>
                  <a:pt x="0" y="121"/>
                  <a:pt x="10" y="130"/>
                  <a:pt x="21" y="130"/>
                </a:cubicBezTo>
                <a:cubicBezTo>
                  <a:pt x="106" y="130"/>
                  <a:pt x="106" y="130"/>
                  <a:pt x="106" y="130"/>
                </a:cubicBezTo>
                <a:cubicBezTo>
                  <a:pt x="118" y="130"/>
                  <a:pt x="127" y="121"/>
                  <a:pt x="118" y="106"/>
                </a:cubicBezTo>
                <a:close/>
                <a:moveTo>
                  <a:pt x="98" y="124"/>
                </a:moveTo>
                <a:cubicBezTo>
                  <a:pt x="30" y="124"/>
                  <a:pt x="30" y="124"/>
                  <a:pt x="30" y="124"/>
                </a:cubicBezTo>
                <a:cubicBezTo>
                  <a:pt x="21" y="124"/>
                  <a:pt x="13" y="117"/>
                  <a:pt x="21" y="105"/>
                </a:cubicBezTo>
                <a:cubicBezTo>
                  <a:pt x="25" y="98"/>
                  <a:pt x="32" y="89"/>
                  <a:pt x="38" y="81"/>
                </a:cubicBezTo>
                <a:cubicBezTo>
                  <a:pt x="90" y="81"/>
                  <a:pt x="90" y="81"/>
                  <a:pt x="90" y="81"/>
                </a:cubicBezTo>
                <a:cubicBezTo>
                  <a:pt x="96" y="89"/>
                  <a:pt x="102" y="98"/>
                  <a:pt x="107" y="105"/>
                </a:cubicBezTo>
                <a:cubicBezTo>
                  <a:pt x="115" y="117"/>
                  <a:pt x="107" y="124"/>
                  <a:pt x="98" y="124"/>
                </a:cubicBezTo>
                <a:close/>
                <a:moveTo>
                  <a:pt x="80" y="89"/>
                </a:moveTo>
                <a:cubicBezTo>
                  <a:pt x="48" y="89"/>
                  <a:pt x="48" y="89"/>
                  <a:pt x="48" y="89"/>
                </a:cubicBezTo>
                <a:cubicBezTo>
                  <a:pt x="44" y="94"/>
                  <a:pt x="40" y="100"/>
                  <a:pt x="37" y="104"/>
                </a:cubicBezTo>
                <a:cubicBezTo>
                  <a:pt x="32" y="111"/>
                  <a:pt x="37" y="116"/>
                  <a:pt x="43" y="116"/>
                </a:cubicBezTo>
                <a:cubicBezTo>
                  <a:pt x="85" y="116"/>
                  <a:pt x="85" y="116"/>
                  <a:pt x="85" y="116"/>
                </a:cubicBezTo>
                <a:cubicBezTo>
                  <a:pt x="91" y="116"/>
                  <a:pt x="95" y="111"/>
                  <a:pt x="91" y="104"/>
                </a:cubicBezTo>
                <a:cubicBezTo>
                  <a:pt x="88" y="100"/>
                  <a:pt x="84" y="94"/>
                  <a:pt x="80" y="89"/>
                </a:cubicBez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32" name="TextBox 31">
            <a:extLst>
              <a:ext uri="{FF2B5EF4-FFF2-40B4-BE49-F238E27FC236}">
                <a16:creationId xmlns:a16="http://schemas.microsoft.com/office/drawing/2014/main" id="{7BBC29C2-E47F-498F-84FE-57A63425F5B0}"/>
              </a:ext>
            </a:extLst>
          </p:cNvPr>
          <p:cNvSpPr txBox="1"/>
          <p:nvPr/>
        </p:nvSpPr>
        <p:spPr>
          <a:xfrm>
            <a:off x="4989259" y="2921198"/>
            <a:ext cx="1538515" cy="338554"/>
          </a:xfrm>
          <a:prstGeom prst="rect">
            <a:avLst/>
          </a:prstGeom>
          <a:noFill/>
        </p:spPr>
        <p:txBody>
          <a:bodyPr wrap="square" rtlCol="0">
            <a:spAutoFit/>
          </a:bodyPr>
          <a:lstStyle/>
          <a:p>
            <a:pPr algn="ctr"/>
            <a:r>
              <a:rPr lang="en-US" sz="1600" b="1" dirty="0">
                <a:latin typeface="Roboto Slab" pitchFamily="2" charset="0"/>
                <a:ea typeface="Roboto Slab" pitchFamily="2" charset="0"/>
              </a:rPr>
              <a:t>Title Text</a:t>
            </a:r>
          </a:p>
        </p:txBody>
      </p:sp>
      <p:sp>
        <p:nvSpPr>
          <p:cNvPr id="33" name="Rectangle 32">
            <a:extLst>
              <a:ext uri="{FF2B5EF4-FFF2-40B4-BE49-F238E27FC236}">
                <a16:creationId xmlns:a16="http://schemas.microsoft.com/office/drawing/2014/main" id="{6D485B17-DEE7-4A58-9680-CA2A5374E012}"/>
              </a:ext>
            </a:extLst>
          </p:cNvPr>
          <p:cNvSpPr/>
          <p:nvPr/>
        </p:nvSpPr>
        <p:spPr>
          <a:xfrm>
            <a:off x="4989258" y="3218298"/>
            <a:ext cx="1538516" cy="669414"/>
          </a:xfrm>
          <a:prstGeom prst="rect">
            <a:avLst/>
          </a:prstGeom>
        </p:spPr>
        <p:txBody>
          <a:bodyPr wrap="square">
            <a:spAutoFit/>
          </a:bodyPr>
          <a:lstStyle/>
          <a:p>
            <a:pPr algn="ctr">
              <a:lnSpc>
                <a:spcPts val="15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a:t>
            </a:r>
          </a:p>
          <a:p>
            <a:pPr algn="ctr">
              <a:lnSpc>
                <a:spcPts val="15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Lorem text see.</a:t>
            </a:r>
          </a:p>
        </p:txBody>
      </p:sp>
      <p:sp>
        <p:nvSpPr>
          <p:cNvPr id="4" name="Picture Placeholder 3">
            <a:extLst>
              <a:ext uri="{FF2B5EF4-FFF2-40B4-BE49-F238E27FC236}">
                <a16:creationId xmlns:a16="http://schemas.microsoft.com/office/drawing/2014/main" id="{6264B152-2CF3-42A6-B3DB-7CE5DC4295D0}"/>
              </a:ext>
            </a:extLst>
          </p:cNvPr>
          <p:cNvSpPr>
            <a:spLocks noGrp="1"/>
          </p:cNvSpPr>
          <p:nvPr>
            <p:ph type="pic" sz="quarter" idx="249"/>
          </p:nvPr>
        </p:nvSpPr>
        <p:spPr/>
      </p:sp>
      <p:sp>
        <p:nvSpPr>
          <p:cNvPr id="7" name="Picture Placeholder 6">
            <a:extLst>
              <a:ext uri="{FF2B5EF4-FFF2-40B4-BE49-F238E27FC236}">
                <a16:creationId xmlns:a16="http://schemas.microsoft.com/office/drawing/2014/main" id="{81E3D355-233B-4021-AF5B-A96552C845A4}"/>
              </a:ext>
            </a:extLst>
          </p:cNvPr>
          <p:cNvSpPr>
            <a:spLocks noGrp="1"/>
          </p:cNvSpPr>
          <p:nvPr>
            <p:ph type="pic" sz="quarter" idx="248"/>
          </p:nvPr>
        </p:nvSpPr>
        <p:spPr/>
      </p:sp>
    </p:spTree>
    <p:extLst>
      <p:ext uri="{BB962C8B-B14F-4D97-AF65-F5344CB8AC3E}">
        <p14:creationId xmlns:p14="http://schemas.microsoft.com/office/powerpoint/2010/main" val="10845771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 name="Title 5">
            <a:extLst>
              <a:ext uri="{FF2B5EF4-FFF2-40B4-BE49-F238E27FC236}">
                <a16:creationId xmlns:a16="http://schemas.microsoft.com/office/drawing/2014/main" id="{B744E8DE-16AE-4D5F-9936-577F95227474}"/>
              </a:ext>
            </a:extLst>
          </p:cNvPr>
          <p:cNvSpPr>
            <a:spLocks noGrp="1"/>
          </p:cNvSpPr>
          <p:nvPr>
            <p:ph type="title" idx="4294967295"/>
          </p:nvPr>
        </p:nvSpPr>
        <p:spPr>
          <a:xfrm>
            <a:off x="838199" y="481013"/>
            <a:ext cx="10515600" cy="679450"/>
          </a:xfrm>
        </p:spPr>
        <p:txBody>
          <a:bodyPr/>
          <a:lstStyle/>
          <a:p>
            <a:r>
              <a:rPr lang="en-US" b="1" dirty="0">
                <a:latin typeface="Roboto Slab" pitchFamily="2" charset="0"/>
                <a:ea typeface="Roboto Slab" pitchFamily="2" charset="0"/>
              </a:rPr>
              <a:t>Our Services</a:t>
            </a:r>
            <a:endParaRPr lang="en-US" dirty="0"/>
          </a:p>
        </p:txBody>
      </p:sp>
      <p:sp>
        <p:nvSpPr>
          <p:cNvPr id="7" name="Subtitle 6">
            <a:extLst>
              <a:ext uri="{FF2B5EF4-FFF2-40B4-BE49-F238E27FC236}">
                <a16:creationId xmlns:a16="http://schemas.microsoft.com/office/drawing/2014/main" id="{3F02B185-E505-4030-A1FC-43235009A286}"/>
              </a:ext>
            </a:extLst>
          </p:cNvPr>
          <p:cNvSpPr>
            <a:spLocks noGrp="1"/>
          </p:cNvSpPr>
          <p:nvPr>
            <p:ph type="subTitle" idx="4294967295"/>
          </p:nvPr>
        </p:nvSpPr>
        <p:spPr>
          <a:xfrm>
            <a:off x="838199"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sp>
        <p:nvSpPr>
          <p:cNvPr id="26" name="Rectangle 25">
            <a:extLst>
              <a:ext uri="{FF2B5EF4-FFF2-40B4-BE49-F238E27FC236}">
                <a16:creationId xmlns:a16="http://schemas.microsoft.com/office/drawing/2014/main" id="{B2B7DD40-6CEA-4C61-8656-96EA6BF11487}"/>
              </a:ext>
            </a:extLst>
          </p:cNvPr>
          <p:cNvSpPr/>
          <p:nvPr/>
        </p:nvSpPr>
        <p:spPr bwMode="auto">
          <a:xfrm>
            <a:off x="0" y="2032233"/>
            <a:ext cx="4373217" cy="2009680"/>
          </a:xfrm>
          <a:prstGeom prst="rect">
            <a:avLst/>
          </a:prstGeom>
          <a:solidFill>
            <a:schemeClr val="accent4"/>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7" name="Rectangle 26">
            <a:extLst>
              <a:ext uri="{FF2B5EF4-FFF2-40B4-BE49-F238E27FC236}">
                <a16:creationId xmlns:a16="http://schemas.microsoft.com/office/drawing/2014/main" id="{438713A7-9171-4F29-A23C-1108C1AEFDA8}"/>
              </a:ext>
            </a:extLst>
          </p:cNvPr>
          <p:cNvSpPr/>
          <p:nvPr/>
        </p:nvSpPr>
        <p:spPr bwMode="auto">
          <a:xfrm>
            <a:off x="4426227" y="2032233"/>
            <a:ext cx="4373217" cy="2009680"/>
          </a:xfrm>
          <a:prstGeom prst="rect">
            <a:avLst/>
          </a:prstGeom>
          <a:solidFill>
            <a:schemeClr val="accent6"/>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8" name="Rectangle 27">
            <a:extLst>
              <a:ext uri="{FF2B5EF4-FFF2-40B4-BE49-F238E27FC236}">
                <a16:creationId xmlns:a16="http://schemas.microsoft.com/office/drawing/2014/main" id="{F626628F-5083-4A5B-A419-52ED4B706989}"/>
              </a:ext>
            </a:extLst>
          </p:cNvPr>
          <p:cNvSpPr/>
          <p:nvPr/>
        </p:nvSpPr>
        <p:spPr bwMode="auto">
          <a:xfrm>
            <a:off x="8852453" y="2032233"/>
            <a:ext cx="3339548" cy="2009680"/>
          </a:xfrm>
          <a:prstGeom prst="rect">
            <a:avLst/>
          </a:prstGeom>
          <a:solidFill>
            <a:schemeClr val="accent3"/>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8" name="Group 7">
            <a:extLst>
              <a:ext uri="{FF2B5EF4-FFF2-40B4-BE49-F238E27FC236}">
                <a16:creationId xmlns:a16="http://schemas.microsoft.com/office/drawing/2014/main" id="{7BB69823-6D6F-45AF-AB9C-D1F3E5872E22}"/>
              </a:ext>
            </a:extLst>
          </p:cNvPr>
          <p:cNvGrpSpPr/>
          <p:nvPr/>
        </p:nvGrpSpPr>
        <p:grpSpPr>
          <a:xfrm>
            <a:off x="255259" y="2336405"/>
            <a:ext cx="3862698" cy="1401337"/>
            <a:chOff x="307982" y="2364248"/>
            <a:chExt cx="3862698" cy="1401337"/>
          </a:xfrm>
        </p:grpSpPr>
        <p:sp>
          <p:nvSpPr>
            <p:cNvPr id="29" name="TextBox 28">
              <a:extLst>
                <a:ext uri="{FF2B5EF4-FFF2-40B4-BE49-F238E27FC236}">
                  <a16:creationId xmlns:a16="http://schemas.microsoft.com/office/drawing/2014/main" id="{9D54F484-1358-4A9B-B9FD-2D532952316A}"/>
                </a:ext>
              </a:extLst>
            </p:cNvPr>
            <p:cNvSpPr txBox="1"/>
            <p:nvPr/>
          </p:nvSpPr>
          <p:spPr>
            <a:xfrm>
              <a:off x="307982" y="2364248"/>
              <a:ext cx="1538515" cy="430887"/>
            </a:xfrm>
            <a:prstGeom prst="rect">
              <a:avLst/>
            </a:prstGeom>
            <a:noFill/>
          </p:spPr>
          <p:txBody>
            <a:bodyPr wrap="square" rtlCol="0">
              <a:spAutoFit/>
            </a:bodyPr>
            <a:lstStyle/>
            <a:p>
              <a:r>
                <a:rPr lang="en-US" sz="2200" b="1" dirty="0">
                  <a:solidFill>
                    <a:schemeClr val="bg1"/>
                  </a:solidFill>
                  <a:latin typeface="Roboto Slab" pitchFamily="2" charset="0"/>
                  <a:ea typeface="Roboto Slab" pitchFamily="2" charset="0"/>
                </a:rPr>
                <a:t>Title Text</a:t>
              </a:r>
            </a:p>
          </p:txBody>
        </p:sp>
        <p:sp>
          <p:nvSpPr>
            <p:cNvPr id="30" name="Rectangle 29">
              <a:extLst>
                <a:ext uri="{FF2B5EF4-FFF2-40B4-BE49-F238E27FC236}">
                  <a16:creationId xmlns:a16="http://schemas.microsoft.com/office/drawing/2014/main" id="{1963889F-10C7-4DE8-9D59-343DF5AA3EF1}"/>
                </a:ext>
              </a:extLst>
            </p:cNvPr>
            <p:cNvSpPr/>
            <p:nvPr/>
          </p:nvSpPr>
          <p:spPr>
            <a:xfrm>
              <a:off x="307982" y="2769735"/>
              <a:ext cx="3862698" cy="995850"/>
            </a:xfrm>
            <a:prstGeom prst="rect">
              <a:avLst/>
            </a:prstGeom>
          </p:spPr>
          <p:txBody>
            <a:bodyPr wrap="square">
              <a:spAutoFit/>
            </a:bodyPr>
            <a:lstStyle/>
            <a:p>
              <a:pPr>
                <a:lnSpc>
                  <a:spcPts val="18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dummy text ever since the 1500s, when an unknown printer took a galley of type and scrambled it to make a type specimen book </a:t>
              </a:r>
            </a:p>
          </p:txBody>
        </p:sp>
      </p:grpSp>
      <p:grpSp>
        <p:nvGrpSpPr>
          <p:cNvPr id="9" name="Group 8">
            <a:extLst>
              <a:ext uri="{FF2B5EF4-FFF2-40B4-BE49-F238E27FC236}">
                <a16:creationId xmlns:a16="http://schemas.microsoft.com/office/drawing/2014/main" id="{DCA1FE28-CDC5-4DC8-95C0-528CBBBF7941}"/>
              </a:ext>
            </a:extLst>
          </p:cNvPr>
          <p:cNvGrpSpPr/>
          <p:nvPr/>
        </p:nvGrpSpPr>
        <p:grpSpPr>
          <a:xfrm>
            <a:off x="4681486" y="2451821"/>
            <a:ext cx="3862698" cy="1170505"/>
            <a:chOff x="4681486" y="2451821"/>
            <a:chExt cx="3862698" cy="1170505"/>
          </a:xfrm>
        </p:grpSpPr>
        <p:sp>
          <p:nvSpPr>
            <p:cNvPr id="51" name="TextBox 50">
              <a:extLst>
                <a:ext uri="{FF2B5EF4-FFF2-40B4-BE49-F238E27FC236}">
                  <a16:creationId xmlns:a16="http://schemas.microsoft.com/office/drawing/2014/main" id="{A1E4D378-DCEB-4F63-A8ED-EF1B4A472D01}"/>
                </a:ext>
              </a:extLst>
            </p:cNvPr>
            <p:cNvSpPr txBox="1"/>
            <p:nvPr/>
          </p:nvSpPr>
          <p:spPr>
            <a:xfrm>
              <a:off x="5843578" y="2451821"/>
              <a:ext cx="1538515" cy="430887"/>
            </a:xfrm>
            <a:prstGeom prst="rect">
              <a:avLst/>
            </a:prstGeom>
            <a:noFill/>
          </p:spPr>
          <p:txBody>
            <a:bodyPr wrap="square" rtlCol="0">
              <a:spAutoFit/>
            </a:bodyPr>
            <a:lstStyle/>
            <a:p>
              <a:pPr algn="ctr"/>
              <a:r>
                <a:rPr lang="en-US" sz="2200" b="1" dirty="0">
                  <a:solidFill>
                    <a:schemeClr val="bg1"/>
                  </a:solidFill>
                  <a:latin typeface="Roboto Slab" pitchFamily="2" charset="0"/>
                  <a:ea typeface="Roboto Slab" pitchFamily="2" charset="0"/>
                </a:rPr>
                <a:t>Title Text</a:t>
              </a:r>
            </a:p>
          </p:txBody>
        </p:sp>
        <p:sp>
          <p:nvSpPr>
            <p:cNvPr id="52" name="Rectangle 51">
              <a:extLst>
                <a:ext uri="{FF2B5EF4-FFF2-40B4-BE49-F238E27FC236}">
                  <a16:creationId xmlns:a16="http://schemas.microsoft.com/office/drawing/2014/main" id="{170A913F-052E-4A8D-8480-B3C1B4075CEA}"/>
                </a:ext>
              </a:extLst>
            </p:cNvPr>
            <p:cNvSpPr/>
            <p:nvPr/>
          </p:nvSpPr>
          <p:spPr>
            <a:xfrm>
              <a:off x="4681486" y="2857308"/>
              <a:ext cx="3862698" cy="765018"/>
            </a:xfrm>
            <a:prstGeom prst="rect">
              <a:avLst/>
            </a:prstGeom>
          </p:spPr>
          <p:txBody>
            <a:bodyPr wrap="square">
              <a:spAutoFit/>
            </a:bodyPr>
            <a:lstStyle/>
            <a:p>
              <a:pPr algn="ctr">
                <a:lnSpc>
                  <a:spcPts val="18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dummy text ever since the 1500s, when an unknown make a type specimen book </a:t>
              </a:r>
            </a:p>
          </p:txBody>
        </p:sp>
      </p:grpSp>
      <p:grpSp>
        <p:nvGrpSpPr>
          <p:cNvPr id="10" name="Group 9">
            <a:extLst>
              <a:ext uri="{FF2B5EF4-FFF2-40B4-BE49-F238E27FC236}">
                <a16:creationId xmlns:a16="http://schemas.microsoft.com/office/drawing/2014/main" id="{524AE0F4-9883-4D43-BA2E-05B2510D8C92}"/>
              </a:ext>
            </a:extLst>
          </p:cNvPr>
          <p:cNvGrpSpPr/>
          <p:nvPr/>
        </p:nvGrpSpPr>
        <p:grpSpPr>
          <a:xfrm>
            <a:off x="9188529" y="2336405"/>
            <a:ext cx="2667397" cy="1401337"/>
            <a:chOff x="9054703" y="2220989"/>
            <a:chExt cx="2667397" cy="1401337"/>
          </a:xfrm>
        </p:grpSpPr>
        <p:sp>
          <p:nvSpPr>
            <p:cNvPr id="54" name="TextBox 53">
              <a:extLst>
                <a:ext uri="{FF2B5EF4-FFF2-40B4-BE49-F238E27FC236}">
                  <a16:creationId xmlns:a16="http://schemas.microsoft.com/office/drawing/2014/main" id="{2E5247EA-CD44-4639-9D49-1EC7A99F1134}"/>
                </a:ext>
              </a:extLst>
            </p:cNvPr>
            <p:cNvSpPr txBox="1"/>
            <p:nvPr/>
          </p:nvSpPr>
          <p:spPr>
            <a:xfrm>
              <a:off x="9054703" y="2220989"/>
              <a:ext cx="1538515" cy="430887"/>
            </a:xfrm>
            <a:prstGeom prst="rect">
              <a:avLst/>
            </a:prstGeom>
            <a:noFill/>
          </p:spPr>
          <p:txBody>
            <a:bodyPr wrap="square" rtlCol="0">
              <a:spAutoFit/>
            </a:bodyPr>
            <a:lstStyle/>
            <a:p>
              <a:r>
                <a:rPr lang="en-US" sz="2200" b="1" dirty="0">
                  <a:solidFill>
                    <a:schemeClr val="bg1"/>
                  </a:solidFill>
                  <a:latin typeface="Roboto Slab" pitchFamily="2" charset="0"/>
                  <a:ea typeface="Roboto Slab" pitchFamily="2" charset="0"/>
                </a:rPr>
                <a:t>Title Text</a:t>
              </a:r>
            </a:p>
          </p:txBody>
        </p:sp>
        <p:sp>
          <p:nvSpPr>
            <p:cNvPr id="55" name="Rectangle 54">
              <a:extLst>
                <a:ext uri="{FF2B5EF4-FFF2-40B4-BE49-F238E27FC236}">
                  <a16:creationId xmlns:a16="http://schemas.microsoft.com/office/drawing/2014/main" id="{91ED7E14-7DDE-47BB-81C4-15C81970FDC2}"/>
                </a:ext>
              </a:extLst>
            </p:cNvPr>
            <p:cNvSpPr/>
            <p:nvPr/>
          </p:nvSpPr>
          <p:spPr>
            <a:xfrm>
              <a:off x="9054703" y="2626476"/>
              <a:ext cx="2667397" cy="995850"/>
            </a:xfrm>
            <a:prstGeom prst="rect">
              <a:avLst/>
            </a:prstGeom>
          </p:spPr>
          <p:txBody>
            <a:bodyPr wrap="square">
              <a:spAutoFit/>
            </a:bodyPr>
            <a:lstStyle/>
            <a:p>
              <a:pPr>
                <a:lnSpc>
                  <a:spcPts val="18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dummy text ever since scrambled it to make a type specimen book </a:t>
              </a:r>
            </a:p>
          </p:txBody>
        </p:sp>
      </p:grpSp>
      <p:sp>
        <p:nvSpPr>
          <p:cNvPr id="3" name="Picture Placeholder 2">
            <a:extLst>
              <a:ext uri="{FF2B5EF4-FFF2-40B4-BE49-F238E27FC236}">
                <a16:creationId xmlns:a16="http://schemas.microsoft.com/office/drawing/2014/main" id="{4E2C14F6-AA80-4CDA-ABF3-30E00AB4EDF0}"/>
              </a:ext>
            </a:extLst>
          </p:cNvPr>
          <p:cNvSpPr>
            <a:spLocks noGrp="1"/>
          </p:cNvSpPr>
          <p:nvPr>
            <p:ph type="pic" sz="quarter" idx="248"/>
          </p:nvPr>
        </p:nvSpPr>
        <p:spPr/>
      </p:sp>
    </p:spTree>
    <p:extLst>
      <p:ext uri="{BB962C8B-B14F-4D97-AF65-F5344CB8AC3E}">
        <p14:creationId xmlns:p14="http://schemas.microsoft.com/office/powerpoint/2010/main" val="1054344385"/>
      </p:ext>
    </p:extLst>
  </p:cSld>
  <p:clrMapOvr>
    <a:masterClrMapping/>
  </p:clrMapOvr>
</p:sld>
</file>

<file path=ppt/theme/theme1.xml><?xml version="1.0" encoding="utf-8"?>
<a:theme xmlns:a="http://schemas.openxmlformats.org/drawingml/2006/main" name="Office Theme">
  <a:themeElements>
    <a:clrScheme name="Custom 2">
      <a:dk1>
        <a:sysClr val="windowText" lastClr="000000"/>
      </a:dk1>
      <a:lt1>
        <a:sysClr val="window" lastClr="FFFFFF"/>
      </a:lt1>
      <a:dk2>
        <a:srgbClr val="44546A"/>
      </a:dk2>
      <a:lt2>
        <a:srgbClr val="E7E6E6"/>
      </a:lt2>
      <a:accent1>
        <a:srgbClr val="2E015F"/>
      </a:accent1>
      <a:accent2>
        <a:srgbClr val="EC2127"/>
      </a:accent2>
      <a:accent3>
        <a:srgbClr val="FFC000"/>
      </a:accent3>
      <a:accent4>
        <a:srgbClr val="92D050"/>
      </a:accent4>
      <a:accent5>
        <a:srgbClr val="01CF8F"/>
      </a:accent5>
      <a:accent6>
        <a:srgbClr val="00B0F0"/>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bwMode="auto">
        <a:solidFill>
          <a:schemeClr val="accent2"/>
        </a:solidFill>
        <a:ln>
          <a:noFill/>
        </a:ln>
        <a:extLst>
          <a:ext uri="{91240B29-F687-4F45-9708-019B960494DF}">
            <a14:hiddenLine xmlns:a14="http://schemas.microsoft.com/office/drawing/2010/main" w="9525">
              <a:solidFill>
                <a:srgbClr val="000000"/>
              </a:solidFill>
              <a:round/>
              <a:headEnd/>
              <a:tailEnd/>
            </a14:hiddenLine>
          </a:ext>
        </a:extLst>
      </a:spPr>
      <a:bodyPr vert="horz" wrap="square" lIns="91440" tIns="45720" rIns="91440" bIns="45720" numCol="1" anchor="t" anchorCtr="0" compatLnSpc="1">
        <a:prstTxWarp prst="textNoShape">
          <a:avLst/>
        </a:prstTxWarp>
        <a:noAutofit/>
      </a:bodyPr>
      <a:lstStyle>
        <a:defPPr algn="l">
          <a:defRPr dirty="0"/>
        </a:defPPr>
      </a:lstStyle>
    </a:spDef>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26887</TotalTime>
  <Words>1072</Words>
  <Application>Microsoft Office PowerPoint</Application>
  <PresentationFormat>Widescreen</PresentationFormat>
  <Paragraphs>184</Paragraphs>
  <Slides>25</Slides>
  <Notes>22</Notes>
  <HiddenSlides>0</HiddenSlides>
  <MMClips>0</MMClips>
  <ScaleCrop>false</ScaleCrop>
  <HeadingPairs>
    <vt:vector size="6" baseType="variant">
      <vt:variant>
        <vt:lpstr>Fonts Used</vt:lpstr>
      </vt:variant>
      <vt:variant>
        <vt:i4>13</vt:i4>
      </vt:variant>
      <vt:variant>
        <vt:lpstr>Theme</vt:lpstr>
      </vt:variant>
      <vt:variant>
        <vt:i4>1</vt:i4>
      </vt:variant>
      <vt:variant>
        <vt:lpstr>Slide Titles</vt:lpstr>
      </vt:variant>
      <vt:variant>
        <vt:i4>25</vt:i4>
      </vt:variant>
    </vt:vector>
  </HeadingPairs>
  <TitlesOfParts>
    <vt:vector size="39" baseType="lpstr">
      <vt:lpstr>Arial</vt:lpstr>
      <vt:lpstr>Calibri</vt:lpstr>
      <vt:lpstr>FontAwesome</vt:lpstr>
      <vt:lpstr>Gill Sans</vt:lpstr>
      <vt:lpstr>Lato</vt:lpstr>
      <vt:lpstr>Montserrat</vt:lpstr>
      <vt:lpstr>Montserrat-Bold</vt:lpstr>
      <vt:lpstr>Montserrat-Regular</vt:lpstr>
      <vt:lpstr>Open Sans Condensed</vt:lpstr>
      <vt:lpstr>Open Sans Condensed Light</vt:lpstr>
      <vt:lpstr>Roboto</vt:lpstr>
      <vt:lpstr>Roboto Slab</vt:lpstr>
      <vt:lpstr>ヒラギノ角ゴ ProN W3</vt:lpstr>
      <vt:lpstr>Office Theme</vt:lpstr>
      <vt:lpstr>PowerPoint Presentation</vt:lpstr>
      <vt:lpstr>PowerPoint Presentation</vt:lpstr>
      <vt:lpstr>Welcom Message</vt:lpstr>
      <vt:lpstr>Welcom Message</vt:lpstr>
      <vt:lpstr>About us</vt:lpstr>
      <vt:lpstr>About us</vt:lpstr>
      <vt:lpstr>Our Services</vt:lpstr>
      <vt:lpstr>Our Services</vt:lpstr>
      <vt:lpstr>Our Services</vt:lpstr>
      <vt:lpstr>Our Team</vt:lpstr>
      <vt:lpstr>Our Team</vt:lpstr>
      <vt:lpstr>Our Portfolilo</vt:lpstr>
      <vt:lpstr>Our Portfolilo</vt:lpstr>
      <vt:lpstr>Our Portfolio</vt:lpstr>
      <vt:lpstr>Our Timeline</vt:lpstr>
      <vt:lpstr>Our Timeline</vt:lpstr>
      <vt:lpstr>Our Information</vt:lpstr>
      <vt:lpstr>Map Information</vt:lpstr>
      <vt:lpstr>Our Information</vt:lpstr>
      <vt:lpstr>Text Single Column</vt:lpstr>
      <vt:lpstr>Square Image</vt:lpstr>
      <vt:lpstr>Square Image</vt:lpstr>
      <vt:lpstr>Map Project Location</vt:lpstr>
      <vt:lpstr>Map Project Location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Suman Khan</dc:creator>
  <cp:lastModifiedBy>Suman Sunar</cp:lastModifiedBy>
  <cp:revision>3857</cp:revision>
  <dcterms:created xsi:type="dcterms:W3CDTF">2017-07-18T09:08:44Z</dcterms:created>
  <dcterms:modified xsi:type="dcterms:W3CDTF">2018-06-02T13:54:08Z</dcterms:modified>
</cp:coreProperties>
</file>