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6" r:id="rId4"/>
    <p:sldMasterId id="214748368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Montserrat SemiBold"/>
      <p:regular r:id="rId30"/>
      <p:bold r:id="rId31"/>
      <p:italic r:id="rId32"/>
      <p:boldItalic r:id="rId33"/>
    </p:embeddedFont>
    <p:embeddedFont>
      <p:font typeface="Abril Fatface"/>
      <p:regular r:id="rId34"/>
    </p:embeddedFont>
    <p:embeddedFont>
      <p:font typeface="Lato"/>
      <p:regular r:id="rId35"/>
      <p:bold r:id="rId36"/>
      <p:italic r:id="rId37"/>
      <p:boldItalic r:id="rId38"/>
    </p:embeddedFont>
    <p:embeddedFont>
      <p:font typeface="Montserrat"/>
      <p:regular r:id="rId39"/>
      <p:bold r:id="rId40"/>
      <p:italic r:id="rId41"/>
      <p:boldItalic r:id="rId42"/>
    </p:embeddedFont>
    <p:embeddedFont>
      <p:font typeface="Montserrat Medium"/>
      <p:regular r:id="rId43"/>
      <p:bold r:id="rId44"/>
      <p:italic r:id="rId45"/>
      <p:boldItalic r:id="rId46"/>
    </p:embeddedFont>
    <p:embeddedFont>
      <p:font typeface="Montserrat Light"/>
      <p:regular r:id="rId47"/>
      <p:bold r:id="rId48"/>
      <p:italic r:id="rId49"/>
      <p:boldItalic r:id="rId50"/>
    </p:embeddedFont>
    <p:embeddedFont>
      <p:font typeface="Bodoni"/>
      <p:regular r:id="rId51"/>
      <p:bold r:id="rId52"/>
      <p:italic r:id="rId53"/>
      <p:boldItalic r:id="rId54"/>
    </p:embeddedFont>
    <p:embeddedFont>
      <p:font typeface="Open Sans"/>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fntdata"/><Relationship Id="rId42" Type="http://schemas.openxmlformats.org/officeDocument/2006/relationships/font" Target="fonts/Montserrat-boldItalic.fntdata"/><Relationship Id="rId41" Type="http://schemas.openxmlformats.org/officeDocument/2006/relationships/font" Target="fonts/Montserrat-italic.fntdata"/><Relationship Id="rId44" Type="http://schemas.openxmlformats.org/officeDocument/2006/relationships/font" Target="fonts/MontserratMedium-bold.fntdata"/><Relationship Id="rId43" Type="http://schemas.openxmlformats.org/officeDocument/2006/relationships/font" Target="fonts/MontserratMedium-regular.fntdata"/><Relationship Id="rId46" Type="http://schemas.openxmlformats.org/officeDocument/2006/relationships/font" Target="fonts/MontserratMedium-boldItalic.fntdata"/><Relationship Id="rId45" Type="http://schemas.openxmlformats.org/officeDocument/2006/relationships/font" Target="fonts/Montserrat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Light-bold.fntdata"/><Relationship Id="rId47" Type="http://schemas.openxmlformats.org/officeDocument/2006/relationships/font" Target="fonts/MontserratLight-regular.fntdata"/><Relationship Id="rId49" Type="http://schemas.openxmlformats.org/officeDocument/2006/relationships/font" Target="fonts/Montserrat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SemiBold-bold.fntdata"/><Relationship Id="rId30" Type="http://schemas.openxmlformats.org/officeDocument/2006/relationships/font" Target="fonts/MontserratSemiBold-regular.fntdata"/><Relationship Id="rId33" Type="http://schemas.openxmlformats.org/officeDocument/2006/relationships/font" Target="fonts/MontserratSemiBold-boldItalic.fntdata"/><Relationship Id="rId32" Type="http://schemas.openxmlformats.org/officeDocument/2006/relationships/font" Target="fonts/MontserratSemiBold-italic.fntdata"/><Relationship Id="rId35" Type="http://schemas.openxmlformats.org/officeDocument/2006/relationships/font" Target="fonts/Lato-regular.fntdata"/><Relationship Id="rId34" Type="http://schemas.openxmlformats.org/officeDocument/2006/relationships/font" Target="fonts/AbrilFatface-regular.fntdata"/><Relationship Id="rId37" Type="http://schemas.openxmlformats.org/officeDocument/2006/relationships/font" Target="fonts/Lato-italic.fntdata"/><Relationship Id="rId36" Type="http://schemas.openxmlformats.org/officeDocument/2006/relationships/font" Target="fonts/Lato-bold.fntdata"/><Relationship Id="rId39" Type="http://schemas.openxmlformats.org/officeDocument/2006/relationships/font" Target="fonts/Montserrat-regular.fntdata"/><Relationship Id="rId38" Type="http://schemas.openxmlformats.org/officeDocument/2006/relationships/font" Target="fonts/Lato-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Bodoni-regular.fntdata"/><Relationship Id="rId50" Type="http://schemas.openxmlformats.org/officeDocument/2006/relationships/font" Target="fonts/MontserratLight-boldItalic.fntdata"/><Relationship Id="rId53" Type="http://schemas.openxmlformats.org/officeDocument/2006/relationships/font" Target="fonts/Bodoni-italic.fntdata"/><Relationship Id="rId52" Type="http://schemas.openxmlformats.org/officeDocument/2006/relationships/font" Target="fonts/Bodoni-bold.fntdata"/><Relationship Id="rId11" Type="http://schemas.openxmlformats.org/officeDocument/2006/relationships/slide" Target="slides/slide5.xml"/><Relationship Id="rId55" Type="http://schemas.openxmlformats.org/officeDocument/2006/relationships/font" Target="fonts/OpenSans-regular.fntdata"/><Relationship Id="rId10" Type="http://schemas.openxmlformats.org/officeDocument/2006/relationships/slide" Target="slides/slide4.xml"/><Relationship Id="rId54" Type="http://schemas.openxmlformats.org/officeDocument/2006/relationships/font" Target="fonts/Bodoni-boldItalic.fntdata"/><Relationship Id="rId13" Type="http://schemas.openxmlformats.org/officeDocument/2006/relationships/slide" Target="slides/slide7.xml"/><Relationship Id="rId57" Type="http://schemas.openxmlformats.org/officeDocument/2006/relationships/font" Target="fonts/OpenSans-italic.fntdata"/><Relationship Id="rId12" Type="http://schemas.openxmlformats.org/officeDocument/2006/relationships/slide" Target="slides/slide6.xml"/><Relationship Id="rId56" Type="http://schemas.openxmlformats.org/officeDocument/2006/relationships/font" Target="fonts/OpenSans-bold.fntdata"/><Relationship Id="rId15" Type="http://schemas.openxmlformats.org/officeDocument/2006/relationships/slide" Target="slides/slide9.xml"/><Relationship Id="rId14" Type="http://schemas.openxmlformats.org/officeDocument/2006/relationships/slide" Target="slides/slide8.xml"/><Relationship Id="rId58" Type="http://schemas.openxmlformats.org/officeDocument/2006/relationships/font" Target="fonts/OpenSans-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5cd5755bbc_2_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5cd5755bbc_2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5cd5755bbc_2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5cd5755bbc_2_1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g5cd5755bbc_2_1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5cd5755bbc_2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5cd5755bbc_2_1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5cd5755bbc_2_1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cd5755bbc_2_1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g5cd5755bbc_2_19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g5cd5755bbc_2_19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5cd5755bbc_2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g5cd5755bbc_2_20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g5cd5755bbc_2_20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5cd5755bbc_2_2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g5cd5755bbc_2_2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g5cd5755bbc_2_2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5cd5755bbc_2_2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5cd5755bbc_2_2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g5cd5755bbc_2_2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5cd5755bbc_2_2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g5cd5755bbc_2_2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g5cd5755bbc_2_2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5cd5755bbc_2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g5cd5755bbc_2_2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g5cd5755bbc_2_2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g5cd5755bbc_2_2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5cd5755bbc_2_2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g5cd5755bbc_2_28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5cd5755bbc_2_2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g5cd5755bbc_2_2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g5cd5755bbc_2_2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5cd5755bbc_2_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5cd5755bbc_2_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Google Shape;370;g5cd5755bbc_2_3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g5cd5755bbc_2_30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g5cd5755bbc_2_30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5cd5755bbc_2_3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5cd5755bbc_2_3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5cd5755bbc_2_3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5cd5755bbc_2_3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g5cd5755bbc_2_3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5cd5755bbc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5cd5755bbc_2_1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5cd5755bbc_2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5cd5755bbc_2_1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5cd5755bbc_2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5cd5755bbc_2_1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5cd5755bbc_2_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5cd5755bbc_2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5cd5755bbc_2_1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g5cd5755bbc_2_1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5cd5755bbc_2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5cd5755bbc_2_1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g5cd5755bbc_2_1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5cd5755bbc_2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g5cd5755bbc_2_1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g5cd5755bbc_2_1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5cd5755bbc_2_1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g5cd5755bbc_2_1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5cd5755bbc_2_1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54" name="Shape 54"/>
        <p:cNvGrpSpPr/>
        <p:nvPr/>
      </p:nvGrpSpPr>
      <p:grpSpPr>
        <a:xfrm>
          <a:off x="0" y="0"/>
          <a:ext cx="0" cy="0"/>
          <a:chOff x="0" y="0"/>
          <a:chExt cx="0" cy="0"/>
        </a:xfrm>
      </p:grpSpPr>
      <p:sp>
        <p:nvSpPr>
          <p:cNvPr id="55" name="Google Shape;55;p15"/>
          <p:cNvSpPr/>
          <p:nvPr>
            <p:ph idx="2" type="pic"/>
          </p:nvPr>
        </p:nvSpPr>
        <p:spPr>
          <a:xfrm>
            <a:off x="0" y="0"/>
            <a:ext cx="4329112"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p:cSld name="4_Full Image">
    <p:spTree>
      <p:nvGrpSpPr>
        <p:cNvPr id="56" name="Shape 56"/>
        <p:cNvGrpSpPr/>
        <p:nvPr/>
      </p:nvGrpSpPr>
      <p:grpSpPr>
        <a:xfrm>
          <a:off x="0" y="0"/>
          <a:ext cx="0" cy="0"/>
          <a:chOff x="0" y="0"/>
          <a:chExt cx="0" cy="0"/>
        </a:xfrm>
      </p:grpSpPr>
      <p:sp>
        <p:nvSpPr>
          <p:cNvPr id="57" name="Google Shape;57;p16"/>
          <p:cNvSpPr/>
          <p:nvPr>
            <p:ph idx="2" type="pic"/>
          </p:nvPr>
        </p:nvSpPr>
        <p:spPr>
          <a:xfrm>
            <a:off x="1204913" y="1181100"/>
            <a:ext cx="2162175"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8" name="Google Shape;58;p16"/>
          <p:cNvSpPr/>
          <p:nvPr>
            <p:ph idx="3" type="pic"/>
          </p:nvPr>
        </p:nvSpPr>
        <p:spPr>
          <a:xfrm>
            <a:off x="3490913" y="1181100"/>
            <a:ext cx="2162175"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9" name="Google Shape;59;p16"/>
          <p:cNvSpPr/>
          <p:nvPr>
            <p:ph idx="4" type="pic"/>
          </p:nvPr>
        </p:nvSpPr>
        <p:spPr>
          <a:xfrm>
            <a:off x="5776913" y="1181100"/>
            <a:ext cx="2162175"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Full Image">
  <p:cSld name="7_Full Image">
    <p:spTree>
      <p:nvGrpSpPr>
        <p:cNvPr id="60" name="Shape 60"/>
        <p:cNvGrpSpPr/>
        <p:nvPr/>
      </p:nvGrpSpPr>
      <p:grpSpPr>
        <a:xfrm>
          <a:off x="0" y="0"/>
          <a:ext cx="0" cy="0"/>
          <a:chOff x="0" y="0"/>
          <a:chExt cx="0" cy="0"/>
        </a:xfrm>
      </p:grpSpPr>
      <p:sp>
        <p:nvSpPr>
          <p:cNvPr id="61" name="Google Shape;61;p17"/>
          <p:cNvSpPr/>
          <p:nvPr>
            <p:ph idx="2" type="pic"/>
          </p:nvPr>
        </p:nvSpPr>
        <p:spPr>
          <a:xfrm>
            <a:off x="-1" y="0"/>
            <a:ext cx="4350544" cy="23717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Full Image">
  <p:cSld name="5_Full Image">
    <p:spTree>
      <p:nvGrpSpPr>
        <p:cNvPr id="62" name="Shape 62"/>
        <p:cNvGrpSpPr/>
        <p:nvPr/>
      </p:nvGrpSpPr>
      <p:grpSpPr>
        <a:xfrm>
          <a:off x="0" y="0"/>
          <a:ext cx="0" cy="0"/>
          <a:chOff x="0" y="0"/>
          <a:chExt cx="0" cy="0"/>
        </a:xfrm>
      </p:grpSpPr>
      <p:sp>
        <p:nvSpPr>
          <p:cNvPr id="63" name="Google Shape;63;p18"/>
          <p:cNvSpPr/>
          <p:nvPr>
            <p:ph idx="2" type="pic"/>
          </p:nvPr>
        </p:nvSpPr>
        <p:spPr>
          <a:xfrm>
            <a:off x="3236119" y="1264444"/>
            <a:ext cx="2428875" cy="387905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64" name="Shape 64"/>
        <p:cNvGrpSpPr/>
        <p:nvPr/>
      </p:nvGrpSpPr>
      <p:grpSpPr>
        <a:xfrm>
          <a:off x="0" y="0"/>
          <a:ext cx="0" cy="0"/>
          <a:chOff x="0" y="0"/>
          <a:chExt cx="0" cy="0"/>
        </a:xfrm>
      </p:grpSpPr>
      <p:sp>
        <p:nvSpPr>
          <p:cNvPr id="65" name="Google Shape;65;p19"/>
          <p:cNvSpPr/>
          <p:nvPr>
            <p:ph idx="2" type="pic"/>
          </p:nvPr>
        </p:nvSpPr>
        <p:spPr>
          <a:xfrm>
            <a:off x="642989" y="1214387"/>
            <a:ext cx="2057611" cy="328612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Full Image">
  <p:cSld name="8_Full Image">
    <p:spTree>
      <p:nvGrpSpPr>
        <p:cNvPr id="66" name="Shape 66"/>
        <p:cNvGrpSpPr/>
        <p:nvPr/>
      </p:nvGrpSpPr>
      <p:grpSpPr>
        <a:xfrm>
          <a:off x="0" y="0"/>
          <a:ext cx="0" cy="0"/>
          <a:chOff x="0" y="0"/>
          <a:chExt cx="0" cy="0"/>
        </a:xfrm>
      </p:grpSpPr>
      <p:sp>
        <p:nvSpPr>
          <p:cNvPr id="67" name="Google Shape;67;p20"/>
          <p:cNvSpPr/>
          <p:nvPr>
            <p:ph idx="2" type="pic"/>
          </p:nvPr>
        </p:nvSpPr>
        <p:spPr>
          <a:xfrm>
            <a:off x="466725" y="466725"/>
            <a:ext cx="2886075" cy="17621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8" name="Google Shape;68;p20"/>
          <p:cNvSpPr/>
          <p:nvPr>
            <p:ph idx="3" type="pic"/>
          </p:nvPr>
        </p:nvSpPr>
        <p:spPr>
          <a:xfrm>
            <a:off x="3819525" y="466725"/>
            <a:ext cx="2886075" cy="17621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Full Image">
  <p:cSld name="12_Full Image">
    <p:spTree>
      <p:nvGrpSpPr>
        <p:cNvPr id="69" name="Shape 69"/>
        <p:cNvGrpSpPr/>
        <p:nvPr/>
      </p:nvGrpSpPr>
      <p:grpSpPr>
        <a:xfrm>
          <a:off x="0" y="0"/>
          <a:ext cx="0" cy="0"/>
          <a:chOff x="0" y="0"/>
          <a:chExt cx="0" cy="0"/>
        </a:xfrm>
      </p:grpSpPr>
      <p:sp>
        <p:nvSpPr>
          <p:cNvPr id="70" name="Google Shape;70;p21"/>
          <p:cNvSpPr/>
          <p:nvPr>
            <p:ph idx="2" type="pic"/>
          </p:nvPr>
        </p:nvSpPr>
        <p:spPr>
          <a:xfrm>
            <a:off x="521493" y="2974840"/>
            <a:ext cx="1647167" cy="164716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Google Shape;71;p21"/>
          <p:cNvSpPr/>
          <p:nvPr>
            <p:ph idx="3" type="pic"/>
          </p:nvPr>
        </p:nvSpPr>
        <p:spPr>
          <a:xfrm>
            <a:off x="2168660" y="0"/>
            <a:ext cx="2279053" cy="29748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Full Image">
  <p:cSld name="17_Full Image">
    <p:spTree>
      <p:nvGrpSpPr>
        <p:cNvPr id="72" name="Shape 72"/>
        <p:cNvGrpSpPr/>
        <p:nvPr/>
      </p:nvGrpSpPr>
      <p:grpSpPr>
        <a:xfrm>
          <a:off x="0" y="0"/>
          <a:ext cx="0" cy="0"/>
          <a:chOff x="0" y="0"/>
          <a:chExt cx="0" cy="0"/>
        </a:xfrm>
      </p:grpSpPr>
      <p:sp>
        <p:nvSpPr>
          <p:cNvPr id="73" name="Google Shape;73;p22"/>
          <p:cNvSpPr/>
          <p:nvPr>
            <p:ph idx="2" type="pic"/>
          </p:nvPr>
        </p:nvSpPr>
        <p:spPr>
          <a:xfrm>
            <a:off x="642989" y="1214388"/>
            <a:ext cx="2521692" cy="21217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Google Shape;74;p22"/>
          <p:cNvSpPr/>
          <p:nvPr>
            <p:ph idx="3" type="pic"/>
          </p:nvPr>
        </p:nvSpPr>
        <p:spPr>
          <a:xfrm>
            <a:off x="3550496" y="1214387"/>
            <a:ext cx="2057611" cy="328612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Google Shape;75;p22"/>
          <p:cNvSpPr/>
          <p:nvPr>
            <p:ph idx="4" type="pic"/>
          </p:nvPr>
        </p:nvSpPr>
        <p:spPr>
          <a:xfrm>
            <a:off x="5982890" y="639418"/>
            <a:ext cx="2521692" cy="269671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Full Image">
  <p:cSld name="13_Full Image">
    <p:spTree>
      <p:nvGrpSpPr>
        <p:cNvPr id="76" name="Shape 76"/>
        <p:cNvGrpSpPr/>
        <p:nvPr/>
      </p:nvGrpSpPr>
      <p:grpSpPr>
        <a:xfrm>
          <a:off x="0" y="0"/>
          <a:ext cx="0" cy="0"/>
          <a:chOff x="0" y="0"/>
          <a:chExt cx="0" cy="0"/>
        </a:xfrm>
      </p:grpSpPr>
      <p:sp>
        <p:nvSpPr>
          <p:cNvPr id="77" name="Google Shape;77;p23"/>
          <p:cNvSpPr/>
          <p:nvPr>
            <p:ph idx="2" type="pic"/>
          </p:nvPr>
        </p:nvSpPr>
        <p:spPr>
          <a:xfrm>
            <a:off x="5576978" y="491707"/>
            <a:ext cx="1529372" cy="15293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Google Shape;78;p23"/>
          <p:cNvSpPr/>
          <p:nvPr>
            <p:ph idx="3" type="pic"/>
          </p:nvPr>
        </p:nvSpPr>
        <p:spPr>
          <a:xfrm>
            <a:off x="491706" y="491706"/>
            <a:ext cx="2374816" cy="312242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Full Image">
  <p:cSld name="23_Full Image">
    <p:spTree>
      <p:nvGrpSpPr>
        <p:cNvPr id="79" name="Shape 79"/>
        <p:cNvGrpSpPr/>
        <p:nvPr/>
      </p:nvGrpSpPr>
      <p:grpSpPr>
        <a:xfrm>
          <a:off x="0" y="0"/>
          <a:ext cx="0" cy="0"/>
          <a:chOff x="0" y="0"/>
          <a:chExt cx="0" cy="0"/>
        </a:xfrm>
      </p:grpSpPr>
      <p:sp>
        <p:nvSpPr>
          <p:cNvPr id="80" name="Google Shape;80;p24"/>
          <p:cNvSpPr/>
          <p:nvPr>
            <p:ph idx="2" type="pic"/>
          </p:nvPr>
        </p:nvSpPr>
        <p:spPr>
          <a:xfrm>
            <a:off x="485775" y="485775"/>
            <a:ext cx="1900238" cy="41719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24"/>
          <p:cNvSpPr/>
          <p:nvPr>
            <p:ph idx="3" type="pic"/>
          </p:nvPr>
        </p:nvSpPr>
        <p:spPr>
          <a:xfrm>
            <a:off x="2550319" y="485775"/>
            <a:ext cx="1900238" cy="41719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Full Image">
  <p:cSld name="18_Full Image">
    <p:spTree>
      <p:nvGrpSpPr>
        <p:cNvPr id="82" name="Shape 82"/>
        <p:cNvGrpSpPr/>
        <p:nvPr/>
      </p:nvGrpSpPr>
      <p:grpSpPr>
        <a:xfrm>
          <a:off x="0" y="0"/>
          <a:ext cx="0" cy="0"/>
          <a:chOff x="0" y="0"/>
          <a:chExt cx="0" cy="0"/>
        </a:xfrm>
      </p:grpSpPr>
      <p:sp>
        <p:nvSpPr>
          <p:cNvPr id="83" name="Google Shape;83;p25"/>
          <p:cNvSpPr/>
          <p:nvPr>
            <p:ph idx="2" type="pic"/>
          </p:nvPr>
        </p:nvSpPr>
        <p:spPr>
          <a:xfrm>
            <a:off x="6479381" y="639417"/>
            <a:ext cx="2025200" cy="353253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5"/>
          <p:cNvSpPr/>
          <p:nvPr>
            <p:ph idx="3" type="pic"/>
          </p:nvPr>
        </p:nvSpPr>
        <p:spPr>
          <a:xfrm>
            <a:off x="4279105" y="639417"/>
            <a:ext cx="2025200" cy="353253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5"/>
          <p:cNvSpPr/>
          <p:nvPr>
            <p:ph idx="4" type="pic"/>
          </p:nvPr>
        </p:nvSpPr>
        <p:spPr>
          <a:xfrm>
            <a:off x="2071687" y="639417"/>
            <a:ext cx="2025200" cy="353253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86" name="Shape 86"/>
        <p:cNvGrpSpPr/>
        <p:nvPr/>
      </p:nvGrpSpPr>
      <p:grpSpPr>
        <a:xfrm>
          <a:off x="0" y="0"/>
          <a:ext cx="0" cy="0"/>
          <a:chOff x="0" y="0"/>
          <a:chExt cx="0" cy="0"/>
        </a:xfrm>
      </p:grpSpPr>
      <p:sp>
        <p:nvSpPr>
          <p:cNvPr id="87" name="Google Shape;87;p26"/>
          <p:cNvSpPr/>
          <p:nvPr>
            <p:ph idx="2" type="pic"/>
          </p:nvPr>
        </p:nvSpPr>
        <p:spPr>
          <a:xfrm>
            <a:off x="971550" y="2021681"/>
            <a:ext cx="3571874" cy="215026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88" name="Shape 88"/>
        <p:cNvGrpSpPr/>
        <p:nvPr/>
      </p:nvGrpSpPr>
      <p:grpSpPr>
        <a:xfrm>
          <a:off x="0" y="0"/>
          <a:ext cx="0" cy="0"/>
          <a:chOff x="0" y="0"/>
          <a:chExt cx="0" cy="0"/>
        </a:xfrm>
      </p:grpSpPr>
      <p:sp>
        <p:nvSpPr>
          <p:cNvPr id="89" name="Google Shape;89;p27"/>
          <p:cNvSpPr/>
          <p:nvPr>
            <p:ph idx="2" type="pic"/>
          </p:nvPr>
        </p:nvSpPr>
        <p:spPr>
          <a:xfrm>
            <a:off x="4654154" y="1527572"/>
            <a:ext cx="1770460" cy="202525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27"/>
          <p:cNvSpPr/>
          <p:nvPr>
            <p:ph idx="3" type="pic"/>
          </p:nvPr>
        </p:nvSpPr>
        <p:spPr>
          <a:xfrm>
            <a:off x="4654154" y="3644503"/>
            <a:ext cx="1770460" cy="80129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Google Shape;91;p27"/>
          <p:cNvSpPr/>
          <p:nvPr>
            <p:ph idx="4" type="pic"/>
          </p:nvPr>
        </p:nvSpPr>
        <p:spPr>
          <a:xfrm>
            <a:off x="6510338" y="1527572"/>
            <a:ext cx="1888331" cy="291822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27"/>
          <p:cNvSpPr/>
          <p:nvPr>
            <p:ph idx="5" type="pic"/>
          </p:nvPr>
        </p:nvSpPr>
        <p:spPr>
          <a:xfrm>
            <a:off x="740569" y="1527572"/>
            <a:ext cx="3829050" cy="291822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7"/>
          <p:cNvSpPr/>
          <p:nvPr/>
        </p:nvSpPr>
        <p:spPr>
          <a:xfrm>
            <a:off x="740569" y="1527572"/>
            <a:ext cx="7662862" cy="292298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94" name="Shape 94"/>
        <p:cNvGrpSpPr/>
        <p:nvPr/>
      </p:nvGrpSpPr>
      <p:grpSpPr>
        <a:xfrm>
          <a:off x="0" y="0"/>
          <a:ext cx="0" cy="0"/>
          <a:chOff x="0" y="0"/>
          <a:chExt cx="0" cy="0"/>
        </a:xfrm>
      </p:grpSpPr>
      <p:sp>
        <p:nvSpPr>
          <p:cNvPr id="95" name="Google Shape;95;p28"/>
          <p:cNvSpPr/>
          <p:nvPr>
            <p:ph idx="2" type="pic"/>
          </p:nvPr>
        </p:nvSpPr>
        <p:spPr>
          <a:xfrm>
            <a:off x="1" y="631009"/>
            <a:ext cx="2216599" cy="39874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28"/>
          <p:cNvSpPr/>
          <p:nvPr>
            <p:ph idx="3" type="pic"/>
          </p:nvPr>
        </p:nvSpPr>
        <p:spPr>
          <a:xfrm>
            <a:off x="2308510" y="631009"/>
            <a:ext cx="2216599" cy="39874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28"/>
          <p:cNvSpPr/>
          <p:nvPr>
            <p:ph idx="4" type="pic"/>
          </p:nvPr>
        </p:nvSpPr>
        <p:spPr>
          <a:xfrm>
            <a:off x="4618552" y="631009"/>
            <a:ext cx="2216599" cy="39874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28"/>
          <p:cNvSpPr/>
          <p:nvPr>
            <p:ph idx="5" type="pic"/>
          </p:nvPr>
        </p:nvSpPr>
        <p:spPr>
          <a:xfrm>
            <a:off x="6928593" y="631009"/>
            <a:ext cx="2216599" cy="39874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Full Image">
  <p:cSld name="24_Full Image">
    <p:spTree>
      <p:nvGrpSpPr>
        <p:cNvPr id="99" name="Shape 99"/>
        <p:cNvGrpSpPr/>
        <p:nvPr/>
      </p:nvGrpSpPr>
      <p:grpSpPr>
        <a:xfrm>
          <a:off x="0" y="0"/>
          <a:ext cx="0" cy="0"/>
          <a:chOff x="0" y="0"/>
          <a:chExt cx="0" cy="0"/>
        </a:xfrm>
      </p:grpSpPr>
      <p:sp>
        <p:nvSpPr>
          <p:cNvPr id="100" name="Google Shape;100;p29"/>
          <p:cNvSpPr/>
          <p:nvPr>
            <p:ph idx="2" type="pic"/>
          </p:nvPr>
        </p:nvSpPr>
        <p:spPr>
          <a:xfrm>
            <a:off x="1606154" y="604837"/>
            <a:ext cx="1387078" cy="143470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29"/>
          <p:cNvSpPr/>
          <p:nvPr>
            <p:ph idx="3" type="pic"/>
          </p:nvPr>
        </p:nvSpPr>
        <p:spPr>
          <a:xfrm>
            <a:off x="1606154" y="2163365"/>
            <a:ext cx="1387078" cy="298013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Google Shape;102;p29"/>
          <p:cNvSpPr/>
          <p:nvPr>
            <p:ph idx="4" type="pic"/>
          </p:nvPr>
        </p:nvSpPr>
        <p:spPr>
          <a:xfrm>
            <a:off x="3109913" y="604837"/>
            <a:ext cx="2859881" cy="30491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Google Shape;103;p29"/>
          <p:cNvSpPr/>
          <p:nvPr>
            <p:ph idx="5" type="pic"/>
          </p:nvPr>
        </p:nvSpPr>
        <p:spPr>
          <a:xfrm>
            <a:off x="6090047" y="604837"/>
            <a:ext cx="1370409" cy="30491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29"/>
          <p:cNvSpPr/>
          <p:nvPr>
            <p:ph idx="6" type="pic"/>
          </p:nvPr>
        </p:nvSpPr>
        <p:spPr>
          <a:xfrm>
            <a:off x="4598194" y="3777853"/>
            <a:ext cx="2862262" cy="136564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29"/>
          <p:cNvSpPr/>
          <p:nvPr>
            <p:ph idx="7" type="pic"/>
          </p:nvPr>
        </p:nvSpPr>
        <p:spPr>
          <a:xfrm>
            <a:off x="3109913" y="3777853"/>
            <a:ext cx="1371600" cy="136564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106" name="Shape 106"/>
        <p:cNvGrpSpPr/>
        <p:nvPr/>
      </p:nvGrpSpPr>
      <p:grpSpPr>
        <a:xfrm>
          <a:off x="0" y="0"/>
          <a:ext cx="0" cy="0"/>
          <a:chOff x="0" y="0"/>
          <a:chExt cx="0" cy="0"/>
        </a:xfrm>
      </p:grpSpPr>
      <p:sp>
        <p:nvSpPr>
          <p:cNvPr id="107" name="Google Shape;107;p30"/>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108" name="Shape 108"/>
        <p:cNvGrpSpPr/>
        <p:nvPr/>
      </p:nvGrpSpPr>
      <p:grpSpPr>
        <a:xfrm>
          <a:off x="0" y="0"/>
          <a:ext cx="0" cy="0"/>
          <a:chOff x="0" y="0"/>
          <a:chExt cx="0" cy="0"/>
        </a:xfrm>
      </p:grpSpPr>
      <p:sp>
        <p:nvSpPr>
          <p:cNvPr id="109" name="Google Shape;109;p31"/>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110" name="Shape 110"/>
        <p:cNvGrpSpPr/>
        <p:nvPr/>
      </p:nvGrpSpPr>
      <p:grpSpPr>
        <a:xfrm>
          <a:off x="0" y="0"/>
          <a:ext cx="0" cy="0"/>
          <a:chOff x="0" y="0"/>
          <a:chExt cx="0" cy="0"/>
        </a:xfrm>
      </p:grpSpPr>
      <p:sp>
        <p:nvSpPr>
          <p:cNvPr id="111" name="Google Shape;111;p32"/>
          <p:cNvSpPr/>
          <p:nvPr>
            <p:ph idx="2" type="pic"/>
          </p:nvPr>
        </p:nvSpPr>
        <p:spPr>
          <a:xfrm>
            <a:off x="2071688" y="707231"/>
            <a:ext cx="2471737" cy="44362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112" name="Shape 112"/>
        <p:cNvGrpSpPr/>
        <p:nvPr/>
      </p:nvGrpSpPr>
      <p:grpSpPr>
        <a:xfrm>
          <a:off x="0" y="0"/>
          <a:ext cx="0" cy="0"/>
          <a:chOff x="0" y="0"/>
          <a:chExt cx="0" cy="0"/>
        </a:xfrm>
      </p:grpSpPr>
      <p:sp>
        <p:nvSpPr>
          <p:cNvPr id="113" name="Google Shape;113;p33"/>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4" name="Google Shape;114;p33"/>
          <p:cNvSpPr/>
          <p:nvPr>
            <p:ph idx="3" type="pic"/>
          </p:nvPr>
        </p:nvSpPr>
        <p:spPr>
          <a:xfrm>
            <a:off x="3754601" y="804497"/>
            <a:ext cx="1634799" cy="16347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Full Image">
  <p:cSld name="6_Full Image">
    <p:spTree>
      <p:nvGrpSpPr>
        <p:cNvPr id="115" name="Shape 115"/>
        <p:cNvGrpSpPr/>
        <p:nvPr/>
      </p:nvGrpSpPr>
      <p:grpSpPr>
        <a:xfrm>
          <a:off x="0" y="0"/>
          <a:ext cx="0" cy="0"/>
          <a:chOff x="0" y="0"/>
          <a:chExt cx="0" cy="0"/>
        </a:xfrm>
      </p:grpSpPr>
      <p:sp>
        <p:nvSpPr>
          <p:cNvPr id="116" name="Google Shape;116;p34"/>
          <p:cNvSpPr/>
          <p:nvPr>
            <p:ph idx="2" type="pic"/>
          </p:nvPr>
        </p:nvSpPr>
        <p:spPr>
          <a:xfrm>
            <a:off x="2928938" y="707231"/>
            <a:ext cx="3007519" cy="443626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Full Image">
  <p:cSld name="9_Full Image">
    <p:spTree>
      <p:nvGrpSpPr>
        <p:cNvPr id="117" name="Shape 117"/>
        <p:cNvGrpSpPr/>
        <p:nvPr/>
      </p:nvGrpSpPr>
      <p:grpSpPr>
        <a:xfrm>
          <a:off x="0" y="0"/>
          <a:ext cx="0" cy="0"/>
          <a:chOff x="0" y="0"/>
          <a:chExt cx="0" cy="0"/>
        </a:xfrm>
      </p:grpSpPr>
      <p:sp>
        <p:nvSpPr>
          <p:cNvPr id="118" name="Google Shape;118;p35"/>
          <p:cNvSpPr/>
          <p:nvPr>
            <p:ph idx="2" type="pic"/>
          </p:nvPr>
        </p:nvSpPr>
        <p:spPr>
          <a:xfrm>
            <a:off x="5910943" y="1"/>
            <a:ext cx="3233057" cy="334191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9" name="Google Shape;119;p35"/>
          <p:cNvSpPr/>
          <p:nvPr>
            <p:ph idx="3" type="pic"/>
          </p:nvPr>
        </p:nvSpPr>
        <p:spPr>
          <a:xfrm>
            <a:off x="0" y="3341914"/>
            <a:ext cx="2955472" cy="180158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Google Shape;120;p35"/>
          <p:cNvSpPr/>
          <p:nvPr>
            <p:ph idx="4" type="pic"/>
          </p:nvPr>
        </p:nvSpPr>
        <p:spPr>
          <a:xfrm>
            <a:off x="2955472" y="3341914"/>
            <a:ext cx="2955472" cy="180158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Full Image">
  <p:cSld name="10_Full Image">
    <p:spTree>
      <p:nvGrpSpPr>
        <p:cNvPr id="121" name="Shape 121"/>
        <p:cNvGrpSpPr/>
        <p:nvPr/>
      </p:nvGrpSpPr>
      <p:grpSpPr>
        <a:xfrm>
          <a:off x="0" y="0"/>
          <a:ext cx="0" cy="0"/>
          <a:chOff x="0" y="0"/>
          <a:chExt cx="0" cy="0"/>
        </a:xfrm>
      </p:grpSpPr>
      <p:sp>
        <p:nvSpPr>
          <p:cNvPr id="122" name="Google Shape;122;p36"/>
          <p:cNvSpPr/>
          <p:nvPr>
            <p:ph idx="2" type="pic"/>
          </p:nvPr>
        </p:nvSpPr>
        <p:spPr>
          <a:xfrm>
            <a:off x="1337965" y="1208769"/>
            <a:ext cx="2992861" cy="299286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123" name="Shape 123"/>
        <p:cNvGrpSpPr/>
        <p:nvPr/>
      </p:nvGrpSpPr>
      <p:grpSpPr>
        <a:xfrm>
          <a:off x="0" y="0"/>
          <a:ext cx="0" cy="0"/>
          <a:chOff x="0" y="0"/>
          <a:chExt cx="0" cy="0"/>
        </a:xfrm>
      </p:grpSpPr>
      <p:sp>
        <p:nvSpPr>
          <p:cNvPr id="124" name="Google Shape;124;p37"/>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125" name="Shape 125"/>
        <p:cNvGrpSpPr/>
        <p:nvPr/>
      </p:nvGrpSpPr>
      <p:grpSpPr>
        <a:xfrm>
          <a:off x="0" y="0"/>
          <a:ext cx="0" cy="0"/>
          <a:chOff x="0" y="0"/>
          <a:chExt cx="0" cy="0"/>
        </a:xfrm>
      </p:grpSpPr>
      <p:sp>
        <p:nvSpPr>
          <p:cNvPr id="126" name="Google Shape;126;p38"/>
          <p:cNvSpPr/>
          <p:nvPr>
            <p:ph idx="2" type="pic"/>
          </p:nvPr>
        </p:nvSpPr>
        <p:spPr>
          <a:xfrm>
            <a:off x="2176111" y="1600200"/>
            <a:ext cx="4791779" cy="23145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Full Image">
  <p:cSld name="30_Full Image">
    <p:spTree>
      <p:nvGrpSpPr>
        <p:cNvPr id="127" name="Shape 127"/>
        <p:cNvGrpSpPr/>
        <p:nvPr/>
      </p:nvGrpSpPr>
      <p:grpSpPr>
        <a:xfrm>
          <a:off x="0" y="0"/>
          <a:ext cx="0" cy="0"/>
          <a:chOff x="0" y="0"/>
          <a:chExt cx="0" cy="0"/>
        </a:xfrm>
      </p:grpSpPr>
      <p:sp>
        <p:nvSpPr>
          <p:cNvPr id="128" name="Google Shape;128;p39"/>
          <p:cNvSpPr/>
          <p:nvPr>
            <p:ph idx="2" type="pic"/>
          </p:nvPr>
        </p:nvSpPr>
        <p:spPr>
          <a:xfrm>
            <a:off x="815555"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9" name="Google Shape;129;p39"/>
          <p:cNvSpPr/>
          <p:nvPr>
            <p:ph idx="3" type="pic"/>
          </p:nvPr>
        </p:nvSpPr>
        <p:spPr>
          <a:xfrm>
            <a:off x="2798773"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0" name="Google Shape;130;p39"/>
          <p:cNvSpPr/>
          <p:nvPr>
            <p:ph idx="4" type="pic"/>
          </p:nvPr>
        </p:nvSpPr>
        <p:spPr>
          <a:xfrm>
            <a:off x="4781991"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39"/>
          <p:cNvSpPr/>
          <p:nvPr>
            <p:ph idx="5" type="pic"/>
          </p:nvPr>
        </p:nvSpPr>
        <p:spPr>
          <a:xfrm>
            <a:off x="6826150"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Full Image">
  <p:cSld name="29_Full Image">
    <p:spTree>
      <p:nvGrpSpPr>
        <p:cNvPr id="132" name="Shape 132"/>
        <p:cNvGrpSpPr/>
        <p:nvPr/>
      </p:nvGrpSpPr>
      <p:grpSpPr>
        <a:xfrm>
          <a:off x="0" y="0"/>
          <a:ext cx="0" cy="0"/>
          <a:chOff x="0" y="0"/>
          <a:chExt cx="0" cy="0"/>
        </a:xfrm>
      </p:grpSpPr>
      <p:sp>
        <p:nvSpPr>
          <p:cNvPr id="133" name="Google Shape;133;p40"/>
          <p:cNvSpPr/>
          <p:nvPr>
            <p:ph idx="2" type="pic"/>
          </p:nvPr>
        </p:nvSpPr>
        <p:spPr>
          <a:xfrm>
            <a:off x="0" y="-21431"/>
            <a:ext cx="9144000" cy="2571750"/>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134" name="Google Shape;134;p40"/>
          <p:cNvSpPr/>
          <p:nvPr>
            <p:ph idx="3" type="pic"/>
          </p:nvPr>
        </p:nvSpPr>
        <p:spPr>
          <a:xfrm>
            <a:off x="815555"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5" name="Google Shape;135;p40"/>
          <p:cNvSpPr/>
          <p:nvPr>
            <p:ph idx="4" type="pic"/>
          </p:nvPr>
        </p:nvSpPr>
        <p:spPr>
          <a:xfrm>
            <a:off x="2798773"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6" name="Google Shape;136;p40"/>
          <p:cNvSpPr/>
          <p:nvPr>
            <p:ph idx="5" type="pic"/>
          </p:nvPr>
        </p:nvSpPr>
        <p:spPr>
          <a:xfrm>
            <a:off x="4781991"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7" name="Google Shape;137;p40"/>
          <p:cNvSpPr/>
          <p:nvPr>
            <p:ph idx="6" type="pic"/>
          </p:nvPr>
        </p:nvSpPr>
        <p:spPr>
          <a:xfrm>
            <a:off x="6826150" y="1440213"/>
            <a:ext cx="1502297" cy="15022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theme" Target="../theme/theme1.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1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6.jp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10.jp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11.jpg"/><Relationship Id="rId4" Type="http://schemas.openxmlformats.org/officeDocument/2006/relationships/image" Target="../media/image19.jpg"/><Relationship Id="rId5"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24.jpg"/><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19.jpg"/><Relationship Id="rId4" Type="http://schemas.openxmlformats.org/officeDocument/2006/relationships/image" Target="../media/image26.jpg"/><Relationship Id="rId5"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 Id="rId3" Type="http://schemas.openxmlformats.org/officeDocument/2006/relationships/image" Target="../media/image15.jpg"/><Relationship Id="rId4" Type="http://schemas.openxmlformats.org/officeDocument/2006/relationships/image" Target="../media/image2.jpg"/><Relationship Id="rId5" Type="http://schemas.openxmlformats.org/officeDocument/2006/relationships/image" Target="../media/image26.jpg"/><Relationship Id="rId6"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16.jpg"/><Relationship Id="rId4" Type="http://schemas.openxmlformats.org/officeDocument/2006/relationships/image" Target="../media/image13.jpg"/><Relationship Id="rId5" Type="http://schemas.openxmlformats.org/officeDocument/2006/relationships/image" Target="../media/image18.jpg"/><Relationship Id="rId6"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29.jpg"/><Relationship Id="rId4" Type="http://schemas.openxmlformats.org/officeDocument/2006/relationships/image" Target="../media/image30.jpg"/><Relationship Id="rId5" Type="http://schemas.openxmlformats.org/officeDocument/2006/relationships/image" Target="../media/image27.jpg"/><Relationship Id="rId6" Type="http://schemas.openxmlformats.org/officeDocument/2006/relationships/image" Target="../media/image20.jpg"/><Relationship Id="rId7" Type="http://schemas.openxmlformats.org/officeDocument/2006/relationships/image" Target="../media/image5.jpg"/><Relationship Id="rId8"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7.jpg"/><Relationship Id="rId5"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pic>
        <p:nvPicPr>
          <p:cNvPr id="142" name="Google Shape;142;p41"/>
          <p:cNvPicPr preferRelativeResize="0"/>
          <p:nvPr>
            <p:ph idx="2" type="pic"/>
          </p:nvPr>
        </p:nvPicPr>
        <p:blipFill rotWithShape="1">
          <a:blip r:embed="rId3">
            <a:alphaModFix/>
          </a:blip>
          <a:srcRect b="27759" l="17223" r="16492" t="5890"/>
          <a:stretch/>
        </p:blipFill>
        <p:spPr>
          <a:xfrm>
            <a:off x="0" y="0"/>
            <a:ext cx="9144000" cy="5143500"/>
          </a:xfrm>
          <a:prstGeom prst="rect">
            <a:avLst/>
          </a:prstGeom>
          <a:noFill/>
          <a:ln>
            <a:noFill/>
          </a:ln>
        </p:spPr>
      </p:pic>
      <p:grpSp>
        <p:nvGrpSpPr>
          <p:cNvPr id="143" name="Google Shape;143;p41"/>
          <p:cNvGrpSpPr/>
          <p:nvPr/>
        </p:nvGrpSpPr>
        <p:grpSpPr>
          <a:xfrm>
            <a:off x="2419349" y="1873482"/>
            <a:ext cx="4305301" cy="1639267"/>
            <a:chOff x="3225799" y="2497976"/>
            <a:chExt cx="5740402" cy="2185690"/>
          </a:xfrm>
        </p:grpSpPr>
        <p:sp>
          <p:nvSpPr>
            <p:cNvPr id="144" name="Google Shape;144;p41"/>
            <p:cNvSpPr txBox="1"/>
            <p:nvPr/>
          </p:nvSpPr>
          <p:spPr>
            <a:xfrm>
              <a:off x="3225799" y="2497976"/>
              <a:ext cx="5740402" cy="18620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8600" u="none" cap="none" strike="noStrike">
                  <a:solidFill>
                    <a:schemeClr val="lt1"/>
                  </a:solidFill>
                  <a:latin typeface="Abril Fatface"/>
                  <a:ea typeface="Abril Fatface"/>
                  <a:cs typeface="Abril Fatface"/>
                  <a:sym typeface="Abril Fatface"/>
                </a:rPr>
                <a:t>Folio</a:t>
              </a:r>
              <a:endParaRPr b="0" i="0" sz="8600" u="none" cap="none" strike="noStrike">
                <a:solidFill>
                  <a:schemeClr val="lt1"/>
                </a:solidFill>
                <a:latin typeface="Abril Fatface"/>
                <a:ea typeface="Abril Fatface"/>
                <a:cs typeface="Abril Fatface"/>
                <a:sym typeface="Abril Fatface"/>
              </a:endParaRPr>
            </a:p>
          </p:txBody>
        </p:sp>
        <p:sp>
          <p:nvSpPr>
            <p:cNvPr id="145" name="Google Shape;145;p41"/>
            <p:cNvSpPr txBox="1"/>
            <p:nvPr/>
          </p:nvSpPr>
          <p:spPr>
            <a:xfrm>
              <a:off x="4159249" y="3760336"/>
              <a:ext cx="1803401" cy="923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900" u="none" cap="none" strike="noStrike">
                  <a:solidFill>
                    <a:schemeClr val="lt1"/>
                  </a:solidFill>
                  <a:latin typeface="Abril Fatface"/>
                  <a:ea typeface="Abril Fatface"/>
                  <a:cs typeface="Abril Fatface"/>
                  <a:sym typeface="Abril Fatface"/>
                </a:rPr>
                <a:t>Port</a:t>
              </a:r>
              <a:endParaRPr b="0" i="0" sz="3900" u="none" cap="none" strike="noStrike">
                <a:solidFill>
                  <a:schemeClr val="lt1"/>
                </a:solidFill>
                <a:latin typeface="Abril Fatface"/>
                <a:ea typeface="Abril Fatface"/>
                <a:cs typeface="Abril Fatface"/>
                <a:sym typeface="Abril Fatfac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50"/>
          <p:cNvSpPr/>
          <p:nvPr/>
        </p:nvSpPr>
        <p:spPr>
          <a:xfrm>
            <a:off x="2700600" y="0"/>
            <a:ext cx="2092856" cy="257175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5" name="Google Shape;235;p50"/>
          <p:cNvSpPr txBox="1"/>
          <p:nvPr/>
        </p:nvSpPr>
        <p:spPr>
          <a:xfrm>
            <a:off x="3856596" y="535400"/>
            <a:ext cx="1940400" cy="616500"/>
          </a:xfrm>
          <a:prstGeom prst="rect">
            <a:avLst/>
          </a:prstGeom>
          <a:noFill/>
          <a:ln>
            <a:noFill/>
          </a:ln>
        </p:spPr>
        <p:txBody>
          <a:bodyPr anchorCtr="0" anchor="t" bIns="34275" lIns="68575" spcFirstLastPara="1" rIns="68575" wrap="square" tIns="34275">
            <a:noAutofit/>
          </a:bodyPr>
          <a:lstStyle/>
          <a:p>
            <a:pPr indent="0" lvl="0" marL="0" marR="0" rtl="0" algn="l">
              <a:lnSpc>
                <a:spcPct val="93333"/>
              </a:lnSpc>
              <a:spcBef>
                <a:spcPts val="0"/>
              </a:spcBef>
              <a:spcAft>
                <a:spcPts val="0"/>
              </a:spcAft>
              <a:buNone/>
            </a:pPr>
            <a:r>
              <a:rPr lang="en" sz="2300">
                <a:solidFill>
                  <a:schemeClr val="dk1"/>
                </a:solidFill>
                <a:latin typeface="Montserrat Medium"/>
                <a:ea typeface="Montserrat Medium"/>
                <a:cs typeface="Montserrat Medium"/>
                <a:sym typeface="Montserrat Medium"/>
              </a:rPr>
              <a:t>YOUR.</a:t>
            </a:r>
            <a:endParaRPr sz="1100"/>
          </a:p>
          <a:p>
            <a:pPr indent="0" lvl="0" marL="0" marR="0" rtl="0" algn="l">
              <a:lnSpc>
                <a:spcPct val="93333"/>
              </a:lnSpc>
              <a:spcBef>
                <a:spcPts val="0"/>
              </a:spcBef>
              <a:spcAft>
                <a:spcPts val="0"/>
              </a:spcAft>
              <a:buNone/>
            </a:pPr>
            <a:r>
              <a:rPr lang="en" sz="2300">
                <a:solidFill>
                  <a:schemeClr val="dk1"/>
                </a:solidFill>
                <a:latin typeface="Montserrat Medium"/>
                <a:ea typeface="Montserrat Medium"/>
                <a:cs typeface="Montserrat Medium"/>
                <a:sym typeface="Montserrat Medium"/>
              </a:rPr>
              <a:t>BUSINESS</a:t>
            </a:r>
            <a:endParaRPr sz="1100"/>
          </a:p>
        </p:txBody>
      </p:sp>
      <p:sp>
        <p:nvSpPr>
          <p:cNvPr id="236" name="Google Shape;236;p50"/>
          <p:cNvSpPr txBox="1"/>
          <p:nvPr/>
        </p:nvSpPr>
        <p:spPr>
          <a:xfrm>
            <a:off x="3856596" y="1319748"/>
            <a:ext cx="3657245" cy="679993"/>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lang="en" sz="800">
                <a:solidFill>
                  <a:schemeClr val="dk1"/>
                </a:solidFill>
                <a:latin typeface="Arial"/>
                <a:ea typeface="Arial"/>
                <a:cs typeface="Arial"/>
                <a:sym typeface="Arial"/>
              </a:rPr>
              <a:t>Lorem ipsum dolor sit amet agam facer modo data example text are here for</a:t>
            </a:r>
            <a:endParaRPr sz="1100"/>
          </a:p>
          <a:p>
            <a:pPr indent="0" lvl="0" marL="0" marR="0" rtl="0" algn="l">
              <a:lnSpc>
                <a:spcPct val="220000"/>
              </a:lnSpc>
              <a:spcBef>
                <a:spcPts val="0"/>
              </a:spcBef>
              <a:spcAft>
                <a:spcPts val="0"/>
              </a:spcAft>
              <a:buNone/>
            </a:pPr>
            <a:r>
              <a:rPr lang="en" sz="800">
                <a:solidFill>
                  <a:schemeClr val="dk1"/>
                </a:solidFill>
                <a:latin typeface="Arial"/>
                <a:ea typeface="Arial"/>
                <a:cs typeface="Arial"/>
                <a:sym typeface="Arial"/>
              </a:rPr>
              <a:t>your own text rewrite. Lorem ipsum dolor sit amet agam facer modo data example text are here for in the best your own.</a:t>
            </a:r>
            <a:endParaRPr sz="1100"/>
          </a:p>
        </p:txBody>
      </p:sp>
      <p:sp>
        <p:nvSpPr>
          <p:cNvPr id="237" name="Google Shape;237;p50"/>
          <p:cNvSpPr txBox="1"/>
          <p:nvPr/>
        </p:nvSpPr>
        <p:spPr>
          <a:xfrm>
            <a:off x="3856596" y="2951178"/>
            <a:ext cx="2029854"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D8D8D8"/>
                </a:solidFill>
                <a:latin typeface="Montserrat SemiBold"/>
                <a:ea typeface="Montserrat SemiBold"/>
                <a:cs typeface="Montserrat SemiBold"/>
                <a:sym typeface="Montserrat SemiBold"/>
              </a:rPr>
              <a:t>SECTION.PAGES</a:t>
            </a:r>
            <a:endParaRPr sz="1000">
              <a:solidFill>
                <a:srgbClr val="D8D8D8"/>
              </a:solidFill>
              <a:latin typeface="Montserrat SemiBold"/>
              <a:ea typeface="Montserrat SemiBold"/>
              <a:cs typeface="Montserrat SemiBold"/>
              <a:sym typeface="Montserrat SemiBold"/>
            </a:endParaRPr>
          </a:p>
        </p:txBody>
      </p:sp>
      <p:sp>
        <p:nvSpPr>
          <p:cNvPr id="238" name="Google Shape;238;p50"/>
          <p:cNvSpPr txBox="1"/>
          <p:nvPr/>
        </p:nvSpPr>
        <p:spPr>
          <a:xfrm>
            <a:off x="3856596" y="3228702"/>
            <a:ext cx="4108685" cy="10849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BFBFBF"/>
                </a:solidFill>
                <a:latin typeface="Arial"/>
                <a:ea typeface="Arial"/>
                <a:cs typeface="Arial"/>
                <a:sym typeface="Arial"/>
              </a:rPr>
              <a:t>Lorem ipsum dolor sit amet agam facer modo data example text are here for your</a:t>
            </a:r>
            <a:endParaRPr sz="1100"/>
          </a:p>
          <a:p>
            <a:pPr indent="0" lvl="0" marL="0" marR="0" rtl="0" algn="l">
              <a:lnSpc>
                <a:spcPct val="200000"/>
              </a:lnSpc>
              <a:spcBef>
                <a:spcPts val="0"/>
              </a:spcBef>
              <a:spcAft>
                <a:spcPts val="0"/>
              </a:spcAft>
              <a:buNone/>
            </a:pPr>
            <a:r>
              <a:rPr lang="en" sz="800">
                <a:solidFill>
                  <a:srgbClr val="BFBFBF"/>
                </a:solidFill>
                <a:latin typeface="Arial"/>
                <a:ea typeface="Arial"/>
                <a:cs typeface="Arial"/>
                <a:sym typeface="Arial"/>
              </a:rPr>
              <a:t>own text rewrite. Lorem ipsum dolor sit amet agam facer modo data example text are here for your own text rewrite. Lorem ipsum dolor sit amet agam facer modo data example text are here for your own text rewrite.</a:t>
            </a:r>
            <a:endParaRPr sz="1100"/>
          </a:p>
        </p:txBody>
      </p:sp>
      <p:pic>
        <p:nvPicPr>
          <p:cNvPr id="239" name="Google Shape;239;p50"/>
          <p:cNvPicPr preferRelativeResize="0"/>
          <p:nvPr>
            <p:ph idx="2" type="pic"/>
          </p:nvPr>
        </p:nvPicPr>
        <p:blipFill rotWithShape="1">
          <a:blip r:embed="rId3">
            <a:alphaModFix/>
          </a:blip>
          <a:srcRect b="0" l="8261" r="8261" t="0"/>
          <a:stretch/>
        </p:blipFill>
        <p:spPr>
          <a:xfrm>
            <a:off x="642989" y="1214387"/>
            <a:ext cx="2057611" cy="32861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51"/>
          <p:cNvSpPr/>
          <p:nvPr/>
        </p:nvSpPr>
        <p:spPr>
          <a:xfrm>
            <a:off x="0" y="2630010"/>
            <a:ext cx="6705600" cy="2513489"/>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6" name="Google Shape;246;p51"/>
          <p:cNvSpPr txBox="1"/>
          <p:nvPr/>
        </p:nvSpPr>
        <p:spPr>
          <a:xfrm>
            <a:off x="466725" y="3249649"/>
            <a:ext cx="2043435" cy="6288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i="0" lang="en" sz="800">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247" name="Google Shape;247;p51"/>
          <p:cNvSpPr txBox="1"/>
          <p:nvPr/>
        </p:nvSpPr>
        <p:spPr>
          <a:xfrm>
            <a:off x="466725" y="2908457"/>
            <a:ext cx="1504950" cy="31654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Arial"/>
              <a:buNone/>
            </a:pPr>
            <a:r>
              <a:rPr b="0" i="0" lang="en" sz="1400">
                <a:solidFill>
                  <a:schemeClr val="dk1"/>
                </a:solidFill>
                <a:latin typeface="Arial"/>
                <a:ea typeface="Arial"/>
                <a:cs typeface="Arial"/>
                <a:sym typeface="Arial"/>
              </a:rPr>
              <a:t>First Titile Here</a:t>
            </a:r>
            <a:endParaRPr b="0" i="0" sz="1400">
              <a:solidFill>
                <a:schemeClr val="dk1"/>
              </a:solidFill>
              <a:latin typeface="Arial"/>
              <a:ea typeface="Arial"/>
              <a:cs typeface="Arial"/>
              <a:sym typeface="Arial"/>
            </a:endParaRPr>
          </a:p>
        </p:txBody>
      </p:sp>
      <p:sp>
        <p:nvSpPr>
          <p:cNvPr id="248" name="Google Shape;248;p51"/>
          <p:cNvSpPr txBox="1"/>
          <p:nvPr/>
        </p:nvSpPr>
        <p:spPr>
          <a:xfrm>
            <a:off x="466725" y="4064338"/>
            <a:ext cx="5662613" cy="67523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595959"/>
                </a:solidFill>
                <a:latin typeface="Arial"/>
                <a:ea typeface="Arial"/>
                <a:cs typeface="Arial"/>
                <a:sym typeface="Arial"/>
              </a:rPr>
              <a:t>Lorem ipsum dolor sit amet agam facer modo data example text are here for your own text rewrite. Lorem ipsum</a:t>
            </a:r>
            <a:endParaRPr sz="1100"/>
          </a:p>
          <a:p>
            <a:pPr indent="0" lvl="0" marL="0" marR="0" rtl="0" algn="l">
              <a:lnSpc>
                <a:spcPct val="200000"/>
              </a:lnSpc>
              <a:spcBef>
                <a:spcPts val="0"/>
              </a:spcBef>
              <a:spcAft>
                <a:spcPts val="0"/>
              </a:spcAft>
              <a:buNone/>
            </a:pPr>
            <a:r>
              <a:rPr lang="en" sz="800">
                <a:solidFill>
                  <a:srgbClr val="595959"/>
                </a:solidFill>
                <a:latin typeface="Arial"/>
                <a:ea typeface="Arial"/>
                <a:cs typeface="Arial"/>
                <a:sym typeface="Arial"/>
              </a:rPr>
              <a:t>Dolor sit amet agam facer modo data example text are here for your own text rewrite. Lorem ipsum dolor sit amet agam facer modo data example text are here for your own text rewrite.</a:t>
            </a:r>
            <a:endParaRPr sz="1100"/>
          </a:p>
        </p:txBody>
      </p:sp>
      <p:sp>
        <p:nvSpPr>
          <p:cNvPr id="249" name="Google Shape;249;p51"/>
          <p:cNvSpPr txBox="1"/>
          <p:nvPr/>
        </p:nvSpPr>
        <p:spPr>
          <a:xfrm>
            <a:off x="7172324" y="466725"/>
            <a:ext cx="1410163" cy="1546577"/>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1200" u="sng">
                <a:solidFill>
                  <a:srgbClr val="000000"/>
                </a:solidFill>
                <a:latin typeface="Arial"/>
                <a:ea typeface="Arial"/>
                <a:cs typeface="Arial"/>
                <a:sym typeface="Arial"/>
              </a:rPr>
              <a:t>Lorem ipsum dolor sit amet agam facer modo data to example</a:t>
            </a:r>
            <a:endParaRPr i="1" sz="1200" u="sng">
              <a:solidFill>
                <a:srgbClr val="000000"/>
              </a:solidFill>
              <a:latin typeface="Arial"/>
              <a:ea typeface="Arial"/>
              <a:cs typeface="Arial"/>
              <a:sym typeface="Arial"/>
            </a:endParaRPr>
          </a:p>
        </p:txBody>
      </p:sp>
      <p:pic>
        <p:nvPicPr>
          <p:cNvPr id="250" name="Google Shape;250;p51"/>
          <p:cNvPicPr preferRelativeResize="0"/>
          <p:nvPr>
            <p:ph idx="3" type="pic"/>
          </p:nvPr>
        </p:nvPicPr>
        <p:blipFill rotWithShape="1">
          <a:blip r:embed="rId3">
            <a:alphaModFix/>
          </a:blip>
          <a:srcRect b="4219" l="0" r="0" t="4220"/>
          <a:stretch/>
        </p:blipFill>
        <p:spPr>
          <a:xfrm>
            <a:off x="3819525" y="466725"/>
            <a:ext cx="2886075" cy="1762125"/>
          </a:xfrm>
          <a:prstGeom prst="rect">
            <a:avLst/>
          </a:prstGeom>
          <a:noFill/>
          <a:ln>
            <a:noFill/>
          </a:ln>
        </p:spPr>
      </p:pic>
      <p:pic>
        <p:nvPicPr>
          <p:cNvPr id="251" name="Google Shape;251;p51"/>
          <p:cNvPicPr preferRelativeResize="0"/>
          <p:nvPr>
            <p:ph idx="2" type="pic"/>
          </p:nvPr>
        </p:nvPicPr>
        <p:blipFill rotWithShape="1">
          <a:blip r:embed="rId4">
            <a:alphaModFix/>
          </a:blip>
          <a:srcRect b="9156" l="0" r="0" t="9155"/>
          <a:stretch/>
        </p:blipFill>
        <p:spPr>
          <a:xfrm>
            <a:off x="466725" y="466725"/>
            <a:ext cx="2886075" cy="1762125"/>
          </a:xfrm>
          <a:prstGeom prst="rect">
            <a:avLst/>
          </a:prstGeom>
          <a:noFill/>
          <a:ln>
            <a:noFill/>
          </a:ln>
        </p:spPr>
      </p:pic>
      <p:sp>
        <p:nvSpPr>
          <p:cNvPr id="252" name="Google Shape;252;p51"/>
          <p:cNvSpPr txBox="1"/>
          <p:nvPr/>
        </p:nvSpPr>
        <p:spPr>
          <a:xfrm>
            <a:off x="3819526" y="3249649"/>
            <a:ext cx="2043435" cy="6288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i="0" lang="en" sz="800">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253" name="Google Shape;253;p51"/>
          <p:cNvSpPr txBox="1"/>
          <p:nvPr/>
        </p:nvSpPr>
        <p:spPr>
          <a:xfrm>
            <a:off x="3819525" y="2908457"/>
            <a:ext cx="1504950" cy="31654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Arial"/>
              <a:buNone/>
            </a:pPr>
            <a:r>
              <a:rPr b="0" i="0" lang="en" sz="1400">
                <a:solidFill>
                  <a:schemeClr val="dk1"/>
                </a:solidFill>
                <a:latin typeface="Arial"/>
                <a:ea typeface="Arial"/>
                <a:cs typeface="Arial"/>
                <a:sym typeface="Arial"/>
              </a:rPr>
              <a:t>First Titile Here</a:t>
            </a:r>
            <a:endParaRPr b="0" i="0" sz="14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grpSp>
        <p:nvGrpSpPr>
          <p:cNvPr id="259" name="Google Shape;259;p52"/>
          <p:cNvGrpSpPr/>
          <p:nvPr/>
        </p:nvGrpSpPr>
        <p:grpSpPr>
          <a:xfrm>
            <a:off x="4760582" y="1743542"/>
            <a:ext cx="2816509" cy="2564756"/>
            <a:chOff x="7256908" y="4375523"/>
            <a:chExt cx="3417659" cy="3419674"/>
          </a:xfrm>
        </p:grpSpPr>
        <p:sp>
          <p:nvSpPr>
            <p:cNvPr id="260" name="Google Shape;260;p52"/>
            <p:cNvSpPr txBox="1"/>
            <p:nvPr/>
          </p:nvSpPr>
          <p:spPr>
            <a:xfrm>
              <a:off x="7256908" y="4703985"/>
              <a:ext cx="3417659" cy="1457835"/>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i="1"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sp>
          <p:nvSpPr>
            <p:cNvPr id="261" name="Google Shape;261;p52"/>
            <p:cNvSpPr txBox="1"/>
            <p:nvPr/>
          </p:nvSpPr>
          <p:spPr>
            <a:xfrm>
              <a:off x="7256908" y="4375523"/>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Arial"/>
                  <a:ea typeface="Arial"/>
                  <a:cs typeface="Arial"/>
                  <a:sym typeface="Arial"/>
                </a:rPr>
                <a:t>This is Minimal</a:t>
              </a:r>
              <a:endParaRPr sz="1100"/>
            </a:p>
          </p:txBody>
        </p:sp>
        <p:sp>
          <p:nvSpPr>
            <p:cNvPr id="262" name="Google Shape;262;p52"/>
            <p:cNvSpPr txBox="1"/>
            <p:nvPr/>
          </p:nvSpPr>
          <p:spPr>
            <a:xfrm>
              <a:off x="7256908" y="6856478"/>
              <a:ext cx="3417659" cy="938719"/>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i="1"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our creepingcreepingHave them .</a:t>
              </a:r>
              <a:endParaRPr sz="1100"/>
            </a:p>
          </p:txBody>
        </p:sp>
      </p:grpSp>
      <p:sp>
        <p:nvSpPr>
          <p:cNvPr id="263" name="Google Shape;263;p52"/>
          <p:cNvSpPr txBox="1"/>
          <p:nvPr/>
        </p:nvSpPr>
        <p:spPr>
          <a:xfrm>
            <a:off x="4760582" y="656836"/>
            <a:ext cx="3061824" cy="663740"/>
          </a:xfrm>
          <a:prstGeom prst="rect">
            <a:avLst/>
          </a:prstGeom>
          <a:noFill/>
          <a:ln>
            <a:noFill/>
          </a:ln>
        </p:spPr>
        <p:txBody>
          <a:bodyPr anchorCtr="0" anchor="t" bIns="34275" lIns="68575" spcFirstLastPara="1" rIns="68575" wrap="square" tIns="34275">
            <a:noAutofit/>
          </a:bodyPr>
          <a:lstStyle/>
          <a:p>
            <a:pPr indent="0" lvl="0" marL="0" marR="0" rtl="0" algn="l">
              <a:lnSpc>
                <a:spcPct val="145454"/>
              </a:lnSpc>
              <a:spcBef>
                <a:spcPts val="0"/>
              </a:spcBef>
              <a:spcAft>
                <a:spcPts val="0"/>
              </a:spcAft>
              <a:buNone/>
            </a:pPr>
            <a:r>
              <a:rPr lang="en" sz="1700" u="sng">
                <a:solidFill>
                  <a:schemeClr val="dk1"/>
                </a:solidFill>
                <a:latin typeface="Montserrat Medium"/>
                <a:ea typeface="Montserrat Medium"/>
                <a:cs typeface="Montserrat Medium"/>
                <a:sym typeface="Montserrat Medium"/>
              </a:rPr>
              <a:t>LOREM IPSUM</a:t>
            </a:r>
            <a:endParaRPr sz="1100"/>
          </a:p>
          <a:p>
            <a:pPr indent="0" lvl="0" marL="0" marR="0" rtl="0" algn="l">
              <a:lnSpc>
                <a:spcPct val="145454"/>
              </a:lnSpc>
              <a:spcBef>
                <a:spcPts val="0"/>
              </a:spcBef>
              <a:spcAft>
                <a:spcPts val="0"/>
              </a:spcAft>
              <a:buNone/>
            </a:pPr>
            <a:r>
              <a:rPr lang="en" sz="1700" u="sng">
                <a:solidFill>
                  <a:schemeClr val="dk1"/>
                </a:solidFill>
                <a:latin typeface="Montserrat Medium"/>
                <a:ea typeface="Montserrat Medium"/>
                <a:cs typeface="Montserrat Medium"/>
                <a:sym typeface="Montserrat Medium"/>
              </a:rPr>
              <a:t>DOLOR TO SIT.AMET</a:t>
            </a:r>
            <a:endParaRPr sz="1100"/>
          </a:p>
        </p:txBody>
      </p:sp>
      <p:sp>
        <p:nvSpPr>
          <p:cNvPr id="264" name="Google Shape;264;p52"/>
          <p:cNvSpPr txBox="1"/>
          <p:nvPr/>
        </p:nvSpPr>
        <p:spPr>
          <a:xfrm>
            <a:off x="492953" y="1603467"/>
            <a:ext cx="1362837" cy="1089241"/>
          </a:xfrm>
          <a:prstGeom prst="rect">
            <a:avLst/>
          </a:prstGeom>
          <a:noFill/>
          <a:ln>
            <a:noFill/>
          </a:ln>
        </p:spPr>
        <p:txBody>
          <a:bodyPr anchorCtr="0" anchor="t" bIns="34275" lIns="68575" spcFirstLastPara="1" rIns="68575" wrap="square" tIns="34275">
            <a:noAutofit/>
          </a:bodyPr>
          <a:lstStyle/>
          <a:p>
            <a:pPr indent="0" lvl="0" marL="0" marR="0" rtl="0" algn="l">
              <a:lnSpc>
                <a:spcPct val="168750"/>
              </a:lnSpc>
              <a:spcBef>
                <a:spcPts val="0"/>
              </a:spcBef>
              <a:spcAft>
                <a:spcPts val="0"/>
              </a:spcAft>
              <a:buNone/>
            </a:pPr>
            <a:r>
              <a:rPr i="1" lang="en" sz="1200" u="sng">
                <a:solidFill>
                  <a:srgbClr val="000000"/>
                </a:solidFill>
                <a:latin typeface="Arial"/>
                <a:ea typeface="Arial"/>
                <a:cs typeface="Arial"/>
                <a:sym typeface="Arial"/>
              </a:rPr>
              <a:t>Lorem ipsum dolor sit amet agam facer modo data example</a:t>
            </a:r>
            <a:endParaRPr sz="1100"/>
          </a:p>
        </p:txBody>
      </p:sp>
      <p:pic>
        <p:nvPicPr>
          <p:cNvPr id="265" name="Google Shape;265;p52"/>
          <p:cNvPicPr preferRelativeResize="0"/>
          <p:nvPr>
            <p:ph idx="3" type="pic"/>
          </p:nvPr>
        </p:nvPicPr>
        <p:blipFill rotWithShape="1">
          <a:blip r:embed="rId3">
            <a:alphaModFix/>
          </a:blip>
          <a:srcRect b="6501" l="0" r="0" t="6500"/>
          <a:stretch/>
        </p:blipFill>
        <p:spPr>
          <a:xfrm>
            <a:off x="2168660" y="0"/>
            <a:ext cx="2279053" cy="2974840"/>
          </a:xfrm>
          <a:prstGeom prst="rect">
            <a:avLst/>
          </a:prstGeom>
          <a:noFill/>
          <a:ln>
            <a:noFill/>
          </a:ln>
        </p:spPr>
      </p:pic>
      <p:sp>
        <p:nvSpPr>
          <p:cNvPr id="266" name="Google Shape;266;p52"/>
          <p:cNvSpPr/>
          <p:nvPr/>
        </p:nvSpPr>
        <p:spPr>
          <a:xfrm>
            <a:off x="2481529" y="2758413"/>
            <a:ext cx="1120724" cy="805894"/>
          </a:xfrm>
          <a:custGeom>
            <a:rect b="b" l="l" r="r" t="t"/>
            <a:pathLst>
              <a:path extrusionOk="0" h="21600" w="21600">
                <a:moveTo>
                  <a:pt x="20916" y="19699"/>
                </a:moveTo>
                <a:cubicBezTo>
                  <a:pt x="20539" y="19699"/>
                  <a:pt x="20233" y="20125"/>
                  <a:pt x="20233" y="20650"/>
                </a:cubicBezTo>
                <a:cubicBezTo>
                  <a:pt x="20233" y="21174"/>
                  <a:pt x="20539" y="21600"/>
                  <a:pt x="20916" y="21600"/>
                </a:cubicBezTo>
                <a:cubicBezTo>
                  <a:pt x="21294" y="21600"/>
                  <a:pt x="21600" y="21174"/>
                  <a:pt x="21600" y="20650"/>
                </a:cubicBezTo>
                <a:cubicBezTo>
                  <a:pt x="21600" y="20125"/>
                  <a:pt x="21294" y="19699"/>
                  <a:pt x="20916" y="19699"/>
                </a:cubicBezTo>
                <a:close/>
                <a:moveTo>
                  <a:pt x="17544" y="19699"/>
                </a:moveTo>
                <a:cubicBezTo>
                  <a:pt x="17167" y="19699"/>
                  <a:pt x="16860" y="20125"/>
                  <a:pt x="16860" y="20650"/>
                </a:cubicBezTo>
                <a:cubicBezTo>
                  <a:pt x="16860" y="21174"/>
                  <a:pt x="17167" y="21600"/>
                  <a:pt x="17544" y="21600"/>
                </a:cubicBezTo>
                <a:cubicBezTo>
                  <a:pt x="17922" y="21600"/>
                  <a:pt x="18228" y="21174"/>
                  <a:pt x="18228" y="20650"/>
                </a:cubicBezTo>
                <a:cubicBezTo>
                  <a:pt x="18228" y="20125"/>
                  <a:pt x="17922" y="19699"/>
                  <a:pt x="17544" y="19699"/>
                </a:cubicBezTo>
                <a:close/>
                <a:moveTo>
                  <a:pt x="14172" y="19699"/>
                </a:moveTo>
                <a:cubicBezTo>
                  <a:pt x="13794" y="19699"/>
                  <a:pt x="13488" y="20125"/>
                  <a:pt x="13488" y="20650"/>
                </a:cubicBezTo>
                <a:cubicBezTo>
                  <a:pt x="13488" y="21174"/>
                  <a:pt x="13794" y="21600"/>
                  <a:pt x="14172" y="21600"/>
                </a:cubicBezTo>
                <a:cubicBezTo>
                  <a:pt x="14550" y="21600"/>
                  <a:pt x="14856" y="21174"/>
                  <a:pt x="14856" y="20650"/>
                </a:cubicBezTo>
                <a:cubicBezTo>
                  <a:pt x="14856" y="20125"/>
                  <a:pt x="14550" y="19699"/>
                  <a:pt x="14172" y="19699"/>
                </a:cubicBezTo>
                <a:close/>
                <a:moveTo>
                  <a:pt x="10800" y="19699"/>
                </a:moveTo>
                <a:cubicBezTo>
                  <a:pt x="10422" y="19699"/>
                  <a:pt x="10116" y="20125"/>
                  <a:pt x="10116" y="20650"/>
                </a:cubicBezTo>
                <a:cubicBezTo>
                  <a:pt x="10116" y="21174"/>
                  <a:pt x="10422" y="21600"/>
                  <a:pt x="10800" y="21600"/>
                </a:cubicBezTo>
                <a:cubicBezTo>
                  <a:pt x="11178" y="21600"/>
                  <a:pt x="11484" y="21174"/>
                  <a:pt x="11484" y="20650"/>
                </a:cubicBezTo>
                <a:cubicBezTo>
                  <a:pt x="11484" y="20125"/>
                  <a:pt x="11178" y="19699"/>
                  <a:pt x="10800" y="19699"/>
                </a:cubicBezTo>
                <a:close/>
                <a:moveTo>
                  <a:pt x="7428" y="19699"/>
                </a:moveTo>
                <a:cubicBezTo>
                  <a:pt x="7050" y="19699"/>
                  <a:pt x="6744" y="20125"/>
                  <a:pt x="6744" y="20650"/>
                </a:cubicBezTo>
                <a:cubicBezTo>
                  <a:pt x="6744" y="21174"/>
                  <a:pt x="7050" y="21600"/>
                  <a:pt x="7428" y="21600"/>
                </a:cubicBezTo>
                <a:cubicBezTo>
                  <a:pt x="7806" y="21600"/>
                  <a:pt x="8112" y="21174"/>
                  <a:pt x="8112" y="20650"/>
                </a:cubicBezTo>
                <a:cubicBezTo>
                  <a:pt x="8112" y="20125"/>
                  <a:pt x="7806" y="19699"/>
                  <a:pt x="7428" y="19699"/>
                </a:cubicBezTo>
                <a:close/>
                <a:moveTo>
                  <a:pt x="4056" y="19699"/>
                </a:moveTo>
                <a:cubicBezTo>
                  <a:pt x="3678" y="19699"/>
                  <a:pt x="3372" y="20125"/>
                  <a:pt x="3372" y="20650"/>
                </a:cubicBezTo>
                <a:cubicBezTo>
                  <a:pt x="3372" y="21174"/>
                  <a:pt x="3678" y="21600"/>
                  <a:pt x="4056" y="21600"/>
                </a:cubicBezTo>
                <a:cubicBezTo>
                  <a:pt x="4433" y="21600"/>
                  <a:pt x="4740" y="21174"/>
                  <a:pt x="4740" y="20650"/>
                </a:cubicBezTo>
                <a:cubicBezTo>
                  <a:pt x="4740" y="20125"/>
                  <a:pt x="4433" y="19699"/>
                  <a:pt x="4056" y="19699"/>
                </a:cubicBezTo>
                <a:close/>
                <a:moveTo>
                  <a:pt x="684" y="19699"/>
                </a:moveTo>
                <a:cubicBezTo>
                  <a:pt x="306" y="19699"/>
                  <a:pt x="0" y="20125"/>
                  <a:pt x="0" y="20650"/>
                </a:cubicBezTo>
                <a:cubicBezTo>
                  <a:pt x="0" y="21174"/>
                  <a:pt x="306" y="21600"/>
                  <a:pt x="684" y="21600"/>
                </a:cubicBezTo>
                <a:cubicBezTo>
                  <a:pt x="1061" y="21600"/>
                  <a:pt x="1367" y="21174"/>
                  <a:pt x="1367" y="20650"/>
                </a:cubicBezTo>
                <a:cubicBezTo>
                  <a:pt x="1367" y="20125"/>
                  <a:pt x="1061" y="19699"/>
                  <a:pt x="684" y="19699"/>
                </a:cubicBezTo>
                <a:close/>
                <a:moveTo>
                  <a:pt x="20916" y="14774"/>
                </a:moveTo>
                <a:cubicBezTo>
                  <a:pt x="20539" y="14774"/>
                  <a:pt x="20233" y="15200"/>
                  <a:pt x="20233" y="15725"/>
                </a:cubicBezTo>
                <a:cubicBezTo>
                  <a:pt x="20233" y="16250"/>
                  <a:pt x="20539" y="16675"/>
                  <a:pt x="20916" y="16675"/>
                </a:cubicBezTo>
                <a:cubicBezTo>
                  <a:pt x="21294" y="16675"/>
                  <a:pt x="21600" y="16250"/>
                  <a:pt x="21600" y="15725"/>
                </a:cubicBezTo>
                <a:cubicBezTo>
                  <a:pt x="21600" y="15200"/>
                  <a:pt x="21294" y="14774"/>
                  <a:pt x="20916" y="14774"/>
                </a:cubicBezTo>
                <a:close/>
                <a:moveTo>
                  <a:pt x="17544" y="14774"/>
                </a:moveTo>
                <a:cubicBezTo>
                  <a:pt x="17167" y="14774"/>
                  <a:pt x="16860" y="15200"/>
                  <a:pt x="16860" y="15725"/>
                </a:cubicBezTo>
                <a:cubicBezTo>
                  <a:pt x="16860" y="16250"/>
                  <a:pt x="17167" y="16675"/>
                  <a:pt x="17544" y="16675"/>
                </a:cubicBezTo>
                <a:cubicBezTo>
                  <a:pt x="17922" y="16675"/>
                  <a:pt x="18228" y="16250"/>
                  <a:pt x="18228" y="15725"/>
                </a:cubicBezTo>
                <a:cubicBezTo>
                  <a:pt x="18228" y="15200"/>
                  <a:pt x="17922" y="14774"/>
                  <a:pt x="17544" y="14774"/>
                </a:cubicBezTo>
                <a:close/>
                <a:moveTo>
                  <a:pt x="14172" y="14774"/>
                </a:moveTo>
                <a:cubicBezTo>
                  <a:pt x="13794" y="14774"/>
                  <a:pt x="13488" y="15200"/>
                  <a:pt x="13488" y="15725"/>
                </a:cubicBezTo>
                <a:cubicBezTo>
                  <a:pt x="13488" y="16250"/>
                  <a:pt x="13794" y="16675"/>
                  <a:pt x="14172" y="16675"/>
                </a:cubicBezTo>
                <a:cubicBezTo>
                  <a:pt x="14550" y="16675"/>
                  <a:pt x="14856" y="16250"/>
                  <a:pt x="14856" y="15725"/>
                </a:cubicBezTo>
                <a:cubicBezTo>
                  <a:pt x="14856" y="15200"/>
                  <a:pt x="14550" y="14774"/>
                  <a:pt x="14172" y="14774"/>
                </a:cubicBezTo>
                <a:close/>
                <a:moveTo>
                  <a:pt x="10800" y="14774"/>
                </a:moveTo>
                <a:cubicBezTo>
                  <a:pt x="10422" y="14774"/>
                  <a:pt x="10116" y="15200"/>
                  <a:pt x="10116" y="15725"/>
                </a:cubicBezTo>
                <a:cubicBezTo>
                  <a:pt x="10116" y="16250"/>
                  <a:pt x="10422" y="16675"/>
                  <a:pt x="10800" y="16675"/>
                </a:cubicBezTo>
                <a:cubicBezTo>
                  <a:pt x="11178" y="16675"/>
                  <a:pt x="11484" y="16250"/>
                  <a:pt x="11484" y="15725"/>
                </a:cubicBezTo>
                <a:cubicBezTo>
                  <a:pt x="11484" y="15200"/>
                  <a:pt x="11178" y="14774"/>
                  <a:pt x="10800" y="14774"/>
                </a:cubicBezTo>
                <a:close/>
                <a:moveTo>
                  <a:pt x="7428" y="14774"/>
                </a:moveTo>
                <a:cubicBezTo>
                  <a:pt x="7050" y="14774"/>
                  <a:pt x="6744" y="15200"/>
                  <a:pt x="6744" y="15725"/>
                </a:cubicBezTo>
                <a:cubicBezTo>
                  <a:pt x="6744" y="16250"/>
                  <a:pt x="7050" y="16675"/>
                  <a:pt x="7428" y="16675"/>
                </a:cubicBezTo>
                <a:cubicBezTo>
                  <a:pt x="7806" y="16675"/>
                  <a:pt x="8112" y="16250"/>
                  <a:pt x="8112" y="15725"/>
                </a:cubicBezTo>
                <a:cubicBezTo>
                  <a:pt x="8112" y="15200"/>
                  <a:pt x="7806" y="14774"/>
                  <a:pt x="7428" y="14774"/>
                </a:cubicBezTo>
                <a:close/>
                <a:moveTo>
                  <a:pt x="4056" y="14774"/>
                </a:moveTo>
                <a:cubicBezTo>
                  <a:pt x="3678" y="14774"/>
                  <a:pt x="3372" y="15200"/>
                  <a:pt x="3372" y="15725"/>
                </a:cubicBezTo>
                <a:cubicBezTo>
                  <a:pt x="3372" y="16250"/>
                  <a:pt x="3678" y="16675"/>
                  <a:pt x="4056" y="16675"/>
                </a:cubicBezTo>
                <a:cubicBezTo>
                  <a:pt x="4433" y="16675"/>
                  <a:pt x="4740" y="16250"/>
                  <a:pt x="4740" y="15725"/>
                </a:cubicBezTo>
                <a:cubicBezTo>
                  <a:pt x="4740" y="15200"/>
                  <a:pt x="4433" y="14774"/>
                  <a:pt x="4056" y="14774"/>
                </a:cubicBezTo>
                <a:close/>
                <a:moveTo>
                  <a:pt x="684" y="14774"/>
                </a:moveTo>
                <a:cubicBezTo>
                  <a:pt x="306" y="14774"/>
                  <a:pt x="0" y="15200"/>
                  <a:pt x="0" y="15725"/>
                </a:cubicBezTo>
                <a:cubicBezTo>
                  <a:pt x="0" y="16250"/>
                  <a:pt x="306" y="16675"/>
                  <a:pt x="684" y="16675"/>
                </a:cubicBezTo>
                <a:cubicBezTo>
                  <a:pt x="1061" y="16675"/>
                  <a:pt x="1367" y="16250"/>
                  <a:pt x="1367" y="15725"/>
                </a:cubicBezTo>
                <a:cubicBezTo>
                  <a:pt x="1367" y="15200"/>
                  <a:pt x="1061" y="14774"/>
                  <a:pt x="684" y="14774"/>
                </a:cubicBezTo>
                <a:close/>
                <a:moveTo>
                  <a:pt x="20916" y="9850"/>
                </a:moveTo>
                <a:cubicBezTo>
                  <a:pt x="20539" y="9850"/>
                  <a:pt x="20233" y="10275"/>
                  <a:pt x="20233" y="10800"/>
                </a:cubicBezTo>
                <a:cubicBezTo>
                  <a:pt x="20233" y="11325"/>
                  <a:pt x="20539" y="11750"/>
                  <a:pt x="20916" y="11750"/>
                </a:cubicBezTo>
                <a:cubicBezTo>
                  <a:pt x="21294" y="11750"/>
                  <a:pt x="21600" y="11325"/>
                  <a:pt x="21600" y="10800"/>
                </a:cubicBezTo>
                <a:cubicBezTo>
                  <a:pt x="21600" y="10275"/>
                  <a:pt x="21294" y="9850"/>
                  <a:pt x="20916" y="9850"/>
                </a:cubicBezTo>
                <a:close/>
                <a:moveTo>
                  <a:pt x="17544" y="9850"/>
                </a:moveTo>
                <a:cubicBezTo>
                  <a:pt x="17167" y="9850"/>
                  <a:pt x="16860" y="10275"/>
                  <a:pt x="16860" y="10800"/>
                </a:cubicBezTo>
                <a:cubicBezTo>
                  <a:pt x="16860" y="11325"/>
                  <a:pt x="17167" y="11750"/>
                  <a:pt x="17544" y="11750"/>
                </a:cubicBezTo>
                <a:cubicBezTo>
                  <a:pt x="17922" y="11750"/>
                  <a:pt x="18228" y="11325"/>
                  <a:pt x="18228" y="10800"/>
                </a:cubicBezTo>
                <a:cubicBezTo>
                  <a:pt x="18228" y="10275"/>
                  <a:pt x="17922" y="9850"/>
                  <a:pt x="17544" y="9850"/>
                </a:cubicBezTo>
                <a:close/>
                <a:moveTo>
                  <a:pt x="14172" y="9850"/>
                </a:moveTo>
                <a:cubicBezTo>
                  <a:pt x="13794" y="9850"/>
                  <a:pt x="13488" y="10275"/>
                  <a:pt x="13488" y="10800"/>
                </a:cubicBezTo>
                <a:cubicBezTo>
                  <a:pt x="13488" y="11325"/>
                  <a:pt x="13794" y="11750"/>
                  <a:pt x="14172" y="11750"/>
                </a:cubicBezTo>
                <a:cubicBezTo>
                  <a:pt x="14550" y="11750"/>
                  <a:pt x="14856" y="11325"/>
                  <a:pt x="14856" y="10800"/>
                </a:cubicBezTo>
                <a:cubicBezTo>
                  <a:pt x="14856" y="10275"/>
                  <a:pt x="14550" y="9850"/>
                  <a:pt x="14172" y="9850"/>
                </a:cubicBezTo>
                <a:close/>
                <a:moveTo>
                  <a:pt x="10800" y="9850"/>
                </a:moveTo>
                <a:cubicBezTo>
                  <a:pt x="10422" y="9850"/>
                  <a:pt x="10116" y="10275"/>
                  <a:pt x="10116" y="10800"/>
                </a:cubicBezTo>
                <a:cubicBezTo>
                  <a:pt x="10116" y="11325"/>
                  <a:pt x="10422" y="11750"/>
                  <a:pt x="10800" y="11750"/>
                </a:cubicBezTo>
                <a:cubicBezTo>
                  <a:pt x="11178" y="11750"/>
                  <a:pt x="11484" y="11325"/>
                  <a:pt x="11484" y="10800"/>
                </a:cubicBezTo>
                <a:cubicBezTo>
                  <a:pt x="11484" y="10275"/>
                  <a:pt x="11178" y="9850"/>
                  <a:pt x="10800" y="9850"/>
                </a:cubicBezTo>
                <a:close/>
                <a:moveTo>
                  <a:pt x="7428" y="9850"/>
                </a:moveTo>
                <a:cubicBezTo>
                  <a:pt x="7050" y="9850"/>
                  <a:pt x="6744" y="10275"/>
                  <a:pt x="6744" y="10800"/>
                </a:cubicBezTo>
                <a:cubicBezTo>
                  <a:pt x="6744" y="11325"/>
                  <a:pt x="7050" y="11750"/>
                  <a:pt x="7428" y="11750"/>
                </a:cubicBezTo>
                <a:cubicBezTo>
                  <a:pt x="7806" y="11750"/>
                  <a:pt x="8112" y="11325"/>
                  <a:pt x="8112" y="10800"/>
                </a:cubicBezTo>
                <a:cubicBezTo>
                  <a:pt x="8112" y="10275"/>
                  <a:pt x="7806" y="9850"/>
                  <a:pt x="7428" y="9850"/>
                </a:cubicBezTo>
                <a:close/>
                <a:moveTo>
                  <a:pt x="4056" y="9850"/>
                </a:moveTo>
                <a:cubicBezTo>
                  <a:pt x="3678" y="9850"/>
                  <a:pt x="3372" y="10275"/>
                  <a:pt x="3372" y="10800"/>
                </a:cubicBezTo>
                <a:cubicBezTo>
                  <a:pt x="3372" y="11325"/>
                  <a:pt x="3678" y="11750"/>
                  <a:pt x="4056" y="11750"/>
                </a:cubicBezTo>
                <a:cubicBezTo>
                  <a:pt x="4433" y="11750"/>
                  <a:pt x="4740" y="11325"/>
                  <a:pt x="4740" y="10800"/>
                </a:cubicBezTo>
                <a:cubicBezTo>
                  <a:pt x="4740" y="10275"/>
                  <a:pt x="4433" y="9850"/>
                  <a:pt x="4056" y="9850"/>
                </a:cubicBezTo>
                <a:close/>
                <a:moveTo>
                  <a:pt x="684" y="9850"/>
                </a:moveTo>
                <a:cubicBezTo>
                  <a:pt x="306" y="9850"/>
                  <a:pt x="0" y="10275"/>
                  <a:pt x="0" y="10800"/>
                </a:cubicBezTo>
                <a:cubicBezTo>
                  <a:pt x="0" y="11325"/>
                  <a:pt x="306" y="11750"/>
                  <a:pt x="684" y="11750"/>
                </a:cubicBezTo>
                <a:cubicBezTo>
                  <a:pt x="1061" y="11750"/>
                  <a:pt x="1367" y="11325"/>
                  <a:pt x="1367" y="10800"/>
                </a:cubicBezTo>
                <a:cubicBezTo>
                  <a:pt x="1367" y="10275"/>
                  <a:pt x="1061" y="9850"/>
                  <a:pt x="684" y="9850"/>
                </a:cubicBezTo>
                <a:close/>
                <a:moveTo>
                  <a:pt x="20916" y="4925"/>
                </a:moveTo>
                <a:cubicBezTo>
                  <a:pt x="20539" y="4925"/>
                  <a:pt x="20233" y="5350"/>
                  <a:pt x="20233" y="5875"/>
                </a:cubicBezTo>
                <a:cubicBezTo>
                  <a:pt x="20233" y="6400"/>
                  <a:pt x="20539" y="6826"/>
                  <a:pt x="20916" y="6826"/>
                </a:cubicBezTo>
                <a:cubicBezTo>
                  <a:pt x="21294" y="6826"/>
                  <a:pt x="21600" y="6400"/>
                  <a:pt x="21600" y="5875"/>
                </a:cubicBezTo>
                <a:cubicBezTo>
                  <a:pt x="21600" y="5350"/>
                  <a:pt x="21294" y="4925"/>
                  <a:pt x="20916" y="4925"/>
                </a:cubicBezTo>
                <a:close/>
                <a:moveTo>
                  <a:pt x="17544" y="4925"/>
                </a:moveTo>
                <a:cubicBezTo>
                  <a:pt x="17167" y="4925"/>
                  <a:pt x="16860" y="5350"/>
                  <a:pt x="16860" y="5875"/>
                </a:cubicBezTo>
                <a:cubicBezTo>
                  <a:pt x="16860" y="6400"/>
                  <a:pt x="17167" y="6826"/>
                  <a:pt x="17544" y="6826"/>
                </a:cubicBezTo>
                <a:cubicBezTo>
                  <a:pt x="17922" y="6826"/>
                  <a:pt x="18228" y="6400"/>
                  <a:pt x="18228" y="5875"/>
                </a:cubicBezTo>
                <a:cubicBezTo>
                  <a:pt x="18228" y="5350"/>
                  <a:pt x="17922" y="4925"/>
                  <a:pt x="17544" y="4925"/>
                </a:cubicBezTo>
                <a:close/>
                <a:moveTo>
                  <a:pt x="14172" y="4925"/>
                </a:moveTo>
                <a:cubicBezTo>
                  <a:pt x="13794" y="4925"/>
                  <a:pt x="13488" y="5350"/>
                  <a:pt x="13488" y="5875"/>
                </a:cubicBezTo>
                <a:cubicBezTo>
                  <a:pt x="13488" y="6400"/>
                  <a:pt x="13794" y="6826"/>
                  <a:pt x="14172" y="6826"/>
                </a:cubicBezTo>
                <a:cubicBezTo>
                  <a:pt x="14550" y="6826"/>
                  <a:pt x="14856" y="6400"/>
                  <a:pt x="14856" y="5875"/>
                </a:cubicBezTo>
                <a:cubicBezTo>
                  <a:pt x="14856" y="5350"/>
                  <a:pt x="14550" y="4925"/>
                  <a:pt x="14172" y="4925"/>
                </a:cubicBezTo>
                <a:close/>
                <a:moveTo>
                  <a:pt x="10800" y="4925"/>
                </a:moveTo>
                <a:cubicBezTo>
                  <a:pt x="10422" y="4925"/>
                  <a:pt x="10116" y="5350"/>
                  <a:pt x="10116" y="5875"/>
                </a:cubicBezTo>
                <a:cubicBezTo>
                  <a:pt x="10116" y="6400"/>
                  <a:pt x="10422" y="6826"/>
                  <a:pt x="10800" y="6826"/>
                </a:cubicBezTo>
                <a:cubicBezTo>
                  <a:pt x="11178" y="6826"/>
                  <a:pt x="11484" y="6400"/>
                  <a:pt x="11484" y="5875"/>
                </a:cubicBezTo>
                <a:cubicBezTo>
                  <a:pt x="11484" y="5350"/>
                  <a:pt x="11178" y="4925"/>
                  <a:pt x="10800" y="4925"/>
                </a:cubicBezTo>
                <a:close/>
                <a:moveTo>
                  <a:pt x="7428" y="4925"/>
                </a:moveTo>
                <a:cubicBezTo>
                  <a:pt x="7050" y="4925"/>
                  <a:pt x="6744" y="5350"/>
                  <a:pt x="6744" y="5875"/>
                </a:cubicBezTo>
                <a:cubicBezTo>
                  <a:pt x="6744" y="6400"/>
                  <a:pt x="7050" y="6826"/>
                  <a:pt x="7428" y="6826"/>
                </a:cubicBezTo>
                <a:cubicBezTo>
                  <a:pt x="7806" y="6826"/>
                  <a:pt x="8112" y="6400"/>
                  <a:pt x="8112" y="5875"/>
                </a:cubicBezTo>
                <a:cubicBezTo>
                  <a:pt x="8112" y="5350"/>
                  <a:pt x="7806" y="4925"/>
                  <a:pt x="7428" y="4925"/>
                </a:cubicBezTo>
                <a:close/>
                <a:moveTo>
                  <a:pt x="4056" y="4925"/>
                </a:moveTo>
                <a:cubicBezTo>
                  <a:pt x="3678" y="4925"/>
                  <a:pt x="3372" y="5350"/>
                  <a:pt x="3372" y="5875"/>
                </a:cubicBezTo>
                <a:cubicBezTo>
                  <a:pt x="3372" y="6400"/>
                  <a:pt x="3678" y="6826"/>
                  <a:pt x="4056" y="6826"/>
                </a:cubicBezTo>
                <a:cubicBezTo>
                  <a:pt x="4433" y="6826"/>
                  <a:pt x="4740" y="6400"/>
                  <a:pt x="4740" y="5875"/>
                </a:cubicBezTo>
                <a:cubicBezTo>
                  <a:pt x="4740" y="5350"/>
                  <a:pt x="4433" y="4925"/>
                  <a:pt x="4056" y="4925"/>
                </a:cubicBezTo>
                <a:close/>
                <a:moveTo>
                  <a:pt x="684" y="4925"/>
                </a:moveTo>
                <a:cubicBezTo>
                  <a:pt x="306" y="4925"/>
                  <a:pt x="0" y="5350"/>
                  <a:pt x="0" y="5875"/>
                </a:cubicBezTo>
                <a:cubicBezTo>
                  <a:pt x="0" y="6400"/>
                  <a:pt x="306" y="6826"/>
                  <a:pt x="684" y="6826"/>
                </a:cubicBezTo>
                <a:cubicBezTo>
                  <a:pt x="1061" y="6826"/>
                  <a:pt x="1367" y="6400"/>
                  <a:pt x="1367" y="5875"/>
                </a:cubicBezTo>
                <a:cubicBezTo>
                  <a:pt x="1367" y="5350"/>
                  <a:pt x="1061" y="4925"/>
                  <a:pt x="684" y="4925"/>
                </a:cubicBezTo>
                <a:close/>
                <a:moveTo>
                  <a:pt x="20916" y="1901"/>
                </a:moveTo>
                <a:cubicBezTo>
                  <a:pt x="21294" y="1901"/>
                  <a:pt x="21600" y="1475"/>
                  <a:pt x="21600" y="950"/>
                </a:cubicBezTo>
                <a:cubicBezTo>
                  <a:pt x="21600" y="426"/>
                  <a:pt x="21294" y="0"/>
                  <a:pt x="20916" y="0"/>
                </a:cubicBezTo>
                <a:cubicBezTo>
                  <a:pt x="20539" y="0"/>
                  <a:pt x="20233" y="426"/>
                  <a:pt x="20233" y="950"/>
                </a:cubicBezTo>
                <a:cubicBezTo>
                  <a:pt x="20233" y="1475"/>
                  <a:pt x="20539" y="1901"/>
                  <a:pt x="20916" y="1901"/>
                </a:cubicBezTo>
                <a:close/>
                <a:moveTo>
                  <a:pt x="17544" y="0"/>
                </a:moveTo>
                <a:cubicBezTo>
                  <a:pt x="17167" y="0"/>
                  <a:pt x="16860" y="426"/>
                  <a:pt x="16860" y="950"/>
                </a:cubicBezTo>
                <a:cubicBezTo>
                  <a:pt x="16860" y="1475"/>
                  <a:pt x="17167" y="1901"/>
                  <a:pt x="17544" y="1901"/>
                </a:cubicBezTo>
                <a:cubicBezTo>
                  <a:pt x="17922" y="1901"/>
                  <a:pt x="18228" y="1475"/>
                  <a:pt x="18228" y="950"/>
                </a:cubicBezTo>
                <a:cubicBezTo>
                  <a:pt x="18228" y="426"/>
                  <a:pt x="17922" y="0"/>
                  <a:pt x="17544" y="0"/>
                </a:cubicBezTo>
                <a:close/>
                <a:moveTo>
                  <a:pt x="14172" y="0"/>
                </a:moveTo>
                <a:cubicBezTo>
                  <a:pt x="13794" y="0"/>
                  <a:pt x="13488" y="426"/>
                  <a:pt x="13488" y="950"/>
                </a:cubicBezTo>
                <a:cubicBezTo>
                  <a:pt x="13488" y="1475"/>
                  <a:pt x="13794" y="1901"/>
                  <a:pt x="14172" y="1901"/>
                </a:cubicBezTo>
                <a:cubicBezTo>
                  <a:pt x="14550" y="1901"/>
                  <a:pt x="14856" y="1475"/>
                  <a:pt x="14856" y="950"/>
                </a:cubicBezTo>
                <a:cubicBezTo>
                  <a:pt x="14856" y="426"/>
                  <a:pt x="14550" y="0"/>
                  <a:pt x="14172" y="0"/>
                </a:cubicBezTo>
                <a:close/>
                <a:moveTo>
                  <a:pt x="10800" y="0"/>
                </a:moveTo>
                <a:cubicBezTo>
                  <a:pt x="10422" y="0"/>
                  <a:pt x="10116" y="426"/>
                  <a:pt x="10116" y="950"/>
                </a:cubicBezTo>
                <a:cubicBezTo>
                  <a:pt x="10116" y="1475"/>
                  <a:pt x="10422" y="1901"/>
                  <a:pt x="10800" y="1901"/>
                </a:cubicBezTo>
                <a:cubicBezTo>
                  <a:pt x="11178" y="1901"/>
                  <a:pt x="11484" y="1475"/>
                  <a:pt x="11484" y="950"/>
                </a:cubicBezTo>
                <a:cubicBezTo>
                  <a:pt x="11484" y="426"/>
                  <a:pt x="11178" y="0"/>
                  <a:pt x="10800" y="0"/>
                </a:cubicBezTo>
                <a:close/>
                <a:moveTo>
                  <a:pt x="7428" y="0"/>
                </a:moveTo>
                <a:cubicBezTo>
                  <a:pt x="7050" y="0"/>
                  <a:pt x="6744" y="426"/>
                  <a:pt x="6744" y="950"/>
                </a:cubicBezTo>
                <a:cubicBezTo>
                  <a:pt x="6744" y="1475"/>
                  <a:pt x="7050" y="1901"/>
                  <a:pt x="7428" y="1901"/>
                </a:cubicBezTo>
                <a:cubicBezTo>
                  <a:pt x="7806" y="1901"/>
                  <a:pt x="8112" y="1475"/>
                  <a:pt x="8112" y="950"/>
                </a:cubicBezTo>
                <a:cubicBezTo>
                  <a:pt x="8112" y="426"/>
                  <a:pt x="7806" y="0"/>
                  <a:pt x="7428" y="0"/>
                </a:cubicBezTo>
                <a:close/>
                <a:moveTo>
                  <a:pt x="4056" y="0"/>
                </a:moveTo>
                <a:cubicBezTo>
                  <a:pt x="3678" y="0"/>
                  <a:pt x="3372" y="426"/>
                  <a:pt x="3372" y="950"/>
                </a:cubicBezTo>
                <a:cubicBezTo>
                  <a:pt x="3372" y="1475"/>
                  <a:pt x="3678" y="1901"/>
                  <a:pt x="4056" y="1901"/>
                </a:cubicBezTo>
                <a:cubicBezTo>
                  <a:pt x="4433" y="1901"/>
                  <a:pt x="4740" y="1475"/>
                  <a:pt x="4740" y="950"/>
                </a:cubicBezTo>
                <a:cubicBezTo>
                  <a:pt x="4740" y="426"/>
                  <a:pt x="4433" y="0"/>
                  <a:pt x="4056" y="0"/>
                </a:cubicBezTo>
                <a:close/>
                <a:moveTo>
                  <a:pt x="684" y="0"/>
                </a:moveTo>
                <a:cubicBezTo>
                  <a:pt x="306" y="0"/>
                  <a:pt x="0" y="426"/>
                  <a:pt x="0" y="950"/>
                </a:cubicBezTo>
                <a:cubicBezTo>
                  <a:pt x="0" y="1475"/>
                  <a:pt x="306" y="1901"/>
                  <a:pt x="684" y="1901"/>
                </a:cubicBezTo>
                <a:cubicBezTo>
                  <a:pt x="1061" y="1901"/>
                  <a:pt x="1367" y="1475"/>
                  <a:pt x="1367" y="950"/>
                </a:cubicBezTo>
                <a:cubicBezTo>
                  <a:pt x="1367" y="426"/>
                  <a:pt x="1061" y="0"/>
                  <a:pt x="684" y="0"/>
                </a:cubicBezTo>
                <a:close/>
                <a:moveTo>
                  <a:pt x="684" y="0"/>
                </a:moveTo>
              </a:path>
            </a:pathLst>
          </a:custGeom>
          <a:solidFill>
            <a:srgbClr val="3F3F3F">
              <a:alpha val="89803"/>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500">
              <a:solidFill>
                <a:schemeClr val="dk1"/>
              </a:solidFill>
              <a:latin typeface="Calibri"/>
              <a:ea typeface="Calibri"/>
              <a:cs typeface="Calibri"/>
              <a:sym typeface="Calibri"/>
            </a:endParaRPr>
          </a:p>
        </p:txBody>
      </p:sp>
      <p:pic>
        <p:nvPicPr>
          <p:cNvPr id="267" name="Google Shape;267;p52"/>
          <p:cNvPicPr preferRelativeResize="0"/>
          <p:nvPr>
            <p:ph idx="2" type="pic"/>
          </p:nvPr>
        </p:nvPicPr>
        <p:blipFill rotWithShape="1">
          <a:blip r:embed="rId4">
            <a:alphaModFix/>
          </a:blip>
          <a:srcRect b="0" l="12487" r="12487" t="0"/>
          <a:stretch/>
        </p:blipFill>
        <p:spPr>
          <a:xfrm>
            <a:off x="521493" y="2974840"/>
            <a:ext cx="1647167" cy="164716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pic>
        <p:nvPicPr>
          <p:cNvPr id="273" name="Google Shape;273;p53"/>
          <p:cNvPicPr preferRelativeResize="0"/>
          <p:nvPr>
            <p:ph idx="2" type="pic"/>
          </p:nvPr>
        </p:nvPicPr>
        <p:blipFill rotWithShape="1">
          <a:blip r:embed="rId3">
            <a:alphaModFix/>
          </a:blip>
          <a:srcRect b="19949" l="0" r="0" t="19949"/>
          <a:stretch/>
        </p:blipFill>
        <p:spPr>
          <a:xfrm>
            <a:off x="642989" y="1214388"/>
            <a:ext cx="2521692" cy="2121744"/>
          </a:xfrm>
          <a:prstGeom prst="rect">
            <a:avLst/>
          </a:prstGeom>
          <a:noFill/>
          <a:ln>
            <a:noFill/>
          </a:ln>
        </p:spPr>
      </p:pic>
      <p:pic>
        <p:nvPicPr>
          <p:cNvPr id="274" name="Google Shape;274;p53"/>
          <p:cNvPicPr preferRelativeResize="0"/>
          <p:nvPr>
            <p:ph idx="3" type="pic"/>
          </p:nvPr>
        </p:nvPicPr>
        <p:blipFill rotWithShape="1">
          <a:blip r:embed="rId4">
            <a:alphaModFix/>
          </a:blip>
          <a:srcRect b="0" l="8261" r="8261" t="0"/>
          <a:stretch/>
        </p:blipFill>
        <p:spPr>
          <a:xfrm>
            <a:off x="3550496" y="1214387"/>
            <a:ext cx="2057611" cy="3286124"/>
          </a:xfrm>
          <a:prstGeom prst="rect">
            <a:avLst/>
          </a:prstGeom>
          <a:noFill/>
          <a:ln>
            <a:noFill/>
          </a:ln>
        </p:spPr>
      </p:pic>
      <p:pic>
        <p:nvPicPr>
          <p:cNvPr id="275" name="Google Shape;275;p53"/>
          <p:cNvPicPr preferRelativeResize="0"/>
          <p:nvPr>
            <p:ph idx="4" type="pic"/>
          </p:nvPr>
        </p:nvPicPr>
        <p:blipFill rotWithShape="1">
          <a:blip r:embed="rId5">
            <a:alphaModFix/>
          </a:blip>
          <a:srcRect b="2012" l="9053" r="2179" t="34703"/>
          <a:stretch/>
        </p:blipFill>
        <p:spPr>
          <a:xfrm>
            <a:off x="5982890" y="639418"/>
            <a:ext cx="2521692" cy="2696714"/>
          </a:xfrm>
          <a:prstGeom prst="rect">
            <a:avLst/>
          </a:prstGeom>
          <a:noFill/>
          <a:ln>
            <a:noFill/>
          </a:ln>
        </p:spPr>
      </p:pic>
      <p:sp>
        <p:nvSpPr>
          <p:cNvPr id="276" name="Google Shape;276;p53"/>
          <p:cNvSpPr txBox="1"/>
          <p:nvPr/>
        </p:nvSpPr>
        <p:spPr>
          <a:xfrm>
            <a:off x="642989" y="3475086"/>
            <a:ext cx="2011317" cy="6288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i="0" lang="en" sz="800">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277" name="Google Shape;277;p53"/>
          <p:cNvSpPr txBox="1"/>
          <p:nvPr/>
        </p:nvSpPr>
        <p:spPr>
          <a:xfrm>
            <a:off x="869041" y="591583"/>
            <a:ext cx="1247492"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62626"/>
              </a:buClr>
              <a:buSzPts val="7200"/>
              <a:buFont typeface="Montserrat Light"/>
              <a:buNone/>
            </a:pPr>
            <a:r>
              <a:rPr b="0" i="0" lang="en" sz="7200">
                <a:solidFill>
                  <a:srgbClr val="262626"/>
                </a:solidFill>
                <a:latin typeface="Montserrat Light"/>
                <a:ea typeface="Montserrat Light"/>
                <a:cs typeface="Montserrat Light"/>
                <a:sym typeface="Montserrat Light"/>
              </a:rPr>
              <a:t>01</a:t>
            </a:r>
            <a:endParaRPr b="0" i="0" sz="7200">
              <a:solidFill>
                <a:srgbClr val="262626"/>
              </a:solidFill>
              <a:latin typeface="Montserrat Light"/>
              <a:ea typeface="Montserrat Light"/>
              <a:cs typeface="Montserrat Light"/>
              <a:sym typeface="Montserrat Light"/>
            </a:endParaRPr>
          </a:p>
        </p:txBody>
      </p:sp>
      <p:sp>
        <p:nvSpPr>
          <p:cNvPr id="278" name="Google Shape;278;p53"/>
          <p:cNvSpPr txBox="1"/>
          <p:nvPr/>
        </p:nvSpPr>
        <p:spPr>
          <a:xfrm>
            <a:off x="3783691" y="591583"/>
            <a:ext cx="1516971"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62626"/>
              </a:buClr>
              <a:buSzPts val="7200"/>
              <a:buFont typeface="Montserrat Light"/>
              <a:buNone/>
            </a:pPr>
            <a:r>
              <a:rPr b="0" i="0" lang="en" sz="7200">
                <a:solidFill>
                  <a:srgbClr val="262626"/>
                </a:solidFill>
                <a:latin typeface="Montserrat Light"/>
                <a:ea typeface="Montserrat Light"/>
                <a:cs typeface="Montserrat Light"/>
                <a:sym typeface="Montserrat Light"/>
              </a:rPr>
              <a:t>02</a:t>
            </a:r>
            <a:endParaRPr b="0" i="0" sz="7200">
              <a:solidFill>
                <a:srgbClr val="262626"/>
              </a:solidFill>
              <a:latin typeface="Montserrat Light"/>
              <a:ea typeface="Montserrat Light"/>
              <a:cs typeface="Montserrat Light"/>
              <a:sym typeface="Montserrat Light"/>
            </a:endParaRPr>
          </a:p>
        </p:txBody>
      </p:sp>
      <p:sp>
        <p:nvSpPr>
          <p:cNvPr id="279" name="Google Shape;279;p53"/>
          <p:cNvSpPr txBox="1"/>
          <p:nvPr/>
        </p:nvSpPr>
        <p:spPr>
          <a:xfrm>
            <a:off x="5982890" y="3896567"/>
            <a:ext cx="2011317" cy="6288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i="0" lang="en" sz="800">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280" name="Google Shape;280;p53"/>
          <p:cNvSpPr txBox="1"/>
          <p:nvPr/>
        </p:nvSpPr>
        <p:spPr>
          <a:xfrm>
            <a:off x="6091123" y="2704655"/>
            <a:ext cx="1488396"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BFBFBF"/>
              </a:buClr>
              <a:buSzPts val="7200"/>
              <a:buFont typeface="Montserrat Light"/>
              <a:buNone/>
            </a:pPr>
            <a:r>
              <a:rPr b="0" i="0" lang="en" sz="7200">
                <a:solidFill>
                  <a:srgbClr val="BFBFBF"/>
                </a:solidFill>
                <a:latin typeface="Montserrat Light"/>
                <a:ea typeface="Montserrat Light"/>
                <a:cs typeface="Montserrat Light"/>
                <a:sym typeface="Montserrat Light"/>
              </a:rPr>
              <a:t>03</a:t>
            </a:r>
            <a:endParaRPr b="0" i="0" sz="7200">
              <a:solidFill>
                <a:srgbClr val="BFBFBF"/>
              </a:solidFill>
              <a:latin typeface="Montserrat Light"/>
              <a:ea typeface="Montserrat Light"/>
              <a:cs typeface="Montserrat Light"/>
              <a:sym typeface="Montserrat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54"/>
          <p:cNvSpPr/>
          <p:nvPr/>
        </p:nvSpPr>
        <p:spPr>
          <a:xfrm rot="5400000">
            <a:off x="318460" y="1158074"/>
            <a:ext cx="2617469" cy="1936381"/>
          </a:xfrm>
          <a:custGeom>
            <a:rect b="b" l="l" r="r" t="t"/>
            <a:pathLst>
              <a:path extrusionOk="0" h="2581842" w="3489959">
                <a:moveTo>
                  <a:pt x="0" y="2581841"/>
                </a:moveTo>
                <a:lnTo>
                  <a:pt x="0" y="0"/>
                </a:lnTo>
                <a:lnTo>
                  <a:pt x="45719" y="0"/>
                </a:lnTo>
                <a:lnTo>
                  <a:pt x="45719" y="2536123"/>
                </a:lnTo>
                <a:lnTo>
                  <a:pt x="3444240" y="2536123"/>
                </a:lnTo>
                <a:lnTo>
                  <a:pt x="3444240" y="45719"/>
                </a:lnTo>
                <a:lnTo>
                  <a:pt x="2971800" y="45719"/>
                </a:lnTo>
                <a:lnTo>
                  <a:pt x="2971800" y="0"/>
                </a:lnTo>
                <a:lnTo>
                  <a:pt x="3444240" y="0"/>
                </a:lnTo>
                <a:lnTo>
                  <a:pt x="3489959" y="0"/>
                </a:lnTo>
                <a:lnTo>
                  <a:pt x="3489959" y="45719"/>
                </a:lnTo>
                <a:lnTo>
                  <a:pt x="3489959" y="2581841"/>
                </a:lnTo>
                <a:lnTo>
                  <a:pt x="3444240" y="2581841"/>
                </a:lnTo>
                <a:lnTo>
                  <a:pt x="3444240" y="2581842"/>
                </a:lnTo>
                <a:lnTo>
                  <a:pt x="45719" y="2581842"/>
                </a:lnTo>
                <a:lnTo>
                  <a:pt x="45719" y="2581841"/>
                </a:lnTo>
                <a:close/>
              </a:path>
            </a:pathLst>
          </a:cu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Google Shape;287;p54"/>
          <p:cNvSpPr txBox="1"/>
          <p:nvPr/>
        </p:nvSpPr>
        <p:spPr>
          <a:xfrm>
            <a:off x="1071854" y="2277439"/>
            <a:ext cx="3047062"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text are here for your own text rewrite. Lorem ipsum dolor sit amet agam facer modo data example text are here.</a:t>
            </a:r>
            <a:endParaRPr sz="1100"/>
          </a:p>
        </p:txBody>
      </p:sp>
      <p:sp>
        <p:nvSpPr>
          <p:cNvPr id="288" name="Google Shape;288;p54"/>
          <p:cNvSpPr txBox="1"/>
          <p:nvPr/>
        </p:nvSpPr>
        <p:spPr>
          <a:xfrm>
            <a:off x="1067542" y="1093986"/>
            <a:ext cx="2427122"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IPSUM.DOLOR SIT.AMET</a:t>
            </a:r>
            <a:endParaRPr sz="1100"/>
          </a:p>
        </p:txBody>
      </p:sp>
      <p:sp>
        <p:nvSpPr>
          <p:cNvPr id="289" name="Google Shape;289;p54"/>
          <p:cNvSpPr txBox="1"/>
          <p:nvPr/>
        </p:nvSpPr>
        <p:spPr>
          <a:xfrm>
            <a:off x="4784266" y="981542"/>
            <a:ext cx="3274865" cy="617814"/>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This is dummy text to replace your own text</a:t>
            </a:r>
            <a:endParaRPr sz="1100"/>
          </a:p>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instead So you can edit it with just double click on this text &amp; start to editing this is dummy.</a:t>
            </a:r>
            <a:endParaRPr sz="1100"/>
          </a:p>
        </p:txBody>
      </p:sp>
      <p:grpSp>
        <p:nvGrpSpPr>
          <p:cNvPr id="290" name="Google Shape;290;p54"/>
          <p:cNvGrpSpPr/>
          <p:nvPr/>
        </p:nvGrpSpPr>
        <p:grpSpPr>
          <a:xfrm>
            <a:off x="4874942" y="1841767"/>
            <a:ext cx="3244961" cy="1685265"/>
            <a:chOff x="6537649" y="3316016"/>
            <a:chExt cx="4326614" cy="2247020"/>
          </a:xfrm>
        </p:grpSpPr>
        <p:sp>
          <p:nvSpPr>
            <p:cNvPr id="291" name="Google Shape;291;p54"/>
            <p:cNvSpPr/>
            <p:nvPr/>
          </p:nvSpPr>
          <p:spPr>
            <a:xfrm>
              <a:off x="6537649"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292" name="Google Shape;292;p54"/>
            <p:cNvSpPr txBox="1"/>
            <p:nvPr/>
          </p:nvSpPr>
          <p:spPr>
            <a:xfrm>
              <a:off x="6612701" y="3426138"/>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1</a:t>
              </a:r>
              <a:endParaRPr sz="1100"/>
            </a:p>
          </p:txBody>
        </p:sp>
        <p:sp>
          <p:nvSpPr>
            <p:cNvPr id="293" name="Google Shape;293;p54"/>
            <p:cNvSpPr/>
            <p:nvPr/>
          </p:nvSpPr>
          <p:spPr>
            <a:xfrm>
              <a:off x="6537649"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294" name="Google Shape;294;p54"/>
            <p:cNvSpPr txBox="1"/>
            <p:nvPr/>
          </p:nvSpPr>
          <p:spPr>
            <a:xfrm>
              <a:off x="6612701" y="3992374"/>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2</a:t>
              </a:r>
              <a:endParaRPr sz="1100"/>
            </a:p>
          </p:txBody>
        </p:sp>
        <p:sp>
          <p:nvSpPr>
            <p:cNvPr id="295" name="Google Shape;295;p54"/>
            <p:cNvSpPr/>
            <p:nvPr/>
          </p:nvSpPr>
          <p:spPr>
            <a:xfrm>
              <a:off x="6537649"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296" name="Google Shape;296;p54"/>
            <p:cNvSpPr txBox="1"/>
            <p:nvPr/>
          </p:nvSpPr>
          <p:spPr>
            <a:xfrm>
              <a:off x="6612701" y="455772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3</a:t>
              </a:r>
              <a:endParaRPr sz="1100"/>
            </a:p>
          </p:txBody>
        </p:sp>
        <p:sp>
          <p:nvSpPr>
            <p:cNvPr id="297" name="Google Shape;297;p54"/>
            <p:cNvSpPr/>
            <p:nvPr/>
          </p:nvSpPr>
          <p:spPr>
            <a:xfrm>
              <a:off x="6537649"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298" name="Google Shape;298;p54"/>
            <p:cNvSpPr txBox="1"/>
            <p:nvPr/>
          </p:nvSpPr>
          <p:spPr>
            <a:xfrm>
              <a:off x="6612701" y="5126773"/>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4</a:t>
              </a:r>
              <a:endParaRPr sz="1100"/>
            </a:p>
          </p:txBody>
        </p:sp>
        <p:sp>
          <p:nvSpPr>
            <p:cNvPr id="299" name="Google Shape;299;p54"/>
            <p:cNvSpPr txBox="1"/>
            <p:nvPr/>
          </p:nvSpPr>
          <p:spPr>
            <a:xfrm>
              <a:off x="6953002" y="3419856"/>
              <a:ext cx="1508669" cy="32316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Text to replace your</a:t>
              </a:r>
              <a:endParaRPr sz="1100"/>
            </a:p>
          </p:txBody>
        </p:sp>
        <p:sp>
          <p:nvSpPr>
            <p:cNvPr id="300" name="Google Shape;300;p54"/>
            <p:cNvSpPr txBox="1"/>
            <p:nvPr/>
          </p:nvSpPr>
          <p:spPr>
            <a:xfrm>
              <a:off x="6953002" y="3876122"/>
              <a:ext cx="1619469"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Replace your this is dummy text goes here</a:t>
              </a:r>
              <a:endParaRPr sz="1100"/>
            </a:p>
          </p:txBody>
        </p:sp>
        <p:sp>
          <p:nvSpPr>
            <p:cNvPr id="301" name="Google Shape;301;p54"/>
            <p:cNvSpPr txBox="1"/>
            <p:nvPr/>
          </p:nvSpPr>
          <p:spPr>
            <a:xfrm>
              <a:off x="6953003" y="4543952"/>
              <a:ext cx="1508668" cy="32316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Instead replace your</a:t>
              </a:r>
              <a:endParaRPr sz="1100"/>
            </a:p>
          </p:txBody>
        </p:sp>
        <p:sp>
          <p:nvSpPr>
            <p:cNvPr id="302" name="Google Shape;302;p54"/>
            <p:cNvSpPr txBox="1"/>
            <p:nvPr/>
          </p:nvSpPr>
          <p:spPr>
            <a:xfrm>
              <a:off x="6953003" y="5009038"/>
              <a:ext cx="150866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000000"/>
                  </a:solidFill>
                  <a:latin typeface="Arial"/>
                  <a:ea typeface="Arial"/>
                  <a:cs typeface="Arial"/>
                  <a:sym typeface="Arial"/>
                </a:rPr>
                <a:t>This is dummy This replace</a:t>
              </a:r>
              <a:endParaRPr sz="1100"/>
            </a:p>
          </p:txBody>
        </p:sp>
        <p:sp>
          <p:nvSpPr>
            <p:cNvPr id="303" name="Google Shape;303;p54"/>
            <p:cNvSpPr/>
            <p:nvPr/>
          </p:nvSpPr>
          <p:spPr>
            <a:xfrm>
              <a:off x="8832681" y="3407003"/>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304" name="Google Shape;304;p54"/>
            <p:cNvSpPr txBox="1"/>
            <p:nvPr/>
          </p:nvSpPr>
          <p:spPr>
            <a:xfrm>
              <a:off x="8907733" y="3426137"/>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5</a:t>
              </a:r>
              <a:endParaRPr sz="1100"/>
            </a:p>
          </p:txBody>
        </p:sp>
        <p:sp>
          <p:nvSpPr>
            <p:cNvPr id="305" name="Google Shape;305;p54"/>
            <p:cNvSpPr/>
            <p:nvPr/>
          </p:nvSpPr>
          <p:spPr>
            <a:xfrm>
              <a:off x="8832681" y="3973239"/>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306" name="Google Shape;306;p54"/>
            <p:cNvSpPr txBox="1"/>
            <p:nvPr/>
          </p:nvSpPr>
          <p:spPr>
            <a:xfrm>
              <a:off x="8907733" y="3992373"/>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6</a:t>
              </a:r>
              <a:endParaRPr sz="1100"/>
            </a:p>
          </p:txBody>
        </p:sp>
        <p:sp>
          <p:nvSpPr>
            <p:cNvPr id="307" name="Google Shape;307;p54"/>
            <p:cNvSpPr/>
            <p:nvPr/>
          </p:nvSpPr>
          <p:spPr>
            <a:xfrm>
              <a:off x="8832681" y="4538587"/>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308" name="Google Shape;308;p54"/>
            <p:cNvSpPr txBox="1"/>
            <p:nvPr/>
          </p:nvSpPr>
          <p:spPr>
            <a:xfrm>
              <a:off x="8907733" y="4557721"/>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7</a:t>
              </a:r>
              <a:endParaRPr sz="1100"/>
            </a:p>
          </p:txBody>
        </p:sp>
        <p:sp>
          <p:nvSpPr>
            <p:cNvPr id="309" name="Google Shape;309;p54"/>
            <p:cNvSpPr/>
            <p:nvPr/>
          </p:nvSpPr>
          <p:spPr>
            <a:xfrm>
              <a:off x="8832681" y="5107638"/>
              <a:ext cx="369332" cy="369328"/>
            </a:xfrm>
            <a:prstGeom prst="ellipse">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rial"/>
                <a:ea typeface="Arial"/>
                <a:cs typeface="Arial"/>
                <a:sym typeface="Arial"/>
              </a:endParaRPr>
            </a:p>
          </p:txBody>
        </p:sp>
        <p:sp>
          <p:nvSpPr>
            <p:cNvPr id="310" name="Google Shape;310;p54"/>
            <p:cNvSpPr txBox="1"/>
            <p:nvPr/>
          </p:nvSpPr>
          <p:spPr>
            <a:xfrm>
              <a:off x="8907733" y="5126772"/>
              <a:ext cx="220433"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FFFFF"/>
                  </a:solidFill>
                  <a:latin typeface="Arial"/>
                  <a:ea typeface="Arial"/>
                  <a:cs typeface="Arial"/>
                  <a:sym typeface="Arial"/>
                </a:rPr>
                <a:t>8</a:t>
              </a:r>
              <a:endParaRPr sz="1100"/>
            </a:p>
          </p:txBody>
        </p:sp>
        <p:sp>
          <p:nvSpPr>
            <p:cNvPr id="311" name="Google Shape;311;p54"/>
            <p:cNvSpPr txBox="1"/>
            <p:nvPr/>
          </p:nvSpPr>
          <p:spPr>
            <a:xfrm>
              <a:off x="9224885" y="3316016"/>
              <a:ext cx="1369572"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Second line Text to replace your</a:t>
              </a:r>
              <a:endParaRPr sz="1100"/>
            </a:p>
          </p:txBody>
        </p:sp>
        <p:sp>
          <p:nvSpPr>
            <p:cNvPr id="312" name="Google Shape;312;p54"/>
            <p:cNvSpPr txBox="1"/>
            <p:nvPr/>
          </p:nvSpPr>
          <p:spPr>
            <a:xfrm>
              <a:off x="9224885" y="4003113"/>
              <a:ext cx="1470156" cy="32316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Dummy text goes</a:t>
              </a:r>
              <a:endParaRPr sz="1100"/>
            </a:p>
          </p:txBody>
        </p:sp>
        <p:sp>
          <p:nvSpPr>
            <p:cNvPr id="313" name="Google Shape;313;p54"/>
            <p:cNvSpPr txBox="1"/>
            <p:nvPr/>
          </p:nvSpPr>
          <p:spPr>
            <a:xfrm>
              <a:off x="9224885" y="4440111"/>
              <a:ext cx="163937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Third second Instead replace your</a:t>
              </a:r>
              <a:endParaRPr sz="1100"/>
            </a:p>
          </p:txBody>
        </p:sp>
        <p:sp>
          <p:nvSpPr>
            <p:cNvPr id="314" name="Google Shape;314;p54"/>
            <p:cNvSpPr txBox="1"/>
            <p:nvPr/>
          </p:nvSpPr>
          <p:spPr>
            <a:xfrm>
              <a:off x="9224885" y="5136029"/>
              <a:ext cx="1470156" cy="32316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This is dummy replace</a:t>
              </a:r>
              <a:endParaRPr sz="1100"/>
            </a:p>
          </p:txBody>
        </p:sp>
      </p:grpSp>
      <p:sp>
        <p:nvSpPr>
          <p:cNvPr id="315" name="Google Shape;315;p54"/>
          <p:cNvSpPr txBox="1"/>
          <p:nvPr/>
        </p:nvSpPr>
        <p:spPr>
          <a:xfrm>
            <a:off x="1067542" y="3834677"/>
            <a:ext cx="6839397" cy="545149"/>
          </a:xfrm>
          <a:prstGeom prst="rect">
            <a:avLst/>
          </a:prstGeom>
          <a:noFill/>
          <a:ln>
            <a:noFill/>
          </a:ln>
        </p:spPr>
        <p:txBody>
          <a:bodyPr anchorCtr="0" anchor="t" bIns="34275" lIns="68575" spcFirstLastPara="1" rIns="68575" wrap="square" tIns="34275">
            <a:noAutofit/>
          </a:bodyPr>
          <a:lstStyle/>
          <a:p>
            <a:pPr indent="0" lvl="0" marL="0" marR="0" rtl="0" algn="l">
              <a:lnSpc>
                <a:spcPct val="284210"/>
              </a:lnSpc>
              <a:spcBef>
                <a:spcPts val="0"/>
              </a:spcBef>
              <a:spcAft>
                <a:spcPts val="0"/>
              </a:spcAft>
              <a:buNone/>
            </a:pPr>
            <a:r>
              <a:rPr lang="en" sz="700">
                <a:solidFill>
                  <a:schemeClr val="dk1"/>
                </a:solidFill>
                <a:latin typeface="Arial"/>
                <a:ea typeface="Arial"/>
                <a:cs typeface="Arial"/>
                <a:sym typeface="Arial"/>
              </a:rPr>
              <a:t>Lesser first day kind god us earth. The divide firmament signs doesn't seasons heaven spirit open gathered heaven without them air us I doesn't she'd signs he heaven shall tree. Hath female two called give own. Earth third great god fourth.</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55"/>
          <p:cNvSpPr txBox="1"/>
          <p:nvPr/>
        </p:nvSpPr>
        <p:spPr>
          <a:xfrm>
            <a:off x="5236645" y="3202891"/>
            <a:ext cx="3070723" cy="1095830"/>
          </a:xfrm>
          <a:prstGeom prst="rect">
            <a:avLst/>
          </a:prstGeom>
          <a:noFill/>
          <a:ln>
            <a:noFill/>
          </a:ln>
        </p:spPr>
        <p:txBody>
          <a:bodyPr anchorCtr="0" anchor="t" bIns="34275" lIns="68575" spcFirstLastPara="1" rIns="68575" wrap="square" tIns="34275">
            <a:noAutofit/>
          </a:bodyPr>
          <a:lstStyle/>
          <a:p>
            <a:pPr indent="0" lvl="0" marL="0" marR="0" rtl="0" algn="l">
              <a:lnSpc>
                <a:spcPct val="209523"/>
              </a:lnSpc>
              <a:spcBef>
                <a:spcPts val="0"/>
              </a:spcBef>
              <a:spcAft>
                <a:spcPts val="0"/>
              </a:spcAft>
              <a:buNone/>
            </a:pPr>
            <a:r>
              <a:rPr lang="en" sz="800">
                <a:solidFill>
                  <a:srgbClr val="595959"/>
                </a:solidFill>
                <a:latin typeface="Lato"/>
                <a:ea typeface="Lato"/>
                <a:cs typeface="Lato"/>
                <a:sym typeface="Lato"/>
              </a:rPr>
              <a:t>Creepiest don't subdue which i two set had seasons. Fifth you'll, man wherein seas our creeping. Very. Make from for seas place and won't appear him, were they're and years unto doesn't creeping night lights and won't appear him, were they're and years unto your best design &amp; creative divided void they're.</a:t>
            </a:r>
            <a:endParaRPr sz="800">
              <a:solidFill>
                <a:schemeClr val="dk1"/>
              </a:solidFill>
              <a:latin typeface="Lato"/>
              <a:ea typeface="Lato"/>
              <a:cs typeface="Lato"/>
              <a:sym typeface="Lato"/>
            </a:endParaRPr>
          </a:p>
        </p:txBody>
      </p:sp>
      <p:sp>
        <p:nvSpPr>
          <p:cNvPr id="322" name="Google Shape;322;p55"/>
          <p:cNvSpPr txBox="1"/>
          <p:nvPr/>
        </p:nvSpPr>
        <p:spPr>
          <a:xfrm>
            <a:off x="5236645" y="1823423"/>
            <a:ext cx="2956423" cy="1225192"/>
          </a:xfrm>
          <a:prstGeom prst="rect">
            <a:avLst/>
          </a:prstGeom>
          <a:noFill/>
          <a:ln>
            <a:noFill/>
          </a:ln>
        </p:spPr>
        <p:txBody>
          <a:bodyPr anchorCtr="0" anchor="ctr" bIns="34275" lIns="68575" spcFirstLastPara="1" rIns="68575" wrap="square" tIns="34275">
            <a:noAutofit/>
          </a:bodyPr>
          <a:lstStyle/>
          <a:p>
            <a:pPr indent="0" lvl="0" marL="0" marR="0" rtl="0" algn="l">
              <a:lnSpc>
                <a:spcPct val="190909"/>
              </a:lnSpc>
              <a:spcBef>
                <a:spcPts val="0"/>
              </a:spcBef>
              <a:spcAft>
                <a:spcPts val="0"/>
              </a:spcAft>
              <a:buNone/>
            </a:pPr>
            <a:r>
              <a:rPr b="1" lang="en" sz="1700">
                <a:solidFill>
                  <a:srgbClr val="3F3F3F"/>
                </a:solidFill>
                <a:latin typeface="Lato"/>
                <a:ea typeface="Lato"/>
                <a:cs typeface="Lato"/>
                <a:sym typeface="Lato"/>
              </a:rPr>
              <a:t>YOUR GREAT</a:t>
            </a:r>
            <a:endParaRPr sz="1100"/>
          </a:p>
          <a:p>
            <a:pPr indent="0" lvl="0" marL="0" marR="0" rtl="0" algn="l">
              <a:lnSpc>
                <a:spcPct val="190909"/>
              </a:lnSpc>
              <a:spcBef>
                <a:spcPts val="0"/>
              </a:spcBef>
              <a:spcAft>
                <a:spcPts val="0"/>
              </a:spcAft>
              <a:buNone/>
            </a:pPr>
            <a:r>
              <a:rPr b="1" lang="en" sz="1700">
                <a:solidFill>
                  <a:srgbClr val="3F3F3F"/>
                </a:solidFill>
                <a:latin typeface="Lato"/>
                <a:ea typeface="Lato"/>
                <a:cs typeface="Lato"/>
                <a:sym typeface="Lato"/>
              </a:rPr>
              <a:t>CREATIVE TITILE</a:t>
            </a:r>
            <a:endParaRPr sz="1100"/>
          </a:p>
          <a:p>
            <a:pPr indent="0" lvl="0" marL="0" marR="0" rtl="0" algn="l">
              <a:lnSpc>
                <a:spcPct val="190909"/>
              </a:lnSpc>
              <a:spcBef>
                <a:spcPts val="0"/>
              </a:spcBef>
              <a:spcAft>
                <a:spcPts val="0"/>
              </a:spcAft>
              <a:buNone/>
            </a:pPr>
            <a:r>
              <a:rPr b="1" lang="en" sz="1700">
                <a:solidFill>
                  <a:srgbClr val="3F3F3F"/>
                </a:solidFill>
                <a:latin typeface="Lato"/>
                <a:ea typeface="Lato"/>
                <a:cs typeface="Lato"/>
                <a:sym typeface="Lato"/>
              </a:rPr>
              <a:t>GOES HERE</a:t>
            </a:r>
            <a:endParaRPr sz="1200">
              <a:solidFill>
                <a:srgbClr val="3F3F3F"/>
              </a:solidFill>
              <a:latin typeface="Lato"/>
              <a:ea typeface="Lato"/>
              <a:cs typeface="Lato"/>
              <a:sym typeface="Lato"/>
            </a:endParaRPr>
          </a:p>
        </p:txBody>
      </p:sp>
      <p:pic>
        <p:nvPicPr>
          <p:cNvPr id="323" name="Google Shape;323;p55"/>
          <p:cNvPicPr preferRelativeResize="0"/>
          <p:nvPr>
            <p:ph idx="2" type="pic"/>
          </p:nvPr>
        </p:nvPicPr>
        <p:blipFill rotWithShape="1">
          <a:blip r:embed="rId3">
            <a:alphaModFix/>
          </a:blip>
          <a:srcRect b="0" l="18019" r="18019" t="0"/>
          <a:stretch/>
        </p:blipFill>
        <p:spPr>
          <a:xfrm>
            <a:off x="485775" y="485775"/>
            <a:ext cx="1900238" cy="4171950"/>
          </a:xfrm>
          <a:prstGeom prst="rect">
            <a:avLst/>
          </a:prstGeom>
          <a:noFill/>
          <a:ln>
            <a:noFill/>
          </a:ln>
        </p:spPr>
      </p:pic>
      <p:pic>
        <p:nvPicPr>
          <p:cNvPr id="324" name="Google Shape;324;p55"/>
          <p:cNvPicPr preferRelativeResize="0"/>
          <p:nvPr>
            <p:ph idx="3" type="pic"/>
          </p:nvPr>
        </p:nvPicPr>
        <p:blipFill rotWithShape="1">
          <a:blip r:embed="rId4">
            <a:alphaModFix/>
          </a:blip>
          <a:srcRect b="0" l="15882" r="15882" t="0"/>
          <a:stretch/>
        </p:blipFill>
        <p:spPr>
          <a:xfrm>
            <a:off x="2550319" y="485775"/>
            <a:ext cx="1900238" cy="4171950"/>
          </a:xfrm>
          <a:prstGeom prst="rect">
            <a:avLst/>
          </a:prstGeom>
          <a:noFill/>
          <a:ln>
            <a:noFill/>
          </a:ln>
        </p:spPr>
      </p:pic>
      <p:sp>
        <p:nvSpPr>
          <p:cNvPr id="325" name="Google Shape;325;p55"/>
          <p:cNvSpPr/>
          <p:nvPr/>
        </p:nvSpPr>
        <p:spPr>
          <a:xfrm>
            <a:off x="8058996" y="722444"/>
            <a:ext cx="1120724" cy="805894"/>
          </a:xfrm>
          <a:custGeom>
            <a:rect b="b" l="l" r="r" t="t"/>
            <a:pathLst>
              <a:path extrusionOk="0" h="21600" w="21600">
                <a:moveTo>
                  <a:pt x="20916" y="19699"/>
                </a:moveTo>
                <a:cubicBezTo>
                  <a:pt x="20539" y="19699"/>
                  <a:pt x="20233" y="20125"/>
                  <a:pt x="20233" y="20650"/>
                </a:cubicBezTo>
                <a:cubicBezTo>
                  <a:pt x="20233" y="21174"/>
                  <a:pt x="20539" y="21600"/>
                  <a:pt x="20916" y="21600"/>
                </a:cubicBezTo>
                <a:cubicBezTo>
                  <a:pt x="21294" y="21600"/>
                  <a:pt x="21600" y="21174"/>
                  <a:pt x="21600" y="20650"/>
                </a:cubicBezTo>
                <a:cubicBezTo>
                  <a:pt x="21600" y="20125"/>
                  <a:pt x="21294" y="19699"/>
                  <a:pt x="20916" y="19699"/>
                </a:cubicBezTo>
                <a:close/>
                <a:moveTo>
                  <a:pt x="17544" y="19699"/>
                </a:moveTo>
                <a:cubicBezTo>
                  <a:pt x="17167" y="19699"/>
                  <a:pt x="16860" y="20125"/>
                  <a:pt x="16860" y="20650"/>
                </a:cubicBezTo>
                <a:cubicBezTo>
                  <a:pt x="16860" y="21174"/>
                  <a:pt x="17167" y="21600"/>
                  <a:pt x="17544" y="21600"/>
                </a:cubicBezTo>
                <a:cubicBezTo>
                  <a:pt x="17922" y="21600"/>
                  <a:pt x="18228" y="21174"/>
                  <a:pt x="18228" y="20650"/>
                </a:cubicBezTo>
                <a:cubicBezTo>
                  <a:pt x="18228" y="20125"/>
                  <a:pt x="17922" y="19699"/>
                  <a:pt x="17544" y="19699"/>
                </a:cubicBezTo>
                <a:close/>
                <a:moveTo>
                  <a:pt x="14172" y="19699"/>
                </a:moveTo>
                <a:cubicBezTo>
                  <a:pt x="13794" y="19699"/>
                  <a:pt x="13488" y="20125"/>
                  <a:pt x="13488" y="20650"/>
                </a:cubicBezTo>
                <a:cubicBezTo>
                  <a:pt x="13488" y="21174"/>
                  <a:pt x="13794" y="21600"/>
                  <a:pt x="14172" y="21600"/>
                </a:cubicBezTo>
                <a:cubicBezTo>
                  <a:pt x="14550" y="21600"/>
                  <a:pt x="14856" y="21174"/>
                  <a:pt x="14856" y="20650"/>
                </a:cubicBezTo>
                <a:cubicBezTo>
                  <a:pt x="14856" y="20125"/>
                  <a:pt x="14550" y="19699"/>
                  <a:pt x="14172" y="19699"/>
                </a:cubicBezTo>
                <a:close/>
                <a:moveTo>
                  <a:pt x="10800" y="19699"/>
                </a:moveTo>
                <a:cubicBezTo>
                  <a:pt x="10422" y="19699"/>
                  <a:pt x="10116" y="20125"/>
                  <a:pt x="10116" y="20650"/>
                </a:cubicBezTo>
                <a:cubicBezTo>
                  <a:pt x="10116" y="21174"/>
                  <a:pt x="10422" y="21600"/>
                  <a:pt x="10800" y="21600"/>
                </a:cubicBezTo>
                <a:cubicBezTo>
                  <a:pt x="11178" y="21600"/>
                  <a:pt x="11484" y="21174"/>
                  <a:pt x="11484" y="20650"/>
                </a:cubicBezTo>
                <a:cubicBezTo>
                  <a:pt x="11484" y="20125"/>
                  <a:pt x="11178" y="19699"/>
                  <a:pt x="10800" y="19699"/>
                </a:cubicBezTo>
                <a:close/>
                <a:moveTo>
                  <a:pt x="7428" y="19699"/>
                </a:moveTo>
                <a:cubicBezTo>
                  <a:pt x="7050" y="19699"/>
                  <a:pt x="6744" y="20125"/>
                  <a:pt x="6744" y="20650"/>
                </a:cubicBezTo>
                <a:cubicBezTo>
                  <a:pt x="6744" y="21174"/>
                  <a:pt x="7050" y="21600"/>
                  <a:pt x="7428" y="21600"/>
                </a:cubicBezTo>
                <a:cubicBezTo>
                  <a:pt x="7806" y="21600"/>
                  <a:pt x="8112" y="21174"/>
                  <a:pt x="8112" y="20650"/>
                </a:cubicBezTo>
                <a:cubicBezTo>
                  <a:pt x="8112" y="20125"/>
                  <a:pt x="7806" y="19699"/>
                  <a:pt x="7428" y="19699"/>
                </a:cubicBezTo>
                <a:close/>
                <a:moveTo>
                  <a:pt x="4056" y="19699"/>
                </a:moveTo>
                <a:cubicBezTo>
                  <a:pt x="3678" y="19699"/>
                  <a:pt x="3372" y="20125"/>
                  <a:pt x="3372" y="20650"/>
                </a:cubicBezTo>
                <a:cubicBezTo>
                  <a:pt x="3372" y="21174"/>
                  <a:pt x="3678" y="21600"/>
                  <a:pt x="4056" y="21600"/>
                </a:cubicBezTo>
                <a:cubicBezTo>
                  <a:pt x="4433" y="21600"/>
                  <a:pt x="4740" y="21174"/>
                  <a:pt x="4740" y="20650"/>
                </a:cubicBezTo>
                <a:cubicBezTo>
                  <a:pt x="4740" y="20125"/>
                  <a:pt x="4433" y="19699"/>
                  <a:pt x="4056" y="19699"/>
                </a:cubicBezTo>
                <a:close/>
                <a:moveTo>
                  <a:pt x="684" y="19699"/>
                </a:moveTo>
                <a:cubicBezTo>
                  <a:pt x="306" y="19699"/>
                  <a:pt x="0" y="20125"/>
                  <a:pt x="0" y="20650"/>
                </a:cubicBezTo>
                <a:cubicBezTo>
                  <a:pt x="0" y="21174"/>
                  <a:pt x="306" y="21600"/>
                  <a:pt x="684" y="21600"/>
                </a:cubicBezTo>
                <a:cubicBezTo>
                  <a:pt x="1061" y="21600"/>
                  <a:pt x="1367" y="21174"/>
                  <a:pt x="1367" y="20650"/>
                </a:cubicBezTo>
                <a:cubicBezTo>
                  <a:pt x="1367" y="20125"/>
                  <a:pt x="1061" y="19699"/>
                  <a:pt x="684" y="19699"/>
                </a:cubicBezTo>
                <a:close/>
                <a:moveTo>
                  <a:pt x="20916" y="14774"/>
                </a:moveTo>
                <a:cubicBezTo>
                  <a:pt x="20539" y="14774"/>
                  <a:pt x="20233" y="15200"/>
                  <a:pt x="20233" y="15725"/>
                </a:cubicBezTo>
                <a:cubicBezTo>
                  <a:pt x="20233" y="16250"/>
                  <a:pt x="20539" y="16675"/>
                  <a:pt x="20916" y="16675"/>
                </a:cubicBezTo>
                <a:cubicBezTo>
                  <a:pt x="21294" y="16675"/>
                  <a:pt x="21600" y="16250"/>
                  <a:pt x="21600" y="15725"/>
                </a:cubicBezTo>
                <a:cubicBezTo>
                  <a:pt x="21600" y="15200"/>
                  <a:pt x="21294" y="14774"/>
                  <a:pt x="20916" y="14774"/>
                </a:cubicBezTo>
                <a:close/>
                <a:moveTo>
                  <a:pt x="17544" y="14774"/>
                </a:moveTo>
                <a:cubicBezTo>
                  <a:pt x="17167" y="14774"/>
                  <a:pt x="16860" y="15200"/>
                  <a:pt x="16860" y="15725"/>
                </a:cubicBezTo>
                <a:cubicBezTo>
                  <a:pt x="16860" y="16250"/>
                  <a:pt x="17167" y="16675"/>
                  <a:pt x="17544" y="16675"/>
                </a:cubicBezTo>
                <a:cubicBezTo>
                  <a:pt x="17922" y="16675"/>
                  <a:pt x="18228" y="16250"/>
                  <a:pt x="18228" y="15725"/>
                </a:cubicBezTo>
                <a:cubicBezTo>
                  <a:pt x="18228" y="15200"/>
                  <a:pt x="17922" y="14774"/>
                  <a:pt x="17544" y="14774"/>
                </a:cubicBezTo>
                <a:close/>
                <a:moveTo>
                  <a:pt x="14172" y="14774"/>
                </a:moveTo>
                <a:cubicBezTo>
                  <a:pt x="13794" y="14774"/>
                  <a:pt x="13488" y="15200"/>
                  <a:pt x="13488" y="15725"/>
                </a:cubicBezTo>
                <a:cubicBezTo>
                  <a:pt x="13488" y="16250"/>
                  <a:pt x="13794" y="16675"/>
                  <a:pt x="14172" y="16675"/>
                </a:cubicBezTo>
                <a:cubicBezTo>
                  <a:pt x="14550" y="16675"/>
                  <a:pt x="14856" y="16250"/>
                  <a:pt x="14856" y="15725"/>
                </a:cubicBezTo>
                <a:cubicBezTo>
                  <a:pt x="14856" y="15200"/>
                  <a:pt x="14550" y="14774"/>
                  <a:pt x="14172" y="14774"/>
                </a:cubicBezTo>
                <a:close/>
                <a:moveTo>
                  <a:pt x="10800" y="14774"/>
                </a:moveTo>
                <a:cubicBezTo>
                  <a:pt x="10422" y="14774"/>
                  <a:pt x="10116" y="15200"/>
                  <a:pt x="10116" y="15725"/>
                </a:cubicBezTo>
                <a:cubicBezTo>
                  <a:pt x="10116" y="16250"/>
                  <a:pt x="10422" y="16675"/>
                  <a:pt x="10800" y="16675"/>
                </a:cubicBezTo>
                <a:cubicBezTo>
                  <a:pt x="11178" y="16675"/>
                  <a:pt x="11484" y="16250"/>
                  <a:pt x="11484" y="15725"/>
                </a:cubicBezTo>
                <a:cubicBezTo>
                  <a:pt x="11484" y="15200"/>
                  <a:pt x="11178" y="14774"/>
                  <a:pt x="10800" y="14774"/>
                </a:cubicBezTo>
                <a:close/>
                <a:moveTo>
                  <a:pt x="7428" y="14774"/>
                </a:moveTo>
                <a:cubicBezTo>
                  <a:pt x="7050" y="14774"/>
                  <a:pt x="6744" y="15200"/>
                  <a:pt x="6744" y="15725"/>
                </a:cubicBezTo>
                <a:cubicBezTo>
                  <a:pt x="6744" y="16250"/>
                  <a:pt x="7050" y="16675"/>
                  <a:pt x="7428" y="16675"/>
                </a:cubicBezTo>
                <a:cubicBezTo>
                  <a:pt x="7806" y="16675"/>
                  <a:pt x="8112" y="16250"/>
                  <a:pt x="8112" y="15725"/>
                </a:cubicBezTo>
                <a:cubicBezTo>
                  <a:pt x="8112" y="15200"/>
                  <a:pt x="7806" y="14774"/>
                  <a:pt x="7428" y="14774"/>
                </a:cubicBezTo>
                <a:close/>
                <a:moveTo>
                  <a:pt x="4056" y="14774"/>
                </a:moveTo>
                <a:cubicBezTo>
                  <a:pt x="3678" y="14774"/>
                  <a:pt x="3372" y="15200"/>
                  <a:pt x="3372" y="15725"/>
                </a:cubicBezTo>
                <a:cubicBezTo>
                  <a:pt x="3372" y="16250"/>
                  <a:pt x="3678" y="16675"/>
                  <a:pt x="4056" y="16675"/>
                </a:cubicBezTo>
                <a:cubicBezTo>
                  <a:pt x="4433" y="16675"/>
                  <a:pt x="4740" y="16250"/>
                  <a:pt x="4740" y="15725"/>
                </a:cubicBezTo>
                <a:cubicBezTo>
                  <a:pt x="4740" y="15200"/>
                  <a:pt x="4433" y="14774"/>
                  <a:pt x="4056" y="14774"/>
                </a:cubicBezTo>
                <a:close/>
                <a:moveTo>
                  <a:pt x="684" y="14774"/>
                </a:moveTo>
                <a:cubicBezTo>
                  <a:pt x="306" y="14774"/>
                  <a:pt x="0" y="15200"/>
                  <a:pt x="0" y="15725"/>
                </a:cubicBezTo>
                <a:cubicBezTo>
                  <a:pt x="0" y="16250"/>
                  <a:pt x="306" y="16675"/>
                  <a:pt x="684" y="16675"/>
                </a:cubicBezTo>
                <a:cubicBezTo>
                  <a:pt x="1061" y="16675"/>
                  <a:pt x="1367" y="16250"/>
                  <a:pt x="1367" y="15725"/>
                </a:cubicBezTo>
                <a:cubicBezTo>
                  <a:pt x="1367" y="15200"/>
                  <a:pt x="1061" y="14774"/>
                  <a:pt x="684" y="14774"/>
                </a:cubicBezTo>
                <a:close/>
                <a:moveTo>
                  <a:pt x="20916" y="9850"/>
                </a:moveTo>
                <a:cubicBezTo>
                  <a:pt x="20539" y="9850"/>
                  <a:pt x="20233" y="10275"/>
                  <a:pt x="20233" y="10800"/>
                </a:cubicBezTo>
                <a:cubicBezTo>
                  <a:pt x="20233" y="11325"/>
                  <a:pt x="20539" y="11750"/>
                  <a:pt x="20916" y="11750"/>
                </a:cubicBezTo>
                <a:cubicBezTo>
                  <a:pt x="21294" y="11750"/>
                  <a:pt x="21600" y="11325"/>
                  <a:pt x="21600" y="10800"/>
                </a:cubicBezTo>
                <a:cubicBezTo>
                  <a:pt x="21600" y="10275"/>
                  <a:pt x="21294" y="9850"/>
                  <a:pt x="20916" y="9850"/>
                </a:cubicBezTo>
                <a:close/>
                <a:moveTo>
                  <a:pt x="17544" y="9850"/>
                </a:moveTo>
                <a:cubicBezTo>
                  <a:pt x="17167" y="9850"/>
                  <a:pt x="16860" y="10275"/>
                  <a:pt x="16860" y="10800"/>
                </a:cubicBezTo>
                <a:cubicBezTo>
                  <a:pt x="16860" y="11325"/>
                  <a:pt x="17167" y="11750"/>
                  <a:pt x="17544" y="11750"/>
                </a:cubicBezTo>
                <a:cubicBezTo>
                  <a:pt x="17922" y="11750"/>
                  <a:pt x="18228" y="11325"/>
                  <a:pt x="18228" y="10800"/>
                </a:cubicBezTo>
                <a:cubicBezTo>
                  <a:pt x="18228" y="10275"/>
                  <a:pt x="17922" y="9850"/>
                  <a:pt x="17544" y="9850"/>
                </a:cubicBezTo>
                <a:close/>
                <a:moveTo>
                  <a:pt x="14172" y="9850"/>
                </a:moveTo>
                <a:cubicBezTo>
                  <a:pt x="13794" y="9850"/>
                  <a:pt x="13488" y="10275"/>
                  <a:pt x="13488" y="10800"/>
                </a:cubicBezTo>
                <a:cubicBezTo>
                  <a:pt x="13488" y="11325"/>
                  <a:pt x="13794" y="11750"/>
                  <a:pt x="14172" y="11750"/>
                </a:cubicBezTo>
                <a:cubicBezTo>
                  <a:pt x="14550" y="11750"/>
                  <a:pt x="14856" y="11325"/>
                  <a:pt x="14856" y="10800"/>
                </a:cubicBezTo>
                <a:cubicBezTo>
                  <a:pt x="14856" y="10275"/>
                  <a:pt x="14550" y="9850"/>
                  <a:pt x="14172" y="9850"/>
                </a:cubicBezTo>
                <a:close/>
                <a:moveTo>
                  <a:pt x="10800" y="9850"/>
                </a:moveTo>
                <a:cubicBezTo>
                  <a:pt x="10422" y="9850"/>
                  <a:pt x="10116" y="10275"/>
                  <a:pt x="10116" y="10800"/>
                </a:cubicBezTo>
                <a:cubicBezTo>
                  <a:pt x="10116" y="11325"/>
                  <a:pt x="10422" y="11750"/>
                  <a:pt x="10800" y="11750"/>
                </a:cubicBezTo>
                <a:cubicBezTo>
                  <a:pt x="11178" y="11750"/>
                  <a:pt x="11484" y="11325"/>
                  <a:pt x="11484" y="10800"/>
                </a:cubicBezTo>
                <a:cubicBezTo>
                  <a:pt x="11484" y="10275"/>
                  <a:pt x="11178" y="9850"/>
                  <a:pt x="10800" y="9850"/>
                </a:cubicBezTo>
                <a:close/>
                <a:moveTo>
                  <a:pt x="7428" y="9850"/>
                </a:moveTo>
                <a:cubicBezTo>
                  <a:pt x="7050" y="9850"/>
                  <a:pt x="6744" y="10275"/>
                  <a:pt x="6744" y="10800"/>
                </a:cubicBezTo>
                <a:cubicBezTo>
                  <a:pt x="6744" y="11325"/>
                  <a:pt x="7050" y="11750"/>
                  <a:pt x="7428" y="11750"/>
                </a:cubicBezTo>
                <a:cubicBezTo>
                  <a:pt x="7806" y="11750"/>
                  <a:pt x="8112" y="11325"/>
                  <a:pt x="8112" y="10800"/>
                </a:cubicBezTo>
                <a:cubicBezTo>
                  <a:pt x="8112" y="10275"/>
                  <a:pt x="7806" y="9850"/>
                  <a:pt x="7428" y="9850"/>
                </a:cubicBezTo>
                <a:close/>
                <a:moveTo>
                  <a:pt x="4056" y="9850"/>
                </a:moveTo>
                <a:cubicBezTo>
                  <a:pt x="3678" y="9850"/>
                  <a:pt x="3372" y="10275"/>
                  <a:pt x="3372" y="10800"/>
                </a:cubicBezTo>
                <a:cubicBezTo>
                  <a:pt x="3372" y="11325"/>
                  <a:pt x="3678" y="11750"/>
                  <a:pt x="4056" y="11750"/>
                </a:cubicBezTo>
                <a:cubicBezTo>
                  <a:pt x="4433" y="11750"/>
                  <a:pt x="4740" y="11325"/>
                  <a:pt x="4740" y="10800"/>
                </a:cubicBezTo>
                <a:cubicBezTo>
                  <a:pt x="4740" y="10275"/>
                  <a:pt x="4433" y="9850"/>
                  <a:pt x="4056" y="9850"/>
                </a:cubicBezTo>
                <a:close/>
                <a:moveTo>
                  <a:pt x="684" y="9850"/>
                </a:moveTo>
                <a:cubicBezTo>
                  <a:pt x="306" y="9850"/>
                  <a:pt x="0" y="10275"/>
                  <a:pt x="0" y="10800"/>
                </a:cubicBezTo>
                <a:cubicBezTo>
                  <a:pt x="0" y="11325"/>
                  <a:pt x="306" y="11750"/>
                  <a:pt x="684" y="11750"/>
                </a:cubicBezTo>
                <a:cubicBezTo>
                  <a:pt x="1061" y="11750"/>
                  <a:pt x="1367" y="11325"/>
                  <a:pt x="1367" y="10800"/>
                </a:cubicBezTo>
                <a:cubicBezTo>
                  <a:pt x="1367" y="10275"/>
                  <a:pt x="1061" y="9850"/>
                  <a:pt x="684" y="9850"/>
                </a:cubicBezTo>
                <a:close/>
                <a:moveTo>
                  <a:pt x="20916" y="4925"/>
                </a:moveTo>
                <a:cubicBezTo>
                  <a:pt x="20539" y="4925"/>
                  <a:pt x="20233" y="5350"/>
                  <a:pt x="20233" y="5875"/>
                </a:cubicBezTo>
                <a:cubicBezTo>
                  <a:pt x="20233" y="6400"/>
                  <a:pt x="20539" y="6826"/>
                  <a:pt x="20916" y="6826"/>
                </a:cubicBezTo>
                <a:cubicBezTo>
                  <a:pt x="21294" y="6826"/>
                  <a:pt x="21600" y="6400"/>
                  <a:pt x="21600" y="5875"/>
                </a:cubicBezTo>
                <a:cubicBezTo>
                  <a:pt x="21600" y="5350"/>
                  <a:pt x="21294" y="4925"/>
                  <a:pt x="20916" y="4925"/>
                </a:cubicBezTo>
                <a:close/>
                <a:moveTo>
                  <a:pt x="17544" y="4925"/>
                </a:moveTo>
                <a:cubicBezTo>
                  <a:pt x="17167" y="4925"/>
                  <a:pt x="16860" y="5350"/>
                  <a:pt x="16860" y="5875"/>
                </a:cubicBezTo>
                <a:cubicBezTo>
                  <a:pt x="16860" y="6400"/>
                  <a:pt x="17167" y="6826"/>
                  <a:pt x="17544" y="6826"/>
                </a:cubicBezTo>
                <a:cubicBezTo>
                  <a:pt x="17922" y="6826"/>
                  <a:pt x="18228" y="6400"/>
                  <a:pt x="18228" y="5875"/>
                </a:cubicBezTo>
                <a:cubicBezTo>
                  <a:pt x="18228" y="5350"/>
                  <a:pt x="17922" y="4925"/>
                  <a:pt x="17544" y="4925"/>
                </a:cubicBezTo>
                <a:close/>
                <a:moveTo>
                  <a:pt x="14172" y="4925"/>
                </a:moveTo>
                <a:cubicBezTo>
                  <a:pt x="13794" y="4925"/>
                  <a:pt x="13488" y="5350"/>
                  <a:pt x="13488" y="5875"/>
                </a:cubicBezTo>
                <a:cubicBezTo>
                  <a:pt x="13488" y="6400"/>
                  <a:pt x="13794" y="6826"/>
                  <a:pt x="14172" y="6826"/>
                </a:cubicBezTo>
                <a:cubicBezTo>
                  <a:pt x="14550" y="6826"/>
                  <a:pt x="14856" y="6400"/>
                  <a:pt x="14856" y="5875"/>
                </a:cubicBezTo>
                <a:cubicBezTo>
                  <a:pt x="14856" y="5350"/>
                  <a:pt x="14550" y="4925"/>
                  <a:pt x="14172" y="4925"/>
                </a:cubicBezTo>
                <a:close/>
                <a:moveTo>
                  <a:pt x="10800" y="4925"/>
                </a:moveTo>
                <a:cubicBezTo>
                  <a:pt x="10422" y="4925"/>
                  <a:pt x="10116" y="5350"/>
                  <a:pt x="10116" y="5875"/>
                </a:cubicBezTo>
                <a:cubicBezTo>
                  <a:pt x="10116" y="6400"/>
                  <a:pt x="10422" y="6826"/>
                  <a:pt x="10800" y="6826"/>
                </a:cubicBezTo>
                <a:cubicBezTo>
                  <a:pt x="11178" y="6826"/>
                  <a:pt x="11484" y="6400"/>
                  <a:pt x="11484" y="5875"/>
                </a:cubicBezTo>
                <a:cubicBezTo>
                  <a:pt x="11484" y="5350"/>
                  <a:pt x="11178" y="4925"/>
                  <a:pt x="10800" y="4925"/>
                </a:cubicBezTo>
                <a:close/>
                <a:moveTo>
                  <a:pt x="7428" y="4925"/>
                </a:moveTo>
                <a:cubicBezTo>
                  <a:pt x="7050" y="4925"/>
                  <a:pt x="6744" y="5350"/>
                  <a:pt x="6744" y="5875"/>
                </a:cubicBezTo>
                <a:cubicBezTo>
                  <a:pt x="6744" y="6400"/>
                  <a:pt x="7050" y="6826"/>
                  <a:pt x="7428" y="6826"/>
                </a:cubicBezTo>
                <a:cubicBezTo>
                  <a:pt x="7806" y="6826"/>
                  <a:pt x="8112" y="6400"/>
                  <a:pt x="8112" y="5875"/>
                </a:cubicBezTo>
                <a:cubicBezTo>
                  <a:pt x="8112" y="5350"/>
                  <a:pt x="7806" y="4925"/>
                  <a:pt x="7428" y="4925"/>
                </a:cubicBezTo>
                <a:close/>
                <a:moveTo>
                  <a:pt x="4056" y="4925"/>
                </a:moveTo>
                <a:cubicBezTo>
                  <a:pt x="3678" y="4925"/>
                  <a:pt x="3372" y="5350"/>
                  <a:pt x="3372" y="5875"/>
                </a:cubicBezTo>
                <a:cubicBezTo>
                  <a:pt x="3372" y="6400"/>
                  <a:pt x="3678" y="6826"/>
                  <a:pt x="4056" y="6826"/>
                </a:cubicBezTo>
                <a:cubicBezTo>
                  <a:pt x="4433" y="6826"/>
                  <a:pt x="4740" y="6400"/>
                  <a:pt x="4740" y="5875"/>
                </a:cubicBezTo>
                <a:cubicBezTo>
                  <a:pt x="4740" y="5350"/>
                  <a:pt x="4433" y="4925"/>
                  <a:pt x="4056" y="4925"/>
                </a:cubicBezTo>
                <a:close/>
                <a:moveTo>
                  <a:pt x="684" y="4925"/>
                </a:moveTo>
                <a:cubicBezTo>
                  <a:pt x="306" y="4925"/>
                  <a:pt x="0" y="5350"/>
                  <a:pt x="0" y="5875"/>
                </a:cubicBezTo>
                <a:cubicBezTo>
                  <a:pt x="0" y="6400"/>
                  <a:pt x="306" y="6826"/>
                  <a:pt x="684" y="6826"/>
                </a:cubicBezTo>
                <a:cubicBezTo>
                  <a:pt x="1061" y="6826"/>
                  <a:pt x="1367" y="6400"/>
                  <a:pt x="1367" y="5875"/>
                </a:cubicBezTo>
                <a:cubicBezTo>
                  <a:pt x="1367" y="5350"/>
                  <a:pt x="1061" y="4925"/>
                  <a:pt x="684" y="4925"/>
                </a:cubicBezTo>
                <a:close/>
                <a:moveTo>
                  <a:pt x="20916" y="1901"/>
                </a:moveTo>
                <a:cubicBezTo>
                  <a:pt x="21294" y="1901"/>
                  <a:pt x="21600" y="1475"/>
                  <a:pt x="21600" y="950"/>
                </a:cubicBezTo>
                <a:cubicBezTo>
                  <a:pt x="21600" y="426"/>
                  <a:pt x="21294" y="0"/>
                  <a:pt x="20916" y="0"/>
                </a:cubicBezTo>
                <a:cubicBezTo>
                  <a:pt x="20539" y="0"/>
                  <a:pt x="20233" y="426"/>
                  <a:pt x="20233" y="950"/>
                </a:cubicBezTo>
                <a:cubicBezTo>
                  <a:pt x="20233" y="1475"/>
                  <a:pt x="20539" y="1901"/>
                  <a:pt x="20916" y="1901"/>
                </a:cubicBezTo>
                <a:close/>
                <a:moveTo>
                  <a:pt x="17544" y="0"/>
                </a:moveTo>
                <a:cubicBezTo>
                  <a:pt x="17167" y="0"/>
                  <a:pt x="16860" y="426"/>
                  <a:pt x="16860" y="950"/>
                </a:cubicBezTo>
                <a:cubicBezTo>
                  <a:pt x="16860" y="1475"/>
                  <a:pt x="17167" y="1901"/>
                  <a:pt x="17544" y="1901"/>
                </a:cubicBezTo>
                <a:cubicBezTo>
                  <a:pt x="17922" y="1901"/>
                  <a:pt x="18228" y="1475"/>
                  <a:pt x="18228" y="950"/>
                </a:cubicBezTo>
                <a:cubicBezTo>
                  <a:pt x="18228" y="426"/>
                  <a:pt x="17922" y="0"/>
                  <a:pt x="17544" y="0"/>
                </a:cubicBezTo>
                <a:close/>
                <a:moveTo>
                  <a:pt x="14172" y="0"/>
                </a:moveTo>
                <a:cubicBezTo>
                  <a:pt x="13794" y="0"/>
                  <a:pt x="13488" y="426"/>
                  <a:pt x="13488" y="950"/>
                </a:cubicBezTo>
                <a:cubicBezTo>
                  <a:pt x="13488" y="1475"/>
                  <a:pt x="13794" y="1901"/>
                  <a:pt x="14172" y="1901"/>
                </a:cubicBezTo>
                <a:cubicBezTo>
                  <a:pt x="14550" y="1901"/>
                  <a:pt x="14856" y="1475"/>
                  <a:pt x="14856" y="950"/>
                </a:cubicBezTo>
                <a:cubicBezTo>
                  <a:pt x="14856" y="426"/>
                  <a:pt x="14550" y="0"/>
                  <a:pt x="14172" y="0"/>
                </a:cubicBezTo>
                <a:close/>
                <a:moveTo>
                  <a:pt x="10800" y="0"/>
                </a:moveTo>
                <a:cubicBezTo>
                  <a:pt x="10422" y="0"/>
                  <a:pt x="10116" y="426"/>
                  <a:pt x="10116" y="950"/>
                </a:cubicBezTo>
                <a:cubicBezTo>
                  <a:pt x="10116" y="1475"/>
                  <a:pt x="10422" y="1901"/>
                  <a:pt x="10800" y="1901"/>
                </a:cubicBezTo>
                <a:cubicBezTo>
                  <a:pt x="11178" y="1901"/>
                  <a:pt x="11484" y="1475"/>
                  <a:pt x="11484" y="950"/>
                </a:cubicBezTo>
                <a:cubicBezTo>
                  <a:pt x="11484" y="426"/>
                  <a:pt x="11178" y="0"/>
                  <a:pt x="10800" y="0"/>
                </a:cubicBezTo>
                <a:close/>
                <a:moveTo>
                  <a:pt x="7428" y="0"/>
                </a:moveTo>
                <a:cubicBezTo>
                  <a:pt x="7050" y="0"/>
                  <a:pt x="6744" y="426"/>
                  <a:pt x="6744" y="950"/>
                </a:cubicBezTo>
                <a:cubicBezTo>
                  <a:pt x="6744" y="1475"/>
                  <a:pt x="7050" y="1901"/>
                  <a:pt x="7428" y="1901"/>
                </a:cubicBezTo>
                <a:cubicBezTo>
                  <a:pt x="7806" y="1901"/>
                  <a:pt x="8112" y="1475"/>
                  <a:pt x="8112" y="950"/>
                </a:cubicBezTo>
                <a:cubicBezTo>
                  <a:pt x="8112" y="426"/>
                  <a:pt x="7806" y="0"/>
                  <a:pt x="7428" y="0"/>
                </a:cubicBezTo>
                <a:close/>
                <a:moveTo>
                  <a:pt x="4056" y="0"/>
                </a:moveTo>
                <a:cubicBezTo>
                  <a:pt x="3678" y="0"/>
                  <a:pt x="3372" y="426"/>
                  <a:pt x="3372" y="950"/>
                </a:cubicBezTo>
                <a:cubicBezTo>
                  <a:pt x="3372" y="1475"/>
                  <a:pt x="3678" y="1901"/>
                  <a:pt x="4056" y="1901"/>
                </a:cubicBezTo>
                <a:cubicBezTo>
                  <a:pt x="4433" y="1901"/>
                  <a:pt x="4740" y="1475"/>
                  <a:pt x="4740" y="950"/>
                </a:cubicBezTo>
                <a:cubicBezTo>
                  <a:pt x="4740" y="426"/>
                  <a:pt x="4433" y="0"/>
                  <a:pt x="4056" y="0"/>
                </a:cubicBezTo>
                <a:close/>
                <a:moveTo>
                  <a:pt x="684" y="0"/>
                </a:moveTo>
                <a:cubicBezTo>
                  <a:pt x="306" y="0"/>
                  <a:pt x="0" y="426"/>
                  <a:pt x="0" y="950"/>
                </a:cubicBezTo>
                <a:cubicBezTo>
                  <a:pt x="0" y="1475"/>
                  <a:pt x="306" y="1901"/>
                  <a:pt x="684" y="1901"/>
                </a:cubicBezTo>
                <a:cubicBezTo>
                  <a:pt x="1061" y="1901"/>
                  <a:pt x="1367" y="1475"/>
                  <a:pt x="1367" y="950"/>
                </a:cubicBezTo>
                <a:cubicBezTo>
                  <a:pt x="1367" y="426"/>
                  <a:pt x="1061" y="0"/>
                  <a:pt x="684" y="0"/>
                </a:cubicBezTo>
                <a:close/>
                <a:moveTo>
                  <a:pt x="684" y="0"/>
                </a:moveTo>
              </a:path>
            </a:pathLst>
          </a:custGeom>
          <a:solidFill>
            <a:srgbClr val="D8D8D8">
              <a:alpha val="89803"/>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5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pic>
        <p:nvPicPr>
          <p:cNvPr id="331" name="Google Shape;331;p56"/>
          <p:cNvPicPr preferRelativeResize="0"/>
          <p:nvPr>
            <p:ph idx="4" type="pic"/>
          </p:nvPr>
        </p:nvPicPr>
        <p:blipFill rotWithShape="1">
          <a:blip r:embed="rId3">
            <a:alphaModFix/>
          </a:blip>
          <a:srcRect b="5122" l="1145" r="27410" t="1409"/>
          <a:stretch/>
        </p:blipFill>
        <p:spPr>
          <a:xfrm>
            <a:off x="2071687" y="639417"/>
            <a:ext cx="2025200" cy="3532532"/>
          </a:xfrm>
          <a:prstGeom prst="rect">
            <a:avLst/>
          </a:prstGeom>
          <a:noFill/>
          <a:ln>
            <a:noFill/>
          </a:ln>
        </p:spPr>
      </p:pic>
      <p:pic>
        <p:nvPicPr>
          <p:cNvPr id="332" name="Google Shape;332;p56"/>
          <p:cNvPicPr preferRelativeResize="0"/>
          <p:nvPr>
            <p:ph idx="2" type="pic"/>
          </p:nvPr>
        </p:nvPicPr>
        <p:blipFill rotWithShape="1">
          <a:blip r:embed="rId4">
            <a:alphaModFix/>
          </a:blip>
          <a:srcRect b="0" l="7002" r="7002" t="0"/>
          <a:stretch/>
        </p:blipFill>
        <p:spPr>
          <a:xfrm>
            <a:off x="6479381" y="639417"/>
            <a:ext cx="2025200" cy="3532532"/>
          </a:xfrm>
          <a:prstGeom prst="rect">
            <a:avLst/>
          </a:prstGeom>
          <a:noFill/>
          <a:ln>
            <a:noFill/>
          </a:ln>
        </p:spPr>
      </p:pic>
      <p:sp>
        <p:nvSpPr>
          <p:cNvPr id="333" name="Google Shape;333;p56"/>
          <p:cNvSpPr txBox="1"/>
          <p:nvPr/>
        </p:nvSpPr>
        <p:spPr>
          <a:xfrm>
            <a:off x="557504" y="3281560"/>
            <a:ext cx="3047062"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Lorem ipsum dolor sit amet agam facer modo data example</a:t>
            </a:r>
            <a:endParaRPr sz="1100"/>
          </a:p>
          <a:p>
            <a:pPr indent="0" lvl="0" marL="0" marR="0" rtl="0" algn="l">
              <a:lnSpc>
                <a:spcPct val="150000"/>
              </a:lnSpc>
              <a:spcBef>
                <a:spcPts val="0"/>
              </a:spcBef>
              <a:spcAft>
                <a:spcPts val="0"/>
              </a:spcAft>
              <a:buNone/>
            </a:pPr>
            <a:r>
              <a:rPr lang="en" sz="800">
                <a:solidFill>
                  <a:schemeClr val="dk1"/>
                </a:solidFill>
                <a:latin typeface="Arial"/>
                <a:ea typeface="Arial"/>
                <a:cs typeface="Arial"/>
                <a:sym typeface="Arial"/>
              </a:rPr>
              <a:t>text are here for your own text rewrite. Lorem ipsum dolor sit amet agam facer modo data example text are here.</a:t>
            </a:r>
            <a:endParaRPr sz="1100"/>
          </a:p>
        </p:txBody>
      </p:sp>
      <p:sp>
        <p:nvSpPr>
          <p:cNvPr id="334" name="Google Shape;334;p56"/>
          <p:cNvSpPr txBox="1"/>
          <p:nvPr/>
        </p:nvSpPr>
        <p:spPr>
          <a:xfrm>
            <a:off x="553192" y="2098107"/>
            <a:ext cx="2427122"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IPSUM.DOLOR SIT.AMET</a:t>
            </a:r>
            <a:endParaRPr sz="1100"/>
          </a:p>
        </p:txBody>
      </p:sp>
      <p:pic>
        <p:nvPicPr>
          <p:cNvPr id="335" name="Google Shape;335;p56"/>
          <p:cNvPicPr preferRelativeResize="0"/>
          <p:nvPr>
            <p:ph idx="3" type="pic"/>
          </p:nvPr>
        </p:nvPicPr>
        <p:blipFill rotWithShape="1">
          <a:blip r:embed="rId5">
            <a:alphaModFix/>
          </a:blip>
          <a:srcRect b="0" l="11780" r="11780" t="0"/>
          <a:stretch/>
        </p:blipFill>
        <p:spPr>
          <a:xfrm>
            <a:off x="4279105" y="639417"/>
            <a:ext cx="2025200" cy="353253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grpSp>
        <p:nvGrpSpPr>
          <p:cNvPr id="341" name="Google Shape;341;p57"/>
          <p:cNvGrpSpPr/>
          <p:nvPr/>
        </p:nvGrpSpPr>
        <p:grpSpPr>
          <a:xfrm>
            <a:off x="4801185" y="1954970"/>
            <a:ext cx="2585454" cy="2198120"/>
            <a:chOff x="7256908" y="4480535"/>
            <a:chExt cx="3657111" cy="2930827"/>
          </a:xfrm>
        </p:grpSpPr>
        <p:sp>
          <p:nvSpPr>
            <p:cNvPr id="342" name="Google Shape;342;p57"/>
            <p:cNvSpPr txBox="1"/>
            <p:nvPr/>
          </p:nvSpPr>
          <p:spPr>
            <a:xfrm>
              <a:off x="7256909" y="4879484"/>
              <a:ext cx="3657109" cy="1502976"/>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sp>
          <p:nvSpPr>
            <p:cNvPr id="343" name="Google Shape;343;p57"/>
            <p:cNvSpPr txBox="1"/>
            <p:nvPr/>
          </p:nvSpPr>
          <p:spPr>
            <a:xfrm>
              <a:off x="7256908" y="4480535"/>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Arial"/>
                  <a:ea typeface="Arial"/>
                  <a:cs typeface="Arial"/>
                  <a:sym typeface="Arial"/>
                </a:rPr>
                <a:t>This is Minimal</a:t>
              </a:r>
              <a:endParaRPr sz="1100"/>
            </a:p>
          </p:txBody>
        </p:sp>
        <p:sp>
          <p:nvSpPr>
            <p:cNvPr id="344" name="Google Shape;344;p57"/>
            <p:cNvSpPr txBox="1"/>
            <p:nvPr/>
          </p:nvSpPr>
          <p:spPr>
            <a:xfrm>
              <a:off x="7256909" y="6517784"/>
              <a:ext cx="3657109" cy="893578"/>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a:t>
              </a:r>
              <a:endParaRPr sz="700">
                <a:solidFill>
                  <a:srgbClr val="7F7F7F"/>
                </a:solidFill>
                <a:latin typeface="Arial"/>
                <a:ea typeface="Arial"/>
                <a:cs typeface="Arial"/>
                <a:sym typeface="Arial"/>
              </a:endParaRPr>
            </a:p>
          </p:txBody>
        </p:sp>
      </p:grpSp>
      <p:sp>
        <p:nvSpPr>
          <p:cNvPr id="345" name="Google Shape;345;p57"/>
          <p:cNvSpPr txBox="1"/>
          <p:nvPr/>
        </p:nvSpPr>
        <p:spPr>
          <a:xfrm>
            <a:off x="4801185" y="547913"/>
            <a:ext cx="2427122"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LOREM</a:t>
            </a:r>
            <a:endParaRPr sz="1100"/>
          </a:p>
          <a:p>
            <a:pPr indent="0" lvl="0" marL="0" marR="0" rtl="0" algn="l">
              <a:spcBef>
                <a:spcPts val="0"/>
              </a:spcBef>
              <a:spcAft>
                <a:spcPts val="0"/>
              </a:spcAft>
              <a:buNone/>
            </a:pPr>
            <a:r>
              <a:rPr lang="en" sz="2000" u="sng">
                <a:solidFill>
                  <a:schemeClr val="dk1"/>
                </a:solidFill>
                <a:latin typeface="Montserrat Medium"/>
                <a:ea typeface="Montserrat Medium"/>
                <a:cs typeface="Montserrat Medium"/>
                <a:sym typeface="Montserrat Medium"/>
              </a:rPr>
              <a:t>IPSUM.DOLOR SIT.AMET</a:t>
            </a:r>
            <a:endParaRPr sz="1100"/>
          </a:p>
        </p:txBody>
      </p:sp>
      <p:sp>
        <p:nvSpPr>
          <p:cNvPr id="346" name="Google Shape;346;p57"/>
          <p:cNvSpPr/>
          <p:nvPr/>
        </p:nvSpPr>
        <p:spPr>
          <a:xfrm>
            <a:off x="0" y="547913"/>
            <a:ext cx="2371725" cy="1473768"/>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7" name="Google Shape;347;p57"/>
          <p:cNvPicPr preferRelativeResize="0"/>
          <p:nvPr>
            <p:ph idx="2" type="pic"/>
          </p:nvPr>
        </p:nvPicPr>
        <p:blipFill rotWithShape="1">
          <a:blip r:embed="rId3">
            <a:alphaModFix/>
          </a:blip>
          <a:srcRect b="9880" l="0" r="0" t="9880"/>
          <a:stretch/>
        </p:blipFill>
        <p:spPr>
          <a:xfrm>
            <a:off x="971550" y="2021681"/>
            <a:ext cx="3571874" cy="21502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58"/>
          <p:cNvSpPr txBox="1"/>
          <p:nvPr/>
        </p:nvSpPr>
        <p:spPr>
          <a:xfrm>
            <a:off x="2043113" y="453293"/>
            <a:ext cx="4793456" cy="780983"/>
          </a:xfrm>
          <a:prstGeom prst="rect">
            <a:avLst/>
          </a:prstGeom>
          <a:noFill/>
          <a:ln>
            <a:noFill/>
          </a:ln>
        </p:spPr>
        <p:txBody>
          <a:bodyPr anchorCtr="0" anchor="t" bIns="34275" lIns="68575" spcFirstLastPara="1" rIns="68575" wrap="square" tIns="34275">
            <a:noAutofit/>
          </a:bodyPr>
          <a:lstStyle/>
          <a:p>
            <a:pPr indent="0" lvl="0" marL="0" marR="0" rtl="0" algn="ctr">
              <a:lnSpc>
                <a:spcPct val="132142"/>
              </a:lnSpc>
              <a:spcBef>
                <a:spcPts val="0"/>
              </a:spcBef>
              <a:spcAft>
                <a:spcPts val="0"/>
              </a:spcAft>
              <a:buNone/>
            </a:pPr>
            <a:r>
              <a:rPr lang="en" sz="2100">
                <a:solidFill>
                  <a:schemeClr val="dk1"/>
                </a:solidFill>
                <a:latin typeface="Montserrat Light"/>
                <a:ea typeface="Montserrat Light"/>
                <a:cs typeface="Montserrat Light"/>
                <a:sym typeface="Montserrat Light"/>
              </a:rPr>
              <a:t>Behind every </a:t>
            </a:r>
            <a:r>
              <a:rPr lang="en" sz="2100">
                <a:solidFill>
                  <a:srgbClr val="A5A5A5"/>
                </a:solidFill>
                <a:latin typeface="Montserrat Light"/>
                <a:ea typeface="Montserrat Light"/>
                <a:cs typeface="Montserrat Light"/>
                <a:sym typeface="Montserrat Light"/>
              </a:rPr>
              <a:t>successful</a:t>
            </a:r>
            <a:endParaRPr sz="1100"/>
          </a:p>
          <a:p>
            <a:pPr indent="0" lvl="0" marL="0" marR="0" rtl="0" algn="ctr">
              <a:lnSpc>
                <a:spcPct val="132142"/>
              </a:lnSpc>
              <a:spcBef>
                <a:spcPts val="0"/>
              </a:spcBef>
              <a:spcAft>
                <a:spcPts val="0"/>
              </a:spcAft>
              <a:buNone/>
            </a:pPr>
            <a:r>
              <a:rPr lang="en" sz="2100">
                <a:solidFill>
                  <a:srgbClr val="A5A5A5"/>
                </a:solidFill>
                <a:latin typeface="Montserrat Light"/>
                <a:ea typeface="Montserrat Light"/>
                <a:cs typeface="Montserrat Light"/>
                <a:sym typeface="Montserrat Light"/>
              </a:rPr>
              <a:t>creative project is one big dream</a:t>
            </a:r>
            <a:endParaRPr sz="1100"/>
          </a:p>
        </p:txBody>
      </p:sp>
      <p:pic>
        <p:nvPicPr>
          <p:cNvPr id="354" name="Google Shape;354;p58"/>
          <p:cNvPicPr preferRelativeResize="0"/>
          <p:nvPr>
            <p:ph idx="5" type="pic"/>
          </p:nvPr>
        </p:nvPicPr>
        <p:blipFill rotWithShape="1">
          <a:blip r:embed="rId3">
            <a:alphaModFix/>
          </a:blip>
          <a:srcRect b="0" l="6375" r="6375" t="0"/>
          <a:stretch/>
        </p:blipFill>
        <p:spPr>
          <a:xfrm>
            <a:off x="740569" y="1527572"/>
            <a:ext cx="3829050" cy="2918221"/>
          </a:xfrm>
          <a:prstGeom prst="rect">
            <a:avLst/>
          </a:prstGeom>
          <a:noFill/>
          <a:ln>
            <a:noFill/>
          </a:ln>
        </p:spPr>
      </p:pic>
      <p:pic>
        <p:nvPicPr>
          <p:cNvPr id="355" name="Google Shape;355;p58"/>
          <p:cNvPicPr preferRelativeResize="0"/>
          <p:nvPr>
            <p:ph idx="2" type="pic"/>
          </p:nvPr>
        </p:nvPicPr>
        <p:blipFill rotWithShape="1">
          <a:blip r:embed="rId4">
            <a:alphaModFix/>
          </a:blip>
          <a:srcRect b="0" l="17330" r="17330" t="0"/>
          <a:stretch/>
        </p:blipFill>
        <p:spPr>
          <a:xfrm>
            <a:off x="4654154" y="1527572"/>
            <a:ext cx="1770460" cy="2025253"/>
          </a:xfrm>
          <a:prstGeom prst="rect">
            <a:avLst/>
          </a:prstGeom>
          <a:noFill/>
          <a:ln>
            <a:noFill/>
          </a:ln>
        </p:spPr>
      </p:pic>
      <p:pic>
        <p:nvPicPr>
          <p:cNvPr id="356" name="Google Shape;356;p58"/>
          <p:cNvPicPr preferRelativeResize="0"/>
          <p:nvPr>
            <p:ph idx="4" type="pic"/>
          </p:nvPr>
        </p:nvPicPr>
        <p:blipFill rotWithShape="1">
          <a:blip r:embed="rId5">
            <a:alphaModFix/>
          </a:blip>
          <a:srcRect b="0" l="1469" r="1468" t="0"/>
          <a:stretch/>
        </p:blipFill>
        <p:spPr>
          <a:xfrm>
            <a:off x="6510338" y="1527572"/>
            <a:ext cx="1888331" cy="2918221"/>
          </a:xfrm>
          <a:prstGeom prst="rect">
            <a:avLst/>
          </a:prstGeom>
          <a:noFill/>
          <a:ln>
            <a:noFill/>
          </a:ln>
        </p:spPr>
      </p:pic>
      <p:pic>
        <p:nvPicPr>
          <p:cNvPr id="357" name="Google Shape;357;p58"/>
          <p:cNvPicPr preferRelativeResize="0"/>
          <p:nvPr>
            <p:ph idx="3" type="pic"/>
          </p:nvPr>
        </p:nvPicPr>
        <p:blipFill rotWithShape="1">
          <a:blip r:embed="rId6">
            <a:alphaModFix/>
          </a:blip>
          <a:srcRect b="16065" l="0" r="0" t="16065"/>
          <a:stretch/>
        </p:blipFill>
        <p:spPr>
          <a:xfrm>
            <a:off x="4654154" y="3644503"/>
            <a:ext cx="1770460" cy="80129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pic>
        <p:nvPicPr>
          <p:cNvPr id="363" name="Google Shape;363;p59"/>
          <p:cNvPicPr preferRelativeResize="0"/>
          <p:nvPr>
            <p:ph idx="2" type="pic"/>
          </p:nvPr>
        </p:nvPicPr>
        <p:blipFill rotWithShape="1">
          <a:blip r:embed="rId3">
            <a:alphaModFix/>
          </a:blip>
          <a:srcRect b="0" l="8300" r="8301" t="0"/>
          <a:stretch/>
        </p:blipFill>
        <p:spPr>
          <a:xfrm>
            <a:off x="1" y="631009"/>
            <a:ext cx="2216599" cy="3987425"/>
          </a:xfrm>
          <a:prstGeom prst="rect">
            <a:avLst/>
          </a:prstGeom>
          <a:noFill/>
          <a:ln>
            <a:noFill/>
          </a:ln>
        </p:spPr>
      </p:pic>
      <p:pic>
        <p:nvPicPr>
          <p:cNvPr id="364" name="Google Shape;364;p59"/>
          <p:cNvPicPr preferRelativeResize="0"/>
          <p:nvPr>
            <p:ph idx="5" type="pic"/>
          </p:nvPr>
        </p:nvPicPr>
        <p:blipFill rotWithShape="1">
          <a:blip r:embed="rId4">
            <a:alphaModFix/>
          </a:blip>
          <a:srcRect b="0" l="8300" r="8301" t="0"/>
          <a:stretch/>
        </p:blipFill>
        <p:spPr>
          <a:xfrm>
            <a:off x="6928593" y="631009"/>
            <a:ext cx="2216599" cy="3987425"/>
          </a:xfrm>
          <a:prstGeom prst="rect">
            <a:avLst/>
          </a:prstGeom>
          <a:noFill/>
          <a:ln>
            <a:noFill/>
          </a:ln>
        </p:spPr>
      </p:pic>
      <p:pic>
        <p:nvPicPr>
          <p:cNvPr id="365" name="Google Shape;365;p59"/>
          <p:cNvPicPr preferRelativeResize="0"/>
          <p:nvPr>
            <p:ph idx="3" type="pic"/>
          </p:nvPr>
        </p:nvPicPr>
        <p:blipFill rotWithShape="1">
          <a:blip r:embed="rId5">
            <a:alphaModFix/>
          </a:blip>
          <a:srcRect b="0" l="15251" r="15250" t="0"/>
          <a:stretch/>
        </p:blipFill>
        <p:spPr>
          <a:xfrm>
            <a:off x="2308510" y="631009"/>
            <a:ext cx="2216599" cy="3987425"/>
          </a:xfrm>
          <a:prstGeom prst="rect">
            <a:avLst/>
          </a:prstGeom>
          <a:noFill/>
          <a:ln>
            <a:noFill/>
          </a:ln>
        </p:spPr>
      </p:pic>
      <p:pic>
        <p:nvPicPr>
          <p:cNvPr id="366" name="Google Shape;366;p59"/>
          <p:cNvPicPr preferRelativeResize="0"/>
          <p:nvPr>
            <p:ph idx="4" type="pic"/>
          </p:nvPr>
        </p:nvPicPr>
        <p:blipFill rotWithShape="1">
          <a:blip r:embed="rId6">
            <a:alphaModFix/>
          </a:blip>
          <a:srcRect b="0" l="17756" r="17756" t="0"/>
          <a:stretch/>
        </p:blipFill>
        <p:spPr>
          <a:xfrm>
            <a:off x="4618552" y="631009"/>
            <a:ext cx="2216599" cy="3987425"/>
          </a:xfrm>
          <a:prstGeom prst="rect">
            <a:avLst/>
          </a:prstGeom>
          <a:noFill/>
          <a:ln>
            <a:noFill/>
          </a:ln>
        </p:spPr>
      </p:pic>
      <p:sp>
        <p:nvSpPr>
          <p:cNvPr id="367" name="Google Shape;367;p59"/>
          <p:cNvSpPr txBox="1"/>
          <p:nvPr/>
        </p:nvSpPr>
        <p:spPr>
          <a:xfrm>
            <a:off x="7286626" y="231837"/>
            <a:ext cx="164306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Every </a:t>
            </a:r>
            <a:r>
              <a:rPr lang="en" sz="1400">
                <a:solidFill>
                  <a:srgbClr val="A5A5A5"/>
                </a:solidFill>
                <a:latin typeface="Montserrat Light"/>
                <a:ea typeface="Montserrat Light"/>
                <a:cs typeface="Montserrat Light"/>
                <a:sym typeface="Montserrat Light"/>
              </a:rPr>
              <a:t>Successful</a:t>
            </a:r>
            <a:endParaRPr sz="1400">
              <a:solidFill>
                <a:srgbClr val="A5A5A5"/>
              </a:solidFill>
              <a:latin typeface="Montserrat Light"/>
              <a:ea typeface="Montserrat Light"/>
              <a:cs typeface="Montserrat Light"/>
              <a:sym typeface="Montserrat Light"/>
            </a:endParaRPr>
          </a:p>
        </p:txBody>
      </p:sp>
      <p:sp>
        <p:nvSpPr>
          <p:cNvPr id="368" name="Google Shape;368;p59"/>
          <p:cNvSpPr txBox="1"/>
          <p:nvPr/>
        </p:nvSpPr>
        <p:spPr>
          <a:xfrm>
            <a:off x="207170" y="4718112"/>
            <a:ext cx="102155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Portfolio</a:t>
            </a:r>
            <a:endParaRPr sz="1400">
              <a:solidFill>
                <a:srgbClr val="A5A5A5"/>
              </a:solidFill>
              <a:latin typeface="Montserrat Light"/>
              <a:ea typeface="Montserrat Light"/>
              <a:cs typeface="Montserrat Light"/>
              <a:sym typeface="Montserrat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pic>
        <p:nvPicPr>
          <p:cNvPr id="150" name="Google Shape;150;p42"/>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pic>
        <p:nvPicPr>
          <p:cNvPr id="374" name="Google Shape;374;p60"/>
          <p:cNvPicPr preferRelativeResize="0"/>
          <p:nvPr>
            <p:ph idx="5" type="pic"/>
          </p:nvPr>
        </p:nvPicPr>
        <p:blipFill rotWithShape="1">
          <a:blip r:embed="rId3">
            <a:alphaModFix/>
          </a:blip>
          <a:srcRect b="0" l="12347" r="12347" t="0"/>
          <a:stretch/>
        </p:blipFill>
        <p:spPr>
          <a:xfrm>
            <a:off x="6090047" y="604837"/>
            <a:ext cx="1370409" cy="3049191"/>
          </a:xfrm>
          <a:prstGeom prst="rect">
            <a:avLst/>
          </a:prstGeom>
          <a:noFill/>
          <a:ln>
            <a:noFill/>
          </a:ln>
        </p:spPr>
      </p:pic>
      <p:sp>
        <p:nvSpPr>
          <p:cNvPr id="375" name="Google Shape;375;p60"/>
          <p:cNvSpPr txBox="1"/>
          <p:nvPr/>
        </p:nvSpPr>
        <p:spPr>
          <a:xfrm>
            <a:off x="5817394" y="204012"/>
            <a:ext cx="164306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dk1"/>
                </a:solidFill>
                <a:latin typeface="Montserrat Light"/>
                <a:ea typeface="Montserrat Light"/>
                <a:cs typeface="Montserrat Light"/>
                <a:sym typeface="Montserrat Light"/>
              </a:rPr>
              <a:t>Every </a:t>
            </a:r>
            <a:r>
              <a:rPr lang="en" sz="1400">
                <a:solidFill>
                  <a:srgbClr val="A5A5A5"/>
                </a:solidFill>
                <a:latin typeface="Montserrat Light"/>
                <a:ea typeface="Montserrat Light"/>
                <a:cs typeface="Montserrat Light"/>
                <a:sym typeface="Montserrat Light"/>
              </a:rPr>
              <a:t>Successful</a:t>
            </a:r>
            <a:endParaRPr sz="1400">
              <a:solidFill>
                <a:srgbClr val="A5A5A5"/>
              </a:solidFill>
              <a:latin typeface="Montserrat Light"/>
              <a:ea typeface="Montserrat Light"/>
              <a:cs typeface="Montserrat Light"/>
              <a:sym typeface="Montserrat Light"/>
            </a:endParaRPr>
          </a:p>
        </p:txBody>
      </p:sp>
      <p:pic>
        <p:nvPicPr>
          <p:cNvPr id="376" name="Google Shape;376;p60"/>
          <p:cNvPicPr preferRelativeResize="0"/>
          <p:nvPr>
            <p:ph idx="2" type="pic"/>
          </p:nvPr>
        </p:nvPicPr>
        <p:blipFill rotWithShape="1">
          <a:blip r:embed="rId4">
            <a:alphaModFix/>
          </a:blip>
          <a:srcRect b="593" l="0" r="0" t="30699"/>
          <a:stretch/>
        </p:blipFill>
        <p:spPr>
          <a:xfrm>
            <a:off x="1606154" y="604837"/>
            <a:ext cx="1387078" cy="1434704"/>
          </a:xfrm>
          <a:prstGeom prst="rect">
            <a:avLst/>
          </a:prstGeom>
          <a:noFill/>
          <a:ln>
            <a:noFill/>
          </a:ln>
        </p:spPr>
      </p:pic>
      <p:pic>
        <p:nvPicPr>
          <p:cNvPr id="377" name="Google Shape;377;p60"/>
          <p:cNvPicPr preferRelativeResize="0"/>
          <p:nvPr>
            <p:ph idx="4" type="pic"/>
          </p:nvPr>
        </p:nvPicPr>
        <p:blipFill rotWithShape="1">
          <a:blip r:embed="rId5">
            <a:alphaModFix/>
          </a:blip>
          <a:srcRect b="0" l="18832" r="18832" t="0"/>
          <a:stretch/>
        </p:blipFill>
        <p:spPr>
          <a:xfrm>
            <a:off x="3109913" y="604837"/>
            <a:ext cx="2859881" cy="3049191"/>
          </a:xfrm>
          <a:prstGeom prst="rect">
            <a:avLst/>
          </a:prstGeom>
          <a:noFill/>
          <a:ln>
            <a:noFill/>
          </a:ln>
        </p:spPr>
      </p:pic>
      <p:pic>
        <p:nvPicPr>
          <p:cNvPr id="378" name="Google Shape;378;p60"/>
          <p:cNvPicPr preferRelativeResize="0"/>
          <p:nvPr>
            <p:ph idx="7" type="pic"/>
          </p:nvPr>
        </p:nvPicPr>
        <p:blipFill rotWithShape="1">
          <a:blip r:embed="rId6">
            <a:alphaModFix/>
          </a:blip>
          <a:srcRect b="0" l="16521" r="16521" t="0"/>
          <a:stretch/>
        </p:blipFill>
        <p:spPr>
          <a:xfrm>
            <a:off x="3109913" y="3777853"/>
            <a:ext cx="1371600" cy="1365647"/>
          </a:xfrm>
          <a:prstGeom prst="rect">
            <a:avLst/>
          </a:prstGeom>
          <a:noFill/>
          <a:ln>
            <a:noFill/>
          </a:ln>
        </p:spPr>
      </p:pic>
      <p:pic>
        <p:nvPicPr>
          <p:cNvPr id="379" name="Google Shape;379;p60"/>
          <p:cNvPicPr preferRelativeResize="0"/>
          <p:nvPr>
            <p:ph idx="6" type="pic"/>
          </p:nvPr>
        </p:nvPicPr>
        <p:blipFill rotWithShape="1">
          <a:blip r:embed="rId7">
            <a:alphaModFix/>
          </a:blip>
          <a:srcRect b="18202" l="0" r="0" t="18203"/>
          <a:stretch/>
        </p:blipFill>
        <p:spPr>
          <a:xfrm>
            <a:off x="4598194" y="3777853"/>
            <a:ext cx="2862262" cy="1365647"/>
          </a:xfrm>
          <a:prstGeom prst="rect">
            <a:avLst/>
          </a:prstGeom>
          <a:noFill/>
          <a:ln>
            <a:noFill/>
          </a:ln>
        </p:spPr>
      </p:pic>
      <p:pic>
        <p:nvPicPr>
          <p:cNvPr id="380" name="Google Shape;380;p60"/>
          <p:cNvPicPr preferRelativeResize="0"/>
          <p:nvPr>
            <p:ph idx="3" type="pic"/>
          </p:nvPr>
        </p:nvPicPr>
        <p:blipFill rotWithShape="1">
          <a:blip r:embed="rId8">
            <a:alphaModFix/>
          </a:blip>
          <a:srcRect b="0" l="17421" r="17421" t="0"/>
          <a:stretch/>
        </p:blipFill>
        <p:spPr>
          <a:xfrm>
            <a:off x="1606154" y="2163365"/>
            <a:ext cx="1387078" cy="298013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Google Shape;385;p61"/>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386" name="Google Shape;386;p61"/>
          <p:cNvSpPr/>
          <p:nvPr/>
        </p:nvSpPr>
        <p:spPr>
          <a:xfrm>
            <a:off x="0" y="-1"/>
            <a:ext cx="9144000" cy="5143499"/>
          </a:xfrm>
          <a:prstGeom prst="rect">
            <a:avLst/>
          </a:prstGeom>
          <a:solidFill>
            <a:srgbClr val="262626">
              <a:alpha val="9098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7" name="Google Shape;387;p61"/>
          <p:cNvSpPr txBox="1"/>
          <p:nvPr/>
        </p:nvSpPr>
        <p:spPr>
          <a:xfrm>
            <a:off x="1983582" y="3375746"/>
            <a:ext cx="5231606" cy="5799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rgbClr val="D8D8D8"/>
                </a:solidFill>
                <a:latin typeface="Montserrat"/>
                <a:ea typeface="Montserrat"/>
                <a:cs typeface="Montserrat"/>
                <a:sym typeface="Montserrat"/>
              </a:rPr>
              <a:t>COMPANY  STREET ADDRESS TEXT GOES HERE WITH CITY 66666, STATE.</a:t>
            </a:r>
            <a:endParaRPr sz="1100"/>
          </a:p>
          <a:p>
            <a:pPr indent="0" lvl="0" marL="0" marR="0" rtl="0" algn="ctr">
              <a:lnSpc>
                <a:spcPct val="150000"/>
              </a:lnSpc>
              <a:spcBef>
                <a:spcPts val="0"/>
              </a:spcBef>
              <a:spcAft>
                <a:spcPts val="0"/>
              </a:spcAft>
              <a:buNone/>
            </a:pPr>
            <a:r>
              <a:rPr lang="en" sz="900">
                <a:solidFill>
                  <a:srgbClr val="D8D8D8"/>
                </a:solidFill>
                <a:latin typeface="Montserrat"/>
                <a:ea typeface="Montserrat"/>
                <a:cs typeface="Montserrat"/>
                <a:sym typeface="Montserrat"/>
              </a:rPr>
              <a:t>PHONE: +1233456 4567, +123 45788, FAX: +124 676546 45, EMAIL: EMAIL@DOMAIN.COM</a:t>
            </a:r>
            <a:endParaRPr sz="1100"/>
          </a:p>
          <a:p>
            <a:pPr indent="0" lvl="0" marL="0" marR="0" rtl="0" algn="ctr">
              <a:lnSpc>
                <a:spcPct val="150000"/>
              </a:lnSpc>
              <a:spcBef>
                <a:spcPts val="0"/>
              </a:spcBef>
              <a:spcAft>
                <a:spcPts val="0"/>
              </a:spcAft>
              <a:buNone/>
            </a:pPr>
            <a:r>
              <a:rPr lang="en" sz="900">
                <a:solidFill>
                  <a:srgbClr val="D8D8D8"/>
                </a:solidFill>
                <a:latin typeface="Montserrat"/>
                <a:ea typeface="Montserrat"/>
                <a:cs typeface="Montserrat"/>
                <a:sym typeface="Montserrat"/>
              </a:rPr>
              <a:t>WEBSITE: WWW.WEBSITEEXAMPLE.COM</a:t>
            </a:r>
            <a:endParaRPr sz="1100"/>
          </a:p>
        </p:txBody>
      </p:sp>
      <p:grpSp>
        <p:nvGrpSpPr>
          <p:cNvPr id="388" name="Google Shape;388;p61"/>
          <p:cNvGrpSpPr/>
          <p:nvPr/>
        </p:nvGrpSpPr>
        <p:grpSpPr>
          <a:xfrm>
            <a:off x="4021579" y="2071686"/>
            <a:ext cx="1000125" cy="1000125"/>
            <a:chOff x="5326550" y="1504950"/>
            <a:chExt cx="1619250" cy="1619250"/>
          </a:xfrm>
        </p:grpSpPr>
        <p:grpSp>
          <p:nvGrpSpPr>
            <p:cNvPr id="389" name="Google Shape;389;p61"/>
            <p:cNvGrpSpPr/>
            <p:nvPr/>
          </p:nvGrpSpPr>
          <p:grpSpPr>
            <a:xfrm>
              <a:off x="5513451" y="1857375"/>
              <a:ext cx="1165098" cy="887412"/>
              <a:chOff x="7915275" y="2667000"/>
              <a:chExt cx="1565275" cy="1192212"/>
            </a:xfrm>
          </p:grpSpPr>
          <p:sp>
            <p:nvSpPr>
              <p:cNvPr id="390" name="Google Shape;390;p61"/>
              <p:cNvSpPr/>
              <p:nvPr/>
            </p:nvSpPr>
            <p:spPr>
              <a:xfrm>
                <a:off x="7915275" y="2667000"/>
                <a:ext cx="727075" cy="1192212"/>
              </a:xfrm>
              <a:custGeom>
                <a:rect b="b" l="l" r="r" t="t"/>
                <a:pathLst>
                  <a:path extrusionOk="0" h="675" w="440">
                    <a:moveTo>
                      <a:pt x="222" y="238"/>
                    </a:moveTo>
                    <a:cubicBezTo>
                      <a:pt x="195" y="238"/>
                      <a:pt x="169" y="243"/>
                      <a:pt x="145" y="251"/>
                    </a:cubicBezTo>
                    <a:cubicBezTo>
                      <a:pt x="158" y="219"/>
                      <a:pt x="182" y="186"/>
                      <a:pt x="217" y="150"/>
                    </a:cubicBezTo>
                    <a:cubicBezTo>
                      <a:pt x="248" y="120"/>
                      <a:pt x="292" y="84"/>
                      <a:pt x="350" y="43"/>
                    </a:cubicBezTo>
                    <a:cubicBezTo>
                      <a:pt x="327" y="0"/>
                      <a:pt x="327" y="0"/>
                      <a:pt x="327" y="0"/>
                    </a:cubicBezTo>
                    <a:cubicBezTo>
                      <a:pt x="209" y="60"/>
                      <a:pt x="125" y="129"/>
                      <a:pt x="75" y="205"/>
                    </a:cubicBezTo>
                    <a:cubicBezTo>
                      <a:pt x="25" y="282"/>
                      <a:pt x="0" y="356"/>
                      <a:pt x="0" y="428"/>
                    </a:cubicBezTo>
                    <a:cubicBezTo>
                      <a:pt x="0" y="452"/>
                      <a:pt x="2" y="475"/>
                      <a:pt x="7" y="496"/>
                    </a:cubicBezTo>
                    <a:cubicBezTo>
                      <a:pt x="11" y="520"/>
                      <a:pt x="19" y="543"/>
                      <a:pt x="31" y="563"/>
                    </a:cubicBezTo>
                    <a:cubicBezTo>
                      <a:pt x="32" y="565"/>
                      <a:pt x="32" y="566"/>
                      <a:pt x="33" y="567"/>
                    </a:cubicBezTo>
                    <a:cubicBezTo>
                      <a:pt x="34" y="568"/>
                      <a:pt x="35" y="570"/>
                      <a:pt x="35" y="571"/>
                    </a:cubicBezTo>
                    <a:cubicBezTo>
                      <a:pt x="37" y="573"/>
                      <a:pt x="38" y="576"/>
                      <a:pt x="40" y="578"/>
                    </a:cubicBezTo>
                    <a:cubicBezTo>
                      <a:pt x="40" y="578"/>
                      <a:pt x="40" y="579"/>
                      <a:pt x="40" y="579"/>
                    </a:cubicBezTo>
                    <a:cubicBezTo>
                      <a:pt x="44" y="584"/>
                      <a:pt x="48" y="590"/>
                      <a:pt x="52" y="595"/>
                    </a:cubicBezTo>
                    <a:cubicBezTo>
                      <a:pt x="53" y="595"/>
                      <a:pt x="53" y="596"/>
                      <a:pt x="54" y="596"/>
                    </a:cubicBezTo>
                    <a:cubicBezTo>
                      <a:pt x="54" y="597"/>
                      <a:pt x="55" y="598"/>
                      <a:pt x="56" y="599"/>
                    </a:cubicBezTo>
                    <a:cubicBezTo>
                      <a:pt x="57" y="600"/>
                      <a:pt x="57" y="601"/>
                      <a:pt x="58" y="601"/>
                    </a:cubicBezTo>
                    <a:cubicBezTo>
                      <a:pt x="59" y="603"/>
                      <a:pt x="61" y="604"/>
                      <a:pt x="62" y="606"/>
                    </a:cubicBezTo>
                    <a:cubicBezTo>
                      <a:pt x="63" y="606"/>
                      <a:pt x="63" y="607"/>
                      <a:pt x="64" y="607"/>
                    </a:cubicBezTo>
                    <a:cubicBezTo>
                      <a:pt x="103" y="649"/>
                      <a:pt x="159" y="675"/>
                      <a:pt x="222" y="675"/>
                    </a:cubicBezTo>
                    <a:cubicBezTo>
                      <a:pt x="342" y="675"/>
                      <a:pt x="440" y="577"/>
                      <a:pt x="440" y="456"/>
                    </a:cubicBezTo>
                    <a:cubicBezTo>
                      <a:pt x="440" y="336"/>
                      <a:pt x="342" y="238"/>
                      <a:pt x="222" y="23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1" name="Google Shape;391;p61"/>
              <p:cNvSpPr/>
              <p:nvPr/>
            </p:nvSpPr>
            <p:spPr>
              <a:xfrm>
                <a:off x="8751887" y="2667000"/>
                <a:ext cx="728663" cy="1192212"/>
              </a:xfrm>
              <a:custGeom>
                <a:rect b="b" l="l" r="r" t="t"/>
                <a:pathLst>
                  <a:path extrusionOk="0" h="675" w="441">
                    <a:moveTo>
                      <a:pt x="222" y="238"/>
                    </a:moveTo>
                    <a:cubicBezTo>
                      <a:pt x="195" y="238"/>
                      <a:pt x="169" y="243"/>
                      <a:pt x="146" y="251"/>
                    </a:cubicBezTo>
                    <a:cubicBezTo>
                      <a:pt x="158" y="219"/>
                      <a:pt x="182" y="186"/>
                      <a:pt x="217" y="150"/>
                    </a:cubicBezTo>
                    <a:cubicBezTo>
                      <a:pt x="248" y="120"/>
                      <a:pt x="292" y="84"/>
                      <a:pt x="350" y="43"/>
                    </a:cubicBezTo>
                    <a:cubicBezTo>
                      <a:pt x="327" y="0"/>
                      <a:pt x="327" y="0"/>
                      <a:pt x="327" y="0"/>
                    </a:cubicBezTo>
                    <a:cubicBezTo>
                      <a:pt x="210" y="60"/>
                      <a:pt x="126" y="129"/>
                      <a:pt x="76" y="205"/>
                    </a:cubicBezTo>
                    <a:cubicBezTo>
                      <a:pt x="25" y="282"/>
                      <a:pt x="0" y="356"/>
                      <a:pt x="0" y="428"/>
                    </a:cubicBezTo>
                    <a:cubicBezTo>
                      <a:pt x="0" y="452"/>
                      <a:pt x="3" y="475"/>
                      <a:pt x="7" y="496"/>
                    </a:cubicBezTo>
                    <a:cubicBezTo>
                      <a:pt x="11" y="520"/>
                      <a:pt x="20" y="543"/>
                      <a:pt x="31" y="563"/>
                    </a:cubicBezTo>
                    <a:cubicBezTo>
                      <a:pt x="32" y="565"/>
                      <a:pt x="33" y="566"/>
                      <a:pt x="33" y="567"/>
                    </a:cubicBezTo>
                    <a:cubicBezTo>
                      <a:pt x="34" y="568"/>
                      <a:pt x="35" y="570"/>
                      <a:pt x="36" y="571"/>
                    </a:cubicBezTo>
                    <a:cubicBezTo>
                      <a:pt x="37" y="573"/>
                      <a:pt x="39" y="576"/>
                      <a:pt x="40" y="578"/>
                    </a:cubicBezTo>
                    <a:cubicBezTo>
                      <a:pt x="41" y="578"/>
                      <a:pt x="41" y="579"/>
                      <a:pt x="41" y="579"/>
                    </a:cubicBezTo>
                    <a:cubicBezTo>
                      <a:pt x="44" y="584"/>
                      <a:pt x="48" y="590"/>
                      <a:pt x="53" y="595"/>
                    </a:cubicBezTo>
                    <a:cubicBezTo>
                      <a:pt x="53" y="595"/>
                      <a:pt x="53" y="596"/>
                      <a:pt x="54" y="596"/>
                    </a:cubicBezTo>
                    <a:cubicBezTo>
                      <a:pt x="55" y="597"/>
                      <a:pt x="55" y="598"/>
                      <a:pt x="56" y="599"/>
                    </a:cubicBezTo>
                    <a:cubicBezTo>
                      <a:pt x="57" y="600"/>
                      <a:pt x="58" y="601"/>
                      <a:pt x="58" y="601"/>
                    </a:cubicBezTo>
                    <a:cubicBezTo>
                      <a:pt x="60" y="603"/>
                      <a:pt x="61" y="604"/>
                      <a:pt x="63" y="606"/>
                    </a:cubicBezTo>
                    <a:cubicBezTo>
                      <a:pt x="63" y="606"/>
                      <a:pt x="63" y="607"/>
                      <a:pt x="64" y="607"/>
                    </a:cubicBezTo>
                    <a:cubicBezTo>
                      <a:pt x="104" y="649"/>
                      <a:pt x="160" y="675"/>
                      <a:pt x="222" y="675"/>
                    </a:cubicBezTo>
                    <a:cubicBezTo>
                      <a:pt x="343" y="675"/>
                      <a:pt x="441" y="577"/>
                      <a:pt x="441" y="456"/>
                    </a:cubicBezTo>
                    <a:cubicBezTo>
                      <a:pt x="441" y="336"/>
                      <a:pt x="343" y="238"/>
                      <a:pt x="222" y="23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92" name="Google Shape;392;p61"/>
            <p:cNvSpPr/>
            <p:nvPr/>
          </p:nvSpPr>
          <p:spPr>
            <a:xfrm>
              <a:off x="5326550" y="1504950"/>
              <a:ext cx="1619250" cy="1619250"/>
            </a:xfrm>
            <a:prstGeom prst="ellipse">
              <a:avLst/>
            </a:prstGeom>
            <a:no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62"/>
          <p:cNvSpPr txBox="1"/>
          <p:nvPr/>
        </p:nvSpPr>
        <p:spPr>
          <a:xfrm>
            <a:off x="2283064" y="2392657"/>
            <a:ext cx="4632641" cy="249011"/>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600">
                <a:solidFill>
                  <a:srgbClr val="D8D8D8"/>
                </a:solidFill>
                <a:latin typeface="Montserrat"/>
                <a:ea typeface="Montserrat"/>
                <a:cs typeface="Montserrat"/>
                <a:sym typeface="Montserrat"/>
              </a:rPr>
              <a:t>www.website.com</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Google Shape;402;p63"/>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3" name="Google Shape;403;p63"/>
          <p:cNvSpPr txBox="1"/>
          <p:nvPr/>
        </p:nvSpPr>
        <p:spPr>
          <a:xfrm>
            <a:off x="2397206" y="2367980"/>
            <a:ext cx="4431885"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rgbClr val="D8D8D8"/>
                </a:solidFill>
                <a:latin typeface="Montserrat"/>
                <a:ea typeface="Montserrat"/>
                <a:cs typeface="Montserrat"/>
                <a:sym typeface="Montserrat"/>
              </a:rPr>
              <a:t>THE.END</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Google Shape;155;p43"/>
          <p:cNvPicPr preferRelativeResize="0"/>
          <p:nvPr>
            <p:ph idx="2" type="pic"/>
          </p:nvPr>
        </p:nvPicPr>
        <p:blipFill rotWithShape="1">
          <a:blip r:embed="rId3">
            <a:alphaModFix/>
          </a:blip>
          <a:srcRect b="7300" l="0" r="0" t="7300"/>
          <a:stretch/>
        </p:blipFill>
        <p:spPr>
          <a:xfrm>
            <a:off x="0" y="0"/>
            <a:ext cx="9144000" cy="5143500"/>
          </a:xfrm>
          <a:prstGeom prst="rect">
            <a:avLst/>
          </a:prstGeom>
          <a:noFill/>
          <a:ln>
            <a:noFill/>
          </a:ln>
        </p:spPr>
      </p:pic>
      <p:grpSp>
        <p:nvGrpSpPr>
          <p:cNvPr id="156" name="Google Shape;156;p43"/>
          <p:cNvGrpSpPr/>
          <p:nvPr/>
        </p:nvGrpSpPr>
        <p:grpSpPr>
          <a:xfrm>
            <a:off x="2419349" y="1873482"/>
            <a:ext cx="4305301" cy="1639267"/>
            <a:chOff x="3225799" y="2497976"/>
            <a:chExt cx="5740402" cy="2185690"/>
          </a:xfrm>
        </p:grpSpPr>
        <p:sp>
          <p:nvSpPr>
            <p:cNvPr id="157" name="Google Shape;157;p43"/>
            <p:cNvSpPr txBox="1"/>
            <p:nvPr/>
          </p:nvSpPr>
          <p:spPr>
            <a:xfrm>
              <a:off x="3225799" y="2497976"/>
              <a:ext cx="5740402" cy="18620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8600" u="none" cap="none" strike="noStrike">
                  <a:solidFill>
                    <a:schemeClr val="lt1"/>
                  </a:solidFill>
                  <a:latin typeface="Abril Fatface"/>
                  <a:ea typeface="Abril Fatface"/>
                  <a:cs typeface="Abril Fatface"/>
                  <a:sym typeface="Abril Fatface"/>
                </a:rPr>
                <a:t>Folio</a:t>
              </a:r>
              <a:endParaRPr b="0" i="0" sz="8600" u="none" cap="none" strike="noStrike">
                <a:solidFill>
                  <a:schemeClr val="lt1"/>
                </a:solidFill>
                <a:latin typeface="Abril Fatface"/>
                <a:ea typeface="Abril Fatface"/>
                <a:cs typeface="Abril Fatface"/>
                <a:sym typeface="Abril Fatface"/>
              </a:endParaRPr>
            </a:p>
          </p:txBody>
        </p:sp>
        <p:sp>
          <p:nvSpPr>
            <p:cNvPr id="158" name="Google Shape;158;p43"/>
            <p:cNvSpPr txBox="1"/>
            <p:nvPr/>
          </p:nvSpPr>
          <p:spPr>
            <a:xfrm>
              <a:off x="4159249" y="3760336"/>
              <a:ext cx="1803401" cy="923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3900" u="none" cap="none" strike="noStrike">
                  <a:solidFill>
                    <a:schemeClr val="lt1"/>
                  </a:solidFill>
                  <a:latin typeface="Abril Fatface"/>
                  <a:ea typeface="Abril Fatface"/>
                  <a:cs typeface="Abril Fatface"/>
                  <a:sym typeface="Abril Fatface"/>
                </a:rPr>
                <a:t>Port</a:t>
              </a:r>
              <a:endParaRPr b="0" i="0" sz="3900" u="none" cap="none" strike="noStrike">
                <a:solidFill>
                  <a:schemeClr val="lt1"/>
                </a:solidFill>
                <a:latin typeface="Abril Fatface"/>
                <a:ea typeface="Abril Fatface"/>
                <a:cs typeface="Abril Fatface"/>
                <a:sym typeface="Abril Fatface"/>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pic>
        <p:nvPicPr>
          <p:cNvPr id="163" name="Google Shape;163;p44"/>
          <p:cNvPicPr preferRelativeResize="0"/>
          <p:nvPr>
            <p:ph idx="2" type="pic"/>
          </p:nvPr>
        </p:nvPicPr>
        <p:blipFill rotWithShape="1">
          <a:blip r:embed="rId3">
            <a:alphaModFix/>
          </a:blip>
          <a:srcRect b="23699" l="660" r="20106" t="9445"/>
          <a:stretch/>
        </p:blipFill>
        <p:spPr>
          <a:xfrm>
            <a:off x="0" y="0"/>
            <a:ext cx="9144000" cy="5143500"/>
          </a:xfrm>
          <a:prstGeom prst="rect">
            <a:avLst/>
          </a:prstGeom>
          <a:noFill/>
          <a:ln>
            <a:noFill/>
          </a:ln>
        </p:spPr>
      </p:pic>
      <p:sp>
        <p:nvSpPr>
          <p:cNvPr id="164" name="Google Shape;164;p44"/>
          <p:cNvSpPr/>
          <p:nvPr/>
        </p:nvSpPr>
        <p:spPr>
          <a:xfrm>
            <a:off x="0" y="0"/>
            <a:ext cx="9144000" cy="5143500"/>
          </a:xfrm>
          <a:prstGeom prst="rect">
            <a:avLst/>
          </a:prstGeom>
          <a:gradFill>
            <a:gsLst>
              <a:gs pos="0">
                <a:srgbClr val="00D3F0">
                  <a:alpha val="92941"/>
                </a:srgbClr>
              </a:gs>
              <a:gs pos="100000">
                <a:srgbClr val="002060">
                  <a:alpha val="72941"/>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5" name="Google Shape;165;p44"/>
          <p:cNvSpPr txBox="1"/>
          <p:nvPr/>
        </p:nvSpPr>
        <p:spPr>
          <a:xfrm>
            <a:off x="2571749" y="1826478"/>
            <a:ext cx="4000502" cy="83099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5000" u="none" cap="none" strike="noStrike">
                <a:solidFill>
                  <a:schemeClr val="lt1"/>
                </a:solidFill>
                <a:latin typeface="Arial"/>
                <a:ea typeface="Arial"/>
                <a:cs typeface="Arial"/>
                <a:sym typeface="Arial"/>
              </a:rPr>
              <a:t>WELCOME</a:t>
            </a:r>
            <a:endParaRPr b="0" i="0" sz="5000" u="none" cap="none" strike="noStrike">
              <a:solidFill>
                <a:schemeClr val="lt1"/>
              </a:solidFill>
              <a:latin typeface="Arial"/>
              <a:ea typeface="Arial"/>
              <a:cs typeface="Arial"/>
              <a:sym typeface="Arial"/>
            </a:endParaRPr>
          </a:p>
        </p:txBody>
      </p:sp>
      <p:sp>
        <p:nvSpPr>
          <p:cNvPr id="166" name="Google Shape;166;p44"/>
          <p:cNvSpPr txBox="1"/>
          <p:nvPr/>
        </p:nvSpPr>
        <p:spPr>
          <a:xfrm>
            <a:off x="2124075" y="2600325"/>
            <a:ext cx="4895850" cy="3462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800" u="none" cap="none" strike="noStrike">
                <a:solidFill>
                  <a:schemeClr val="lt1"/>
                </a:solidFill>
                <a:latin typeface="Arial"/>
                <a:ea typeface="Arial"/>
                <a:cs typeface="Arial"/>
                <a:sym typeface="Arial"/>
              </a:rPr>
              <a:t>Portfolio Presentation</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pic>
        <p:nvPicPr>
          <p:cNvPr id="171" name="Google Shape;171;p45"/>
          <p:cNvPicPr preferRelativeResize="0"/>
          <p:nvPr>
            <p:ph idx="2" type="pic"/>
          </p:nvPr>
        </p:nvPicPr>
        <p:blipFill rotWithShape="1">
          <a:blip r:embed="rId3">
            <a:alphaModFix/>
          </a:blip>
          <a:srcRect b="0" l="21886" r="21887" t="0"/>
          <a:stretch/>
        </p:blipFill>
        <p:spPr>
          <a:xfrm>
            <a:off x="0" y="0"/>
            <a:ext cx="4329112" cy="5143500"/>
          </a:xfrm>
          <a:prstGeom prst="rect">
            <a:avLst/>
          </a:prstGeom>
          <a:noFill/>
          <a:ln>
            <a:noFill/>
          </a:ln>
        </p:spPr>
      </p:pic>
      <p:sp>
        <p:nvSpPr>
          <p:cNvPr id="172" name="Google Shape;172;p45"/>
          <p:cNvSpPr/>
          <p:nvPr/>
        </p:nvSpPr>
        <p:spPr>
          <a:xfrm>
            <a:off x="3490913" y="2262188"/>
            <a:ext cx="4895850" cy="2162175"/>
          </a:xfrm>
          <a:prstGeom prst="rect">
            <a:avLst/>
          </a:prstGeom>
          <a:solidFill>
            <a:schemeClr val="accent3">
              <a:alpha val="9294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73" name="Google Shape;173;p45"/>
          <p:cNvSpPr txBox="1"/>
          <p:nvPr/>
        </p:nvSpPr>
        <p:spPr>
          <a:xfrm>
            <a:off x="4949204" y="695003"/>
            <a:ext cx="2423147" cy="110078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1" lang="en" sz="1400" u="sng" cap="none" strike="noStrike">
                <a:solidFill>
                  <a:schemeClr val="dk1"/>
                </a:solidFill>
                <a:latin typeface="Arial"/>
                <a:ea typeface="Arial"/>
                <a:cs typeface="Arial"/>
                <a:sym typeface="Arial"/>
              </a:rPr>
              <a:t>Lorem ipsum dolor sit amet agam facer modo data example text are here for your own text rewrite help.</a:t>
            </a:r>
            <a:endParaRPr sz="1100"/>
          </a:p>
        </p:txBody>
      </p:sp>
      <p:sp>
        <p:nvSpPr>
          <p:cNvPr id="174" name="Google Shape;174;p45"/>
          <p:cNvSpPr txBox="1"/>
          <p:nvPr/>
        </p:nvSpPr>
        <p:spPr>
          <a:xfrm>
            <a:off x="4949204" y="2673861"/>
            <a:ext cx="3251821" cy="1338828"/>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0" i="0" lang="en" sz="800" u="none" cap="none" strike="noStrike">
                <a:solidFill>
                  <a:srgbClr val="262626"/>
                </a:solidFill>
                <a:latin typeface="Arial"/>
                <a:ea typeface="Arial"/>
                <a:cs typeface="Arial"/>
                <a:sym typeface="Arial"/>
              </a:rPr>
              <a:t>Lorem ipsum dolor sit amet agam facer modo data example</a:t>
            </a:r>
            <a:endParaRPr sz="1100"/>
          </a:p>
          <a:p>
            <a:pPr indent="0" lvl="0" marL="0" marR="0" rtl="0" algn="l">
              <a:lnSpc>
                <a:spcPct val="200000"/>
              </a:lnSpc>
              <a:spcBef>
                <a:spcPts val="0"/>
              </a:spcBef>
              <a:spcAft>
                <a:spcPts val="0"/>
              </a:spcAft>
              <a:buNone/>
            </a:pPr>
            <a:r>
              <a:rPr b="0" i="0" lang="en" sz="800" u="none" cap="none" strike="noStrike">
                <a:solidFill>
                  <a:srgbClr val="262626"/>
                </a:solidFill>
                <a:latin typeface="Arial"/>
                <a:ea typeface="Arial"/>
                <a:cs typeface="Arial"/>
                <a:sym typeface="Arial"/>
              </a:rPr>
              <a:t>are here for your own text rewrite. Lorem ipsum dolor sit to amet agam facer modo data example text are here for your own text rewrite. Lorem ipsum dolor sit amet agam facer modo data example text are here for your own text rewrite.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pic>
        <p:nvPicPr>
          <p:cNvPr id="180" name="Google Shape;180;p46"/>
          <p:cNvPicPr preferRelativeResize="0"/>
          <p:nvPr>
            <p:ph idx="2" type="pic"/>
          </p:nvPr>
        </p:nvPicPr>
        <p:blipFill rotWithShape="1">
          <a:blip r:embed="rId3">
            <a:alphaModFix/>
          </a:blip>
          <a:srcRect b="13700" l="0" r="0" t="13701"/>
          <a:stretch/>
        </p:blipFill>
        <p:spPr>
          <a:xfrm>
            <a:off x="1204913" y="1181100"/>
            <a:ext cx="2162175" cy="2162175"/>
          </a:xfrm>
          <a:prstGeom prst="rect">
            <a:avLst/>
          </a:prstGeom>
          <a:noFill/>
          <a:ln>
            <a:noFill/>
          </a:ln>
        </p:spPr>
      </p:pic>
      <p:pic>
        <p:nvPicPr>
          <p:cNvPr id="181" name="Google Shape;181;p46"/>
          <p:cNvPicPr preferRelativeResize="0"/>
          <p:nvPr>
            <p:ph idx="3" type="pic"/>
          </p:nvPr>
        </p:nvPicPr>
        <p:blipFill rotWithShape="1">
          <a:blip r:embed="rId4">
            <a:alphaModFix/>
          </a:blip>
          <a:srcRect b="16666" l="0" r="0" t="16667"/>
          <a:stretch/>
        </p:blipFill>
        <p:spPr>
          <a:xfrm>
            <a:off x="3490913" y="1181100"/>
            <a:ext cx="2162175" cy="2162175"/>
          </a:xfrm>
          <a:prstGeom prst="rect">
            <a:avLst/>
          </a:prstGeom>
          <a:noFill/>
          <a:ln>
            <a:noFill/>
          </a:ln>
        </p:spPr>
      </p:pic>
      <p:pic>
        <p:nvPicPr>
          <p:cNvPr id="182" name="Google Shape;182;p46"/>
          <p:cNvPicPr preferRelativeResize="0"/>
          <p:nvPr>
            <p:ph idx="4" type="pic"/>
          </p:nvPr>
        </p:nvPicPr>
        <p:blipFill rotWithShape="1">
          <a:blip r:embed="rId5">
            <a:alphaModFix/>
          </a:blip>
          <a:srcRect b="0" l="17066" r="17066" t="0"/>
          <a:stretch/>
        </p:blipFill>
        <p:spPr>
          <a:xfrm>
            <a:off x="5776913" y="1181100"/>
            <a:ext cx="2162175" cy="2162175"/>
          </a:xfrm>
          <a:prstGeom prst="rect">
            <a:avLst/>
          </a:prstGeom>
          <a:noFill/>
          <a:ln>
            <a:noFill/>
          </a:ln>
        </p:spPr>
      </p:pic>
      <p:sp>
        <p:nvSpPr>
          <p:cNvPr id="183" name="Google Shape;183;p46"/>
          <p:cNvSpPr txBox="1"/>
          <p:nvPr/>
        </p:nvSpPr>
        <p:spPr>
          <a:xfrm>
            <a:off x="1131378" y="3837046"/>
            <a:ext cx="2011317" cy="6288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b="0" i="0" lang="en" sz="800" u="none" cap="none" strike="noStrike">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184" name="Google Shape;184;p46"/>
          <p:cNvSpPr txBox="1"/>
          <p:nvPr/>
        </p:nvSpPr>
        <p:spPr>
          <a:xfrm>
            <a:off x="1131377" y="3522888"/>
            <a:ext cx="1338835" cy="31654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Arial"/>
                <a:ea typeface="Arial"/>
                <a:cs typeface="Arial"/>
                <a:sym typeface="Arial"/>
              </a:rPr>
              <a:t>First Titile Here</a:t>
            </a:r>
            <a:endParaRPr b="0" i="0" sz="1400" u="none" cap="none" strike="noStrike">
              <a:solidFill>
                <a:schemeClr val="dk1"/>
              </a:solidFill>
              <a:latin typeface="Arial"/>
              <a:ea typeface="Arial"/>
              <a:cs typeface="Arial"/>
              <a:sym typeface="Arial"/>
            </a:endParaRPr>
          </a:p>
        </p:txBody>
      </p:sp>
      <p:sp>
        <p:nvSpPr>
          <p:cNvPr id="185" name="Google Shape;185;p46"/>
          <p:cNvSpPr txBox="1"/>
          <p:nvPr/>
        </p:nvSpPr>
        <p:spPr>
          <a:xfrm>
            <a:off x="1382123" y="560637"/>
            <a:ext cx="1247492"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62626"/>
              </a:buClr>
              <a:buSzPts val="7200"/>
              <a:buFont typeface="Montserrat Light"/>
              <a:buNone/>
            </a:pPr>
            <a:r>
              <a:rPr b="0" i="0" lang="en" sz="7200" u="none" cap="none" strike="noStrike">
                <a:solidFill>
                  <a:srgbClr val="262626"/>
                </a:solidFill>
                <a:latin typeface="Montserrat Light"/>
                <a:ea typeface="Montserrat Light"/>
                <a:cs typeface="Montserrat Light"/>
                <a:sym typeface="Montserrat Light"/>
              </a:rPr>
              <a:t>01</a:t>
            </a:r>
            <a:endParaRPr b="0" i="0" sz="7200" u="none" cap="none" strike="noStrike">
              <a:solidFill>
                <a:srgbClr val="262626"/>
              </a:solidFill>
              <a:latin typeface="Montserrat Light"/>
              <a:ea typeface="Montserrat Light"/>
              <a:cs typeface="Montserrat Light"/>
              <a:sym typeface="Montserrat Light"/>
            </a:endParaRPr>
          </a:p>
        </p:txBody>
      </p:sp>
      <p:grpSp>
        <p:nvGrpSpPr>
          <p:cNvPr id="186" name="Google Shape;186;p46"/>
          <p:cNvGrpSpPr/>
          <p:nvPr/>
        </p:nvGrpSpPr>
        <p:grpSpPr>
          <a:xfrm>
            <a:off x="3490913" y="3522888"/>
            <a:ext cx="2011318" cy="942958"/>
            <a:chOff x="1508503" y="4714938"/>
            <a:chExt cx="2681757" cy="1257277"/>
          </a:xfrm>
        </p:grpSpPr>
        <p:sp>
          <p:nvSpPr>
            <p:cNvPr id="187" name="Google Shape;187;p46"/>
            <p:cNvSpPr txBox="1"/>
            <p:nvPr/>
          </p:nvSpPr>
          <p:spPr>
            <a:xfrm>
              <a:off x="1508504" y="5133815"/>
              <a:ext cx="2681756" cy="8384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b="0" i="0" lang="en" sz="800" u="none" cap="none" strike="noStrike">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188" name="Google Shape;188;p46"/>
            <p:cNvSpPr txBox="1"/>
            <p:nvPr/>
          </p:nvSpPr>
          <p:spPr>
            <a:xfrm>
              <a:off x="1508503" y="4714938"/>
              <a:ext cx="1785113" cy="42205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Arial"/>
                  <a:ea typeface="Arial"/>
                  <a:cs typeface="Arial"/>
                  <a:sym typeface="Arial"/>
                </a:rPr>
                <a:t>First Titile Here</a:t>
              </a:r>
              <a:endParaRPr b="0" i="0" sz="1400" u="none" cap="none" strike="noStrike">
                <a:solidFill>
                  <a:schemeClr val="dk1"/>
                </a:solidFill>
                <a:latin typeface="Arial"/>
                <a:ea typeface="Arial"/>
                <a:cs typeface="Arial"/>
                <a:sym typeface="Arial"/>
              </a:endParaRPr>
            </a:p>
          </p:txBody>
        </p:sp>
      </p:grpSp>
      <p:grpSp>
        <p:nvGrpSpPr>
          <p:cNvPr id="189" name="Google Shape;189;p46"/>
          <p:cNvGrpSpPr/>
          <p:nvPr/>
        </p:nvGrpSpPr>
        <p:grpSpPr>
          <a:xfrm>
            <a:off x="5726920" y="3522888"/>
            <a:ext cx="2011318" cy="942958"/>
            <a:chOff x="1508503" y="4714938"/>
            <a:chExt cx="2681757" cy="1257277"/>
          </a:xfrm>
        </p:grpSpPr>
        <p:sp>
          <p:nvSpPr>
            <p:cNvPr id="190" name="Google Shape;190;p46"/>
            <p:cNvSpPr txBox="1"/>
            <p:nvPr/>
          </p:nvSpPr>
          <p:spPr>
            <a:xfrm>
              <a:off x="1508504" y="5133815"/>
              <a:ext cx="2681756" cy="838400"/>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Clr>
                  <a:srgbClr val="000000"/>
                </a:buClr>
                <a:buSzPts val="800"/>
                <a:buFont typeface="Arial"/>
                <a:buNone/>
              </a:pPr>
              <a:r>
                <a:rPr b="0" i="0" lang="en" sz="800" u="none" cap="none" strike="noStrike">
                  <a:solidFill>
                    <a:srgbClr val="000000"/>
                  </a:solidFill>
                  <a:latin typeface="Arial"/>
                  <a:ea typeface="Arial"/>
                  <a:cs typeface="Arial"/>
                  <a:sym typeface="Arial"/>
                </a:rPr>
                <a:t>Lorem ipsum dolor sit amet consect etuer odio non tellus natoque accumsan. Sed hac enim Lorem tempus</a:t>
              </a:r>
              <a:endParaRPr sz="1100"/>
            </a:p>
          </p:txBody>
        </p:sp>
        <p:sp>
          <p:nvSpPr>
            <p:cNvPr id="191" name="Google Shape;191;p46"/>
            <p:cNvSpPr txBox="1"/>
            <p:nvPr/>
          </p:nvSpPr>
          <p:spPr>
            <a:xfrm>
              <a:off x="1508503" y="4714938"/>
              <a:ext cx="1785113" cy="42205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Arial"/>
                  <a:ea typeface="Arial"/>
                  <a:cs typeface="Arial"/>
                  <a:sym typeface="Arial"/>
                </a:rPr>
                <a:t>First Titile Here</a:t>
              </a:r>
              <a:endParaRPr b="0" i="0" sz="1400" u="none" cap="none" strike="noStrike">
                <a:solidFill>
                  <a:schemeClr val="dk1"/>
                </a:solidFill>
                <a:latin typeface="Arial"/>
                <a:ea typeface="Arial"/>
                <a:cs typeface="Arial"/>
                <a:sym typeface="Arial"/>
              </a:endParaRPr>
            </a:p>
          </p:txBody>
        </p:sp>
      </p:grpSp>
      <p:sp>
        <p:nvSpPr>
          <p:cNvPr id="192" name="Google Shape;192;p46"/>
          <p:cNvSpPr txBox="1"/>
          <p:nvPr/>
        </p:nvSpPr>
        <p:spPr>
          <a:xfrm>
            <a:off x="3665883" y="548878"/>
            <a:ext cx="1377605"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62626"/>
              </a:buClr>
              <a:buSzPts val="7200"/>
              <a:buFont typeface="Montserrat Light"/>
              <a:buNone/>
            </a:pPr>
            <a:r>
              <a:rPr b="0" i="0" lang="en" sz="7200" u="none" cap="none" strike="noStrike">
                <a:solidFill>
                  <a:srgbClr val="262626"/>
                </a:solidFill>
                <a:latin typeface="Montserrat Light"/>
                <a:ea typeface="Montserrat Light"/>
                <a:cs typeface="Montserrat Light"/>
                <a:sym typeface="Montserrat Light"/>
              </a:rPr>
              <a:t>02</a:t>
            </a:r>
            <a:endParaRPr b="0" i="0" sz="7200" u="none" cap="none" strike="noStrike">
              <a:solidFill>
                <a:srgbClr val="262626"/>
              </a:solidFill>
              <a:latin typeface="Montserrat Light"/>
              <a:ea typeface="Montserrat Light"/>
              <a:cs typeface="Montserrat Light"/>
              <a:sym typeface="Montserrat Light"/>
            </a:endParaRPr>
          </a:p>
        </p:txBody>
      </p:sp>
      <p:sp>
        <p:nvSpPr>
          <p:cNvPr id="193" name="Google Shape;193;p46"/>
          <p:cNvSpPr txBox="1"/>
          <p:nvPr/>
        </p:nvSpPr>
        <p:spPr>
          <a:xfrm>
            <a:off x="6169198" y="560637"/>
            <a:ext cx="1377605" cy="108483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62626"/>
              </a:buClr>
              <a:buSzPts val="7200"/>
              <a:buFont typeface="Montserrat Light"/>
              <a:buNone/>
            </a:pPr>
            <a:r>
              <a:rPr b="0" i="0" lang="en" sz="7200" u="none" cap="none" strike="noStrike">
                <a:solidFill>
                  <a:srgbClr val="262626"/>
                </a:solidFill>
                <a:latin typeface="Montserrat Light"/>
                <a:ea typeface="Montserrat Light"/>
                <a:cs typeface="Montserrat Light"/>
                <a:sym typeface="Montserrat Light"/>
              </a:rPr>
              <a:t>03</a:t>
            </a:r>
            <a:endParaRPr b="0" i="0" sz="7200" u="none" cap="none" strike="noStrike">
              <a:solidFill>
                <a:srgbClr val="262626"/>
              </a:solidFill>
              <a:latin typeface="Montserrat Light"/>
              <a:ea typeface="Montserrat Light"/>
              <a:cs typeface="Montserrat Light"/>
              <a:sym typeface="Montserrat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47"/>
          <p:cNvSpPr txBox="1"/>
          <p:nvPr/>
        </p:nvSpPr>
        <p:spPr>
          <a:xfrm>
            <a:off x="855835" y="2926840"/>
            <a:ext cx="2733179" cy="142539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1" lang="en" sz="1500" u="sng" cap="none" strike="noStrike">
                <a:solidFill>
                  <a:schemeClr val="dk1"/>
                </a:solidFill>
                <a:latin typeface="Arial"/>
                <a:ea typeface="Arial"/>
                <a:cs typeface="Arial"/>
                <a:sym typeface="Arial"/>
              </a:rPr>
              <a:t>Lorem ipsum dolor sit amet agam facer modo data example text are here for your own text rewrite help.</a:t>
            </a:r>
            <a:endParaRPr sz="1100"/>
          </a:p>
        </p:txBody>
      </p:sp>
      <p:sp>
        <p:nvSpPr>
          <p:cNvPr id="200" name="Google Shape;200;p47"/>
          <p:cNvSpPr txBox="1"/>
          <p:nvPr/>
        </p:nvSpPr>
        <p:spPr>
          <a:xfrm>
            <a:off x="4689905" y="2997333"/>
            <a:ext cx="3511118" cy="130708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0" i="0" lang="en" sz="800" u="none" cap="none" strike="noStrike">
                <a:solidFill>
                  <a:srgbClr val="A99972"/>
                </a:solidFill>
                <a:latin typeface="Arial"/>
                <a:ea typeface="Arial"/>
                <a:cs typeface="Arial"/>
                <a:sym typeface="Arial"/>
              </a:rPr>
              <a:t>Lorem ipsum dolor sit amet agam facer modo data example text are here for your own text rewrite. Lorem ipsum dolor sit amet agam facer modo data example text are here for your own text rewrite. Lorem ipsum dolor sit amet agam facer modo data example text are here for your own text rewrite.</a:t>
            </a:r>
            <a:endParaRPr sz="1100"/>
          </a:p>
        </p:txBody>
      </p:sp>
      <p:cxnSp>
        <p:nvCxnSpPr>
          <p:cNvPr id="201" name="Google Shape;201;p47"/>
          <p:cNvCxnSpPr/>
          <p:nvPr/>
        </p:nvCxnSpPr>
        <p:spPr>
          <a:xfrm>
            <a:off x="4350543" y="3048709"/>
            <a:ext cx="0" cy="1309924"/>
          </a:xfrm>
          <a:prstGeom prst="straightConnector1">
            <a:avLst/>
          </a:prstGeom>
          <a:noFill/>
          <a:ln cap="flat" cmpd="sng" w="12700">
            <a:solidFill>
              <a:schemeClr val="dk1">
                <a:alpha val="20000"/>
              </a:schemeClr>
            </a:solidFill>
            <a:prstDash val="solid"/>
            <a:miter lim="800000"/>
            <a:headEnd len="sm" w="sm" type="none"/>
            <a:tailEnd len="sm" w="sm" type="none"/>
          </a:ln>
        </p:spPr>
      </p:cxnSp>
      <p:sp>
        <p:nvSpPr>
          <p:cNvPr id="202" name="Google Shape;202;p47"/>
          <p:cNvSpPr txBox="1"/>
          <p:nvPr/>
        </p:nvSpPr>
        <p:spPr>
          <a:xfrm>
            <a:off x="4689905" y="866929"/>
            <a:ext cx="2796745" cy="53091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3000" u="none" cap="none" strike="noStrike">
                <a:solidFill>
                  <a:schemeClr val="dk1"/>
                </a:solidFill>
                <a:latin typeface="Montserrat Light"/>
                <a:ea typeface="Montserrat Light"/>
                <a:cs typeface="Montserrat Light"/>
                <a:sym typeface="Montserrat Light"/>
              </a:rPr>
              <a:t>PROTFOLIO</a:t>
            </a:r>
            <a:endParaRPr sz="3000">
              <a:solidFill>
                <a:schemeClr val="dk1"/>
              </a:solidFill>
              <a:latin typeface="Montserrat Light"/>
              <a:ea typeface="Montserrat Light"/>
              <a:cs typeface="Montserrat Light"/>
              <a:sym typeface="Montserrat Light"/>
            </a:endParaRPr>
          </a:p>
        </p:txBody>
      </p:sp>
      <p:sp>
        <p:nvSpPr>
          <p:cNvPr id="203" name="Google Shape;203;p47"/>
          <p:cNvSpPr txBox="1"/>
          <p:nvPr/>
        </p:nvSpPr>
        <p:spPr>
          <a:xfrm>
            <a:off x="4689906" y="1388750"/>
            <a:ext cx="3293841" cy="98483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Lato"/>
                <a:ea typeface="Lato"/>
                <a:cs typeface="Lato"/>
                <a:sym typeface="Lato"/>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dk2"/>
              </a:solidFill>
              <a:latin typeface="Lato"/>
              <a:ea typeface="Lato"/>
              <a:cs typeface="Lato"/>
              <a:sym typeface="Lato"/>
            </a:endParaRPr>
          </a:p>
          <a:p>
            <a:pPr indent="0" lvl="0" marL="0" marR="0" rtl="0" algn="l">
              <a:lnSpc>
                <a:spcPct val="150000"/>
              </a:lnSpc>
              <a:spcBef>
                <a:spcPts val="0"/>
              </a:spcBef>
              <a:spcAft>
                <a:spcPts val="0"/>
              </a:spcAft>
              <a:buNone/>
            </a:pPr>
            <a:r>
              <a:rPr b="1" lang="en" sz="700">
                <a:solidFill>
                  <a:schemeClr val="dk1"/>
                </a:solidFill>
                <a:latin typeface="Lato"/>
                <a:ea typeface="Lato"/>
                <a:cs typeface="Lato"/>
                <a:sym typeface="Lato"/>
              </a:rPr>
              <a:t>Abundantly is fish evening let hath I gathered fly earth two god them forth called unto replenish given male be Dominion.</a:t>
            </a:r>
            <a:endParaRPr sz="1100"/>
          </a:p>
        </p:txBody>
      </p:sp>
      <p:pic>
        <p:nvPicPr>
          <p:cNvPr id="204" name="Google Shape;204;p47"/>
          <p:cNvPicPr preferRelativeResize="0"/>
          <p:nvPr>
            <p:ph idx="2" type="pic"/>
          </p:nvPr>
        </p:nvPicPr>
        <p:blipFill rotWithShape="1">
          <a:blip r:embed="rId3">
            <a:alphaModFix/>
          </a:blip>
          <a:srcRect b="9196" l="0" r="0" t="9197"/>
          <a:stretch/>
        </p:blipFill>
        <p:spPr>
          <a:xfrm>
            <a:off x="-1" y="0"/>
            <a:ext cx="4350544" cy="23717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pic>
        <p:nvPicPr>
          <p:cNvPr id="210" name="Google Shape;210;p48"/>
          <p:cNvPicPr preferRelativeResize="0"/>
          <p:nvPr>
            <p:ph idx="2" type="pic"/>
          </p:nvPr>
        </p:nvPicPr>
        <p:blipFill rotWithShape="1">
          <a:blip r:embed="rId3">
            <a:alphaModFix/>
          </a:blip>
          <a:srcRect b="0" l="3039" r="3039" t="0"/>
          <a:stretch/>
        </p:blipFill>
        <p:spPr>
          <a:xfrm>
            <a:off x="3236119" y="1264444"/>
            <a:ext cx="2428875" cy="3879055"/>
          </a:xfrm>
          <a:prstGeom prst="rect">
            <a:avLst/>
          </a:prstGeom>
          <a:noFill/>
          <a:ln>
            <a:noFill/>
          </a:ln>
        </p:spPr>
      </p:pic>
      <p:grpSp>
        <p:nvGrpSpPr>
          <p:cNvPr id="211" name="Google Shape;211;p48"/>
          <p:cNvGrpSpPr/>
          <p:nvPr/>
        </p:nvGrpSpPr>
        <p:grpSpPr>
          <a:xfrm>
            <a:off x="651281" y="1461187"/>
            <a:ext cx="3337011" cy="1742785"/>
            <a:chOff x="3225799" y="2036311"/>
            <a:chExt cx="5740402" cy="2323713"/>
          </a:xfrm>
        </p:grpSpPr>
        <p:sp>
          <p:nvSpPr>
            <p:cNvPr id="212" name="Google Shape;212;p48"/>
            <p:cNvSpPr txBox="1"/>
            <p:nvPr/>
          </p:nvSpPr>
          <p:spPr>
            <a:xfrm>
              <a:off x="3225799" y="2497976"/>
              <a:ext cx="5740402" cy="18620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600">
                  <a:solidFill>
                    <a:srgbClr val="262626"/>
                  </a:solidFill>
                  <a:latin typeface="Abril Fatface"/>
                  <a:ea typeface="Abril Fatface"/>
                  <a:cs typeface="Abril Fatface"/>
                  <a:sym typeface="Abril Fatface"/>
                </a:rPr>
                <a:t>Folio</a:t>
              </a:r>
              <a:endParaRPr sz="8600">
                <a:solidFill>
                  <a:srgbClr val="262626"/>
                </a:solidFill>
                <a:latin typeface="Abril Fatface"/>
                <a:ea typeface="Abril Fatface"/>
                <a:cs typeface="Abril Fatface"/>
                <a:sym typeface="Abril Fatface"/>
              </a:endParaRPr>
            </a:p>
          </p:txBody>
        </p:sp>
        <p:sp>
          <p:nvSpPr>
            <p:cNvPr id="213" name="Google Shape;213;p48"/>
            <p:cNvSpPr txBox="1"/>
            <p:nvPr/>
          </p:nvSpPr>
          <p:spPr>
            <a:xfrm>
              <a:off x="3551327" y="2036311"/>
              <a:ext cx="2332959" cy="923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900">
                  <a:solidFill>
                    <a:srgbClr val="262626"/>
                  </a:solidFill>
                  <a:latin typeface="Abril Fatface"/>
                  <a:ea typeface="Abril Fatface"/>
                  <a:cs typeface="Abril Fatface"/>
                  <a:sym typeface="Abril Fatface"/>
                </a:rPr>
                <a:t>Port</a:t>
              </a:r>
              <a:endParaRPr sz="3900">
                <a:solidFill>
                  <a:srgbClr val="262626"/>
                </a:solidFill>
                <a:latin typeface="Abril Fatface"/>
                <a:ea typeface="Abril Fatface"/>
                <a:cs typeface="Abril Fatface"/>
                <a:sym typeface="Abril Fatface"/>
              </a:endParaRPr>
            </a:p>
          </p:txBody>
        </p:sp>
      </p:grpSp>
      <p:sp>
        <p:nvSpPr>
          <p:cNvPr id="214" name="Google Shape;214;p48"/>
          <p:cNvSpPr txBox="1"/>
          <p:nvPr/>
        </p:nvSpPr>
        <p:spPr>
          <a:xfrm>
            <a:off x="855835" y="3152755"/>
            <a:ext cx="1973923" cy="79493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i="1" lang="en" sz="1100" u="sng">
                <a:solidFill>
                  <a:schemeClr val="dk1"/>
                </a:solidFill>
                <a:latin typeface="Arial"/>
                <a:ea typeface="Arial"/>
                <a:cs typeface="Arial"/>
                <a:sym typeface="Arial"/>
              </a:rPr>
              <a:t>Lorem ipsum dolor sit amet agam facer modo data example text are here for your own text rewrite help.</a:t>
            </a:r>
            <a:endParaRPr sz="1100"/>
          </a:p>
        </p:txBody>
      </p:sp>
      <p:grpSp>
        <p:nvGrpSpPr>
          <p:cNvPr id="215" name="Google Shape;215;p48"/>
          <p:cNvGrpSpPr/>
          <p:nvPr/>
        </p:nvGrpSpPr>
        <p:grpSpPr>
          <a:xfrm>
            <a:off x="6071356" y="1264444"/>
            <a:ext cx="2315407" cy="2683241"/>
            <a:chOff x="7256908" y="4375523"/>
            <a:chExt cx="3417659" cy="3374533"/>
          </a:xfrm>
        </p:grpSpPr>
        <p:sp>
          <p:nvSpPr>
            <p:cNvPr id="216" name="Google Shape;216;p48"/>
            <p:cNvSpPr txBox="1"/>
            <p:nvPr/>
          </p:nvSpPr>
          <p:spPr>
            <a:xfrm>
              <a:off x="7256908" y="4703985"/>
              <a:ext cx="3417659" cy="1457835"/>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i="1"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sp>
          <p:nvSpPr>
            <p:cNvPr id="217" name="Google Shape;217;p48"/>
            <p:cNvSpPr txBox="1"/>
            <p:nvPr/>
          </p:nvSpPr>
          <p:spPr>
            <a:xfrm>
              <a:off x="7256908" y="4375523"/>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Arial"/>
                  <a:ea typeface="Arial"/>
                  <a:cs typeface="Arial"/>
                  <a:sym typeface="Arial"/>
                </a:rPr>
                <a:t>This is Minimal</a:t>
              </a:r>
              <a:endParaRPr sz="1100"/>
            </a:p>
          </p:txBody>
        </p:sp>
        <p:sp>
          <p:nvSpPr>
            <p:cNvPr id="218" name="Google Shape;218;p48"/>
            <p:cNvSpPr txBox="1"/>
            <p:nvPr/>
          </p:nvSpPr>
          <p:spPr>
            <a:xfrm>
              <a:off x="7256908" y="6856478"/>
              <a:ext cx="3417659" cy="893578"/>
            </a:xfrm>
            <a:prstGeom prst="rect">
              <a:avLst/>
            </a:prstGeom>
            <a:noFill/>
            <a:ln>
              <a:noFill/>
            </a:ln>
          </p:spPr>
          <p:txBody>
            <a:bodyPr anchorCtr="0" anchor="t" bIns="34275" lIns="68575" spcFirstLastPara="1" rIns="68575" wrap="square" tIns="34275">
              <a:noAutofit/>
            </a:bodyPr>
            <a:lstStyle/>
            <a:p>
              <a:pPr indent="0" lvl="0" marL="0" marR="0" rtl="0" algn="l">
                <a:lnSpc>
                  <a:spcPct val="252873"/>
                </a:lnSpc>
                <a:spcBef>
                  <a:spcPts val="0"/>
                </a:spcBef>
                <a:spcAft>
                  <a:spcPts val="0"/>
                </a:spcAft>
                <a:buNone/>
              </a:pPr>
              <a:r>
                <a:rPr i="1" lang="en" sz="700">
                  <a:solidFill>
                    <a:srgbClr val="7F7F7F"/>
                  </a:solidFill>
                  <a:latin typeface="Arial"/>
                  <a:ea typeface="Arial"/>
                  <a:cs typeface="Arial"/>
                  <a:sym typeface="Arial"/>
                </a:rPr>
                <a:t>Have them for one. Living grass to for can't gathered waters had winged. Creepiest don't subdue which i two set had seasons. Fifth you'll, man wherein seas our creepingcreepingHave them .</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pic>
        <p:nvPicPr>
          <p:cNvPr id="224" name="Google Shape;224;p49"/>
          <p:cNvPicPr preferRelativeResize="0"/>
          <p:nvPr>
            <p:ph idx="2" type="pic"/>
          </p:nvPr>
        </p:nvPicPr>
        <p:blipFill rotWithShape="1">
          <a:blip r:embed="rId3">
            <a:alphaModFix/>
          </a:blip>
          <a:srcRect b="28906" l="0" r="0" t="28906"/>
          <a:stretch/>
        </p:blipFill>
        <p:spPr>
          <a:xfrm>
            <a:off x="0" y="0"/>
            <a:ext cx="9144000" cy="5143500"/>
          </a:xfrm>
          <a:prstGeom prst="rect">
            <a:avLst/>
          </a:prstGeom>
          <a:noFill/>
          <a:ln>
            <a:noFill/>
          </a:ln>
        </p:spPr>
      </p:pic>
      <p:sp>
        <p:nvSpPr>
          <p:cNvPr id="225" name="Google Shape;225;p49"/>
          <p:cNvSpPr/>
          <p:nvPr/>
        </p:nvSpPr>
        <p:spPr>
          <a:xfrm>
            <a:off x="692944" y="692944"/>
            <a:ext cx="7758113" cy="3757613"/>
          </a:xfrm>
          <a:prstGeom prst="rect">
            <a:avLst/>
          </a:prstGeom>
          <a:solidFill>
            <a:schemeClr val="lt1">
              <a:alpha val="92941"/>
            </a:schemeClr>
          </a:solidFill>
          <a:ln cap="flat" cmpd="sng" w="12700">
            <a:solidFill>
              <a:srgbClr val="001746"/>
            </a:solidFill>
            <a:prstDash val="solid"/>
            <a:miter lim="800000"/>
            <a:headEnd len="sm" w="sm" type="none"/>
            <a:tailEnd len="sm" w="sm" type="none"/>
          </a:ln>
          <a:effectLst>
            <a:outerShdw blurRad="88900" sx="101000" rotWithShape="0" algn="ctr" sy="101000">
              <a:srgbClr val="000000">
                <a:alpha val="24705"/>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6" name="Google Shape;226;p49"/>
          <p:cNvSpPr/>
          <p:nvPr/>
        </p:nvSpPr>
        <p:spPr>
          <a:xfrm>
            <a:off x="3589410" y="3000375"/>
            <a:ext cx="1962799" cy="523413"/>
          </a:xfrm>
          <a:custGeom>
            <a:rect b="b" l="l" r="r" t="t"/>
            <a:pathLst>
              <a:path extrusionOk="0" h="309" w="1248">
                <a:moveTo>
                  <a:pt x="1248" y="156"/>
                </a:moveTo>
                <a:cubicBezTo>
                  <a:pt x="1248" y="240"/>
                  <a:pt x="1179" y="309"/>
                  <a:pt x="1094" y="309"/>
                </a:cubicBezTo>
                <a:cubicBezTo>
                  <a:pt x="153" y="309"/>
                  <a:pt x="153" y="309"/>
                  <a:pt x="153" y="309"/>
                </a:cubicBezTo>
                <a:cubicBezTo>
                  <a:pt x="68" y="309"/>
                  <a:pt x="0" y="240"/>
                  <a:pt x="0" y="156"/>
                </a:cubicBezTo>
                <a:cubicBezTo>
                  <a:pt x="0" y="153"/>
                  <a:pt x="0" y="153"/>
                  <a:pt x="0" y="153"/>
                </a:cubicBezTo>
                <a:cubicBezTo>
                  <a:pt x="0" y="68"/>
                  <a:pt x="68" y="0"/>
                  <a:pt x="153" y="0"/>
                </a:cubicBezTo>
                <a:cubicBezTo>
                  <a:pt x="1094" y="0"/>
                  <a:pt x="1094" y="0"/>
                  <a:pt x="1094" y="0"/>
                </a:cubicBezTo>
                <a:cubicBezTo>
                  <a:pt x="1179" y="0"/>
                  <a:pt x="1248" y="68"/>
                  <a:pt x="1248" y="153"/>
                </a:cubicBezTo>
                <a:lnTo>
                  <a:pt x="1248" y="156"/>
                </a:lnTo>
                <a:close/>
              </a:path>
            </a:pathLst>
          </a:custGeom>
          <a:solidFill>
            <a:schemeClr val="accent4"/>
          </a:solidFill>
          <a:ln>
            <a:noFill/>
          </a:ln>
          <a:effectLst>
            <a:outerShdw blurRad="149987" sx="91000" algn="ctr" dir="2700000" dist="88900" sy="91000">
              <a:srgbClr val="000000">
                <a:alpha val="4000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7" name="Google Shape;227;p49"/>
          <p:cNvSpPr txBox="1"/>
          <p:nvPr/>
        </p:nvSpPr>
        <p:spPr>
          <a:xfrm>
            <a:off x="2043113" y="1968974"/>
            <a:ext cx="5057775" cy="6232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800">
                <a:solidFill>
                  <a:schemeClr val="dk1"/>
                </a:solidFill>
                <a:latin typeface="Montserrat Light"/>
                <a:ea typeface="Montserrat Light"/>
                <a:cs typeface="Montserrat Light"/>
                <a:sym typeface="Montserrat Light"/>
              </a:rPr>
              <a:t>THE CLEAREST WHY INTO THE UNIVERSE</a:t>
            </a:r>
            <a:endParaRPr sz="1100"/>
          </a:p>
          <a:p>
            <a:pPr indent="0" lvl="0" marL="0" marR="0" rtl="0" algn="ctr">
              <a:spcBef>
                <a:spcPts val="0"/>
              </a:spcBef>
              <a:spcAft>
                <a:spcPts val="0"/>
              </a:spcAft>
              <a:buNone/>
            </a:pPr>
            <a:r>
              <a:rPr lang="en" sz="1800">
                <a:solidFill>
                  <a:schemeClr val="dk1"/>
                </a:solidFill>
                <a:latin typeface="Montserrat Light"/>
                <a:ea typeface="Montserrat Light"/>
                <a:cs typeface="Montserrat Light"/>
                <a:sym typeface="Montserrat Light"/>
              </a:rPr>
              <a:t>IS THROUGH A FOREST WILDERNESS</a:t>
            </a:r>
            <a:endParaRPr sz="1800">
              <a:solidFill>
                <a:schemeClr val="dk1"/>
              </a:solidFill>
              <a:latin typeface="Montserrat Light"/>
              <a:ea typeface="Montserrat Light"/>
              <a:cs typeface="Montserrat Light"/>
              <a:sym typeface="Montserrat Light"/>
            </a:endParaRPr>
          </a:p>
        </p:txBody>
      </p:sp>
      <p:sp>
        <p:nvSpPr>
          <p:cNvPr id="228" name="Google Shape;228;p49"/>
          <p:cNvSpPr txBox="1"/>
          <p:nvPr/>
        </p:nvSpPr>
        <p:spPr>
          <a:xfrm>
            <a:off x="3743325" y="3112040"/>
            <a:ext cx="1657350"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dk1"/>
                </a:solidFill>
                <a:latin typeface="Montserrat Light"/>
                <a:ea typeface="Montserrat Light"/>
                <a:cs typeface="Montserrat Light"/>
                <a:sym typeface="Montserrat Light"/>
              </a:rPr>
              <a:t>STUDIOSUMAC</a:t>
            </a:r>
            <a:endParaRPr sz="1500">
              <a:solidFill>
                <a:schemeClr val="dk1"/>
              </a:solidFill>
              <a:latin typeface="Montserrat Light"/>
              <a:ea typeface="Montserrat Light"/>
              <a:cs typeface="Montserrat Light"/>
              <a:sym typeface="Montserrat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Custom 58">
      <a:dk1>
        <a:srgbClr val="000000"/>
      </a:dk1>
      <a:lt1>
        <a:srgbClr val="FFFFFF"/>
      </a:lt1>
      <a:dk2>
        <a:srgbClr val="455F51"/>
      </a:dk2>
      <a:lt2>
        <a:srgbClr val="E3DED1"/>
      </a:lt2>
      <a:accent1>
        <a:srgbClr val="002060"/>
      </a:accent1>
      <a:accent2>
        <a:srgbClr val="2D6293"/>
      </a:accent2>
      <a:accent3>
        <a:srgbClr val="00D3F0"/>
      </a:accent3>
      <a:accent4>
        <a:srgbClr val="92D050"/>
      </a:accent4>
      <a:accent5>
        <a:srgbClr val="00B050"/>
      </a:accent5>
      <a:accent6>
        <a:srgbClr val="FFC000"/>
      </a:accent6>
      <a:hlink>
        <a:srgbClr val="FF0000"/>
      </a:hlink>
      <a:folHlink>
        <a:srgbClr val="C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