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83" r:id="rId3"/>
    <p:sldId id="257" r:id="rId4"/>
    <p:sldId id="271" r:id="rId5"/>
    <p:sldId id="279" r:id="rId6"/>
    <p:sldId id="272" r:id="rId7"/>
    <p:sldId id="280" r:id="rId8"/>
    <p:sldId id="258" r:id="rId9"/>
    <p:sldId id="260" r:id="rId10"/>
    <p:sldId id="273" r:id="rId11"/>
    <p:sldId id="262" r:id="rId12"/>
    <p:sldId id="274" r:id="rId13"/>
    <p:sldId id="284" r:id="rId14"/>
    <p:sldId id="281" r:id="rId15"/>
    <p:sldId id="261" r:id="rId16"/>
    <p:sldId id="275" r:id="rId17"/>
    <p:sldId id="265" r:id="rId18"/>
    <p:sldId id="276" r:id="rId19"/>
    <p:sldId id="282" r:id="rId20"/>
    <p:sldId id="268" r:id="rId21"/>
    <p:sldId id="269" r:id="rId22"/>
    <p:sldId id="277" r:id="rId23"/>
    <p:sldId id="266" r:id="rId24"/>
    <p:sldId id="278" r:id="rId25"/>
    <p:sldId id="26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94249" autoAdjust="0"/>
  </p:normalViewPr>
  <p:slideViewPr>
    <p:cSldViewPr snapToGrid="0">
      <p:cViewPr varScale="1">
        <p:scale>
          <a:sx n="69" d="100"/>
          <a:sy n="69" d="100"/>
        </p:scale>
        <p:origin x="852" y="72"/>
      </p:cViewPr>
      <p:guideLst/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5B2-4919-B969-FEBA382308F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5B2-4919-B969-FEBA382308F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5B2-4919-B969-FEBA382308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327048"/>
        <c:axId val="488340168"/>
      </c:lineChart>
      <c:catAx>
        <c:axId val="488327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pPr>
            <a:endParaRPr lang="en-US"/>
          </a:p>
        </c:txPr>
        <c:crossAx val="488340168"/>
        <c:crosses val="autoZero"/>
        <c:auto val="1"/>
        <c:lblAlgn val="ctr"/>
        <c:lblOffset val="100"/>
        <c:noMultiLvlLbl val="0"/>
      </c:catAx>
      <c:valAx>
        <c:axId val="488340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pPr>
            <a:endParaRPr lang="en-US"/>
          </a:p>
        </c:txPr>
        <c:crossAx val="488327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0">
          <a:solidFill>
            <a:schemeClr val="tx1">
              <a:lumMod val="50000"/>
              <a:lumOff val="50000"/>
            </a:schemeClr>
          </a:solidFill>
          <a:latin typeface="Montserrat" panose="00000500000000000000" pitchFamily="50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9050" cap="rnd" cmpd="sng" algn="ctr">
              <a:solidFill>
                <a:schemeClr val="accent1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EF8-4263-8857-111924F0E7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9050" cap="rnd" cmpd="sng" algn="ctr">
              <a:solidFill>
                <a:schemeClr val="accent2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EF8-4263-8857-111924F0E7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19050" cap="rnd" cmpd="sng" algn="ctr">
              <a:solidFill>
                <a:schemeClr val="accent3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EF8-4263-8857-111924F0E70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6219072"/>
        <c:axId val="46220848"/>
      </c:lineChart>
      <c:catAx>
        <c:axId val="4621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3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220848"/>
        <c:crosses val="autoZero"/>
        <c:auto val="1"/>
        <c:lblAlgn val="ctr"/>
        <c:lblOffset val="100"/>
        <c:noMultiLvlLbl val="0"/>
      </c:catAx>
      <c:valAx>
        <c:axId val="46220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219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cs:styleClr val="auto"/>
    </cs:fontRef>
    <cs:spPr/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915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0A5EB-ECD4-4B29-9C76-251B805226F9}" type="datetimeFigureOut">
              <a:rPr lang="en-US" smtClean="0"/>
              <a:t>2/14/2018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370D9-3CC0-43F8-8E07-8EAC09B98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986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0019B-648C-422C-9A09-38EB6005BFDA}" type="datetimeFigureOut">
              <a:rPr lang="en-US" smtClean="0"/>
              <a:t>2/14/2018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59BFB-7562-41C6-8342-54AB716F9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94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836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8551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80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298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001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047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9806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9445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6645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7814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12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0490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094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044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6386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2566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612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05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184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640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68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562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653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252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641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>
          <a:xfrm>
            <a:off x="11304542" y="481237"/>
            <a:ext cx="438150" cy="311150"/>
          </a:xfrm>
        </p:spPr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06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9C13203-D322-425F-B9AE-0E4CC9C3A7BF}"/>
              </a:ext>
            </a:extLst>
          </p:cNvPr>
          <p:cNvSpPr>
            <a:spLocks noGrp="1"/>
          </p:cNvSpPr>
          <p:nvPr>
            <p:ph type="pic" sz="quarter" idx="166" hasCustomPrompt="1"/>
          </p:nvPr>
        </p:nvSpPr>
        <p:spPr>
          <a:xfrm>
            <a:off x="1" y="1846124"/>
            <a:ext cx="3376062" cy="4540529"/>
          </a:xfrm>
          <a:custGeom>
            <a:avLst/>
            <a:gdLst>
              <a:gd name="connsiteX0" fmla="*/ 0 w 3376062"/>
              <a:gd name="connsiteY0" fmla="*/ 0 h 4540529"/>
              <a:gd name="connsiteX1" fmla="*/ 3376062 w 3376062"/>
              <a:gd name="connsiteY1" fmla="*/ 0 h 4540529"/>
              <a:gd name="connsiteX2" fmla="*/ 3376062 w 3376062"/>
              <a:gd name="connsiteY2" fmla="*/ 4540529 h 4540529"/>
              <a:gd name="connsiteX3" fmla="*/ 0 w 3376062"/>
              <a:gd name="connsiteY3" fmla="*/ 4540529 h 454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6062" h="4540529">
                <a:moveTo>
                  <a:pt x="0" y="0"/>
                </a:moveTo>
                <a:lnTo>
                  <a:pt x="3376062" y="0"/>
                </a:lnTo>
                <a:lnTo>
                  <a:pt x="3376062" y="4540529"/>
                </a:lnTo>
                <a:lnTo>
                  <a:pt x="0" y="454052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16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03278CB-EF73-42D7-AF4E-3F30154BB43F}"/>
              </a:ext>
            </a:extLst>
          </p:cNvPr>
          <p:cNvSpPr>
            <a:spLocks noGrp="1"/>
          </p:cNvSpPr>
          <p:nvPr>
            <p:ph type="pic" sz="quarter" idx="158" hasCustomPrompt="1"/>
          </p:nvPr>
        </p:nvSpPr>
        <p:spPr>
          <a:xfrm>
            <a:off x="0" y="3700462"/>
            <a:ext cx="6762750" cy="3157538"/>
          </a:xfrm>
          <a:custGeom>
            <a:avLst/>
            <a:gdLst>
              <a:gd name="connsiteX0" fmla="*/ 0 w 6762750"/>
              <a:gd name="connsiteY0" fmla="*/ 0 h 3157538"/>
              <a:gd name="connsiteX1" fmla="*/ 6762750 w 6762750"/>
              <a:gd name="connsiteY1" fmla="*/ 0 h 3157538"/>
              <a:gd name="connsiteX2" fmla="*/ 4248294 w 6762750"/>
              <a:gd name="connsiteY2" fmla="*/ 3157538 h 3157538"/>
              <a:gd name="connsiteX3" fmla="*/ 0 w 6762750"/>
              <a:gd name="connsiteY3" fmla="*/ 3157538 h 315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2750" h="3157538">
                <a:moveTo>
                  <a:pt x="0" y="0"/>
                </a:moveTo>
                <a:lnTo>
                  <a:pt x="6762750" y="0"/>
                </a:lnTo>
                <a:lnTo>
                  <a:pt x="4248294" y="3157538"/>
                </a:lnTo>
                <a:lnTo>
                  <a:pt x="0" y="31575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754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1573250" y="1648144"/>
            <a:ext cx="3143250" cy="3143250"/>
          </a:xfrm>
          <a:custGeom>
            <a:avLst/>
            <a:gdLst>
              <a:gd name="connsiteX0" fmla="*/ 1571625 w 3143250"/>
              <a:gd name="connsiteY0" fmla="*/ 0 h 3143250"/>
              <a:gd name="connsiteX1" fmla="*/ 3143250 w 3143250"/>
              <a:gd name="connsiteY1" fmla="*/ 1571625 h 3143250"/>
              <a:gd name="connsiteX2" fmla="*/ 1571625 w 3143250"/>
              <a:gd name="connsiteY2" fmla="*/ 3143250 h 3143250"/>
              <a:gd name="connsiteX3" fmla="*/ 0 w 3143250"/>
              <a:gd name="connsiteY3" fmla="*/ 1571625 h 3143250"/>
              <a:gd name="connsiteX4" fmla="*/ 1571625 w 3143250"/>
              <a:gd name="connsiteY4" fmla="*/ 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3250" h="3143250">
                <a:moveTo>
                  <a:pt x="1571625" y="0"/>
                </a:moveTo>
                <a:cubicBezTo>
                  <a:pt x="2439610" y="0"/>
                  <a:pt x="3143250" y="703640"/>
                  <a:pt x="3143250" y="1571625"/>
                </a:cubicBezTo>
                <a:cubicBezTo>
                  <a:pt x="3143250" y="2439610"/>
                  <a:pt x="2439610" y="3143250"/>
                  <a:pt x="1571625" y="3143250"/>
                </a:cubicBezTo>
                <a:cubicBezTo>
                  <a:pt x="703640" y="3143250"/>
                  <a:pt x="0" y="2439610"/>
                  <a:pt x="0" y="1571625"/>
                </a:cubicBezTo>
                <a:cubicBezTo>
                  <a:pt x="0" y="703640"/>
                  <a:pt x="703640" y="0"/>
                  <a:pt x="15716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306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4881562" y="2305845"/>
            <a:ext cx="2428876" cy="1582780"/>
          </a:xfrm>
          <a:custGeom>
            <a:avLst/>
            <a:gdLst>
              <a:gd name="connsiteX0" fmla="*/ 263802 w 2428876"/>
              <a:gd name="connsiteY0" fmla="*/ 0 h 1582780"/>
              <a:gd name="connsiteX1" fmla="*/ 2165074 w 2428876"/>
              <a:gd name="connsiteY1" fmla="*/ 0 h 1582780"/>
              <a:gd name="connsiteX2" fmla="*/ 2428876 w 2428876"/>
              <a:gd name="connsiteY2" fmla="*/ 263802 h 1582780"/>
              <a:gd name="connsiteX3" fmla="*/ 2428876 w 2428876"/>
              <a:gd name="connsiteY3" fmla="*/ 1318978 h 1582780"/>
              <a:gd name="connsiteX4" fmla="*/ 2165074 w 2428876"/>
              <a:gd name="connsiteY4" fmla="*/ 1582780 h 1582780"/>
              <a:gd name="connsiteX5" fmla="*/ 263802 w 2428876"/>
              <a:gd name="connsiteY5" fmla="*/ 1582780 h 1582780"/>
              <a:gd name="connsiteX6" fmla="*/ 0 w 2428876"/>
              <a:gd name="connsiteY6" fmla="*/ 1318978 h 1582780"/>
              <a:gd name="connsiteX7" fmla="*/ 0 w 2428876"/>
              <a:gd name="connsiteY7" fmla="*/ 263802 h 1582780"/>
              <a:gd name="connsiteX8" fmla="*/ 263802 w 2428876"/>
              <a:gd name="connsiteY8" fmla="*/ 0 h 158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8876" h="1582780">
                <a:moveTo>
                  <a:pt x="263802" y="0"/>
                </a:moveTo>
                <a:lnTo>
                  <a:pt x="2165074" y="0"/>
                </a:lnTo>
                <a:cubicBezTo>
                  <a:pt x="2310768" y="0"/>
                  <a:pt x="2428876" y="118108"/>
                  <a:pt x="2428876" y="263802"/>
                </a:cubicBezTo>
                <a:lnTo>
                  <a:pt x="2428876" y="1318978"/>
                </a:lnTo>
                <a:cubicBezTo>
                  <a:pt x="2428876" y="1464672"/>
                  <a:pt x="2310768" y="1582780"/>
                  <a:pt x="2165074" y="1582780"/>
                </a:cubicBezTo>
                <a:lnTo>
                  <a:pt x="263802" y="1582780"/>
                </a:lnTo>
                <a:cubicBezTo>
                  <a:pt x="118108" y="1582780"/>
                  <a:pt x="0" y="1464672"/>
                  <a:pt x="0" y="1318978"/>
                </a:cubicBezTo>
                <a:lnTo>
                  <a:pt x="0" y="263802"/>
                </a:lnTo>
                <a:cubicBezTo>
                  <a:pt x="0" y="118108"/>
                  <a:pt x="118108" y="0"/>
                  <a:pt x="2638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03278CB-EF73-42D7-AF4E-3F30154BB43F}"/>
              </a:ext>
            </a:extLst>
          </p:cNvPr>
          <p:cNvSpPr>
            <a:spLocks noGrp="1"/>
          </p:cNvSpPr>
          <p:nvPr>
            <p:ph type="pic" sz="quarter" idx="158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100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1" y="4432905"/>
            <a:ext cx="12191999" cy="2425095"/>
          </a:xfrm>
          <a:custGeom>
            <a:avLst/>
            <a:gdLst>
              <a:gd name="connsiteX0" fmla="*/ 0 w 12191999"/>
              <a:gd name="connsiteY0" fmla="*/ 0 h 2425095"/>
              <a:gd name="connsiteX1" fmla="*/ 12191999 w 12191999"/>
              <a:gd name="connsiteY1" fmla="*/ 0 h 2425095"/>
              <a:gd name="connsiteX2" fmla="*/ 12191999 w 12191999"/>
              <a:gd name="connsiteY2" fmla="*/ 2425095 h 2425095"/>
              <a:gd name="connsiteX3" fmla="*/ 0 w 12191999"/>
              <a:gd name="connsiteY3" fmla="*/ 2425095 h 242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425095">
                <a:moveTo>
                  <a:pt x="0" y="0"/>
                </a:moveTo>
                <a:lnTo>
                  <a:pt x="12191999" y="0"/>
                </a:lnTo>
                <a:lnTo>
                  <a:pt x="12191999" y="2425095"/>
                </a:lnTo>
                <a:lnTo>
                  <a:pt x="0" y="24250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03278CB-EF73-42D7-AF4E-3F30154BB43F}"/>
              </a:ext>
            </a:extLst>
          </p:cNvPr>
          <p:cNvSpPr>
            <a:spLocks noGrp="1"/>
          </p:cNvSpPr>
          <p:nvPr>
            <p:ph type="pic" sz="quarter" idx="158" hasCustomPrompt="1"/>
          </p:nvPr>
        </p:nvSpPr>
        <p:spPr>
          <a:xfrm>
            <a:off x="1" y="1929190"/>
            <a:ext cx="3075709" cy="2425095"/>
          </a:xfrm>
          <a:custGeom>
            <a:avLst/>
            <a:gdLst>
              <a:gd name="connsiteX0" fmla="*/ 0 w 3075709"/>
              <a:gd name="connsiteY0" fmla="*/ 0 h 2425095"/>
              <a:gd name="connsiteX1" fmla="*/ 3075709 w 3075709"/>
              <a:gd name="connsiteY1" fmla="*/ 0 h 2425095"/>
              <a:gd name="connsiteX2" fmla="*/ 3075709 w 3075709"/>
              <a:gd name="connsiteY2" fmla="*/ 2425095 h 2425095"/>
              <a:gd name="connsiteX3" fmla="*/ 0 w 3075709"/>
              <a:gd name="connsiteY3" fmla="*/ 2425095 h 242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5709" h="2425095">
                <a:moveTo>
                  <a:pt x="0" y="0"/>
                </a:moveTo>
                <a:lnTo>
                  <a:pt x="3075709" y="0"/>
                </a:lnTo>
                <a:lnTo>
                  <a:pt x="3075709" y="2425095"/>
                </a:lnTo>
                <a:lnTo>
                  <a:pt x="0" y="24250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8330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103909" y="1814513"/>
            <a:ext cx="11984182" cy="2841518"/>
          </a:xfrm>
          <a:custGeom>
            <a:avLst/>
            <a:gdLst>
              <a:gd name="connsiteX0" fmla="*/ 0 w 11984182"/>
              <a:gd name="connsiteY0" fmla="*/ 0 h 2841518"/>
              <a:gd name="connsiteX1" fmla="*/ 11984182 w 11984182"/>
              <a:gd name="connsiteY1" fmla="*/ 0 h 2841518"/>
              <a:gd name="connsiteX2" fmla="*/ 11984182 w 11984182"/>
              <a:gd name="connsiteY2" fmla="*/ 2841518 h 2841518"/>
              <a:gd name="connsiteX3" fmla="*/ 0 w 11984182"/>
              <a:gd name="connsiteY3" fmla="*/ 2841518 h 2841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84182" h="2841518">
                <a:moveTo>
                  <a:pt x="0" y="0"/>
                </a:moveTo>
                <a:lnTo>
                  <a:pt x="11984182" y="0"/>
                </a:lnTo>
                <a:lnTo>
                  <a:pt x="11984182" y="2841518"/>
                </a:lnTo>
                <a:lnTo>
                  <a:pt x="0" y="284151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2732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9261734" y="4280621"/>
            <a:ext cx="2930266" cy="2577379"/>
          </a:xfrm>
          <a:custGeom>
            <a:avLst/>
            <a:gdLst>
              <a:gd name="connsiteX0" fmla="*/ 0 w 2930266"/>
              <a:gd name="connsiteY0" fmla="*/ 0 h 2577379"/>
              <a:gd name="connsiteX1" fmla="*/ 2930266 w 2930266"/>
              <a:gd name="connsiteY1" fmla="*/ 0 h 2577379"/>
              <a:gd name="connsiteX2" fmla="*/ 2930266 w 2930266"/>
              <a:gd name="connsiteY2" fmla="*/ 2577379 h 2577379"/>
              <a:gd name="connsiteX3" fmla="*/ 0 w 2930266"/>
              <a:gd name="connsiteY3" fmla="*/ 2577379 h 257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0266" h="2577379">
                <a:moveTo>
                  <a:pt x="0" y="0"/>
                </a:moveTo>
                <a:lnTo>
                  <a:pt x="2930266" y="0"/>
                </a:lnTo>
                <a:lnTo>
                  <a:pt x="2930266" y="2577379"/>
                </a:lnTo>
                <a:lnTo>
                  <a:pt x="0" y="25773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0" y="1681847"/>
            <a:ext cx="12192000" cy="2474518"/>
          </a:xfrm>
          <a:custGeom>
            <a:avLst/>
            <a:gdLst>
              <a:gd name="connsiteX0" fmla="*/ 0 w 12192000"/>
              <a:gd name="connsiteY0" fmla="*/ 0 h 2474518"/>
              <a:gd name="connsiteX1" fmla="*/ 12192000 w 12192000"/>
              <a:gd name="connsiteY1" fmla="*/ 0 h 2474518"/>
              <a:gd name="connsiteX2" fmla="*/ 12192000 w 12192000"/>
              <a:gd name="connsiteY2" fmla="*/ 2474518 h 2474518"/>
              <a:gd name="connsiteX3" fmla="*/ 0 w 12192000"/>
              <a:gd name="connsiteY3" fmla="*/ 2474518 h 247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74518">
                <a:moveTo>
                  <a:pt x="0" y="0"/>
                </a:moveTo>
                <a:lnTo>
                  <a:pt x="12192000" y="0"/>
                </a:lnTo>
                <a:lnTo>
                  <a:pt x="12192000" y="2474518"/>
                </a:lnTo>
                <a:lnTo>
                  <a:pt x="0" y="247451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551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2" y="0"/>
            <a:ext cx="5873181" cy="6858000"/>
          </a:xfrm>
          <a:custGeom>
            <a:avLst/>
            <a:gdLst>
              <a:gd name="connsiteX0" fmla="*/ 0 w 5873181"/>
              <a:gd name="connsiteY0" fmla="*/ 0 h 6858000"/>
              <a:gd name="connsiteX1" fmla="*/ 5873181 w 5873181"/>
              <a:gd name="connsiteY1" fmla="*/ 0 h 6858000"/>
              <a:gd name="connsiteX2" fmla="*/ 5873181 w 5873181"/>
              <a:gd name="connsiteY2" fmla="*/ 6858000 h 6858000"/>
              <a:gd name="connsiteX3" fmla="*/ 0 w 58731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3181" h="6858000">
                <a:moveTo>
                  <a:pt x="0" y="0"/>
                </a:moveTo>
                <a:lnTo>
                  <a:pt x="5873181" y="0"/>
                </a:lnTo>
                <a:lnTo>
                  <a:pt x="587318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969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5892802" y="1814513"/>
            <a:ext cx="6299199" cy="2641373"/>
          </a:xfrm>
          <a:custGeom>
            <a:avLst/>
            <a:gdLst>
              <a:gd name="connsiteX0" fmla="*/ 0 w 6299199"/>
              <a:gd name="connsiteY0" fmla="*/ 0 h 2641373"/>
              <a:gd name="connsiteX1" fmla="*/ 6299199 w 6299199"/>
              <a:gd name="connsiteY1" fmla="*/ 0 h 2641373"/>
              <a:gd name="connsiteX2" fmla="*/ 6299199 w 6299199"/>
              <a:gd name="connsiteY2" fmla="*/ 2641373 h 2641373"/>
              <a:gd name="connsiteX3" fmla="*/ 0 w 6299199"/>
              <a:gd name="connsiteY3" fmla="*/ 2641373 h 2641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9199" h="2641373">
                <a:moveTo>
                  <a:pt x="0" y="0"/>
                </a:moveTo>
                <a:lnTo>
                  <a:pt x="6299199" y="0"/>
                </a:lnTo>
                <a:lnTo>
                  <a:pt x="6299199" y="2641373"/>
                </a:lnTo>
                <a:lnTo>
                  <a:pt x="0" y="26413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8432801" y="4455885"/>
            <a:ext cx="3759200" cy="2402115"/>
          </a:xfrm>
          <a:custGeom>
            <a:avLst/>
            <a:gdLst>
              <a:gd name="connsiteX0" fmla="*/ 0 w 3759200"/>
              <a:gd name="connsiteY0" fmla="*/ 0 h 2402115"/>
              <a:gd name="connsiteX1" fmla="*/ 3759200 w 3759200"/>
              <a:gd name="connsiteY1" fmla="*/ 0 h 2402115"/>
              <a:gd name="connsiteX2" fmla="*/ 3759200 w 3759200"/>
              <a:gd name="connsiteY2" fmla="*/ 2402115 h 2402115"/>
              <a:gd name="connsiteX3" fmla="*/ 0 w 3759200"/>
              <a:gd name="connsiteY3" fmla="*/ 2402115 h 240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9200" h="2402115">
                <a:moveTo>
                  <a:pt x="0" y="0"/>
                </a:moveTo>
                <a:lnTo>
                  <a:pt x="3759200" y="0"/>
                </a:lnTo>
                <a:lnTo>
                  <a:pt x="3759200" y="2402115"/>
                </a:lnTo>
                <a:lnTo>
                  <a:pt x="0" y="24021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654882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2" hasCustomPrompt="1"/>
          </p:nvPr>
        </p:nvSpPr>
        <p:spPr>
          <a:xfrm>
            <a:off x="1" y="4076700"/>
            <a:ext cx="3956196" cy="2781300"/>
          </a:xfrm>
          <a:custGeom>
            <a:avLst/>
            <a:gdLst>
              <a:gd name="connsiteX0" fmla="*/ 0 w 3956196"/>
              <a:gd name="connsiteY0" fmla="*/ 0 h 2781300"/>
              <a:gd name="connsiteX1" fmla="*/ 3956196 w 3956196"/>
              <a:gd name="connsiteY1" fmla="*/ 0 h 2781300"/>
              <a:gd name="connsiteX2" fmla="*/ 3956196 w 3956196"/>
              <a:gd name="connsiteY2" fmla="*/ 2781300 h 2781300"/>
              <a:gd name="connsiteX3" fmla="*/ 0 w 3956196"/>
              <a:gd name="connsiteY3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6196" h="2781300">
                <a:moveTo>
                  <a:pt x="0" y="0"/>
                </a:moveTo>
                <a:lnTo>
                  <a:pt x="3956196" y="0"/>
                </a:lnTo>
                <a:lnTo>
                  <a:pt x="3956196" y="2781300"/>
                </a:lnTo>
                <a:lnTo>
                  <a:pt x="0" y="2781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8235804" y="4076700"/>
            <a:ext cx="3956196" cy="2781300"/>
          </a:xfrm>
          <a:custGeom>
            <a:avLst/>
            <a:gdLst>
              <a:gd name="connsiteX0" fmla="*/ 0 w 3956196"/>
              <a:gd name="connsiteY0" fmla="*/ 0 h 2781300"/>
              <a:gd name="connsiteX1" fmla="*/ 3956196 w 3956196"/>
              <a:gd name="connsiteY1" fmla="*/ 0 h 2781300"/>
              <a:gd name="connsiteX2" fmla="*/ 3956196 w 3956196"/>
              <a:gd name="connsiteY2" fmla="*/ 2781300 h 2781300"/>
              <a:gd name="connsiteX3" fmla="*/ 0 w 3956196"/>
              <a:gd name="connsiteY3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6196" h="2781300">
                <a:moveTo>
                  <a:pt x="0" y="0"/>
                </a:moveTo>
                <a:lnTo>
                  <a:pt x="3956196" y="0"/>
                </a:lnTo>
                <a:lnTo>
                  <a:pt x="3956196" y="2781300"/>
                </a:lnTo>
                <a:lnTo>
                  <a:pt x="0" y="2781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4118685" y="3276600"/>
            <a:ext cx="3954631" cy="3581400"/>
          </a:xfrm>
          <a:custGeom>
            <a:avLst/>
            <a:gdLst>
              <a:gd name="connsiteX0" fmla="*/ 0 w 3954631"/>
              <a:gd name="connsiteY0" fmla="*/ 0 h 3581400"/>
              <a:gd name="connsiteX1" fmla="*/ 3954631 w 3954631"/>
              <a:gd name="connsiteY1" fmla="*/ 0 h 3581400"/>
              <a:gd name="connsiteX2" fmla="*/ 3954631 w 3954631"/>
              <a:gd name="connsiteY2" fmla="*/ 3581400 h 3581400"/>
              <a:gd name="connsiteX3" fmla="*/ 0 w 3954631"/>
              <a:gd name="connsiteY3" fmla="*/ 3581400 h 358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4631" h="3581400">
                <a:moveTo>
                  <a:pt x="0" y="0"/>
                </a:moveTo>
                <a:lnTo>
                  <a:pt x="3954631" y="0"/>
                </a:lnTo>
                <a:lnTo>
                  <a:pt x="3954631" y="3581400"/>
                </a:lnTo>
                <a:lnTo>
                  <a:pt x="0" y="3581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12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400629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3" hasCustomPrompt="1"/>
          </p:nvPr>
        </p:nvSpPr>
        <p:spPr>
          <a:xfrm>
            <a:off x="8839168" y="2245511"/>
            <a:ext cx="2192006" cy="1714130"/>
          </a:xfrm>
          <a:custGeom>
            <a:avLst/>
            <a:gdLst>
              <a:gd name="connsiteX0" fmla="*/ 0 w 2192006"/>
              <a:gd name="connsiteY0" fmla="*/ 0 h 1714130"/>
              <a:gd name="connsiteX1" fmla="*/ 2192006 w 2192006"/>
              <a:gd name="connsiteY1" fmla="*/ 0 h 1714130"/>
              <a:gd name="connsiteX2" fmla="*/ 2192006 w 2192006"/>
              <a:gd name="connsiteY2" fmla="*/ 1714130 h 1714130"/>
              <a:gd name="connsiteX3" fmla="*/ 0 w 2192006"/>
              <a:gd name="connsiteY3" fmla="*/ 1714130 h 171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006" h="1714130">
                <a:moveTo>
                  <a:pt x="0" y="0"/>
                </a:moveTo>
                <a:lnTo>
                  <a:pt x="2192006" y="0"/>
                </a:lnTo>
                <a:lnTo>
                  <a:pt x="2192006" y="1714130"/>
                </a:lnTo>
                <a:lnTo>
                  <a:pt x="0" y="17141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2" hasCustomPrompt="1"/>
          </p:nvPr>
        </p:nvSpPr>
        <p:spPr>
          <a:xfrm>
            <a:off x="1150404" y="2245511"/>
            <a:ext cx="2192006" cy="1714130"/>
          </a:xfrm>
          <a:custGeom>
            <a:avLst/>
            <a:gdLst>
              <a:gd name="connsiteX0" fmla="*/ 0 w 2192006"/>
              <a:gd name="connsiteY0" fmla="*/ 0 h 1714130"/>
              <a:gd name="connsiteX1" fmla="*/ 2192006 w 2192006"/>
              <a:gd name="connsiteY1" fmla="*/ 0 h 1714130"/>
              <a:gd name="connsiteX2" fmla="*/ 2192006 w 2192006"/>
              <a:gd name="connsiteY2" fmla="*/ 1714130 h 1714130"/>
              <a:gd name="connsiteX3" fmla="*/ 0 w 2192006"/>
              <a:gd name="connsiteY3" fmla="*/ 1714130 h 171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006" h="1714130">
                <a:moveTo>
                  <a:pt x="0" y="0"/>
                </a:moveTo>
                <a:lnTo>
                  <a:pt x="2192006" y="0"/>
                </a:lnTo>
                <a:lnTo>
                  <a:pt x="2192006" y="1714130"/>
                </a:lnTo>
                <a:lnTo>
                  <a:pt x="0" y="17141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6276246" y="2245511"/>
            <a:ext cx="2192006" cy="1714130"/>
          </a:xfrm>
          <a:custGeom>
            <a:avLst/>
            <a:gdLst>
              <a:gd name="connsiteX0" fmla="*/ 0 w 2192006"/>
              <a:gd name="connsiteY0" fmla="*/ 0 h 1714130"/>
              <a:gd name="connsiteX1" fmla="*/ 2192006 w 2192006"/>
              <a:gd name="connsiteY1" fmla="*/ 0 h 1714130"/>
              <a:gd name="connsiteX2" fmla="*/ 2192006 w 2192006"/>
              <a:gd name="connsiteY2" fmla="*/ 1714130 h 1714130"/>
              <a:gd name="connsiteX3" fmla="*/ 0 w 2192006"/>
              <a:gd name="connsiteY3" fmla="*/ 1714130 h 171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006" h="1714130">
                <a:moveTo>
                  <a:pt x="0" y="0"/>
                </a:moveTo>
                <a:lnTo>
                  <a:pt x="2192006" y="0"/>
                </a:lnTo>
                <a:lnTo>
                  <a:pt x="2192006" y="1714130"/>
                </a:lnTo>
                <a:lnTo>
                  <a:pt x="0" y="17141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3713325" y="2245511"/>
            <a:ext cx="2192006" cy="1714130"/>
          </a:xfrm>
          <a:custGeom>
            <a:avLst/>
            <a:gdLst>
              <a:gd name="connsiteX0" fmla="*/ 0 w 2192006"/>
              <a:gd name="connsiteY0" fmla="*/ 0 h 1714130"/>
              <a:gd name="connsiteX1" fmla="*/ 2192006 w 2192006"/>
              <a:gd name="connsiteY1" fmla="*/ 0 h 1714130"/>
              <a:gd name="connsiteX2" fmla="*/ 2192006 w 2192006"/>
              <a:gd name="connsiteY2" fmla="*/ 1714130 h 1714130"/>
              <a:gd name="connsiteX3" fmla="*/ 0 w 2192006"/>
              <a:gd name="connsiteY3" fmla="*/ 1714130 h 171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006" h="1714130">
                <a:moveTo>
                  <a:pt x="0" y="0"/>
                </a:moveTo>
                <a:lnTo>
                  <a:pt x="2192006" y="0"/>
                </a:lnTo>
                <a:lnTo>
                  <a:pt x="2192006" y="1714130"/>
                </a:lnTo>
                <a:lnTo>
                  <a:pt x="0" y="17141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5546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2458435" y="-284098"/>
            <a:ext cx="10143141" cy="7331276"/>
          </a:xfrm>
          <a:custGeom>
            <a:avLst/>
            <a:gdLst>
              <a:gd name="connsiteX0" fmla="*/ 1384948 w 10143141"/>
              <a:gd name="connsiteY0" fmla="*/ 4569556 h 7331276"/>
              <a:gd name="connsiteX1" fmla="*/ 2768261 w 10143141"/>
              <a:gd name="connsiteY1" fmla="*/ 5951234 h 7331276"/>
              <a:gd name="connsiteX2" fmla="*/ 1384948 w 10143141"/>
              <a:gd name="connsiteY2" fmla="*/ 7331276 h 7331276"/>
              <a:gd name="connsiteX3" fmla="*/ 0 w 10143141"/>
              <a:gd name="connsiteY3" fmla="*/ 5951234 h 7331276"/>
              <a:gd name="connsiteX4" fmla="*/ 2833665 w 10143141"/>
              <a:gd name="connsiteY4" fmla="*/ 3057069 h 7331276"/>
              <a:gd name="connsiteX5" fmla="*/ 4218613 w 10143141"/>
              <a:gd name="connsiteY5" fmla="*/ 4438747 h 7331276"/>
              <a:gd name="connsiteX6" fmla="*/ 2833665 w 10143141"/>
              <a:gd name="connsiteY6" fmla="*/ 5818789 h 7331276"/>
              <a:gd name="connsiteX7" fmla="*/ 1450352 w 10143141"/>
              <a:gd name="connsiteY7" fmla="*/ 4438747 h 7331276"/>
              <a:gd name="connsiteX8" fmla="*/ 4345863 w 10143141"/>
              <a:gd name="connsiteY8" fmla="*/ 1550585 h 7331276"/>
              <a:gd name="connsiteX9" fmla="*/ 5729176 w 10143141"/>
              <a:gd name="connsiteY9" fmla="*/ 2932263 h 7331276"/>
              <a:gd name="connsiteX10" fmla="*/ 4345863 w 10143141"/>
              <a:gd name="connsiteY10" fmla="*/ 4312305 h 7331276"/>
              <a:gd name="connsiteX11" fmla="*/ 2960915 w 10143141"/>
              <a:gd name="connsiteY11" fmla="*/ 2932263 h 7331276"/>
              <a:gd name="connsiteX12" fmla="*/ 7309476 w 10143141"/>
              <a:gd name="connsiteY12" fmla="*/ 1512487 h 7331276"/>
              <a:gd name="connsiteX13" fmla="*/ 8692789 w 10143141"/>
              <a:gd name="connsiteY13" fmla="*/ 2894165 h 7331276"/>
              <a:gd name="connsiteX14" fmla="*/ 7309476 w 10143141"/>
              <a:gd name="connsiteY14" fmla="*/ 4274207 h 7331276"/>
              <a:gd name="connsiteX15" fmla="*/ 5924528 w 10143141"/>
              <a:gd name="connsiteY15" fmla="*/ 2894165 h 7331276"/>
              <a:gd name="connsiteX16" fmla="*/ 5794580 w 10143141"/>
              <a:gd name="connsiteY16" fmla="*/ 38098 h 7331276"/>
              <a:gd name="connsiteX17" fmla="*/ 7179528 w 10143141"/>
              <a:gd name="connsiteY17" fmla="*/ 1419776 h 7331276"/>
              <a:gd name="connsiteX18" fmla="*/ 5794580 w 10143141"/>
              <a:gd name="connsiteY18" fmla="*/ 2799818 h 7331276"/>
              <a:gd name="connsiteX19" fmla="*/ 4411267 w 10143141"/>
              <a:gd name="connsiteY19" fmla="*/ 1419776 h 7331276"/>
              <a:gd name="connsiteX20" fmla="*/ 8758193 w 10143141"/>
              <a:gd name="connsiteY20" fmla="*/ 0 h 7331276"/>
              <a:gd name="connsiteX21" fmla="*/ 10143141 w 10143141"/>
              <a:gd name="connsiteY21" fmla="*/ 1381678 h 7331276"/>
              <a:gd name="connsiteX22" fmla="*/ 8758193 w 10143141"/>
              <a:gd name="connsiteY22" fmla="*/ 2761720 h 7331276"/>
              <a:gd name="connsiteX23" fmla="*/ 7374880 w 10143141"/>
              <a:gd name="connsiteY23" fmla="*/ 1381678 h 733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143141" h="7331276">
                <a:moveTo>
                  <a:pt x="1384948" y="4569556"/>
                </a:moveTo>
                <a:lnTo>
                  <a:pt x="2768261" y="5951234"/>
                </a:lnTo>
                <a:lnTo>
                  <a:pt x="1384948" y="7331276"/>
                </a:lnTo>
                <a:lnTo>
                  <a:pt x="0" y="5951234"/>
                </a:lnTo>
                <a:close/>
                <a:moveTo>
                  <a:pt x="2833665" y="3057069"/>
                </a:moveTo>
                <a:lnTo>
                  <a:pt x="4218613" y="4438747"/>
                </a:lnTo>
                <a:lnTo>
                  <a:pt x="2833665" y="5818789"/>
                </a:lnTo>
                <a:lnTo>
                  <a:pt x="1450352" y="4438747"/>
                </a:lnTo>
                <a:close/>
                <a:moveTo>
                  <a:pt x="4345863" y="1550585"/>
                </a:moveTo>
                <a:lnTo>
                  <a:pt x="5729176" y="2932263"/>
                </a:lnTo>
                <a:lnTo>
                  <a:pt x="4345863" y="4312305"/>
                </a:lnTo>
                <a:lnTo>
                  <a:pt x="2960915" y="2932263"/>
                </a:lnTo>
                <a:close/>
                <a:moveTo>
                  <a:pt x="7309476" y="1512487"/>
                </a:moveTo>
                <a:lnTo>
                  <a:pt x="8692789" y="2894165"/>
                </a:lnTo>
                <a:lnTo>
                  <a:pt x="7309476" y="4274207"/>
                </a:lnTo>
                <a:lnTo>
                  <a:pt x="5924528" y="2894165"/>
                </a:lnTo>
                <a:close/>
                <a:moveTo>
                  <a:pt x="5794580" y="38098"/>
                </a:moveTo>
                <a:lnTo>
                  <a:pt x="7179528" y="1419776"/>
                </a:lnTo>
                <a:lnTo>
                  <a:pt x="5794580" y="2799818"/>
                </a:lnTo>
                <a:lnTo>
                  <a:pt x="4411267" y="1419776"/>
                </a:lnTo>
                <a:close/>
                <a:moveTo>
                  <a:pt x="8758193" y="0"/>
                </a:moveTo>
                <a:lnTo>
                  <a:pt x="10143141" y="1381678"/>
                </a:lnTo>
                <a:lnTo>
                  <a:pt x="8758193" y="2761720"/>
                </a:lnTo>
                <a:lnTo>
                  <a:pt x="7374880" y="13816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2" hasCustomPrompt="1"/>
          </p:nvPr>
        </p:nvSpPr>
        <p:spPr>
          <a:xfrm>
            <a:off x="-602769" y="-246000"/>
            <a:ext cx="7242437" cy="7293178"/>
          </a:xfrm>
          <a:custGeom>
            <a:avLst/>
            <a:gdLst>
              <a:gd name="connsiteX0" fmla="*/ 1447857 w 7242437"/>
              <a:gd name="connsiteY0" fmla="*/ 4531458 h 7293178"/>
              <a:gd name="connsiteX1" fmla="*/ 2831170 w 7242437"/>
              <a:gd name="connsiteY1" fmla="*/ 5913136 h 7293178"/>
              <a:gd name="connsiteX2" fmla="*/ 1447857 w 7242437"/>
              <a:gd name="connsiteY2" fmla="*/ 7293178 h 7293178"/>
              <a:gd name="connsiteX3" fmla="*/ 62909 w 7242437"/>
              <a:gd name="connsiteY3" fmla="*/ 5913136 h 7293178"/>
              <a:gd name="connsiteX4" fmla="*/ 2896574 w 7242437"/>
              <a:gd name="connsiteY4" fmla="*/ 3018971 h 7293178"/>
              <a:gd name="connsiteX5" fmla="*/ 4281522 w 7242437"/>
              <a:gd name="connsiteY5" fmla="*/ 4400649 h 7293178"/>
              <a:gd name="connsiteX6" fmla="*/ 2896574 w 7242437"/>
              <a:gd name="connsiteY6" fmla="*/ 5780691 h 7293178"/>
              <a:gd name="connsiteX7" fmla="*/ 1513261 w 7242437"/>
              <a:gd name="connsiteY7" fmla="*/ 4400649 h 7293178"/>
              <a:gd name="connsiteX8" fmla="*/ 1384948 w 7242437"/>
              <a:gd name="connsiteY8" fmla="*/ 1550589 h 7293178"/>
              <a:gd name="connsiteX9" fmla="*/ 2768261 w 7242437"/>
              <a:gd name="connsiteY9" fmla="*/ 2932267 h 7293178"/>
              <a:gd name="connsiteX10" fmla="*/ 1384948 w 7242437"/>
              <a:gd name="connsiteY10" fmla="*/ 4312309 h 7293178"/>
              <a:gd name="connsiteX11" fmla="*/ 0 w 7242437"/>
              <a:gd name="connsiteY11" fmla="*/ 2932267 h 7293178"/>
              <a:gd name="connsiteX12" fmla="*/ 4408772 w 7242437"/>
              <a:gd name="connsiteY12" fmla="*/ 1512488 h 7293178"/>
              <a:gd name="connsiteX13" fmla="*/ 5792085 w 7242437"/>
              <a:gd name="connsiteY13" fmla="*/ 2894165 h 7293178"/>
              <a:gd name="connsiteX14" fmla="*/ 4408772 w 7242437"/>
              <a:gd name="connsiteY14" fmla="*/ 4274207 h 7293178"/>
              <a:gd name="connsiteX15" fmla="*/ 3023824 w 7242437"/>
              <a:gd name="connsiteY15" fmla="*/ 2894165 h 7293178"/>
              <a:gd name="connsiteX16" fmla="*/ 2833665 w 7242437"/>
              <a:gd name="connsiteY16" fmla="*/ 38102 h 7293178"/>
              <a:gd name="connsiteX17" fmla="*/ 4218613 w 7242437"/>
              <a:gd name="connsiteY17" fmla="*/ 1419780 h 7293178"/>
              <a:gd name="connsiteX18" fmla="*/ 2833665 w 7242437"/>
              <a:gd name="connsiteY18" fmla="*/ 2799822 h 7293178"/>
              <a:gd name="connsiteX19" fmla="*/ 1450352 w 7242437"/>
              <a:gd name="connsiteY19" fmla="*/ 1419780 h 7293178"/>
              <a:gd name="connsiteX20" fmla="*/ 5857489 w 7242437"/>
              <a:gd name="connsiteY20" fmla="*/ 0 h 7293178"/>
              <a:gd name="connsiteX21" fmla="*/ 7242437 w 7242437"/>
              <a:gd name="connsiteY21" fmla="*/ 1381678 h 7293178"/>
              <a:gd name="connsiteX22" fmla="*/ 5857489 w 7242437"/>
              <a:gd name="connsiteY22" fmla="*/ 2761721 h 7293178"/>
              <a:gd name="connsiteX23" fmla="*/ 4474176 w 7242437"/>
              <a:gd name="connsiteY23" fmla="*/ 1381678 h 7293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242437" h="7293178">
                <a:moveTo>
                  <a:pt x="1447857" y="4531458"/>
                </a:moveTo>
                <a:lnTo>
                  <a:pt x="2831170" y="5913136"/>
                </a:lnTo>
                <a:lnTo>
                  <a:pt x="1447857" y="7293178"/>
                </a:lnTo>
                <a:lnTo>
                  <a:pt x="62909" y="5913136"/>
                </a:lnTo>
                <a:close/>
                <a:moveTo>
                  <a:pt x="2896574" y="3018971"/>
                </a:moveTo>
                <a:lnTo>
                  <a:pt x="4281522" y="4400649"/>
                </a:lnTo>
                <a:lnTo>
                  <a:pt x="2896574" y="5780691"/>
                </a:lnTo>
                <a:lnTo>
                  <a:pt x="1513261" y="4400649"/>
                </a:lnTo>
                <a:close/>
                <a:moveTo>
                  <a:pt x="1384948" y="1550589"/>
                </a:moveTo>
                <a:lnTo>
                  <a:pt x="2768261" y="2932267"/>
                </a:lnTo>
                <a:lnTo>
                  <a:pt x="1384948" y="4312309"/>
                </a:lnTo>
                <a:lnTo>
                  <a:pt x="0" y="2932267"/>
                </a:lnTo>
                <a:close/>
                <a:moveTo>
                  <a:pt x="4408772" y="1512488"/>
                </a:moveTo>
                <a:lnTo>
                  <a:pt x="5792085" y="2894165"/>
                </a:lnTo>
                <a:lnTo>
                  <a:pt x="4408772" y="4274207"/>
                </a:lnTo>
                <a:lnTo>
                  <a:pt x="3023824" y="2894165"/>
                </a:lnTo>
                <a:close/>
                <a:moveTo>
                  <a:pt x="2833665" y="38102"/>
                </a:moveTo>
                <a:lnTo>
                  <a:pt x="4218613" y="1419780"/>
                </a:lnTo>
                <a:lnTo>
                  <a:pt x="2833665" y="2799822"/>
                </a:lnTo>
                <a:lnTo>
                  <a:pt x="1450352" y="1419780"/>
                </a:lnTo>
                <a:close/>
                <a:moveTo>
                  <a:pt x="5857489" y="0"/>
                </a:moveTo>
                <a:lnTo>
                  <a:pt x="7242437" y="1381678"/>
                </a:lnTo>
                <a:lnTo>
                  <a:pt x="5857489" y="2761721"/>
                </a:lnTo>
                <a:lnTo>
                  <a:pt x="4474176" y="13816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5587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3" hasCustomPrompt="1"/>
          </p:nvPr>
        </p:nvSpPr>
        <p:spPr>
          <a:xfrm>
            <a:off x="3570519" y="1526811"/>
            <a:ext cx="8675589" cy="5712002"/>
          </a:xfrm>
          <a:custGeom>
            <a:avLst/>
            <a:gdLst>
              <a:gd name="connsiteX0" fmla="*/ 7290641 w 8675589"/>
              <a:gd name="connsiteY0" fmla="*/ 2950282 h 5712002"/>
              <a:gd name="connsiteX1" fmla="*/ 8675589 w 8675589"/>
              <a:gd name="connsiteY1" fmla="*/ 4331960 h 5712002"/>
              <a:gd name="connsiteX2" fmla="*/ 7290641 w 8675589"/>
              <a:gd name="connsiteY2" fmla="*/ 5712002 h 5712002"/>
              <a:gd name="connsiteX3" fmla="*/ 5907328 w 8675589"/>
              <a:gd name="connsiteY3" fmla="*/ 4331960 h 5712002"/>
              <a:gd name="connsiteX4" fmla="*/ 4322463 w 8675589"/>
              <a:gd name="connsiteY4" fmla="*/ 2941504 h 5712002"/>
              <a:gd name="connsiteX5" fmla="*/ 5707411 w 8675589"/>
              <a:gd name="connsiteY5" fmla="*/ 4323182 h 5712002"/>
              <a:gd name="connsiteX6" fmla="*/ 4322463 w 8675589"/>
              <a:gd name="connsiteY6" fmla="*/ 5703224 h 5712002"/>
              <a:gd name="connsiteX7" fmla="*/ 2939150 w 8675589"/>
              <a:gd name="connsiteY7" fmla="*/ 4323182 h 5712002"/>
              <a:gd name="connsiteX8" fmla="*/ 1383313 w 8675589"/>
              <a:gd name="connsiteY8" fmla="*/ 2918335 h 5712002"/>
              <a:gd name="connsiteX9" fmla="*/ 2768262 w 8675589"/>
              <a:gd name="connsiteY9" fmla="*/ 4300013 h 5712002"/>
              <a:gd name="connsiteX10" fmla="*/ 1383313 w 8675589"/>
              <a:gd name="connsiteY10" fmla="*/ 5680055 h 5712002"/>
              <a:gd name="connsiteX11" fmla="*/ 0 w 8675589"/>
              <a:gd name="connsiteY11" fmla="*/ 4300013 h 5712002"/>
              <a:gd name="connsiteX12" fmla="*/ 5806552 w 8675589"/>
              <a:gd name="connsiteY12" fmla="*/ 1470752 h 5712002"/>
              <a:gd name="connsiteX13" fmla="*/ 7191500 w 8675589"/>
              <a:gd name="connsiteY13" fmla="*/ 2852430 h 5712002"/>
              <a:gd name="connsiteX14" fmla="*/ 5806552 w 8675589"/>
              <a:gd name="connsiteY14" fmla="*/ 4232472 h 5712002"/>
              <a:gd name="connsiteX15" fmla="*/ 4423240 w 8675589"/>
              <a:gd name="connsiteY15" fmla="*/ 2852430 h 5712002"/>
              <a:gd name="connsiteX16" fmla="*/ 2852888 w 8675589"/>
              <a:gd name="connsiteY16" fmla="*/ 1459961 h 5712002"/>
              <a:gd name="connsiteX17" fmla="*/ 4237837 w 8675589"/>
              <a:gd name="connsiteY17" fmla="*/ 2841639 h 5712002"/>
              <a:gd name="connsiteX18" fmla="*/ 2852888 w 8675589"/>
              <a:gd name="connsiteY18" fmla="*/ 4221681 h 5712002"/>
              <a:gd name="connsiteX19" fmla="*/ 1469575 w 8675589"/>
              <a:gd name="connsiteY19" fmla="*/ 2841639 h 5712002"/>
              <a:gd name="connsiteX20" fmla="*/ 4322463 w 8675589"/>
              <a:gd name="connsiteY20" fmla="*/ 1588 h 5712002"/>
              <a:gd name="connsiteX21" fmla="*/ 5707411 w 8675589"/>
              <a:gd name="connsiteY21" fmla="*/ 1383265 h 5712002"/>
              <a:gd name="connsiteX22" fmla="*/ 4322463 w 8675589"/>
              <a:gd name="connsiteY22" fmla="*/ 2763307 h 5712002"/>
              <a:gd name="connsiteX23" fmla="*/ 2939150 w 8675589"/>
              <a:gd name="connsiteY23" fmla="*/ 1383265 h 5712002"/>
              <a:gd name="connsiteX24" fmla="*/ 7261613 w 8675589"/>
              <a:gd name="connsiteY24" fmla="*/ 0 h 5712002"/>
              <a:gd name="connsiteX25" fmla="*/ 8646561 w 8675589"/>
              <a:gd name="connsiteY25" fmla="*/ 1381678 h 5712002"/>
              <a:gd name="connsiteX26" fmla="*/ 7261613 w 8675589"/>
              <a:gd name="connsiteY26" fmla="*/ 2761720 h 5712002"/>
              <a:gd name="connsiteX27" fmla="*/ 5878300 w 8675589"/>
              <a:gd name="connsiteY27" fmla="*/ 1381678 h 571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675589" h="5712002">
                <a:moveTo>
                  <a:pt x="7290641" y="2950282"/>
                </a:moveTo>
                <a:lnTo>
                  <a:pt x="8675589" y="4331960"/>
                </a:lnTo>
                <a:lnTo>
                  <a:pt x="7290641" y="5712002"/>
                </a:lnTo>
                <a:lnTo>
                  <a:pt x="5907328" y="4331960"/>
                </a:lnTo>
                <a:close/>
                <a:moveTo>
                  <a:pt x="4322463" y="2941504"/>
                </a:moveTo>
                <a:lnTo>
                  <a:pt x="5707411" y="4323182"/>
                </a:lnTo>
                <a:lnTo>
                  <a:pt x="4322463" y="5703224"/>
                </a:lnTo>
                <a:lnTo>
                  <a:pt x="2939150" y="4323182"/>
                </a:lnTo>
                <a:close/>
                <a:moveTo>
                  <a:pt x="1383313" y="2918335"/>
                </a:moveTo>
                <a:lnTo>
                  <a:pt x="2768262" y="4300013"/>
                </a:lnTo>
                <a:lnTo>
                  <a:pt x="1383313" y="5680055"/>
                </a:lnTo>
                <a:lnTo>
                  <a:pt x="0" y="4300013"/>
                </a:lnTo>
                <a:close/>
                <a:moveTo>
                  <a:pt x="5806552" y="1470752"/>
                </a:moveTo>
                <a:lnTo>
                  <a:pt x="7191500" y="2852430"/>
                </a:lnTo>
                <a:lnTo>
                  <a:pt x="5806552" y="4232472"/>
                </a:lnTo>
                <a:lnTo>
                  <a:pt x="4423240" y="2852430"/>
                </a:lnTo>
                <a:close/>
                <a:moveTo>
                  <a:pt x="2852888" y="1459961"/>
                </a:moveTo>
                <a:lnTo>
                  <a:pt x="4237837" y="2841639"/>
                </a:lnTo>
                <a:lnTo>
                  <a:pt x="2852888" y="4221681"/>
                </a:lnTo>
                <a:lnTo>
                  <a:pt x="1469575" y="2841639"/>
                </a:lnTo>
                <a:close/>
                <a:moveTo>
                  <a:pt x="4322463" y="1588"/>
                </a:moveTo>
                <a:lnTo>
                  <a:pt x="5707411" y="1383265"/>
                </a:lnTo>
                <a:lnTo>
                  <a:pt x="4322463" y="2763307"/>
                </a:lnTo>
                <a:lnTo>
                  <a:pt x="2939150" y="1383265"/>
                </a:lnTo>
                <a:close/>
                <a:moveTo>
                  <a:pt x="7261613" y="0"/>
                </a:moveTo>
                <a:lnTo>
                  <a:pt x="8646561" y="1381678"/>
                </a:lnTo>
                <a:lnTo>
                  <a:pt x="7261613" y="2761720"/>
                </a:lnTo>
                <a:lnTo>
                  <a:pt x="5878300" y="13816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1" y="1503139"/>
            <a:ext cx="6338779" cy="5735674"/>
          </a:xfrm>
          <a:custGeom>
            <a:avLst/>
            <a:gdLst>
              <a:gd name="connsiteX0" fmla="*/ 2014681 w 6338779"/>
              <a:gd name="connsiteY0" fmla="*/ 2973954 h 5735674"/>
              <a:gd name="connsiteX1" fmla="*/ 3399629 w 6338779"/>
              <a:gd name="connsiteY1" fmla="*/ 4355632 h 5735674"/>
              <a:gd name="connsiteX2" fmla="*/ 2014681 w 6338779"/>
              <a:gd name="connsiteY2" fmla="*/ 5735674 h 5735674"/>
              <a:gd name="connsiteX3" fmla="*/ 631368 w 6338779"/>
              <a:gd name="connsiteY3" fmla="*/ 4355632 h 5735674"/>
              <a:gd name="connsiteX4" fmla="*/ 3484256 w 6338779"/>
              <a:gd name="connsiteY4" fmla="*/ 1483633 h 5735674"/>
              <a:gd name="connsiteX5" fmla="*/ 4869204 w 6338779"/>
              <a:gd name="connsiteY5" fmla="*/ 2865311 h 5735674"/>
              <a:gd name="connsiteX6" fmla="*/ 3484256 w 6338779"/>
              <a:gd name="connsiteY6" fmla="*/ 4245353 h 5735674"/>
              <a:gd name="connsiteX7" fmla="*/ 2100943 w 6338779"/>
              <a:gd name="connsiteY7" fmla="*/ 2865311 h 5735674"/>
              <a:gd name="connsiteX8" fmla="*/ 1383313 w 6338779"/>
              <a:gd name="connsiteY8" fmla="*/ 654050 h 5735674"/>
              <a:gd name="connsiteX9" fmla="*/ 2768261 w 6338779"/>
              <a:gd name="connsiteY9" fmla="*/ 2035728 h 5735674"/>
              <a:gd name="connsiteX10" fmla="*/ 1383313 w 6338779"/>
              <a:gd name="connsiteY10" fmla="*/ 3415770 h 5735674"/>
              <a:gd name="connsiteX11" fmla="*/ 0 w 6338779"/>
              <a:gd name="connsiteY11" fmla="*/ 2035728 h 5735674"/>
              <a:gd name="connsiteX12" fmla="*/ 4953831 w 6338779"/>
              <a:gd name="connsiteY12" fmla="*/ 0 h 5735674"/>
              <a:gd name="connsiteX13" fmla="*/ 6338779 w 6338779"/>
              <a:gd name="connsiteY13" fmla="*/ 1381678 h 5735674"/>
              <a:gd name="connsiteX14" fmla="*/ 4953831 w 6338779"/>
              <a:gd name="connsiteY14" fmla="*/ 2761720 h 5735674"/>
              <a:gd name="connsiteX15" fmla="*/ 3570518 w 6338779"/>
              <a:gd name="connsiteY15" fmla="*/ 1381678 h 573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38779" h="5735674">
                <a:moveTo>
                  <a:pt x="2014681" y="2973954"/>
                </a:moveTo>
                <a:lnTo>
                  <a:pt x="3399629" y="4355632"/>
                </a:lnTo>
                <a:lnTo>
                  <a:pt x="2014681" y="5735674"/>
                </a:lnTo>
                <a:lnTo>
                  <a:pt x="631368" y="4355632"/>
                </a:lnTo>
                <a:close/>
                <a:moveTo>
                  <a:pt x="3484256" y="1483633"/>
                </a:moveTo>
                <a:lnTo>
                  <a:pt x="4869204" y="2865311"/>
                </a:lnTo>
                <a:lnTo>
                  <a:pt x="3484256" y="4245353"/>
                </a:lnTo>
                <a:lnTo>
                  <a:pt x="2100943" y="2865311"/>
                </a:lnTo>
                <a:close/>
                <a:moveTo>
                  <a:pt x="1383313" y="654050"/>
                </a:moveTo>
                <a:lnTo>
                  <a:pt x="2768261" y="2035728"/>
                </a:lnTo>
                <a:lnTo>
                  <a:pt x="1383313" y="3415770"/>
                </a:lnTo>
                <a:lnTo>
                  <a:pt x="0" y="2035728"/>
                </a:lnTo>
                <a:close/>
                <a:moveTo>
                  <a:pt x="4953831" y="0"/>
                </a:moveTo>
                <a:lnTo>
                  <a:pt x="6338779" y="1381678"/>
                </a:lnTo>
                <a:lnTo>
                  <a:pt x="4953831" y="2761720"/>
                </a:lnTo>
                <a:lnTo>
                  <a:pt x="3570518" y="13816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1792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3" hasCustomPrompt="1"/>
          </p:nvPr>
        </p:nvSpPr>
        <p:spPr>
          <a:xfrm>
            <a:off x="6118451" y="1842494"/>
            <a:ext cx="7636328" cy="4987469"/>
          </a:xfrm>
          <a:custGeom>
            <a:avLst/>
            <a:gdLst>
              <a:gd name="connsiteX0" fmla="*/ 6108251 w 7636328"/>
              <a:gd name="connsiteY0" fmla="*/ 1779815 h 4987469"/>
              <a:gd name="connsiteX1" fmla="*/ 7636328 w 7636328"/>
              <a:gd name="connsiteY1" fmla="*/ 3384592 h 4987469"/>
              <a:gd name="connsiteX2" fmla="*/ 6108251 w 7636328"/>
              <a:gd name="connsiteY2" fmla="*/ 4987469 h 4987469"/>
              <a:gd name="connsiteX3" fmla="*/ 4581978 w 7636328"/>
              <a:gd name="connsiteY3" fmla="*/ 3384592 h 4987469"/>
              <a:gd name="connsiteX4" fmla="*/ 3053901 w 7636328"/>
              <a:gd name="connsiteY4" fmla="*/ 1779815 h 4987469"/>
              <a:gd name="connsiteX5" fmla="*/ 4581978 w 7636328"/>
              <a:gd name="connsiteY5" fmla="*/ 3384592 h 4987469"/>
              <a:gd name="connsiteX6" fmla="*/ 3053901 w 7636328"/>
              <a:gd name="connsiteY6" fmla="*/ 4987469 h 4987469"/>
              <a:gd name="connsiteX7" fmla="*/ 1527628 w 7636328"/>
              <a:gd name="connsiteY7" fmla="*/ 3384592 h 4987469"/>
              <a:gd name="connsiteX8" fmla="*/ 4580623 w 7636328"/>
              <a:gd name="connsiteY8" fmla="*/ 0 h 4987469"/>
              <a:gd name="connsiteX9" fmla="*/ 6108700 w 7636328"/>
              <a:gd name="connsiteY9" fmla="*/ 1604777 h 4987469"/>
              <a:gd name="connsiteX10" fmla="*/ 4580623 w 7636328"/>
              <a:gd name="connsiteY10" fmla="*/ 3207654 h 4987469"/>
              <a:gd name="connsiteX11" fmla="*/ 3054350 w 7636328"/>
              <a:gd name="connsiteY11" fmla="*/ 1604777 h 4987469"/>
              <a:gd name="connsiteX12" fmla="*/ 1526273 w 7636328"/>
              <a:gd name="connsiteY12" fmla="*/ 0 h 4987469"/>
              <a:gd name="connsiteX13" fmla="*/ 3054350 w 7636328"/>
              <a:gd name="connsiteY13" fmla="*/ 1604777 h 4987469"/>
              <a:gd name="connsiteX14" fmla="*/ 1526273 w 7636328"/>
              <a:gd name="connsiteY14" fmla="*/ 3207654 h 4987469"/>
              <a:gd name="connsiteX15" fmla="*/ 0 w 7636328"/>
              <a:gd name="connsiteY15" fmla="*/ 1604777 h 498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6328" h="4987469">
                <a:moveTo>
                  <a:pt x="6108251" y="1779815"/>
                </a:moveTo>
                <a:lnTo>
                  <a:pt x="7636328" y="3384592"/>
                </a:lnTo>
                <a:lnTo>
                  <a:pt x="6108251" y="4987469"/>
                </a:lnTo>
                <a:lnTo>
                  <a:pt x="4581978" y="3384592"/>
                </a:lnTo>
                <a:close/>
                <a:moveTo>
                  <a:pt x="3053901" y="1779815"/>
                </a:moveTo>
                <a:lnTo>
                  <a:pt x="4581978" y="3384592"/>
                </a:lnTo>
                <a:lnTo>
                  <a:pt x="3053901" y="4987469"/>
                </a:lnTo>
                <a:lnTo>
                  <a:pt x="1527628" y="3384592"/>
                </a:lnTo>
                <a:close/>
                <a:moveTo>
                  <a:pt x="4580623" y="0"/>
                </a:moveTo>
                <a:lnTo>
                  <a:pt x="6108700" y="1604777"/>
                </a:lnTo>
                <a:lnTo>
                  <a:pt x="4580623" y="3207654"/>
                </a:lnTo>
                <a:lnTo>
                  <a:pt x="3054350" y="1604777"/>
                </a:lnTo>
                <a:close/>
                <a:moveTo>
                  <a:pt x="1526273" y="0"/>
                </a:moveTo>
                <a:lnTo>
                  <a:pt x="3054350" y="1604777"/>
                </a:lnTo>
                <a:lnTo>
                  <a:pt x="1526273" y="3207654"/>
                </a:lnTo>
                <a:lnTo>
                  <a:pt x="0" y="16047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9751" y="1842494"/>
            <a:ext cx="7636328" cy="4987469"/>
          </a:xfrm>
          <a:custGeom>
            <a:avLst/>
            <a:gdLst>
              <a:gd name="connsiteX0" fmla="*/ 6108251 w 7636328"/>
              <a:gd name="connsiteY0" fmla="*/ 1779815 h 4987469"/>
              <a:gd name="connsiteX1" fmla="*/ 7636328 w 7636328"/>
              <a:gd name="connsiteY1" fmla="*/ 3384592 h 4987469"/>
              <a:gd name="connsiteX2" fmla="*/ 6108251 w 7636328"/>
              <a:gd name="connsiteY2" fmla="*/ 4987469 h 4987469"/>
              <a:gd name="connsiteX3" fmla="*/ 4581978 w 7636328"/>
              <a:gd name="connsiteY3" fmla="*/ 3384592 h 4987469"/>
              <a:gd name="connsiteX4" fmla="*/ 3053901 w 7636328"/>
              <a:gd name="connsiteY4" fmla="*/ 1779815 h 4987469"/>
              <a:gd name="connsiteX5" fmla="*/ 4581978 w 7636328"/>
              <a:gd name="connsiteY5" fmla="*/ 3384592 h 4987469"/>
              <a:gd name="connsiteX6" fmla="*/ 3053901 w 7636328"/>
              <a:gd name="connsiteY6" fmla="*/ 4987469 h 4987469"/>
              <a:gd name="connsiteX7" fmla="*/ 1527628 w 7636328"/>
              <a:gd name="connsiteY7" fmla="*/ 3384592 h 4987469"/>
              <a:gd name="connsiteX8" fmla="*/ 4580623 w 7636328"/>
              <a:gd name="connsiteY8" fmla="*/ 0 h 4987469"/>
              <a:gd name="connsiteX9" fmla="*/ 6108700 w 7636328"/>
              <a:gd name="connsiteY9" fmla="*/ 1604777 h 4987469"/>
              <a:gd name="connsiteX10" fmla="*/ 4580623 w 7636328"/>
              <a:gd name="connsiteY10" fmla="*/ 3207654 h 4987469"/>
              <a:gd name="connsiteX11" fmla="*/ 3054350 w 7636328"/>
              <a:gd name="connsiteY11" fmla="*/ 1604777 h 4987469"/>
              <a:gd name="connsiteX12" fmla="*/ 1526273 w 7636328"/>
              <a:gd name="connsiteY12" fmla="*/ 0 h 4987469"/>
              <a:gd name="connsiteX13" fmla="*/ 3054350 w 7636328"/>
              <a:gd name="connsiteY13" fmla="*/ 1604777 h 4987469"/>
              <a:gd name="connsiteX14" fmla="*/ 1526273 w 7636328"/>
              <a:gd name="connsiteY14" fmla="*/ 3207654 h 4987469"/>
              <a:gd name="connsiteX15" fmla="*/ 0 w 7636328"/>
              <a:gd name="connsiteY15" fmla="*/ 1604777 h 498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6328" h="4987469">
                <a:moveTo>
                  <a:pt x="6108251" y="1779815"/>
                </a:moveTo>
                <a:lnTo>
                  <a:pt x="7636328" y="3384592"/>
                </a:lnTo>
                <a:lnTo>
                  <a:pt x="6108251" y="4987469"/>
                </a:lnTo>
                <a:lnTo>
                  <a:pt x="4581978" y="3384592"/>
                </a:lnTo>
                <a:close/>
                <a:moveTo>
                  <a:pt x="3053901" y="1779815"/>
                </a:moveTo>
                <a:lnTo>
                  <a:pt x="4581978" y="3384592"/>
                </a:lnTo>
                <a:lnTo>
                  <a:pt x="3053901" y="4987469"/>
                </a:lnTo>
                <a:lnTo>
                  <a:pt x="1527628" y="3384592"/>
                </a:lnTo>
                <a:close/>
                <a:moveTo>
                  <a:pt x="4580623" y="0"/>
                </a:moveTo>
                <a:lnTo>
                  <a:pt x="6108700" y="1604777"/>
                </a:lnTo>
                <a:lnTo>
                  <a:pt x="4580623" y="3207654"/>
                </a:lnTo>
                <a:lnTo>
                  <a:pt x="3054350" y="1604777"/>
                </a:lnTo>
                <a:close/>
                <a:moveTo>
                  <a:pt x="1526273" y="0"/>
                </a:moveTo>
                <a:lnTo>
                  <a:pt x="3054350" y="1604777"/>
                </a:lnTo>
                <a:lnTo>
                  <a:pt x="1526273" y="3207654"/>
                </a:lnTo>
                <a:lnTo>
                  <a:pt x="0" y="16047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2857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0" y="3934692"/>
            <a:ext cx="12192000" cy="2923308"/>
          </a:xfrm>
          <a:custGeom>
            <a:avLst/>
            <a:gdLst>
              <a:gd name="connsiteX0" fmla="*/ 0 w 12192000"/>
              <a:gd name="connsiteY0" fmla="*/ 0 h 2923308"/>
              <a:gd name="connsiteX1" fmla="*/ 12192000 w 12192000"/>
              <a:gd name="connsiteY1" fmla="*/ 0 h 2923308"/>
              <a:gd name="connsiteX2" fmla="*/ 12192000 w 12192000"/>
              <a:gd name="connsiteY2" fmla="*/ 2923308 h 2923308"/>
              <a:gd name="connsiteX3" fmla="*/ 0 w 12192000"/>
              <a:gd name="connsiteY3" fmla="*/ 2923308 h 2923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23308">
                <a:moveTo>
                  <a:pt x="0" y="0"/>
                </a:moveTo>
                <a:lnTo>
                  <a:pt x="12192000" y="0"/>
                </a:lnTo>
                <a:lnTo>
                  <a:pt x="12192000" y="2923308"/>
                </a:lnTo>
                <a:lnTo>
                  <a:pt x="0" y="292330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9977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0" y="1681846"/>
            <a:ext cx="12192000" cy="3461453"/>
          </a:xfrm>
          <a:custGeom>
            <a:avLst/>
            <a:gdLst>
              <a:gd name="connsiteX0" fmla="*/ 0 w 12192000"/>
              <a:gd name="connsiteY0" fmla="*/ 0 h 3461453"/>
              <a:gd name="connsiteX1" fmla="*/ 12192000 w 12192000"/>
              <a:gd name="connsiteY1" fmla="*/ 0 h 3461453"/>
              <a:gd name="connsiteX2" fmla="*/ 12192000 w 12192000"/>
              <a:gd name="connsiteY2" fmla="*/ 3461453 h 3461453"/>
              <a:gd name="connsiteX3" fmla="*/ 0 w 12192000"/>
              <a:gd name="connsiteY3" fmla="*/ 3461453 h 346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61453">
                <a:moveTo>
                  <a:pt x="0" y="0"/>
                </a:moveTo>
                <a:lnTo>
                  <a:pt x="12192000" y="0"/>
                </a:lnTo>
                <a:lnTo>
                  <a:pt x="12192000" y="3461453"/>
                </a:lnTo>
                <a:lnTo>
                  <a:pt x="0" y="34614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951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563997" y="1722214"/>
            <a:ext cx="11064009" cy="4553895"/>
          </a:xfrm>
          <a:custGeom>
            <a:avLst/>
            <a:gdLst>
              <a:gd name="connsiteX0" fmla="*/ 0 w 11064009"/>
              <a:gd name="connsiteY0" fmla="*/ 0 h 4553895"/>
              <a:gd name="connsiteX1" fmla="*/ 11064009 w 11064009"/>
              <a:gd name="connsiteY1" fmla="*/ 0 h 4553895"/>
              <a:gd name="connsiteX2" fmla="*/ 11064009 w 11064009"/>
              <a:gd name="connsiteY2" fmla="*/ 4553895 h 4553895"/>
              <a:gd name="connsiteX3" fmla="*/ 0 w 11064009"/>
              <a:gd name="connsiteY3" fmla="*/ 4553895 h 455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64009" h="4553895">
                <a:moveTo>
                  <a:pt x="0" y="0"/>
                </a:moveTo>
                <a:lnTo>
                  <a:pt x="11064009" y="0"/>
                </a:lnTo>
                <a:lnTo>
                  <a:pt x="11064009" y="4553895"/>
                </a:lnTo>
                <a:lnTo>
                  <a:pt x="0" y="45538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291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5732975" y="1693186"/>
            <a:ext cx="5659844" cy="4339771"/>
          </a:xfrm>
          <a:custGeom>
            <a:avLst/>
            <a:gdLst>
              <a:gd name="connsiteX0" fmla="*/ 0 w 5659844"/>
              <a:gd name="connsiteY0" fmla="*/ 0 h 4339771"/>
              <a:gd name="connsiteX1" fmla="*/ 5659844 w 5659844"/>
              <a:gd name="connsiteY1" fmla="*/ 0 h 4339771"/>
              <a:gd name="connsiteX2" fmla="*/ 5659844 w 5659844"/>
              <a:gd name="connsiteY2" fmla="*/ 4339771 h 4339771"/>
              <a:gd name="connsiteX3" fmla="*/ 0 w 5659844"/>
              <a:gd name="connsiteY3" fmla="*/ 4339771 h 433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9844" h="4339771">
                <a:moveTo>
                  <a:pt x="0" y="0"/>
                </a:moveTo>
                <a:lnTo>
                  <a:pt x="5659844" y="0"/>
                </a:lnTo>
                <a:lnTo>
                  <a:pt x="5659844" y="4339771"/>
                </a:lnTo>
                <a:lnTo>
                  <a:pt x="0" y="43397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4292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-7682" y="3699164"/>
            <a:ext cx="12192000" cy="3158836"/>
          </a:xfrm>
          <a:custGeom>
            <a:avLst/>
            <a:gdLst>
              <a:gd name="connsiteX0" fmla="*/ 0 w 12192000"/>
              <a:gd name="connsiteY0" fmla="*/ 0 h 3158836"/>
              <a:gd name="connsiteX1" fmla="*/ 12192000 w 12192000"/>
              <a:gd name="connsiteY1" fmla="*/ 0 h 3158836"/>
              <a:gd name="connsiteX2" fmla="*/ 12192000 w 12192000"/>
              <a:gd name="connsiteY2" fmla="*/ 3158836 h 3158836"/>
              <a:gd name="connsiteX3" fmla="*/ 0 w 12192000"/>
              <a:gd name="connsiteY3" fmla="*/ 3158836 h 315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58836">
                <a:moveTo>
                  <a:pt x="0" y="0"/>
                </a:moveTo>
                <a:lnTo>
                  <a:pt x="12192000" y="0"/>
                </a:lnTo>
                <a:lnTo>
                  <a:pt x="12192000" y="3158836"/>
                </a:lnTo>
                <a:lnTo>
                  <a:pt x="0" y="31588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762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E98B65E-2193-4475-84BD-15971E67EAF0}"/>
              </a:ext>
            </a:extLst>
          </p:cNvPr>
          <p:cNvSpPr>
            <a:spLocks noGrp="1"/>
          </p:cNvSpPr>
          <p:nvPr>
            <p:ph type="pic" sz="quarter" idx="161" hasCustomPrompt="1"/>
          </p:nvPr>
        </p:nvSpPr>
        <p:spPr>
          <a:xfrm>
            <a:off x="2979731" y="2222474"/>
            <a:ext cx="5120650" cy="3858689"/>
          </a:xfrm>
          <a:custGeom>
            <a:avLst/>
            <a:gdLst>
              <a:gd name="connsiteX0" fmla="*/ 2634019 w 5120650"/>
              <a:gd name="connsiteY0" fmla="*/ 714 h 3858689"/>
              <a:gd name="connsiteX1" fmla="*/ 3341079 w 5120650"/>
              <a:gd name="connsiteY1" fmla="*/ 81865 h 3858689"/>
              <a:gd name="connsiteX2" fmla="*/ 4855373 w 5120650"/>
              <a:gd name="connsiteY2" fmla="*/ 2473788 h 3858689"/>
              <a:gd name="connsiteX3" fmla="*/ 2228718 w 5120650"/>
              <a:gd name="connsiteY3" fmla="*/ 3415533 h 3858689"/>
              <a:gd name="connsiteX4" fmla="*/ 1493429 w 5120650"/>
              <a:gd name="connsiteY4" fmla="*/ 3858689 h 3858689"/>
              <a:gd name="connsiteX5" fmla="*/ 1302044 w 5120650"/>
              <a:gd name="connsiteY5" fmla="*/ 3208580 h 3858689"/>
              <a:gd name="connsiteX6" fmla="*/ 716298 w 5120650"/>
              <a:gd name="connsiteY6" fmla="*/ 525354 h 3858689"/>
              <a:gd name="connsiteX7" fmla="*/ 2634019 w 5120650"/>
              <a:gd name="connsiteY7" fmla="*/ 714 h 385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20650" h="3858689">
                <a:moveTo>
                  <a:pt x="2634019" y="714"/>
                </a:moveTo>
                <a:cubicBezTo>
                  <a:pt x="2870764" y="5294"/>
                  <a:pt x="3108688" y="31967"/>
                  <a:pt x="3341079" y="81865"/>
                </a:cubicBezTo>
                <a:cubicBezTo>
                  <a:pt x="4830623" y="401694"/>
                  <a:pt x="5547445" y="1533960"/>
                  <a:pt x="4855373" y="2473788"/>
                </a:cubicBezTo>
                <a:cubicBezTo>
                  <a:pt x="4370746" y="3131909"/>
                  <a:pt x="3314826" y="3510492"/>
                  <a:pt x="2228718" y="3415533"/>
                </a:cubicBezTo>
                <a:lnTo>
                  <a:pt x="1493429" y="3858689"/>
                </a:lnTo>
                <a:lnTo>
                  <a:pt x="1302044" y="3208580"/>
                </a:lnTo>
                <a:cubicBezTo>
                  <a:pt x="-155490" y="2657544"/>
                  <a:pt x="-444640" y="1332986"/>
                  <a:pt x="716298" y="525354"/>
                </a:cubicBezTo>
                <a:cubicBezTo>
                  <a:pt x="1224151" y="172055"/>
                  <a:pt x="1923783" y="-13029"/>
                  <a:pt x="2634019" y="714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787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032233"/>
            <a:ext cx="12192000" cy="2467196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5867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3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2146300"/>
              <a:gd name="connsiteX1" fmla="*/ 12192000 w 12192000"/>
              <a:gd name="connsiteY1" fmla="*/ 0 h 2146300"/>
              <a:gd name="connsiteX2" fmla="*/ 12192000 w 12192000"/>
              <a:gd name="connsiteY2" fmla="*/ 2146300 h 2146300"/>
              <a:gd name="connsiteX3" fmla="*/ 0 w 12192000"/>
              <a:gd name="connsiteY3" fmla="*/ 21463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46300">
                <a:moveTo>
                  <a:pt x="0" y="0"/>
                </a:moveTo>
                <a:lnTo>
                  <a:pt x="12192000" y="0"/>
                </a:lnTo>
                <a:lnTo>
                  <a:pt x="12192000" y="2146300"/>
                </a:lnTo>
                <a:lnTo>
                  <a:pt x="0" y="2146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11304542" y="481237"/>
            <a:ext cx="438150" cy="311150"/>
          </a:xfrm>
        </p:spPr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013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520F385-CC49-4926-AEA1-911B3C106891}"/>
              </a:ext>
            </a:extLst>
          </p:cNvPr>
          <p:cNvSpPr>
            <a:spLocks noGrp="1"/>
          </p:cNvSpPr>
          <p:nvPr>
            <p:ph type="pic" sz="quarter" idx="158" hasCustomPrompt="1"/>
          </p:nvPr>
        </p:nvSpPr>
        <p:spPr>
          <a:xfrm>
            <a:off x="540705" y="2060410"/>
            <a:ext cx="4438650" cy="3919741"/>
          </a:xfrm>
          <a:custGeom>
            <a:avLst/>
            <a:gdLst>
              <a:gd name="connsiteX0" fmla="*/ 4438650 w 4438650"/>
              <a:gd name="connsiteY0" fmla="*/ 0 h 3919741"/>
              <a:gd name="connsiteX1" fmla="*/ 2354817 w 4438650"/>
              <a:gd name="connsiteY1" fmla="*/ 3919741 h 3919741"/>
              <a:gd name="connsiteX2" fmla="*/ 0 w 4438650"/>
              <a:gd name="connsiteY2" fmla="*/ 71546 h 391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38650" h="3919741">
                <a:moveTo>
                  <a:pt x="4438650" y="0"/>
                </a:moveTo>
                <a:lnTo>
                  <a:pt x="2354817" y="3919741"/>
                </a:lnTo>
                <a:lnTo>
                  <a:pt x="0" y="715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832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9C13203-D322-425F-B9AE-0E4CC9C3A7BF}"/>
              </a:ext>
            </a:extLst>
          </p:cNvPr>
          <p:cNvSpPr>
            <a:spLocks noGrp="1"/>
          </p:cNvSpPr>
          <p:nvPr>
            <p:ph type="pic" sz="quarter" idx="162" hasCustomPrompt="1"/>
          </p:nvPr>
        </p:nvSpPr>
        <p:spPr>
          <a:xfrm>
            <a:off x="8617548" y="1999678"/>
            <a:ext cx="2038704" cy="2364897"/>
          </a:xfrm>
          <a:custGeom>
            <a:avLst/>
            <a:gdLst>
              <a:gd name="connsiteX0" fmla="*/ 1019352 w 2038704"/>
              <a:gd name="connsiteY0" fmla="*/ 0 h 2364897"/>
              <a:gd name="connsiteX1" fmla="*/ 2038704 w 2038704"/>
              <a:gd name="connsiteY1" fmla="*/ 509676 h 2364897"/>
              <a:gd name="connsiteX2" fmla="*/ 2038704 w 2038704"/>
              <a:gd name="connsiteY2" fmla="*/ 1855221 h 2364897"/>
              <a:gd name="connsiteX3" fmla="*/ 1019352 w 2038704"/>
              <a:gd name="connsiteY3" fmla="*/ 2364897 h 2364897"/>
              <a:gd name="connsiteX4" fmla="*/ 0 w 2038704"/>
              <a:gd name="connsiteY4" fmla="*/ 1855221 h 2364897"/>
              <a:gd name="connsiteX5" fmla="*/ 0 w 2038704"/>
              <a:gd name="connsiteY5" fmla="*/ 509676 h 236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8704" h="2364897">
                <a:moveTo>
                  <a:pt x="1019352" y="0"/>
                </a:moveTo>
                <a:lnTo>
                  <a:pt x="2038704" y="509676"/>
                </a:lnTo>
                <a:lnTo>
                  <a:pt x="2038704" y="1855221"/>
                </a:lnTo>
                <a:lnTo>
                  <a:pt x="1019352" y="2364897"/>
                </a:lnTo>
                <a:lnTo>
                  <a:pt x="0" y="1855221"/>
                </a:lnTo>
                <a:lnTo>
                  <a:pt x="0" y="5096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9C13203-D322-425F-B9AE-0E4CC9C3A7BF}"/>
              </a:ext>
            </a:extLst>
          </p:cNvPr>
          <p:cNvSpPr>
            <a:spLocks noGrp="1"/>
          </p:cNvSpPr>
          <p:nvPr>
            <p:ph type="pic" sz="quarter" idx="163" hasCustomPrompt="1"/>
          </p:nvPr>
        </p:nvSpPr>
        <p:spPr>
          <a:xfrm>
            <a:off x="5076649" y="1999678"/>
            <a:ext cx="2038704" cy="2364897"/>
          </a:xfrm>
          <a:custGeom>
            <a:avLst/>
            <a:gdLst>
              <a:gd name="connsiteX0" fmla="*/ 1019352 w 2038704"/>
              <a:gd name="connsiteY0" fmla="*/ 0 h 2364897"/>
              <a:gd name="connsiteX1" fmla="*/ 2038704 w 2038704"/>
              <a:gd name="connsiteY1" fmla="*/ 509676 h 2364897"/>
              <a:gd name="connsiteX2" fmla="*/ 2038704 w 2038704"/>
              <a:gd name="connsiteY2" fmla="*/ 1855221 h 2364897"/>
              <a:gd name="connsiteX3" fmla="*/ 1019352 w 2038704"/>
              <a:gd name="connsiteY3" fmla="*/ 2364897 h 2364897"/>
              <a:gd name="connsiteX4" fmla="*/ 0 w 2038704"/>
              <a:gd name="connsiteY4" fmla="*/ 1855221 h 2364897"/>
              <a:gd name="connsiteX5" fmla="*/ 0 w 2038704"/>
              <a:gd name="connsiteY5" fmla="*/ 509676 h 236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8704" h="2364897">
                <a:moveTo>
                  <a:pt x="1019352" y="0"/>
                </a:moveTo>
                <a:lnTo>
                  <a:pt x="2038704" y="509676"/>
                </a:lnTo>
                <a:lnTo>
                  <a:pt x="2038704" y="1855221"/>
                </a:lnTo>
                <a:lnTo>
                  <a:pt x="1019352" y="2364897"/>
                </a:lnTo>
                <a:lnTo>
                  <a:pt x="0" y="1855221"/>
                </a:lnTo>
                <a:lnTo>
                  <a:pt x="0" y="5096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0DA4636-DF71-4D33-BAC5-5C14D279ACB2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1535750" y="1999678"/>
            <a:ext cx="2038704" cy="2364897"/>
          </a:xfrm>
          <a:custGeom>
            <a:avLst/>
            <a:gdLst>
              <a:gd name="connsiteX0" fmla="*/ 1019352 w 2038704"/>
              <a:gd name="connsiteY0" fmla="*/ 0 h 2364897"/>
              <a:gd name="connsiteX1" fmla="*/ 2038704 w 2038704"/>
              <a:gd name="connsiteY1" fmla="*/ 509676 h 2364897"/>
              <a:gd name="connsiteX2" fmla="*/ 2038704 w 2038704"/>
              <a:gd name="connsiteY2" fmla="*/ 1855221 h 2364897"/>
              <a:gd name="connsiteX3" fmla="*/ 1019352 w 2038704"/>
              <a:gd name="connsiteY3" fmla="*/ 2364897 h 2364897"/>
              <a:gd name="connsiteX4" fmla="*/ 0 w 2038704"/>
              <a:gd name="connsiteY4" fmla="*/ 1855221 h 2364897"/>
              <a:gd name="connsiteX5" fmla="*/ 0 w 2038704"/>
              <a:gd name="connsiteY5" fmla="*/ 509676 h 236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8704" h="2364897">
                <a:moveTo>
                  <a:pt x="1019352" y="0"/>
                </a:moveTo>
                <a:lnTo>
                  <a:pt x="2038704" y="509676"/>
                </a:lnTo>
                <a:lnTo>
                  <a:pt x="2038704" y="1855221"/>
                </a:lnTo>
                <a:lnTo>
                  <a:pt x="1019352" y="2364897"/>
                </a:lnTo>
                <a:lnTo>
                  <a:pt x="0" y="1855221"/>
                </a:lnTo>
                <a:lnTo>
                  <a:pt x="0" y="5096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823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9C13203-D322-425F-B9AE-0E4CC9C3A7BF}"/>
              </a:ext>
            </a:extLst>
          </p:cNvPr>
          <p:cNvSpPr>
            <a:spLocks noGrp="1"/>
          </p:cNvSpPr>
          <p:nvPr>
            <p:ph type="pic" sz="quarter" idx="162" hasCustomPrompt="1"/>
          </p:nvPr>
        </p:nvSpPr>
        <p:spPr>
          <a:xfrm>
            <a:off x="7522007" y="3524031"/>
            <a:ext cx="2105892" cy="2105892"/>
          </a:xfrm>
          <a:custGeom>
            <a:avLst/>
            <a:gdLst>
              <a:gd name="connsiteX0" fmla="*/ 1052946 w 2105892"/>
              <a:gd name="connsiteY0" fmla="*/ 0 h 2105892"/>
              <a:gd name="connsiteX1" fmla="*/ 2105892 w 2105892"/>
              <a:gd name="connsiteY1" fmla="*/ 1052946 h 2105892"/>
              <a:gd name="connsiteX2" fmla="*/ 1052946 w 2105892"/>
              <a:gd name="connsiteY2" fmla="*/ 2105892 h 2105892"/>
              <a:gd name="connsiteX3" fmla="*/ 0 w 2105892"/>
              <a:gd name="connsiteY3" fmla="*/ 1052946 h 2105892"/>
              <a:gd name="connsiteX4" fmla="*/ 1052946 w 2105892"/>
              <a:gd name="connsiteY4" fmla="*/ 0 h 210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5892" h="2105892">
                <a:moveTo>
                  <a:pt x="1052946" y="0"/>
                </a:moveTo>
                <a:cubicBezTo>
                  <a:pt x="1634472" y="0"/>
                  <a:pt x="2105892" y="471420"/>
                  <a:pt x="2105892" y="1052946"/>
                </a:cubicBezTo>
                <a:cubicBezTo>
                  <a:pt x="2105892" y="1634472"/>
                  <a:pt x="1634472" y="2105892"/>
                  <a:pt x="1052946" y="2105892"/>
                </a:cubicBezTo>
                <a:cubicBezTo>
                  <a:pt x="471420" y="2105892"/>
                  <a:pt x="0" y="1634472"/>
                  <a:pt x="0" y="1052946"/>
                </a:cubicBezTo>
                <a:cubicBezTo>
                  <a:pt x="0" y="471420"/>
                  <a:pt x="471420" y="0"/>
                  <a:pt x="10529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9C13203-D322-425F-B9AE-0E4CC9C3A7BF}"/>
              </a:ext>
            </a:extLst>
          </p:cNvPr>
          <p:cNvSpPr>
            <a:spLocks noGrp="1"/>
          </p:cNvSpPr>
          <p:nvPr>
            <p:ph type="pic" sz="quarter" idx="163" hasCustomPrompt="1"/>
          </p:nvPr>
        </p:nvSpPr>
        <p:spPr>
          <a:xfrm>
            <a:off x="4812928" y="2191974"/>
            <a:ext cx="2105892" cy="2105892"/>
          </a:xfrm>
          <a:custGeom>
            <a:avLst/>
            <a:gdLst>
              <a:gd name="connsiteX0" fmla="*/ 1052946 w 2105892"/>
              <a:gd name="connsiteY0" fmla="*/ 0 h 2105892"/>
              <a:gd name="connsiteX1" fmla="*/ 2105892 w 2105892"/>
              <a:gd name="connsiteY1" fmla="*/ 1052946 h 2105892"/>
              <a:gd name="connsiteX2" fmla="*/ 1052946 w 2105892"/>
              <a:gd name="connsiteY2" fmla="*/ 2105892 h 2105892"/>
              <a:gd name="connsiteX3" fmla="*/ 0 w 2105892"/>
              <a:gd name="connsiteY3" fmla="*/ 1052946 h 2105892"/>
              <a:gd name="connsiteX4" fmla="*/ 1052946 w 2105892"/>
              <a:gd name="connsiteY4" fmla="*/ 0 h 210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5892" h="2105892">
                <a:moveTo>
                  <a:pt x="1052946" y="0"/>
                </a:moveTo>
                <a:cubicBezTo>
                  <a:pt x="1634472" y="0"/>
                  <a:pt x="2105892" y="471420"/>
                  <a:pt x="2105892" y="1052946"/>
                </a:cubicBezTo>
                <a:cubicBezTo>
                  <a:pt x="2105892" y="1634472"/>
                  <a:pt x="1634472" y="2105892"/>
                  <a:pt x="1052946" y="2105892"/>
                </a:cubicBezTo>
                <a:cubicBezTo>
                  <a:pt x="471420" y="2105892"/>
                  <a:pt x="0" y="1634472"/>
                  <a:pt x="0" y="1052946"/>
                </a:cubicBezTo>
                <a:cubicBezTo>
                  <a:pt x="0" y="471420"/>
                  <a:pt x="471420" y="0"/>
                  <a:pt x="10529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0DA4636-DF71-4D33-BAC5-5C14D279ACB2}"/>
              </a:ext>
            </a:extLst>
          </p:cNvPr>
          <p:cNvSpPr>
            <a:spLocks noGrp="1"/>
          </p:cNvSpPr>
          <p:nvPr>
            <p:ph type="pic" sz="quarter" idx="160" hasCustomPrompt="1"/>
          </p:nvPr>
        </p:nvSpPr>
        <p:spPr>
          <a:xfrm>
            <a:off x="2161227" y="3524031"/>
            <a:ext cx="2105892" cy="2105892"/>
          </a:xfrm>
          <a:custGeom>
            <a:avLst/>
            <a:gdLst>
              <a:gd name="connsiteX0" fmla="*/ 1052946 w 2105892"/>
              <a:gd name="connsiteY0" fmla="*/ 0 h 2105892"/>
              <a:gd name="connsiteX1" fmla="*/ 2105892 w 2105892"/>
              <a:gd name="connsiteY1" fmla="*/ 1052946 h 2105892"/>
              <a:gd name="connsiteX2" fmla="*/ 1052946 w 2105892"/>
              <a:gd name="connsiteY2" fmla="*/ 2105892 h 2105892"/>
              <a:gd name="connsiteX3" fmla="*/ 0 w 2105892"/>
              <a:gd name="connsiteY3" fmla="*/ 1052946 h 2105892"/>
              <a:gd name="connsiteX4" fmla="*/ 1052946 w 2105892"/>
              <a:gd name="connsiteY4" fmla="*/ 0 h 210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5892" h="2105892">
                <a:moveTo>
                  <a:pt x="1052946" y="0"/>
                </a:moveTo>
                <a:cubicBezTo>
                  <a:pt x="1634472" y="0"/>
                  <a:pt x="2105892" y="471420"/>
                  <a:pt x="2105892" y="1052946"/>
                </a:cubicBezTo>
                <a:cubicBezTo>
                  <a:pt x="2105892" y="1634472"/>
                  <a:pt x="1634472" y="2105892"/>
                  <a:pt x="1052946" y="2105892"/>
                </a:cubicBezTo>
                <a:cubicBezTo>
                  <a:pt x="471420" y="2105892"/>
                  <a:pt x="0" y="1634472"/>
                  <a:pt x="0" y="1052946"/>
                </a:cubicBezTo>
                <a:cubicBezTo>
                  <a:pt x="0" y="471420"/>
                  <a:pt x="471420" y="0"/>
                  <a:pt x="10529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953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9C13203-D322-425F-B9AE-0E4CC9C3A7BF}"/>
              </a:ext>
            </a:extLst>
          </p:cNvPr>
          <p:cNvSpPr>
            <a:spLocks noGrp="1"/>
          </p:cNvSpPr>
          <p:nvPr>
            <p:ph type="pic" sz="quarter" idx="166" hasCustomPrompt="1"/>
          </p:nvPr>
        </p:nvSpPr>
        <p:spPr>
          <a:xfrm>
            <a:off x="5523175" y="1912296"/>
            <a:ext cx="5769593" cy="4410481"/>
          </a:xfrm>
          <a:custGeom>
            <a:avLst/>
            <a:gdLst>
              <a:gd name="connsiteX0" fmla="*/ 0 w 5769593"/>
              <a:gd name="connsiteY0" fmla="*/ 0 h 4410481"/>
              <a:gd name="connsiteX1" fmla="*/ 5769593 w 5769593"/>
              <a:gd name="connsiteY1" fmla="*/ 0 h 4410481"/>
              <a:gd name="connsiteX2" fmla="*/ 5769593 w 5769593"/>
              <a:gd name="connsiteY2" fmla="*/ 4410481 h 4410481"/>
              <a:gd name="connsiteX3" fmla="*/ 0 w 5769593"/>
              <a:gd name="connsiteY3" fmla="*/ 4410481 h 4410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9593" h="4410481">
                <a:moveTo>
                  <a:pt x="0" y="0"/>
                </a:moveTo>
                <a:lnTo>
                  <a:pt x="5769593" y="0"/>
                </a:lnTo>
                <a:lnTo>
                  <a:pt x="5769593" y="4410481"/>
                </a:lnTo>
                <a:lnTo>
                  <a:pt x="0" y="441048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515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 userDrawn="1"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1237"/>
            <a:ext cx="10515600" cy="67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1304542" y="481237"/>
            <a:ext cx="438150" cy="311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0FDCCA45-55DD-4B3F-8C12-CFB164C9A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06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3" r:id="rId3"/>
    <p:sldLayoutId id="2147483650" r:id="rId4"/>
    <p:sldLayoutId id="2147483713" r:id="rId5"/>
    <p:sldLayoutId id="2147484167" r:id="rId6"/>
    <p:sldLayoutId id="2147484187" r:id="rId7"/>
    <p:sldLayoutId id="2147484188" r:id="rId8"/>
    <p:sldLayoutId id="2147484190" r:id="rId9"/>
    <p:sldLayoutId id="2147484191" r:id="rId10"/>
    <p:sldLayoutId id="2147484195" r:id="rId11"/>
    <p:sldLayoutId id="2147484197" r:id="rId12"/>
    <p:sldLayoutId id="2147484198" r:id="rId13"/>
    <p:sldLayoutId id="2147484199" r:id="rId14"/>
    <p:sldLayoutId id="2147484200" r:id="rId15"/>
    <p:sldLayoutId id="2147484201" r:id="rId16"/>
    <p:sldLayoutId id="2147484202" r:id="rId17"/>
    <p:sldLayoutId id="2147484203" r:id="rId18"/>
    <p:sldLayoutId id="2147484204" r:id="rId19"/>
    <p:sldLayoutId id="2147484205" r:id="rId20"/>
    <p:sldLayoutId id="2147484206" r:id="rId21"/>
    <p:sldLayoutId id="2147484207" r:id="rId22"/>
    <p:sldLayoutId id="2147484208" r:id="rId23"/>
    <p:sldLayoutId id="2147484209" r:id="rId24"/>
    <p:sldLayoutId id="2147484210" r:id="rId25"/>
    <p:sldLayoutId id="2147484211" r:id="rId26"/>
    <p:sldLayoutId id="2147484212" r:id="rId27"/>
    <p:sldLayoutId id="2147484213" r:id="rId28"/>
    <p:sldLayoutId id="2147484214" r:id="rId29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2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8"/>
          <p:cNvSpPr>
            <a:spLocks noGrp="1"/>
          </p:cNvSpPr>
          <p:nvPr>
            <p:ph type="sldNum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01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487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4F99B47-F009-4018-A602-1F9B451051A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>
            <a:normAutofit/>
          </a:bodyPr>
          <a:lstStyle/>
          <a:p>
            <a:r>
              <a:rPr lang="en-US" sz="4000" b="1" dirty="0"/>
              <a:t>Our</a:t>
            </a:r>
            <a:r>
              <a:rPr lang="en-US" sz="4000" dirty="0"/>
              <a:t> </a:t>
            </a:r>
            <a:r>
              <a:rPr lang="en-US" sz="4000" b="1" dirty="0"/>
              <a:t>Team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</a:t>
            </a:r>
            <a:r>
              <a:rPr lang="en-US" dirty="0" smtClean="0"/>
              <a:t>data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8683047-F5D3-4208-90A0-3AA079BE3079}"/>
              </a:ext>
            </a:extLst>
          </p:cNvPr>
          <p:cNvGrpSpPr/>
          <p:nvPr/>
        </p:nvGrpSpPr>
        <p:grpSpPr>
          <a:xfrm>
            <a:off x="1216212" y="4787405"/>
            <a:ext cx="2054077" cy="1068162"/>
            <a:chOff x="1228060" y="4714835"/>
            <a:chExt cx="2054077" cy="106816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E14E2B0-2988-4A8B-822D-B97E27754AA7}"/>
                </a:ext>
              </a:extLst>
            </p:cNvPr>
            <p:cNvSpPr txBox="1"/>
            <p:nvPr/>
          </p:nvSpPr>
          <p:spPr>
            <a:xfrm>
              <a:off x="1228060" y="4714835"/>
              <a:ext cx="205407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b="1" dirty="0">
                  <a:solidFill>
                    <a:schemeClr val="accent2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Vice President</a:t>
              </a:r>
            </a:p>
            <a:p>
              <a:pPr algn="ctr">
                <a:lnSpc>
                  <a:spcPts val="1800"/>
                </a:lnSpc>
              </a:pPr>
              <a:r>
                <a:rPr lang="en-US" b="1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Dr. Jacky Chan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14791BE-1024-4BAE-8ED1-DA0056E1E124}"/>
                </a:ext>
              </a:extLst>
            </p:cNvPr>
            <p:cNvSpPr txBox="1"/>
            <p:nvPr/>
          </p:nvSpPr>
          <p:spPr>
            <a:xfrm>
              <a:off x="1237113" y="5382887"/>
              <a:ext cx="2026918" cy="40011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The example text goes here with your own detailed summery.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241D3B5-010E-49A4-9AC0-DDC706AD640F}"/>
              </a:ext>
            </a:extLst>
          </p:cNvPr>
          <p:cNvGrpSpPr/>
          <p:nvPr/>
        </p:nvGrpSpPr>
        <p:grpSpPr>
          <a:xfrm>
            <a:off x="3781694" y="4787405"/>
            <a:ext cx="2054077" cy="1068162"/>
            <a:chOff x="3817351" y="4714835"/>
            <a:chExt cx="2054077" cy="1068162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92B010E-D8E1-4C25-8B6C-EB309F0174CD}"/>
                </a:ext>
              </a:extLst>
            </p:cNvPr>
            <p:cNvSpPr txBox="1"/>
            <p:nvPr/>
          </p:nvSpPr>
          <p:spPr>
            <a:xfrm>
              <a:off x="3817351" y="4714835"/>
              <a:ext cx="205407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b="1" dirty="0">
                  <a:solidFill>
                    <a:schemeClr val="accent3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CEO</a:t>
              </a:r>
            </a:p>
            <a:p>
              <a:pPr algn="ctr">
                <a:lnSpc>
                  <a:spcPts val="1800"/>
                </a:lnSpc>
              </a:pPr>
              <a:r>
                <a:rPr lang="en-US" b="1" dirty="0" err="1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Chamely</a:t>
              </a:r>
              <a:r>
                <a:rPr lang="en-US" b="1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 </a:t>
              </a:r>
              <a:r>
                <a:rPr lang="en-US" b="1" dirty="0" err="1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Sikon</a:t>
              </a:r>
              <a:endParaRPr lang="en-US" b="1" dirty="0"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3379618-AC7F-4538-87BE-8D89A4658E6E}"/>
                </a:ext>
              </a:extLst>
            </p:cNvPr>
            <p:cNvSpPr txBox="1"/>
            <p:nvPr/>
          </p:nvSpPr>
          <p:spPr>
            <a:xfrm>
              <a:off x="3826404" y="5382887"/>
              <a:ext cx="2026918" cy="40011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The example text goes here with your own detailed </a:t>
              </a:r>
              <a:r>
                <a:rPr lang="en-US" sz="900" b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summery.</a:t>
              </a:r>
              <a:endParaRPr lang="en-US" sz="9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0E28901-DB6D-4E22-AB76-3E24E1ED73A6}"/>
              </a:ext>
            </a:extLst>
          </p:cNvPr>
          <p:cNvGrpSpPr/>
          <p:nvPr/>
        </p:nvGrpSpPr>
        <p:grpSpPr>
          <a:xfrm>
            <a:off x="6356232" y="4787405"/>
            <a:ext cx="2054077" cy="1068162"/>
            <a:chOff x="6362044" y="4714835"/>
            <a:chExt cx="2054077" cy="1068162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4583153-4E35-43E5-A9FE-FF1B6CE6D2D4}"/>
                </a:ext>
              </a:extLst>
            </p:cNvPr>
            <p:cNvSpPr txBox="1"/>
            <p:nvPr/>
          </p:nvSpPr>
          <p:spPr>
            <a:xfrm>
              <a:off x="6362044" y="4714835"/>
              <a:ext cx="205407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b="1" dirty="0" err="1">
                  <a:solidFill>
                    <a:schemeClr val="accent4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Exctv</a:t>
              </a:r>
              <a:r>
                <a:rPr lang="en-US" sz="1200" b="1" dirty="0">
                  <a:solidFill>
                    <a:schemeClr val="accent4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. Director</a:t>
              </a:r>
            </a:p>
            <a:p>
              <a:pPr algn="ctr">
                <a:lnSpc>
                  <a:spcPts val="1800"/>
                </a:lnSpc>
              </a:pPr>
              <a:r>
                <a:rPr lang="en-US" b="1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John </a:t>
              </a:r>
              <a:r>
                <a:rPr lang="en-US" b="1" dirty="0" err="1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Dowan</a:t>
              </a:r>
              <a:endParaRPr lang="en-US" b="1" dirty="0"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9FB1D24-9553-4845-8251-58F0FBFCB40F}"/>
                </a:ext>
              </a:extLst>
            </p:cNvPr>
            <p:cNvSpPr txBox="1"/>
            <p:nvPr/>
          </p:nvSpPr>
          <p:spPr>
            <a:xfrm>
              <a:off x="6371097" y="5382887"/>
              <a:ext cx="2026918" cy="40011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The example text goes here with your own detailed </a:t>
              </a:r>
              <a:r>
                <a:rPr lang="en-US" sz="900" b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summery.</a:t>
              </a:r>
              <a:endParaRPr lang="en-US" sz="9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E183F6-EB38-4C40-8717-0E2AA1C553C0}"/>
              </a:ext>
            </a:extLst>
          </p:cNvPr>
          <p:cNvGrpSpPr/>
          <p:nvPr/>
        </p:nvGrpSpPr>
        <p:grpSpPr>
          <a:xfrm>
            <a:off x="8912659" y="4787405"/>
            <a:ext cx="2054077" cy="1068162"/>
            <a:chOff x="8933228" y="4714835"/>
            <a:chExt cx="2054077" cy="1068162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9DAF3E8-3431-46BD-B5BD-F070B972E4A0}"/>
                </a:ext>
              </a:extLst>
            </p:cNvPr>
            <p:cNvSpPr txBox="1"/>
            <p:nvPr/>
          </p:nvSpPr>
          <p:spPr>
            <a:xfrm>
              <a:off x="8933228" y="4714835"/>
              <a:ext cx="205407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b="1" dirty="0">
                  <a:solidFill>
                    <a:schemeClr val="accent5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Director</a:t>
              </a:r>
            </a:p>
            <a:p>
              <a:pPr algn="ctr">
                <a:lnSpc>
                  <a:spcPts val="1800"/>
                </a:lnSpc>
              </a:pPr>
              <a:r>
                <a:rPr lang="en-US" b="1" dirty="0" err="1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Munni</a:t>
              </a:r>
              <a:r>
                <a:rPr lang="en-US" b="1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 Pinky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F9378F3-872F-4A3D-97CB-5620F54BC5EF}"/>
                </a:ext>
              </a:extLst>
            </p:cNvPr>
            <p:cNvSpPr txBox="1"/>
            <p:nvPr/>
          </p:nvSpPr>
          <p:spPr>
            <a:xfrm>
              <a:off x="8942281" y="5382887"/>
              <a:ext cx="2026918" cy="40011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9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The example text goes here with your own detailed </a:t>
              </a:r>
              <a:r>
                <a:rPr lang="en-US" sz="900" b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summery.</a:t>
              </a:r>
              <a:endParaRPr lang="en-US" sz="9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0" y="4423557"/>
            <a:ext cx="12192000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011221" y="3917003"/>
            <a:ext cx="464058" cy="576857"/>
            <a:chOff x="1984913" y="3917003"/>
            <a:chExt cx="464058" cy="576857"/>
          </a:xfrm>
          <a:solidFill>
            <a:schemeClr val="accent2"/>
          </a:solidFill>
        </p:grpSpPr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FCC8B6F1-24CF-4E4B-A7DC-584751F48A54}"/>
                </a:ext>
              </a:extLst>
            </p:cNvPr>
            <p:cNvSpPr/>
            <p:nvPr/>
          </p:nvSpPr>
          <p:spPr>
            <a:xfrm rot="10800000">
              <a:off x="1984913" y="3917003"/>
              <a:ext cx="464058" cy="4000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65D7C80-54EF-48EE-948C-E6569CDAA1FC}"/>
                </a:ext>
              </a:extLst>
            </p:cNvPr>
            <p:cNvSpPr/>
            <p:nvPr/>
          </p:nvSpPr>
          <p:spPr>
            <a:xfrm>
              <a:off x="2134913" y="4323488"/>
              <a:ext cx="170372" cy="1703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574142" y="3917003"/>
            <a:ext cx="464058" cy="576857"/>
            <a:chOff x="1984913" y="3917003"/>
            <a:chExt cx="464058" cy="576857"/>
          </a:xfrm>
          <a:solidFill>
            <a:schemeClr val="accent3"/>
          </a:solidFill>
        </p:grpSpPr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FCC8B6F1-24CF-4E4B-A7DC-584751F48A54}"/>
                </a:ext>
              </a:extLst>
            </p:cNvPr>
            <p:cNvSpPr/>
            <p:nvPr/>
          </p:nvSpPr>
          <p:spPr>
            <a:xfrm rot="10800000">
              <a:off x="1984913" y="3917003"/>
              <a:ext cx="464058" cy="4000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65D7C80-54EF-48EE-948C-E6569CDAA1FC}"/>
                </a:ext>
              </a:extLst>
            </p:cNvPr>
            <p:cNvSpPr/>
            <p:nvPr/>
          </p:nvSpPr>
          <p:spPr>
            <a:xfrm>
              <a:off x="2134913" y="4323488"/>
              <a:ext cx="170372" cy="1703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137063" y="3917003"/>
            <a:ext cx="464058" cy="576857"/>
            <a:chOff x="1984913" y="3917003"/>
            <a:chExt cx="464058" cy="576857"/>
          </a:xfrm>
          <a:solidFill>
            <a:schemeClr val="accent4"/>
          </a:solidFill>
        </p:grpSpPr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FCC8B6F1-24CF-4E4B-A7DC-584751F48A54}"/>
                </a:ext>
              </a:extLst>
            </p:cNvPr>
            <p:cNvSpPr/>
            <p:nvPr/>
          </p:nvSpPr>
          <p:spPr>
            <a:xfrm rot="10800000">
              <a:off x="1984913" y="3917003"/>
              <a:ext cx="464058" cy="4000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565D7C80-54EF-48EE-948C-E6569CDAA1FC}"/>
                </a:ext>
              </a:extLst>
            </p:cNvPr>
            <p:cNvSpPr/>
            <p:nvPr/>
          </p:nvSpPr>
          <p:spPr>
            <a:xfrm>
              <a:off x="2134913" y="4323488"/>
              <a:ext cx="170372" cy="1703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9699985" y="3917003"/>
            <a:ext cx="464058" cy="576857"/>
            <a:chOff x="1984913" y="3917003"/>
            <a:chExt cx="464058" cy="576857"/>
          </a:xfrm>
          <a:solidFill>
            <a:schemeClr val="accent5"/>
          </a:solidFill>
        </p:grpSpPr>
        <p:sp>
          <p:nvSpPr>
            <p:cNvPr id="45" name="Isosceles Triangle 44">
              <a:extLst>
                <a:ext uri="{FF2B5EF4-FFF2-40B4-BE49-F238E27FC236}">
                  <a16:creationId xmlns:a16="http://schemas.microsoft.com/office/drawing/2014/main" id="{FCC8B6F1-24CF-4E4B-A7DC-584751F48A54}"/>
                </a:ext>
              </a:extLst>
            </p:cNvPr>
            <p:cNvSpPr/>
            <p:nvPr/>
          </p:nvSpPr>
          <p:spPr>
            <a:xfrm rot="10800000">
              <a:off x="1984913" y="3917003"/>
              <a:ext cx="464058" cy="4000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65D7C80-54EF-48EE-948C-E6569CDAA1FC}"/>
                </a:ext>
              </a:extLst>
            </p:cNvPr>
            <p:cNvSpPr/>
            <p:nvPr/>
          </p:nvSpPr>
          <p:spPr>
            <a:xfrm>
              <a:off x="2134913" y="4323488"/>
              <a:ext cx="170372" cy="1703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sz="quarter" idx="16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60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63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2131344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>
            <a:spLocks/>
          </p:cNvSpPr>
          <p:nvPr/>
        </p:nvSpPr>
        <p:spPr bwMode="auto">
          <a:xfrm>
            <a:off x="3908787" y="2772971"/>
            <a:ext cx="2768261" cy="2761720"/>
          </a:xfrm>
          <a:custGeom>
            <a:avLst/>
            <a:gdLst>
              <a:gd name="T0" fmla="*/ 1693 w 1693"/>
              <a:gd name="T1" fmla="*/ 845 h 1689"/>
              <a:gd name="T2" fmla="*/ 846 w 1693"/>
              <a:gd name="T3" fmla="*/ 1689 h 1689"/>
              <a:gd name="T4" fmla="*/ 0 w 1693"/>
              <a:gd name="T5" fmla="*/ 845 h 1689"/>
              <a:gd name="T6" fmla="*/ 846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6" y="1689"/>
                </a:lnTo>
                <a:lnTo>
                  <a:pt x="0" y="845"/>
                </a:lnTo>
                <a:lnTo>
                  <a:pt x="846" y="0"/>
                </a:lnTo>
                <a:lnTo>
                  <a:pt x="1693" y="845"/>
                </a:lnTo>
                <a:close/>
              </a:path>
            </a:pathLst>
          </a:custGeom>
          <a:solidFill>
            <a:srgbClr val="00C2F3">
              <a:alpha val="46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9833315" y="-284098"/>
            <a:ext cx="2768261" cy="2761720"/>
          </a:xfrm>
          <a:custGeom>
            <a:avLst/>
            <a:gdLst>
              <a:gd name="T0" fmla="*/ 1693 w 1693"/>
              <a:gd name="T1" fmla="*/ 845 h 1689"/>
              <a:gd name="T2" fmla="*/ 846 w 1693"/>
              <a:gd name="T3" fmla="*/ 1689 h 1689"/>
              <a:gd name="T4" fmla="*/ 0 w 1693"/>
              <a:gd name="T5" fmla="*/ 845 h 1689"/>
              <a:gd name="T6" fmla="*/ 846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6" y="1689"/>
                </a:lnTo>
                <a:lnTo>
                  <a:pt x="0" y="845"/>
                </a:lnTo>
                <a:lnTo>
                  <a:pt x="846" y="0"/>
                </a:lnTo>
                <a:lnTo>
                  <a:pt x="1693" y="845"/>
                </a:lnTo>
                <a:close/>
              </a:path>
            </a:pathLst>
          </a:custGeom>
          <a:solidFill>
            <a:srgbClr val="00C2F3">
              <a:alpha val="46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8382963" y="1228389"/>
            <a:ext cx="2768261" cy="2761720"/>
          </a:xfrm>
          <a:custGeom>
            <a:avLst/>
            <a:gdLst>
              <a:gd name="T0" fmla="*/ 1693 w 1693"/>
              <a:gd name="T1" fmla="*/ 845 h 1689"/>
              <a:gd name="T2" fmla="*/ 847 w 1693"/>
              <a:gd name="T3" fmla="*/ 1689 h 1689"/>
              <a:gd name="T4" fmla="*/ 0 w 1693"/>
              <a:gd name="T5" fmla="*/ 845 h 1689"/>
              <a:gd name="T6" fmla="*/ 847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7" y="1689"/>
                </a:lnTo>
                <a:lnTo>
                  <a:pt x="0" y="845"/>
                </a:lnTo>
                <a:lnTo>
                  <a:pt x="847" y="0"/>
                </a:lnTo>
                <a:lnTo>
                  <a:pt x="1693" y="845"/>
                </a:lnTo>
                <a:close/>
              </a:path>
            </a:pathLst>
          </a:custGeom>
          <a:solidFill>
            <a:srgbClr val="00C2F3">
              <a:alpha val="46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869702" y="-246000"/>
            <a:ext cx="2768261" cy="2761720"/>
          </a:xfrm>
          <a:custGeom>
            <a:avLst/>
            <a:gdLst>
              <a:gd name="T0" fmla="*/ 1693 w 1693"/>
              <a:gd name="T1" fmla="*/ 845 h 1689"/>
              <a:gd name="T2" fmla="*/ 846 w 1693"/>
              <a:gd name="T3" fmla="*/ 1689 h 1689"/>
              <a:gd name="T4" fmla="*/ 0 w 1693"/>
              <a:gd name="T5" fmla="*/ 845 h 1689"/>
              <a:gd name="T6" fmla="*/ 846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6" y="1689"/>
                </a:lnTo>
                <a:lnTo>
                  <a:pt x="0" y="845"/>
                </a:lnTo>
                <a:lnTo>
                  <a:pt x="846" y="0"/>
                </a:lnTo>
                <a:lnTo>
                  <a:pt x="1693" y="845"/>
                </a:lnTo>
                <a:close/>
              </a:path>
            </a:pathLst>
          </a:custGeom>
          <a:solidFill>
            <a:srgbClr val="00C2F3">
              <a:alpha val="46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419350" y="1266487"/>
            <a:ext cx="2768261" cy="2761720"/>
          </a:xfrm>
          <a:custGeom>
            <a:avLst/>
            <a:gdLst>
              <a:gd name="T0" fmla="*/ 1693 w 1693"/>
              <a:gd name="T1" fmla="*/ 845 h 1689"/>
              <a:gd name="T2" fmla="*/ 847 w 1693"/>
              <a:gd name="T3" fmla="*/ 1689 h 1689"/>
              <a:gd name="T4" fmla="*/ 0 w 1693"/>
              <a:gd name="T5" fmla="*/ 845 h 1689"/>
              <a:gd name="T6" fmla="*/ 847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7" y="1689"/>
                </a:lnTo>
                <a:lnTo>
                  <a:pt x="0" y="845"/>
                </a:lnTo>
                <a:lnTo>
                  <a:pt x="847" y="0"/>
                </a:lnTo>
                <a:lnTo>
                  <a:pt x="1693" y="845"/>
                </a:lnTo>
                <a:close/>
              </a:path>
            </a:pathLst>
          </a:custGeom>
          <a:solidFill>
            <a:srgbClr val="00C2F3">
              <a:alpha val="46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2458435" y="4285458"/>
            <a:ext cx="2768261" cy="2761720"/>
          </a:xfrm>
          <a:custGeom>
            <a:avLst/>
            <a:gdLst>
              <a:gd name="T0" fmla="*/ 1693 w 1693"/>
              <a:gd name="T1" fmla="*/ 845 h 1689"/>
              <a:gd name="T2" fmla="*/ 847 w 1693"/>
              <a:gd name="T3" fmla="*/ 1689 h 1689"/>
              <a:gd name="T4" fmla="*/ 0 w 1693"/>
              <a:gd name="T5" fmla="*/ 845 h 1689"/>
              <a:gd name="T6" fmla="*/ 847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7" y="1689"/>
                </a:lnTo>
                <a:lnTo>
                  <a:pt x="0" y="845"/>
                </a:lnTo>
                <a:lnTo>
                  <a:pt x="847" y="0"/>
                </a:lnTo>
                <a:lnTo>
                  <a:pt x="1693" y="845"/>
                </a:lnTo>
                <a:close/>
              </a:path>
            </a:pathLst>
          </a:custGeom>
          <a:solidFill>
            <a:srgbClr val="00C2F3">
              <a:alpha val="46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677048" y="4318230"/>
            <a:ext cx="290015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latin typeface="Roboto" panose="02000000000000000000" pitchFamily="2" charset="0"/>
                <a:ea typeface="Roboto" panose="02000000000000000000" pitchFamily="2" charset="0"/>
              </a:rPr>
              <a:t>Our </a:t>
            </a:r>
            <a:r>
              <a:rPr lang="en-US" sz="3500" b="1" dirty="0" err="1">
                <a:latin typeface="Roboto" panose="02000000000000000000" pitchFamily="2" charset="0"/>
                <a:ea typeface="Roboto" panose="02000000000000000000" pitchFamily="2" charset="0"/>
              </a:rPr>
              <a:t>Portfolilo</a:t>
            </a:r>
            <a:endParaRPr lang="en-US" sz="35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0219FC9-FCEB-4016-83F3-CB42D32C524A}"/>
              </a:ext>
            </a:extLst>
          </p:cNvPr>
          <p:cNvSpPr/>
          <p:nvPr/>
        </p:nvSpPr>
        <p:spPr>
          <a:xfrm>
            <a:off x="6677048" y="4913160"/>
            <a:ext cx="4198769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</a:t>
            </a:r>
            <a:r>
              <a:rPr lang="en-US" sz="12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essentially 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unchanged. 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C8C3D36-79AE-4B0F-8CBA-826C28009DD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62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60"/>
          </p:nvPr>
        </p:nvSpPr>
        <p:spPr/>
      </p:sp>
    </p:spTree>
    <p:extLst>
      <p:ext uri="{BB962C8B-B14F-4D97-AF65-F5344CB8AC3E}">
        <p14:creationId xmlns:p14="http://schemas.microsoft.com/office/powerpoint/2010/main" val="3138097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/>
          </p:cNvSpPr>
          <p:nvPr/>
        </p:nvSpPr>
        <p:spPr bwMode="auto">
          <a:xfrm>
            <a:off x="2100943" y="2986772"/>
            <a:ext cx="2768261" cy="2761720"/>
          </a:xfrm>
          <a:custGeom>
            <a:avLst/>
            <a:gdLst>
              <a:gd name="T0" fmla="*/ 1693 w 1693"/>
              <a:gd name="T1" fmla="*/ 845 h 1689"/>
              <a:gd name="T2" fmla="*/ 846 w 1693"/>
              <a:gd name="T3" fmla="*/ 1689 h 1689"/>
              <a:gd name="T4" fmla="*/ 0 w 1693"/>
              <a:gd name="T5" fmla="*/ 845 h 1689"/>
              <a:gd name="T6" fmla="*/ 846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6" y="1689"/>
                </a:lnTo>
                <a:lnTo>
                  <a:pt x="0" y="845"/>
                </a:lnTo>
                <a:lnTo>
                  <a:pt x="846" y="0"/>
                </a:lnTo>
                <a:lnTo>
                  <a:pt x="1693" y="845"/>
                </a:lnTo>
                <a:close/>
              </a:path>
            </a:pathLst>
          </a:custGeom>
          <a:solidFill>
            <a:schemeClr val="accent3">
              <a:alpha val="4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C8C3D36-79AE-4B0F-8CBA-826C28009DD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E87D337-C45A-4C48-A38F-821164639C4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>
            <a:normAutofit/>
          </a:bodyPr>
          <a:lstStyle/>
          <a:p>
            <a:r>
              <a:rPr lang="en-US" sz="4000" b="1" dirty="0"/>
              <a:t>Our Portfolio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67363EE5-CEB2-4F83-A528-1B47D53E6B3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0" y="2157189"/>
            <a:ext cx="2768261" cy="2761720"/>
          </a:xfrm>
          <a:custGeom>
            <a:avLst/>
            <a:gdLst>
              <a:gd name="T0" fmla="*/ 1693 w 1693"/>
              <a:gd name="T1" fmla="*/ 845 h 1689"/>
              <a:gd name="T2" fmla="*/ 846 w 1693"/>
              <a:gd name="T3" fmla="*/ 1689 h 1689"/>
              <a:gd name="T4" fmla="*/ 0 w 1693"/>
              <a:gd name="T5" fmla="*/ 845 h 1689"/>
              <a:gd name="T6" fmla="*/ 846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6" y="1689"/>
                </a:lnTo>
                <a:lnTo>
                  <a:pt x="0" y="845"/>
                </a:lnTo>
                <a:lnTo>
                  <a:pt x="846" y="0"/>
                </a:lnTo>
                <a:lnTo>
                  <a:pt x="1693" y="845"/>
                </a:lnTo>
                <a:close/>
              </a:path>
            </a:pathLst>
          </a:custGeom>
          <a:solidFill>
            <a:schemeClr val="accent3">
              <a:alpha val="4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631368" y="4477093"/>
            <a:ext cx="2768261" cy="2761720"/>
          </a:xfrm>
          <a:custGeom>
            <a:avLst/>
            <a:gdLst>
              <a:gd name="T0" fmla="*/ 1693 w 1693"/>
              <a:gd name="T1" fmla="*/ 845 h 1689"/>
              <a:gd name="T2" fmla="*/ 846 w 1693"/>
              <a:gd name="T3" fmla="*/ 1689 h 1689"/>
              <a:gd name="T4" fmla="*/ 0 w 1693"/>
              <a:gd name="T5" fmla="*/ 845 h 1689"/>
              <a:gd name="T6" fmla="*/ 846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6" y="1689"/>
                </a:lnTo>
                <a:lnTo>
                  <a:pt x="0" y="845"/>
                </a:lnTo>
                <a:lnTo>
                  <a:pt x="846" y="0"/>
                </a:lnTo>
                <a:lnTo>
                  <a:pt x="1693" y="845"/>
                </a:lnTo>
                <a:close/>
              </a:path>
            </a:pathLst>
          </a:custGeom>
          <a:solidFill>
            <a:schemeClr val="accent3">
              <a:alpha val="4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570518" y="1503139"/>
            <a:ext cx="2768261" cy="2761720"/>
          </a:xfrm>
          <a:custGeom>
            <a:avLst/>
            <a:gdLst>
              <a:gd name="T0" fmla="*/ 1693 w 1693"/>
              <a:gd name="T1" fmla="*/ 845 h 1689"/>
              <a:gd name="T2" fmla="*/ 846 w 1693"/>
              <a:gd name="T3" fmla="*/ 1689 h 1689"/>
              <a:gd name="T4" fmla="*/ 0 w 1693"/>
              <a:gd name="T5" fmla="*/ 845 h 1689"/>
              <a:gd name="T6" fmla="*/ 846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6" y="1689"/>
                </a:lnTo>
                <a:lnTo>
                  <a:pt x="0" y="845"/>
                </a:lnTo>
                <a:lnTo>
                  <a:pt x="846" y="0"/>
                </a:lnTo>
                <a:lnTo>
                  <a:pt x="1693" y="845"/>
                </a:lnTo>
                <a:close/>
              </a:path>
            </a:pathLst>
          </a:custGeom>
          <a:solidFill>
            <a:schemeClr val="accent3">
              <a:alpha val="4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6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1186837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3064101" y="1842494"/>
            <a:ext cx="3054350" cy="3207654"/>
          </a:xfrm>
          <a:custGeom>
            <a:avLst/>
            <a:gdLst>
              <a:gd name="T0" fmla="*/ 1693 w 1693"/>
              <a:gd name="T1" fmla="*/ 845 h 1689"/>
              <a:gd name="T2" fmla="*/ 846 w 1693"/>
              <a:gd name="T3" fmla="*/ 1689 h 1689"/>
              <a:gd name="T4" fmla="*/ 0 w 1693"/>
              <a:gd name="T5" fmla="*/ 845 h 1689"/>
              <a:gd name="T6" fmla="*/ 846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6" y="1689"/>
                </a:lnTo>
                <a:lnTo>
                  <a:pt x="0" y="845"/>
                </a:lnTo>
                <a:lnTo>
                  <a:pt x="846" y="0"/>
                </a:lnTo>
                <a:lnTo>
                  <a:pt x="1693" y="845"/>
                </a:lnTo>
                <a:close/>
              </a:path>
            </a:pathLst>
          </a:custGeom>
          <a:solidFill>
            <a:schemeClr val="accent4">
              <a:alpha val="4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C8C3D36-79AE-4B0F-8CBA-826C28009DD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D8E26F69-F6CE-4984-95B5-4A5BB39B062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5AD00AD-DBC2-4D26-B998-72497063DC7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</a:t>
            </a:r>
            <a:r>
              <a:rPr lang="en-US" b="1" dirty="0" err="1"/>
              <a:t>Portfolilo</a:t>
            </a:r>
            <a:endParaRPr lang="en-US" b="1" dirty="0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9751" y="1842494"/>
            <a:ext cx="3054350" cy="3207654"/>
          </a:xfrm>
          <a:custGeom>
            <a:avLst/>
            <a:gdLst>
              <a:gd name="T0" fmla="*/ 1693 w 1693"/>
              <a:gd name="T1" fmla="*/ 845 h 1689"/>
              <a:gd name="T2" fmla="*/ 846 w 1693"/>
              <a:gd name="T3" fmla="*/ 1689 h 1689"/>
              <a:gd name="T4" fmla="*/ 0 w 1693"/>
              <a:gd name="T5" fmla="*/ 845 h 1689"/>
              <a:gd name="T6" fmla="*/ 846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6" y="1689"/>
                </a:lnTo>
                <a:lnTo>
                  <a:pt x="0" y="845"/>
                </a:lnTo>
                <a:lnTo>
                  <a:pt x="846" y="0"/>
                </a:lnTo>
                <a:lnTo>
                  <a:pt x="1693" y="845"/>
                </a:lnTo>
                <a:close/>
              </a:path>
            </a:pathLst>
          </a:custGeom>
          <a:solidFill>
            <a:schemeClr val="accent4">
              <a:alpha val="4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1537379" y="3622309"/>
            <a:ext cx="3054350" cy="3207654"/>
          </a:xfrm>
          <a:custGeom>
            <a:avLst/>
            <a:gdLst>
              <a:gd name="T0" fmla="*/ 1693 w 1693"/>
              <a:gd name="T1" fmla="*/ 845 h 1689"/>
              <a:gd name="T2" fmla="*/ 846 w 1693"/>
              <a:gd name="T3" fmla="*/ 1689 h 1689"/>
              <a:gd name="T4" fmla="*/ 0 w 1693"/>
              <a:gd name="T5" fmla="*/ 845 h 1689"/>
              <a:gd name="T6" fmla="*/ 846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6" y="1689"/>
                </a:lnTo>
                <a:lnTo>
                  <a:pt x="0" y="845"/>
                </a:lnTo>
                <a:lnTo>
                  <a:pt x="846" y="0"/>
                </a:lnTo>
                <a:lnTo>
                  <a:pt x="1693" y="845"/>
                </a:lnTo>
                <a:close/>
              </a:path>
            </a:pathLst>
          </a:custGeom>
          <a:solidFill>
            <a:schemeClr val="accent4">
              <a:alpha val="4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591729" y="3622309"/>
            <a:ext cx="3054350" cy="3207654"/>
          </a:xfrm>
          <a:custGeom>
            <a:avLst/>
            <a:gdLst>
              <a:gd name="T0" fmla="*/ 1693 w 1693"/>
              <a:gd name="T1" fmla="*/ 845 h 1689"/>
              <a:gd name="T2" fmla="*/ 846 w 1693"/>
              <a:gd name="T3" fmla="*/ 1689 h 1689"/>
              <a:gd name="T4" fmla="*/ 0 w 1693"/>
              <a:gd name="T5" fmla="*/ 845 h 1689"/>
              <a:gd name="T6" fmla="*/ 846 w 1693"/>
              <a:gd name="T7" fmla="*/ 0 h 1689"/>
              <a:gd name="T8" fmla="*/ 1693 w 1693"/>
              <a:gd name="T9" fmla="*/ 84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3" h="1689">
                <a:moveTo>
                  <a:pt x="1693" y="845"/>
                </a:moveTo>
                <a:lnTo>
                  <a:pt x="846" y="1689"/>
                </a:lnTo>
                <a:lnTo>
                  <a:pt x="0" y="845"/>
                </a:lnTo>
                <a:lnTo>
                  <a:pt x="846" y="0"/>
                </a:lnTo>
                <a:lnTo>
                  <a:pt x="1693" y="845"/>
                </a:lnTo>
                <a:close/>
              </a:path>
            </a:pathLst>
          </a:custGeom>
          <a:solidFill>
            <a:schemeClr val="accent4">
              <a:alpha val="4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6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3870670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angle 109">
            <a:extLst>
              <a:ext uri="{FF2B5EF4-FFF2-40B4-BE49-F238E27FC236}">
                <a16:creationId xmlns:a16="http://schemas.microsoft.com/office/drawing/2014/main" id="{920BAA50-8DB3-465B-B3D5-78A6B7A754C0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Slide Number Placeholder 17">
            <a:extLst>
              <a:ext uri="{FF2B5EF4-FFF2-40B4-BE49-F238E27FC236}">
                <a16:creationId xmlns:a16="http://schemas.microsoft.com/office/drawing/2014/main" id="{DF515156-5CE1-4AE4-A761-5EA7EBBB0B4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573AA89-42E4-4279-8D57-C046EC7D9A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pPr>
              <a:lnSpc>
                <a:spcPts val="3200"/>
              </a:lnSpc>
            </a:pPr>
            <a:r>
              <a:rPr lang="en-US" sz="3600" dirty="0">
                <a:solidFill>
                  <a:srgbClr val="BFBFBF"/>
                </a:solidFill>
                <a:cs typeface="Lato" panose="020F0502020204030203" pitchFamily="34" charset="0"/>
              </a:rPr>
              <a:t>Company</a:t>
            </a:r>
            <a:r>
              <a:rPr lang="en-US" sz="3600" dirty="0">
                <a:solidFill>
                  <a:schemeClr val="bg1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3600" b="1" dirty="0">
                <a:cs typeface="Montserrat" charset="0"/>
              </a:rPr>
              <a:t>History</a:t>
            </a:r>
            <a:r>
              <a:rPr lang="en-US" sz="3600" b="1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3600" dirty="0">
                <a:cs typeface="Montserrat" charset="0"/>
              </a:rPr>
              <a:t>/ Timeline</a:t>
            </a:r>
            <a:endParaRPr lang="en-US" sz="3600" dirty="0">
              <a:cs typeface="Montserrat Light" charset="0"/>
            </a:endParaRPr>
          </a:p>
        </p:txBody>
      </p:sp>
      <p:sp>
        <p:nvSpPr>
          <p:cNvPr id="11" name="Subtitle 10">
            <a:extLst>
              <a:ext uri="{FF2B5EF4-FFF2-40B4-BE49-F238E27FC236}">
                <a16:creationId xmlns:a16="http://schemas.microsoft.com/office/drawing/2014/main" id="{A5D7F3BA-F12A-4E5E-A786-60074D7D2AA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9" name="Rectangle 8"/>
          <p:cNvSpPr/>
          <p:nvPr/>
        </p:nvSpPr>
        <p:spPr>
          <a:xfrm>
            <a:off x="1225327" y="3698369"/>
            <a:ext cx="2389387" cy="5264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675980" y="3698369"/>
            <a:ext cx="2389387" cy="5264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126634" y="3698369"/>
            <a:ext cx="2389387" cy="5264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577287" y="3698369"/>
            <a:ext cx="2389387" cy="5264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3702273" y="2392249"/>
            <a:ext cx="2336800" cy="842082"/>
            <a:chOff x="253106" y="4924530"/>
            <a:chExt cx="2336800" cy="84208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586A309-2D8C-423A-AB94-2453A88B5F3B}"/>
                </a:ext>
              </a:extLst>
            </p:cNvPr>
            <p:cNvSpPr txBox="1"/>
            <p:nvPr/>
          </p:nvSpPr>
          <p:spPr>
            <a:xfrm>
              <a:off x="253106" y="4924530"/>
              <a:ext cx="2336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Roboto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Company Start-up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A08DE17-9A1D-49A8-B2D4-CA771D807769}"/>
                </a:ext>
              </a:extLst>
            </p:cNvPr>
            <p:cNvSpPr/>
            <p:nvPr/>
          </p:nvSpPr>
          <p:spPr>
            <a:xfrm>
              <a:off x="253106" y="5237556"/>
              <a:ext cx="2151045" cy="529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sum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dol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amet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, Lorem </a:t>
              </a:r>
            </a:p>
            <a:p>
              <a:pPr>
                <a:lnSpc>
                  <a:spcPts val="1800"/>
                </a:lnSpc>
              </a:pPr>
              <a:r>
                <a:rPr lang="en-US" sz="1200" dirty="0" err="1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ceuismod</a:t>
              </a:r>
              <a:r>
                <a:rPr lang="en-US" sz="1200" dirty="0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psum</a:t>
              </a:r>
              <a:endPara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2211825" y="2343222"/>
            <a:ext cx="1136072" cy="113607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8629874" y="2392249"/>
            <a:ext cx="2336800" cy="842082"/>
            <a:chOff x="253106" y="4924530"/>
            <a:chExt cx="2336800" cy="842082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586A309-2D8C-423A-AB94-2453A88B5F3B}"/>
                </a:ext>
              </a:extLst>
            </p:cNvPr>
            <p:cNvSpPr txBox="1"/>
            <p:nvPr/>
          </p:nvSpPr>
          <p:spPr>
            <a:xfrm>
              <a:off x="253106" y="4924530"/>
              <a:ext cx="2336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Roboto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Company Start-up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A08DE17-9A1D-49A8-B2D4-CA771D807769}"/>
                </a:ext>
              </a:extLst>
            </p:cNvPr>
            <p:cNvSpPr/>
            <p:nvPr/>
          </p:nvSpPr>
          <p:spPr>
            <a:xfrm>
              <a:off x="253106" y="5237556"/>
              <a:ext cx="2151045" cy="529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sum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dol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amet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, Lorem </a:t>
              </a:r>
            </a:p>
            <a:p>
              <a:pPr>
                <a:lnSpc>
                  <a:spcPts val="1800"/>
                </a:lnSpc>
              </a:pPr>
              <a:r>
                <a:rPr lang="en-US" sz="1200" dirty="0" err="1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ceuismod</a:t>
              </a:r>
              <a:r>
                <a:rPr lang="en-US" sz="1200" dirty="0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psum</a:t>
              </a:r>
              <a:endPara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40" name="Oval 39"/>
          <p:cNvSpPr/>
          <p:nvPr/>
        </p:nvSpPr>
        <p:spPr>
          <a:xfrm>
            <a:off x="7139426" y="2343222"/>
            <a:ext cx="1136072" cy="1136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702273" y="4761376"/>
            <a:ext cx="2336800" cy="842082"/>
            <a:chOff x="253106" y="4924530"/>
            <a:chExt cx="2336800" cy="842082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586A309-2D8C-423A-AB94-2453A88B5F3B}"/>
                </a:ext>
              </a:extLst>
            </p:cNvPr>
            <p:cNvSpPr txBox="1"/>
            <p:nvPr/>
          </p:nvSpPr>
          <p:spPr>
            <a:xfrm>
              <a:off x="253106" y="4924530"/>
              <a:ext cx="2336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Roboto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Company Start-up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A08DE17-9A1D-49A8-B2D4-CA771D807769}"/>
                </a:ext>
              </a:extLst>
            </p:cNvPr>
            <p:cNvSpPr/>
            <p:nvPr/>
          </p:nvSpPr>
          <p:spPr>
            <a:xfrm>
              <a:off x="253106" y="5237556"/>
              <a:ext cx="2151045" cy="529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sum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dol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amet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, Lorem </a:t>
              </a:r>
            </a:p>
            <a:p>
              <a:pPr>
                <a:lnSpc>
                  <a:spcPts val="1800"/>
                </a:lnSpc>
              </a:pPr>
              <a:r>
                <a:rPr lang="en-US" sz="1200" dirty="0" err="1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ceuismod</a:t>
              </a:r>
              <a:r>
                <a:rPr lang="en-US" sz="1200" dirty="0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psum</a:t>
              </a:r>
              <a:endPara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45" name="Oval 44"/>
          <p:cNvSpPr/>
          <p:nvPr/>
        </p:nvSpPr>
        <p:spPr>
          <a:xfrm>
            <a:off x="2211825" y="4712349"/>
            <a:ext cx="1136072" cy="1136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8629874" y="4761376"/>
            <a:ext cx="2336800" cy="842082"/>
            <a:chOff x="253106" y="4924530"/>
            <a:chExt cx="2336800" cy="842082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586A309-2D8C-423A-AB94-2453A88B5F3B}"/>
                </a:ext>
              </a:extLst>
            </p:cNvPr>
            <p:cNvSpPr txBox="1"/>
            <p:nvPr/>
          </p:nvSpPr>
          <p:spPr>
            <a:xfrm>
              <a:off x="253106" y="4924530"/>
              <a:ext cx="2336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Roboto" panose="02000000000000000000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Company Start-up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A08DE17-9A1D-49A8-B2D4-CA771D807769}"/>
                </a:ext>
              </a:extLst>
            </p:cNvPr>
            <p:cNvSpPr/>
            <p:nvPr/>
          </p:nvSpPr>
          <p:spPr>
            <a:xfrm>
              <a:off x="253106" y="5237556"/>
              <a:ext cx="2151045" cy="5290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sum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dol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amet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, Lorem </a:t>
              </a:r>
            </a:p>
            <a:p>
              <a:pPr>
                <a:lnSpc>
                  <a:spcPts val="1800"/>
                </a:lnSpc>
              </a:pPr>
              <a:r>
                <a:rPr lang="en-US" sz="1200" dirty="0" err="1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ceuismod</a:t>
              </a:r>
              <a:r>
                <a:rPr lang="en-US" sz="1200" dirty="0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psum</a:t>
              </a:r>
              <a:endPara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50" name="Oval 49"/>
          <p:cNvSpPr/>
          <p:nvPr/>
        </p:nvSpPr>
        <p:spPr>
          <a:xfrm>
            <a:off x="7139426" y="4712349"/>
            <a:ext cx="1136072" cy="1136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2032735" y="3761552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2015</a:t>
            </a:r>
            <a:endParaRPr lang="en-US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483388" y="3761552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2016</a:t>
            </a:r>
            <a:endParaRPr lang="en-US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934042" y="3761552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2017</a:t>
            </a:r>
            <a:endParaRPr lang="en-US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84695" y="3761552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2018</a:t>
            </a:r>
            <a:endParaRPr lang="en-US" sz="2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0" name="AutoShape 62">
            <a:extLst>
              <a:ext uri="{FF2B5EF4-FFF2-40B4-BE49-F238E27FC236}">
                <a16:creationId xmlns:a16="http://schemas.microsoft.com/office/drawing/2014/main" id="{BCC105F9-30BE-4F69-B328-FEC28973CCE3}"/>
              </a:ext>
            </a:extLst>
          </p:cNvPr>
          <p:cNvSpPr>
            <a:spLocks/>
          </p:cNvSpPr>
          <p:nvPr/>
        </p:nvSpPr>
        <p:spPr bwMode="auto">
          <a:xfrm>
            <a:off x="2583394" y="2714791"/>
            <a:ext cx="392935" cy="392935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61" name="AutoShape 9">
            <a:extLst>
              <a:ext uri="{FF2B5EF4-FFF2-40B4-BE49-F238E27FC236}">
                <a16:creationId xmlns:a16="http://schemas.microsoft.com/office/drawing/2014/main" id="{5199E7EC-ECE4-4B38-9A30-D3FBDC05BA73}"/>
              </a:ext>
            </a:extLst>
          </p:cNvPr>
          <p:cNvSpPr>
            <a:spLocks/>
          </p:cNvSpPr>
          <p:nvPr/>
        </p:nvSpPr>
        <p:spPr bwMode="auto">
          <a:xfrm>
            <a:off x="7472008" y="2665902"/>
            <a:ext cx="470909" cy="49071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2" name="AutoShape 9">
            <a:extLst>
              <a:ext uri="{FF2B5EF4-FFF2-40B4-BE49-F238E27FC236}">
                <a16:creationId xmlns:a16="http://schemas.microsoft.com/office/drawing/2014/main" id="{5199E7EC-ECE4-4B38-9A30-D3FBDC05BA73}"/>
              </a:ext>
            </a:extLst>
          </p:cNvPr>
          <p:cNvSpPr>
            <a:spLocks/>
          </p:cNvSpPr>
          <p:nvPr/>
        </p:nvSpPr>
        <p:spPr bwMode="auto">
          <a:xfrm>
            <a:off x="2544407" y="5035029"/>
            <a:ext cx="470909" cy="49071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3" name="AutoShape 62">
            <a:extLst>
              <a:ext uri="{FF2B5EF4-FFF2-40B4-BE49-F238E27FC236}">
                <a16:creationId xmlns:a16="http://schemas.microsoft.com/office/drawing/2014/main" id="{BCC105F9-30BE-4F69-B328-FEC28973CCE3}"/>
              </a:ext>
            </a:extLst>
          </p:cNvPr>
          <p:cNvSpPr>
            <a:spLocks/>
          </p:cNvSpPr>
          <p:nvPr/>
        </p:nvSpPr>
        <p:spPr bwMode="auto">
          <a:xfrm>
            <a:off x="7510995" y="5083918"/>
            <a:ext cx="392935" cy="392935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551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lide Number Placeholder 17">
            <a:extLst>
              <a:ext uri="{FF2B5EF4-FFF2-40B4-BE49-F238E27FC236}">
                <a16:creationId xmlns:a16="http://schemas.microsoft.com/office/drawing/2014/main" id="{DF515156-5CE1-4AE4-A761-5EA7EBBB0B4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5" name="Title 13">
            <a:extLst>
              <a:ext uri="{FF2B5EF4-FFF2-40B4-BE49-F238E27FC236}">
                <a16:creationId xmlns:a16="http://schemas.microsoft.com/office/drawing/2014/main" id="{A179A8EA-B920-4BA9-9EEE-5CA9FDD706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Timeline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6" name="Rectangle 5"/>
          <p:cNvSpPr/>
          <p:nvPr/>
        </p:nvSpPr>
        <p:spPr>
          <a:xfrm rot="10114730">
            <a:off x="1271213" y="2462830"/>
            <a:ext cx="2389387" cy="5264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rot="10114730">
            <a:off x="3721866" y="2462830"/>
            <a:ext cx="2389387" cy="5264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0114730">
            <a:off x="6172520" y="2462830"/>
            <a:ext cx="2389387" cy="5264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rot="10114730">
            <a:off x="8623173" y="2462830"/>
            <a:ext cx="2389387" cy="5264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095963" y="3506263"/>
            <a:ext cx="2106899" cy="2421040"/>
            <a:chOff x="838200" y="3953107"/>
            <a:chExt cx="2106899" cy="2421040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D82378D4-6F85-4707-BB58-DF7E770B63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3640" y="4450250"/>
              <a:ext cx="396023" cy="329413"/>
            </a:xfrm>
            <a:custGeom>
              <a:avLst/>
              <a:gdLst>
                <a:gd name="T0" fmla="*/ 141 w 143"/>
                <a:gd name="T1" fmla="*/ 55 h 117"/>
                <a:gd name="T2" fmla="*/ 77 w 143"/>
                <a:gd name="T3" fmla="*/ 4 h 117"/>
                <a:gd name="T4" fmla="*/ 74 w 143"/>
                <a:gd name="T5" fmla="*/ 1 h 117"/>
                <a:gd name="T6" fmla="*/ 69 w 143"/>
                <a:gd name="T7" fmla="*/ 1 h 117"/>
                <a:gd name="T8" fmla="*/ 51 w 143"/>
                <a:gd name="T9" fmla="*/ 16 h 117"/>
                <a:gd name="T10" fmla="*/ 51 w 143"/>
                <a:gd name="T11" fmla="*/ 10 h 117"/>
                <a:gd name="T12" fmla="*/ 47 w 143"/>
                <a:gd name="T13" fmla="*/ 6 h 117"/>
                <a:gd name="T14" fmla="*/ 33 w 143"/>
                <a:gd name="T15" fmla="*/ 6 h 117"/>
                <a:gd name="T16" fmla="*/ 30 w 143"/>
                <a:gd name="T17" fmla="*/ 10 h 117"/>
                <a:gd name="T18" fmla="*/ 30 w 143"/>
                <a:gd name="T19" fmla="*/ 33 h 117"/>
                <a:gd name="T20" fmla="*/ 2 w 143"/>
                <a:gd name="T21" fmla="*/ 56 h 117"/>
                <a:gd name="T22" fmla="*/ 1 w 143"/>
                <a:gd name="T23" fmla="*/ 61 h 117"/>
                <a:gd name="T24" fmla="*/ 4 w 143"/>
                <a:gd name="T25" fmla="*/ 63 h 117"/>
                <a:gd name="T26" fmla="*/ 6 w 143"/>
                <a:gd name="T27" fmla="*/ 62 h 117"/>
                <a:gd name="T28" fmla="*/ 17 w 143"/>
                <a:gd name="T29" fmla="*/ 53 h 117"/>
                <a:gd name="T30" fmla="*/ 17 w 143"/>
                <a:gd name="T31" fmla="*/ 113 h 117"/>
                <a:gd name="T32" fmla="*/ 21 w 143"/>
                <a:gd name="T33" fmla="*/ 117 h 117"/>
                <a:gd name="T34" fmla="*/ 59 w 143"/>
                <a:gd name="T35" fmla="*/ 117 h 117"/>
                <a:gd name="T36" fmla="*/ 63 w 143"/>
                <a:gd name="T37" fmla="*/ 113 h 117"/>
                <a:gd name="T38" fmla="*/ 63 w 143"/>
                <a:gd name="T39" fmla="*/ 85 h 117"/>
                <a:gd name="T40" fmla="*/ 80 w 143"/>
                <a:gd name="T41" fmla="*/ 85 h 117"/>
                <a:gd name="T42" fmla="*/ 80 w 143"/>
                <a:gd name="T43" fmla="*/ 113 h 117"/>
                <a:gd name="T44" fmla="*/ 84 w 143"/>
                <a:gd name="T45" fmla="*/ 117 h 117"/>
                <a:gd name="T46" fmla="*/ 122 w 143"/>
                <a:gd name="T47" fmla="*/ 117 h 117"/>
                <a:gd name="T48" fmla="*/ 126 w 143"/>
                <a:gd name="T49" fmla="*/ 113 h 117"/>
                <a:gd name="T50" fmla="*/ 126 w 143"/>
                <a:gd name="T51" fmla="*/ 52 h 117"/>
                <a:gd name="T52" fmla="*/ 137 w 143"/>
                <a:gd name="T53" fmla="*/ 61 h 117"/>
                <a:gd name="T54" fmla="*/ 139 w 143"/>
                <a:gd name="T55" fmla="*/ 62 h 117"/>
                <a:gd name="T56" fmla="*/ 142 w 143"/>
                <a:gd name="T57" fmla="*/ 60 h 117"/>
                <a:gd name="T58" fmla="*/ 141 w 143"/>
                <a:gd name="T59" fmla="*/ 55 h 117"/>
                <a:gd name="T60" fmla="*/ 37 w 143"/>
                <a:gd name="T61" fmla="*/ 13 h 117"/>
                <a:gd name="T62" fmla="*/ 43 w 143"/>
                <a:gd name="T63" fmla="*/ 13 h 117"/>
                <a:gd name="T64" fmla="*/ 43 w 143"/>
                <a:gd name="T65" fmla="*/ 22 h 117"/>
                <a:gd name="T66" fmla="*/ 37 w 143"/>
                <a:gd name="T67" fmla="*/ 27 h 117"/>
                <a:gd name="T68" fmla="*/ 37 w 143"/>
                <a:gd name="T69" fmla="*/ 13 h 117"/>
                <a:gd name="T70" fmla="*/ 119 w 143"/>
                <a:gd name="T71" fmla="*/ 47 h 117"/>
                <a:gd name="T72" fmla="*/ 119 w 143"/>
                <a:gd name="T73" fmla="*/ 109 h 117"/>
                <a:gd name="T74" fmla="*/ 87 w 143"/>
                <a:gd name="T75" fmla="*/ 109 h 117"/>
                <a:gd name="T76" fmla="*/ 87 w 143"/>
                <a:gd name="T77" fmla="*/ 81 h 117"/>
                <a:gd name="T78" fmla="*/ 84 w 143"/>
                <a:gd name="T79" fmla="*/ 78 h 117"/>
                <a:gd name="T80" fmla="*/ 59 w 143"/>
                <a:gd name="T81" fmla="*/ 78 h 117"/>
                <a:gd name="T82" fmla="*/ 56 w 143"/>
                <a:gd name="T83" fmla="*/ 81 h 117"/>
                <a:gd name="T84" fmla="*/ 56 w 143"/>
                <a:gd name="T85" fmla="*/ 109 h 117"/>
                <a:gd name="T86" fmla="*/ 24 w 143"/>
                <a:gd name="T87" fmla="*/ 109 h 117"/>
                <a:gd name="T88" fmla="*/ 24 w 143"/>
                <a:gd name="T89" fmla="*/ 47 h 117"/>
                <a:gd name="T90" fmla="*/ 38 w 143"/>
                <a:gd name="T91" fmla="*/ 36 h 117"/>
                <a:gd name="T92" fmla="*/ 72 w 143"/>
                <a:gd name="T93" fmla="*/ 8 h 117"/>
                <a:gd name="T94" fmla="*/ 119 w 143"/>
                <a:gd name="T95" fmla="*/ 47 h 117"/>
                <a:gd name="T96" fmla="*/ 119 w 143"/>
                <a:gd name="T97" fmla="*/ 47 h 117"/>
                <a:gd name="T98" fmla="*/ 119 w 143"/>
                <a:gd name="T99" fmla="*/ 4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117">
                  <a:moveTo>
                    <a:pt x="141" y="55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2" y="0"/>
                    <a:pt x="71" y="0"/>
                    <a:pt x="69" y="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8"/>
                    <a:pt x="49" y="6"/>
                    <a:pt x="47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1" y="6"/>
                    <a:pt x="30" y="8"/>
                    <a:pt x="30" y="10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2" y="62"/>
                    <a:pt x="3" y="63"/>
                    <a:pt x="4" y="63"/>
                  </a:cubicBezTo>
                  <a:cubicBezTo>
                    <a:pt x="5" y="63"/>
                    <a:pt x="5" y="63"/>
                    <a:pt x="6" y="62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5"/>
                    <a:pt x="19" y="117"/>
                    <a:pt x="21" y="117"/>
                  </a:cubicBezTo>
                  <a:cubicBezTo>
                    <a:pt x="59" y="117"/>
                    <a:pt x="59" y="117"/>
                    <a:pt x="59" y="117"/>
                  </a:cubicBezTo>
                  <a:cubicBezTo>
                    <a:pt x="61" y="117"/>
                    <a:pt x="63" y="115"/>
                    <a:pt x="63" y="113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80" y="115"/>
                    <a:pt x="82" y="117"/>
                    <a:pt x="84" y="117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24" y="117"/>
                    <a:pt x="126" y="115"/>
                    <a:pt x="126" y="113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2"/>
                    <a:pt x="138" y="62"/>
                    <a:pt x="139" y="62"/>
                  </a:cubicBezTo>
                  <a:cubicBezTo>
                    <a:pt x="140" y="62"/>
                    <a:pt x="141" y="61"/>
                    <a:pt x="142" y="60"/>
                  </a:cubicBezTo>
                  <a:cubicBezTo>
                    <a:pt x="143" y="59"/>
                    <a:pt x="143" y="57"/>
                    <a:pt x="141" y="55"/>
                  </a:cubicBezTo>
                  <a:close/>
                  <a:moveTo>
                    <a:pt x="37" y="13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37" y="13"/>
                  </a:lnTo>
                  <a:close/>
                  <a:moveTo>
                    <a:pt x="119" y="47"/>
                  </a:moveTo>
                  <a:cubicBezTo>
                    <a:pt x="119" y="109"/>
                    <a:pt x="119" y="109"/>
                    <a:pt x="119" y="109"/>
                  </a:cubicBezTo>
                  <a:cubicBezTo>
                    <a:pt x="87" y="109"/>
                    <a:pt x="87" y="109"/>
                    <a:pt x="87" y="109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79"/>
                    <a:pt x="86" y="78"/>
                    <a:pt x="84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7" y="78"/>
                    <a:pt x="56" y="79"/>
                    <a:pt x="56" y="81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71" y="9"/>
                    <a:pt x="72" y="8"/>
                  </a:cubicBezTo>
                  <a:lnTo>
                    <a:pt x="119" y="47"/>
                  </a:lnTo>
                  <a:close/>
                  <a:moveTo>
                    <a:pt x="119" y="47"/>
                  </a:moveTo>
                  <a:cubicBezTo>
                    <a:pt x="119" y="47"/>
                    <a:pt x="119" y="47"/>
                    <a:pt x="119" y="4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F65A8A3-087A-4341-84C8-C9A6BEC93EF3}"/>
                </a:ext>
              </a:extLst>
            </p:cNvPr>
            <p:cNvGrpSpPr/>
            <p:nvPr/>
          </p:nvGrpSpPr>
          <p:grpSpPr>
            <a:xfrm>
              <a:off x="1228629" y="3953107"/>
              <a:ext cx="1326044" cy="1323699"/>
              <a:chOff x="838200" y="2795069"/>
              <a:chExt cx="1326044" cy="1323699"/>
            </a:xfrm>
          </p:grpSpPr>
          <p:sp>
            <p:nvSpPr>
              <p:cNvPr id="28" name="Freeform 5">
                <a:extLst>
                  <a:ext uri="{FF2B5EF4-FFF2-40B4-BE49-F238E27FC236}">
                    <a16:creationId xmlns:a16="http://schemas.microsoft.com/office/drawing/2014/main" id="{A98F9FA3-A356-45A0-965C-5B90F004E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200" y="2795069"/>
                <a:ext cx="1326044" cy="1323699"/>
              </a:xfrm>
              <a:custGeom>
                <a:avLst/>
                <a:gdLst>
                  <a:gd name="T0" fmla="*/ 786 w 888"/>
                  <a:gd name="T1" fmla="*/ 486 h 888"/>
                  <a:gd name="T2" fmla="*/ 444 w 888"/>
                  <a:gd name="T3" fmla="*/ 788 h 888"/>
                  <a:gd name="T4" fmla="*/ 100 w 888"/>
                  <a:gd name="T5" fmla="*/ 444 h 888"/>
                  <a:gd name="T6" fmla="*/ 426 w 888"/>
                  <a:gd name="T7" fmla="*/ 100 h 888"/>
                  <a:gd name="T8" fmla="*/ 520 w 888"/>
                  <a:gd name="T9" fmla="*/ 6 h 888"/>
                  <a:gd name="T10" fmla="*/ 444 w 888"/>
                  <a:gd name="T11" fmla="*/ 0 h 888"/>
                  <a:gd name="T12" fmla="*/ 0 w 888"/>
                  <a:gd name="T13" fmla="*/ 444 h 888"/>
                  <a:gd name="T14" fmla="*/ 444 w 888"/>
                  <a:gd name="T15" fmla="*/ 888 h 888"/>
                  <a:gd name="T16" fmla="*/ 888 w 888"/>
                  <a:gd name="T17" fmla="*/ 444 h 888"/>
                  <a:gd name="T18" fmla="*/ 885 w 888"/>
                  <a:gd name="T19" fmla="*/ 387 h 888"/>
                  <a:gd name="T20" fmla="*/ 786 w 888"/>
                  <a:gd name="T21" fmla="*/ 486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8" h="888">
                    <a:moveTo>
                      <a:pt x="786" y="486"/>
                    </a:moveTo>
                    <a:cubicBezTo>
                      <a:pt x="765" y="656"/>
                      <a:pt x="620" y="788"/>
                      <a:pt x="444" y="788"/>
                    </a:cubicBezTo>
                    <a:cubicBezTo>
                      <a:pt x="254" y="788"/>
                      <a:pt x="100" y="633"/>
                      <a:pt x="100" y="444"/>
                    </a:cubicBezTo>
                    <a:cubicBezTo>
                      <a:pt x="100" y="260"/>
                      <a:pt x="245" y="109"/>
                      <a:pt x="426" y="100"/>
                    </a:cubicBezTo>
                    <a:cubicBezTo>
                      <a:pt x="520" y="6"/>
                      <a:pt x="520" y="6"/>
                      <a:pt x="520" y="6"/>
                    </a:cubicBezTo>
                    <a:cubicBezTo>
                      <a:pt x="496" y="2"/>
                      <a:pt x="470" y="0"/>
                      <a:pt x="444" y="0"/>
                    </a:cubicBezTo>
                    <a:cubicBezTo>
                      <a:pt x="199" y="0"/>
                      <a:pt x="0" y="199"/>
                      <a:pt x="0" y="444"/>
                    </a:cubicBezTo>
                    <a:cubicBezTo>
                      <a:pt x="0" y="689"/>
                      <a:pt x="199" y="888"/>
                      <a:pt x="444" y="888"/>
                    </a:cubicBezTo>
                    <a:cubicBezTo>
                      <a:pt x="689" y="888"/>
                      <a:pt x="888" y="689"/>
                      <a:pt x="888" y="444"/>
                    </a:cubicBezTo>
                    <a:cubicBezTo>
                      <a:pt x="888" y="424"/>
                      <a:pt x="887" y="405"/>
                      <a:pt x="885" y="387"/>
                    </a:cubicBezTo>
                    <a:lnTo>
                      <a:pt x="786" y="486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id="{E8059F27-A33D-4039-BA15-0DA9E564D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4567" y="2804595"/>
                <a:ext cx="684914" cy="715407"/>
              </a:xfrm>
              <a:custGeom>
                <a:avLst/>
                <a:gdLst>
                  <a:gd name="T0" fmla="*/ 18 w 459"/>
                  <a:gd name="T1" fmla="*/ 94 h 480"/>
                  <a:gd name="T2" fmla="*/ 362 w 459"/>
                  <a:gd name="T3" fmla="*/ 438 h 480"/>
                  <a:gd name="T4" fmla="*/ 360 w 459"/>
                  <a:gd name="T5" fmla="*/ 480 h 480"/>
                  <a:gd name="T6" fmla="*/ 459 w 459"/>
                  <a:gd name="T7" fmla="*/ 381 h 480"/>
                  <a:gd name="T8" fmla="*/ 94 w 459"/>
                  <a:gd name="T9" fmla="*/ 0 h 480"/>
                  <a:gd name="T10" fmla="*/ 0 w 459"/>
                  <a:gd name="T11" fmla="*/ 94 h 480"/>
                  <a:gd name="T12" fmla="*/ 18 w 459"/>
                  <a:gd name="T13" fmla="*/ 9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480">
                    <a:moveTo>
                      <a:pt x="18" y="94"/>
                    </a:moveTo>
                    <a:cubicBezTo>
                      <a:pt x="208" y="94"/>
                      <a:pt x="362" y="248"/>
                      <a:pt x="362" y="438"/>
                    </a:cubicBezTo>
                    <a:cubicBezTo>
                      <a:pt x="362" y="452"/>
                      <a:pt x="361" y="466"/>
                      <a:pt x="360" y="480"/>
                    </a:cubicBezTo>
                    <a:cubicBezTo>
                      <a:pt x="459" y="381"/>
                      <a:pt x="459" y="381"/>
                      <a:pt x="459" y="381"/>
                    </a:cubicBezTo>
                    <a:cubicBezTo>
                      <a:pt x="434" y="188"/>
                      <a:pt x="285" y="33"/>
                      <a:pt x="94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6" y="94"/>
                      <a:pt x="12" y="94"/>
                      <a:pt x="18" y="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0F778C67-D9E1-427D-8D12-0D7E9B13B4AD}"/>
                </a:ext>
              </a:extLst>
            </p:cNvPr>
            <p:cNvSpPr/>
            <p:nvPr/>
          </p:nvSpPr>
          <p:spPr>
            <a:xfrm>
              <a:off x="838200" y="5543150"/>
              <a:ext cx="210689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ever since the 1500s, when an make a survived not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727021" y="3506263"/>
            <a:ext cx="2106899" cy="2421040"/>
            <a:chOff x="3120166" y="3953107"/>
            <a:chExt cx="2106899" cy="242104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CB0E927-E7A9-4A2E-A0F6-4878CAED82CA}"/>
                </a:ext>
              </a:extLst>
            </p:cNvPr>
            <p:cNvGrpSpPr/>
            <p:nvPr/>
          </p:nvGrpSpPr>
          <p:grpSpPr>
            <a:xfrm>
              <a:off x="4042149" y="4458833"/>
              <a:ext cx="293782" cy="312247"/>
              <a:chOff x="6670357" y="2277094"/>
              <a:chExt cx="555626" cy="590551"/>
            </a:xfrm>
            <a:solidFill>
              <a:schemeClr val="tx1"/>
            </a:solidFill>
          </p:grpSpPr>
          <p:sp>
            <p:nvSpPr>
              <p:cNvPr id="13" name="Rectangle 10">
                <a:extLst>
                  <a:ext uri="{FF2B5EF4-FFF2-40B4-BE49-F238E27FC236}">
                    <a16:creationId xmlns:a16="http://schemas.microsoft.com/office/drawing/2014/main" id="{82BFC4C6-C991-43A5-8E23-4CF3B32307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4358" y="2277094"/>
                <a:ext cx="46038" cy="150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Rectangle 11">
                <a:extLst>
                  <a:ext uri="{FF2B5EF4-FFF2-40B4-BE49-F238E27FC236}">
                    <a16:creationId xmlns:a16="http://schemas.microsoft.com/office/drawing/2014/main" id="{18CF7DB1-325F-4CC8-889D-DF5CCFD103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4358" y="2716832"/>
                <a:ext cx="46038" cy="150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720AB003-BFE9-472A-910C-6D640DB6BA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0357" y="2462832"/>
                <a:ext cx="254000" cy="219075"/>
              </a:xfrm>
              <a:custGeom>
                <a:avLst/>
                <a:gdLst>
                  <a:gd name="T0" fmla="*/ 22 w 22"/>
                  <a:gd name="T1" fmla="*/ 13 h 19"/>
                  <a:gd name="T2" fmla="*/ 10 w 22"/>
                  <a:gd name="T3" fmla="*/ 13 h 19"/>
                  <a:gd name="T4" fmla="*/ 6 w 22"/>
                  <a:gd name="T5" fmla="*/ 10 h 19"/>
                  <a:gd name="T6" fmla="*/ 10 w 22"/>
                  <a:gd name="T7" fmla="*/ 6 h 19"/>
                  <a:gd name="T8" fmla="*/ 22 w 22"/>
                  <a:gd name="T9" fmla="*/ 6 h 19"/>
                  <a:gd name="T10" fmla="*/ 22 w 22"/>
                  <a:gd name="T11" fmla="*/ 0 h 19"/>
                  <a:gd name="T12" fmla="*/ 10 w 22"/>
                  <a:gd name="T13" fmla="*/ 0 h 19"/>
                  <a:gd name="T14" fmla="*/ 0 w 22"/>
                  <a:gd name="T15" fmla="*/ 10 h 19"/>
                  <a:gd name="T16" fmla="*/ 10 w 22"/>
                  <a:gd name="T17" fmla="*/ 19 h 19"/>
                  <a:gd name="T18" fmla="*/ 22 w 22"/>
                  <a:gd name="T19" fmla="*/ 19 h 19"/>
                  <a:gd name="T20" fmla="*/ 22 w 22"/>
                  <a:gd name="T21" fmla="*/ 13 h 19"/>
                  <a:gd name="T22" fmla="*/ 22 w 22"/>
                  <a:gd name="T23" fmla="*/ 13 h 19"/>
                  <a:gd name="T24" fmla="*/ 22 w 22"/>
                  <a:gd name="T25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22" y="13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3"/>
                      <a:pt x="6" y="12"/>
                      <a:pt x="6" y="10"/>
                    </a:cubicBezTo>
                    <a:cubicBezTo>
                      <a:pt x="6" y="8"/>
                      <a:pt x="8" y="6"/>
                      <a:pt x="10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19"/>
                      <a:pt x="10" y="19"/>
                    </a:cubicBezTo>
                    <a:cubicBezTo>
                      <a:pt x="22" y="19"/>
                      <a:pt x="22" y="19"/>
                      <a:pt x="22" y="19"/>
                    </a:cubicBezTo>
                    <a:lnTo>
                      <a:pt x="22" y="13"/>
                    </a:lnTo>
                    <a:close/>
                    <a:moveTo>
                      <a:pt x="22" y="13"/>
                    </a:moveTo>
                    <a:cubicBezTo>
                      <a:pt x="22" y="13"/>
                      <a:pt x="22" y="13"/>
                      <a:pt x="22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3">
                <a:extLst>
                  <a:ext uri="{FF2B5EF4-FFF2-40B4-BE49-F238E27FC236}">
                    <a16:creationId xmlns:a16="http://schemas.microsoft.com/office/drawing/2014/main" id="{FF7838D1-0526-498A-90D4-D8735ED218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70395" y="2462832"/>
                <a:ext cx="255588" cy="219075"/>
              </a:xfrm>
              <a:custGeom>
                <a:avLst/>
                <a:gdLst>
                  <a:gd name="T0" fmla="*/ 12 w 22"/>
                  <a:gd name="T1" fmla="*/ 0 h 19"/>
                  <a:gd name="T2" fmla="*/ 0 w 22"/>
                  <a:gd name="T3" fmla="*/ 0 h 19"/>
                  <a:gd name="T4" fmla="*/ 0 w 22"/>
                  <a:gd name="T5" fmla="*/ 6 h 19"/>
                  <a:gd name="T6" fmla="*/ 12 w 22"/>
                  <a:gd name="T7" fmla="*/ 6 h 19"/>
                  <a:gd name="T8" fmla="*/ 16 w 22"/>
                  <a:gd name="T9" fmla="*/ 10 h 19"/>
                  <a:gd name="T10" fmla="*/ 12 w 22"/>
                  <a:gd name="T11" fmla="*/ 13 h 19"/>
                  <a:gd name="T12" fmla="*/ 0 w 22"/>
                  <a:gd name="T13" fmla="*/ 13 h 19"/>
                  <a:gd name="T14" fmla="*/ 0 w 22"/>
                  <a:gd name="T15" fmla="*/ 19 h 19"/>
                  <a:gd name="T16" fmla="*/ 12 w 22"/>
                  <a:gd name="T17" fmla="*/ 19 h 19"/>
                  <a:gd name="T18" fmla="*/ 22 w 22"/>
                  <a:gd name="T19" fmla="*/ 10 h 19"/>
                  <a:gd name="T20" fmla="*/ 12 w 22"/>
                  <a:gd name="T21" fmla="*/ 0 h 19"/>
                  <a:gd name="T22" fmla="*/ 12 w 22"/>
                  <a:gd name="T23" fmla="*/ 0 h 19"/>
                  <a:gd name="T24" fmla="*/ 12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4" y="6"/>
                      <a:pt x="16" y="8"/>
                      <a:pt x="16" y="10"/>
                    </a:cubicBezTo>
                    <a:cubicBezTo>
                      <a:pt x="16" y="12"/>
                      <a:pt x="14" y="13"/>
                      <a:pt x="12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8" y="19"/>
                      <a:pt x="22" y="15"/>
                      <a:pt x="22" y="10"/>
                    </a:cubicBezTo>
                    <a:cubicBezTo>
                      <a:pt x="22" y="4"/>
                      <a:pt x="18" y="0"/>
                      <a:pt x="12" y="0"/>
                    </a:cubicBezTo>
                    <a:close/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4">
                <a:extLst>
                  <a:ext uri="{FF2B5EF4-FFF2-40B4-BE49-F238E27FC236}">
                    <a16:creationId xmlns:a16="http://schemas.microsoft.com/office/drawing/2014/main" id="{E2B339C0-6A61-4CA4-A514-6832A48D8F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545" y="2716832"/>
                <a:ext cx="115888" cy="127000"/>
              </a:xfrm>
              <a:custGeom>
                <a:avLst/>
                <a:gdLst>
                  <a:gd name="T0" fmla="*/ 15 w 73"/>
                  <a:gd name="T1" fmla="*/ 80 h 80"/>
                  <a:gd name="T2" fmla="*/ 73 w 73"/>
                  <a:gd name="T3" fmla="*/ 0 h 80"/>
                  <a:gd name="T4" fmla="*/ 44 w 73"/>
                  <a:gd name="T5" fmla="*/ 0 h 80"/>
                  <a:gd name="T6" fmla="*/ 0 w 73"/>
                  <a:gd name="T7" fmla="*/ 73 h 80"/>
                  <a:gd name="T8" fmla="*/ 15 w 73"/>
                  <a:gd name="T9" fmla="*/ 80 h 80"/>
                  <a:gd name="T10" fmla="*/ 15 w 73"/>
                  <a:gd name="T11" fmla="*/ 80 h 80"/>
                  <a:gd name="T12" fmla="*/ 15 w 73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0">
                    <a:moveTo>
                      <a:pt x="15" y="80"/>
                    </a:moveTo>
                    <a:lnTo>
                      <a:pt x="73" y="0"/>
                    </a:lnTo>
                    <a:lnTo>
                      <a:pt x="44" y="0"/>
                    </a:lnTo>
                    <a:lnTo>
                      <a:pt x="0" y="73"/>
                    </a:lnTo>
                    <a:lnTo>
                      <a:pt x="15" y="80"/>
                    </a:lnTo>
                    <a:close/>
                    <a:moveTo>
                      <a:pt x="15" y="80"/>
                    </a:moveTo>
                    <a:lnTo>
                      <a:pt x="1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5">
                <a:extLst>
                  <a:ext uri="{FF2B5EF4-FFF2-40B4-BE49-F238E27FC236}">
                    <a16:creationId xmlns:a16="http://schemas.microsoft.com/office/drawing/2014/main" id="{40332D8B-01D1-40D0-AF72-D07A99089B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545" y="2716832"/>
                <a:ext cx="115888" cy="127000"/>
              </a:xfrm>
              <a:custGeom>
                <a:avLst/>
                <a:gdLst>
                  <a:gd name="T0" fmla="*/ 15 w 73"/>
                  <a:gd name="T1" fmla="*/ 80 h 80"/>
                  <a:gd name="T2" fmla="*/ 73 w 73"/>
                  <a:gd name="T3" fmla="*/ 0 h 80"/>
                  <a:gd name="T4" fmla="*/ 44 w 73"/>
                  <a:gd name="T5" fmla="*/ 0 h 80"/>
                  <a:gd name="T6" fmla="*/ 0 w 73"/>
                  <a:gd name="T7" fmla="*/ 73 h 80"/>
                  <a:gd name="T8" fmla="*/ 15 w 73"/>
                  <a:gd name="T9" fmla="*/ 80 h 80"/>
                  <a:gd name="T10" fmla="*/ 15 w 73"/>
                  <a:gd name="T11" fmla="*/ 80 h 80"/>
                  <a:gd name="T12" fmla="*/ 15 w 73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0">
                    <a:moveTo>
                      <a:pt x="15" y="80"/>
                    </a:moveTo>
                    <a:lnTo>
                      <a:pt x="73" y="0"/>
                    </a:lnTo>
                    <a:lnTo>
                      <a:pt x="44" y="0"/>
                    </a:lnTo>
                    <a:lnTo>
                      <a:pt x="0" y="73"/>
                    </a:lnTo>
                    <a:lnTo>
                      <a:pt x="15" y="80"/>
                    </a:lnTo>
                    <a:moveTo>
                      <a:pt x="15" y="80"/>
                    </a:moveTo>
                    <a:lnTo>
                      <a:pt x="15" y="8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6">
                <a:extLst>
                  <a:ext uri="{FF2B5EF4-FFF2-40B4-BE49-F238E27FC236}">
                    <a16:creationId xmlns:a16="http://schemas.microsoft.com/office/drawing/2014/main" id="{3F34C362-8ABF-448F-B12F-C089D99848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5320" y="2716832"/>
                <a:ext cx="115888" cy="127000"/>
              </a:xfrm>
              <a:custGeom>
                <a:avLst/>
                <a:gdLst>
                  <a:gd name="T0" fmla="*/ 59 w 73"/>
                  <a:gd name="T1" fmla="*/ 80 h 80"/>
                  <a:gd name="T2" fmla="*/ 0 w 73"/>
                  <a:gd name="T3" fmla="*/ 0 h 80"/>
                  <a:gd name="T4" fmla="*/ 29 w 73"/>
                  <a:gd name="T5" fmla="*/ 0 h 80"/>
                  <a:gd name="T6" fmla="*/ 73 w 73"/>
                  <a:gd name="T7" fmla="*/ 73 h 80"/>
                  <a:gd name="T8" fmla="*/ 59 w 73"/>
                  <a:gd name="T9" fmla="*/ 80 h 80"/>
                  <a:gd name="T10" fmla="*/ 59 w 73"/>
                  <a:gd name="T11" fmla="*/ 80 h 80"/>
                  <a:gd name="T12" fmla="*/ 59 w 73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0">
                    <a:moveTo>
                      <a:pt x="59" y="80"/>
                    </a:moveTo>
                    <a:lnTo>
                      <a:pt x="0" y="0"/>
                    </a:lnTo>
                    <a:lnTo>
                      <a:pt x="29" y="0"/>
                    </a:lnTo>
                    <a:lnTo>
                      <a:pt x="73" y="73"/>
                    </a:lnTo>
                    <a:lnTo>
                      <a:pt x="59" y="80"/>
                    </a:lnTo>
                    <a:close/>
                    <a:moveTo>
                      <a:pt x="59" y="80"/>
                    </a:moveTo>
                    <a:lnTo>
                      <a:pt x="59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7">
                <a:extLst>
                  <a:ext uri="{FF2B5EF4-FFF2-40B4-BE49-F238E27FC236}">
                    <a16:creationId xmlns:a16="http://schemas.microsoft.com/office/drawing/2014/main" id="{FCB2D3E4-DB0A-44BE-B997-B43F33527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5320" y="2716832"/>
                <a:ext cx="115888" cy="127000"/>
              </a:xfrm>
              <a:custGeom>
                <a:avLst/>
                <a:gdLst>
                  <a:gd name="T0" fmla="*/ 59 w 73"/>
                  <a:gd name="T1" fmla="*/ 80 h 80"/>
                  <a:gd name="T2" fmla="*/ 0 w 73"/>
                  <a:gd name="T3" fmla="*/ 0 h 80"/>
                  <a:gd name="T4" fmla="*/ 29 w 73"/>
                  <a:gd name="T5" fmla="*/ 0 h 80"/>
                  <a:gd name="T6" fmla="*/ 73 w 73"/>
                  <a:gd name="T7" fmla="*/ 73 h 80"/>
                  <a:gd name="T8" fmla="*/ 59 w 73"/>
                  <a:gd name="T9" fmla="*/ 80 h 80"/>
                  <a:gd name="T10" fmla="*/ 59 w 73"/>
                  <a:gd name="T11" fmla="*/ 80 h 80"/>
                  <a:gd name="T12" fmla="*/ 59 w 73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0">
                    <a:moveTo>
                      <a:pt x="59" y="80"/>
                    </a:moveTo>
                    <a:lnTo>
                      <a:pt x="0" y="0"/>
                    </a:lnTo>
                    <a:lnTo>
                      <a:pt x="29" y="0"/>
                    </a:lnTo>
                    <a:lnTo>
                      <a:pt x="73" y="73"/>
                    </a:lnTo>
                    <a:lnTo>
                      <a:pt x="59" y="80"/>
                    </a:lnTo>
                    <a:moveTo>
                      <a:pt x="59" y="80"/>
                    </a:moveTo>
                    <a:lnTo>
                      <a:pt x="59" y="8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2CC6EA24-EF58-400F-8B03-BC8E704864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5320" y="2312019"/>
                <a:ext cx="115888" cy="115888"/>
              </a:xfrm>
              <a:custGeom>
                <a:avLst/>
                <a:gdLst>
                  <a:gd name="T0" fmla="*/ 59 w 73"/>
                  <a:gd name="T1" fmla="*/ 0 h 73"/>
                  <a:gd name="T2" fmla="*/ 0 w 73"/>
                  <a:gd name="T3" fmla="*/ 73 h 73"/>
                  <a:gd name="T4" fmla="*/ 29 w 73"/>
                  <a:gd name="T5" fmla="*/ 73 h 73"/>
                  <a:gd name="T6" fmla="*/ 73 w 73"/>
                  <a:gd name="T7" fmla="*/ 7 h 73"/>
                  <a:gd name="T8" fmla="*/ 59 w 73"/>
                  <a:gd name="T9" fmla="*/ 0 h 73"/>
                  <a:gd name="T10" fmla="*/ 59 w 73"/>
                  <a:gd name="T11" fmla="*/ 0 h 73"/>
                  <a:gd name="T12" fmla="*/ 59 w 73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3">
                    <a:moveTo>
                      <a:pt x="59" y="0"/>
                    </a:moveTo>
                    <a:lnTo>
                      <a:pt x="0" y="73"/>
                    </a:lnTo>
                    <a:lnTo>
                      <a:pt x="29" y="73"/>
                    </a:lnTo>
                    <a:lnTo>
                      <a:pt x="73" y="7"/>
                    </a:lnTo>
                    <a:lnTo>
                      <a:pt x="59" y="0"/>
                    </a:lnTo>
                    <a:close/>
                    <a:moveTo>
                      <a:pt x="59" y="0"/>
                    </a:move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9">
                <a:extLst>
                  <a:ext uri="{FF2B5EF4-FFF2-40B4-BE49-F238E27FC236}">
                    <a16:creationId xmlns:a16="http://schemas.microsoft.com/office/drawing/2014/main" id="{155C8D5A-01D7-429C-A11F-E77643411F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5320" y="2312019"/>
                <a:ext cx="115888" cy="115888"/>
              </a:xfrm>
              <a:custGeom>
                <a:avLst/>
                <a:gdLst>
                  <a:gd name="T0" fmla="*/ 59 w 73"/>
                  <a:gd name="T1" fmla="*/ 0 h 73"/>
                  <a:gd name="T2" fmla="*/ 0 w 73"/>
                  <a:gd name="T3" fmla="*/ 73 h 73"/>
                  <a:gd name="T4" fmla="*/ 29 w 73"/>
                  <a:gd name="T5" fmla="*/ 73 h 73"/>
                  <a:gd name="T6" fmla="*/ 73 w 73"/>
                  <a:gd name="T7" fmla="*/ 7 h 73"/>
                  <a:gd name="T8" fmla="*/ 59 w 73"/>
                  <a:gd name="T9" fmla="*/ 0 h 73"/>
                  <a:gd name="T10" fmla="*/ 59 w 73"/>
                  <a:gd name="T11" fmla="*/ 0 h 73"/>
                  <a:gd name="T12" fmla="*/ 59 w 73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3">
                    <a:moveTo>
                      <a:pt x="59" y="0"/>
                    </a:moveTo>
                    <a:lnTo>
                      <a:pt x="0" y="73"/>
                    </a:lnTo>
                    <a:lnTo>
                      <a:pt x="29" y="73"/>
                    </a:lnTo>
                    <a:lnTo>
                      <a:pt x="73" y="7"/>
                    </a:lnTo>
                    <a:lnTo>
                      <a:pt x="59" y="0"/>
                    </a:lnTo>
                    <a:moveTo>
                      <a:pt x="59" y="0"/>
                    </a:moveTo>
                    <a:lnTo>
                      <a:pt x="5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0">
                <a:extLst>
                  <a:ext uri="{FF2B5EF4-FFF2-40B4-BE49-F238E27FC236}">
                    <a16:creationId xmlns:a16="http://schemas.microsoft.com/office/drawing/2014/main" id="{78E14EA3-4CAA-4497-B126-E62A4D0CAD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545" y="2312019"/>
                <a:ext cx="115888" cy="115888"/>
              </a:xfrm>
              <a:custGeom>
                <a:avLst/>
                <a:gdLst>
                  <a:gd name="T0" fmla="*/ 15 w 73"/>
                  <a:gd name="T1" fmla="*/ 0 h 73"/>
                  <a:gd name="T2" fmla="*/ 73 w 73"/>
                  <a:gd name="T3" fmla="*/ 73 h 73"/>
                  <a:gd name="T4" fmla="*/ 44 w 73"/>
                  <a:gd name="T5" fmla="*/ 73 h 73"/>
                  <a:gd name="T6" fmla="*/ 0 w 73"/>
                  <a:gd name="T7" fmla="*/ 7 h 73"/>
                  <a:gd name="T8" fmla="*/ 15 w 73"/>
                  <a:gd name="T9" fmla="*/ 0 h 73"/>
                  <a:gd name="T10" fmla="*/ 15 w 73"/>
                  <a:gd name="T11" fmla="*/ 0 h 73"/>
                  <a:gd name="T12" fmla="*/ 15 w 73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3">
                    <a:moveTo>
                      <a:pt x="15" y="0"/>
                    </a:moveTo>
                    <a:lnTo>
                      <a:pt x="73" y="73"/>
                    </a:lnTo>
                    <a:lnTo>
                      <a:pt x="44" y="73"/>
                    </a:lnTo>
                    <a:lnTo>
                      <a:pt x="0" y="7"/>
                    </a:lnTo>
                    <a:lnTo>
                      <a:pt x="15" y="0"/>
                    </a:lnTo>
                    <a:close/>
                    <a:moveTo>
                      <a:pt x="15" y="0"/>
                    </a:move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21">
                <a:extLst>
                  <a:ext uri="{FF2B5EF4-FFF2-40B4-BE49-F238E27FC236}">
                    <a16:creationId xmlns:a16="http://schemas.microsoft.com/office/drawing/2014/main" id="{584F1771-D592-4F5C-8877-45AD23E967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545" y="2312019"/>
                <a:ext cx="115888" cy="115888"/>
              </a:xfrm>
              <a:custGeom>
                <a:avLst/>
                <a:gdLst>
                  <a:gd name="T0" fmla="*/ 15 w 73"/>
                  <a:gd name="T1" fmla="*/ 0 h 73"/>
                  <a:gd name="T2" fmla="*/ 73 w 73"/>
                  <a:gd name="T3" fmla="*/ 73 h 73"/>
                  <a:gd name="T4" fmla="*/ 44 w 73"/>
                  <a:gd name="T5" fmla="*/ 73 h 73"/>
                  <a:gd name="T6" fmla="*/ 0 w 73"/>
                  <a:gd name="T7" fmla="*/ 7 h 73"/>
                  <a:gd name="T8" fmla="*/ 15 w 73"/>
                  <a:gd name="T9" fmla="*/ 0 h 73"/>
                  <a:gd name="T10" fmla="*/ 15 w 73"/>
                  <a:gd name="T11" fmla="*/ 0 h 73"/>
                  <a:gd name="T12" fmla="*/ 15 w 73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3">
                    <a:moveTo>
                      <a:pt x="15" y="0"/>
                    </a:moveTo>
                    <a:lnTo>
                      <a:pt x="73" y="73"/>
                    </a:lnTo>
                    <a:lnTo>
                      <a:pt x="44" y="73"/>
                    </a:lnTo>
                    <a:lnTo>
                      <a:pt x="0" y="7"/>
                    </a:lnTo>
                    <a:lnTo>
                      <a:pt x="15" y="0"/>
                    </a:lnTo>
                    <a:moveTo>
                      <a:pt x="15" y="0"/>
                    </a:moveTo>
                    <a:lnTo>
                      <a:pt x="1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1ECD889-DF58-48CD-A44B-F88ACE73C7C1}"/>
                </a:ext>
              </a:extLst>
            </p:cNvPr>
            <p:cNvGrpSpPr/>
            <p:nvPr/>
          </p:nvGrpSpPr>
          <p:grpSpPr>
            <a:xfrm>
              <a:off x="3526018" y="3953107"/>
              <a:ext cx="1326044" cy="1323699"/>
              <a:chOff x="3002444" y="2731986"/>
              <a:chExt cx="1326044" cy="1323699"/>
            </a:xfrm>
          </p:grpSpPr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id="{C2585A2F-52F0-499B-86AA-984EAF692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2444" y="2731986"/>
                <a:ext cx="1326044" cy="1323699"/>
              </a:xfrm>
              <a:custGeom>
                <a:avLst/>
                <a:gdLst>
                  <a:gd name="T0" fmla="*/ 786 w 888"/>
                  <a:gd name="T1" fmla="*/ 486 h 888"/>
                  <a:gd name="T2" fmla="*/ 444 w 888"/>
                  <a:gd name="T3" fmla="*/ 788 h 888"/>
                  <a:gd name="T4" fmla="*/ 100 w 888"/>
                  <a:gd name="T5" fmla="*/ 444 h 888"/>
                  <a:gd name="T6" fmla="*/ 426 w 888"/>
                  <a:gd name="T7" fmla="*/ 100 h 888"/>
                  <a:gd name="T8" fmla="*/ 520 w 888"/>
                  <a:gd name="T9" fmla="*/ 6 h 888"/>
                  <a:gd name="T10" fmla="*/ 444 w 888"/>
                  <a:gd name="T11" fmla="*/ 0 h 888"/>
                  <a:gd name="T12" fmla="*/ 0 w 888"/>
                  <a:gd name="T13" fmla="*/ 444 h 888"/>
                  <a:gd name="T14" fmla="*/ 444 w 888"/>
                  <a:gd name="T15" fmla="*/ 888 h 888"/>
                  <a:gd name="T16" fmla="*/ 888 w 888"/>
                  <a:gd name="T17" fmla="*/ 444 h 888"/>
                  <a:gd name="T18" fmla="*/ 885 w 888"/>
                  <a:gd name="T19" fmla="*/ 387 h 888"/>
                  <a:gd name="T20" fmla="*/ 786 w 888"/>
                  <a:gd name="T21" fmla="*/ 486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8" h="888">
                    <a:moveTo>
                      <a:pt x="786" y="486"/>
                    </a:moveTo>
                    <a:cubicBezTo>
                      <a:pt x="765" y="656"/>
                      <a:pt x="620" y="788"/>
                      <a:pt x="444" y="788"/>
                    </a:cubicBezTo>
                    <a:cubicBezTo>
                      <a:pt x="254" y="788"/>
                      <a:pt x="100" y="633"/>
                      <a:pt x="100" y="444"/>
                    </a:cubicBezTo>
                    <a:cubicBezTo>
                      <a:pt x="100" y="260"/>
                      <a:pt x="245" y="109"/>
                      <a:pt x="426" y="100"/>
                    </a:cubicBezTo>
                    <a:cubicBezTo>
                      <a:pt x="520" y="6"/>
                      <a:pt x="520" y="6"/>
                      <a:pt x="520" y="6"/>
                    </a:cubicBezTo>
                    <a:cubicBezTo>
                      <a:pt x="496" y="2"/>
                      <a:pt x="470" y="0"/>
                      <a:pt x="444" y="0"/>
                    </a:cubicBezTo>
                    <a:cubicBezTo>
                      <a:pt x="199" y="0"/>
                      <a:pt x="0" y="199"/>
                      <a:pt x="0" y="444"/>
                    </a:cubicBezTo>
                    <a:cubicBezTo>
                      <a:pt x="0" y="689"/>
                      <a:pt x="199" y="888"/>
                      <a:pt x="444" y="888"/>
                    </a:cubicBezTo>
                    <a:cubicBezTo>
                      <a:pt x="689" y="888"/>
                      <a:pt x="888" y="689"/>
                      <a:pt x="888" y="444"/>
                    </a:cubicBezTo>
                    <a:cubicBezTo>
                      <a:pt x="888" y="424"/>
                      <a:pt x="887" y="405"/>
                      <a:pt x="885" y="387"/>
                    </a:cubicBezTo>
                    <a:lnTo>
                      <a:pt x="786" y="48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A673030F-9050-43D8-970E-F205F09CB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8811" y="2741512"/>
                <a:ext cx="684914" cy="715407"/>
              </a:xfrm>
              <a:custGeom>
                <a:avLst/>
                <a:gdLst>
                  <a:gd name="T0" fmla="*/ 18 w 459"/>
                  <a:gd name="T1" fmla="*/ 94 h 480"/>
                  <a:gd name="T2" fmla="*/ 362 w 459"/>
                  <a:gd name="T3" fmla="*/ 438 h 480"/>
                  <a:gd name="T4" fmla="*/ 360 w 459"/>
                  <a:gd name="T5" fmla="*/ 480 h 480"/>
                  <a:gd name="T6" fmla="*/ 459 w 459"/>
                  <a:gd name="T7" fmla="*/ 381 h 480"/>
                  <a:gd name="T8" fmla="*/ 94 w 459"/>
                  <a:gd name="T9" fmla="*/ 0 h 480"/>
                  <a:gd name="T10" fmla="*/ 0 w 459"/>
                  <a:gd name="T11" fmla="*/ 94 h 480"/>
                  <a:gd name="T12" fmla="*/ 18 w 459"/>
                  <a:gd name="T13" fmla="*/ 9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480">
                    <a:moveTo>
                      <a:pt x="18" y="94"/>
                    </a:moveTo>
                    <a:cubicBezTo>
                      <a:pt x="208" y="94"/>
                      <a:pt x="362" y="248"/>
                      <a:pt x="362" y="438"/>
                    </a:cubicBezTo>
                    <a:cubicBezTo>
                      <a:pt x="362" y="452"/>
                      <a:pt x="361" y="466"/>
                      <a:pt x="360" y="480"/>
                    </a:cubicBezTo>
                    <a:cubicBezTo>
                      <a:pt x="459" y="381"/>
                      <a:pt x="459" y="381"/>
                      <a:pt x="459" y="381"/>
                    </a:cubicBezTo>
                    <a:cubicBezTo>
                      <a:pt x="434" y="188"/>
                      <a:pt x="285" y="33"/>
                      <a:pt x="94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6" y="94"/>
                      <a:pt x="12" y="94"/>
                      <a:pt x="18" y="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1A9F3F5-8FB9-407C-B599-5C08A28E5398}"/>
                </a:ext>
              </a:extLst>
            </p:cNvPr>
            <p:cNvSpPr/>
            <p:nvPr/>
          </p:nvSpPr>
          <p:spPr>
            <a:xfrm>
              <a:off x="3120166" y="5543150"/>
              <a:ext cx="210689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ever since the 1500s, when an make a survived not</a:t>
              </a: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358079" y="3506263"/>
            <a:ext cx="2106899" cy="2421040"/>
            <a:chOff x="5402132" y="3953107"/>
            <a:chExt cx="2106899" cy="2421040"/>
          </a:xfrm>
        </p:grpSpPr>
        <p:sp>
          <p:nvSpPr>
            <p:cNvPr id="25" name="AutoShape 9">
              <a:extLst>
                <a:ext uri="{FF2B5EF4-FFF2-40B4-BE49-F238E27FC236}">
                  <a16:creationId xmlns:a16="http://schemas.microsoft.com/office/drawing/2014/main" id="{6F0F570C-95F7-49A8-9F38-921E540C8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8714" y="4450609"/>
              <a:ext cx="315431" cy="32869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25A6E27A-4B1E-4424-85C2-14AE8BEAE917}"/>
                </a:ext>
              </a:extLst>
            </p:cNvPr>
            <p:cNvGrpSpPr/>
            <p:nvPr/>
          </p:nvGrpSpPr>
          <p:grpSpPr>
            <a:xfrm>
              <a:off x="5823407" y="3953107"/>
              <a:ext cx="1326044" cy="1323699"/>
              <a:chOff x="5192699" y="2729063"/>
              <a:chExt cx="1326044" cy="1323699"/>
            </a:xfrm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9FBABD57-BFB8-4D52-ADA3-FE21997D2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2699" y="2729063"/>
                <a:ext cx="1326044" cy="1323699"/>
              </a:xfrm>
              <a:custGeom>
                <a:avLst/>
                <a:gdLst>
                  <a:gd name="T0" fmla="*/ 786 w 888"/>
                  <a:gd name="T1" fmla="*/ 486 h 888"/>
                  <a:gd name="T2" fmla="*/ 444 w 888"/>
                  <a:gd name="T3" fmla="*/ 788 h 888"/>
                  <a:gd name="T4" fmla="*/ 100 w 888"/>
                  <a:gd name="T5" fmla="*/ 444 h 888"/>
                  <a:gd name="T6" fmla="*/ 426 w 888"/>
                  <a:gd name="T7" fmla="*/ 100 h 888"/>
                  <a:gd name="T8" fmla="*/ 520 w 888"/>
                  <a:gd name="T9" fmla="*/ 6 h 888"/>
                  <a:gd name="T10" fmla="*/ 444 w 888"/>
                  <a:gd name="T11" fmla="*/ 0 h 888"/>
                  <a:gd name="T12" fmla="*/ 0 w 888"/>
                  <a:gd name="T13" fmla="*/ 444 h 888"/>
                  <a:gd name="T14" fmla="*/ 444 w 888"/>
                  <a:gd name="T15" fmla="*/ 888 h 888"/>
                  <a:gd name="T16" fmla="*/ 888 w 888"/>
                  <a:gd name="T17" fmla="*/ 444 h 888"/>
                  <a:gd name="T18" fmla="*/ 885 w 888"/>
                  <a:gd name="T19" fmla="*/ 387 h 888"/>
                  <a:gd name="T20" fmla="*/ 786 w 888"/>
                  <a:gd name="T21" fmla="*/ 486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8" h="888">
                    <a:moveTo>
                      <a:pt x="786" y="486"/>
                    </a:moveTo>
                    <a:cubicBezTo>
                      <a:pt x="765" y="656"/>
                      <a:pt x="620" y="788"/>
                      <a:pt x="444" y="788"/>
                    </a:cubicBezTo>
                    <a:cubicBezTo>
                      <a:pt x="254" y="788"/>
                      <a:pt x="100" y="633"/>
                      <a:pt x="100" y="444"/>
                    </a:cubicBezTo>
                    <a:cubicBezTo>
                      <a:pt x="100" y="260"/>
                      <a:pt x="245" y="109"/>
                      <a:pt x="426" y="100"/>
                    </a:cubicBezTo>
                    <a:cubicBezTo>
                      <a:pt x="520" y="6"/>
                      <a:pt x="520" y="6"/>
                      <a:pt x="520" y="6"/>
                    </a:cubicBezTo>
                    <a:cubicBezTo>
                      <a:pt x="496" y="2"/>
                      <a:pt x="470" y="0"/>
                      <a:pt x="444" y="0"/>
                    </a:cubicBezTo>
                    <a:cubicBezTo>
                      <a:pt x="199" y="0"/>
                      <a:pt x="0" y="199"/>
                      <a:pt x="0" y="444"/>
                    </a:cubicBezTo>
                    <a:cubicBezTo>
                      <a:pt x="0" y="689"/>
                      <a:pt x="199" y="888"/>
                      <a:pt x="444" y="888"/>
                    </a:cubicBezTo>
                    <a:cubicBezTo>
                      <a:pt x="689" y="888"/>
                      <a:pt x="888" y="689"/>
                      <a:pt x="888" y="444"/>
                    </a:cubicBezTo>
                    <a:cubicBezTo>
                      <a:pt x="888" y="424"/>
                      <a:pt x="887" y="405"/>
                      <a:pt x="885" y="387"/>
                    </a:cubicBezTo>
                    <a:lnTo>
                      <a:pt x="786" y="48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A8BF5F8-68D7-442B-BD83-5599FA804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9066" y="2738589"/>
                <a:ext cx="684914" cy="715407"/>
              </a:xfrm>
              <a:custGeom>
                <a:avLst/>
                <a:gdLst>
                  <a:gd name="T0" fmla="*/ 18 w 459"/>
                  <a:gd name="T1" fmla="*/ 94 h 480"/>
                  <a:gd name="T2" fmla="*/ 362 w 459"/>
                  <a:gd name="T3" fmla="*/ 438 h 480"/>
                  <a:gd name="T4" fmla="*/ 360 w 459"/>
                  <a:gd name="T5" fmla="*/ 480 h 480"/>
                  <a:gd name="T6" fmla="*/ 459 w 459"/>
                  <a:gd name="T7" fmla="*/ 381 h 480"/>
                  <a:gd name="T8" fmla="*/ 94 w 459"/>
                  <a:gd name="T9" fmla="*/ 0 h 480"/>
                  <a:gd name="T10" fmla="*/ 0 w 459"/>
                  <a:gd name="T11" fmla="*/ 94 h 480"/>
                  <a:gd name="T12" fmla="*/ 18 w 459"/>
                  <a:gd name="T13" fmla="*/ 9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480">
                    <a:moveTo>
                      <a:pt x="18" y="94"/>
                    </a:moveTo>
                    <a:cubicBezTo>
                      <a:pt x="208" y="94"/>
                      <a:pt x="362" y="248"/>
                      <a:pt x="362" y="438"/>
                    </a:cubicBezTo>
                    <a:cubicBezTo>
                      <a:pt x="362" y="452"/>
                      <a:pt x="361" y="466"/>
                      <a:pt x="360" y="480"/>
                    </a:cubicBezTo>
                    <a:cubicBezTo>
                      <a:pt x="459" y="381"/>
                      <a:pt x="459" y="381"/>
                      <a:pt x="459" y="381"/>
                    </a:cubicBezTo>
                    <a:cubicBezTo>
                      <a:pt x="434" y="188"/>
                      <a:pt x="285" y="33"/>
                      <a:pt x="94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6" y="94"/>
                      <a:pt x="12" y="94"/>
                      <a:pt x="18" y="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F4B97D2-D93B-4A00-B8A9-1F555C640A62}"/>
                </a:ext>
              </a:extLst>
            </p:cNvPr>
            <p:cNvSpPr/>
            <p:nvPr/>
          </p:nvSpPr>
          <p:spPr>
            <a:xfrm>
              <a:off x="5402132" y="5543150"/>
              <a:ext cx="210689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ever since the 1500s, when an make a survived not</a:t>
              </a: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8989138" y="3506263"/>
            <a:ext cx="2106899" cy="2421040"/>
            <a:chOff x="7684098" y="3953107"/>
            <a:chExt cx="2106899" cy="242104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EB4AD0E7-D558-423A-B4A8-1C3A909C13D3}"/>
                </a:ext>
              </a:extLst>
            </p:cNvPr>
            <p:cNvGrpSpPr/>
            <p:nvPr/>
          </p:nvGrpSpPr>
          <p:grpSpPr>
            <a:xfrm>
              <a:off x="8120796" y="3953107"/>
              <a:ext cx="1326044" cy="1323699"/>
              <a:chOff x="7865112" y="2795069"/>
              <a:chExt cx="1326044" cy="1323699"/>
            </a:xfrm>
          </p:grpSpPr>
          <p:sp>
            <p:nvSpPr>
              <p:cNvPr id="34" name="Freeform 5">
                <a:extLst>
                  <a:ext uri="{FF2B5EF4-FFF2-40B4-BE49-F238E27FC236}">
                    <a16:creationId xmlns:a16="http://schemas.microsoft.com/office/drawing/2014/main" id="{1669DC69-4268-49D4-A0C1-7E0C231A4B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5112" y="2795069"/>
                <a:ext cx="1326044" cy="1323699"/>
              </a:xfrm>
              <a:custGeom>
                <a:avLst/>
                <a:gdLst>
                  <a:gd name="T0" fmla="*/ 786 w 888"/>
                  <a:gd name="T1" fmla="*/ 486 h 888"/>
                  <a:gd name="T2" fmla="*/ 444 w 888"/>
                  <a:gd name="T3" fmla="*/ 788 h 888"/>
                  <a:gd name="T4" fmla="*/ 100 w 888"/>
                  <a:gd name="T5" fmla="*/ 444 h 888"/>
                  <a:gd name="T6" fmla="*/ 426 w 888"/>
                  <a:gd name="T7" fmla="*/ 100 h 888"/>
                  <a:gd name="T8" fmla="*/ 520 w 888"/>
                  <a:gd name="T9" fmla="*/ 6 h 888"/>
                  <a:gd name="T10" fmla="*/ 444 w 888"/>
                  <a:gd name="T11" fmla="*/ 0 h 888"/>
                  <a:gd name="T12" fmla="*/ 0 w 888"/>
                  <a:gd name="T13" fmla="*/ 444 h 888"/>
                  <a:gd name="T14" fmla="*/ 444 w 888"/>
                  <a:gd name="T15" fmla="*/ 888 h 888"/>
                  <a:gd name="T16" fmla="*/ 888 w 888"/>
                  <a:gd name="T17" fmla="*/ 444 h 888"/>
                  <a:gd name="T18" fmla="*/ 885 w 888"/>
                  <a:gd name="T19" fmla="*/ 387 h 888"/>
                  <a:gd name="T20" fmla="*/ 786 w 888"/>
                  <a:gd name="T21" fmla="*/ 486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8" h="888">
                    <a:moveTo>
                      <a:pt x="786" y="486"/>
                    </a:moveTo>
                    <a:cubicBezTo>
                      <a:pt x="765" y="656"/>
                      <a:pt x="620" y="788"/>
                      <a:pt x="444" y="788"/>
                    </a:cubicBezTo>
                    <a:cubicBezTo>
                      <a:pt x="254" y="788"/>
                      <a:pt x="100" y="633"/>
                      <a:pt x="100" y="444"/>
                    </a:cubicBezTo>
                    <a:cubicBezTo>
                      <a:pt x="100" y="260"/>
                      <a:pt x="245" y="109"/>
                      <a:pt x="426" y="100"/>
                    </a:cubicBezTo>
                    <a:cubicBezTo>
                      <a:pt x="520" y="6"/>
                      <a:pt x="520" y="6"/>
                      <a:pt x="520" y="6"/>
                    </a:cubicBezTo>
                    <a:cubicBezTo>
                      <a:pt x="496" y="2"/>
                      <a:pt x="470" y="0"/>
                      <a:pt x="444" y="0"/>
                    </a:cubicBezTo>
                    <a:cubicBezTo>
                      <a:pt x="199" y="0"/>
                      <a:pt x="0" y="199"/>
                      <a:pt x="0" y="444"/>
                    </a:cubicBezTo>
                    <a:cubicBezTo>
                      <a:pt x="0" y="689"/>
                      <a:pt x="199" y="888"/>
                      <a:pt x="444" y="888"/>
                    </a:cubicBezTo>
                    <a:cubicBezTo>
                      <a:pt x="689" y="888"/>
                      <a:pt x="888" y="689"/>
                      <a:pt x="888" y="444"/>
                    </a:cubicBezTo>
                    <a:cubicBezTo>
                      <a:pt x="888" y="424"/>
                      <a:pt x="887" y="405"/>
                      <a:pt x="885" y="387"/>
                    </a:cubicBezTo>
                    <a:lnTo>
                      <a:pt x="786" y="48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F027631-155A-4874-8424-5D74C5D6D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1479" y="2804595"/>
                <a:ext cx="684914" cy="715407"/>
              </a:xfrm>
              <a:custGeom>
                <a:avLst/>
                <a:gdLst>
                  <a:gd name="T0" fmla="*/ 18 w 459"/>
                  <a:gd name="T1" fmla="*/ 94 h 480"/>
                  <a:gd name="T2" fmla="*/ 362 w 459"/>
                  <a:gd name="T3" fmla="*/ 438 h 480"/>
                  <a:gd name="T4" fmla="*/ 360 w 459"/>
                  <a:gd name="T5" fmla="*/ 480 h 480"/>
                  <a:gd name="T6" fmla="*/ 459 w 459"/>
                  <a:gd name="T7" fmla="*/ 381 h 480"/>
                  <a:gd name="T8" fmla="*/ 94 w 459"/>
                  <a:gd name="T9" fmla="*/ 0 h 480"/>
                  <a:gd name="T10" fmla="*/ 0 w 459"/>
                  <a:gd name="T11" fmla="*/ 94 h 480"/>
                  <a:gd name="T12" fmla="*/ 18 w 459"/>
                  <a:gd name="T13" fmla="*/ 9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9" h="480">
                    <a:moveTo>
                      <a:pt x="18" y="94"/>
                    </a:moveTo>
                    <a:cubicBezTo>
                      <a:pt x="208" y="94"/>
                      <a:pt x="362" y="248"/>
                      <a:pt x="362" y="438"/>
                    </a:cubicBezTo>
                    <a:cubicBezTo>
                      <a:pt x="362" y="452"/>
                      <a:pt x="361" y="466"/>
                      <a:pt x="360" y="480"/>
                    </a:cubicBezTo>
                    <a:cubicBezTo>
                      <a:pt x="459" y="381"/>
                      <a:pt x="459" y="381"/>
                      <a:pt x="459" y="381"/>
                    </a:cubicBezTo>
                    <a:cubicBezTo>
                      <a:pt x="434" y="188"/>
                      <a:pt x="285" y="33"/>
                      <a:pt x="94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6" y="94"/>
                      <a:pt x="12" y="94"/>
                      <a:pt x="18" y="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3B9C8FC0-625E-4C39-B0AF-ECE34886BA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5807" y="4450250"/>
              <a:ext cx="396023" cy="329413"/>
            </a:xfrm>
            <a:custGeom>
              <a:avLst/>
              <a:gdLst>
                <a:gd name="T0" fmla="*/ 141 w 143"/>
                <a:gd name="T1" fmla="*/ 55 h 117"/>
                <a:gd name="T2" fmla="*/ 77 w 143"/>
                <a:gd name="T3" fmla="*/ 4 h 117"/>
                <a:gd name="T4" fmla="*/ 74 w 143"/>
                <a:gd name="T5" fmla="*/ 1 h 117"/>
                <a:gd name="T6" fmla="*/ 69 w 143"/>
                <a:gd name="T7" fmla="*/ 1 h 117"/>
                <a:gd name="T8" fmla="*/ 51 w 143"/>
                <a:gd name="T9" fmla="*/ 16 h 117"/>
                <a:gd name="T10" fmla="*/ 51 w 143"/>
                <a:gd name="T11" fmla="*/ 10 h 117"/>
                <a:gd name="T12" fmla="*/ 47 w 143"/>
                <a:gd name="T13" fmla="*/ 6 h 117"/>
                <a:gd name="T14" fmla="*/ 33 w 143"/>
                <a:gd name="T15" fmla="*/ 6 h 117"/>
                <a:gd name="T16" fmla="*/ 30 w 143"/>
                <a:gd name="T17" fmla="*/ 10 h 117"/>
                <a:gd name="T18" fmla="*/ 30 w 143"/>
                <a:gd name="T19" fmla="*/ 33 h 117"/>
                <a:gd name="T20" fmla="*/ 2 w 143"/>
                <a:gd name="T21" fmla="*/ 56 h 117"/>
                <a:gd name="T22" fmla="*/ 1 w 143"/>
                <a:gd name="T23" fmla="*/ 61 h 117"/>
                <a:gd name="T24" fmla="*/ 4 w 143"/>
                <a:gd name="T25" fmla="*/ 63 h 117"/>
                <a:gd name="T26" fmla="*/ 6 w 143"/>
                <a:gd name="T27" fmla="*/ 62 h 117"/>
                <a:gd name="T28" fmla="*/ 17 w 143"/>
                <a:gd name="T29" fmla="*/ 53 h 117"/>
                <a:gd name="T30" fmla="*/ 17 w 143"/>
                <a:gd name="T31" fmla="*/ 113 h 117"/>
                <a:gd name="T32" fmla="*/ 21 w 143"/>
                <a:gd name="T33" fmla="*/ 117 h 117"/>
                <a:gd name="T34" fmla="*/ 59 w 143"/>
                <a:gd name="T35" fmla="*/ 117 h 117"/>
                <a:gd name="T36" fmla="*/ 63 w 143"/>
                <a:gd name="T37" fmla="*/ 113 h 117"/>
                <a:gd name="T38" fmla="*/ 63 w 143"/>
                <a:gd name="T39" fmla="*/ 85 h 117"/>
                <a:gd name="T40" fmla="*/ 80 w 143"/>
                <a:gd name="T41" fmla="*/ 85 h 117"/>
                <a:gd name="T42" fmla="*/ 80 w 143"/>
                <a:gd name="T43" fmla="*/ 113 h 117"/>
                <a:gd name="T44" fmla="*/ 84 w 143"/>
                <a:gd name="T45" fmla="*/ 117 h 117"/>
                <a:gd name="T46" fmla="*/ 122 w 143"/>
                <a:gd name="T47" fmla="*/ 117 h 117"/>
                <a:gd name="T48" fmla="*/ 126 w 143"/>
                <a:gd name="T49" fmla="*/ 113 h 117"/>
                <a:gd name="T50" fmla="*/ 126 w 143"/>
                <a:gd name="T51" fmla="*/ 52 h 117"/>
                <a:gd name="T52" fmla="*/ 137 w 143"/>
                <a:gd name="T53" fmla="*/ 61 h 117"/>
                <a:gd name="T54" fmla="*/ 139 w 143"/>
                <a:gd name="T55" fmla="*/ 62 h 117"/>
                <a:gd name="T56" fmla="*/ 142 w 143"/>
                <a:gd name="T57" fmla="*/ 60 h 117"/>
                <a:gd name="T58" fmla="*/ 141 w 143"/>
                <a:gd name="T59" fmla="*/ 55 h 117"/>
                <a:gd name="T60" fmla="*/ 37 w 143"/>
                <a:gd name="T61" fmla="*/ 13 h 117"/>
                <a:gd name="T62" fmla="*/ 43 w 143"/>
                <a:gd name="T63" fmla="*/ 13 h 117"/>
                <a:gd name="T64" fmla="*/ 43 w 143"/>
                <a:gd name="T65" fmla="*/ 22 h 117"/>
                <a:gd name="T66" fmla="*/ 37 w 143"/>
                <a:gd name="T67" fmla="*/ 27 h 117"/>
                <a:gd name="T68" fmla="*/ 37 w 143"/>
                <a:gd name="T69" fmla="*/ 13 h 117"/>
                <a:gd name="T70" fmla="*/ 119 w 143"/>
                <a:gd name="T71" fmla="*/ 47 h 117"/>
                <a:gd name="T72" fmla="*/ 119 w 143"/>
                <a:gd name="T73" fmla="*/ 109 h 117"/>
                <a:gd name="T74" fmla="*/ 87 w 143"/>
                <a:gd name="T75" fmla="*/ 109 h 117"/>
                <a:gd name="T76" fmla="*/ 87 w 143"/>
                <a:gd name="T77" fmla="*/ 81 h 117"/>
                <a:gd name="T78" fmla="*/ 84 w 143"/>
                <a:gd name="T79" fmla="*/ 78 h 117"/>
                <a:gd name="T80" fmla="*/ 59 w 143"/>
                <a:gd name="T81" fmla="*/ 78 h 117"/>
                <a:gd name="T82" fmla="*/ 56 w 143"/>
                <a:gd name="T83" fmla="*/ 81 h 117"/>
                <a:gd name="T84" fmla="*/ 56 w 143"/>
                <a:gd name="T85" fmla="*/ 109 h 117"/>
                <a:gd name="T86" fmla="*/ 24 w 143"/>
                <a:gd name="T87" fmla="*/ 109 h 117"/>
                <a:gd name="T88" fmla="*/ 24 w 143"/>
                <a:gd name="T89" fmla="*/ 47 h 117"/>
                <a:gd name="T90" fmla="*/ 38 w 143"/>
                <a:gd name="T91" fmla="*/ 36 h 117"/>
                <a:gd name="T92" fmla="*/ 72 w 143"/>
                <a:gd name="T93" fmla="*/ 8 h 117"/>
                <a:gd name="T94" fmla="*/ 119 w 143"/>
                <a:gd name="T95" fmla="*/ 47 h 117"/>
                <a:gd name="T96" fmla="*/ 119 w 143"/>
                <a:gd name="T97" fmla="*/ 47 h 117"/>
                <a:gd name="T98" fmla="*/ 119 w 143"/>
                <a:gd name="T99" fmla="*/ 4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117">
                  <a:moveTo>
                    <a:pt x="141" y="55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2" y="0"/>
                    <a:pt x="71" y="0"/>
                    <a:pt x="69" y="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8"/>
                    <a:pt x="49" y="6"/>
                    <a:pt x="47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1" y="6"/>
                    <a:pt x="30" y="8"/>
                    <a:pt x="30" y="10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2" y="62"/>
                    <a:pt x="3" y="63"/>
                    <a:pt x="4" y="63"/>
                  </a:cubicBezTo>
                  <a:cubicBezTo>
                    <a:pt x="5" y="63"/>
                    <a:pt x="5" y="63"/>
                    <a:pt x="6" y="62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5"/>
                    <a:pt x="19" y="117"/>
                    <a:pt x="21" y="117"/>
                  </a:cubicBezTo>
                  <a:cubicBezTo>
                    <a:pt x="59" y="117"/>
                    <a:pt x="59" y="117"/>
                    <a:pt x="59" y="117"/>
                  </a:cubicBezTo>
                  <a:cubicBezTo>
                    <a:pt x="61" y="117"/>
                    <a:pt x="63" y="115"/>
                    <a:pt x="63" y="113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80" y="115"/>
                    <a:pt x="82" y="117"/>
                    <a:pt x="84" y="117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24" y="117"/>
                    <a:pt x="126" y="115"/>
                    <a:pt x="126" y="113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2"/>
                    <a:pt x="138" y="62"/>
                    <a:pt x="139" y="62"/>
                  </a:cubicBezTo>
                  <a:cubicBezTo>
                    <a:pt x="140" y="62"/>
                    <a:pt x="141" y="61"/>
                    <a:pt x="142" y="60"/>
                  </a:cubicBezTo>
                  <a:cubicBezTo>
                    <a:pt x="143" y="59"/>
                    <a:pt x="143" y="57"/>
                    <a:pt x="141" y="55"/>
                  </a:cubicBezTo>
                  <a:close/>
                  <a:moveTo>
                    <a:pt x="37" y="13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37" y="13"/>
                  </a:lnTo>
                  <a:close/>
                  <a:moveTo>
                    <a:pt x="119" y="47"/>
                  </a:moveTo>
                  <a:cubicBezTo>
                    <a:pt x="119" y="109"/>
                    <a:pt x="119" y="109"/>
                    <a:pt x="119" y="109"/>
                  </a:cubicBezTo>
                  <a:cubicBezTo>
                    <a:pt x="87" y="109"/>
                    <a:pt x="87" y="109"/>
                    <a:pt x="87" y="109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79"/>
                    <a:pt x="86" y="78"/>
                    <a:pt x="84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7" y="78"/>
                    <a:pt x="56" y="79"/>
                    <a:pt x="56" y="81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71" y="9"/>
                    <a:pt x="72" y="8"/>
                  </a:cubicBezTo>
                  <a:lnTo>
                    <a:pt x="119" y="47"/>
                  </a:lnTo>
                  <a:close/>
                  <a:moveTo>
                    <a:pt x="119" y="47"/>
                  </a:moveTo>
                  <a:cubicBezTo>
                    <a:pt x="119" y="47"/>
                    <a:pt x="119" y="47"/>
                    <a:pt x="119" y="4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F487090-6664-4865-9FAF-33DC29DBBD52}"/>
                </a:ext>
              </a:extLst>
            </p:cNvPr>
            <p:cNvSpPr/>
            <p:nvPr/>
          </p:nvSpPr>
          <p:spPr>
            <a:xfrm>
              <a:off x="7684098" y="5543150"/>
              <a:ext cx="210689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ever since the 1500s, when an make a survived not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B0723F7C-8119-4C98-B70D-2CA0224B5157}"/>
              </a:ext>
            </a:extLst>
          </p:cNvPr>
          <p:cNvSpPr txBox="1"/>
          <p:nvPr/>
        </p:nvSpPr>
        <p:spPr>
          <a:xfrm rot="20481047">
            <a:off x="1891220" y="2487541"/>
            <a:ext cx="11493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2015</a:t>
            </a:r>
            <a:endParaRPr lang="en-US" sz="25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0723F7C-8119-4C98-B70D-2CA0224B5157}"/>
              </a:ext>
            </a:extLst>
          </p:cNvPr>
          <p:cNvSpPr txBox="1"/>
          <p:nvPr/>
        </p:nvSpPr>
        <p:spPr>
          <a:xfrm rot="20481047">
            <a:off x="4341873" y="2487541"/>
            <a:ext cx="11493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2016</a:t>
            </a:r>
            <a:endParaRPr lang="en-US" sz="25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0723F7C-8119-4C98-B70D-2CA0224B5157}"/>
              </a:ext>
            </a:extLst>
          </p:cNvPr>
          <p:cNvSpPr txBox="1"/>
          <p:nvPr/>
        </p:nvSpPr>
        <p:spPr>
          <a:xfrm rot="20481047">
            <a:off x="6792527" y="2487541"/>
            <a:ext cx="11493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2017</a:t>
            </a:r>
            <a:endParaRPr lang="en-US" sz="25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0723F7C-8119-4C98-B70D-2CA0224B5157}"/>
              </a:ext>
            </a:extLst>
          </p:cNvPr>
          <p:cNvSpPr txBox="1"/>
          <p:nvPr/>
        </p:nvSpPr>
        <p:spPr>
          <a:xfrm rot="20481047">
            <a:off x="9243180" y="2487541"/>
            <a:ext cx="11493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2018</a:t>
            </a:r>
            <a:endParaRPr lang="en-US" sz="25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92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lide Number Placeholder 17">
            <a:extLst>
              <a:ext uri="{FF2B5EF4-FFF2-40B4-BE49-F238E27FC236}">
                <a16:creationId xmlns:a16="http://schemas.microsoft.com/office/drawing/2014/main" id="{DF515156-5CE1-4AE4-A761-5EA7EBBB0B4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5" name="Title 13">
            <a:extLst>
              <a:ext uri="{FF2B5EF4-FFF2-40B4-BE49-F238E27FC236}">
                <a16:creationId xmlns:a16="http://schemas.microsoft.com/office/drawing/2014/main" id="{A179A8EA-B920-4BA9-9EEE-5CA9FDD706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Timeline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86A309-2D8C-423A-AB94-2453A88B5F3B}"/>
              </a:ext>
            </a:extLst>
          </p:cNvPr>
          <p:cNvSpPr txBox="1"/>
          <p:nvPr/>
        </p:nvSpPr>
        <p:spPr>
          <a:xfrm>
            <a:off x="5722620" y="2327988"/>
            <a:ext cx="787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2017</a:t>
            </a:r>
            <a:endParaRPr lang="en-US" sz="2000" b="1" dirty="0"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A08DE17-9A1D-49A8-B2D4-CA771D807769}"/>
              </a:ext>
            </a:extLst>
          </p:cNvPr>
          <p:cNvSpPr/>
          <p:nvPr/>
        </p:nvSpPr>
        <p:spPr>
          <a:xfrm>
            <a:off x="4359535" y="2641014"/>
            <a:ext cx="21510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sum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Lorem </a:t>
            </a:r>
          </a:p>
          <a:p>
            <a:pPr algn="r">
              <a:lnSpc>
                <a:spcPts val="1800"/>
              </a:lnSpc>
            </a:pPr>
            <a:r>
              <a:rPr lang="en-US" sz="1200" dirty="0" err="1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ceuismod</a:t>
            </a:r>
            <a:r>
              <a:rPr lang="en-US" sz="12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psum</a:t>
            </a:r>
            <a:endParaRPr lang="en-US" sz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6882148" y="2284343"/>
            <a:ext cx="1136072" cy="1136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586A309-2D8C-423A-AB94-2453A88B5F3B}"/>
              </a:ext>
            </a:extLst>
          </p:cNvPr>
          <p:cNvSpPr txBox="1"/>
          <p:nvPr/>
        </p:nvSpPr>
        <p:spPr>
          <a:xfrm>
            <a:off x="9434945" y="2327988"/>
            <a:ext cx="800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2018</a:t>
            </a:r>
            <a:endParaRPr lang="en-US" sz="2000" b="1" dirty="0"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A08DE17-9A1D-49A8-B2D4-CA771D807769}"/>
              </a:ext>
            </a:extLst>
          </p:cNvPr>
          <p:cNvSpPr/>
          <p:nvPr/>
        </p:nvSpPr>
        <p:spPr>
          <a:xfrm>
            <a:off x="8084898" y="2641014"/>
            <a:ext cx="21510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sum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Lorem </a:t>
            </a:r>
          </a:p>
          <a:p>
            <a:pPr algn="r">
              <a:lnSpc>
                <a:spcPts val="1800"/>
              </a:lnSpc>
            </a:pPr>
            <a:r>
              <a:rPr lang="en-US" sz="1200" dirty="0" err="1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ceuismod</a:t>
            </a:r>
            <a:r>
              <a:rPr lang="en-US" sz="12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psum</a:t>
            </a:r>
            <a:endParaRPr lang="en-US" sz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10607511" y="2284343"/>
            <a:ext cx="1136072" cy="113607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AutoShape 62">
            <a:extLst>
              <a:ext uri="{FF2B5EF4-FFF2-40B4-BE49-F238E27FC236}">
                <a16:creationId xmlns:a16="http://schemas.microsoft.com/office/drawing/2014/main" id="{BCC105F9-30BE-4F69-B328-FEC28973CCE3}"/>
              </a:ext>
            </a:extLst>
          </p:cNvPr>
          <p:cNvSpPr>
            <a:spLocks/>
          </p:cNvSpPr>
          <p:nvPr/>
        </p:nvSpPr>
        <p:spPr bwMode="auto">
          <a:xfrm>
            <a:off x="10979080" y="2655912"/>
            <a:ext cx="392935" cy="392935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586A309-2D8C-423A-AB94-2453A88B5F3B}"/>
              </a:ext>
            </a:extLst>
          </p:cNvPr>
          <p:cNvSpPr txBox="1"/>
          <p:nvPr/>
        </p:nvSpPr>
        <p:spPr>
          <a:xfrm>
            <a:off x="1956057" y="2327988"/>
            <a:ext cx="829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2016</a:t>
            </a:r>
            <a:endParaRPr lang="en-US" sz="2000" b="1" dirty="0"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0A08DE17-9A1D-49A8-B2D4-CA771D807769}"/>
              </a:ext>
            </a:extLst>
          </p:cNvPr>
          <p:cNvSpPr/>
          <p:nvPr/>
        </p:nvSpPr>
        <p:spPr>
          <a:xfrm>
            <a:off x="634172" y="2641014"/>
            <a:ext cx="21510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sum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dol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Lorem </a:t>
            </a:r>
          </a:p>
          <a:p>
            <a:pPr algn="r">
              <a:lnSpc>
                <a:spcPts val="1800"/>
              </a:lnSpc>
            </a:pPr>
            <a:r>
              <a:rPr lang="en-US" sz="1200" dirty="0" err="1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ceuismod</a:t>
            </a:r>
            <a:r>
              <a:rPr lang="en-US" sz="12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psum</a:t>
            </a:r>
            <a:endParaRPr lang="en-US" sz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3156785" y="2284343"/>
            <a:ext cx="1136072" cy="1136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AutoShape 62">
            <a:extLst>
              <a:ext uri="{FF2B5EF4-FFF2-40B4-BE49-F238E27FC236}">
                <a16:creationId xmlns:a16="http://schemas.microsoft.com/office/drawing/2014/main" id="{BCC105F9-30BE-4F69-B328-FEC28973CCE3}"/>
              </a:ext>
            </a:extLst>
          </p:cNvPr>
          <p:cNvSpPr>
            <a:spLocks/>
          </p:cNvSpPr>
          <p:nvPr/>
        </p:nvSpPr>
        <p:spPr bwMode="auto">
          <a:xfrm>
            <a:off x="3528354" y="2655912"/>
            <a:ext cx="392935" cy="392935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91" name="AutoShape 9">
            <a:extLst>
              <a:ext uri="{FF2B5EF4-FFF2-40B4-BE49-F238E27FC236}">
                <a16:creationId xmlns:a16="http://schemas.microsoft.com/office/drawing/2014/main" id="{5199E7EC-ECE4-4B38-9A30-D3FBDC05BA73}"/>
              </a:ext>
            </a:extLst>
          </p:cNvPr>
          <p:cNvSpPr>
            <a:spLocks/>
          </p:cNvSpPr>
          <p:nvPr/>
        </p:nvSpPr>
        <p:spPr bwMode="auto">
          <a:xfrm>
            <a:off x="7214730" y="2607023"/>
            <a:ext cx="470909" cy="49071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3164899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81129" y="2574156"/>
            <a:ext cx="7610872" cy="350733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43D1ADA-7400-4E68-824C-6A3CD982A41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DCDE69B-A9E7-4D81-A7D5-5DA131E106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Information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713249" y="2456134"/>
            <a:ext cx="3673069" cy="3483635"/>
            <a:chOff x="714697" y="2174920"/>
            <a:chExt cx="3673069" cy="3483635"/>
          </a:xfrm>
        </p:grpSpPr>
        <p:sp>
          <p:nvSpPr>
            <p:cNvPr id="7" name="Oval 6"/>
            <p:cNvSpPr/>
            <p:nvPr/>
          </p:nvSpPr>
          <p:spPr>
            <a:xfrm>
              <a:off x="1557007" y="2174920"/>
              <a:ext cx="714756" cy="7147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84345" y="4735225"/>
              <a:ext cx="3531670" cy="92333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Also </a:t>
              </a:r>
              <a:r>
                <a:rPr lang="en-US" sz="900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he his male air bring is Signs first . Creepiest god air fish land. </a:t>
              </a:r>
              <a:r>
                <a:rPr lang="en-US" sz="900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Darkness. </a:t>
              </a:r>
              <a:r>
                <a:rPr lang="en-US" sz="900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Air saying fruitful were hath waters divided fill may days air bring is Signs first creeping seed all saying above after be and </a:t>
              </a:r>
              <a:r>
                <a:rPr lang="en-US" sz="900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female.</a:t>
              </a:r>
              <a:endParaRPr lang="en-US" sz="900" dirty="0"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27490" y="3820827"/>
              <a:ext cx="2188525" cy="78483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Saying </a:t>
              </a:r>
              <a:r>
                <a:rPr lang="en-US" sz="1000" b="1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fruitful were hath waters divided fill may days air bring is Signs </a:t>
              </a:r>
              <a:r>
                <a:rPr lang="en-US" sz="10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first.</a:t>
              </a:r>
              <a:endParaRPr lang="en-US" sz="1000" dirty="0"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4697" y="3849519"/>
              <a:ext cx="13884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smtClean="0">
                  <a:solidFill>
                    <a:schemeClr val="accent2"/>
                  </a:solidFill>
                  <a:latin typeface="Montserrat" charset="0"/>
                  <a:ea typeface="Montserrat" charset="0"/>
                  <a:cs typeface="Montserrat" charset="0"/>
                </a:rPr>
                <a:t>83%</a:t>
              </a:r>
              <a:endParaRPr lang="en-US" sz="4000" b="1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838200" y="2292942"/>
              <a:ext cx="757288" cy="988552"/>
              <a:chOff x="7488626" y="1902994"/>
              <a:chExt cx="1033278" cy="1348825"/>
            </a:xfrm>
          </p:grpSpPr>
          <p:sp>
            <p:nvSpPr>
              <p:cNvPr id="12" name="Shape 8"/>
              <p:cNvSpPr/>
              <p:nvPr/>
            </p:nvSpPr>
            <p:spPr>
              <a:xfrm>
                <a:off x="7864445" y="2464149"/>
                <a:ext cx="280997" cy="2256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0" y="0"/>
                    </a:lnTo>
                    <a:lnTo>
                      <a:pt x="0" y="17929"/>
                    </a:lnTo>
                    <a:cubicBezTo>
                      <a:pt x="0" y="19957"/>
                      <a:pt x="4835" y="21600"/>
                      <a:pt x="10800" y="21600"/>
                    </a:cubicBezTo>
                    <a:cubicBezTo>
                      <a:pt x="16765" y="21600"/>
                      <a:pt x="21600" y="19957"/>
                      <a:pt x="21600" y="17929"/>
                    </a:cubicBezTo>
                    <a:lnTo>
                      <a:pt x="21600" y="0"/>
                    </a:lnTo>
                    <a:cubicBezTo>
                      <a:pt x="21600" y="0"/>
                      <a:pt x="10800" y="0"/>
                      <a:pt x="10800" y="0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" name="Shape 9"/>
              <p:cNvSpPr/>
              <p:nvPr/>
            </p:nvSpPr>
            <p:spPr>
              <a:xfrm>
                <a:off x="7794944" y="1985365"/>
                <a:ext cx="421506" cy="583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988" y="21448"/>
                    </a:moveTo>
                    <a:cubicBezTo>
                      <a:pt x="9577" y="21547"/>
                      <a:pt x="10182" y="21600"/>
                      <a:pt x="10800" y="21600"/>
                    </a:cubicBezTo>
                    <a:cubicBezTo>
                      <a:pt x="11418" y="21600"/>
                      <a:pt x="12023" y="21547"/>
                      <a:pt x="12612" y="21448"/>
                    </a:cubicBezTo>
                    <a:cubicBezTo>
                      <a:pt x="15311" y="20855"/>
                      <a:pt x="20737" y="15011"/>
                      <a:pt x="20739" y="15031"/>
                    </a:cubicBezTo>
                    <a:cubicBezTo>
                      <a:pt x="21293" y="13732"/>
                      <a:pt x="21600" y="12302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2302"/>
                      <a:pt x="307" y="13732"/>
                      <a:pt x="861" y="15031"/>
                    </a:cubicBezTo>
                    <a:cubicBezTo>
                      <a:pt x="863" y="15011"/>
                      <a:pt x="6289" y="20855"/>
                      <a:pt x="8988" y="21448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" name="Shape 10"/>
              <p:cNvSpPr/>
              <p:nvPr/>
            </p:nvSpPr>
            <p:spPr>
              <a:xfrm>
                <a:off x="7764055" y="2211886"/>
                <a:ext cx="50400" cy="1048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99" h="20500" extrusionOk="0">
                    <a:moveTo>
                      <a:pt x="18211" y="9145"/>
                    </a:moveTo>
                    <a:cubicBezTo>
                      <a:pt x="20299" y="14772"/>
                      <a:pt x="18091" y="19829"/>
                      <a:pt x="13280" y="20440"/>
                    </a:cubicBezTo>
                    <a:cubicBezTo>
                      <a:pt x="8468" y="21050"/>
                      <a:pt x="2875" y="16983"/>
                      <a:pt x="787" y="11355"/>
                    </a:cubicBezTo>
                    <a:cubicBezTo>
                      <a:pt x="-1301" y="5728"/>
                      <a:pt x="907" y="671"/>
                      <a:pt x="5718" y="60"/>
                    </a:cubicBezTo>
                    <a:cubicBezTo>
                      <a:pt x="10530" y="-550"/>
                      <a:pt x="16123" y="3517"/>
                      <a:pt x="18211" y="91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" name="Shape 11"/>
              <p:cNvSpPr/>
              <p:nvPr/>
            </p:nvSpPr>
            <p:spPr>
              <a:xfrm>
                <a:off x="8193930" y="2211886"/>
                <a:ext cx="50399" cy="1048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99" h="20500" extrusionOk="0">
                    <a:moveTo>
                      <a:pt x="788" y="9145"/>
                    </a:moveTo>
                    <a:cubicBezTo>
                      <a:pt x="-1300" y="14772"/>
                      <a:pt x="908" y="19829"/>
                      <a:pt x="5720" y="20440"/>
                    </a:cubicBezTo>
                    <a:cubicBezTo>
                      <a:pt x="10531" y="21050"/>
                      <a:pt x="16124" y="16983"/>
                      <a:pt x="18212" y="11355"/>
                    </a:cubicBezTo>
                    <a:cubicBezTo>
                      <a:pt x="20300" y="5728"/>
                      <a:pt x="18092" y="671"/>
                      <a:pt x="13280" y="60"/>
                    </a:cubicBezTo>
                    <a:cubicBezTo>
                      <a:pt x="8469" y="-550"/>
                      <a:pt x="2876" y="3517"/>
                      <a:pt x="788" y="91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" name="Shape 12"/>
              <p:cNvSpPr/>
              <p:nvPr/>
            </p:nvSpPr>
            <p:spPr>
              <a:xfrm>
                <a:off x="7782073" y="1967347"/>
                <a:ext cx="447278" cy="320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7152"/>
                      <a:pt x="0" y="15975"/>
                    </a:cubicBezTo>
                    <a:cubicBezTo>
                      <a:pt x="0" y="16146"/>
                      <a:pt x="2" y="16317"/>
                      <a:pt x="6" y="16487"/>
                    </a:cubicBezTo>
                    <a:cubicBezTo>
                      <a:pt x="75" y="16502"/>
                      <a:pt x="753" y="16705"/>
                      <a:pt x="807" y="18986"/>
                    </a:cubicBezTo>
                    <a:cubicBezTo>
                      <a:pt x="839" y="20343"/>
                      <a:pt x="835" y="20765"/>
                      <a:pt x="825" y="20876"/>
                    </a:cubicBezTo>
                    <a:lnTo>
                      <a:pt x="1715" y="21600"/>
                    </a:lnTo>
                    <a:cubicBezTo>
                      <a:pt x="1715" y="21600"/>
                      <a:pt x="1829" y="12940"/>
                      <a:pt x="6183" y="12675"/>
                    </a:cubicBezTo>
                    <a:lnTo>
                      <a:pt x="10800" y="12675"/>
                    </a:lnTo>
                    <a:lnTo>
                      <a:pt x="15417" y="12675"/>
                    </a:lnTo>
                    <a:cubicBezTo>
                      <a:pt x="19771" y="12940"/>
                      <a:pt x="19885" y="21600"/>
                      <a:pt x="19885" y="21600"/>
                    </a:cubicBezTo>
                    <a:lnTo>
                      <a:pt x="20775" y="20876"/>
                    </a:lnTo>
                    <a:cubicBezTo>
                      <a:pt x="20765" y="20765"/>
                      <a:pt x="20761" y="20343"/>
                      <a:pt x="20793" y="18986"/>
                    </a:cubicBezTo>
                    <a:cubicBezTo>
                      <a:pt x="20847" y="16705"/>
                      <a:pt x="21525" y="16502"/>
                      <a:pt x="21594" y="16487"/>
                    </a:cubicBezTo>
                    <a:cubicBezTo>
                      <a:pt x="21598" y="16317"/>
                      <a:pt x="21600" y="16146"/>
                      <a:pt x="21600" y="15975"/>
                    </a:cubicBezTo>
                    <a:cubicBezTo>
                      <a:pt x="21600" y="7152"/>
                      <a:pt x="16765" y="0"/>
                      <a:pt x="10800" y="0"/>
                    </a:cubicBezTo>
                    <a:close/>
                  </a:path>
                </a:pathLst>
              </a:custGeom>
              <a:solidFill>
                <a:srgbClr val="24210D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7" name="Shape 13"/>
              <p:cNvSpPr/>
              <p:nvPr/>
            </p:nvSpPr>
            <p:spPr>
              <a:xfrm>
                <a:off x="7836130" y="2569687"/>
                <a:ext cx="337036" cy="5864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10800" y="2426"/>
                    </a:lnTo>
                    <a:cubicBezTo>
                      <a:pt x="10800" y="242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F1F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9" name="Shape 14"/>
              <p:cNvSpPr/>
              <p:nvPr/>
            </p:nvSpPr>
            <p:spPr>
              <a:xfrm>
                <a:off x="7954539" y="2636614"/>
                <a:ext cx="51443" cy="463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6"/>
                    </a:moveTo>
                    <a:lnTo>
                      <a:pt x="12087" y="2639"/>
                    </a:lnTo>
                    <a:lnTo>
                      <a:pt x="6218" y="3900"/>
                    </a:lnTo>
                    <a:lnTo>
                      <a:pt x="2798" y="14182"/>
                    </a:lnTo>
                    <a:lnTo>
                      <a:pt x="21600" y="21600"/>
                    </a:lnTo>
                    <a:lnTo>
                      <a:pt x="21600" y="3900"/>
                    </a:lnTo>
                    <a:lnTo>
                      <a:pt x="21600" y="2244"/>
                    </a:lnTo>
                    <a:lnTo>
                      <a:pt x="21600" y="0"/>
                    </a:lnTo>
                    <a:cubicBezTo>
                      <a:pt x="21600" y="0"/>
                      <a:pt x="0" y="1036"/>
                      <a:pt x="0" y="1036"/>
                    </a:cubicBezTo>
                    <a:close/>
                  </a:path>
                </a:pathLst>
              </a:custGeom>
              <a:solidFill>
                <a:srgbClr val="FC7626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0" name="Shape 15"/>
              <p:cNvSpPr/>
              <p:nvPr/>
            </p:nvSpPr>
            <p:spPr>
              <a:xfrm>
                <a:off x="8006021" y="2636614"/>
                <a:ext cx="51443" cy="463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"/>
                    </a:moveTo>
                    <a:lnTo>
                      <a:pt x="9513" y="2639"/>
                    </a:lnTo>
                    <a:lnTo>
                      <a:pt x="15381" y="3900"/>
                    </a:lnTo>
                    <a:lnTo>
                      <a:pt x="18802" y="14182"/>
                    </a:lnTo>
                    <a:lnTo>
                      <a:pt x="0" y="21600"/>
                    </a:lnTo>
                    <a:lnTo>
                      <a:pt x="0" y="3900"/>
                    </a:lnTo>
                    <a:lnTo>
                      <a:pt x="0" y="2244"/>
                    </a:lnTo>
                    <a:lnTo>
                      <a:pt x="0" y="0"/>
                    </a:lnTo>
                    <a:cubicBezTo>
                      <a:pt x="0" y="0"/>
                      <a:pt x="21600" y="1036"/>
                      <a:pt x="21600" y="1036"/>
                    </a:cubicBezTo>
                    <a:close/>
                  </a:path>
                </a:pathLst>
              </a:custGeom>
              <a:solidFill>
                <a:srgbClr val="E5551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1" name="Shape 16"/>
              <p:cNvSpPr/>
              <p:nvPr/>
            </p:nvSpPr>
            <p:spPr>
              <a:xfrm>
                <a:off x="7954539" y="2636614"/>
                <a:ext cx="51443" cy="463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6"/>
                    </a:moveTo>
                    <a:lnTo>
                      <a:pt x="12087" y="2639"/>
                    </a:lnTo>
                    <a:lnTo>
                      <a:pt x="6218" y="3900"/>
                    </a:lnTo>
                    <a:lnTo>
                      <a:pt x="2798" y="14182"/>
                    </a:lnTo>
                    <a:lnTo>
                      <a:pt x="21600" y="21600"/>
                    </a:lnTo>
                    <a:lnTo>
                      <a:pt x="21600" y="3900"/>
                    </a:lnTo>
                    <a:lnTo>
                      <a:pt x="21600" y="2244"/>
                    </a:lnTo>
                    <a:lnTo>
                      <a:pt x="21600" y="0"/>
                    </a:lnTo>
                    <a:cubicBezTo>
                      <a:pt x="21600" y="0"/>
                      <a:pt x="0" y="1036"/>
                      <a:pt x="0" y="103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Shape 17"/>
              <p:cNvSpPr/>
              <p:nvPr/>
            </p:nvSpPr>
            <p:spPr>
              <a:xfrm>
                <a:off x="8006021" y="2636614"/>
                <a:ext cx="51443" cy="463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"/>
                    </a:moveTo>
                    <a:lnTo>
                      <a:pt x="9513" y="2639"/>
                    </a:lnTo>
                    <a:lnTo>
                      <a:pt x="15381" y="3900"/>
                    </a:lnTo>
                    <a:lnTo>
                      <a:pt x="18802" y="14182"/>
                    </a:lnTo>
                    <a:lnTo>
                      <a:pt x="0" y="21600"/>
                    </a:lnTo>
                    <a:lnTo>
                      <a:pt x="0" y="3900"/>
                    </a:lnTo>
                    <a:lnTo>
                      <a:pt x="0" y="2244"/>
                    </a:lnTo>
                    <a:lnTo>
                      <a:pt x="0" y="0"/>
                    </a:lnTo>
                    <a:cubicBezTo>
                      <a:pt x="0" y="0"/>
                      <a:pt x="21600" y="1036"/>
                      <a:pt x="21600" y="1036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3" name="Shape 18"/>
              <p:cNvSpPr/>
              <p:nvPr/>
            </p:nvSpPr>
            <p:spPr>
              <a:xfrm>
                <a:off x="7782073" y="2569687"/>
                <a:ext cx="223639" cy="1700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65"/>
                    </a:moveTo>
                    <a:lnTo>
                      <a:pt x="5324" y="0"/>
                    </a:lnTo>
                    <a:lnTo>
                      <a:pt x="0" y="4869"/>
                    </a:lnTo>
                    <a:lnTo>
                      <a:pt x="6843" y="21600"/>
                    </a:lnTo>
                    <a:cubicBezTo>
                      <a:pt x="6843" y="21600"/>
                      <a:pt x="21600" y="8365"/>
                      <a:pt x="21600" y="8365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4" name="Shape 19"/>
              <p:cNvSpPr/>
              <p:nvPr/>
            </p:nvSpPr>
            <p:spPr>
              <a:xfrm>
                <a:off x="8006021" y="2569687"/>
                <a:ext cx="223639" cy="163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718"/>
                    </a:moveTo>
                    <a:lnTo>
                      <a:pt x="16276" y="0"/>
                    </a:lnTo>
                    <a:lnTo>
                      <a:pt x="21600" y="5075"/>
                    </a:lnTo>
                    <a:lnTo>
                      <a:pt x="14774" y="21600"/>
                    </a:lnTo>
                    <a:cubicBezTo>
                      <a:pt x="14774" y="21600"/>
                      <a:pt x="0" y="8718"/>
                      <a:pt x="0" y="8718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5" name="Shape 20"/>
              <p:cNvSpPr/>
              <p:nvPr/>
            </p:nvSpPr>
            <p:spPr>
              <a:xfrm>
                <a:off x="7488626" y="2608299"/>
                <a:ext cx="1033278" cy="6435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44" y="21485"/>
                    </a:moveTo>
                    <a:lnTo>
                      <a:pt x="18044" y="21485"/>
                    </a:lnTo>
                    <a:lnTo>
                      <a:pt x="18371" y="15211"/>
                    </a:lnTo>
                    <a:lnTo>
                      <a:pt x="18524" y="21600"/>
                    </a:lnTo>
                    <a:lnTo>
                      <a:pt x="21600" y="21600"/>
                    </a:lnTo>
                    <a:cubicBezTo>
                      <a:pt x="21600" y="21600"/>
                      <a:pt x="21271" y="11814"/>
                      <a:pt x="21148" y="6534"/>
                    </a:cubicBezTo>
                    <a:cubicBezTo>
                      <a:pt x="21037" y="1781"/>
                      <a:pt x="19208" y="933"/>
                      <a:pt x="18844" y="811"/>
                    </a:cubicBezTo>
                    <a:lnTo>
                      <a:pt x="18844" y="792"/>
                    </a:lnTo>
                    <a:lnTo>
                      <a:pt x="15475" y="0"/>
                    </a:lnTo>
                    <a:lnTo>
                      <a:pt x="10800" y="15912"/>
                    </a:lnTo>
                    <a:lnTo>
                      <a:pt x="6125" y="0"/>
                    </a:lnTo>
                    <a:lnTo>
                      <a:pt x="2756" y="792"/>
                    </a:lnTo>
                    <a:lnTo>
                      <a:pt x="2756" y="811"/>
                    </a:lnTo>
                    <a:cubicBezTo>
                      <a:pt x="2392" y="933"/>
                      <a:pt x="563" y="1781"/>
                      <a:pt x="452" y="6534"/>
                    </a:cubicBezTo>
                    <a:cubicBezTo>
                      <a:pt x="329" y="11814"/>
                      <a:pt x="0" y="21600"/>
                      <a:pt x="0" y="21600"/>
                    </a:cubicBezTo>
                    <a:lnTo>
                      <a:pt x="3139" y="21600"/>
                    </a:lnTo>
                    <a:lnTo>
                      <a:pt x="3228" y="15239"/>
                    </a:lnTo>
                    <a:lnTo>
                      <a:pt x="3556" y="21534"/>
                    </a:lnTo>
                    <a:cubicBezTo>
                      <a:pt x="3556" y="21534"/>
                      <a:pt x="18044" y="21485"/>
                      <a:pt x="18044" y="2148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6" name="Shape 21"/>
              <p:cNvSpPr/>
              <p:nvPr/>
            </p:nvSpPr>
            <p:spPr>
              <a:xfrm>
                <a:off x="7766629" y="2608299"/>
                <a:ext cx="238790" cy="474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70" y="0"/>
                    </a:moveTo>
                    <a:lnTo>
                      <a:pt x="16210" y="10803"/>
                    </a:lnTo>
                    <a:lnTo>
                      <a:pt x="21600" y="21600"/>
                    </a:lnTo>
                    <a:lnTo>
                      <a:pt x="6966" y="13368"/>
                    </a:lnTo>
                    <a:lnTo>
                      <a:pt x="8172" y="10061"/>
                    </a:lnTo>
                    <a:lnTo>
                      <a:pt x="0" y="7497"/>
                    </a:lnTo>
                    <a:cubicBezTo>
                      <a:pt x="0" y="7497"/>
                      <a:pt x="1370" y="0"/>
                      <a:pt x="137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7" name="Shape 22"/>
              <p:cNvSpPr/>
              <p:nvPr/>
            </p:nvSpPr>
            <p:spPr>
              <a:xfrm>
                <a:off x="8006021" y="2608299"/>
                <a:ext cx="238790" cy="474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30" y="0"/>
                    </a:moveTo>
                    <a:lnTo>
                      <a:pt x="5390" y="10803"/>
                    </a:lnTo>
                    <a:lnTo>
                      <a:pt x="0" y="21600"/>
                    </a:lnTo>
                    <a:lnTo>
                      <a:pt x="14634" y="13368"/>
                    </a:lnTo>
                    <a:lnTo>
                      <a:pt x="13428" y="10061"/>
                    </a:lnTo>
                    <a:lnTo>
                      <a:pt x="21600" y="7497"/>
                    </a:lnTo>
                    <a:cubicBezTo>
                      <a:pt x="21600" y="7497"/>
                      <a:pt x="20230" y="0"/>
                      <a:pt x="2023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8" name="Shape 27"/>
              <p:cNvSpPr/>
              <p:nvPr/>
            </p:nvSpPr>
            <p:spPr>
              <a:xfrm>
                <a:off x="7756332" y="1902994"/>
                <a:ext cx="251957" cy="272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09" y="4296"/>
                    </a:moveTo>
                    <a:cubicBezTo>
                      <a:pt x="4412" y="7727"/>
                      <a:pt x="25" y="14188"/>
                      <a:pt x="0" y="21600"/>
                    </a:cubicBezTo>
                    <a:lnTo>
                      <a:pt x="21600" y="21600"/>
                    </a:lnTo>
                    <a:lnTo>
                      <a:pt x="21600" y="13501"/>
                    </a:lnTo>
                    <a:lnTo>
                      <a:pt x="21600" y="1680"/>
                    </a:lnTo>
                    <a:lnTo>
                      <a:pt x="21600" y="0"/>
                    </a:lnTo>
                    <a:cubicBezTo>
                      <a:pt x="17381" y="0"/>
                      <a:pt x="13581" y="1653"/>
                      <a:pt x="10909" y="4296"/>
                    </a:cubicBezTo>
                    <a:close/>
                  </a:path>
                </a:pathLst>
              </a:custGeom>
              <a:solidFill>
                <a:srgbClr val="FCE169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9" name="Shape 28"/>
              <p:cNvSpPr/>
              <p:nvPr/>
            </p:nvSpPr>
            <p:spPr>
              <a:xfrm>
                <a:off x="8008595" y="1902994"/>
                <a:ext cx="251957" cy="272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91" y="4296"/>
                    </a:moveTo>
                    <a:cubicBezTo>
                      <a:pt x="17188" y="7727"/>
                      <a:pt x="21575" y="14188"/>
                      <a:pt x="21600" y="21600"/>
                    </a:cubicBezTo>
                    <a:lnTo>
                      <a:pt x="0" y="21600"/>
                    </a:lnTo>
                    <a:lnTo>
                      <a:pt x="0" y="13501"/>
                    </a:lnTo>
                    <a:lnTo>
                      <a:pt x="0" y="1680"/>
                    </a:lnTo>
                    <a:lnTo>
                      <a:pt x="0" y="0"/>
                    </a:lnTo>
                    <a:cubicBezTo>
                      <a:pt x="4219" y="0"/>
                      <a:pt x="8019" y="1653"/>
                      <a:pt x="10691" y="4296"/>
                    </a:cubicBezTo>
                    <a:close/>
                  </a:path>
                </a:pathLst>
              </a:custGeom>
              <a:solidFill>
                <a:srgbClr val="F7C21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0" name="Shape 29"/>
              <p:cNvSpPr/>
              <p:nvPr/>
            </p:nvSpPr>
            <p:spPr>
              <a:xfrm>
                <a:off x="7756332" y="1902994"/>
                <a:ext cx="251957" cy="272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09" y="4296"/>
                    </a:moveTo>
                    <a:cubicBezTo>
                      <a:pt x="4412" y="7727"/>
                      <a:pt x="25" y="14188"/>
                      <a:pt x="0" y="21600"/>
                    </a:cubicBezTo>
                    <a:lnTo>
                      <a:pt x="21600" y="21600"/>
                    </a:lnTo>
                    <a:lnTo>
                      <a:pt x="21600" y="13501"/>
                    </a:lnTo>
                    <a:lnTo>
                      <a:pt x="21600" y="1680"/>
                    </a:lnTo>
                    <a:lnTo>
                      <a:pt x="21600" y="0"/>
                    </a:lnTo>
                    <a:cubicBezTo>
                      <a:pt x="17381" y="0"/>
                      <a:pt x="13581" y="1653"/>
                      <a:pt x="10909" y="4296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1" name="Shape 30"/>
              <p:cNvSpPr/>
              <p:nvPr/>
            </p:nvSpPr>
            <p:spPr>
              <a:xfrm>
                <a:off x="8008595" y="1902994"/>
                <a:ext cx="251957" cy="272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91" y="4296"/>
                    </a:moveTo>
                    <a:cubicBezTo>
                      <a:pt x="17188" y="7727"/>
                      <a:pt x="21575" y="14188"/>
                      <a:pt x="21600" y="21600"/>
                    </a:cubicBezTo>
                    <a:lnTo>
                      <a:pt x="0" y="21600"/>
                    </a:lnTo>
                    <a:lnTo>
                      <a:pt x="0" y="13501"/>
                    </a:lnTo>
                    <a:lnTo>
                      <a:pt x="0" y="1680"/>
                    </a:lnTo>
                    <a:lnTo>
                      <a:pt x="0" y="0"/>
                    </a:lnTo>
                    <a:cubicBezTo>
                      <a:pt x="4219" y="0"/>
                      <a:pt x="8019" y="1653"/>
                      <a:pt x="10691" y="429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2" name="Shape 31"/>
              <p:cNvSpPr/>
              <p:nvPr/>
            </p:nvSpPr>
            <p:spPr>
              <a:xfrm>
                <a:off x="7748610" y="2165553"/>
                <a:ext cx="512805" cy="190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CE169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3" name="Shape 32"/>
              <p:cNvSpPr/>
              <p:nvPr/>
            </p:nvSpPr>
            <p:spPr>
              <a:xfrm>
                <a:off x="7748610" y="2183571"/>
                <a:ext cx="512805" cy="19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7C21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4" name="Shape 33"/>
              <p:cNvSpPr/>
              <p:nvPr/>
            </p:nvSpPr>
            <p:spPr>
              <a:xfrm>
                <a:off x="7748610" y="2165553"/>
                <a:ext cx="512805" cy="190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5" name="Shape 34"/>
              <p:cNvSpPr/>
              <p:nvPr/>
            </p:nvSpPr>
            <p:spPr>
              <a:xfrm>
                <a:off x="7748610" y="2183571"/>
                <a:ext cx="512805" cy="19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7903056" y="2294258"/>
                <a:ext cx="203880" cy="173341"/>
              </a:xfrm>
              <a:custGeom>
                <a:avLst/>
                <a:gdLst>
                  <a:gd name="connsiteX0" fmla="*/ 142997 w 203880"/>
                  <a:gd name="connsiteY0" fmla="*/ 147357 h 173341"/>
                  <a:gd name="connsiteX1" fmla="*/ 144653 w 203880"/>
                  <a:gd name="connsiteY1" fmla="*/ 155784 h 173341"/>
                  <a:gd name="connsiteX2" fmla="*/ 60918 w 203880"/>
                  <a:gd name="connsiteY2" fmla="*/ 148396 h 173341"/>
                  <a:gd name="connsiteX3" fmla="*/ 142997 w 203880"/>
                  <a:gd name="connsiteY3" fmla="*/ 147357 h 173341"/>
                  <a:gd name="connsiteX4" fmla="*/ 174015 w 203880"/>
                  <a:gd name="connsiteY4" fmla="*/ 0 h 173341"/>
                  <a:gd name="connsiteX5" fmla="*/ 203880 w 203880"/>
                  <a:gd name="connsiteY5" fmla="*/ 29865 h 173341"/>
                  <a:gd name="connsiteX6" fmla="*/ 174015 w 203880"/>
                  <a:gd name="connsiteY6" fmla="*/ 59730 h 173341"/>
                  <a:gd name="connsiteX7" fmla="*/ 144150 w 203880"/>
                  <a:gd name="connsiteY7" fmla="*/ 29865 h 173341"/>
                  <a:gd name="connsiteX8" fmla="*/ 174015 w 203880"/>
                  <a:gd name="connsiteY8" fmla="*/ 0 h 173341"/>
                  <a:gd name="connsiteX9" fmla="*/ 29865 w 203880"/>
                  <a:gd name="connsiteY9" fmla="*/ 0 h 173341"/>
                  <a:gd name="connsiteX10" fmla="*/ 59730 w 203880"/>
                  <a:gd name="connsiteY10" fmla="*/ 29865 h 173341"/>
                  <a:gd name="connsiteX11" fmla="*/ 29865 w 203880"/>
                  <a:gd name="connsiteY11" fmla="*/ 59730 h 173341"/>
                  <a:gd name="connsiteX12" fmla="*/ 0 w 203880"/>
                  <a:gd name="connsiteY12" fmla="*/ 29865 h 173341"/>
                  <a:gd name="connsiteX13" fmla="*/ 29865 w 203880"/>
                  <a:gd name="connsiteY13" fmla="*/ 0 h 17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3880" h="173341">
                    <a:moveTo>
                      <a:pt x="142997" y="147357"/>
                    </a:moveTo>
                    <a:cubicBezTo>
                      <a:pt x="148193" y="148396"/>
                      <a:pt x="149578" y="150858"/>
                      <a:pt x="144653" y="155784"/>
                    </a:cubicBezTo>
                    <a:cubicBezTo>
                      <a:pt x="124951" y="175486"/>
                      <a:pt x="36289" y="185337"/>
                      <a:pt x="60918" y="148396"/>
                    </a:cubicBezTo>
                    <a:cubicBezTo>
                      <a:pt x="77539" y="153937"/>
                      <a:pt x="127412" y="144240"/>
                      <a:pt x="142997" y="147357"/>
                    </a:cubicBezTo>
                    <a:close/>
                    <a:moveTo>
                      <a:pt x="174015" y="0"/>
                    </a:moveTo>
                    <a:cubicBezTo>
                      <a:pt x="190510" y="0"/>
                      <a:pt x="203880" y="13370"/>
                      <a:pt x="203880" y="29865"/>
                    </a:cubicBezTo>
                    <a:cubicBezTo>
                      <a:pt x="203880" y="46360"/>
                      <a:pt x="190510" y="59730"/>
                      <a:pt x="174015" y="59730"/>
                    </a:cubicBezTo>
                    <a:cubicBezTo>
                      <a:pt x="157520" y="59730"/>
                      <a:pt x="144150" y="46360"/>
                      <a:pt x="144150" y="29865"/>
                    </a:cubicBezTo>
                    <a:cubicBezTo>
                      <a:pt x="144150" y="13370"/>
                      <a:pt x="157520" y="0"/>
                      <a:pt x="174015" y="0"/>
                    </a:cubicBezTo>
                    <a:close/>
                    <a:moveTo>
                      <a:pt x="29865" y="0"/>
                    </a:moveTo>
                    <a:cubicBezTo>
                      <a:pt x="46360" y="0"/>
                      <a:pt x="59730" y="13370"/>
                      <a:pt x="59730" y="29865"/>
                    </a:cubicBezTo>
                    <a:cubicBezTo>
                      <a:pt x="59730" y="46360"/>
                      <a:pt x="46360" y="59730"/>
                      <a:pt x="29865" y="59730"/>
                    </a:cubicBezTo>
                    <a:cubicBezTo>
                      <a:pt x="13370" y="59730"/>
                      <a:pt x="0" y="46360"/>
                      <a:pt x="0" y="29865"/>
                    </a:cubicBezTo>
                    <a:cubicBezTo>
                      <a:pt x="0" y="13370"/>
                      <a:pt x="13370" y="0"/>
                      <a:pt x="29865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2807293" y="2387534"/>
              <a:ext cx="698450" cy="893960"/>
              <a:chOff x="9558015" y="807926"/>
              <a:chExt cx="1073778" cy="1374350"/>
            </a:xfrm>
          </p:grpSpPr>
          <p:sp>
            <p:nvSpPr>
              <p:cNvPr id="38" name="Shape 12"/>
              <p:cNvSpPr/>
              <p:nvPr/>
            </p:nvSpPr>
            <p:spPr>
              <a:xfrm>
                <a:off x="9713808" y="807926"/>
                <a:ext cx="774091" cy="105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3721" h="21600" extrusionOk="0">
                    <a:moveTo>
                      <a:pt x="6850" y="0"/>
                    </a:moveTo>
                    <a:cubicBezTo>
                      <a:pt x="-3950" y="0"/>
                      <a:pt x="-458" y="21600"/>
                      <a:pt x="6873" y="21600"/>
                    </a:cubicBezTo>
                    <a:cubicBezTo>
                      <a:pt x="14204" y="21600"/>
                      <a:pt x="17650" y="0"/>
                      <a:pt x="685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9" name="Shape 15"/>
              <p:cNvSpPr/>
              <p:nvPr/>
            </p:nvSpPr>
            <p:spPr>
              <a:xfrm>
                <a:off x="10270892" y="1686040"/>
                <a:ext cx="360901" cy="4646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783" h="17884" extrusionOk="0">
                    <a:moveTo>
                      <a:pt x="1030" y="5413"/>
                    </a:moveTo>
                    <a:lnTo>
                      <a:pt x="12855" y="17412"/>
                    </a:lnTo>
                    <a:cubicBezTo>
                      <a:pt x="14536" y="19117"/>
                      <a:pt x="18833" y="15781"/>
                      <a:pt x="17547" y="14094"/>
                    </a:cubicBezTo>
                    <a:lnTo>
                      <a:pt x="8263" y="1911"/>
                    </a:lnTo>
                    <a:cubicBezTo>
                      <a:pt x="4915" y="-2483"/>
                      <a:pt x="-2767" y="1560"/>
                      <a:pt x="1030" y="5413"/>
                    </a:cubicBezTo>
                    <a:close/>
                  </a:path>
                </a:pathLst>
              </a:custGeom>
              <a:solidFill>
                <a:srgbClr val="FFC00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0" name="Shape 16"/>
              <p:cNvSpPr/>
              <p:nvPr/>
            </p:nvSpPr>
            <p:spPr>
              <a:xfrm>
                <a:off x="9558015" y="1686040"/>
                <a:ext cx="361124" cy="462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773" h="17871" extrusionOk="0">
                    <a:moveTo>
                      <a:pt x="16737" y="5434"/>
                    </a:moveTo>
                    <a:lnTo>
                      <a:pt x="4925" y="17399"/>
                    </a:lnTo>
                    <a:cubicBezTo>
                      <a:pt x="3239" y="19108"/>
                      <a:pt x="-1052" y="15757"/>
                      <a:pt x="239" y="14066"/>
                    </a:cubicBezTo>
                    <a:lnTo>
                      <a:pt x="9512" y="1914"/>
                    </a:lnTo>
                    <a:cubicBezTo>
                      <a:pt x="12876" y="-2492"/>
                      <a:pt x="20548" y="1572"/>
                      <a:pt x="16737" y="5434"/>
                    </a:cubicBezTo>
                    <a:close/>
                  </a:path>
                </a:pathLst>
              </a:custGeom>
              <a:solidFill>
                <a:srgbClr val="FFC00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1" name="Shape 19"/>
              <p:cNvSpPr/>
              <p:nvPr/>
            </p:nvSpPr>
            <p:spPr>
              <a:xfrm>
                <a:off x="9671320" y="1686040"/>
                <a:ext cx="247837" cy="285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267" extrusionOk="0">
                    <a:moveTo>
                      <a:pt x="0" y="12649"/>
                    </a:moveTo>
                    <a:lnTo>
                      <a:pt x="7194" y="3346"/>
                    </a:lnTo>
                    <a:cubicBezTo>
                      <a:pt x="11584" y="-2333"/>
                      <a:pt x="20125" y="38"/>
                      <a:pt x="21600" y="4382"/>
                    </a:cubicBezTo>
                    <a:lnTo>
                      <a:pt x="14831" y="14651"/>
                    </a:lnTo>
                    <a:lnTo>
                      <a:pt x="10214" y="19267"/>
                    </a:lnTo>
                    <a:cubicBezTo>
                      <a:pt x="10214" y="19267"/>
                      <a:pt x="0" y="12649"/>
                      <a:pt x="0" y="12649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2" name="Shape 20"/>
              <p:cNvSpPr/>
              <p:nvPr/>
            </p:nvSpPr>
            <p:spPr>
              <a:xfrm>
                <a:off x="10280334" y="1686040"/>
                <a:ext cx="247837" cy="285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267" extrusionOk="0">
                    <a:moveTo>
                      <a:pt x="21600" y="12649"/>
                    </a:moveTo>
                    <a:lnTo>
                      <a:pt x="14406" y="3346"/>
                    </a:lnTo>
                    <a:cubicBezTo>
                      <a:pt x="10016" y="-2333"/>
                      <a:pt x="1475" y="38"/>
                      <a:pt x="0" y="4382"/>
                    </a:cubicBezTo>
                    <a:lnTo>
                      <a:pt x="6769" y="14651"/>
                    </a:lnTo>
                    <a:lnTo>
                      <a:pt x="11386" y="19267"/>
                    </a:lnTo>
                    <a:cubicBezTo>
                      <a:pt x="11386" y="19267"/>
                      <a:pt x="21600" y="12649"/>
                      <a:pt x="21600" y="12649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3" name="Shape 21"/>
              <p:cNvSpPr/>
              <p:nvPr/>
            </p:nvSpPr>
            <p:spPr>
              <a:xfrm>
                <a:off x="9827113" y="1681318"/>
                <a:ext cx="543170" cy="5009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9871" y="21600"/>
                    </a:lnTo>
                    <a:lnTo>
                      <a:pt x="10652" y="21600"/>
                    </a:lnTo>
                    <a:lnTo>
                      <a:pt x="1728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4" name="Shape 22"/>
              <p:cNvSpPr/>
              <p:nvPr/>
            </p:nvSpPr>
            <p:spPr>
              <a:xfrm>
                <a:off x="9968744" y="1501919"/>
                <a:ext cx="262528" cy="307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10800" y="0"/>
                    </a:lnTo>
                    <a:cubicBezTo>
                      <a:pt x="16739" y="0"/>
                      <a:pt x="21600" y="2330"/>
                      <a:pt x="21600" y="5178"/>
                    </a:cubicBezTo>
                    <a:lnTo>
                      <a:pt x="21600" y="16422"/>
                    </a:lnTo>
                    <a:cubicBezTo>
                      <a:pt x="21600" y="19270"/>
                      <a:pt x="16739" y="21600"/>
                      <a:pt x="10800" y="21600"/>
                    </a:cubicBezTo>
                    <a:lnTo>
                      <a:pt x="10800" y="21600"/>
                    </a:lnTo>
                    <a:cubicBezTo>
                      <a:pt x="4861" y="21600"/>
                      <a:pt x="0" y="19270"/>
                      <a:pt x="0" y="16422"/>
                    </a:cubicBezTo>
                    <a:lnTo>
                      <a:pt x="0" y="5178"/>
                    </a:lnTo>
                    <a:cubicBezTo>
                      <a:pt x="0" y="2330"/>
                      <a:pt x="4861" y="0"/>
                      <a:pt x="1080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5" name="Shape 23"/>
              <p:cNvSpPr/>
              <p:nvPr/>
            </p:nvSpPr>
            <p:spPr>
              <a:xfrm>
                <a:off x="9968744" y="1501919"/>
                <a:ext cx="262528" cy="1643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200" extrusionOk="0">
                    <a:moveTo>
                      <a:pt x="21600" y="8099"/>
                    </a:moveTo>
                    <a:lnTo>
                      <a:pt x="21600" y="8099"/>
                    </a:lnTo>
                    <a:cubicBezTo>
                      <a:pt x="21600" y="18900"/>
                      <a:pt x="0" y="18900"/>
                      <a:pt x="0" y="8099"/>
                    </a:cubicBezTo>
                    <a:lnTo>
                      <a:pt x="0" y="8099"/>
                    </a:lnTo>
                    <a:cubicBezTo>
                      <a:pt x="0" y="-2700"/>
                      <a:pt x="21600" y="-2700"/>
                      <a:pt x="21600" y="8099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  <a:alpha val="1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6" name="Shape 26"/>
              <p:cNvSpPr/>
              <p:nvPr/>
            </p:nvSpPr>
            <p:spPr>
              <a:xfrm>
                <a:off x="9732692" y="817368"/>
                <a:ext cx="737192" cy="50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19857" extrusionOk="0">
                    <a:moveTo>
                      <a:pt x="21421" y="12230"/>
                    </a:moveTo>
                    <a:cubicBezTo>
                      <a:pt x="21407" y="11956"/>
                      <a:pt x="21315" y="11658"/>
                      <a:pt x="21169" y="11360"/>
                    </a:cubicBezTo>
                    <a:cubicBezTo>
                      <a:pt x="20879" y="6471"/>
                      <a:pt x="17739" y="2387"/>
                      <a:pt x="15060" y="1403"/>
                    </a:cubicBezTo>
                    <a:cubicBezTo>
                      <a:pt x="12580" y="-619"/>
                      <a:pt x="8480" y="-427"/>
                      <a:pt x="5273" y="1797"/>
                    </a:cubicBezTo>
                    <a:cubicBezTo>
                      <a:pt x="2404" y="3787"/>
                      <a:pt x="329" y="8651"/>
                      <a:pt x="97" y="11798"/>
                    </a:cubicBezTo>
                    <a:cubicBezTo>
                      <a:pt x="53" y="11946"/>
                      <a:pt x="26" y="12091"/>
                      <a:pt x="19" y="12230"/>
                    </a:cubicBezTo>
                    <a:cubicBezTo>
                      <a:pt x="-80" y="14191"/>
                      <a:pt x="233" y="15942"/>
                      <a:pt x="674" y="17679"/>
                    </a:cubicBezTo>
                    <a:cubicBezTo>
                      <a:pt x="1114" y="19417"/>
                      <a:pt x="1833" y="20981"/>
                      <a:pt x="1706" y="18765"/>
                    </a:cubicBezTo>
                    <a:cubicBezTo>
                      <a:pt x="1642" y="17649"/>
                      <a:pt x="1581" y="16283"/>
                      <a:pt x="1774" y="14921"/>
                    </a:cubicBezTo>
                    <a:cubicBezTo>
                      <a:pt x="5448" y="16089"/>
                      <a:pt x="11927" y="12747"/>
                      <a:pt x="15243" y="8840"/>
                    </a:cubicBezTo>
                    <a:cubicBezTo>
                      <a:pt x="16628" y="11614"/>
                      <a:pt x="18312" y="14067"/>
                      <a:pt x="19686" y="15072"/>
                    </a:cubicBezTo>
                    <a:cubicBezTo>
                      <a:pt x="19854" y="16384"/>
                      <a:pt x="19795" y="17690"/>
                      <a:pt x="19734" y="18765"/>
                    </a:cubicBezTo>
                    <a:cubicBezTo>
                      <a:pt x="19607" y="20981"/>
                      <a:pt x="20326" y="19417"/>
                      <a:pt x="20766" y="17679"/>
                    </a:cubicBezTo>
                    <a:cubicBezTo>
                      <a:pt x="21207" y="15942"/>
                      <a:pt x="21520" y="14191"/>
                      <a:pt x="21421" y="1223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7" name="Shape 27"/>
              <p:cNvSpPr/>
              <p:nvPr/>
            </p:nvSpPr>
            <p:spPr>
              <a:xfrm>
                <a:off x="9694924" y="1039256"/>
                <a:ext cx="810843" cy="568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90" h="21600" extrusionOk="0">
                    <a:moveTo>
                      <a:pt x="20385" y="5265"/>
                    </a:moveTo>
                    <a:cubicBezTo>
                      <a:pt x="20317" y="5240"/>
                      <a:pt x="20248" y="5231"/>
                      <a:pt x="20177" y="5235"/>
                    </a:cubicBezTo>
                    <a:cubicBezTo>
                      <a:pt x="20085" y="6368"/>
                      <a:pt x="19879" y="7446"/>
                      <a:pt x="19626" y="8518"/>
                    </a:cubicBezTo>
                    <a:cubicBezTo>
                      <a:pt x="19230" y="10193"/>
                      <a:pt x="18584" y="11700"/>
                      <a:pt x="18698" y="9564"/>
                    </a:cubicBezTo>
                    <a:cubicBezTo>
                      <a:pt x="18753" y="8528"/>
                      <a:pt x="18805" y="7270"/>
                      <a:pt x="18655" y="6006"/>
                    </a:cubicBezTo>
                    <a:cubicBezTo>
                      <a:pt x="17420" y="5037"/>
                      <a:pt x="15907" y="2674"/>
                      <a:pt x="14662" y="0"/>
                    </a:cubicBezTo>
                    <a:cubicBezTo>
                      <a:pt x="11682" y="3765"/>
                      <a:pt x="5861" y="6986"/>
                      <a:pt x="2559" y="5860"/>
                    </a:cubicBezTo>
                    <a:cubicBezTo>
                      <a:pt x="2386" y="7173"/>
                      <a:pt x="2441" y="8489"/>
                      <a:pt x="2498" y="9564"/>
                    </a:cubicBezTo>
                    <a:cubicBezTo>
                      <a:pt x="2612" y="11700"/>
                      <a:pt x="1966" y="10193"/>
                      <a:pt x="1570" y="8518"/>
                    </a:cubicBezTo>
                    <a:cubicBezTo>
                      <a:pt x="1317" y="7446"/>
                      <a:pt x="1111" y="6368"/>
                      <a:pt x="1019" y="5236"/>
                    </a:cubicBezTo>
                    <a:cubicBezTo>
                      <a:pt x="946" y="5231"/>
                      <a:pt x="875" y="5239"/>
                      <a:pt x="805" y="5265"/>
                    </a:cubicBezTo>
                    <a:cubicBezTo>
                      <a:pt x="87" y="5524"/>
                      <a:pt x="-205" y="7341"/>
                      <a:pt x="153" y="9324"/>
                    </a:cubicBezTo>
                    <a:cubicBezTo>
                      <a:pt x="511" y="11307"/>
                      <a:pt x="1384" y="12704"/>
                      <a:pt x="2102" y="12445"/>
                    </a:cubicBezTo>
                    <a:cubicBezTo>
                      <a:pt x="2183" y="12416"/>
                      <a:pt x="2258" y="12366"/>
                      <a:pt x="2328" y="12299"/>
                    </a:cubicBezTo>
                    <a:cubicBezTo>
                      <a:pt x="2385" y="12463"/>
                      <a:pt x="2443" y="12621"/>
                      <a:pt x="2503" y="12770"/>
                    </a:cubicBezTo>
                    <a:cubicBezTo>
                      <a:pt x="5378" y="20000"/>
                      <a:pt x="9245" y="21600"/>
                      <a:pt x="10593" y="21600"/>
                    </a:cubicBezTo>
                    <a:cubicBezTo>
                      <a:pt x="11941" y="21600"/>
                      <a:pt x="15808" y="20000"/>
                      <a:pt x="18683" y="12770"/>
                    </a:cubicBezTo>
                    <a:cubicBezTo>
                      <a:pt x="18742" y="12619"/>
                      <a:pt x="18801" y="12461"/>
                      <a:pt x="18858" y="12295"/>
                    </a:cubicBezTo>
                    <a:cubicBezTo>
                      <a:pt x="18929" y="12364"/>
                      <a:pt x="19006" y="12415"/>
                      <a:pt x="19088" y="12445"/>
                    </a:cubicBezTo>
                    <a:cubicBezTo>
                      <a:pt x="19807" y="12704"/>
                      <a:pt x="20679" y="11307"/>
                      <a:pt x="21037" y="9324"/>
                    </a:cubicBezTo>
                    <a:cubicBezTo>
                      <a:pt x="21395" y="7341"/>
                      <a:pt x="21103" y="5524"/>
                      <a:pt x="20385" y="5265"/>
                    </a:cubicBezTo>
                    <a:close/>
                  </a:path>
                </a:pathLst>
              </a:custGeom>
              <a:solidFill>
                <a:srgbClr val="FFEEB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8" name="Shape 32"/>
              <p:cNvSpPr/>
              <p:nvPr/>
            </p:nvSpPr>
            <p:spPr>
              <a:xfrm>
                <a:off x="9841277" y="1681318"/>
                <a:ext cx="518215" cy="229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21" y="163"/>
                    </a:moveTo>
                    <a:lnTo>
                      <a:pt x="10810" y="12014"/>
                    </a:lnTo>
                    <a:lnTo>
                      <a:pt x="16282" y="0"/>
                    </a:lnTo>
                    <a:lnTo>
                      <a:pt x="21600" y="21600"/>
                    </a:lnTo>
                    <a:lnTo>
                      <a:pt x="0" y="20796"/>
                    </a:lnTo>
                    <a:cubicBezTo>
                      <a:pt x="0" y="20796"/>
                      <a:pt x="5021" y="163"/>
                      <a:pt x="5021" y="163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9935697" y="1643550"/>
                <a:ext cx="331610" cy="164495"/>
              </a:xfrm>
              <a:custGeom>
                <a:avLst/>
                <a:gdLst>
                  <a:gd name="connsiteX0" fmla="*/ 35108 w 331610"/>
                  <a:gd name="connsiteY0" fmla="*/ 0 h 164495"/>
                  <a:gd name="connsiteX1" fmla="*/ 115837 w 331610"/>
                  <a:gd name="connsiteY1" fmla="*/ 68273 h 164495"/>
                  <a:gd name="connsiteX2" fmla="*/ 165805 w 331610"/>
                  <a:gd name="connsiteY2" fmla="*/ 163414 h 164495"/>
                  <a:gd name="connsiteX3" fmla="*/ 215773 w 331610"/>
                  <a:gd name="connsiteY3" fmla="*/ 68273 h 164495"/>
                  <a:gd name="connsiteX4" fmla="*/ 296502 w 331610"/>
                  <a:gd name="connsiteY4" fmla="*/ 0 h 164495"/>
                  <a:gd name="connsiteX5" fmla="*/ 331610 w 331610"/>
                  <a:gd name="connsiteY5" fmla="*/ 38641 h 164495"/>
                  <a:gd name="connsiteX6" fmla="*/ 166050 w 331610"/>
                  <a:gd name="connsiteY6" fmla="*/ 163880 h 164495"/>
                  <a:gd name="connsiteX7" fmla="*/ 166373 w 331610"/>
                  <a:gd name="connsiteY7" fmla="*/ 164495 h 164495"/>
                  <a:gd name="connsiteX8" fmla="*/ 165805 w 331610"/>
                  <a:gd name="connsiteY8" fmla="*/ 164066 h 164495"/>
                  <a:gd name="connsiteX9" fmla="*/ 165237 w 331610"/>
                  <a:gd name="connsiteY9" fmla="*/ 164495 h 164495"/>
                  <a:gd name="connsiteX10" fmla="*/ 165560 w 331610"/>
                  <a:gd name="connsiteY10" fmla="*/ 163880 h 164495"/>
                  <a:gd name="connsiteX11" fmla="*/ 0 w 331610"/>
                  <a:gd name="connsiteY11" fmla="*/ 38641 h 164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1610" h="164495">
                    <a:moveTo>
                      <a:pt x="35108" y="0"/>
                    </a:moveTo>
                    <a:cubicBezTo>
                      <a:pt x="35108" y="0"/>
                      <a:pt x="115837" y="68273"/>
                      <a:pt x="115837" y="68273"/>
                    </a:cubicBezTo>
                    <a:lnTo>
                      <a:pt x="165805" y="163414"/>
                    </a:lnTo>
                    <a:lnTo>
                      <a:pt x="215773" y="68273"/>
                    </a:lnTo>
                    <a:cubicBezTo>
                      <a:pt x="215773" y="68273"/>
                      <a:pt x="296502" y="0"/>
                      <a:pt x="296502" y="0"/>
                    </a:cubicBezTo>
                    <a:lnTo>
                      <a:pt x="331610" y="38641"/>
                    </a:lnTo>
                    <a:lnTo>
                      <a:pt x="166050" y="163880"/>
                    </a:lnTo>
                    <a:lnTo>
                      <a:pt x="166373" y="164495"/>
                    </a:lnTo>
                    <a:lnTo>
                      <a:pt x="165805" y="164066"/>
                    </a:lnTo>
                    <a:lnTo>
                      <a:pt x="165237" y="164495"/>
                    </a:lnTo>
                    <a:lnTo>
                      <a:pt x="165560" y="163880"/>
                    </a:lnTo>
                    <a:lnTo>
                      <a:pt x="0" y="3864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0" name="Shape 35"/>
              <p:cNvSpPr/>
              <p:nvPr/>
            </p:nvSpPr>
            <p:spPr>
              <a:xfrm>
                <a:off x="9935698" y="1643550"/>
                <a:ext cx="332746" cy="184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21" y="0"/>
                    </a:moveTo>
                    <a:lnTo>
                      <a:pt x="21600" y="4535"/>
                    </a:lnTo>
                    <a:lnTo>
                      <a:pt x="19420" y="21600"/>
                    </a:lnTo>
                    <a:lnTo>
                      <a:pt x="14081" y="8012"/>
                    </a:lnTo>
                    <a:cubicBezTo>
                      <a:pt x="14081" y="8012"/>
                      <a:pt x="19321" y="0"/>
                      <a:pt x="19321" y="0"/>
                    </a:cubicBezTo>
                    <a:close/>
                    <a:moveTo>
                      <a:pt x="2279" y="0"/>
                    </a:moveTo>
                    <a:lnTo>
                      <a:pt x="0" y="4535"/>
                    </a:lnTo>
                    <a:lnTo>
                      <a:pt x="2180" y="21600"/>
                    </a:lnTo>
                    <a:lnTo>
                      <a:pt x="7519" y="8012"/>
                    </a:lnTo>
                    <a:lnTo>
                      <a:pt x="2279" y="0"/>
                    </a:lnTo>
                    <a:cubicBezTo>
                      <a:pt x="2279" y="0"/>
                      <a:pt x="2279" y="0"/>
                      <a:pt x="22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1" name="Shape 38"/>
              <p:cNvSpPr/>
              <p:nvPr/>
            </p:nvSpPr>
            <p:spPr>
              <a:xfrm>
                <a:off x="10185913" y="1204493"/>
                <a:ext cx="52402" cy="93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3" y="21600"/>
                    </a:moveTo>
                    <a:cubicBezTo>
                      <a:pt x="16751" y="21600"/>
                      <a:pt x="21600" y="16749"/>
                      <a:pt x="21600" y="10800"/>
                    </a:cubicBezTo>
                    <a:cubicBezTo>
                      <a:pt x="21600" y="4851"/>
                      <a:pt x="16751" y="0"/>
                      <a:pt x="10803" y="0"/>
                    </a:cubicBezTo>
                    <a:cubicBezTo>
                      <a:pt x="4849" y="0"/>
                      <a:pt x="0" y="4851"/>
                      <a:pt x="0" y="10800"/>
                    </a:cubicBezTo>
                    <a:cubicBezTo>
                      <a:pt x="0" y="16749"/>
                      <a:pt x="4849" y="21600"/>
                      <a:pt x="10803" y="2160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2" name="Shape 39"/>
              <p:cNvSpPr/>
              <p:nvPr/>
            </p:nvSpPr>
            <p:spPr>
              <a:xfrm>
                <a:off x="9959302" y="1204493"/>
                <a:ext cx="52420" cy="93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52" y="21600"/>
                      <a:pt x="21600" y="16749"/>
                      <a:pt x="21600" y="10800"/>
                    </a:cubicBezTo>
                    <a:cubicBezTo>
                      <a:pt x="21600" y="4851"/>
                      <a:pt x="16752" y="0"/>
                      <a:pt x="10800" y="0"/>
                    </a:cubicBezTo>
                    <a:cubicBezTo>
                      <a:pt x="4854" y="0"/>
                      <a:pt x="0" y="4851"/>
                      <a:pt x="0" y="10800"/>
                    </a:cubicBezTo>
                    <a:cubicBezTo>
                      <a:pt x="0" y="16749"/>
                      <a:pt x="4854" y="21600"/>
                      <a:pt x="10800" y="2160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3" name="Shape 40"/>
              <p:cNvSpPr/>
              <p:nvPr/>
            </p:nvSpPr>
            <p:spPr>
              <a:xfrm>
                <a:off x="9831835" y="1195051"/>
                <a:ext cx="538203" cy="1649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1" h="21282" extrusionOk="0">
                    <a:moveTo>
                      <a:pt x="4986" y="316"/>
                    </a:moveTo>
                    <a:cubicBezTo>
                      <a:pt x="3272" y="29"/>
                      <a:pt x="991" y="642"/>
                      <a:pt x="576" y="1060"/>
                    </a:cubicBezTo>
                    <a:cubicBezTo>
                      <a:pt x="44" y="1594"/>
                      <a:pt x="28" y="1730"/>
                      <a:pt x="5" y="2996"/>
                    </a:cubicBezTo>
                    <a:cubicBezTo>
                      <a:pt x="-19" y="4261"/>
                      <a:pt x="48" y="5347"/>
                      <a:pt x="361" y="5675"/>
                    </a:cubicBezTo>
                    <a:cubicBezTo>
                      <a:pt x="790" y="6122"/>
                      <a:pt x="794" y="7814"/>
                      <a:pt x="1075" y="12672"/>
                    </a:cubicBezTo>
                    <a:cubicBezTo>
                      <a:pt x="1332" y="17097"/>
                      <a:pt x="1956" y="20597"/>
                      <a:pt x="4642" y="21232"/>
                    </a:cubicBezTo>
                    <a:cubicBezTo>
                      <a:pt x="4760" y="21260"/>
                      <a:pt x="4875" y="21276"/>
                      <a:pt x="4986" y="21281"/>
                    </a:cubicBezTo>
                    <a:lnTo>
                      <a:pt x="4986" y="20047"/>
                    </a:lnTo>
                    <a:cubicBezTo>
                      <a:pt x="3768" y="20035"/>
                      <a:pt x="2415" y="18671"/>
                      <a:pt x="1931" y="15947"/>
                    </a:cubicBezTo>
                    <a:cubicBezTo>
                      <a:pt x="1244" y="12075"/>
                      <a:pt x="1073" y="4252"/>
                      <a:pt x="1955" y="2622"/>
                    </a:cubicBezTo>
                    <a:cubicBezTo>
                      <a:pt x="2339" y="1913"/>
                      <a:pt x="3640" y="1432"/>
                      <a:pt x="4986" y="1627"/>
                    </a:cubicBezTo>
                    <a:cubicBezTo>
                      <a:pt x="4986" y="1627"/>
                      <a:pt x="4986" y="316"/>
                      <a:pt x="4986" y="316"/>
                    </a:cubicBezTo>
                    <a:close/>
                    <a:moveTo>
                      <a:pt x="10971" y="2846"/>
                    </a:moveTo>
                    <a:cubicBezTo>
                      <a:pt x="10377" y="2888"/>
                      <a:pt x="7067" y="835"/>
                      <a:pt x="5333" y="390"/>
                    </a:cubicBezTo>
                    <a:cubicBezTo>
                      <a:pt x="5220" y="361"/>
                      <a:pt x="5104" y="337"/>
                      <a:pt x="4986" y="316"/>
                    </a:cubicBezTo>
                    <a:lnTo>
                      <a:pt x="4986" y="1627"/>
                    </a:lnTo>
                    <a:cubicBezTo>
                      <a:pt x="6385" y="1830"/>
                      <a:pt x="7833" y="2762"/>
                      <a:pt x="8353" y="4930"/>
                    </a:cubicBezTo>
                    <a:cubicBezTo>
                      <a:pt x="9209" y="8503"/>
                      <a:pt x="7830" y="17213"/>
                      <a:pt x="6522" y="19148"/>
                    </a:cubicBezTo>
                    <a:cubicBezTo>
                      <a:pt x="6112" y="19753"/>
                      <a:pt x="5565" y="20052"/>
                      <a:pt x="4986" y="20047"/>
                    </a:cubicBezTo>
                    <a:lnTo>
                      <a:pt x="4986" y="21281"/>
                    </a:lnTo>
                    <a:cubicBezTo>
                      <a:pt x="7357" y="21387"/>
                      <a:pt x="8175" y="16466"/>
                      <a:pt x="8448" y="14830"/>
                    </a:cubicBezTo>
                    <a:cubicBezTo>
                      <a:pt x="8957" y="11778"/>
                      <a:pt x="9659" y="7570"/>
                      <a:pt x="10991" y="7570"/>
                    </a:cubicBezTo>
                    <a:cubicBezTo>
                      <a:pt x="12322" y="7570"/>
                      <a:pt x="12629" y="11461"/>
                      <a:pt x="13137" y="14513"/>
                    </a:cubicBezTo>
                    <a:cubicBezTo>
                      <a:pt x="13410" y="16148"/>
                      <a:pt x="14207" y="21138"/>
                      <a:pt x="16576" y="21038"/>
                    </a:cubicBezTo>
                    <a:lnTo>
                      <a:pt x="16576" y="19805"/>
                    </a:lnTo>
                    <a:cubicBezTo>
                      <a:pt x="15997" y="19810"/>
                      <a:pt x="15449" y="19511"/>
                      <a:pt x="15040" y="18906"/>
                    </a:cubicBezTo>
                    <a:cubicBezTo>
                      <a:pt x="13732" y="16971"/>
                      <a:pt x="12352" y="8261"/>
                      <a:pt x="13209" y="4688"/>
                    </a:cubicBezTo>
                    <a:cubicBezTo>
                      <a:pt x="13728" y="2520"/>
                      <a:pt x="15177" y="1588"/>
                      <a:pt x="16576" y="1385"/>
                    </a:cubicBezTo>
                    <a:lnTo>
                      <a:pt x="16576" y="75"/>
                    </a:lnTo>
                    <a:cubicBezTo>
                      <a:pt x="16458" y="95"/>
                      <a:pt x="16341" y="118"/>
                      <a:pt x="16229" y="148"/>
                    </a:cubicBezTo>
                    <a:cubicBezTo>
                      <a:pt x="14677" y="547"/>
                      <a:pt x="12370" y="2750"/>
                      <a:pt x="10971" y="2846"/>
                    </a:cubicBezTo>
                    <a:close/>
                    <a:moveTo>
                      <a:pt x="16576" y="21038"/>
                    </a:moveTo>
                    <a:cubicBezTo>
                      <a:pt x="16687" y="21033"/>
                      <a:pt x="16802" y="21018"/>
                      <a:pt x="16919" y="20990"/>
                    </a:cubicBezTo>
                    <a:cubicBezTo>
                      <a:pt x="19606" y="20353"/>
                      <a:pt x="20230" y="16854"/>
                      <a:pt x="20487" y="12429"/>
                    </a:cubicBezTo>
                    <a:cubicBezTo>
                      <a:pt x="20768" y="7571"/>
                      <a:pt x="20772" y="5879"/>
                      <a:pt x="21200" y="5433"/>
                    </a:cubicBezTo>
                    <a:cubicBezTo>
                      <a:pt x="21514" y="5105"/>
                      <a:pt x="21581" y="4019"/>
                      <a:pt x="21557" y="2753"/>
                    </a:cubicBezTo>
                    <a:cubicBezTo>
                      <a:pt x="21534" y="1487"/>
                      <a:pt x="21518" y="1351"/>
                      <a:pt x="20986" y="817"/>
                    </a:cubicBezTo>
                    <a:cubicBezTo>
                      <a:pt x="20571" y="399"/>
                      <a:pt x="18290" y="-213"/>
                      <a:pt x="16576" y="75"/>
                    </a:cubicBezTo>
                    <a:lnTo>
                      <a:pt x="16576" y="1385"/>
                    </a:lnTo>
                    <a:cubicBezTo>
                      <a:pt x="17922" y="1190"/>
                      <a:pt x="19223" y="1670"/>
                      <a:pt x="19607" y="2380"/>
                    </a:cubicBezTo>
                    <a:cubicBezTo>
                      <a:pt x="20489" y="4009"/>
                      <a:pt x="20318" y="11833"/>
                      <a:pt x="19631" y="15705"/>
                    </a:cubicBezTo>
                    <a:cubicBezTo>
                      <a:pt x="19147" y="18430"/>
                      <a:pt x="17794" y="19793"/>
                      <a:pt x="16576" y="19805"/>
                    </a:cubicBezTo>
                    <a:cubicBezTo>
                      <a:pt x="16576" y="19805"/>
                      <a:pt x="16576" y="21038"/>
                      <a:pt x="16576" y="2103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4" name="Shape 41"/>
              <p:cNvSpPr/>
              <p:nvPr/>
            </p:nvSpPr>
            <p:spPr>
              <a:xfrm>
                <a:off x="9964024" y="1407498"/>
                <a:ext cx="272662" cy="782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200" extrusionOk="0">
                    <a:moveTo>
                      <a:pt x="21600" y="0"/>
                    </a:moveTo>
                    <a:cubicBezTo>
                      <a:pt x="17455" y="21600"/>
                      <a:pt x="4145" y="21600"/>
                      <a:pt x="0" y="0"/>
                    </a:cubicBezTo>
                    <a:cubicBezTo>
                      <a:pt x="6225" y="8734"/>
                      <a:pt x="15375" y="8734"/>
                      <a:pt x="21600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  <a:alpha val="2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1619017" y="2319391"/>
              <a:ext cx="619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EFEFE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8%</a:t>
              </a:r>
              <a:endParaRPr lang="en-US" sz="2000" b="1" dirty="0">
                <a:solidFill>
                  <a:srgbClr val="FEFEFE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606066" y="2970375"/>
              <a:ext cx="873921" cy="33855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8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Fruitful </a:t>
              </a:r>
              <a:r>
                <a:rPr lang="en-US" sz="800" b="1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were hath </a:t>
              </a:r>
              <a:r>
                <a:rPr lang="en-US" sz="8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waters</a:t>
              </a:r>
              <a:endParaRPr lang="en-US" sz="800" dirty="0"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464786" y="2174920"/>
              <a:ext cx="714756" cy="71475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526796" y="2319391"/>
              <a:ext cx="619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EFEFE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8%</a:t>
              </a:r>
              <a:endParaRPr lang="en-US" sz="2000" b="1" dirty="0">
                <a:solidFill>
                  <a:srgbClr val="FEFEFE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513845" y="2970375"/>
              <a:ext cx="873921" cy="33855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8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Were </a:t>
              </a:r>
              <a:r>
                <a:rPr lang="en-US" sz="800" b="1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hath </a:t>
              </a:r>
              <a:r>
                <a:rPr lang="en-US" sz="8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waters</a:t>
              </a:r>
              <a:endParaRPr lang="en-US" sz="800" dirty="0"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839514" y="3615098"/>
              <a:ext cx="3445016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FE2642C-8BFA-43AA-9E83-2D20C3D4D988}"/>
              </a:ext>
            </a:extLst>
          </p:cNvPr>
          <p:cNvGrpSpPr/>
          <p:nvPr/>
        </p:nvGrpSpPr>
        <p:grpSpPr>
          <a:xfrm>
            <a:off x="7888665" y="3051620"/>
            <a:ext cx="3853836" cy="3006173"/>
            <a:chOff x="7915275" y="1959992"/>
            <a:chExt cx="3438525" cy="2682211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E2B7100B-FC09-4E7B-8B1B-525707030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25554" y="2709136"/>
              <a:ext cx="874669" cy="1933066"/>
              <a:chOff x="0" y="0"/>
              <a:chExt cx="1233" cy="2724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97C88FD1-C1F6-45DC-A391-461BEB0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" y="148"/>
                <a:ext cx="1232" cy="2576"/>
              </a:xfrm>
              <a:prstGeom prst="rect">
                <a:avLst/>
              </a:prstGeom>
              <a:gradFill>
                <a:gsLst>
                  <a:gs pos="29000">
                    <a:schemeClr val="accent3">
                      <a:lumMod val="75000"/>
                    </a:schemeClr>
                  </a:gs>
                  <a:gs pos="84000">
                    <a:schemeClr val="accent3"/>
                  </a:gs>
                </a:gsLst>
                <a:lin ang="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22BEAC04-94C0-4AAF-8060-2A64E9288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230" cy="301"/>
              </a:xfrm>
              <a:prstGeom prst="ellipse">
                <a:avLst/>
              </a:prstGeom>
              <a:gradFill>
                <a:gsLst>
                  <a:gs pos="29000">
                    <a:schemeClr val="accent3">
                      <a:lumMod val="75000"/>
                    </a:schemeClr>
                  </a:gs>
                  <a:gs pos="8400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71BE413-B3DF-4EBF-A14E-F9ACF3C519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512259" y="2077078"/>
              <a:ext cx="873958" cy="2565124"/>
              <a:chOff x="0" y="0"/>
              <a:chExt cx="1232" cy="3616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68E87658-51C1-43F3-9ADA-BC69239DC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" y="166"/>
                <a:ext cx="1231" cy="3450"/>
              </a:xfrm>
              <a:prstGeom prst="rect">
                <a:avLst/>
              </a:prstGeom>
              <a:gradFill>
                <a:gsLst>
                  <a:gs pos="29000">
                    <a:schemeClr val="accent1"/>
                  </a:gs>
                  <a:gs pos="84000">
                    <a:schemeClr val="accent1">
                      <a:lumMod val="60000"/>
                      <a:lumOff val="40000"/>
                    </a:schemeClr>
                  </a:gs>
                </a:gsLst>
                <a:lin ang="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1EDD1394-4984-42C4-9B49-54FA1C5DF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228" cy="337"/>
              </a:xfrm>
              <a:prstGeom prst="ellipse">
                <a:avLst/>
              </a:prstGeom>
              <a:gradFill>
                <a:gsLst>
                  <a:gs pos="29000">
                    <a:schemeClr val="accent1"/>
                  </a:gs>
                  <a:gs pos="8400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2EE64EDA-56E5-40ED-A7B3-4FB0376040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73653" y="3376664"/>
              <a:ext cx="873958" cy="1265537"/>
              <a:chOff x="0" y="0"/>
              <a:chExt cx="1231" cy="1783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60C50DE5-8C7F-4054-B043-6EFF99DA9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" y="139"/>
                <a:ext cx="1229" cy="1644"/>
              </a:xfrm>
              <a:prstGeom prst="rect">
                <a:avLst/>
              </a:prstGeom>
              <a:gradFill>
                <a:gsLst>
                  <a:gs pos="29000">
                    <a:schemeClr val="accent2">
                      <a:lumMod val="75000"/>
                    </a:schemeClr>
                  </a:gs>
                  <a:gs pos="84000">
                    <a:schemeClr val="accent2"/>
                  </a:gs>
                </a:gsLst>
                <a:lin ang="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F5B1CA93-35CD-410B-9214-C9567A17E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229" cy="281"/>
              </a:xfrm>
              <a:prstGeom prst="ellipse">
                <a:avLst/>
              </a:prstGeom>
              <a:gradFill>
                <a:gsLst>
                  <a:gs pos="100000">
                    <a:schemeClr val="accent2">
                      <a:lumMod val="50000"/>
                    </a:schemeClr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452CA40-1B1C-481A-ADD0-BD8FA4154A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45688" y="3759857"/>
              <a:ext cx="877505" cy="882346"/>
              <a:chOff x="-5" y="0"/>
              <a:chExt cx="1237" cy="976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AEC321C7-3793-46BB-939A-E68BF95E5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" y="101"/>
                <a:ext cx="1237" cy="875"/>
              </a:xfrm>
              <a:prstGeom prst="rect">
                <a:avLst/>
              </a:prstGeom>
              <a:gradFill>
                <a:gsLst>
                  <a:gs pos="29000">
                    <a:schemeClr val="accent4">
                      <a:lumMod val="75000"/>
                    </a:schemeClr>
                  </a:gs>
                  <a:gs pos="84000">
                    <a:schemeClr val="accent4"/>
                  </a:gs>
                </a:gsLst>
                <a:lin ang="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CF99BB0-2C10-424D-9AF8-4E5B38F3E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228" cy="205"/>
              </a:xfrm>
              <a:prstGeom prst="ellipse">
                <a:avLst/>
              </a:prstGeom>
              <a:gradFill>
                <a:gsLst>
                  <a:gs pos="98000">
                    <a:schemeClr val="accent4">
                      <a:lumMod val="50000"/>
                    </a:schemeClr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</p:grpSp>
        <p:sp>
          <p:nvSpPr>
            <p:cNvPr id="66" name="Oval Callout 20">
              <a:extLst>
                <a:ext uri="{FF2B5EF4-FFF2-40B4-BE49-F238E27FC236}">
                  <a16:creationId xmlns:a16="http://schemas.microsoft.com/office/drawing/2014/main" id="{E52FD34D-424B-403F-AC0D-71A68487E444}"/>
                </a:ext>
              </a:extLst>
            </p:cNvPr>
            <p:cNvSpPr/>
            <p:nvPr/>
          </p:nvSpPr>
          <p:spPr bwMode="auto">
            <a:xfrm>
              <a:off x="7915275" y="2643528"/>
              <a:ext cx="518011" cy="491139"/>
            </a:xfrm>
            <a:prstGeom prst="wedgeEllipseCallout">
              <a:avLst>
                <a:gd name="adj1" fmla="val 27483"/>
                <a:gd name="adj2" fmla="val 72811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67" name="Oval Callout 21">
              <a:extLst>
                <a:ext uri="{FF2B5EF4-FFF2-40B4-BE49-F238E27FC236}">
                  <a16:creationId xmlns:a16="http://schemas.microsoft.com/office/drawing/2014/main" id="{709F9B2A-8E35-4F5C-8B39-A229DC433EB4}"/>
                </a:ext>
              </a:extLst>
            </p:cNvPr>
            <p:cNvSpPr/>
            <p:nvPr/>
          </p:nvSpPr>
          <p:spPr bwMode="auto">
            <a:xfrm>
              <a:off x="8656567" y="1982618"/>
              <a:ext cx="518011" cy="491139"/>
            </a:xfrm>
            <a:prstGeom prst="wedgeEllipseCallout">
              <a:avLst>
                <a:gd name="adj1" fmla="val 27483"/>
                <a:gd name="adj2" fmla="val 72811"/>
              </a:avLst>
            </a:prstGeom>
            <a:solidFill>
              <a:schemeClr val="accent3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68" name="Oval Callout 22">
              <a:extLst>
                <a:ext uri="{FF2B5EF4-FFF2-40B4-BE49-F238E27FC236}">
                  <a16:creationId xmlns:a16="http://schemas.microsoft.com/office/drawing/2014/main" id="{44A93CED-0381-4B67-B1F9-9169FCC93EFD}"/>
                </a:ext>
              </a:extLst>
            </p:cNvPr>
            <p:cNvSpPr/>
            <p:nvPr/>
          </p:nvSpPr>
          <p:spPr bwMode="auto">
            <a:xfrm>
              <a:off x="10675025" y="1959992"/>
              <a:ext cx="678775" cy="643566"/>
            </a:xfrm>
            <a:prstGeom prst="wedgeEllipseCallout">
              <a:avLst>
                <a:gd name="adj1" fmla="val -68569"/>
                <a:gd name="adj2" fmla="val 57546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69" name="Oval Callout 23">
              <a:extLst>
                <a:ext uri="{FF2B5EF4-FFF2-40B4-BE49-F238E27FC236}">
                  <a16:creationId xmlns:a16="http://schemas.microsoft.com/office/drawing/2014/main" id="{F3476B3F-10C0-4F34-9B33-5C5544EEA2F5}"/>
                </a:ext>
              </a:extLst>
            </p:cNvPr>
            <p:cNvSpPr/>
            <p:nvPr/>
          </p:nvSpPr>
          <p:spPr bwMode="auto">
            <a:xfrm>
              <a:off x="10612508" y="3018639"/>
              <a:ext cx="518011" cy="491139"/>
            </a:xfrm>
            <a:prstGeom prst="wedgeEllipseCallout">
              <a:avLst>
                <a:gd name="adj1" fmla="val -55276"/>
                <a:gd name="adj2" fmla="val 76448"/>
              </a:avLst>
            </a:prstGeom>
            <a:solidFill>
              <a:schemeClr val="accent4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70" name="Freeform 24">
              <a:extLst>
                <a:ext uri="{FF2B5EF4-FFF2-40B4-BE49-F238E27FC236}">
                  <a16:creationId xmlns:a16="http://schemas.microsoft.com/office/drawing/2014/main" id="{3962B661-F22C-4309-891B-6F405114B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6702" y="3125750"/>
              <a:ext cx="268859" cy="403440"/>
            </a:xfrm>
            <a:custGeom>
              <a:avLst/>
              <a:gdLst>
                <a:gd name="connsiteX0" fmla="*/ 690483 w 1376363"/>
                <a:gd name="connsiteY0" fmla="*/ 393700 h 2065338"/>
                <a:gd name="connsiteX1" fmla="*/ 823833 w 1376363"/>
                <a:gd name="connsiteY1" fmla="*/ 415096 h 2065338"/>
                <a:gd name="connsiteX2" fmla="*/ 940403 w 1376363"/>
                <a:gd name="connsiteY2" fmla="*/ 487510 h 2065338"/>
                <a:gd name="connsiteX3" fmla="*/ 990600 w 1376363"/>
                <a:gd name="connsiteY3" fmla="*/ 608025 h 2065338"/>
                <a:gd name="connsiteX4" fmla="*/ 977900 w 1376363"/>
                <a:gd name="connsiteY4" fmla="*/ 638124 h 2065338"/>
                <a:gd name="connsiteX5" fmla="*/ 947817 w 1376363"/>
                <a:gd name="connsiteY5" fmla="*/ 650875 h 2065338"/>
                <a:gd name="connsiteX6" fmla="*/ 917543 w 1376363"/>
                <a:gd name="connsiteY6" fmla="*/ 638124 h 2065338"/>
                <a:gd name="connsiteX7" fmla="*/ 904907 w 1376363"/>
                <a:gd name="connsiteY7" fmla="*/ 608025 h 2065338"/>
                <a:gd name="connsiteX8" fmla="*/ 832533 w 1376363"/>
                <a:gd name="connsiteY8" fmla="*/ 512894 h 2065338"/>
                <a:gd name="connsiteX9" fmla="*/ 690483 w 1376363"/>
                <a:gd name="connsiteY9" fmla="*/ 479389 h 2065338"/>
                <a:gd name="connsiteX10" fmla="*/ 660432 w 1376363"/>
                <a:gd name="connsiteY10" fmla="*/ 466745 h 2065338"/>
                <a:gd name="connsiteX11" fmla="*/ 647700 w 1376363"/>
                <a:gd name="connsiteY11" fmla="*/ 436551 h 2065338"/>
                <a:gd name="connsiteX12" fmla="*/ 660432 w 1376363"/>
                <a:gd name="connsiteY12" fmla="*/ 406464 h 2065338"/>
                <a:gd name="connsiteX13" fmla="*/ 690483 w 1376363"/>
                <a:gd name="connsiteY13" fmla="*/ 393700 h 2065338"/>
                <a:gd name="connsiteX14" fmla="*/ 693690 w 1376363"/>
                <a:gd name="connsiteY14" fmla="*/ 177800 h 2065338"/>
                <a:gd name="connsiteX15" fmla="*/ 510293 w 1376363"/>
                <a:gd name="connsiteY15" fmla="*/ 208047 h 2065338"/>
                <a:gd name="connsiteX16" fmla="*/ 345050 w 1376363"/>
                <a:gd name="connsiteY16" fmla="*/ 291267 h 2065338"/>
                <a:gd name="connsiteX17" fmla="*/ 224091 w 1376363"/>
                <a:gd name="connsiteY17" fmla="*/ 427622 h 2065338"/>
                <a:gd name="connsiteX18" fmla="*/ 177800 w 1376363"/>
                <a:gd name="connsiteY18" fmla="*/ 607655 h 2065338"/>
                <a:gd name="connsiteX19" fmla="*/ 269092 w 1376363"/>
                <a:gd name="connsiteY19" fmla="*/ 849418 h 2065338"/>
                <a:gd name="connsiteX20" fmla="*/ 310128 w 1376363"/>
                <a:gd name="connsiteY20" fmla="*/ 893688 h 2065338"/>
                <a:gd name="connsiteX21" fmla="*/ 351069 w 1376363"/>
                <a:gd name="connsiteY21" fmla="*/ 938011 h 2065338"/>
                <a:gd name="connsiteX22" fmla="*/ 540533 w 1376363"/>
                <a:gd name="connsiteY22" fmla="*/ 1338263 h 2065338"/>
                <a:gd name="connsiteX23" fmla="*/ 846847 w 1376363"/>
                <a:gd name="connsiteY23" fmla="*/ 1338263 h 2065338"/>
                <a:gd name="connsiteX24" fmla="*/ 1036406 w 1376363"/>
                <a:gd name="connsiteY24" fmla="*/ 938011 h 2065338"/>
                <a:gd name="connsiteX25" fmla="*/ 1077347 w 1376363"/>
                <a:gd name="connsiteY25" fmla="*/ 893688 h 2065338"/>
                <a:gd name="connsiteX26" fmla="*/ 1118335 w 1376363"/>
                <a:gd name="connsiteY26" fmla="*/ 849418 h 2065338"/>
                <a:gd name="connsiteX27" fmla="*/ 1209675 w 1376363"/>
                <a:gd name="connsiteY27" fmla="*/ 607655 h 2065338"/>
                <a:gd name="connsiteX28" fmla="*/ 1163336 w 1376363"/>
                <a:gd name="connsiteY28" fmla="*/ 427622 h 2065338"/>
                <a:gd name="connsiteX29" fmla="*/ 1042378 w 1376363"/>
                <a:gd name="connsiteY29" fmla="*/ 291267 h 2065338"/>
                <a:gd name="connsiteX30" fmla="*/ 877182 w 1376363"/>
                <a:gd name="connsiteY30" fmla="*/ 208047 h 2065338"/>
                <a:gd name="connsiteX31" fmla="*/ 693690 w 1376363"/>
                <a:gd name="connsiteY31" fmla="*/ 177800 h 2065338"/>
                <a:gd name="connsiteX32" fmla="*/ 688182 w 1376363"/>
                <a:gd name="connsiteY32" fmla="*/ 0 h 2065338"/>
                <a:gd name="connsiteX33" fmla="*/ 938922 w 1376363"/>
                <a:gd name="connsiteY33" fmla="*/ 43601 h 2065338"/>
                <a:gd name="connsiteX34" fmla="*/ 1159395 w 1376363"/>
                <a:gd name="connsiteY34" fmla="*/ 163315 h 2065338"/>
                <a:gd name="connsiteX35" fmla="*/ 1316530 w 1376363"/>
                <a:gd name="connsiteY35" fmla="*/ 354263 h 2065338"/>
                <a:gd name="connsiteX36" fmla="*/ 1376363 w 1376363"/>
                <a:gd name="connsiteY36" fmla="*/ 602390 h 2065338"/>
                <a:gd name="connsiteX37" fmla="*/ 1237962 w 1376363"/>
                <a:gd name="connsiteY37" fmla="*/ 962773 h 2065338"/>
                <a:gd name="connsiteX38" fmla="*/ 1137857 w 1376363"/>
                <a:gd name="connsiteY38" fmla="*/ 1079713 h 2065338"/>
                <a:gd name="connsiteX39" fmla="*/ 1057824 w 1376363"/>
                <a:gd name="connsiteY39" fmla="*/ 1208127 h 2065338"/>
                <a:gd name="connsiteX40" fmla="*/ 1012137 w 1376363"/>
                <a:gd name="connsiteY40" fmla="*/ 1352701 h 2065338"/>
                <a:gd name="connsiteX41" fmla="*/ 1075284 w 1376363"/>
                <a:gd name="connsiteY41" fmla="*/ 1462948 h 2065338"/>
                <a:gd name="connsiteX42" fmla="*/ 1041703 w 1376363"/>
                <a:gd name="connsiteY42" fmla="*/ 1549004 h 2065338"/>
                <a:gd name="connsiteX43" fmla="*/ 1075284 w 1376363"/>
                <a:gd name="connsiteY43" fmla="*/ 1635059 h 2065338"/>
                <a:gd name="connsiteX44" fmla="*/ 1014749 w 1376363"/>
                <a:gd name="connsiteY44" fmla="*/ 1744063 h 2065338"/>
                <a:gd name="connsiteX45" fmla="*/ 1032336 w 1376363"/>
                <a:gd name="connsiteY45" fmla="*/ 1807267 h 2065338"/>
                <a:gd name="connsiteX46" fmla="*/ 989962 w 1376363"/>
                <a:gd name="connsiteY46" fmla="*/ 1902597 h 2065338"/>
                <a:gd name="connsiteX47" fmla="*/ 885779 w 1376363"/>
                <a:gd name="connsiteY47" fmla="*/ 1936350 h 2065338"/>
                <a:gd name="connsiteX48" fmla="*/ 805236 w 1376363"/>
                <a:gd name="connsiteY48" fmla="*/ 2030438 h 2065338"/>
                <a:gd name="connsiteX49" fmla="*/ 688182 w 1376363"/>
                <a:gd name="connsiteY49" fmla="*/ 2065338 h 2065338"/>
                <a:gd name="connsiteX50" fmla="*/ 571254 w 1376363"/>
                <a:gd name="connsiteY50" fmla="*/ 2030438 h 2065338"/>
                <a:gd name="connsiteX51" fmla="*/ 490648 w 1376363"/>
                <a:gd name="connsiteY51" fmla="*/ 1936350 h 2065338"/>
                <a:gd name="connsiteX52" fmla="*/ 386465 w 1376363"/>
                <a:gd name="connsiteY52" fmla="*/ 1902597 h 2065338"/>
                <a:gd name="connsiteX53" fmla="*/ 344154 w 1376363"/>
                <a:gd name="connsiteY53" fmla="*/ 1807267 h 2065338"/>
                <a:gd name="connsiteX54" fmla="*/ 361614 w 1376363"/>
                <a:gd name="connsiteY54" fmla="*/ 1744063 h 2065338"/>
                <a:gd name="connsiteX55" fmla="*/ 301143 w 1376363"/>
                <a:gd name="connsiteY55" fmla="*/ 1635059 h 2065338"/>
                <a:gd name="connsiteX56" fmla="*/ 334724 w 1376363"/>
                <a:gd name="connsiteY56" fmla="*/ 1549004 h 2065338"/>
                <a:gd name="connsiteX57" fmla="*/ 301143 w 1376363"/>
                <a:gd name="connsiteY57" fmla="*/ 1462948 h 2065338"/>
                <a:gd name="connsiteX58" fmla="*/ 364290 w 1376363"/>
                <a:gd name="connsiteY58" fmla="*/ 1352701 h 2065338"/>
                <a:gd name="connsiteX59" fmla="*/ 318666 w 1376363"/>
                <a:gd name="connsiteY59" fmla="*/ 1208127 h 2065338"/>
                <a:gd name="connsiteX60" fmla="*/ 238633 w 1376363"/>
                <a:gd name="connsiteY60" fmla="*/ 1079713 h 2065338"/>
                <a:gd name="connsiteX61" fmla="*/ 138528 w 1376363"/>
                <a:gd name="connsiteY61" fmla="*/ 962773 h 2065338"/>
                <a:gd name="connsiteX62" fmla="*/ 0 w 1376363"/>
                <a:gd name="connsiteY62" fmla="*/ 602390 h 2065338"/>
                <a:gd name="connsiteX63" fmla="*/ 59770 w 1376363"/>
                <a:gd name="connsiteY63" fmla="*/ 354263 h 2065338"/>
                <a:gd name="connsiteX64" fmla="*/ 217096 w 1376363"/>
                <a:gd name="connsiteY64" fmla="*/ 163315 h 2065338"/>
                <a:gd name="connsiteX65" fmla="*/ 437505 w 1376363"/>
                <a:gd name="connsiteY65" fmla="*/ 43601 h 2065338"/>
                <a:gd name="connsiteX66" fmla="*/ 688182 w 1376363"/>
                <a:gd name="connsiteY66" fmla="*/ 0 h 206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376363" h="2065338">
                  <a:moveTo>
                    <a:pt x="690483" y="393700"/>
                  </a:moveTo>
                  <a:cubicBezTo>
                    <a:pt x="735187" y="393700"/>
                    <a:pt x="779669" y="400892"/>
                    <a:pt x="823833" y="415096"/>
                  </a:cubicBezTo>
                  <a:cubicBezTo>
                    <a:pt x="868029" y="429407"/>
                    <a:pt x="906891" y="453541"/>
                    <a:pt x="940403" y="487510"/>
                  </a:cubicBezTo>
                  <a:cubicBezTo>
                    <a:pt x="973931" y="521371"/>
                    <a:pt x="990600" y="561555"/>
                    <a:pt x="990600" y="608025"/>
                  </a:cubicBezTo>
                  <a:cubicBezTo>
                    <a:pt x="990600" y="619681"/>
                    <a:pt x="986441" y="629706"/>
                    <a:pt x="977900" y="638124"/>
                  </a:cubicBezTo>
                  <a:cubicBezTo>
                    <a:pt x="969375" y="646637"/>
                    <a:pt x="959294" y="650875"/>
                    <a:pt x="947817" y="650875"/>
                  </a:cubicBezTo>
                  <a:cubicBezTo>
                    <a:pt x="936085" y="650875"/>
                    <a:pt x="926132" y="646637"/>
                    <a:pt x="917543" y="638124"/>
                  </a:cubicBezTo>
                  <a:cubicBezTo>
                    <a:pt x="909098" y="629706"/>
                    <a:pt x="904907" y="619681"/>
                    <a:pt x="904907" y="608025"/>
                  </a:cubicBezTo>
                  <a:cubicBezTo>
                    <a:pt x="904907" y="566924"/>
                    <a:pt x="880793" y="535218"/>
                    <a:pt x="832533" y="512894"/>
                  </a:cubicBezTo>
                  <a:cubicBezTo>
                    <a:pt x="784304" y="490569"/>
                    <a:pt x="737044" y="479389"/>
                    <a:pt x="690483" y="479389"/>
                  </a:cubicBezTo>
                  <a:cubicBezTo>
                    <a:pt x="679006" y="479389"/>
                    <a:pt x="668909" y="475163"/>
                    <a:pt x="660432" y="466745"/>
                  </a:cubicBezTo>
                  <a:cubicBezTo>
                    <a:pt x="651923" y="458232"/>
                    <a:pt x="647700" y="448195"/>
                    <a:pt x="647700" y="436551"/>
                  </a:cubicBezTo>
                  <a:cubicBezTo>
                    <a:pt x="647700" y="425014"/>
                    <a:pt x="651923" y="414917"/>
                    <a:pt x="660432" y="406464"/>
                  </a:cubicBezTo>
                  <a:cubicBezTo>
                    <a:pt x="668909" y="397939"/>
                    <a:pt x="679006" y="393700"/>
                    <a:pt x="690483" y="393700"/>
                  </a:cubicBezTo>
                  <a:close/>
                  <a:moveTo>
                    <a:pt x="693690" y="177800"/>
                  </a:moveTo>
                  <a:cubicBezTo>
                    <a:pt x="631873" y="177800"/>
                    <a:pt x="570772" y="187900"/>
                    <a:pt x="510293" y="208047"/>
                  </a:cubicBezTo>
                  <a:cubicBezTo>
                    <a:pt x="449814" y="228194"/>
                    <a:pt x="394733" y="255916"/>
                    <a:pt x="345050" y="291267"/>
                  </a:cubicBezTo>
                  <a:cubicBezTo>
                    <a:pt x="295367" y="326726"/>
                    <a:pt x="255000" y="372124"/>
                    <a:pt x="224091" y="427622"/>
                  </a:cubicBezTo>
                  <a:cubicBezTo>
                    <a:pt x="193278" y="483228"/>
                    <a:pt x="177800" y="543185"/>
                    <a:pt x="177800" y="607655"/>
                  </a:cubicBezTo>
                  <a:cubicBezTo>
                    <a:pt x="177800" y="698074"/>
                    <a:pt x="208279" y="778716"/>
                    <a:pt x="269092" y="849418"/>
                  </a:cubicBezTo>
                  <a:cubicBezTo>
                    <a:pt x="278026" y="859304"/>
                    <a:pt x="291784" y="874078"/>
                    <a:pt x="310128" y="893688"/>
                  </a:cubicBezTo>
                  <a:cubicBezTo>
                    <a:pt x="328521" y="913459"/>
                    <a:pt x="342136" y="928233"/>
                    <a:pt x="351069" y="938011"/>
                  </a:cubicBezTo>
                  <a:cubicBezTo>
                    <a:pt x="465722" y="1075010"/>
                    <a:pt x="528924" y="1208463"/>
                    <a:pt x="540533" y="1338263"/>
                  </a:cubicBezTo>
                  <a:lnTo>
                    <a:pt x="846847" y="1338263"/>
                  </a:lnTo>
                  <a:cubicBezTo>
                    <a:pt x="858503" y="1208463"/>
                    <a:pt x="921658" y="1075010"/>
                    <a:pt x="1036406" y="938011"/>
                  </a:cubicBezTo>
                  <a:cubicBezTo>
                    <a:pt x="1045292" y="928233"/>
                    <a:pt x="1058954" y="913459"/>
                    <a:pt x="1077347" y="893688"/>
                  </a:cubicBezTo>
                  <a:cubicBezTo>
                    <a:pt x="1095691" y="874078"/>
                    <a:pt x="1109306" y="859304"/>
                    <a:pt x="1118335" y="849418"/>
                  </a:cubicBezTo>
                  <a:cubicBezTo>
                    <a:pt x="1179196" y="778716"/>
                    <a:pt x="1209675" y="698074"/>
                    <a:pt x="1209675" y="607655"/>
                  </a:cubicBezTo>
                  <a:cubicBezTo>
                    <a:pt x="1209675" y="543185"/>
                    <a:pt x="1194149" y="483228"/>
                    <a:pt x="1163336" y="427622"/>
                  </a:cubicBezTo>
                  <a:cubicBezTo>
                    <a:pt x="1132380" y="372124"/>
                    <a:pt x="1092013" y="326726"/>
                    <a:pt x="1042378" y="291267"/>
                  </a:cubicBezTo>
                  <a:cubicBezTo>
                    <a:pt x="992647" y="255916"/>
                    <a:pt x="937518" y="228194"/>
                    <a:pt x="877182" y="208047"/>
                  </a:cubicBezTo>
                  <a:cubicBezTo>
                    <a:pt x="816655" y="187900"/>
                    <a:pt x="755554" y="177800"/>
                    <a:pt x="693690" y="177800"/>
                  </a:cubicBezTo>
                  <a:close/>
                  <a:moveTo>
                    <a:pt x="688182" y="0"/>
                  </a:moveTo>
                  <a:cubicBezTo>
                    <a:pt x="773376" y="0"/>
                    <a:pt x="856850" y="14534"/>
                    <a:pt x="938922" y="43601"/>
                  </a:cubicBezTo>
                  <a:cubicBezTo>
                    <a:pt x="1020930" y="72860"/>
                    <a:pt x="1094400" y="112637"/>
                    <a:pt x="1159395" y="163315"/>
                  </a:cubicBezTo>
                  <a:cubicBezTo>
                    <a:pt x="1224262" y="213992"/>
                    <a:pt x="1276640" y="277673"/>
                    <a:pt x="1316530" y="354263"/>
                  </a:cubicBezTo>
                  <a:cubicBezTo>
                    <a:pt x="1356482" y="430948"/>
                    <a:pt x="1376363" y="513657"/>
                    <a:pt x="1376363" y="602390"/>
                  </a:cubicBezTo>
                  <a:cubicBezTo>
                    <a:pt x="1376363" y="741323"/>
                    <a:pt x="1330293" y="861418"/>
                    <a:pt x="1237962" y="962773"/>
                  </a:cubicBezTo>
                  <a:cubicBezTo>
                    <a:pt x="1197627" y="1006661"/>
                    <a:pt x="1164301" y="1045673"/>
                    <a:pt x="1137857" y="1079713"/>
                  </a:cubicBezTo>
                  <a:cubicBezTo>
                    <a:pt x="1111349" y="1113753"/>
                    <a:pt x="1084650" y="1156589"/>
                    <a:pt x="1057824" y="1208127"/>
                  </a:cubicBezTo>
                  <a:cubicBezTo>
                    <a:pt x="1031062" y="1259665"/>
                    <a:pt x="1015832" y="1307856"/>
                    <a:pt x="1012137" y="1352701"/>
                  </a:cubicBezTo>
                  <a:cubicBezTo>
                    <a:pt x="1054320" y="1377848"/>
                    <a:pt x="1075284" y="1414565"/>
                    <a:pt x="1075284" y="1462948"/>
                  </a:cubicBezTo>
                  <a:cubicBezTo>
                    <a:pt x="1075284" y="1496223"/>
                    <a:pt x="1064132" y="1524812"/>
                    <a:pt x="1041703" y="1549004"/>
                  </a:cubicBezTo>
                  <a:cubicBezTo>
                    <a:pt x="1064132" y="1573195"/>
                    <a:pt x="1075284" y="1601880"/>
                    <a:pt x="1075284" y="1635059"/>
                  </a:cubicBezTo>
                  <a:cubicBezTo>
                    <a:pt x="1075284" y="1681816"/>
                    <a:pt x="1055148" y="1718055"/>
                    <a:pt x="1014749" y="1744063"/>
                  </a:cubicBezTo>
                  <a:cubicBezTo>
                    <a:pt x="1026474" y="1764621"/>
                    <a:pt x="1032336" y="1785753"/>
                    <a:pt x="1032336" y="1807267"/>
                  </a:cubicBezTo>
                  <a:cubicBezTo>
                    <a:pt x="1032336" y="1848382"/>
                    <a:pt x="1018126" y="1880318"/>
                    <a:pt x="989962" y="1902597"/>
                  </a:cubicBezTo>
                  <a:cubicBezTo>
                    <a:pt x="961734" y="1925067"/>
                    <a:pt x="927070" y="1936350"/>
                    <a:pt x="885779" y="1936350"/>
                  </a:cubicBezTo>
                  <a:cubicBezTo>
                    <a:pt x="867937" y="1975745"/>
                    <a:pt x="841047" y="2007107"/>
                    <a:pt x="805236" y="2030438"/>
                  </a:cubicBezTo>
                  <a:cubicBezTo>
                    <a:pt x="769361" y="2053768"/>
                    <a:pt x="730301" y="2065338"/>
                    <a:pt x="688182" y="2065338"/>
                  </a:cubicBezTo>
                  <a:cubicBezTo>
                    <a:pt x="646126" y="2065338"/>
                    <a:pt x="607129" y="2053768"/>
                    <a:pt x="571254" y="2030438"/>
                  </a:cubicBezTo>
                  <a:cubicBezTo>
                    <a:pt x="535507" y="2007107"/>
                    <a:pt x="508553" y="1975745"/>
                    <a:pt x="490648" y="1936350"/>
                  </a:cubicBezTo>
                  <a:cubicBezTo>
                    <a:pt x="449421" y="1936350"/>
                    <a:pt x="414693" y="1925067"/>
                    <a:pt x="386465" y="1902597"/>
                  </a:cubicBezTo>
                  <a:cubicBezTo>
                    <a:pt x="358237" y="1880318"/>
                    <a:pt x="344154" y="1848382"/>
                    <a:pt x="344154" y="1807267"/>
                  </a:cubicBezTo>
                  <a:cubicBezTo>
                    <a:pt x="344154" y="1785753"/>
                    <a:pt x="349953" y="1764621"/>
                    <a:pt x="361614" y="1744063"/>
                  </a:cubicBezTo>
                  <a:cubicBezTo>
                    <a:pt x="321279" y="1718055"/>
                    <a:pt x="301143" y="1681816"/>
                    <a:pt x="301143" y="1635059"/>
                  </a:cubicBezTo>
                  <a:cubicBezTo>
                    <a:pt x="301143" y="1601880"/>
                    <a:pt x="312358" y="1573195"/>
                    <a:pt x="334724" y="1549004"/>
                  </a:cubicBezTo>
                  <a:cubicBezTo>
                    <a:pt x="312358" y="1524812"/>
                    <a:pt x="301143" y="1496223"/>
                    <a:pt x="301143" y="1462948"/>
                  </a:cubicBezTo>
                  <a:cubicBezTo>
                    <a:pt x="301143" y="1414565"/>
                    <a:pt x="322171" y="1377848"/>
                    <a:pt x="364290" y="1352701"/>
                  </a:cubicBezTo>
                  <a:cubicBezTo>
                    <a:pt x="360786" y="1307856"/>
                    <a:pt x="345429" y="1259665"/>
                    <a:pt x="318666" y="1208127"/>
                  </a:cubicBezTo>
                  <a:cubicBezTo>
                    <a:pt x="291712" y="1156589"/>
                    <a:pt x="265014" y="1113753"/>
                    <a:pt x="238633" y="1079713"/>
                  </a:cubicBezTo>
                  <a:cubicBezTo>
                    <a:pt x="212189" y="1045673"/>
                    <a:pt x="178863" y="1006661"/>
                    <a:pt x="138528" y="962773"/>
                  </a:cubicBezTo>
                  <a:cubicBezTo>
                    <a:pt x="46197" y="861418"/>
                    <a:pt x="0" y="741323"/>
                    <a:pt x="0" y="602390"/>
                  </a:cubicBezTo>
                  <a:cubicBezTo>
                    <a:pt x="0" y="513657"/>
                    <a:pt x="19881" y="430948"/>
                    <a:pt x="59770" y="354263"/>
                  </a:cubicBezTo>
                  <a:cubicBezTo>
                    <a:pt x="99723" y="277577"/>
                    <a:pt x="152101" y="213992"/>
                    <a:pt x="217096" y="163315"/>
                  </a:cubicBezTo>
                  <a:cubicBezTo>
                    <a:pt x="282027" y="112637"/>
                    <a:pt x="355497" y="72860"/>
                    <a:pt x="437505" y="43601"/>
                  </a:cubicBezTo>
                  <a:cubicBezTo>
                    <a:pt x="519513" y="14534"/>
                    <a:pt x="603051" y="0"/>
                    <a:pt x="6881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endParaRPr lang="en-US"/>
            </a:p>
          </p:txBody>
        </p:sp>
        <p:sp>
          <p:nvSpPr>
            <p:cNvPr id="71" name="AutoShape 15">
              <a:extLst>
                <a:ext uri="{FF2B5EF4-FFF2-40B4-BE49-F238E27FC236}">
                  <a16:creationId xmlns:a16="http://schemas.microsoft.com/office/drawing/2014/main" id="{416BDB62-DD50-43B4-B004-3A059C807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5303" y="4092871"/>
              <a:ext cx="293617" cy="37762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428" y="8800"/>
                  </a:moveTo>
                  <a:lnTo>
                    <a:pt x="6172" y="8800"/>
                  </a:lnTo>
                  <a:lnTo>
                    <a:pt x="6172" y="5999"/>
                  </a:lnTo>
                  <a:cubicBezTo>
                    <a:pt x="6172" y="4000"/>
                    <a:pt x="8226" y="2398"/>
                    <a:pt x="10797" y="2398"/>
                  </a:cubicBezTo>
                  <a:cubicBezTo>
                    <a:pt x="13369" y="2398"/>
                    <a:pt x="15428" y="4000"/>
                    <a:pt x="15428" y="5999"/>
                  </a:cubicBezTo>
                  <a:cubicBezTo>
                    <a:pt x="15428" y="5999"/>
                    <a:pt x="15428" y="8800"/>
                    <a:pt x="15428" y="8800"/>
                  </a:cubicBezTo>
                  <a:close/>
                  <a:moveTo>
                    <a:pt x="11315" y="15120"/>
                  </a:moveTo>
                  <a:lnTo>
                    <a:pt x="11315" y="17198"/>
                  </a:lnTo>
                  <a:cubicBezTo>
                    <a:pt x="11315" y="17439"/>
                    <a:pt x="11108" y="17600"/>
                    <a:pt x="10797" y="17600"/>
                  </a:cubicBezTo>
                  <a:cubicBezTo>
                    <a:pt x="10491" y="17600"/>
                    <a:pt x="10285" y="17439"/>
                    <a:pt x="10285" y="17198"/>
                  </a:cubicBezTo>
                  <a:lnTo>
                    <a:pt x="10285" y="15120"/>
                  </a:lnTo>
                  <a:cubicBezTo>
                    <a:pt x="9667" y="14960"/>
                    <a:pt x="9255" y="14478"/>
                    <a:pt x="9255" y="13999"/>
                  </a:cubicBezTo>
                  <a:cubicBezTo>
                    <a:pt x="9255" y="13357"/>
                    <a:pt x="9979" y="12800"/>
                    <a:pt x="10797" y="12800"/>
                  </a:cubicBezTo>
                  <a:cubicBezTo>
                    <a:pt x="11621" y="12800"/>
                    <a:pt x="12344" y="13357"/>
                    <a:pt x="12344" y="13999"/>
                  </a:cubicBezTo>
                  <a:cubicBezTo>
                    <a:pt x="12344" y="14557"/>
                    <a:pt x="11932" y="14960"/>
                    <a:pt x="11315" y="15120"/>
                  </a:cubicBezTo>
                  <a:cubicBezTo>
                    <a:pt x="11315" y="15120"/>
                    <a:pt x="11315" y="15120"/>
                    <a:pt x="11315" y="15120"/>
                  </a:cubicBezTo>
                  <a:close/>
                  <a:moveTo>
                    <a:pt x="18511" y="8800"/>
                  </a:moveTo>
                  <a:lnTo>
                    <a:pt x="18511" y="5999"/>
                  </a:lnTo>
                  <a:cubicBezTo>
                    <a:pt x="18511" y="2719"/>
                    <a:pt x="15016" y="0"/>
                    <a:pt x="10797" y="0"/>
                  </a:cubicBezTo>
                  <a:cubicBezTo>
                    <a:pt x="6583" y="0"/>
                    <a:pt x="3084" y="2719"/>
                    <a:pt x="3084" y="5999"/>
                  </a:cubicBezTo>
                  <a:lnTo>
                    <a:pt x="3084" y="8800"/>
                  </a:lnTo>
                  <a:cubicBezTo>
                    <a:pt x="1336" y="8800"/>
                    <a:pt x="0" y="9839"/>
                    <a:pt x="0" y="11198"/>
                  </a:cubicBezTo>
                  <a:lnTo>
                    <a:pt x="0" y="19198"/>
                  </a:lnTo>
                  <a:cubicBezTo>
                    <a:pt x="0" y="20557"/>
                    <a:pt x="1336" y="21600"/>
                    <a:pt x="3084" y="21600"/>
                  </a:cubicBezTo>
                  <a:lnTo>
                    <a:pt x="18511" y="21600"/>
                  </a:lnTo>
                  <a:cubicBezTo>
                    <a:pt x="20263" y="21600"/>
                    <a:pt x="21600" y="20557"/>
                    <a:pt x="21600" y="19198"/>
                  </a:cubicBezTo>
                  <a:lnTo>
                    <a:pt x="21600" y="11198"/>
                  </a:lnTo>
                  <a:cubicBezTo>
                    <a:pt x="21600" y="9921"/>
                    <a:pt x="20263" y="8800"/>
                    <a:pt x="18511" y="8800"/>
                  </a:cubicBezTo>
                  <a:cubicBezTo>
                    <a:pt x="18511" y="8800"/>
                    <a:pt x="18511" y="8800"/>
                    <a:pt x="18511" y="8800"/>
                  </a:cubicBezTo>
                  <a:close/>
                  <a:moveTo>
                    <a:pt x="18511" y="8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" name="AutoShape 40">
              <a:extLst>
                <a:ext uri="{FF2B5EF4-FFF2-40B4-BE49-F238E27FC236}">
                  <a16:creationId xmlns:a16="http://schemas.microsoft.com/office/drawing/2014/main" id="{9537D476-8A72-4D6B-B4F7-36FE556A3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1912" y="2599373"/>
              <a:ext cx="376774" cy="373364"/>
            </a:xfrm>
            <a:custGeom>
              <a:avLst/>
              <a:gdLst/>
              <a:ahLst/>
              <a:cxnLst/>
              <a:rect l="0" t="0" r="r" b="b"/>
              <a:pathLst>
                <a:path w="21475" h="21600">
                  <a:moveTo>
                    <a:pt x="21370" y="19866"/>
                  </a:moveTo>
                  <a:lnTo>
                    <a:pt x="18941" y="14310"/>
                  </a:lnTo>
                  <a:cubicBezTo>
                    <a:pt x="18830" y="14056"/>
                    <a:pt x="18634" y="13845"/>
                    <a:pt x="18392" y="13717"/>
                  </a:cubicBezTo>
                  <a:lnTo>
                    <a:pt x="14621" y="11725"/>
                  </a:lnTo>
                  <a:cubicBezTo>
                    <a:pt x="14539" y="11681"/>
                    <a:pt x="14438" y="11689"/>
                    <a:pt x="14363" y="11747"/>
                  </a:cubicBezTo>
                  <a:cubicBezTo>
                    <a:pt x="13297" y="12565"/>
                    <a:pt x="12043" y="12998"/>
                    <a:pt x="10738" y="12998"/>
                  </a:cubicBezTo>
                  <a:cubicBezTo>
                    <a:pt x="9432" y="12998"/>
                    <a:pt x="8179" y="12565"/>
                    <a:pt x="7112" y="11747"/>
                  </a:cubicBezTo>
                  <a:cubicBezTo>
                    <a:pt x="7038" y="11689"/>
                    <a:pt x="6937" y="11681"/>
                    <a:pt x="6854" y="11725"/>
                  </a:cubicBezTo>
                  <a:lnTo>
                    <a:pt x="3084" y="13717"/>
                  </a:lnTo>
                  <a:cubicBezTo>
                    <a:pt x="2841" y="13845"/>
                    <a:pt x="2645" y="14056"/>
                    <a:pt x="2535" y="14310"/>
                  </a:cubicBezTo>
                  <a:lnTo>
                    <a:pt x="105" y="19866"/>
                  </a:lnTo>
                  <a:cubicBezTo>
                    <a:pt x="-62" y="20250"/>
                    <a:pt x="-28" y="20688"/>
                    <a:pt x="197" y="21039"/>
                  </a:cubicBezTo>
                  <a:cubicBezTo>
                    <a:pt x="422" y="21390"/>
                    <a:pt x="803" y="21600"/>
                    <a:pt x="1216" y="21600"/>
                  </a:cubicBezTo>
                  <a:lnTo>
                    <a:pt x="20260" y="21600"/>
                  </a:lnTo>
                  <a:cubicBezTo>
                    <a:pt x="20673" y="21600"/>
                    <a:pt x="21054" y="21390"/>
                    <a:pt x="21278" y="21039"/>
                  </a:cubicBezTo>
                  <a:cubicBezTo>
                    <a:pt x="21504" y="20688"/>
                    <a:pt x="21538" y="20250"/>
                    <a:pt x="21370" y="19866"/>
                  </a:cubicBezTo>
                  <a:close/>
                  <a:moveTo>
                    <a:pt x="10738" y="11444"/>
                  </a:moveTo>
                  <a:cubicBezTo>
                    <a:pt x="13397" y="11444"/>
                    <a:pt x="15553" y="8882"/>
                    <a:pt x="15553" y="5722"/>
                  </a:cubicBezTo>
                  <a:cubicBezTo>
                    <a:pt x="15553" y="1339"/>
                    <a:pt x="13397" y="0"/>
                    <a:pt x="10738" y="0"/>
                  </a:cubicBezTo>
                  <a:cubicBezTo>
                    <a:pt x="8079" y="0"/>
                    <a:pt x="5923" y="1339"/>
                    <a:pt x="5923" y="5722"/>
                  </a:cubicBezTo>
                  <a:cubicBezTo>
                    <a:pt x="5923" y="8882"/>
                    <a:pt x="8079" y="11444"/>
                    <a:pt x="10738" y="11444"/>
                  </a:cubicBezTo>
                  <a:close/>
                  <a:moveTo>
                    <a:pt x="10738" y="11444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3" name="AutoShape 49">
              <a:extLst>
                <a:ext uri="{FF2B5EF4-FFF2-40B4-BE49-F238E27FC236}">
                  <a16:creationId xmlns:a16="http://schemas.microsoft.com/office/drawing/2014/main" id="{23FC1D56-93B6-4BD0-852D-CD2CEF746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6425" y="3796363"/>
              <a:ext cx="383040" cy="382696"/>
            </a:xfrm>
            <a:custGeom>
              <a:avLst/>
              <a:gdLst/>
              <a:ahLst/>
              <a:cxnLst/>
              <a:rect l="0" t="0" r="r" b="b"/>
              <a:pathLst>
                <a:path w="21560" h="21600">
                  <a:moveTo>
                    <a:pt x="18232" y="5135"/>
                  </a:moveTo>
                  <a:cubicBezTo>
                    <a:pt x="17986" y="5382"/>
                    <a:pt x="17687" y="5505"/>
                    <a:pt x="17334" y="5505"/>
                  </a:cubicBezTo>
                  <a:cubicBezTo>
                    <a:pt x="16982" y="5505"/>
                    <a:pt x="16684" y="5382"/>
                    <a:pt x="16437" y="5135"/>
                  </a:cubicBezTo>
                  <a:cubicBezTo>
                    <a:pt x="16190" y="4889"/>
                    <a:pt x="16067" y="4589"/>
                    <a:pt x="16067" y="4235"/>
                  </a:cubicBezTo>
                  <a:cubicBezTo>
                    <a:pt x="16067" y="3883"/>
                    <a:pt x="16190" y="3582"/>
                    <a:pt x="16437" y="3335"/>
                  </a:cubicBezTo>
                  <a:cubicBezTo>
                    <a:pt x="16684" y="3089"/>
                    <a:pt x="16982" y="2966"/>
                    <a:pt x="17334" y="2966"/>
                  </a:cubicBezTo>
                  <a:cubicBezTo>
                    <a:pt x="17687" y="2966"/>
                    <a:pt x="17986" y="3088"/>
                    <a:pt x="18232" y="3335"/>
                  </a:cubicBezTo>
                  <a:cubicBezTo>
                    <a:pt x="18478" y="3582"/>
                    <a:pt x="18602" y="3883"/>
                    <a:pt x="18602" y="4235"/>
                  </a:cubicBezTo>
                  <a:cubicBezTo>
                    <a:pt x="18602" y="4589"/>
                    <a:pt x="18478" y="4889"/>
                    <a:pt x="18232" y="5135"/>
                  </a:cubicBezTo>
                  <a:cubicBezTo>
                    <a:pt x="18232" y="5135"/>
                    <a:pt x="18232" y="5135"/>
                    <a:pt x="18232" y="5135"/>
                  </a:cubicBezTo>
                  <a:close/>
                  <a:moveTo>
                    <a:pt x="21427" y="126"/>
                  </a:moveTo>
                  <a:cubicBezTo>
                    <a:pt x="21338" y="42"/>
                    <a:pt x="21233" y="0"/>
                    <a:pt x="21110" y="0"/>
                  </a:cubicBezTo>
                  <a:cubicBezTo>
                    <a:pt x="18812" y="0"/>
                    <a:pt x="16916" y="312"/>
                    <a:pt x="15420" y="940"/>
                  </a:cubicBezTo>
                  <a:cubicBezTo>
                    <a:pt x="13923" y="1567"/>
                    <a:pt x="12348" y="2704"/>
                    <a:pt x="10694" y="4354"/>
                  </a:cubicBezTo>
                  <a:cubicBezTo>
                    <a:pt x="9989" y="5069"/>
                    <a:pt x="9215" y="5930"/>
                    <a:pt x="8370" y="6936"/>
                  </a:cubicBezTo>
                  <a:lnTo>
                    <a:pt x="3367" y="7200"/>
                  </a:lnTo>
                  <a:cubicBezTo>
                    <a:pt x="3225" y="7218"/>
                    <a:pt x="3111" y="7289"/>
                    <a:pt x="3023" y="7412"/>
                  </a:cubicBezTo>
                  <a:lnTo>
                    <a:pt x="66" y="12495"/>
                  </a:lnTo>
                  <a:cubicBezTo>
                    <a:pt x="-40" y="12671"/>
                    <a:pt x="-17" y="12844"/>
                    <a:pt x="132" y="13011"/>
                  </a:cubicBezTo>
                  <a:lnTo>
                    <a:pt x="977" y="13857"/>
                  </a:lnTo>
                  <a:cubicBezTo>
                    <a:pt x="1056" y="13938"/>
                    <a:pt x="1158" y="13978"/>
                    <a:pt x="1280" y="13978"/>
                  </a:cubicBezTo>
                  <a:cubicBezTo>
                    <a:pt x="1334" y="13978"/>
                    <a:pt x="1373" y="13973"/>
                    <a:pt x="1399" y="13963"/>
                  </a:cubicBezTo>
                  <a:lnTo>
                    <a:pt x="5044" y="12838"/>
                  </a:lnTo>
                  <a:lnTo>
                    <a:pt x="8753" y="16558"/>
                  </a:lnTo>
                  <a:lnTo>
                    <a:pt x="7631" y="20210"/>
                  </a:lnTo>
                  <a:cubicBezTo>
                    <a:pt x="7587" y="20370"/>
                    <a:pt x="7622" y="20510"/>
                    <a:pt x="7736" y="20634"/>
                  </a:cubicBezTo>
                  <a:lnTo>
                    <a:pt x="8582" y="21481"/>
                  </a:lnTo>
                  <a:cubicBezTo>
                    <a:pt x="8679" y="21560"/>
                    <a:pt x="8780" y="21600"/>
                    <a:pt x="8885" y="21600"/>
                  </a:cubicBezTo>
                  <a:cubicBezTo>
                    <a:pt x="8964" y="21600"/>
                    <a:pt x="9034" y="21583"/>
                    <a:pt x="9096" y="21547"/>
                  </a:cubicBezTo>
                  <a:lnTo>
                    <a:pt x="14166" y="18583"/>
                  </a:lnTo>
                  <a:cubicBezTo>
                    <a:pt x="14288" y="18494"/>
                    <a:pt x="14360" y="18380"/>
                    <a:pt x="14377" y="18238"/>
                  </a:cubicBezTo>
                  <a:lnTo>
                    <a:pt x="14641" y="13222"/>
                  </a:lnTo>
                  <a:cubicBezTo>
                    <a:pt x="15644" y="12375"/>
                    <a:pt x="16503" y="11599"/>
                    <a:pt x="17216" y="10893"/>
                  </a:cubicBezTo>
                  <a:cubicBezTo>
                    <a:pt x="18783" y="9313"/>
                    <a:pt x="19898" y="7723"/>
                    <a:pt x="20562" y="6121"/>
                  </a:cubicBezTo>
                  <a:cubicBezTo>
                    <a:pt x="21227" y="4520"/>
                    <a:pt x="21560" y="2620"/>
                    <a:pt x="21560" y="424"/>
                  </a:cubicBezTo>
                  <a:cubicBezTo>
                    <a:pt x="21559" y="309"/>
                    <a:pt x="21515" y="209"/>
                    <a:pt x="21427" y="126"/>
                  </a:cubicBezTo>
                  <a:cubicBezTo>
                    <a:pt x="21427" y="126"/>
                    <a:pt x="21427" y="126"/>
                    <a:pt x="21427" y="126"/>
                  </a:cubicBezTo>
                  <a:close/>
                  <a:moveTo>
                    <a:pt x="21427" y="126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4" name="Rectangle 17">
              <a:extLst>
                <a:ext uri="{FF2B5EF4-FFF2-40B4-BE49-F238E27FC236}">
                  <a16:creationId xmlns:a16="http://schemas.microsoft.com/office/drawing/2014/main" id="{9C7A16FD-80F4-45D8-99ED-F5FBE0330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3451" y="2685300"/>
              <a:ext cx="381658" cy="40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3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6%</a:t>
              </a:r>
            </a:p>
          </p:txBody>
        </p:sp>
        <p:sp>
          <p:nvSpPr>
            <p:cNvPr id="75" name="Rectangle 17">
              <a:extLst>
                <a:ext uri="{FF2B5EF4-FFF2-40B4-BE49-F238E27FC236}">
                  <a16:creationId xmlns:a16="http://schemas.microsoft.com/office/drawing/2014/main" id="{78439430-C70A-472D-A9B1-C8C377F9C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4743" y="2024390"/>
              <a:ext cx="381658" cy="40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3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9%</a:t>
              </a:r>
            </a:p>
          </p:txBody>
        </p:sp>
        <p:sp>
          <p:nvSpPr>
            <p:cNvPr id="76" name="Rectangle 17">
              <a:extLst>
                <a:ext uri="{FF2B5EF4-FFF2-40B4-BE49-F238E27FC236}">
                  <a16:creationId xmlns:a16="http://schemas.microsoft.com/office/drawing/2014/main" id="{47DDFD7C-5B8A-40F6-9488-5C692FCE4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4086" y="2077978"/>
              <a:ext cx="440652" cy="40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3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10%</a:t>
              </a:r>
            </a:p>
          </p:txBody>
        </p:sp>
        <p:sp>
          <p:nvSpPr>
            <p:cNvPr id="77" name="Rectangle 17">
              <a:extLst>
                <a:ext uri="{FF2B5EF4-FFF2-40B4-BE49-F238E27FC236}">
                  <a16:creationId xmlns:a16="http://schemas.microsoft.com/office/drawing/2014/main" id="{9335F14E-01A2-4DBE-9A9D-77476D7CA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0684" y="3060411"/>
              <a:ext cx="381658" cy="407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300"/>
                </a:lnSpc>
              </a:pPr>
              <a:r>
                <a:rPr lang="en-US" sz="1500" b="1" dirty="0">
                  <a:solidFill>
                    <a:srgbClr val="FFFFFF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3%</a:t>
              </a:r>
            </a:p>
          </p:txBody>
        </p: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30219FC9-FCEB-4016-83F3-CB42D32C524A}"/>
              </a:ext>
            </a:extLst>
          </p:cNvPr>
          <p:cNvSpPr/>
          <p:nvPr/>
        </p:nvSpPr>
        <p:spPr>
          <a:xfrm>
            <a:off x="5117841" y="3159553"/>
            <a:ext cx="2396414" cy="233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200" b="1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</a:t>
            </a:r>
            <a:r>
              <a:rPr lang="en-US" sz="1200" dirty="0" smtClean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scrambled </a:t>
            </a:r>
            <a:r>
              <a:rPr lang="en-US" sz="12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it to </a:t>
            </a:r>
            <a:r>
              <a:rPr lang="en-US" sz="1200" dirty="0" smtClean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also </a:t>
            </a:r>
            <a:r>
              <a:rPr lang="en-US" sz="12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</a:t>
            </a:r>
            <a:r>
              <a:rPr lang="en-US" sz="1200" dirty="0" smtClean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leap</a:t>
            </a:r>
            <a:endParaRPr lang="en-US" sz="1200" dirty="0">
              <a:solidFill>
                <a:sysClr val="windowText" lastClr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4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745672"/>
            <a:ext cx="12192000" cy="46983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A476A9E0-23EC-4C1B-96FC-1763EC1AE61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Information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9C82BE42-7E53-4498-B76C-061DDB60F3B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482309" y="1889630"/>
            <a:ext cx="3822233" cy="4410481"/>
            <a:chOff x="7004470" y="2033588"/>
            <a:chExt cx="3822233" cy="4410481"/>
          </a:xfrm>
        </p:grpSpPr>
        <p:grpSp>
          <p:nvGrpSpPr>
            <p:cNvPr id="37" name="Group 36"/>
            <p:cNvGrpSpPr/>
            <p:nvPr/>
          </p:nvGrpSpPr>
          <p:grpSpPr>
            <a:xfrm>
              <a:off x="9104476" y="2667238"/>
              <a:ext cx="1092020" cy="989956"/>
              <a:chOff x="6236384" y="4680624"/>
              <a:chExt cx="1962910" cy="1779449"/>
            </a:xfrm>
          </p:grpSpPr>
          <p:grpSp>
            <p:nvGrpSpPr>
              <p:cNvPr id="39" name="Group 38"/>
              <p:cNvGrpSpPr/>
              <p:nvPr/>
            </p:nvGrpSpPr>
            <p:grpSpPr>
              <a:xfrm>
                <a:off x="6692829" y="4680624"/>
                <a:ext cx="1506465" cy="1718884"/>
                <a:chOff x="9113718" y="2346187"/>
                <a:chExt cx="1080974" cy="1233398"/>
              </a:xfrm>
            </p:grpSpPr>
            <p:sp>
              <p:nvSpPr>
                <p:cNvPr id="47" name="Shape 40"/>
                <p:cNvSpPr/>
                <p:nvPr/>
              </p:nvSpPr>
              <p:spPr>
                <a:xfrm>
                  <a:off x="9653171" y="3270963"/>
                  <a:ext cx="106312" cy="3086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147" y="0"/>
                      </a:move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12041" y="0"/>
                      </a:lnTo>
                      <a:cubicBezTo>
                        <a:pt x="12041" y="0"/>
                        <a:pt x="5147" y="0"/>
                        <a:pt x="5147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51" name="Shape 41"/>
                <p:cNvSpPr/>
                <p:nvPr/>
              </p:nvSpPr>
              <p:spPr>
                <a:xfrm>
                  <a:off x="9113718" y="2346187"/>
                  <a:ext cx="1073649" cy="9914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95" h="19043" extrusionOk="0">
                      <a:moveTo>
                        <a:pt x="10342" y="247"/>
                      </a:moveTo>
                      <a:cubicBezTo>
                        <a:pt x="5819" y="-294"/>
                        <a:pt x="271" y="2381"/>
                        <a:pt x="6" y="9270"/>
                      </a:cubicBezTo>
                      <a:cubicBezTo>
                        <a:pt x="-259" y="17493"/>
                        <a:pt x="8885" y="20514"/>
                        <a:pt x="11800" y="18381"/>
                      </a:cubicBezTo>
                      <a:cubicBezTo>
                        <a:pt x="13258" y="18914"/>
                        <a:pt x="19486" y="18514"/>
                        <a:pt x="20413" y="10781"/>
                      </a:cubicBezTo>
                      <a:cubicBezTo>
                        <a:pt x="21341" y="3047"/>
                        <a:pt x="14185" y="-1086"/>
                        <a:pt x="10342" y="24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52" name="Shape 42"/>
                <p:cNvSpPr/>
                <p:nvPr/>
              </p:nvSpPr>
              <p:spPr>
                <a:xfrm>
                  <a:off x="9662804" y="2346187"/>
                  <a:ext cx="531888" cy="9653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940" h="20024" extrusionOk="0">
                      <a:moveTo>
                        <a:pt x="0" y="267"/>
                      </a:moveTo>
                      <a:lnTo>
                        <a:pt x="2863" y="19851"/>
                      </a:lnTo>
                      <a:cubicBezTo>
                        <a:pt x="5725" y="20427"/>
                        <a:pt x="17957" y="19995"/>
                        <a:pt x="19778" y="11643"/>
                      </a:cubicBezTo>
                      <a:cubicBezTo>
                        <a:pt x="21600" y="3291"/>
                        <a:pt x="7547" y="-1173"/>
                        <a:pt x="0" y="26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  <a:alpha val="5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grpSp>
            <p:nvGrpSpPr>
              <p:cNvPr id="40" name="Group 39"/>
              <p:cNvGrpSpPr/>
              <p:nvPr/>
            </p:nvGrpSpPr>
            <p:grpSpPr>
              <a:xfrm>
                <a:off x="6236384" y="4996259"/>
                <a:ext cx="1227166" cy="1463814"/>
                <a:chOff x="8786193" y="2529215"/>
                <a:chExt cx="880561" cy="1050370"/>
              </a:xfrm>
            </p:grpSpPr>
            <p:sp>
              <p:nvSpPr>
                <p:cNvPr id="44" name="Shape 43"/>
                <p:cNvSpPr/>
                <p:nvPr/>
              </p:nvSpPr>
              <p:spPr>
                <a:xfrm>
                  <a:off x="9219682" y="3270963"/>
                  <a:ext cx="106314" cy="3086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147" y="0"/>
                      </a:move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12041" y="0"/>
                      </a:lnTo>
                      <a:cubicBezTo>
                        <a:pt x="12041" y="0"/>
                        <a:pt x="5147" y="0"/>
                        <a:pt x="5147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45" name="Shape 44"/>
                <p:cNvSpPr/>
                <p:nvPr/>
              </p:nvSpPr>
              <p:spPr>
                <a:xfrm>
                  <a:off x="8786193" y="2529215"/>
                  <a:ext cx="880561" cy="8131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495" h="19043" extrusionOk="0">
                      <a:moveTo>
                        <a:pt x="10342" y="247"/>
                      </a:moveTo>
                      <a:cubicBezTo>
                        <a:pt x="5819" y="-294"/>
                        <a:pt x="271" y="2381"/>
                        <a:pt x="6" y="9270"/>
                      </a:cubicBezTo>
                      <a:cubicBezTo>
                        <a:pt x="-259" y="17493"/>
                        <a:pt x="8885" y="20514"/>
                        <a:pt x="11800" y="18381"/>
                      </a:cubicBezTo>
                      <a:cubicBezTo>
                        <a:pt x="13258" y="18914"/>
                        <a:pt x="19486" y="18514"/>
                        <a:pt x="20413" y="10781"/>
                      </a:cubicBezTo>
                      <a:cubicBezTo>
                        <a:pt x="21341" y="3047"/>
                        <a:pt x="14185" y="-1086"/>
                        <a:pt x="10342" y="247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46" name="Shape 45"/>
                <p:cNvSpPr/>
                <p:nvPr/>
              </p:nvSpPr>
              <p:spPr>
                <a:xfrm>
                  <a:off x="9229315" y="2529215"/>
                  <a:ext cx="436230" cy="7917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940" h="20024" extrusionOk="0">
                      <a:moveTo>
                        <a:pt x="0" y="267"/>
                      </a:moveTo>
                      <a:lnTo>
                        <a:pt x="2863" y="19851"/>
                      </a:lnTo>
                      <a:cubicBezTo>
                        <a:pt x="5725" y="20427"/>
                        <a:pt x="17957" y="19995"/>
                        <a:pt x="19778" y="11643"/>
                      </a:cubicBezTo>
                      <a:cubicBezTo>
                        <a:pt x="21600" y="3291"/>
                        <a:pt x="7547" y="-1173"/>
                        <a:pt x="0" y="267"/>
                      </a:cubicBezTo>
                      <a:close/>
                    </a:path>
                  </a:pathLst>
                </a:custGeom>
                <a:solidFill>
                  <a:schemeClr val="accent3">
                    <a:alpha val="5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  <p:grpSp>
          <p:nvGrpSpPr>
            <p:cNvPr id="53" name="Group 52"/>
            <p:cNvGrpSpPr/>
            <p:nvPr/>
          </p:nvGrpSpPr>
          <p:grpSpPr>
            <a:xfrm>
              <a:off x="7004470" y="2822790"/>
              <a:ext cx="1273514" cy="838062"/>
              <a:chOff x="7521676" y="3042823"/>
              <a:chExt cx="1435081" cy="944386"/>
            </a:xfrm>
          </p:grpSpPr>
          <p:grpSp>
            <p:nvGrpSpPr>
              <p:cNvPr id="54" name="Group 53"/>
              <p:cNvGrpSpPr/>
              <p:nvPr/>
            </p:nvGrpSpPr>
            <p:grpSpPr>
              <a:xfrm>
                <a:off x="8149831" y="3042823"/>
                <a:ext cx="806926" cy="925958"/>
                <a:chOff x="3466982" y="178658"/>
                <a:chExt cx="4652048" cy="5338266"/>
              </a:xfrm>
            </p:grpSpPr>
            <p:sp>
              <p:nvSpPr>
                <p:cNvPr id="71" name="Shape 86"/>
                <p:cNvSpPr/>
                <p:nvPr/>
              </p:nvSpPr>
              <p:spPr>
                <a:xfrm>
                  <a:off x="3471795" y="195991"/>
                  <a:ext cx="4647235" cy="53192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62" y="1470"/>
                      </a:moveTo>
                      <a:lnTo>
                        <a:pt x="21600" y="1412"/>
                      </a:lnTo>
                      <a:lnTo>
                        <a:pt x="21562" y="1393"/>
                      </a:lnTo>
                      <a:lnTo>
                        <a:pt x="21562" y="1393"/>
                      </a:lnTo>
                      <a:lnTo>
                        <a:pt x="21562" y="1393"/>
                      </a:lnTo>
                      <a:lnTo>
                        <a:pt x="21525" y="1374"/>
                      </a:lnTo>
                      <a:lnTo>
                        <a:pt x="21515" y="1388"/>
                      </a:lnTo>
                      <a:lnTo>
                        <a:pt x="6698" y="0"/>
                      </a:lnTo>
                      <a:lnTo>
                        <a:pt x="39" y="5647"/>
                      </a:lnTo>
                      <a:lnTo>
                        <a:pt x="9" y="5644"/>
                      </a:lnTo>
                      <a:lnTo>
                        <a:pt x="4" y="5677"/>
                      </a:lnTo>
                      <a:lnTo>
                        <a:pt x="4" y="5677"/>
                      </a:lnTo>
                      <a:lnTo>
                        <a:pt x="4" y="5677"/>
                      </a:lnTo>
                      <a:lnTo>
                        <a:pt x="0" y="5710"/>
                      </a:lnTo>
                      <a:lnTo>
                        <a:pt x="7" y="5748"/>
                      </a:lnTo>
                      <a:lnTo>
                        <a:pt x="505" y="19525"/>
                      </a:lnTo>
                      <a:lnTo>
                        <a:pt x="17506" y="21595"/>
                      </a:lnTo>
                      <a:lnTo>
                        <a:pt x="17506" y="21600"/>
                      </a:lnTo>
                      <a:lnTo>
                        <a:pt x="17544" y="21600"/>
                      </a:lnTo>
                      <a:lnTo>
                        <a:pt x="17544" y="21600"/>
                      </a:lnTo>
                      <a:lnTo>
                        <a:pt x="17544" y="21600"/>
                      </a:lnTo>
                      <a:lnTo>
                        <a:pt x="17582" y="21600"/>
                      </a:lnTo>
                      <a:lnTo>
                        <a:pt x="17582" y="21535"/>
                      </a:lnTo>
                      <a:lnTo>
                        <a:pt x="21446" y="14935"/>
                      </a:lnTo>
                      <a:cubicBezTo>
                        <a:pt x="21446" y="14935"/>
                        <a:pt x="21562" y="1470"/>
                        <a:pt x="21562" y="1470"/>
                      </a:cubicBezTo>
                      <a:close/>
                    </a:path>
                  </a:pathLst>
                </a:custGeom>
                <a:solidFill>
                  <a:srgbClr val="010101">
                    <a:alpha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74" name="Shape 87"/>
                <p:cNvSpPr/>
                <p:nvPr/>
              </p:nvSpPr>
              <p:spPr>
                <a:xfrm>
                  <a:off x="3466982" y="178658"/>
                  <a:ext cx="4638201" cy="18339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707" y="0"/>
                      </a:moveTo>
                      <a:lnTo>
                        <a:pt x="21600" y="4040"/>
                      </a:lnTo>
                      <a:lnTo>
                        <a:pt x="17574" y="21600"/>
                      </a:lnTo>
                      <a:lnTo>
                        <a:pt x="0" y="16465"/>
                      </a:lnTo>
                      <a:cubicBezTo>
                        <a:pt x="0" y="16465"/>
                        <a:pt x="6707" y="0"/>
                        <a:pt x="6707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4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76" name="Shape 88"/>
                <p:cNvSpPr/>
                <p:nvPr/>
              </p:nvSpPr>
              <p:spPr>
                <a:xfrm>
                  <a:off x="7241304" y="529129"/>
                  <a:ext cx="864482" cy="49763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6472"/>
                      </a:moveTo>
                      <a:lnTo>
                        <a:pt x="21600" y="0"/>
                      </a:lnTo>
                      <a:lnTo>
                        <a:pt x="20974" y="14476"/>
                      </a:lnTo>
                      <a:lnTo>
                        <a:pt x="0" y="21600"/>
                      </a:lnTo>
                      <a:cubicBezTo>
                        <a:pt x="0" y="21600"/>
                        <a:pt x="0" y="6472"/>
                        <a:pt x="0" y="647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48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grpSp>
              <p:nvGrpSpPr>
                <p:cNvPr id="77" name="Group 76"/>
                <p:cNvGrpSpPr/>
                <p:nvPr/>
              </p:nvGrpSpPr>
              <p:grpSpPr>
                <a:xfrm>
                  <a:off x="7214112" y="569917"/>
                  <a:ext cx="880720" cy="1500403"/>
                  <a:chOff x="7237905" y="525730"/>
                  <a:chExt cx="880720" cy="1500403"/>
                </a:xfrm>
              </p:grpSpPr>
              <p:sp>
                <p:nvSpPr>
                  <p:cNvPr id="90" name="Shape 89"/>
                  <p:cNvSpPr/>
                  <p:nvPr/>
                </p:nvSpPr>
                <p:spPr>
                  <a:xfrm>
                    <a:off x="7241304" y="529129"/>
                    <a:ext cx="864482" cy="149097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89" y="20739"/>
                        </a:moveTo>
                        <a:lnTo>
                          <a:pt x="20066" y="861"/>
                        </a:lnTo>
                        <a:lnTo>
                          <a:pt x="21600" y="0"/>
                        </a:lnTo>
                        <a:lnTo>
                          <a:pt x="0" y="21600"/>
                        </a:lnTo>
                        <a:cubicBezTo>
                          <a:pt x="0" y="21600"/>
                          <a:pt x="189" y="20739"/>
                          <a:pt x="189" y="20739"/>
                        </a:cubicBezTo>
                        <a:close/>
                      </a:path>
                    </a:pathLst>
                  </a:custGeom>
                  <a:solidFill>
                    <a:srgbClr val="FEFEFE">
                      <a:alpha val="50000"/>
                    </a:srgb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91" name="Shape 90"/>
                  <p:cNvSpPr/>
                  <p:nvPr/>
                </p:nvSpPr>
                <p:spPr>
                  <a:xfrm>
                    <a:off x="7237905" y="525730"/>
                    <a:ext cx="880720" cy="150040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398" y="21600"/>
                        </a:moveTo>
                        <a:lnTo>
                          <a:pt x="0" y="21464"/>
                        </a:lnTo>
                        <a:lnTo>
                          <a:pt x="21202" y="0"/>
                        </a:lnTo>
                        <a:lnTo>
                          <a:pt x="21600" y="136"/>
                        </a:lnTo>
                        <a:cubicBezTo>
                          <a:pt x="21600" y="136"/>
                          <a:pt x="398" y="21600"/>
                          <a:pt x="398" y="21600"/>
                        </a:cubicBezTo>
                        <a:close/>
                      </a:path>
                    </a:pathLst>
                  </a:custGeom>
                  <a:solidFill>
                    <a:srgbClr val="FEFEFE"/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</p:grpSp>
            <p:sp>
              <p:nvSpPr>
                <p:cNvPr id="78" name="Shape 91"/>
                <p:cNvSpPr/>
                <p:nvPr/>
              </p:nvSpPr>
              <p:spPr>
                <a:xfrm>
                  <a:off x="3466982" y="1580550"/>
                  <a:ext cx="3773719" cy="39212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616" y="18785"/>
                      </a:lnTo>
                      <a:lnTo>
                        <a:pt x="0" y="0"/>
                      </a:lnTo>
                      <a:lnTo>
                        <a:pt x="21600" y="2401"/>
                      </a:lnTo>
                      <a:cubicBezTo>
                        <a:pt x="21600" y="2401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6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79" name="Shape 92"/>
                <p:cNvSpPr/>
                <p:nvPr/>
              </p:nvSpPr>
              <p:spPr>
                <a:xfrm>
                  <a:off x="3466982" y="1580550"/>
                  <a:ext cx="3782786" cy="39293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21507" y="21600"/>
                      </a:lnTo>
                      <a:lnTo>
                        <a:pt x="21507" y="2481"/>
                      </a:lnTo>
                      <a:lnTo>
                        <a:pt x="0" y="89"/>
                      </a:lnTo>
                      <a:lnTo>
                        <a:pt x="11" y="0"/>
                      </a:lnTo>
                      <a:lnTo>
                        <a:pt x="21600" y="2401"/>
                      </a:lnTo>
                      <a:cubicBezTo>
                        <a:pt x="21600" y="2401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chemeClr val="bg2">
                    <a:alpha val="6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80" name="Shape 93"/>
                <p:cNvSpPr/>
                <p:nvPr/>
              </p:nvSpPr>
              <p:spPr>
                <a:xfrm>
                  <a:off x="7197013" y="2038860"/>
                  <a:ext cx="31289" cy="34780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9088"/>
                      </a:moveTo>
                      <a:lnTo>
                        <a:pt x="0" y="2303"/>
                      </a:lnTo>
                      <a:lnTo>
                        <a:pt x="21600" y="0"/>
                      </a:lnTo>
                      <a:lnTo>
                        <a:pt x="21600" y="21600"/>
                      </a:lnTo>
                      <a:cubicBezTo>
                        <a:pt x="21600" y="21600"/>
                        <a:pt x="0" y="19088"/>
                        <a:pt x="0" y="19088"/>
                      </a:cubicBezTo>
                      <a:close/>
                    </a:path>
                  </a:pathLst>
                </a:custGeom>
                <a:solidFill>
                  <a:schemeClr val="bg2">
                    <a:alpha val="3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81" name="Shape 94"/>
                <p:cNvSpPr/>
                <p:nvPr/>
              </p:nvSpPr>
              <p:spPr>
                <a:xfrm>
                  <a:off x="3466982" y="1597883"/>
                  <a:ext cx="3766497" cy="4921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2" y="2546"/>
                      </a:moveTo>
                      <a:lnTo>
                        <a:pt x="21358" y="21600"/>
                      </a:lnTo>
                      <a:lnTo>
                        <a:pt x="21600" y="19096"/>
                      </a:lnTo>
                      <a:lnTo>
                        <a:pt x="0" y="0"/>
                      </a:lnTo>
                      <a:cubicBezTo>
                        <a:pt x="0" y="0"/>
                        <a:pt x="52" y="2546"/>
                        <a:pt x="52" y="2546"/>
                      </a:cubicBezTo>
                      <a:close/>
                    </a:path>
                  </a:pathLst>
                </a:custGeom>
                <a:solidFill>
                  <a:schemeClr val="bg2">
                    <a:lumMod val="20000"/>
                    <a:lumOff val="8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82" name="Shape 95"/>
                <p:cNvSpPr/>
                <p:nvPr/>
              </p:nvSpPr>
              <p:spPr>
                <a:xfrm>
                  <a:off x="3466982" y="1639280"/>
                  <a:ext cx="3716557" cy="445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92" y="21600"/>
                      </a:moveTo>
                      <a:lnTo>
                        <a:pt x="0" y="543"/>
                      </a:lnTo>
                      <a:lnTo>
                        <a:pt x="8" y="0"/>
                      </a:lnTo>
                      <a:lnTo>
                        <a:pt x="21600" y="21057"/>
                      </a:lnTo>
                      <a:cubicBezTo>
                        <a:pt x="21600" y="21057"/>
                        <a:pt x="21592" y="21600"/>
                        <a:pt x="21592" y="216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grpSp>
            <p:nvGrpSpPr>
              <p:cNvPr id="55" name="Group 54"/>
              <p:cNvGrpSpPr/>
              <p:nvPr/>
            </p:nvGrpSpPr>
            <p:grpSpPr>
              <a:xfrm>
                <a:off x="7521676" y="3143435"/>
                <a:ext cx="1100366" cy="843774"/>
                <a:chOff x="2725083" y="5155477"/>
                <a:chExt cx="1767841" cy="1355605"/>
              </a:xfrm>
            </p:grpSpPr>
            <p:sp>
              <p:nvSpPr>
                <p:cNvPr id="56" name="Shape 75"/>
                <p:cNvSpPr/>
                <p:nvPr/>
              </p:nvSpPr>
              <p:spPr>
                <a:xfrm>
                  <a:off x="3379580" y="5508228"/>
                  <a:ext cx="822738" cy="10028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2" y="21600"/>
                      </a:moveTo>
                      <a:cubicBezTo>
                        <a:pt x="226" y="21589"/>
                        <a:pt x="300" y="21578"/>
                        <a:pt x="374" y="21567"/>
                      </a:cubicBezTo>
                      <a:cubicBezTo>
                        <a:pt x="481" y="21551"/>
                        <a:pt x="588" y="21535"/>
                        <a:pt x="695" y="21519"/>
                      </a:cubicBezTo>
                      <a:cubicBezTo>
                        <a:pt x="7295" y="20529"/>
                        <a:pt x="13895" y="19539"/>
                        <a:pt x="20495" y="18549"/>
                      </a:cubicBezTo>
                      <a:cubicBezTo>
                        <a:pt x="20602" y="18533"/>
                        <a:pt x="20709" y="18517"/>
                        <a:pt x="20816" y="18501"/>
                      </a:cubicBezTo>
                      <a:cubicBezTo>
                        <a:pt x="20870" y="18493"/>
                        <a:pt x="20924" y="18484"/>
                        <a:pt x="20978" y="18476"/>
                      </a:cubicBezTo>
                      <a:cubicBezTo>
                        <a:pt x="20980" y="18411"/>
                        <a:pt x="20982" y="18346"/>
                        <a:pt x="20984" y="18281"/>
                      </a:cubicBezTo>
                      <a:cubicBezTo>
                        <a:pt x="20987" y="18192"/>
                        <a:pt x="20991" y="18102"/>
                        <a:pt x="20993" y="18012"/>
                      </a:cubicBezTo>
                      <a:cubicBezTo>
                        <a:pt x="21193" y="12079"/>
                        <a:pt x="21393" y="6147"/>
                        <a:pt x="21593" y="214"/>
                      </a:cubicBezTo>
                      <a:cubicBezTo>
                        <a:pt x="21595" y="143"/>
                        <a:pt x="21598" y="71"/>
                        <a:pt x="21600" y="0"/>
                      </a:cubicBezTo>
                      <a:cubicBezTo>
                        <a:pt x="21544" y="5"/>
                        <a:pt x="21488" y="11"/>
                        <a:pt x="21432" y="16"/>
                      </a:cubicBezTo>
                      <a:cubicBezTo>
                        <a:pt x="21321" y="27"/>
                        <a:pt x="21210" y="38"/>
                        <a:pt x="21100" y="49"/>
                      </a:cubicBezTo>
                      <a:cubicBezTo>
                        <a:pt x="14254" y="717"/>
                        <a:pt x="7409" y="1384"/>
                        <a:pt x="563" y="2052"/>
                      </a:cubicBezTo>
                      <a:cubicBezTo>
                        <a:pt x="452" y="2063"/>
                        <a:pt x="341" y="2074"/>
                        <a:pt x="229" y="2085"/>
                      </a:cubicBezTo>
                      <a:cubicBezTo>
                        <a:pt x="153" y="2092"/>
                        <a:pt x="77" y="2100"/>
                        <a:pt x="0" y="2107"/>
                      </a:cubicBezTo>
                      <a:cubicBezTo>
                        <a:pt x="1" y="2183"/>
                        <a:pt x="1" y="2258"/>
                        <a:pt x="2" y="2333"/>
                      </a:cubicBezTo>
                      <a:cubicBezTo>
                        <a:pt x="51" y="8592"/>
                        <a:pt x="100" y="14851"/>
                        <a:pt x="149" y="21110"/>
                      </a:cubicBezTo>
                      <a:cubicBezTo>
                        <a:pt x="149" y="21205"/>
                        <a:pt x="150" y="21299"/>
                        <a:pt x="151" y="21394"/>
                      </a:cubicBezTo>
                      <a:cubicBezTo>
                        <a:pt x="151" y="21463"/>
                        <a:pt x="152" y="21531"/>
                        <a:pt x="152" y="2160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86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57" name="Shape 76"/>
                <p:cNvSpPr/>
                <p:nvPr/>
              </p:nvSpPr>
              <p:spPr>
                <a:xfrm>
                  <a:off x="2994154" y="5413690"/>
                  <a:ext cx="393882" cy="10970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97" y="16021"/>
                      </a:moveTo>
                      <a:cubicBezTo>
                        <a:pt x="1073" y="16042"/>
                        <a:pt x="1150" y="16062"/>
                        <a:pt x="1226" y="16083"/>
                      </a:cubicBezTo>
                      <a:cubicBezTo>
                        <a:pt x="7789" y="17860"/>
                        <a:pt x="14352" y="19637"/>
                        <a:pt x="20915" y="21414"/>
                      </a:cubicBezTo>
                      <a:cubicBezTo>
                        <a:pt x="21049" y="21451"/>
                        <a:pt x="21183" y="21487"/>
                        <a:pt x="21318" y="21524"/>
                      </a:cubicBezTo>
                      <a:cubicBezTo>
                        <a:pt x="21412" y="21549"/>
                        <a:pt x="21506" y="21574"/>
                        <a:pt x="21600" y="21600"/>
                      </a:cubicBezTo>
                      <a:cubicBezTo>
                        <a:pt x="21599" y="21537"/>
                        <a:pt x="21598" y="21474"/>
                        <a:pt x="21597" y="21411"/>
                      </a:cubicBezTo>
                      <a:cubicBezTo>
                        <a:pt x="21596" y="21350"/>
                        <a:pt x="21595" y="21290"/>
                        <a:pt x="21594" y="21229"/>
                      </a:cubicBezTo>
                      <a:cubicBezTo>
                        <a:pt x="21491" y="15457"/>
                        <a:pt x="21387" y="9685"/>
                        <a:pt x="21284" y="3913"/>
                      </a:cubicBezTo>
                      <a:cubicBezTo>
                        <a:pt x="21283" y="3869"/>
                        <a:pt x="21282" y="3825"/>
                        <a:pt x="21282" y="3781"/>
                      </a:cubicBezTo>
                      <a:cubicBezTo>
                        <a:pt x="21184" y="3764"/>
                        <a:pt x="21087" y="3747"/>
                        <a:pt x="20990" y="3730"/>
                      </a:cubicBezTo>
                      <a:cubicBezTo>
                        <a:pt x="20851" y="3705"/>
                        <a:pt x="20713" y="3680"/>
                        <a:pt x="20574" y="3656"/>
                      </a:cubicBezTo>
                      <a:cubicBezTo>
                        <a:pt x="13795" y="2451"/>
                        <a:pt x="7016" y="1247"/>
                        <a:pt x="236" y="42"/>
                      </a:cubicBezTo>
                      <a:cubicBezTo>
                        <a:pt x="157" y="28"/>
                        <a:pt x="79" y="14"/>
                        <a:pt x="0" y="0"/>
                      </a:cubicBezTo>
                      <a:cubicBezTo>
                        <a:pt x="2" y="39"/>
                        <a:pt x="5" y="79"/>
                        <a:pt x="7" y="118"/>
                      </a:cubicBezTo>
                      <a:cubicBezTo>
                        <a:pt x="330" y="5308"/>
                        <a:pt x="654" y="10497"/>
                        <a:pt x="977" y="15687"/>
                      </a:cubicBezTo>
                      <a:cubicBezTo>
                        <a:pt x="980" y="15742"/>
                        <a:pt x="983" y="15796"/>
                        <a:pt x="987" y="15851"/>
                      </a:cubicBezTo>
                      <a:cubicBezTo>
                        <a:pt x="990" y="15908"/>
                        <a:pt x="994" y="15964"/>
                        <a:pt x="997" y="16021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4">
                        <a:lumMod val="50000"/>
                      </a:schemeClr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186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59" name="Shape 77"/>
                <p:cNvSpPr/>
                <p:nvPr/>
              </p:nvSpPr>
              <p:spPr>
                <a:xfrm>
                  <a:off x="2994154" y="5337282"/>
                  <a:ext cx="1213651" cy="3228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1645"/>
                      </a:moveTo>
                      <a:lnTo>
                        <a:pt x="10576" y="21600"/>
                      </a:lnTo>
                      <a:lnTo>
                        <a:pt x="6904" y="18039"/>
                      </a:lnTo>
                      <a:lnTo>
                        <a:pt x="0" y="5587"/>
                      </a:lnTo>
                      <a:lnTo>
                        <a:pt x="41" y="3726"/>
                      </a:lnTo>
                      <a:lnTo>
                        <a:pt x="13447" y="0"/>
                      </a:lnTo>
                      <a:lnTo>
                        <a:pt x="20495" y="3947"/>
                      </a:lnTo>
                      <a:cubicBezTo>
                        <a:pt x="20495" y="3947"/>
                        <a:pt x="21600" y="11645"/>
                        <a:pt x="21600" y="1164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10101"/>
                    </a:gs>
                    <a:gs pos="63000">
                      <a:schemeClr val="accent4">
                        <a:lumMod val="50000"/>
                      </a:schemeClr>
                    </a:gs>
                  </a:gsLst>
                  <a:lin ang="156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1" name="Shape 78"/>
                <p:cNvSpPr/>
                <p:nvPr/>
              </p:nvSpPr>
              <p:spPr>
                <a:xfrm>
                  <a:off x="3379580" y="5602767"/>
                  <a:ext cx="816400" cy="3588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5750" y="21600"/>
                      </a:lnTo>
                      <a:lnTo>
                        <a:pt x="21164" y="12829"/>
                      </a:lnTo>
                      <a:lnTo>
                        <a:pt x="21600" y="5783"/>
                      </a:lnTo>
                      <a:lnTo>
                        <a:pt x="8338" y="10745"/>
                      </a:lnTo>
                      <a:cubicBezTo>
                        <a:pt x="8338" y="10745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10101">
                    <a:alpha val="1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3" name="Shape 79"/>
                <p:cNvSpPr/>
                <p:nvPr/>
              </p:nvSpPr>
              <p:spPr>
                <a:xfrm>
                  <a:off x="2994154" y="5537317"/>
                  <a:ext cx="385676" cy="4006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3581"/>
                      </a:moveTo>
                      <a:lnTo>
                        <a:pt x="14314" y="21600"/>
                      </a:lnTo>
                      <a:lnTo>
                        <a:pt x="92" y="11733"/>
                      </a:lnTo>
                      <a:lnTo>
                        <a:pt x="0" y="0"/>
                      </a:lnTo>
                      <a:cubicBezTo>
                        <a:pt x="0" y="0"/>
                        <a:pt x="21600" y="3581"/>
                        <a:pt x="21600" y="3581"/>
                      </a:cubicBezTo>
                      <a:close/>
                    </a:path>
                  </a:pathLst>
                </a:custGeom>
                <a:solidFill>
                  <a:srgbClr val="010101">
                    <a:alpha val="12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5" name="Shape 80"/>
                <p:cNvSpPr/>
                <p:nvPr/>
              </p:nvSpPr>
              <p:spPr>
                <a:xfrm>
                  <a:off x="2754172" y="5155477"/>
                  <a:ext cx="994622" cy="2592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189" y="21600"/>
                      </a:moveTo>
                      <a:cubicBezTo>
                        <a:pt x="5221" y="21587"/>
                        <a:pt x="5254" y="21574"/>
                        <a:pt x="5287" y="21562"/>
                      </a:cubicBezTo>
                      <a:cubicBezTo>
                        <a:pt x="5347" y="21538"/>
                        <a:pt x="5408" y="21514"/>
                        <a:pt x="5468" y="21490"/>
                      </a:cubicBezTo>
                      <a:cubicBezTo>
                        <a:pt x="5639" y="21423"/>
                        <a:pt x="5810" y="21356"/>
                        <a:pt x="5981" y="21288"/>
                      </a:cubicBezTo>
                      <a:cubicBezTo>
                        <a:pt x="7411" y="20726"/>
                        <a:pt x="8841" y="20163"/>
                        <a:pt x="10271" y="19600"/>
                      </a:cubicBezTo>
                      <a:cubicBezTo>
                        <a:pt x="12140" y="18864"/>
                        <a:pt x="14009" y="18128"/>
                        <a:pt x="15878" y="17393"/>
                      </a:cubicBezTo>
                      <a:cubicBezTo>
                        <a:pt x="17734" y="16663"/>
                        <a:pt x="19590" y="15931"/>
                        <a:pt x="21446" y="15202"/>
                      </a:cubicBezTo>
                      <a:cubicBezTo>
                        <a:pt x="21497" y="15181"/>
                        <a:pt x="21548" y="15161"/>
                        <a:pt x="21600" y="15141"/>
                      </a:cubicBezTo>
                      <a:cubicBezTo>
                        <a:pt x="21520" y="14867"/>
                        <a:pt x="21441" y="14594"/>
                        <a:pt x="21360" y="14320"/>
                      </a:cubicBezTo>
                      <a:cubicBezTo>
                        <a:pt x="20936" y="12865"/>
                        <a:pt x="20512" y="11410"/>
                        <a:pt x="20088" y="9955"/>
                      </a:cubicBezTo>
                      <a:cubicBezTo>
                        <a:pt x="19212" y="6952"/>
                        <a:pt x="18336" y="3949"/>
                        <a:pt x="17460" y="947"/>
                      </a:cubicBezTo>
                      <a:cubicBezTo>
                        <a:pt x="17427" y="833"/>
                        <a:pt x="17394" y="718"/>
                        <a:pt x="17360" y="603"/>
                      </a:cubicBezTo>
                      <a:cubicBezTo>
                        <a:pt x="17350" y="570"/>
                        <a:pt x="17341" y="536"/>
                        <a:pt x="17331" y="503"/>
                      </a:cubicBezTo>
                      <a:cubicBezTo>
                        <a:pt x="17314" y="445"/>
                        <a:pt x="17297" y="387"/>
                        <a:pt x="17280" y="330"/>
                      </a:cubicBezTo>
                      <a:cubicBezTo>
                        <a:pt x="17273" y="305"/>
                        <a:pt x="17266" y="281"/>
                        <a:pt x="17259" y="257"/>
                      </a:cubicBezTo>
                      <a:cubicBezTo>
                        <a:pt x="17234" y="171"/>
                        <a:pt x="17209" y="85"/>
                        <a:pt x="17184" y="0"/>
                      </a:cubicBezTo>
                      <a:cubicBezTo>
                        <a:pt x="17130" y="14"/>
                        <a:pt x="17077" y="27"/>
                        <a:pt x="17023" y="40"/>
                      </a:cubicBezTo>
                      <a:cubicBezTo>
                        <a:pt x="15150" y="503"/>
                        <a:pt x="13277" y="967"/>
                        <a:pt x="11404" y="1430"/>
                      </a:cubicBezTo>
                      <a:cubicBezTo>
                        <a:pt x="9529" y="1894"/>
                        <a:pt x="7654" y="2358"/>
                        <a:pt x="5779" y="2821"/>
                      </a:cubicBezTo>
                      <a:cubicBezTo>
                        <a:pt x="4130" y="3229"/>
                        <a:pt x="2480" y="3637"/>
                        <a:pt x="830" y="4045"/>
                      </a:cubicBezTo>
                      <a:cubicBezTo>
                        <a:pt x="651" y="4089"/>
                        <a:pt x="472" y="4133"/>
                        <a:pt x="292" y="4178"/>
                      </a:cubicBezTo>
                      <a:cubicBezTo>
                        <a:pt x="229" y="4194"/>
                        <a:pt x="166" y="4210"/>
                        <a:pt x="103" y="4225"/>
                      </a:cubicBezTo>
                      <a:cubicBezTo>
                        <a:pt x="69" y="4234"/>
                        <a:pt x="34" y="4242"/>
                        <a:pt x="0" y="4251"/>
                      </a:cubicBezTo>
                      <a:cubicBezTo>
                        <a:pt x="38" y="4376"/>
                        <a:pt x="75" y="4502"/>
                        <a:pt x="113" y="4628"/>
                      </a:cubicBezTo>
                      <a:cubicBezTo>
                        <a:pt x="144" y="4733"/>
                        <a:pt x="176" y="4838"/>
                        <a:pt x="207" y="4942"/>
                      </a:cubicBezTo>
                      <a:cubicBezTo>
                        <a:pt x="1611" y="9647"/>
                        <a:pt x="3017" y="14341"/>
                        <a:pt x="4423" y="19039"/>
                      </a:cubicBezTo>
                      <a:cubicBezTo>
                        <a:pt x="4584" y="19579"/>
                        <a:pt x="4746" y="20119"/>
                        <a:pt x="4907" y="20659"/>
                      </a:cubicBezTo>
                      <a:cubicBezTo>
                        <a:pt x="5001" y="20973"/>
                        <a:pt x="5095" y="21287"/>
                        <a:pt x="5189" y="21600"/>
                      </a:cubicBezTo>
                      <a:close/>
                    </a:path>
                  </a:pathLst>
                </a:custGeom>
                <a:gradFill>
                  <a:gsLst>
                    <a:gs pos="93000">
                      <a:schemeClr val="accent4">
                        <a:lumMod val="75000"/>
                      </a:schemeClr>
                    </a:gs>
                    <a:gs pos="0">
                      <a:schemeClr val="accent4"/>
                    </a:gs>
                  </a:gsLst>
                  <a:lin ang="186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6" name="Shape 81"/>
                <p:cNvSpPr/>
                <p:nvPr/>
              </p:nvSpPr>
              <p:spPr>
                <a:xfrm>
                  <a:off x="3750461" y="5333696"/>
                  <a:ext cx="455100" cy="2258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6424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cubicBezTo>
                        <a:pt x="0" y="21600"/>
                        <a:pt x="21600" y="16424"/>
                        <a:pt x="21600" y="16424"/>
                      </a:cubicBezTo>
                      <a:close/>
                    </a:path>
                  </a:pathLst>
                </a:custGeom>
                <a:solidFill>
                  <a:srgbClr val="010101">
                    <a:alpha val="3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7" name="Shape 82"/>
                <p:cNvSpPr/>
                <p:nvPr/>
              </p:nvSpPr>
              <p:spPr>
                <a:xfrm>
                  <a:off x="3750461" y="5155477"/>
                  <a:ext cx="671820" cy="349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24" y="12310"/>
                      </a:moveTo>
                      <a:cubicBezTo>
                        <a:pt x="1877" y="12349"/>
                        <a:pt x="1931" y="12388"/>
                        <a:pt x="1984" y="12426"/>
                      </a:cubicBezTo>
                      <a:cubicBezTo>
                        <a:pt x="2030" y="12460"/>
                        <a:pt x="2076" y="12493"/>
                        <a:pt x="2121" y="12526"/>
                      </a:cubicBezTo>
                      <a:cubicBezTo>
                        <a:pt x="6126" y="15431"/>
                        <a:pt x="10131" y="18336"/>
                        <a:pt x="14136" y="21241"/>
                      </a:cubicBezTo>
                      <a:cubicBezTo>
                        <a:pt x="14225" y="21305"/>
                        <a:pt x="14314" y="21369"/>
                        <a:pt x="14402" y="21433"/>
                      </a:cubicBezTo>
                      <a:cubicBezTo>
                        <a:pt x="14479" y="21489"/>
                        <a:pt x="14555" y="21544"/>
                        <a:pt x="14632" y="21600"/>
                      </a:cubicBezTo>
                      <a:cubicBezTo>
                        <a:pt x="14675" y="21526"/>
                        <a:pt x="14718" y="21453"/>
                        <a:pt x="14761" y="21379"/>
                      </a:cubicBezTo>
                      <a:cubicBezTo>
                        <a:pt x="14818" y="21280"/>
                        <a:pt x="14876" y="21181"/>
                        <a:pt x="14933" y="21082"/>
                      </a:cubicBezTo>
                      <a:cubicBezTo>
                        <a:pt x="15403" y="20273"/>
                        <a:pt x="15873" y="19464"/>
                        <a:pt x="16342" y="18655"/>
                      </a:cubicBezTo>
                      <a:cubicBezTo>
                        <a:pt x="17725" y="16274"/>
                        <a:pt x="19108" y="13893"/>
                        <a:pt x="20491" y="11512"/>
                      </a:cubicBezTo>
                      <a:cubicBezTo>
                        <a:pt x="20775" y="11022"/>
                        <a:pt x="21060" y="10531"/>
                        <a:pt x="21345" y="10041"/>
                      </a:cubicBezTo>
                      <a:cubicBezTo>
                        <a:pt x="21430" y="9894"/>
                        <a:pt x="21515" y="9748"/>
                        <a:pt x="21600" y="9602"/>
                      </a:cubicBezTo>
                      <a:cubicBezTo>
                        <a:pt x="21527" y="9556"/>
                        <a:pt x="21454" y="9510"/>
                        <a:pt x="21382" y="9464"/>
                      </a:cubicBezTo>
                      <a:cubicBezTo>
                        <a:pt x="21061" y="9261"/>
                        <a:pt x="20740" y="9059"/>
                        <a:pt x="20419" y="8856"/>
                      </a:cubicBezTo>
                      <a:cubicBezTo>
                        <a:pt x="20372" y="8827"/>
                        <a:pt x="20325" y="8797"/>
                        <a:pt x="20278" y="8768"/>
                      </a:cubicBezTo>
                      <a:cubicBezTo>
                        <a:pt x="20226" y="8735"/>
                        <a:pt x="20174" y="8702"/>
                        <a:pt x="20122" y="8669"/>
                      </a:cubicBezTo>
                      <a:cubicBezTo>
                        <a:pt x="20040" y="8618"/>
                        <a:pt x="19958" y="8566"/>
                        <a:pt x="19875" y="8514"/>
                      </a:cubicBezTo>
                      <a:cubicBezTo>
                        <a:pt x="19780" y="8454"/>
                        <a:pt x="19685" y="8394"/>
                        <a:pt x="19590" y="8334"/>
                      </a:cubicBezTo>
                      <a:cubicBezTo>
                        <a:pt x="15294" y="5623"/>
                        <a:pt x="10997" y="2913"/>
                        <a:pt x="6700" y="202"/>
                      </a:cubicBezTo>
                      <a:cubicBezTo>
                        <a:pt x="6651" y="171"/>
                        <a:pt x="6602" y="140"/>
                        <a:pt x="6553" y="109"/>
                      </a:cubicBezTo>
                      <a:cubicBezTo>
                        <a:pt x="6496" y="73"/>
                        <a:pt x="6438" y="36"/>
                        <a:pt x="6381" y="0"/>
                      </a:cubicBezTo>
                      <a:cubicBezTo>
                        <a:pt x="6342" y="67"/>
                        <a:pt x="6302" y="135"/>
                        <a:pt x="6263" y="203"/>
                      </a:cubicBezTo>
                      <a:cubicBezTo>
                        <a:pt x="6228" y="263"/>
                        <a:pt x="6192" y="325"/>
                        <a:pt x="6157" y="386"/>
                      </a:cubicBezTo>
                      <a:cubicBezTo>
                        <a:pt x="5914" y="803"/>
                        <a:pt x="5672" y="1221"/>
                        <a:pt x="5429" y="1639"/>
                      </a:cubicBezTo>
                      <a:cubicBezTo>
                        <a:pt x="5292" y="1874"/>
                        <a:pt x="5155" y="2110"/>
                        <a:pt x="5018" y="2346"/>
                      </a:cubicBezTo>
                      <a:cubicBezTo>
                        <a:pt x="4744" y="2819"/>
                        <a:pt x="4470" y="3291"/>
                        <a:pt x="4195" y="3764"/>
                      </a:cubicBezTo>
                      <a:cubicBezTo>
                        <a:pt x="2862" y="6059"/>
                        <a:pt x="1529" y="8354"/>
                        <a:pt x="197" y="10649"/>
                      </a:cubicBezTo>
                      <a:cubicBezTo>
                        <a:pt x="131" y="10762"/>
                        <a:pt x="66" y="10875"/>
                        <a:pt x="0" y="10987"/>
                      </a:cubicBezTo>
                      <a:cubicBezTo>
                        <a:pt x="486" y="11340"/>
                        <a:pt x="973" y="11693"/>
                        <a:pt x="1459" y="12046"/>
                      </a:cubicBezTo>
                      <a:cubicBezTo>
                        <a:pt x="1529" y="12096"/>
                        <a:pt x="1599" y="12147"/>
                        <a:pt x="1668" y="12197"/>
                      </a:cubicBezTo>
                      <a:cubicBezTo>
                        <a:pt x="1720" y="12235"/>
                        <a:pt x="1772" y="12273"/>
                        <a:pt x="1824" y="12310"/>
                      </a:cubicBezTo>
                      <a:close/>
                    </a:path>
                  </a:pathLst>
                </a:custGeom>
                <a:gradFill>
                  <a:gsLst>
                    <a:gs pos="58000">
                      <a:schemeClr val="accent4">
                        <a:lumMod val="50000"/>
                      </a:schemeClr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186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8" name="Shape 83"/>
                <p:cNvSpPr/>
                <p:nvPr/>
              </p:nvSpPr>
              <p:spPr>
                <a:xfrm>
                  <a:off x="3379580" y="5508228"/>
                  <a:ext cx="1113344" cy="3714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842" y="21600"/>
                      </a:moveTo>
                      <a:cubicBezTo>
                        <a:pt x="5909" y="21563"/>
                        <a:pt x="5976" y="21526"/>
                        <a:pt x="6043" y="21490"/>
                      </a:cubicBezTo>
                      <a:cubicBezTo>
                        <a:pt x="11119" y="18702"/>
                        <a:pt x="16194" y="15914"/>
                        <a:pt x="21270" y="13126"/>
                      </a:cubicBezTo>
                      <a:cubicBezTo>
                        <a:pt x="21353" y="13080"/>
                        <a:pt x="21436" y="13034"/>
                        <a:pt x="21520" y="12988"/>
                      </a:cubicBezTo>
                      <a:cubicBezTo>
                        <a:pt x="21546" y="12973"/>
                        <a:pt x="21573" y="12959"/>
                        <a:pt x="21600" y="12944"/>
                      </a:cubicBezTo>
                      <a:cubicBezTo>
                        <a:pt x="21553" y="12837"/>
                        <a:pt x="21507" y="12730"/>
                        <a:pt x="21461" y="12624"/>
                      </a:cubicBezTo>
                      <a:cubicBezTo>
                        <a:pt x="19694" y="8567"/>
                        <a:pt x="17927" y="4511"/>
                        <a:pt x="16160" y="454"/>
                      </a:cubicBezTo>
                      <a:cubicBezTo>
                        <a:pt x="16113" y="347"/>
                        <a:pt x="16067" y="240"/>
                        <a:pt x="16020" y="132"/>
                      </a:cubicBezTo>
                      <a:cubicBezTo>
                        <a:pt x="16000" y="88"/>
                        <a:pt x="15981" y="44"/>
                        <a:pt x="15962" y="0"/>
                      </a:cubicBezTo>
                      <a:cubicBezTo>
                        <a:pt x="15935" y="10"/>
                        <a:pt x="15908" y="19"/>
                        <a:pt x="15880" y="29"/>
                      </a:cubicBezTo>
                      <a:cubicBezTo>
                        <a:pt x="15796" y="59"/>
                        <a:pt x="15712" y="89"/>
                        <a:pt x="15627" y="119"/>
                      </a:cubicBezTo>
                      <a:cubicBezTo>
                        <a:pt x="10486" y="1952"/>
                        <a:pt x="5345" y="3784"/>
                        <a:pt x="204" y="5616"/>
                      </a:cubicBezTo>
                      <a:cubicBezTo>
                        <a:pt x="136" y="5641"/>
                        <a:pt x="68" y="5665"/>
                        <a:pt x="0" y="5689"/>
                      </a:cubicBezTo>
                      <a:cubicBezTo>
                        <a:pt x="20" y="5743"/>
                        <a:pt x="40" y="5797"/>
                        <a:pt x="60" y="5852"/>
                      </a:cubicBezTo>
                      <a:cubicBezTo>
                        <a:pt x="108" y="5984"/>
                        <a:pt x="157" y="6116"/>
                        <a:pt x="205" y="6248"/>
                      </a:cubicBezTo>
                      <a:cubicBezTo>
                        <a:pt x="2036" y="11234"/>
                        <a:pt x="3867" y="16220"/>
                        <a:pt x="5697" y="21206"/>
                      </a:cubicBezTo>
                      <a:cubicBezTo>
                        <a:pt x="5745" y="21337"/>
                        <a:pt x="5794" y="21469"/>
                        <a:pt x="5842" y="2160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chemeClr val="accent4"/>
                    </a:gs>
                  </a:gsLst>
                  <a:lin ang="168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9" name="Shape 84"/>
                <p:cNvSpPr/>
                <p:nvPr/>
              </p:nvSpPr>
              <p:spPr>
                <a:xfrm>
                  <a:off x="2725083" y="5413690"/>
                  <a:ext cx="654777" cy="4150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01" y="11816"/>
                      </a:moveTo>
                      <a:cubicBezTo>
                        <a:pt x="4532" y="11851"/>
                        <a:pt x="4562" y="11885"/>
                        <a:pt x="4592" y="11920"/>
                      </a:cubicBezTo>
                      <a:cubicBezTo>
                        <a:pt x="5842" y="13354"/>
                        <a:pt x="7092" y="14788"/>
                        <a:pt x="8343" y="16222"/>
                      </a:cubicBezTo>
                      <a:cubicBezTo>
                        <a:pt x="9838" y="17937"/>
                        <a:pt x="11334" y="19652"/>
                        <a:pt x="12829" y="21367"/>
                      </a:cubicBezTo>
                      <a:cubicBezTo>
                        <a:pt x="12897" y="21444"/>
                        <a:pt x="12965" y="21522"/>
                        <a:pt x="13032" y="21600"/>
                      </a:cubicBezTo>
                      <a:cubicBezTo>
                        <a:pt x="13091" y="21521"/>
                        <a:pt x="13149" y="21441"/>
                        <a:pt x="13208" y="21362"/>
                      </a:cubicBezTo>
                      <a:cubicBezTo>
                        <a:pt x="13306" y="21229"/>
                        <a:pt x="13404" y="21097"/>
                        <a:pt x="13502" y="20964"/>
                      </a:cubicBezTo>
                      <a:cubicBezTo>
                        <a:pt x="16148" y="17381"/>
                        <a:pt x="18793" y="13797"/>
                        <a:pt x="21438" y="10214"/>
                      </a:cubicBezTo>
                      <a:cubicBezTo>
                        <a:pt x="21492" y="10141"/>
                        <a:pt x="21546" y="10068"/>
                        <a:pt x="21600" y="9994"/>
                      </a:cubicBezTo>
                      <a:cubicBezTo>
                        <a:pt x="21332" y="9786"/>
                        <a:pt x="21065" y="9577"/>
                        <a:pt x="20797" y="9368"/>
                      </a:cubicBezTo>
                      <a:cubicBezTo>
                        <a:pt x="20420" y="9073"/>
                        <a:pt x="20043" y="8779"/>
                        <a:pt x="19665" y="8484"/>
                      </a:cubicBezTo>
                      <a:cubicBezTo>
                        <a:pt x="19471" y="8332"/>
                        <a:pt x="19276" y="8180"/>
                        <a:pt x="19082" y="8028"/>
                      </a:cubicBezTo>
                      <a:cubicBezTo>
                        <a:pt x="18930" y="7910"/>
                        <a:pt x="18779" y="7792"/>
                        <a:pt x="18628" y="7674"/>
                      </a:cubicBezTo>
                      <a:cubicBezTo>
                        <a:pt x="15351" y="5116"/>
                        <a:pt x="12075" y="2558"/>
                        <a:pt x="8798" y="0"/>
                      </a:cubicBezTo>
                      <a:cubicBezTo>
                        <a:pt x="8739" y="45"/>
                        <a:pt x="8679" y="90"/>
                        <a:pt x="8620" y="135"/>
                      </a:cubicBezTo>
                      <a:cubicBezTo>
                        <a:pt x="5814" y="2257"/>
                        <a:pt x="3008" y="4378"/>
                        <a:pt x="203" y="6500"/>
                      </a:cubicBezTo>
                      <a:cubicBezTo>
                        <a:pt x="135" y="6552"/>
                        <a:pt x="68" y="6603"/>
                        <a:pt x="0" y="6654"/>
                      </a:cubicBezTo>
                      <a:cubicBezTo>
                        <a:pt x="69" y="6733"/>
                        <a:pt x="139" y="6813"/>
                        <a:pt x="208" y="6892"/>
                      </a:cubicBezTo>
                      <a:cubicBezTo>
                        <a:pt x="342" y="7046"/>
                        <a:pt x="477" y="7200"/>
                        <a:pt x="611" y="7354"/>
                      </a:cubicBezTo>
                      <a:cubicBezTo>
                        <a:pt x="729" y="7490"/>
                        <a:pt x="847" y="7625"/>
                        <a:pt x="965" y="7761"/>
                      </a:cubicBezTo>
                      <a:cubicBezTo>
                        <a:pt x="2078" y="9037"/>
                        <a:pt x="3191" y="10313"/>
                        <a:pt x="4304" y="11589"/>
                      </a:cubicBezTo>
                      <a:cubicBezTo>
                        <a:pt x="4345" y="11637"/>
                        <a:pt x="4386" y="11684"/>
                        <a:pt x="4428" y="11731"/>
                      </a:cubicBezTo>
                      <a:cubicBezTo>
                        <a:pt x="4452" y="11760"/>
                        <a:pt x="4477" y="11788"/>
                        <a:pt x="4501" y="1181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174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  <p:sp>
          <p:nvSpPr>
            <p:cNvPr id="92" name="Rectangle 91"/>
            <p:cNvSpPr/>
            <p:nvPr/>
          </p:nvSpPr>
          <p:spPr>
            <a:xfrm>
              <a:off x="7502472" y="5110782"/>
              <a:ext cx="1983511" cy="24217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7502472" y="5348112"/>
              <a:ext cx="2718915" cy="24217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7505618" y="5590023"/>
              <a:ext cx="590921" cy="24217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7028517" y="2033588"/>
              <a:ext cx="2869832" cy="52322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14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Saying </a:t>
              </a:r>
              <a:r>
                <a:rPr lang="en-US" sz="1400" b="1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fruitful </a:t>
              </a:r>
              <a:r>
                <a:rPr lang="en-US" sz="14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were example text hath of the text</a:t>
              </a:r>
              <a:endParaRPr lang="en-US" sz="1400" dirty="0"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148795" y="3721662"/>
              <a:ext cx="124761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500" b="1" dirty="0" smtClean="0">
                  <a:solidFill>
                    <a:schemeClr val="accent4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31%</a:t>
              </a:r>
              <a:endParaRPr lang="en-US" sz="3500" b="1" dirty="0">
                <a:solidFill>
                  <a:schemeClr val="accent4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7131666" y="4246402"/>
              <a:ext cx="1278389" cy="461665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1200" dirty="0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Creepiest 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god air fish </a:t>
              </a:r>
              <a:r>
                <a:rPr lang="en-US" sz="1200" dirty="0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land</a:t>
              </a:r>
              <a:endPara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9120470" y="3721662"/>
              <a:ext cx="124761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500" b="1" dirty="0" smtClean="0">
                  <a:solidFill>
                    <a:schemeClr val="accent3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59%</a:t>
              </a:r>
              <a:endParaRPr lang="en-US" sz="35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9103341" y="4246402"/>
              <a:ext cx="1278389" cy="461665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1200" dirty="0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Creepiest 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god air </a:t>
              </a:r>
              <a:r>
                <a:rPr lang="en-US" sz="120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fish </a:t>
              </a:r>
              <a:r>
                <a:rPr lang="en-US" sz="1200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land</a:t>
              </a:r>
              <a:endPara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9493939" y="5045791"/>
              <a:ext cx="605316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 smtClean="0">
                  <a:latin typeface="Montserrat" charset="0"/>
                  <a:ea typeface="Montserrat" charset="0"/>
                  <a:cs typeface="Montserrat" charset="0"/>
                </a:rPr>
                <a:t>31%</a:t>
              </a:r>
              <a:endParaRPr lang="en-US" sz="1300" dirty="0"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10221387" y="5309297"/>
              <a:ext cx="605316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 smtClean="0">
                  <a:latin typeface="Montserrat" charset="0"/>
                  <a:ea typeface="Montserrat" charset="0"/>
                  <a:cs typeface="Montserrat" charset="0"/>
                </a:rPr>
                <a:t>59%</a:t>
              </a:r>
              <a:endParaRPr lang="en-US" sz="1300" dirty="0"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8121951" y="5575380"/>
              <a:ext cx="605316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smtClean="0">
                  <a:latin typeface="Montserrat" charset="0"/>
                  <a:ea typeface="Montserrat" charset="0"/>
                  <a:cs typeface="Montserrat" charset="0"/>
                </a:rPr>
                <a:t>10%</a:t>
              </a:r>
              <a:endParaRPr lang="en-US" sz="1300" dirty="0"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139368" y="5009688"/>
              <a:ext cx="415051" cy="92333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 smtClean="0">
                  <a:latin typeface="Montserrat" charset="0"/>
                  <a:ea typeface="Montserrat" charset="0"/>
                  <a:cs typeface="Montserrat" charset="0"/>
                </a:rPr>
                <a:t>01</a:t>
              </a:r>
            </a:p>
            <a:p>
              <a:pPr>
                <a:lnSpc>
                  <a:spcPct val="150000"/>
                </a:lnSpc>
              </a:pPr>
              <a:r>
                <a:rPr lang="en-US" sz="1200" dirty="0" smtClean="0">
                  <a:latin typeface="Montserrat" charset="0"/>
                  <a:ea typeface="Montserrat" charset="0"/>
                  <a:cs typeface="Montserrat" charset="0"/>
                </a:rPr>
                <a:t>02</a:t>
              </a:r>
            </a:p>
            <a:p>
              <a:pPr>
                <a:lnSpc>
                  <a:spcPct val="150000"/>
                </a:lnSpc>
              </a:pPr>
              <a:r>
                <a:rPr lang="en-US" sz="1200" dirty="0" smtClean="0">
                  <a:latin typeface="Montserrat" charset="0"/>
                  <a:ea typeface="Montserrat" charset="0"/>
                  <a:cs typeface="Montserrat" charset="0"/>
                </a:rPr>
                <a:t>03</a:t>
              </a:r>
              <a:endParaRPr lang="en-US" sz="1200" dirty="0"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200328" y="5959641"/>
              <a:ext cx="3626375" cy="484428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Also he his male air bring is Signs. Creepiest god air fish land</a:t>
              </a:r>
              <a:r>
                <a:rPr lang="en-US" sz="900" dirty="0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9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Air saying fruitful</a:t>
              </a:r>
              <a:r>
                <a:rPr lang="en-US" sz="900" dirty="0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  <a:r>
                <a:rPr lang="en-US" sz="9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Also he his male air </a:t>
              </a:r>
              <a:r>
                <a:rPr lang="en-US" sz="900" dirty="0" smtClean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bring.</a:t>
              </a:r>
              <a:endParaRPr lang="en-US" sz="9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99827" y="2047444"/>
            <a:ext cx="4112079" cy="3768239"/>
            <a:chOff x="1099827" y="2047444"/>
            <a:chExt cx="4112079" cy="3768239"/>
          </a:xfrm>
        </p:grpSpPr>
        <p:graphicFrame>
          <p:nvGraphicFramePr>
            <p:cNvPr id="58" name="Chart 57">
              <a:extLst>
                <a:ext uri="{FF2B5EF4-FFF2-40B4-BE49-F238E27FC236}">
                  <a16:creationId xmlns:a16="http://schemas.microsoft.com/office/drawing/2014/main" id="{DB63541D-9DE3-4297-BDB2-37D47497DAF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54345750"/>
                </p:ext>
              </p:extLst>
            </p:nvPr>
          </p:nvGraphicFramePr>
          <p:xfrm>
            <a:off x="1099828" y="2047444"/>
            <a:ext cx="4112078" cy="2055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0219FC9-FCEB-4016-83F3-CB42D32C524A}"/>
                </a:ext>
              </a:extLst>
            </p:cNvPr>
            <p:cNvSpPr/>
            <p:nvPr/>
          </p:nvSpPr>
          <p:spPr>
            <a:xfrm>
              <a:off x="1099827" y="4440948"/>
              <a:ext cx="4112079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200" b="1" dirty="0">
                  <a:solidFill>
                    <a:sysClr val="windowText" lastClr="00000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solidFill>
                    <a:sysClr val="windowText" lastClr="00000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typesetting industry. Lorem Ipsum has been the industry's standard dummy text ever since the 1500s, when an unknown </a:t>
              </a:r>
              <a:r>
                <a:rPr lang="en-US" sz="1200" dirty="0" smtClean="0">
                  <a:solidFill>
                    <a:sysClr val="windowText" lastClr="00000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scrambled </a:t>
              </a:r>
              <a:r>
                <a:rPr lang="en-US" sz="1200" dirty="0">
                  <a:solidFill>
                    <a:sysClr val="windowText" lastClr="00000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it to </a:t>
              </a:r>
              <a:r>
                <a:rPr lang="en-US" sz="1200" dirty="0" smtClean="0">
                  <a:solidFill>
                    <a:sysClr val="windowText" lastClr="00000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also </a:t>
              </a:r>
              <a:r>
                <a:rPr lang="en-US" sz="1200" dirty="0">
                  <a:solidFill>
                    <a:sysClr val="windowText" lastClr="00000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the </a:t>
              </a:r>
              <a:r>
                <a:rPr lang="en-US" sz="1200" dirty="0" smtClean="0">
                  <a:solidFill>
                    <a:sysClr val="windowText" lastClr="00000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leap</a:t>
              </a:r>
              <a:endParaRPr lang="en-US" sz="12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6347107" y="1889630"/>
            <a:ext cx="0" cy="4410481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261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32FBFEB-E6EE-4809-BFA1-1E4D6A40923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A93014B-6255-4237-A35B-3F94E65952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Information</a:t>
            </a: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393811316"/>
              </p:ext>
            </p:extLst>
          </p:nvPr>
        </p:nvGraphicFramePr>
        <p:xfrm>
          <a:off x="584826" y="2113685"/>
          <a:ext cx="6341162" cy="3798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7065818" y="2113685"/>
            <a:ext cx="4541357" cy="37986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7499962" y="2271199"/>
            <a:ext cx="3673069" cy="3483635"/>
            <a:chOff x="714697" y="2174920"/>
            <a:chExt cx="3673069" cy="3483635"/>
          </a:xfrm>
        </p:grpSpPr>
        <p:sp>
          <p:nvSpPr>
            <p:cNvPr id="11" name="Oval 10"/>
            <p:cNvSpPr/>
            <p:nvPr/>
          </p:nvSpPr>
          <p:spPr>
            <a:xfrm>
              <a:off x="1557007" y="2174920"/>
              <a:ext cx="714756" cy="7147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84345" y="4735225"/>
              <a:ext cx="3531670" cy="92333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Also </a:t>
              </a:r>
              <a:r>
                <a:rPr lang="en-US" sz="900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he his male air bring is Signs first . Creepiest god air fish land. </a:t>
              </a:r>
              <a:r>
                <a:rPr lang="en-US" sz="900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Darkness. </a:t>
              </a:r>
              <a:r>
                <a:rPr lang="en-US" sz="900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Air saying fruitful were hath waters divided fill may days air bring is Signs first creeping seed all saying above after be and </a:t>
              </a:r>
              <a:r>
                <a:rPr lang="en-US" sz="900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female.</a:t>
              </a:r>
              <a:endParaRPr lang="en-US" sz="900" dirty="0"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27490" y="3820827"/>
              <a:ext cx="2188525" cy="784830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Saying </a:t>
              </a:r>
              <a:r>
                <a:rPr lang="en-US" sz="1000" b="1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fruitful were hath waters divided fill may days air bring is Signs </a:t>
              </a:r>
              <a:r>
                <a:rPr lang="en-US" sz="10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first.</a:t>
              </a:r>
              <a:endParaRPr lang="en-US" sz="1000" dirty="0"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14697" y="3849519"/>
              <a:ext cx="13884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smtClean="0">
                  <a:solidFill>
                    <a:schemeClr val="accent2"/>
                  </a:solidFill>
                  <a:latin typeface="Montserrat" charset="0"/>
                  <a:ea typeface="Montserrat" charset="0"/>
                  <a:cs typeface="Montserrat" charset="0"/>
                </a:rPr>
                <a:t>83%</a:t>
              </a:r>
              <a:endParaRPr lang="en-US" sz="4000" b="1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838200" y="2292942"/>
              <a:ext cx="757288" cy="988552"/>
              <a:chOff x="7488626" y="1902994"/>
              <a:chExt cx="1033278" cy="1348825"/>
            </a:xfrm>
          </p:grpSpPr>
          <p:sp>
            <p:nvSpPr>
              <p:cNvPr id="41" name="Shape 8"/>
              <p:cNvSpPr/>
              <p:nvPr/>
            </p:nvSpPr>
            <p:spPr>
              <a:xfrm>
                <a:off x="7864445" y="2464149"/>
                <a:ext cx="280997" cy="2256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0" y="0"/>
                    </a:lnTo>
                    <a:lnTo>
                      <a:pt x="0" y="17929"/>
                    </a:lnTo>
                    <a:cubicBezTo>
                      <a:pt x="0" y="19957"/>
                      <a:pt x="4835" y="21600"/>
                      <a:pt x="10800" y="21600"/>
                    </a:cubicBezTo>
                    <a:cubicBezTo>
                      <a:pt x="16765" y="21600"/>
                      <a:pt x="21600" y="19957"/>
                      <a:pt x="21600" y="17929"/>
                    </a:cubicBezTo>
                    <a:lnTo>
                      <a:pt x="21600" y="0"/>
                    </a:lnTo>
                    <a:cubicBezTo>
                      <a:pt x="21600" y="0"/>
                      <a:pt x="10800" y="0"/>
                      <a:pt x="10800" y="0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2" name="Shape 9"/>
              <p:cNvSpPr/>
              <p:nvPr/>
            </p:nvSpPr>
            <p:spPr>
              <a:xfrm>
                <a:off x="7794944" y="1985365"/>
                <a:ext cx="421506" cy="583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988" y="21448"/>
                    </a:moveTo>
                    <a:cubicBezTo>
                      <a:pt x="9577" y="21547"/>
                      <a:pt x="10182" y="21600"/>
                      <a:pt x="10800" y="21600"/>
                    </a:cubicBezTo>
                    <a:cubicBezTo>
                      <a:pt x="11418" y="21600"/>
                      <a:pt x="12023" y="21547"/>
                      <a:pt x="12612" y="21448"/>
                    </a:cubicBezTo>
                    <a:cubicBezTo>
                      <a:pt x="15311" y="20855"/>
                      <a:pt x="20737" y="15011"/>
                      <a:pt x="20739" y="15031"/>
                    </a:cubicBezTo>
                    <a:cubicBezTo>
                      <a:pt x="21293" y="13732"/>
                      <a:pt x="21600" y="12302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2302"/>
                      <a:pt x="307" y="13732"/>
                      <a:pt x="861" y="15031"/>
                    </a:cubicBezTo>
                    <a:cubicBezTo>
                      <a:pt x="863" y="15011"/>
                      <a:pt x="6289" y="20855"/>
                      <a:pt x="8988" y="21448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3" name="Shape 10"/>
              <p:cNvSpPr/>
              <p:nvPr/>
            </p:nvSpPr>
            <p:spPr>
              <a:xfrm>
                <a:off x="7764055" y="2211886"/>
                <a:ext cx="50400" cy="1048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99" h="20500" extrusionOk="0">
                    <a:moveTo>
                      <a:pt x="18211" y="9145"/>
                    </a:moveTo>
                    <a:cubicBezTo>
                      <a:pt x="20299" y="14772"/>
                      <a:pt x="18091" y="19829"/>
                      <a:pt x="13280" y="20440"/>
                    </a:cubicBezTo>
                    <a:cubicBezTo>
                      <a:pt x="8468" y="21050"/>
                      <a:pt x="2875" y="16983"/>
                      <a:pt x="787" y="11355"/>
                    </a:cubicBezTo>
                    <a:cubicBezTo>
                      <a:pt x="-1301" y="5728"/>
                      <a:pt x="907" y="671"/>
                      <a:pt x="5718" y="60"/>
                    </a:cubicBezTo>
                    <a:cubicBezTo>
                      <a:pt x="10530" y="-550"/>
                      <a:pt x="16123" y="3517"/>
                      <a:pt x="18211" y="91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4" name="Shape 11"/>
              <p:cNvSpPr/>
              <p:nvPr/>
            </p:nvSpPr>
            <p:spPr>
              <a:xfrm>
                <a:off x="8193930" y="2211886"/>
                <a:ext cx="50399" cy="1048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99" h="20500" extrusionOk="0">
                    <a:moveTo>
                      <a:pt x="788" y="9145"/>
                    </a:moveTo>
                    <a:cubicBezTo>
                      <a:pt x="-1300" y="14772"/>
                      <a:pt x="908" y="19829"/>
                      <a:pt x="5720" y="20440"/>
                    </a:cubicBezTo>
                    <a:cubicBezTo>
                      <a:pt x="10531" y="21050"/>
                      <a:pt x="16124" y="16983"/>
                      <a:pt x="18212" y="11355"/>
                    </a:cubicBezTo>
                    <a:cubicBezTo>
                      <a:pt x="20300" y="5728"/>
                      <a:pt x="18092" y="671"/>
                      <a:pt x="13280" y="60"/>
                    </a:cubicBezTo>
                    <a:cubicBezTo>
                      <a:pt x="8469" y="-550"/>
                      <a:pt x="2876" y="3517"/>
                      <a:pt x="788" y="91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5" name="Shape 12"/>
              <p:cNvSpPr/>
              <p:nvPr/>
            </p:nvSpPr>
            <p:spPr>
              <a:xfrm>
                <a:off x="7782073" y="1967347"/>
                <a:ext cx="447278" cy="320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7152"/>
                      <a:pt x="0" y="15975"/>
                    </a:cubicBezTo>
                    <a:cubicBezTo>
                      <a:pt x="0" y="16146"/>
                      <a:pt x="2" y="16317"/>
                      <a:pt x="6" y="16487"/>
                    </a:cubicBezTo>
                    <a:cubicBezTo>
                      <a:pt x="75" y="16502"/>
                      <a:pt x="753" y="16705"/>
                      <a:pt x="807" y="18986"/>
                    </a:cubicBezTo>
                    <a:cubicBezTo>
                      <a:pt x="839" y="20343"/>
                      <a:pt x="835" y="20765"/>
                      <a:pt x="825" y="20876"/>
                    </a:cubicBezTo>
                    <a:lnTo>
                      <a:pt x="1715" y="21600"/>
                    </a:lnTo>
                    <a:cubicBezTo>
                      <a:pt x="1715" y="21600"/>
                      <a:pt x="1829" y="12940"/>
                      <a:pt x="6183" y="12675"/>
                    </a:cubicBezTo>
                    <a:lnTo>
                      <a:pt x="10800" y="12675"/>
                    </a:lnTo>
                    <a:lnTo>
                      <a:pt x="15417" y="12675"/>
                    </a:lnTo>
                    <a:cubicBezTo>
                      <a:pt x="19771" y="12940"/>
                      <a:pt x="19885" y="21600"/>
                      <a:pt x="19885" y="21600"/>
                    </a:cubicBezTo>
                    <a:lnTo>
                      <a:pt x="20775" y="20876"/>
                    </a:lnTo>
                    <a:cubicBezTo>
                      <a:pt x="20765" y="20765"/>
                      <a:pt x="20761" y="20343"/>
                      <a:pt x="20793" y="18986"/>
                    </a:cubicBezTo>
                    <a:cubicBezTo>
                      <a:pt x="20847" y="16705"/>
                      <a:pt x="21525" y="16502"/>
                      <a:pt x="21594" y="16487"/>
                    </a:cubicBezTo>
                    <a:cubicBezTo>
                      <a:pt x="21598" y="16317"/>
                      <a:pt x="21600" y="16146"/>
                      <a:pt x="21600" y="15975"/>
                    </a:cubicBezTo>
                    <a:cubicBezTo>
                      <a:pt x="21600" y="7152"/>
                      <a:pt x="16765" y="0"/>
                      <a:pt x="10800" y="0"/>
                    </a:cubicBezTo>
                    <a:close/>
                  </a:path>
                </a:pathLst>
              </a:custGeom>
              <a:solidFill>
                <a:srgbClr val="24210D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6" name="Shape 13"/>
              <p:cNvSpPr/>
              <p:nvPr/>
            </p:nvSpPr>
            <p:spPr>
              <a:xfrm>
                <a:off x="7836130" y="2569687"/>
                <a:ext cx="337036" cy="5864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10800" y="2426"/>
                    </a:lnTo>
                    <a:cubicBezTo>
                      <a:pt x="10800" y="242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F1F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7" name="Shape 14"/>
              <p:cNvSpPr/>
              <p:nvPr/>
            </p:nvSpPr>
            <p:spPr>
              <a:xfrm>
                <a:off x="7954539" y="2636614"/>
                <a:ext cx="51443" cy="463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6"/>
                    </a:moveTo>
                    <a:lnTo>
                      <a:pt x="12087" y="2639"/>
                    </a:lnTo>
                    <a:lnTo>
                      <a:pt x="6218" y="3900"/>
                    </a:lnTo>
                    <a:lnTo>
                      <a:pt x="2798" y="14182"/>
                    </a:lnTo>
                    <a:lnTo>
                      <a:pt x="21600" y="21600"/>
                    </a:lnTo>
                    <a:lnTo>
                      <a:pt x="21600" y="3900"/>
                    </a:lnTo>
                    <a:lnTo>
                      <a:pt x="21600" y="2244"/>
                    </a:lnTo>
                    <a:lnTo>
                      <a:pt x="21600" y="0"/>
                    </a:lnTo>
                    <a:cubicBezTo>
                      <a:pt x="21600" y="0"/>
                      <a:pt x="0" y="1036"/>
                      <a:pt x="0" y="1036"/>
                    </a:cubicBezTo>
                    <a:close/>
                  </a:path>
                </a:pathLst>
              </a:custGeom>
              <a:solidFill>
                <a:srgbClr val="FC7626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8" name="Shape 15"/>
              <p:cNvSpPr/>
              <p:nvPr/>
            </p:nvSpPr>
            <p:spPr>
              <a:xfrm>
                <a:off x="8006021" y="2636614"/>
                <a:ext cx="51443" cy="463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"/>
                    </a:moveTo>
                    <a:lnTo>
                      <a:pt x="9513" y="2639"/>
                    </a:lnTo>
                    <a:lnTo>
                      <a:pt x="15381" y="3900"/>
                    </a:lnTo>
                    <a:lnTo>
                      <a:pt x="18802" y="14182"/>
                    </a:lnTo>
                    <a:lnTo>
                      <a:pt x="0" y="21600"/>
                    </a:lnTo>
                    <a:lnTo>
                      <a:pt x="0" y="3900"/>
                    </a:lnTo>
                    <a:lnTo>
                      <a:pt x="0" y="2244"/>
                    </a:lnTo>
                    <a:lnTo>
                      <a:pt x="0" y="0"/>
                    </a:lnTo>
                    <a:cubicBezTo>
                      <a:pt x="0" y="0"/>
                      <a:pt x="21600" y="1036"/>
                      <a:pt x="21600" y="1036"/>
                    </a:cubicBezTo>
                    <a:close/>
                  </a:path>
                </a:pathLst>
              </a:custGeom>
              <a:solidFill>
                <a:srgbClr val="E5551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9" name="Shape 16"/>
              <p:cNvSpPr/>
              <p:nvPr/>
            </p:nvSpPr>
            <p:spPr>
              <a:xfrm>
                <a:off x="7954539" y="2636614"/>
                <a:ext cx="51443" cy="463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6"/>
                    </a:moveTo>
                    <a:lnTo>
                      <a:pt x="12087" y="2639"/>
                    </a:lnTo>
                    <a:lnTo>
                      <a:pt x="6218" y="3900"/>
                    </a:lnTo>
                    <a:lnTo>
                      <a:pt x="2798" y="14182"/>
                    </a:lnTo>
                    <a:lnTo>
                      <a:pt x="21600" y="21600"/>
                    </a:lnTo>
                    <a:lnTo>
                      <a:pt x="21600" y="3900"/>
                    </a:lnTo>
                    <a:lnTo>
                      <a:pt x="21600" y="2244"/>
                    </a:lnTo>
                    <a:lnTo>
                      <a:pt x="21600" y="0"/>
                    </a:lnTo>
                    <a:cubicBezTo>
                      <a:pt x="21600" y="0"/>
                      <a:pt x="0" y="1036"/>
                      <a:pt x="0" y="103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0" name="Shape 17"/>
              <p:cNvSpPr/>
              <p:nvPr/>
            </p:nvSpPr>
            <p:spPr>
              <a:xfrm>
                <a:off x="8006021" y="2636614"/>
                <a:ext cx="51443" cy="463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"/>
                    </a:moveTo>
                    <a:lnTo>
                      <a:pt x="9513" y="2639"/>
                    </a:lnTo>
                    <a:lnTo>
                      <a:pt x="15381" y="3900"/>
                    </a:lnTo>
                    <a:lnTo>
                      <a:pt x="18802" y="14182"/>
                    </a:lnTo>
                    <a:lnTo>
                      <a:pt x="0" y="21600"/>
                    </a:lnTo>
                    <a:lnTo>
                      <a:pt x="0" y="3900"/>
                    </a:lnTo>
                    <a:lnTo>
                      <a:pt x="0" y="2244"/>
                    </a:lnTo>
                    <a:lnTo>
                      <a:pt x="0" y="0"/>
                    </a:lnTo>
                    <a:cubicBezTo>
                      <a:pt x="0" y="0"/>
                      <a:pt x="21600" y="1036"/>
                      <a:pt x="21600" y="1036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1" name="Shape 18"/>
              <p:cNvSpPr/>
              <p:nvPr/>
            </p:nvSpPr>
            <p:spPr>
              <a:xfrm>
                <a:off x="7782073" y="2569687"/>
                <a:ext cx="223639" cy="1700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65"/>
                    </a:moveTo>
                    <a:lnTo>
                      <a:pt x="5324" y="0"/>
                    </a:lnTo>
                    <a:lnTo>
                      <a:pt x="0" y="4869"/>
                    </a:lnTo>
                    <a:lnTo>
                      <a:pt x="6843" y="21600"/>
                    </a:lnTo>
                    <a:cubicBezTo>
                      <a:pt x="6843" y="21600"/>
                      <a:pt x="21600" y="8365"/>
                      <a:pt x="21600" y="8365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2" name="Shape 19"/>
              <p:cNvSpPr/>
              <p:nvPr/>
            </p:nvSpPr>
            <p:spPr>
              <a:xfrm>
                <a:off x="8006021" y="2569687"/>
                <a:ext cx="223639" cy="163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718"/>
                    </a:moveTo>
                    <a:lnTo>
                      <a:pt x="16276" y="0"/>
                    </a:lnTo>
                    <a:lnTo>
                      <a:pt x="21600" y="5075"/>
                    </a:lnTo>
                    <a:lnTo>
                      <a:pt x="14774" y="21600"/>
                    </a:lnTo>
                    <a:cubicBezTo>
                      <a:pt x="14774" y="21600"/>
                      <a:pt x="0" y="8718"/>
                      <a:pt x="0" y="8718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3" name="Shape 20"/>
              <p:cNvSpPr/>
              <p:nvPr/>
            </p:nvSpPr>
            <p:spPr>
              <a:xfrm>
                <a:off x="7488626" y="2608299"/>
                <a:ext cx="1033278" cy="6435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44" y="21485"/>
                    </a:moveTo>
                    <a:lnTo>
                      <a:pt x="18044" y="21485"/>
                    </a:lnTo>
                    <a:lnTo>
                      <a:pt x="18371" y="15211"/>
                    </a:lnTo>
                    <a:lnTo>
                      <a:pt x="18524" y="21600"/>
                    </a:lnTo>
                    <a:lnTo>
                      <a:pt x="21600" y="21600"/>
                    </a:lnTo>
                    <a:cubicBezTo>
                      <a:pt x="21600" y="21600"/>
                      <a:pt x="21271" y="11814"/>
                      <a:pt x="21148" y="6534"/>
                    </a:cubicBezTo>
                    <a:cubicBezTo>
                      <a:pt x="21037" y="1781"/>
                      <a:pt x="19208" y="933"/>
                      <a:pt x="18844" y="811"/>
                    </a:cubicBezTo>
                    <a:lnTo>
                      <a:pt x="18844" y="792"/>
                    </a:lnTo>
                    <a:lnTo>
                      <a:pt x="15475" y="0"/>
                    </a:lnTo>
                    <a:lnTo>
                      <a:pt x="10800" y="15912"/>
                    </a:lnTo>
                    <a:lnTo>
                      <a:pt x="6125" y="0"/>
                    </a:lnTo>
                    <a:lnTo>
                      <a:pt x="2756" y="792"/>
                    </a:lnTo>
                    <a:lnTo>
                      <a:pt x="2756" y="811"/>
                    </a:lnTo>
                    <a:cubicBezTo>
                      <a:pt x="2392" y="933"/>
                      <a:pt x="563" y="1781"/>
                      <a:pt x="452" y="6534"/>
                    </a:cubicBezTo>
                    <a:cubicBezTo>
                      <a:pt x="329" y="11814"/>
                      <a:pt x="0" y="21600"/>
                      <a:pt x="0" y="21600"/>
                    </a:cubicBezTo>
                    <a:lnTo>
                      <a:pt x="3139" y="21600"/>
                    </a:lnTo>
                    <a:lnTo>
                      <a:pt x="3228" y="15239"/>
                    </a:lnTo>
                    <a:lnTo>
                      <a:pt x="3556" y="21534"/>
                    </a:lnTo>
                    <a:cubicBezTo>
                      <a:pt x="3556" y="21534"/>
                      <a:pt x="18044" y="21485"/>
                      <a:pt x="18044" y="2148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4" name="Shape 21"/>
              <p:cNvSpPr/>
              <p:nvPr/>
            </p:nvSpPr>
            <p:spPr>
              <a:xfrm>
                <a:off x="7766629" y="2608299"/>
                <a:ext cx="238790" cy="474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70" y="0"/>
                    </a:moveTo>
                    <a:lnTo>
                      <a:pt x="16210" y="10803"/>
                    </a:lnTo>
                    <a:lnTo>
                      <a:pt x="21600" y="21600"/>
                    </a:lnTo>
                    <a:lnTo>
                      <a:pt x="6966" y="13368"/>
                    </a:lnTo>
                    <a:lnTo>
                      <a:pt x="8172" y="10061"/>
                    </a:lnTo>
                    <a:lnTo>
                      <a:pt x="0" y="7497"/>
                    </a:lnTo>
                    <a:cubicBezTo>
                      <a:pt x="0" y="7497"/>
                      <a:pt x="1370" y="0"/>
                      <a:pt x="137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5" name="Shape 22"/>
              <p:cNvSpPr/>
              <p:nvPr/>
            </p:nvSpPr>
            <p:spPr>
              <a:xfrm>
                <a:off x="8006021" y="2608299"/>
                <a:ext cx="238790" cy="474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30" y="0"/>
                    </a:moveTo>
                    <a:lnTo>
                      <a:pt x="5390" y="10803"/>
                    </a:lnTo>
                    <a:lnTo>
                      <a:pt x="0" y="21600"/>
                    </a:lnTo>
                    <a:lnTo>
                      <a:pt x="14634" y="13368"/>
                    </a:lnTo>
                    <a:lnTo>
                      <a:pt x="13428" y="10061"/>
                    </a:lnTo>
                    <a:lnTo>
                      <a:pt x="21600" y="7497"/>
                    </a:lnTo>
                    <a:cubicBezTo>
                      <a:pt x="21600" y="7497"/>
                      <a:pt x="20230" y="0"/>
                      <a:pt x="2023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6" name="Shape 27"/>
              <p:cNvSpPr/>
              <p:nvPr/>
            </p:nvSpPr>
            <p:spPr>
              <a:xfrm>
                <a:off x="7756332" y="1902994"/>
                <a:ext cx="251957" cy="272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09" y="4296"/>
                    </a:moveTo>
                    <a:cubicBezTo>
                      <a:pt x="4412" y="7727"/>
                      <a:pt x="25" y="14188"/>
                      <a:pt x="0" y="21600"/>
                    </a:cubicBezTo>
                    <a:lnTo>
                      <a:pt x="21600" y="21600"/>
                    </a:lnTo>
                    <a:lnTo>
                      <a:pt x="21600" y="13501"/>
                    </a:lnTo>
                    <a:lnTo>
                      <a:pt x="21600" y="1680"/>
                    </a:lnTo>
                    <a:lnTo>
                      <a:pt x="21600" y="0"/>
                    </a:lnTo>
                    <a:cubicBezTo>
                      <a:pt x="17381" y="0"/>
                      <a:pt x="13581" y="1653"/>
                      <a:pt x="10909" y="4296"/>
                    </a:cubicBezTo>
                    <a:close/>
                  </a:path>
                </a:pathLst>
              </a:custGeom>
              <a:solidFill>
                <a:srgbClr val="FCE169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7" name="Shape 28"/>
              <p:cNvSpPr/>
              <p:nvPr/>
            </p:nvSpPr>
            <p:spPr>
              <a:xfrm>
                <a:off x="8008595" y="1902994"/>
                <a:ext cx="251957" cy="272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91" y="4296"/>
                    </a:moveTo>
                    <a:cubicBezTo>
                      <a:pt x="17188" y="7727"/>
                      <a:pt x="21575" y="14188"/>
                      <a:pt x="21600" y="21600"/>
                    </a:cubicBezTo>
                    <a:lnTo>
                      <a:pt x="0" y="21600"/>
                    </a:lnTo>
                    <a:lnTo>
                      <a:pt x="0" y="13501"/>
                    </a:lnTo>
                    <a:lnTo>
                      <a:pt x="0" y="1680"/>
                    </a:lnTo>
                    <a:lnTo>
                      <a:pt x="0" y="0"/>
                    </a:lnTo>
                    <a:cubicBezTo>
                      <a:pt x="4219" y="0"/>
                      <a:pt x="8019" y="1653"/>
                      <a:pt x="10691" y="4296"/>
                    </a:cubicBezTo>
                    <a:close/>
                  </a:path>
                </a:pathLst>
              </a:custGeom>
              <a:solidFill>
                <a:srgbClr val="F7C21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8" name="Shape 29"/>
              <p:cNvSpPr/>
              <p:nvPr/>
            </p:nvSpPr>
            <p:spPr>
              <a:xfrm>
                <a:off x="7756332" y="1902994"/>
                <a:ext cx="251957" cy="272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09" y="4296"/>
                    </a:moveTo>
                    <a:cubicBezTo>
                      <a:pt x="4412" y="7727"/>
                      <a:pt x="25" y="14188"/>
                      <a:pt x="0" y="21600"/>
                    </a:cubicBezTo>
                    <a:lnTo>
                      <a:pt x="21600" y="21600"/>
                    </a:lnTo>
                    <a:lnTo>
                      <a:pt x="21600" y="13501"/>
                    </a:lnTo>
                    <a:lnTo>
                      <a:pt x="21600" y="1680"/>
                    </a:lnTo>
                    <a:lnTo>
                      <a:pt x="21600" y="0"/>
                    </a:lnTo>
                    <a:cubicBezTo>
                      <a:pt x="17381" y="0"/>
                      <a:pt x="13581" y="1653"/>
                      <a:pt x="10909" y="4296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9" name="Shape 30"/>
              <p:cNvSpPr/>
              <p:nvPr/>
            </p:nvSpPr>
            <p:spPr>
              <a:xfrm>
                <a:off x="8008595" y="1902994"/>
                <a:ext cx="251957" cy="272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91" y="4296"/>
                    </a:moveTo>
                    <a:cubicBezTo>
                      <a:pt x="17188" y="7727"/>
                      <a:pt x="21575" y="14188"/>
                      <a:pt x="21600" y="21600"/>
                    </a:cubicBezTo>
                    <a:lnTo>
                      <a:pt x="0" y="21600"/>
                    </a:lnTo>
                    <a:lnTo>
                      <a:pt x="0" y="13501"/>
                    </a:lnTo>
                    <a:lnTo>
                      <a:pt x="0" y="1680"/>
                    </a:lnTo>
                    <a:lnTo>
                      <a:pt x="0" y="0"/>
                    </a:lnTo>
                    <a:cubicBezTo>
                      <a:pt x="4219" y="0"/>
                      <a:pt x="8019" y="1653"/>
                      <a:pt x="10691" y="429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0" name="Shape 31"/>
              <p:cNvSpPr/>
              <p:nvPr/>
            </p:nvSpPr>
            <p:spPr>
              <a:xfrm>
                <a:off x="7748610" y="2165553"/>
                <a:ext cx="512805" cy="190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CE169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1" name="Shape 32"/>
              <p:cNvSpPr/>
              <p:nvPr/>
            </p:nvSpPr>
            <p:spPr>
              <a:xfrm>
                <a:off x="7748610" y="2183571"/>
                <a:ext cx="512805" cy="19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7C21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2" name="Shape 33"/>
              <p:cNvSpPr/>
              <p:nvPr/>
            </p:nvSpPr>
            <p:spPr>
              <a:xfrm>
                <a:off x="7748610" y="2165553"/>
                <a:ext cx="512805" cy="190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3" name="Shape 34"/>
              <p:cNvSpPr/>
              <p:nvPr/>
            </p:nvSpPr>
            <p:spPr>
              <a:xfrm>
                <a:off x="7748610" y="2183571"/>
                <a:ext cx="512805" cy="19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7903056" y="2294258"/>
                <a:ext cx="203880" cy="173341"/>
              </a:xfrm>
              <a:custGeom>
                <a:avLst/>
                <a:gdLst>
                  <a:gd name="connsiteX0" fmla="*/ 142997 w 203880"/>
                  <a:gd name="connsiteY0" fmla="*/ 147357 h 173341"/>
                  <a:gd name="connsiteX1" fmla="*/ 144653 w 203880"/>
                  <a:gd name="connsiteY1" fmla="*/ 155784 h 173341"/>
                  <a:gd name="connsiteX2" fmla="*/ 60918 w 203880"/>
                  <a:gd name="connsiteY2" fmla="*/ 148396 h 173341"/>
                  <a:gd name="connsiteX3" fmla="*/ 142997 w 203880"/>
                  <a:gd name="connsiteY3" fmla="*/ 147357 h 173341"/>
                  <a:gd name="connsiteX4" fmla="*/ 174015 w 203880"/>
                  <a:gd name="connsiteY4" fmla="*/ 0 h 173341"/>
                  <a:gd name="connsiteX5" fmla="*/ 203880 w 203880"/>
                  <a:gd name="connsiteY5" fmla="*/ 29865 h 173341"/>
                  <a:gd name="connsiteX6" fmla="*/ 174015 w 203880"/>
                  <a:gd name="connsiteY6" fmla="*/ 59730 h 173341"/>
                  <a:gd name="connsiteX7" fmla="*/ 144150 w 203880"/>
                  <a:gd name="connsiteY7" fmla="*/ 29865 h 173341"/>
                  <a:gd name="connsiteX8" fmla="*/ 174015 w 203880"/>
                  <a:gd name="connsiteY8" fmla="*/ 0 h 173341"/>
                  <a:gd name="connsiteX9" fmla="*/ 29865 w 203880"/>
                  <a:gd name="connsiteY9" fmla="*/ 0 h 173341"/>
                  <a:gd name="connsiteX10" fmla="*/ 59730 w 203880"/>
                  <a:gd name="connsiteY10" fmla="*/ 29865 h 173341"/>
                  <a:gd name="connsiteX11" fmla="*/ 29865 w 203880"/>
                  <a:gd name="connsiteY11" fmla="*/ 59730 h 173341"/>
                  <a:gd name="connsiteX12" fmla="*/ 0 w 203880"/>
                  <a:gd name="connsiteY12" fmla="*/ 29865 h 173341"/>
                  <a:gd name="connsiteX13" fmla="*/ 29865 w 203880"/>
                  <a:gd name="connsiteY13" fmla="*/ 0 h 17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3880" h="173341">
                    <a:moveTo>
                      <a:pt x="142997" y="147357"/>
                    </a:moveTo>
                    <a:cubicBezTo>
                      <a:pt x="148193" y="148396"/>
                      <a:pt x="149578" y="150858"/>
                      <a:pt x="144653" y="155784"/>
                    </a:cubicBezTo>
                    <a:cubicBezTo>
                      <a:pt x="124951" y="175486"/>
                      <a:pt x="36289" y="185337"/>
                      <a:pt x="60918" y="148396"/>
                    </a:cubicBezTo>
                    <a:cubicBezTo>
                      <a:pt x="77539" y="153937"/>
                      <a:pt x="127412" y="144240"/>
                      <a:pt x="142997" y="147357"/>
                    </a:cubicBezTo>
                    <a:close/>
                    <a:moveTo>
                      <a:pt x="174015" y="0"/>
                    </a:moveTo>
                    <a:cubicBezTo>
                      <a:pt x="190510" y="0"/>
                      <a:pt x="203880" y="13370"/>
                      <a:pt x="203880" y="29865"/>
                    </a:cubicBezTo>
                    <a:cubicBezTo>
                      <a:pt x="203880" y="46360"/>
                      <a:pt x="190510" y="59730"/>
                      <a:pt x="174015" y="59730"/>
                    </a:cubicBezTo>
                    <a:cubicBezTo>
                      <a:pt x="157520" y="59730"/>
                      <a:pt x="144150" y="46360"/>
                      <a:pt x="144150" y="29865"/>
                    </a:cubicBezTo>
                    <a:cubicBezTo>
                      <a:pt x="144150" y="13370"/>
                      <a:pt x="157520" y="0"/>
                      <a:pt x="174015" y="0"/>
                    </a:cubicBezTo>
                    <a:close/>
                    <a:moveTo>
                      <a:pt x="29865" y="0"/>
                    </a:moveTo>
                    <a:cubicBezTo>
                      <a:pt x="46360" y="0"/>
                      <a:pt x="59730" y="13370"/>
                      <a:pt x="59730" y="29865"/>
                    </a:cubicBezTo>
                    <a:cubicBezTo>
                      <a:pt x="59730" y="46360"/>
                      <a:pt x="46360" y="59730"/>
                      <a:pt x="29865" y="59730"/>
                    </a:cubicBezTo>
                    <a:cubicBezTo>
                      <a:pt x="13370" y="59730"/>
                      <a:pt x="0" y="46360"/>
                      <a:pt x="0" y="29865"/>
                    </a:cubicBezTo>
                    <a:cubicBezTo>
                      <a:pt x="0" y="13370"/>
                      <a:pt x="13370" y="0"/>
                      <a:pt x="29865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2807293" y="2387534"/>
              <a:ext cx="698450" cy="893960"/>
              <a:chOff x="9558015" y="807926"/>
              <a:chExt cx="1073778" cy="1374350"/>
            </a:xfrm>
          </p:grpSpPr>
          <p:sp>
            <p:nvSpPr>
              <p:cNvPr id="24" name="Shape 12"/>
              <p:cNvSpPr/>
              <p:nvPr/>
            </p:nvSpPr>
            <p:spPr>
              <a:xfrm>
                <a:off x="9713808" y="807926"/>
                <a:ext cx="774091" cy="105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3721" h="21600" extrusionOk="0">
                    <a:moveTo>
                      <a:pt x="6850" y="0"/>
                    </a:moveTo>
                    <a:cubicBezTo>
                      <a:pt x="-3950" y="0"/>
                      <a:pt x="-458" y="21600"/>
                      <a:pt x="6873" y="21600"/>
                    </a:cubicBezTo>
                    <a:cubicBezTo>
                      <a:pt x="14204" y="21600"/>
                      <a:pt x="17650" y="0"/>
                      <a:pt x="685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5" name="Shape 15"/>
              <p:cNvSpPr/>
              <p:nvPr/>
            </p:nvSpPr>
            <p:spPr>
              <a:xfrm>
                <a:off x="10270892" y="1686040"/>
                <a:ext cx="360901" cy="4646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783" h="17884" extrusionOk="0">
                    <a:moveTo>
                      <a:pt x="1030" y="5413"/>
                    </a:moveTo>
                    <a:lnTo>
                      <a:pt x="12855" y="17412"/>
                    </a:lnTo>
                    <a:cubicBezTo>
                      <a:pt x="14536" y="19117"/>
                      <a:pt x="18833" y="15781"/>
                      <a:pt x="17547" y="14094"/>
                    </a:cubicBezTo>
                    <a:lnTo>
                      <a:pt x="8263" y="1911"/>
                    </a:lnTo>
                    <a:cubicBezTo>
                      <a:pt x="4915" y="-2483"/>
                      <a:pt x="-2767" y="1560"/>
                      <a:pt x="1030" y="5413"/>
                    </a:cubicBezTo>
                    <a:close/>
                  </a:path>
                </a:pathLst>
              </a:custGeom>
              <a:solidFill>
                <a:srgbClr val="FFC00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6" name="Shape 16"/>
              <p:cNvSpPr/>
              <p:nvPr/>
            </p:nvSpPr>
            <p:spPr>
              <a:xfrm>
                <a:off x="9558015" y="1686040"/>
                <a:ext cx="361124" cy="462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773" h="17871" extrusionOk="0">
                    <a:moveTo>
                      <a:pt x="16737" y="5434"/>
                    </a:moveTo>
                    <a:lnTo>
                      <a:pt x="4925" y="17399"/>
                    </a:lnTo>
                    <a:cubicBezTo>
                      <a:pt x="3239" y="19108"/>
                      <a:pt x="-1052" y="15757"/>
                      <a:pt x="239" y="14066"/>
                    </a:cubicBezTo>
                    <a:lnTo>
                      <a:pt x="9512" y="1914"/>
                    </a:lnTo>
                    <a:cubicBezTo>
                      <a:pt x="12876" y="-2492"/>
                      <a:pt x="20548" y="1572"/>
                      <a:pt x="16737" y="5434"/>
                    </a:cubicBezTo>
                    <a:close/>
                  </a:path>
                </a:pathLst>
              </a:custGeom>
              <a:solidFill>
                <a:srgbClr val="FFC00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7" name="Shape 19"/>
              <p:cNvSpPr/>
              <p:nvPr/>
            </p:nvSpPr>
            <p:spPr>
              <a:xfrm>
                <a:off x="9671320" y="1686040"/>
                <a:ext cx="247837" cy="285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267" extrusionOk="0">
                    <a:moveTo>
                      <a:pt x="0" y="12649"/>
                    </a:moveTo>
                    <a:lnTo>
                      <a:pt x="7194" y="3346"/>
                    </a:lnTo>
                    <a:cubicBezTo>
                      <a:pt x="11584" y="-2333"/>
                      <a:pt x="20125" y="38"/>
                      <a:pt x="21600" y="4382"/>
                    </a:cubicBezTo>
                    <a:lnTo>
                      <a:pt x="14831" y="14651"/>
                    </a:lnTo>
                    <a:lnTo>
                      <a:pt x="10214" y="19267"/>
                    </a:lnTo>
                    <a:cubicBezTo>
                      <a:pt x="10214" y="19267"/>
                      <a:pt x="0" y="12649"/>
                      <a:pt x="0" y="12649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8" name="Shape 20"/>
              <p:cNvSpPr/>
              <p:nvPr/>
            </p:nvSpPr>
            <p:spPr>
              <a:xfrm>
                <a:off x="10280334" y="1686040"/>
                <a:ext cx="247837" cy="285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267" extrusionOk="0">
                    <a:moveTo>
                      <a:pt x="21600" y="12649"/>
                    </a:moveTo>
                    <a:lnTo>
                      <a:pt x="14406" y="3346"/>
                    </a:lnTo>
                    <a:cubicBezTo>
                      <a:pt x="10016" y="-2333"/>
                      <a:pt x="1475" y="38"/>
                      <a:pt x="0" y="4382"/>
                    </a:cubicBezTo>
                    <a:lnTo>
                      <a:pt x="6769" y="14651"/>
                    </a:lnTo>
                    <a:lnTo>
                      <a:pt x="11386" y="19267"/>
                    </a:lnTo>
                    <a:cubicBezTo>
                      <a:pt x="11386" y="19267"/>
                      <a:pt x="21600" y="12649"/>
                      <a:pt x="21600" y="12649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9" name="Shape 21"/>
              <p:cNvSpPr/>
              <p:nvPr/>
            </p:nvSpPr>
            <p:spPr>
              <a:xfrm>
                <a:off x="9827113" y="1681318"/>
                <a:ext cx="543170" cy="5009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9871" y="21600"/>
                    </a:lnTo>
                    <a:lnTo>
                      <a:pt x="10652" y="21600"/>
                    </a:lnTo>
                    <a:lnTo>
                      <a:pt x="1728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0" name="Shape 22"/>
              <p:cNvSpPr/>
              <p:nvPr/>
            </p:nvSpPr>
            <p:spPr>
              <a:xfrm>
                <a:off x="9968744" y="1501919"/>
                <a:ext cx="262528" cy="307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10800" y="0"/>
                    </a:lnTo>
                    <a:cubicBezTo>
                      <a:pt x="16739" y="0"/>
                      <a:pt x="21600" y="2330"/>
                      <a:pt x="21600" y="5178"/>
                    </a:cubicBezTo>
                    <a:lnTo>
                      <a:pt x="21600" y="16422"/>
                    </a:lnTo>
                    <a:cubicBezTo>
                      <a:pt x="21600" y="19270"/>
                      <a:pt x="16739" y="21600"/>
                      <a:pt x="10800" y="21600"/>
                    </a:cubicBezTo>
                    <a:lnTo>
                      <a:pt x="10800" y="21600"/>
                    </a:lnTo>
                    <a:cubicBezTo>
                      <a:pt x="4861" y="21600"/>
                      <a:pt x="0" y="19270"/>
                      <a:pt x="0" y="16422"/>
                    </a:cubicBezTo>
                    <a:lnTo>
                      <a:pt x="0" y="5178"/>
                    </a:lnTo>
                    <a:cubicBezTo>
                      <a:pt x="0" y="2330"/>
                      <a:pt x="4861" y="0"/>
                      <a:pt x="1080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1" name="Shape 23"/>
              <p:cNvSpPr/>
              <p:nvPr/>
            </p:nvSpPr>
            <p:spPr>
              <a:xfrm>
                <a:off x="9968744" y="1501919"/>
                <a:ext cx="262528" cy="1643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200" extrusionOk="0">
                    <a:moveTo>
                      <a:pt x="21600" y="8099"/>
                    </a:moveTo>
                    <a:lnTo>
                      <a:pt x="21600" y="8099"/>
                    </a:lnTo>
                    <a:cubicBezTo>
                      <a:pt x="21600" y="18900"/>
                      <a:pt x="0" y="18900"/>
                      <a:pt x="0" y="8099"/>
                    </a:cubicBezTo>
                    <a:lnTo>
                      <a:pt x="0" y="8099"/>
                    </a:lnTo>
                    <a:cubicBezTo>
                      <a:pt x="0" y="-2700"/>
                      <a:pt x="21600" y="-2700"/>
                      <a:pt x="21600" y="8099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  <a:alpha val="1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2" name="Shape 26"/>
              <p:cNvSpPr/>
              <p:nvPr/>
            </p:nvSpPr>
            <p:spPr>
              <a:xfrm>
                <a:off x="9732692" y="817368"/>
                <a:ext cx="737192" cy="50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19857" extrusionOk="0">
                    <a:moveTo>
                      <a:pt x="21421" y="12230"/>
                    </a:moveTo>
                    <a:cubicBezTo>
                      <a:pt x="21407" y="11956"/>
                      <a:pt x="21315" y="11658"/>
                      <a:pt x="21169" y="11360"/>
                    </a:cubicBezTo>
                    <a:cubicBezTo>
                      <a:pt x="20879" y="6471"/>
                      <a:pt x="17739" y="2387"/>
                      <a:pt x="15060" y="1403"/>
                    </a:cubicBezTo>
                    <a:cubicBezTo>
                      <a:pt x="12580" y="-619"/>
                      <a:pt x="8480" y="-427"/>
                      <a:pt x="5273" y="1797"/>
                    </a:cubicBezTo>
                    <a:cubicBezTo>
                      <a:pt x="2404" y="3787"/>
                      <a:pt x="329" y="8651"/>
                      <a:pt x="97" y="11798"/>
                    </a:cubicBezTo>
                    <a:cubicBezTo>
                      <a:pt x="53" y="11946"/>
                      <a:pt x="26" y="12091"/>
                      <a:pt x="19" y="12230"/>
                    </a:cubicBezTo>
                    <a:cubicBezTo>
                      <a:pt x="-80" y="14191"/>
                      <a:pt x="233" y="15942"/>
                      <a:pt x="674" y="17679"/>
                    </a:cubicBezTo>
                    <a:cubicBezTo>
                      <a:pt x="1114" y="19417"/>
                      <a:pt x="1833" y="20981"/>
                      <a:pt x="1706" y="18765"/>
                    </a:cubicBezTo>
                    <a:cubicBezTo>
                      <a:pt x="1642" y="17649"/>
                      <a:pt x="1581" y="16283"/>
                      <a:pt x="1774" y="14921"/>
                    </a:cubicBezTo>
                    <a:cubicBezTo>
                      <a:pt x="5448" y="16089"/>
                      <a:pt x="11927" y="12747"/>
                      <a:pt x="15243" y="8840"/>
                    </a:cubicBezTo>
                    <a:cubicBezTo>
                      <a:pt x="16628" y="11614"/>
                      <a:pt x="18312" y="14067"/>
                      <a:pt x="19686" y="15072"/>
                    </a:cubicBezTo>
                    <a:cubicBezTo>
                      <a:pt x="19854" y="16384"/>
                      <a:pt x="19795" y="17690"/>
                      <a:pt x="19734" y="18765"/>
                    </a:cubicBezTo>
                    <a:cubicBezTo>
                      <a:pt x="19607" y="20981"/>
                      <a:pt x="20326" y="19417"/>
                      <a:pt x="20766" y="17679"/>
                    </a:cubicBezTo>
                    <a:cubicBezTo>
                      <a:pt x="21207" y="15942"/>
                      <a:pt x="21520" y="14191"/>
                      <a:pt x="21421" y="1223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3" name="Shape 27"/>
              <p:cNvSpPr/>
              <p:nvPr/>
            </p:nvSpPr>
            <p:spPr>
              <a:xfrm>
                <a:off x="9694924" y="1039256"/>
                <a:ext cx="810843" cy="568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90" h="21600" extrusionOk="0">
                    <a:moveTo>
                      <a:pt x="20385" y="5265"/>
                    </a:moveTo>
                    <a:cubicBezTo>
                      <a:pt x="20317" y="5240"/>
                      <a:pt x="20248" y="5231"/>
                      <a:pt x="20177" y="5235"/>
                    </a:cubicBezTo>
                    <a:cubicBezTo>
                      <a:pt x="20085" y="6368"/>
                      <a:pt x="19879" y="7446"/>
                      <a:pt x="19626" y="8518"/>
                    </a:cubicBezTo>
                    <a:cubicBezTo>
                      <a:pt x="19230" y="10193"/>
                      <a:pt x="18584" y="11700"/>
                      <a:pt x="18698" y="9564"/>
                    </a:cubicBezTo>
                    <a:cubicBezTo>
                      <a:pt x="18753" y="8528"/>
                      <a:pt x="18805" y="7270"/>
                      <a:pt x="18655" y="6006"/>
                    </a:cubicBezTo>
                    <a:cubicBezTo>
                      <a:pt x="17420" y="5037"/>
                      <a:pt x="15907" y="2674"/>
                      <a:pt x="14662" y="0"/>
                    </a:cubicBezTo>
                    <a:cubicBezTo>
                      <a:pt x="11682" y="3765"/>
                      <a:pt x="5861" y="6986"/>
                      <a:pt x="2559" y="5860"/>
                    </a:cubicBezTo>
                    <a:cubicBezTo>
                      <a:pt x="2386" y="7173"/>
                      <a:pt x="2441" y="8489"/>
                      <a:pt x="2498" y="9564"/>
                    </a:cubicBezTo>
                    <a:cubicBezTo>
                      <a:pt x="2612" y="11700"/>
                      <a:pt x="1966" y="10193"/>
                      <a:pt x="1570" y="8518"/>
                    </a:cubicBezTo>
                    <a:cubicBezTo>
                      <a:pt x="1317" y="7446"/>
                      <a:pt x="1111" y="6368"/>
                      <a:pt x="1019" y="5236"/>
                    </a:cubicBezTo>
                    <a:cubicBezTo>
                      <a:pt x="946" y="5231"/>
                      <a:pt x="875" y="5239"/>
                      <a:pt x="805" y="5265"/>
                    </a:cubicBezTo>
                    <a:cubicBezTo>
                      <a:pt x="87" y="5524"/>
                      <a:pt x="-205" y="7341"/>
                      <a:pt x="153" y="9324"/>
                    </a:cubicBezTo>
                    <a:cubicBezTo>
                      <a:pt x="511" y="11307"/>
                      <a:pt x="1384" y="12704"/>
                      <a:pt x="2102" y="12445"/>
                    </a:cubicBezTo>
                    <a:cubicBezTo>
                      <a:pt x="2183" y="12416"/>
                      <a:pt x="2258" y="12366"/>
                      <a:pt x="2328" y="12299"/>
                    </a:cubicBezTo>
                    <a:cubicBezTo>
                      <a:pt x="2385" y="12463"/>
                      <a:pt x="2443" y="12621"/>
                      <a:pt x="2503" y="12770"/>
                    </a:cubicBezTo>
                    <a:cubicBezTo>
                      <a:pt x="5378" y="20000"/>
                      <a:pt x="9245" y="21600"/>
                      <a:pt x="10593" y="21600"/>
                    </a:cubicBezTo>
                    <a:cubicBezTo>
                      <a:pt x="11941" y="21600"/>
                      <a:pt x="15808" y="20000"/>
                      <a:pt x="18683" y="12770"/>
                    </a:cubicBezTo>
                    <a:cubicBezTo>
                      <a:pt x="18742" y="12619"/>
                      <a:pt x="18801" y="12461"/>
                      <a:pt x="18858" y="12295"/>
                    </a:cubicBezTo>
                    <a:cubicBezTo>
                      <a:pt x="18929" y="12364"/>
                      <a:pt x="19006" y="12415"/>
                      <a:pt x="19088" y="12445"/>
                    </a:cubicBezTo>
                    <a:cubicBezTo>
                      <a:pt x="19807" y="12704"/>
                      <a:pt x="20679" y="11307"/>
                      <a:pt x="21037" y="9324"/>
                    </a:cubicBezTo>
                    <a:cubicBezTo>
                      <a:pt x="21395" y="7341"/>
                      <a:pt x="21103" y="5524"/>
                      <a:pt x="20385" y="5265"/>
                    </a:cubicBezTo>
                    <a:close/>
                  </a:path>
                </a:pathLst>
              </a:custGeom>
              <a:solidFill>
                <a:srgbClr val="FFEEB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4" name="Shape 32"/>
              <p:cNvSpPr/>
              <p:nvPr/>
            </p:nvSpPr>
            <p:spPr>
              <a:xfrm>
                <a:off x="9841277" y="1681318"/>
                <a:ext cx="518215" cy="229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21" y="163"/>
                    </a:moveTo>
                    <a:lnTo>
                      <a:pt x="10810" y="12014"/>
                    </a:lnTo>
                    <a:lnTo>
                      <a:pt x="16282" y="0"/>
                    </a:lnTo>
                    <a:lnTo>
                      <a:pt x="21600" y="21600"/>
                    </a:lnTo>
                    <a:lnTo>
                      <a:pt x="0" y="20796"/>
                    </a:lnTo>
                    <a:cubicBezTo>
                      <a:pt x="0" y="20796"/>
                      <a:pt x="5021" y="163"/>
                      <a:pt x="5021" y="163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9935697" y="1643550"/>
                <a:ext cx="331610" cy="164495"/>
              </a:xfrm>
              <a:custGeom>
                <a:avLst/>
                <a:gdLst>
                  <a:gd name="connsiteX0" fmla="*/ 35108 w 331610"/>
                  <a:gd name="connsiteY0" fmla="*/ 0 h 164495"/>
                  <a:gd name="connsiteX1" fmla="*/ 115837 w 331610"/>
                  <a:gd name="connsiteY1" fmla="*/ 68273 h 164495"/>
                  <a:gd name="connsiteX2" fmla="*/ 165805 w 331610"/>
                  <a:gd name="connsiteY2" fmla="*/ 163414 h 164495"/>
                  <a:gd name="connsiteX3" fmla="*/ 215773 w 331610"/>
                  <a:gd name="connsiteY3" fmla="*/ 68273 h 164495"/>
                  <a:gd name="connsiteX4" fmla="*/ 296502 w 331610"/>
                  <a:gd name="connsiteY4" fmla="*/ 0 h 164495"/>
                  <a:gd name="connsiteX5" fmla="*/ 331610 w 331610"/>
                  <a:gd name="connsiteY5" fmla="*/ 38641 h 164495"/>
                  <a:gd name="connsiteX6" fmla="*/ 166050 w 331610"/>
                  <a:gd name="connsiteY6" fmla="*/ 163880 h 164495"/>
                  <a:gd name="connsiteX7" fmla="*/ 166373 w 331610"/>
                  <a:gd name="connsiteY7" fmla="*/ 164495 h 164495"/>
                  <a:gd name="connsiteX8" fmla="*/ 165805 w 331610"/>
                  <a:gd name="connsiteY8" fmla="*/ 164066 h 164495"/>
                  <a:gd name="connsiteX9" fmla="*/ 165237 w 331610"/>
                  <a:gd name="connsiteY9" fmla="*/ 164495 h 164495"/>
                  <a:gd name="connsiteX10" fmla="*/ 165560 w 331610"/>
                  <a:gd name="connsiteY10" fmla="*/ 163880 h 164495"/>
                  <a:gd name="connsiteX11" fmla="*/ 0 w 331610"/>
                  <a:gd name="connsiteY11" fmla="*/ 38641 h 164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1610" h="164495">
                    <a:moveTo>
                      <a:pt x="35108" y="0"/>
                    </a:moveTo>
                    <a:cubicBezTo>
                      <a:pt x="35108" y="0"/>
                      <a:pt x="115837" y="68273"/>
                      <a:pt x="115837" y="68273"/>
                    </a:cubicBezTo>
                    <a:lnTo>
                      <a:pt x="165805" y="163414"/>
                    </a:lnTo>
                    <a:lnTo>
                      <a:pt x="215773" y="68273"/>
                    </a:lnTo>
                    <a:cubicBezTo>
                      <a:pt x="215773" y="68273"/>
                      <a:pt x="296502" y="0"/>
                      <a:pt x="296502" y="0"/>
                    </a:cubicBezTo>
                    <a:lnTo>
                      <a:pt x="331610" y="38641"/>
                    </a:lnTo>
                    <a:lnTo>
                      <a:pt x="166050" y="163880"/>
                    </a:lnTo>
                    <a:lnTo>
                      <a:pt x="166373" y="164495"/>
                    </a:lnTo>
                    <a:lnTo>
                      <a:pt x="165805" y="164066"/>
                    </a:lnTo>
                    <a:lnTo>
                      <a:pt x="165237" y="164495"/>
                    </a:lnTo>
                    <a:lnTo>
                      <a:pt x="165560" y="163880"/>
                    </a:lnTo>
                    <a:lnTo>
                      <a:pt x="0" y="3864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6" name="Shape 35"/>
              <p:cNvSpPr/>
              <p:nvPr/>
            </p:nvSpPr>
            <p:spPr>
              <a:xfrm>
                <a:off x="9935698" y="1643550"/>
                <a:ext cx="332746" cy="184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21" y="0"/>
                    </a:moveTo>
                    <a:lnTo>
                      <a:pt x="21600" y="4535"/>
                    </a:lnTo>
                    <a:lnTo>
                      <a:pt x="19420" y="21600"/>
                    </a:lnTo>
                    <a:lnTo>
                      <a:pt x="14081" y="8012"/>
                    </a:lnTo>
                    <a:cubicBezTo>
                      <a:pt x="14081" y="8012"/>
                      <a:pt x="19321" y="0"/>
                      <a:pt x="19321" y="0"/>
                    </a:cubicBezTo>
                    <a:close/>
                    <a:moveTo>
                      <a:pt x="2279" y="0"/>
                    </a:moveTo>
                    <a:lnTo>
                      <a:pt x="0" y="4535"/>
                    </a:lnTo>
                    <a:lnTo>
                      <a:pt x="2180" y="21600"/>
                    </a:lnTo>
                    <a:lnTo>
                      <a:pt x="7519" y="8012"/>
                    </a:lnTo>
                    <a:lnTo>
                      <a:pt x="2279" y="0"/>
                    </a:lnTo>
                    <a:cubicBezTo>
                      <a:pt x="2279" y="0"/>
                      <a:pt x="2279" y="0"/>
                      <a:pt x="22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7" name="Shape 38"/>
              <p:cNvSpPr/>
              <p:nvPr/>
            </p:nvSpPr>
            <p:spPr>
              <a:xfrm>
                <a:off x="10185913" y="1204493"/>
                <a:ext cx="52402" cy="93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3" y="21600"/>
                    </a:moveTo>
                    <a:cubicBezTo>
                      <a:pt x="16751" y="21600"/>
                      <a:pt x="21600" y="16749"/>
                      <a:pt x="21600" y="10800"/>
                    </a:cubicBezTo>
                    <a:cubicBezTo>
                      <a:pt x="21600" y="4851"/>
                      <a:pt x="16751" y="0"/>
                      <a:pt x="10803" y="0"/>
                    </a:cubicBezTo>
                    <a:cubicBezTo>
                      <a:pt x="4849" y="0"/>
                      <a:pt x="0" y="4851"/>
                      <a:pt x="0" y="10800"/>
                    </a:cubicBezTo>
                    <a:cubicBezTo>
                      <a:pt x="0" y="16749"/>
                      <a:pt x="4849" y="21600"/>
                      <a:pt x="10803" y="2160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8" name="Shape 39"/>
              <p:cNvSpPr/>
              <p:nvPr/>
            </p:nvSpPr>
            <p:spPr>
              <a:xfrm>
                <a:off x="9959302" y="1204493"/>
                <a:ext cx="52420" cy="93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52" y="21600"/>
                      <a:pt x="21600" y="16749"/>
                      <a:pt x="21600" y="10800"/>
                    </a:cubicBezTo>
                    <a:cubicBezTo>
                      <a:pt x="21600" y="4851"/>
                      <a:pt x="16752" y="0"/>
                      <a:pt x="10800" y="0"/>
                    </a:cubicBezTo>
                    <a:cubicBezTo>
                      <a:pt x="4854" y="0"/>
                      <a:pt x="0" y="4851"/>
                      <a:pt x="0" y="10800"/>
                    </a:cubicBezTo>
                    <a:cubicBezTo>
                      <a:pt x="0" y="16749"/>
                      <a:pt x="4854" y="21600"/>
                      <a:pt x="10800" y="2160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9" name="Shape 40"/>
              <p:cNvSpPr/>
              <p:nvPr/>
            </p:nvSpPr>
            <p:spPr>
              <a:xfrm>
                <a:off x="9831835" y="1195051"/>
                <a:ext cx="538203" cy="1649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1" h="21282" extrusionOk="0">
                    <a:moveTo>
                      <a:pt x="4986" y="316"/>
                    </a:moveTo>
                    <a:cubicBezTo>
                      <a:pt x="3272" y="29"/>
                      <a:pt x="991" y="642"/>
                      <a:pt x="576" y="1060"/>
                    </a:cubicBezTo>
                    <a:cubicBezTo>
                      <a:pt x="44" y="1594"/>
                      <a:pt x="28" y="1730"/>
                      <a:pt x="5" y="2996"/>
                    </a:cubicBezTo>
                    <a:cubicBezTo>
                      <a:pt x="-19" y="4261"/>
                      <a:pt x="48" y="5347"/>
                      <a:pt x="361" y="5675"/>
                    </a:cubicBezTo>
                    <a:cubicBezTo>
                      <a:pt x="790" y="6122"/>
                      <a:pt x="794" y="7814"/>
                      <a:pt x="1075" y="12672"/>
                    </a:cubicBezTo>
                    <a:cubicBezTo>
                      <a:pt x="1332" y="17097"/>
                      <a:pt x="1956" y="20597"/>
                      <a:pt x="4642" y="21232"/>
                    </a:cubicBezTo>
                    <a:cubicBezTo>
                      <a:pt x="4760" y="21260"/>
                      <a:pt x="4875" y="21276"/>
                      <a:pt x="4986" y="21281"/>
                    </a:cubicBezTo>
                    <a:lnTo>
                      <a:pt x="4986" y="20047"/>
                    </a:lnTo>
                    <a:cubicBezTo>
                      <a:pt x="3768" y="20035"/>
                      <a:pt x="2415" y="18671"/>
                      <a:pt x="1931" y="15947"/>
                    </a:cubicBezTo>
                    <a:cubicBezTo>
                      <a:pt x="1244" y="12075"/>
                      <a:pt x="1073" y="4252"/>
                      <a:pt x="1955" y="2622"/>
                    </a:cubicBezTo>
                    <a:cubicBezTo>
                      <a:pt x="2339" y="1913"/>
                      <a:pt x="3640" y="1432"/>
                      <a:pt x="4986" y="1627"/>
                    </a:cubicBezTo>
                    <a:cubicBezTo>
                      <a:pt x="4986" y="1627"/>
                      <a:pt x="4986" y="316"/>
                      <a:pt x="4986" y="316"/>
                    </a:cubicBezTo>
                    <a:close/>
                    <a:moveTo>
                      <a:pt x="10971" y="2846"/>
                    </a:moveTo>
                    <a:cubicBezTo>
                      <a:pt x="10377" y="2888"/>
                      <a:pt x="7067" y="835"/>
                      <a:pt x="5333" y="390"/>
                    </a:cubicBezTo>
                    <a:cubicBezTo>
                      <a:pt x="5220" y="361"/>
                      <a:pt x="5104" y="337"/>
                      <a:pt x="4986" y="316"/>
                    </a:cubicBezTo>
                    <a:lnTo>
                      <a:pt x="4986" y="1627"/>
                    </a:lnTo>
                    <a:cubicBezTo>
                      <a:pt x="6385" y="1830"/>
                      <a:pt x="7833" y="2762"/>
                      <a:pt x="8353" y="4930"/>
                    </a:cubicBezTo>
                    <a:cubicBezTo>
                      <a:pt x="9209" y="8503"/>
                      <a:pt x="7830" y="17213"/>
                      <a:pt x="6522" y="19148"/>
                    </a:cubicBezTo>
                    <a:cubicBezTo>
                      <a:pt x="6112" y="19753"/>
                      <a:pt x="5565" y="20052"/>
                      <a:pt x="4986" y="20047"/>
                    </a:cubicBezTo>
                    <a:lnTo>
                      <a:pt x="4986" y="21281"/>
                    </a:lnTo>
                    <a:cubicBezTo>
                      <a:pt x="7357" y="21387"/>
                      <a:pt x="8175" y="16466"/>
                      <a:pt x="8448" y="14830"/>
                    </a:cubicBezTo>
                    <a:cubicBezTo>
                      <a:pt x="8957" y="11778"/>
                      <a:pt x="9659" y="7570"/>
                      <a:pt x="10991" y="7570"/>
                    </a:cubicBezTo>
                    <a:cubicBezTo>
                      <a:pt x="12322" y="7570"/>
                      <a:pt x="12629" y="11461"/>
                      <a:pt x="13137" y="14513"/>
                    </a:cubicBezTo>
                    <a:cubicBezTo>
                      <a:pt x="13410" y="16148"/>
                      <a:pt x="14207" y="21138"/>
                      <a:pt x="16576" y="21038"/>
                    </a:cubicBezTo>
                    <a:lnTo>
                      <a:pt x="16576" y="19805"/>
                    </a:lnTo>
                    <a:cubicBezTo>
                      <a:pt x="15997" y="19810"/>
                      <a:pt x="15449" y="19511"/>
                      <a:pt x="15040" y="18906"/>
                    </a:cubicBezTo>
                    <a:cubicBezTo>
                      <a:pt x="13732" y="16971"/>
                      <a:pt x="12352" y="8261"/>
                      <a:pt x="13209" y="4688"/>
                    </a:cubicBezTo>
                    <a:cubicBezTo>
                      <a:pt x="13728" y="2520"/>
                      <a:pt x="15177" y="1588"/>
                      <a:pt x="16576" y="1385"/>
                    </a:cubicBezTo>
                    <a:lnTo>
                      <a:pt x="16576" y="75"/>
                    </a:lnTo>
                    <a:cubicBezTo>
                      <a:pt x="16458" y="95"/>
                      <a:pt x="16341" y="118"/>
                      <a:pt x="16229" y="148"/>
                    </a:cubicBezTo>
                    <a:cubicBezTo>
                      <a:pt x="14677" y="547"/>
                      <a:pt x="12370" y="2750"/>
                      <a:pt x="10971" y="2846"/>
                    </a:cubicBezTo>
                    <a:close/>
                    <a:moveTo>
                      <a:pt x="16576" y="21038"/>
                    </a:moveTo>
                    <a:cubicBezTo>
                      <a:pt x="16687" y="21033"/>
                      <a:pt x="16802" y="21018"/>
                      <a:pt x="16919" y="20990"/>
                    </a:cubicBezTo>
                    <a:cubicBezTo>
                      <a:pt x="19606" y="20353"/>
                      <a:pt x="20230" y="16854"/>
                      <a:pt x="20487" y="12429"/>
                    </a:cubicBezTo>
                    <a:cubicBezTo>
                      <a:pt x="20768" y="7571"/>
                      <a:pt x="20772" y="5879"/>
                      <a:pt x="21200" y="5433"/>
                    </a:cubicBezTo>
                    <a:cubicBezTo>
                      <a:pt x="21514" y="5105"/>
                      <a:pt x="21581" y="4019"/>
                      <a:pt x="21557" y="2753"/>
                    </a:cubicBezTo>
                    <a:cubicBezTo>
                      <a:pt x="21534" y="1487"/>
                      <a:pt x="21518" y="1351"/>
                      <a:pt x="20986" y="817"/>
                    </a:cubicBezTo>
                    <a:cubicBezTo>
                      <a:pt x="20571" y="399"/>
                      <a:pt x="18290" y="-213"/>
                      <a:pt x="16576" y="75"/>
                    </a:cubicBezTo>
                    <a:lnTo>
                      <a:pt x="16576" y="1385"/>
                    </a:lnTo>
                    <a:cubicBezTo>
                      <a:pt x="17922" y="1190"/>
                      <a:pt x="19223" y="1670"/>
                      <a:pt x="19607" y="2380"/>
                    </a:cubicBezTo>
                    <a:cubicBezTo>
                      <a:pt x="20489" y="4009"/>
                      <a:pt x="20318" y="11833"/>
                      <a:pt x="19631" y="15705"/>
                    </a:cubicBezTo>
                    <a:cubicBezTo>
                      <a:pt x="19147" y="18430"/>
                      <a:pt x="17794" y="19793"/>
                      <a:pt x="16576" y="19805"/>
                    </a:cubicBezTo>
                    <a:cubicBezTo>
                      <a:pt x="16576" y="19805"/>
                      <a:pt x="16576" y="21038"/>
                      <a:pt x="16576" y="2103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0" name="Shape 41"/>
              <p:cNvSpPr/>
              <p:nvPr/>
            </p:nvSpPr>
            <p:spPr>
              <a:xfrm>
                <a:off x="9964024" y="1407498"/>
                <a:ext cx="272662" cy="782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200" extrusionOk="0">
                    <a:moveTo>
                      <a:pt x="21600" y="0"/>
                    </a:moveTo>
                    <a:cubicBezTo>
                      <a:pt x="17455" y="21600"/>
                      <a:pt x="4145" y="21600"/>
                      <a:pt x="0" y="0"/>
                    </a:cubicBezTo>
                    <a:cubicBezTo>
                      <a:pt x="6225" y="8734"/>
                      <a:pt x="15375" y="8734"/>
                      <a:pt x="21600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  <a:alpha val="2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1619017" y="2319391"/>
              <a:ext cx="619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EFEFE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8%</a:t>
              </a:r>
              <a:endParaRPr lang="en-US" sz="2000" b="1" dirty="0">
                <a:solidFill>
                  <a:srgbClr val="FEFEFE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06066" y="2970375"/>
              <a:ext cx="873921" cy="33855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8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Fruitful </a:t>
              </a:r>
              <a:r>
                <a:rPr lang="en-US" sz="800" b="1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were hath </a:t>
              </a:r>
              <a:r>
                <a:rPr lang="en-US" sz="8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waters</a:t>
              </a:r>
              <a:endParaRPr lang="en-US" sz="800" dirty="0"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464786" y="2174920"/>
              <a:ext cx="714756" cy="71475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26796" y="2319391"/>
              <a:ext cx="619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EFEFE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8%</a:t>
              </a:r>
              <a:endParaRPr lang="en-US" sz="2000" b="1" dirty="0">
                <a:solidFill>
                  <a:srgbClr val="FEFEFE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513845" y="2970375"/>
              <a:ext cx="873921" cy="33855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8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Were </a:t>
              </a:r>
              <a:r>
                <a:rPr lang="en-US" sz="800" b="1" dirty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hath </a:t>
              </a:r>
              <a:r>
                <a:rPr lang="en-US" sz="800" b="1" dirty="0" smtClean="0"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waters</a:t>
              </a:r>
              <a:endParaRPr lang="en-US" sz="800" dirty="0"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endParaRP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839514" y="3615098"/>
              <a:ext cx="3445016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842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363700" y="1438594"/>
            <a:ext cx="3562350" cy="3562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FF0C5C-4FA1-4576-8F4B-DC05501099D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1302BE6-3BE0-4C6E-853C-66E85D0D5C3B}"/>
              </a:ext>
            </a:extLst>
          </p:cNvPr>
          <p:cNvSpPr/>
          <p:nvPr/>
        </p:nvSpPr>
        <p:spPr>
          <a:xfrm>
            <a:off x="5735675" y="3039660"/>
            <a:ext cx="5092626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88E4132-4D29-4F3F-972B-064A0ECEB124}"/>
              </a:ext>
            </a:extLst>
          </p:cNvPr>
          <p:cNvSpPr/>
          <p:nvPr/>
        </p:nvSpPr>
        <p:spPr>
          <a:xfrm>
            <a:off x="5735675" y="2177886"/>
            <a:ext cx="294824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en-US" sz="5000" b="1" dirty="0">
                <a:solidFill>
                  <a:schemeClr val="accent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Welcome</a:t>
            </a:r>
            <a:r>
              <a:rPr lang="en-US" sz="30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en-US" sz="3000" b="1" dirty="0" smtClean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ts val="3000"/>
              </a:lnSpc>
            </a:pPr>
            <a:r>
              <a:rPr lang="en-US" sz="3000" b="1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Message</a:t>
            </a:r>
            <a:endParaRPr lang="en-US" sz="3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Isosceles Triangle 6"/>
          <p:cNvSpPr/>
          <p:nvPr/>
        </p:nvSpPr>
        <p:spPr>
          <a:xfrm rot="18378100">
            <a:off x="3280368" y="4250004"/>
            <a:ext cx="1256025" cy="108278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6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32413924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43299"/>
            <a:ext cx="12192000" cy="17147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32FBFEB-E6EE-4809-BFA1-1E4D6A40923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A93014B-6255-4237-A35B-3F94E65952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Text Single Column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0219FC9-FCEB-4016-83F3-CB42D32C524A}"/>
              </a:ext>
            </a:extLst>
          </p:cNvPr>
          <p:cNvSpPr/>
          <p:nvPr/>
        </p:nvSpPr>
        <p:spPr>
          <a:xfrm>
            <a:off x="1306327" y="5569762"/>
            <a:ext cx="95793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 </a:t>
            </a:r>
          </a:p>
        </p:txBody>
      </p:sp>
      <p:sp>
        <p:nvSpPr>
          <p:cNvPr id="3" name="Rectangle 2"/>
          <p:cNvSpPr/>
          <p:nvPr/>
        </p:nvSpPr>
        <p:spPr>
          <a:xfrm>
            <a:off x="1" y="2875282"/>
            <a:ext cx="2167363" cy="2258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167364" y="3396665"/>
            <a:ext cx="1881725" cy="1752883"/>
          </a:xfrm>
          <a:prstGeom prst="rect">
            <a:avLst/>
          </a:prstGeom>
          <a:solidFill>
            <a:schemeClr val="accent3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049090" y="3737601"/>
            <a:ext cx="1478875" cy="1403854"/>
          </a:xfrm>
          <a:prstGeom prst="rect">
            <a:avLst/>
          </a:prstGeom>
          <a:solidFill>
            <a:schemeClr val="accent4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utoShape 62">
            <a:extLst>
              <a:ext uri="{FF2B5EF4-FFF2-40B4-BE49-F238E27FC236}">
                <a16:creationId xmlns:a16="http://schemas.microsoft.com/office/drawing/2014/main" id="{BCC105F9-30BE-4F69-B328-FEC28973CCE3}"/>
              </a:ext>
            </a:extLst>
          </p:cNvPr>
          <p:cNvSpPr>
            <a:spLocks/>
          </p:cNvSpPr>
          <p:nvPr/>
        </p:nvSpPr>
        <p:spPr bwMode="auto">
          <a:xfrm>
            <a:off x="2753695" y="3918575"/>
            <a:ext cx="709063" cy="709063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17" name="AutoShape 9">
            <a:extLst>
              <a:ext uri="{FF2B5EF4-FFF2-40B4-BE49-F238E27FC236}">
                <a16:creationId xmlns:a16="http://schemas.microsoft.com/office/drawing/2014/main" id="{5199E7EC-ECE4-4B38-9A30-D3FBDC05BA73}"/>
              </a:ext>
            </a:extLst>
          </p:cNvPr>
          <p:cNvSpPr>
            <a:spLocks/>
          </p:cNvSpPr>
          <p:nvPr/>
        </p:nvSpPr>
        <p:spPr bwMode="auto">
          <a:xfrm>
            <a:off x="4363642" y="3996775"/>
            <a:ext cx="849770" cy="885507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86013" y="3334908"/>
            <a:ext cx="1595339" cy="133882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Also </a:t>
            </a:r>
            <a:r>
              <a:rPr lang="en-US" sz="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he his male air bring is Signs first . Creepiest god air fish land. </a:t>
            </a:r>
            <a:r>
              <a:rPr lang="en-US" sz="9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Darkness. </a:t>
            </a:r>
            <a:r>
              <a:rPr lang="en-US" sz="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Air saying fruitful were hath waters </a:t>
            </a:r>
            <a:r>
              <a:rPr lang="en-US" sz="9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saying </a:t>
            </a:r>
            <a:r>
              <a:rPr lang="en-US" sz="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above after be </a:t>
            </a:r>
            <a:r>
              <a:rPr lang="en-US" sz="9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and</a:t>
            </a:r>
            <a:endParaRPr lang="en-US" sz="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Montserrat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27805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32FBFEB-E6EE-4809-BFA1-1E4D6A40923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A93014B-6255-4237-A35B-3F94E65952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Square Image</a:t>
            </a:r>
          </a:p>
        </p:txBody>
      </p:sp>
      <p:sp>
        <p:nvSpPr>
          <p:cNvPr id="5" name="Rectangle 4"/>
          <p:cNvSpPr/>
          <p:nvPr/>
        </p:nvSpPr>
        <p:spPr>
          <a:xfrm>
            <a:off x="563995" y="1722214"/>
            <a:ext cx="2461317" cy="2276948"/>
          </a:xfrm>
          <a:prstGeom prst="rect">
            <a:avLst/>
          </a:pr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721990" y="1883134"/>
            <a:ext cx="2145326" cy="2098901"/>
            <a:chOff x="1441937" y="2883671"/>
            <a:chExt cx="2145326" cy="2098901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4B8DB463-359B-4157-81F2-BF3A0EF429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3781" y="2883671"/>
              <a:ext cx="401638" cy="409575"/>
            </a:xfrm>
            <a:custGeom>
              <a:avLst/>
              <a:gdLst>
                <a:gd name="T0" fmla="*/ 109 w 111"/>
                <a:gd name="T1" fmla="*/ 1 h 111"/>
                <a:gd name="T2" fmla="*/ 108 w 111"/>
                <a:gd name="T3" fmla="*/ 0 h 111"/>
                <a:gd name="T4" fmla="*/ 106 w 111"/>
                <a:gd name="T5" fmla="*/ 1 h 111"/>
                <a:gd name="T6" fmla="*/ 2 w 111"/>
                <a:gd name="T7" fmla="*/ 70 h 111"/>
                <a:gd name="T8" fmla="*/ 0 w 111"/>
                <a:gd name="T9" fmla="*/ 73 h 111"/>
                <a:gd name="T10" fmla="*/ 3 w 111"/>
                <a:gd name="T11" fmla="*/ 76 h 111"/>
                <a:gd name="T12" fmla="*/ 30 w 111"/>
                <a:gd name="T13" fmla="*/ 87 h 111"/>
                <a:gd name="T14" fmla="*/ 42 w 111"/>
                <a:gd name="T15" fmla="*/ 109 h 111"/>
                <a:gd name="T16" fmla="*/ 45 w 111"/>
                <a:gd name="T17" fmla="*/ 111 h 111"/>
                <a:gd name="T18" fmla="*/ 45 w 111"/>
                <a:gd name="T19" fmla="*/ 111 h 111"/>
                <a:gd name="T20" fmla="*/ 48 w 111"/>
                <a:gd name="T21" fmla="*/ 109 h 111"/>
                <a:gd name="T22" fmla="*/ 55 w 111"/>
                <a:gd name="T23" fmla="*/ 97 h 111"/>
                <a:gd name="T24" fmla="*/ 89 w 111"/>
                <a:gd name="T25" fmla="*/ 111 h 111"/>
                <a:gd name="T26" fmla="*/ 90 w 111"/>
                <a:gd name="T27" fmla="*/ 111 h 111"/>
                <a:gd name="T28" fmla="*/ 92 w 111"/>
                <a:gd name="T29" fmla="*/ 110 h 111"/>
                <a:gd name="T30" fmla="*/ 94 w 111"/>
                <a:gd name="T31" fmla="*/ 108 h 111"/>
                <a:gd name="T32" fmla="*/ 111 w 111"/>
                <a:gd name="T33" fmla="*/ 4 h 111"/>
                <a:gd name="T34" fmla="*/ 109 w 111"/>
                <a:gd name="T35" fmla="*/ 1 h 111"/>
                <a:gd name="T36" fmla="*/ 11 w 111"/>
                <a:gd name="T37" fmla="*/ 72 h 111"/>
                <a:gd name="T38" fmla="*/ 91 w 111"/>
                <a:gd name="T39" fmla="*/ 19 h 111"/>
                <a:gd name="T40" fmla="*/ 33 w 111"/>
                <a:gd name="T41" fmla="*/ 81 h 111"/>
                <a:gd name="T42" fmla="*/ 32 w 111"/>
                <a:gd name="T43" fmla="*/ 80 h 111"/>
                <a:gd name="T44" fmla="*/ 11 w 111"/>
                <a:gd name="T45" fmla="*/ 72 h 111"/>
                <a:gd name="T46" fmla="*/ 36 w 111"/>
                <a:gd name="T47" fmla="*/ 83 h 111"/>
                <a:gd name="T48" fmla="*/ 36 w 111"/>
                <a:gd name="T49" fmla="*/ 83 h 111"/>
                <a:gd name="T50" fmla="*/ 101 w 111"/>
                <a:gd name="T51" fmla="*/ 13 h 111"/>
                <a:gd name="T52" fmla="*/ 45 w 111"/>
                <a:gd name="T53" fmla="*/ 100 h 111"/>
                <a:gd name="T54" fmla="*/ 36 w 111"/>
                <a:gd name="T55" fmla="*/ 83 h 111"/>
                <a:gd name="T56" fmla="*/ 88 w 111"/>
                <a:gd name="T57" fmla="*/ 103 h 111"/>
                <a:gd name="T58" fmla="*/ 58 w 111"/>
                <a:gd name="T59" fmla="*/ 91 h 111"/>
                <a:gd name="T60" fmla="*/ 56 w 111"/>
                <a:gd name="T61" fmla="*/ 90 h 111"/>
                <a:gd name="T62" fmla="*/ 101 w 111"/>
                <a:gd name="T63" fmla="*/ 20 h 111"/>
                <a:gd name="T64" fmla="*/ 88 w 111"/>
                <a:gd name="T65" fmla="*/ 103 h 111"/>
                <a:gd name="T66" fmla="*/ 88 w 111"/>
                <a:gd name="T67" fmla="*/ 103 h 111"/>
                <a:gd name="T68" fmla="*/ 88 w 111"/>
                <a:gd name="T69" fmla="*/ 10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1" h="111">
                  <a:moveTo>
                    <a:pt x="109" y="1"/>
                  </a:moveTo>
                  <a:cubicBezTo>
                    <a:pt x="109" y="1"/>
                    <a:pt x="108" y="0"/>
                    <a:pt x="108" y="0"/>
                  </a:cubicBezTo>
                  <a:cubicBezTo>
                    <a:pt x="107" y="0"/>
                    <a:pt x="106" y="1"/>
                    <a:pt x="106" y="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1"/>
                    <a:pt x="0" y="72"/>
                    <a:pt x="0" y="73"/>
                  </a:cubicBezTo>
                  <a:cubicBezTo>
                    <a:pt x="1" y="75"/>
                    <a:pt x="1" y="76"/>
                    <a:pt x="3" y="76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3" y="110"/>
                    <a:pt x="44" y="111"/>
                    <a:pt x="45" y="111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7" y="111"/>
                    <a:pt x="48" y="110"/>
                    <a:pt x="48" y="109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9" y="111"/>
                    <a:pt x="90" y="111"/>
                    <a:pt x="90" y="111"/>
                  </a:cubicBezTo>
                  <a:cubicBezTo>
                    <a:pt x="91" y="111"/>
                    <a:pt x="91" y="111"/>
                    <a:pt x="92" y="110"/>
                  </a:cubicBezTo>
                  <a:cubicBezTo>
                    <a:pt x="93" y="110"/>
                    <a:pt x="93" y="109"/>
                    <a:pt x="94" y="108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1" y="3"/>
                    <a:pt x="111" y="2"/>
                    <a:pt x="109" y="1"/>
                  </a:cubicBezTo>
                  <a:close/>
                  <a:moveTo>
                    <a:pt x="11" y="72"/>
                  </a:moveTo>
                  <a:cubicBezTo>
                    <a:pt x="91" y="19"/>
                    <a:pt x="91" y="19"/>
                    <a:pt x="91" y="19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1"/>
                    <a:pt x="32" y="80"/>
                  </a:cubicBezTo>
                  <a:lnTo>
                    <a:pt x="11" y="72"/>
                  </a:lnTo>
                  <a:close/>
                  <a:moveTo>
                    <a:pt x="36" y="83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45" y="100"/>
                    <a:pt x="45" y="100"/>
                    <a:pt x="45" y="100"/>
                  </a:cubicBezTo>
                  <a:lnTo>
                    <a:pt x="36" y="83"/>
                  </a:lnTo>
                  <a:close/>
                  <a:moveTo>
                    <a:pt x="88" y="103"/>
                  </a:moveTo>
                  <a:cubicBezTo>
                    <a:pt x="58" y="91"/>
                    <a:pt x="58" y="91"/>
                    <a:pt x="58" y="91"/>
                  </a:cubicBezTo>
                  <a:cubicBezTo>
                    <a:pt x="57" y="91"/>
                    <a:pt x="57" y="90"/>
                    <a:pt x="56" y="90"/>
                  </a:cubicBezTo>
                  <a:cubicBezTo>
                    <a:pt x="101" y="20"/>
                    <a:pt x="101" y="20"/>
                    <a:pt x="101" y="20"/>
                  </a:cubicBezTo>
                  <a:lnTo>
                    <a:pt x="88" y="103"/>
                  </a:lnTo>
                  <a:close/>
                  <a:moveTo>
                    <a:pt x="88" y="103"/>
                  </a:moveTo>
                  <a:cubicBezTo>
                    <a:pt x="88" y="103"/>
                    <a:pt x="88" y="103"/>
                    <a:pt x="88" y="10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441937" y="3300674"/>
              <a:ext cx="2145326" cy="1681898"/>
              <a:chOff x="1441937" y="3300674"/>
              <a:chExt cx="2145326" cy="1681898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ECA2A87-3E69-4F70-B008-8B3C43376E13}"/>
                  </a:ext>
                </a:extLst>
              </p:cNvPr>
              <p:cNvSpPr txBox="1"/>
              <p:nvPr/>
            </p:nvSpPr>
            <p:spPr>
              <a:xfrm>
                <a:off x="1441938" y="3300674"/>
                <a:ext cx="2145324" cy="733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500"/>
                  </a:lnSpc>
                </a:pPr>
                <a:r>
                  <a:rPr lang="en-US" sz="17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Business</a:t>
                </a:r>
              </a:p>
              <a:p>
                <a:pPr algn="ctr">
                  <a:lnSpc>
                    <a:spcPts val="2500"/>
                  </a:lnSpc>
                </a:pPr>
                <a:r>
                  <a:rPr lang="en-US" sz="2800" b="1" spc="3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Solution</a:t>
                </a: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C5F21572-8CDE-4BD7-B60A-8C0DC7303F82}"/>
                  </a:ext>
                </a:extLst>
              </p:cNvPr>
              <p:cNvCxnSpPr/>
              <p:nvPr/>
            </p:nvCxnSpPr>
            <p:spPr>
              <a:xfrm>
                <a:off x="2284402" y="4078793"/>
                <a:ext cx="46039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ctangle 9">
                <a:extLst>
                  <a:ext uri="{FF2B5EF4-FFF2-40B4-BE49-F238E27FC236}">
                    <a16:creationId xmlns:a16="http://schemas.microsoft.com/office/drawing/2014/main" id="{74DF2161-0710-4BC2-BCA8-514812F68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937" y="3896927"/>
                <a:ext cx="2145326" cy="1085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image of professionalism and lorem to </a:t>
                </a:r>
                <a:r>
                  <a:rPr lang="en-US" sz="900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</a:t>
                </a:r>
                <a:r>
                  <a:rPr lang="en-US" sz="9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letterhead design is</a:t>
                </a: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3025312" y="4013112"/>
            <a:ext cx="2461317" cy="2276948"/>
            <a:chOff x="3025312" y="4013112"/>
            <a:chExt cx="2461317" cy="2276948"/>
          </a:xfrm>
        </p:grpSpPr>
        <p:sp>
          <p:nvSpPr>
            <p:cNvPr id="9" name="Rectangle 8"/>
            <p:cNvSpPr/>
            <p:nvPr/>
          </p:nvSpPr>
          <p:spPr>
            <a:xfrm>
              <a:off x="3025312" y="4013112"/>
              <a:ext cx="2461317" cy="2276948"/>
            </a:xfrm>
            <a:prstGeom prst="rect">
              <a:avLst/>
            </a:prstGeom>
            <a:solidFill>
              <a:schemeClr val="accent3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3183307" y="4262927"/>
              <a:ext cx="2145326" cy="1980883"/>
              <a:chOff x="-692358" y="3142835"/>
              <a:chExt cx="2145326" cy="1980883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0A4CB800-B18B-4081-82CD-255091398280}"/>
                  </a:ext>
                </a:extLst>
              </p:cNvPr>
              <p:cNvGrpSpPr/>
              <p:nvPr/>
            </p:nvGrpSpPr>
            <p:grpSpPr>
              <a:xfrm>
                <a:off x="180280" y="3142835"/>
                <a:ext cx="400050" cy="409575"/>
                <a:chOff x="5883276" y="3430953"/>
                <a:chExt cx="400050" cy="409575"/>
              </a:xfrm>
              <a:solidFill>
                <a:schemeClr val="bg1"/>
              </a:solidFill>
            </p:grpSpPr>
            <p:sp>
              <p:nvSpPr>
                <p:cNvPr id="27" name="Freeform 6">
                  <a:extLst>
                    <a:ext uri="{FF2B5EF4-FFF2-40B4-BE49-F238E27FC236}">
                      <a16:creationId xmlns:a16="http://schemas.microsoft.com/office/drawing/2014/main" id="{CA950961-65C0-45EF-BCD3-DFF2F2E15E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83276" y="3430953"/>
                  <a:ext cx="400050" cy="409575"/>
                </a:xfrm>
                <a:custGeom>
                  <a:avLst/>
                  <a:gdLst>
                    <a:gd name="T0" fmla="*/ 110 w 111"/>
                    <a:gd name="T1" fmla="*/ 39 h 111"/>
                    <a:gd name="T2" fmla="*/ 104 w 111"/>
                    <a:gd name="T3" fmla="*/ 39 h 111"/>
                    <a:gd name="T4" fmla="*/ 72 w 111"/>
                    <a:gd name="T5" fmla="*/ 71 h 111"/>
                    <a:gd name="T6" fmla="*/ 27 w 111"/>
                    <a:gd name="T7" fmla="*/ 91 h 111"/>
                    <a:gd name="T8" fmla="*/ 20 w 111"/>
                    <a:gd name="T9" fmla="*/ 84 h 111"/>
                    <a:gd name="T10" fmla="*/ 40 w 111"/>
                    <a:gd name="T11" fmla="*/ 39 h 111"/>
                    <a:gd name="T12" fmla="*/ 72 w 111"/>
                    <a:gd name="T13" fmla="*/ 7 h 111"/>
                    <a:gd name="T14" fmla="*/ 72 w 111"/>
                    <a:gd name="T15" fmla="*/ 1 h 111"/>
                    <a:gd name="T16" fmla="*/ 67 w 111"/>
                    <a:gd name="T17" fmla="*/ 1 h 111"/>
                    <a:gd name="T18" fmla="*/ 34 w 111"/>
                    <a:gd name="T19" fmla="*/ 35 h 111"/>
                    <a:gd name="T20" fmla="*/ 0 w 111"/>
                    <a:gd name="T21" fmla="*/ 111 h 111"/>
                    <a:gd name="T22" fmla="*/ 76 w 111"/>
                    <a:gd name="T23" fmla="*/ 77 h 111"/>
                    <a:gd name="T24" fmla="*/ 110 w 111"/>
                    <a:gd name="T25" fmla="*/ 44 h 111"/>
                    <a:gd name="T26" fmla="*/ 110 w 111"/>
                    <a:gd name="T27" fmla="*/ 39 h 111"/>
                    <a:gd name="T28" fmla="*/ 110 w 111"/>
                    <a:gd name="T29" fmla="*/ 39 h 111"/>
                    <a:gd name="T30" fmla="*/ 110 w 111"/>
                    <a:gd name="T31" fmla="*/ 39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1" h="111">
                      <a:moveTo>
                        <a:pt x="110" y="39"/>
                      </a:moveTo>
                      <a:cubicBezTo>
                        <a:pt x="108" y="37"/>
                        <a:pt x="106" y="37"/>
                        <a:pt x="104" y="39"/>
                      </a:cubicBezTo>
                      <a:cubicBezTo>
                        <a:pt x="72" y="71"/>
                        <a:pt x="72" y="71"/>
                        <a:pt x="72" y="71"/>
                      </a:cubicBezTo>
                      <a:cubicBezTo>
                        <a:pt x="27" y="91"/>
                        <a:pt x="27" y="91"/>
                        <a:pt x="27" y="91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40" y="39"/>
                        <a:pt x="40" y="39"/>
                        <a:pt x="40" y="39"/>
                      </a:cubicBezTo>
                      <a:cubicBezTo>
                        <a:pt x="72" y="7"/>
                        <a:pt x="72" y="7"/>
                        <a:pt x="72" y="7"/>
                      </a:cubicBezTo>
                      <a:cubicBezTo>
                        <a:pt x="73" y="5"/>
                        <a:pt x="73" y="3"/>
                        <a:pt x="72" y="1"/>
                      </a:cubicBezTo>
                      <a:cubicBezTo>
                        <a:pt x="71" y="0"/>
                        <a:pt x="68" y="0"/>
                        <a:pt x="67" y="1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110" y="44"/>
                        <a:pt x="110" y="44"/>
                        <a:pt x="110" y="44"/>
                      </a:cubicBezTo>
                      <a:cubicBezTo>
                        <a:pt x="111" y="43"/>
                        <a:pt x="111" y="40"/>
                        <a:pt x="110" y="39"/>
                      </a:cubicBezTo>
                      <a:close/>
                      <a:moveTo>
                        <a:pt x="110" y="39"/>
                      </a:moveTo>
                      <a:cubicBezTo>
                        <a:pt x="110" y="39"/>
                        <a:pt x="110" y="39"/>
                        <a:pt x="110" y="39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Freeform 7">
                  <a:extLst>
                    <a:ext uri="{FF2B5EF4-FFF2-40B4-BE49-F238E27FC236}">
                      <a16:creationId xmlns:a16="http://schemas.microsoft.com/office/drawing/2014/main" id="{A53DD6F4-E0D6-4CD1-AC56-47234A25D90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03938" y="3530966"/>
                  <a:ext cx="139700" cy="144463"/>
                </a:xfrm>
                <a:custGeom>
                  <a:avLst/>
                  <a:gdLst>
                    <a:gd name="T0" fmla="*/ 2 w 39"/>
                    <a:gd name="T1" fmla="*/ 37 h 39"/>
                    <a:gd name="T2" fmla="*/ 4 w 39"/>
                    <a:gd name="T3" fmla="*/ 39 h 39"/>
                    <a:gd name="T4" fmla="*/ 7 w 39"/>
                    <a:gd name="T5" fmla="*/ 37 h 39"/>
                    <a:gd name="T6" fmla="*/ 38 w 39"/>
                    <a:gd name="T7" fmla="*/ 6 h 39"/>
                    <a:gd name="T8" fmla="*/ 38 w 39"/>
                    <a:gd name="T9" fmla="*/ 1 h 39"/>
                    <a:gd name="T10" fmla="*/ 33 w 39"/>
                    <a:gd name="T11" fmla="*/ 1 h 39"/>
                    <a:gd name="T12" fmla="*/ 2 w 39"/>
                    <a:gd name="T13" fmla="*/ 32 h 39"/>
                    <a:gd name="T14" fmla="*/ 2 w 39"/>
                    <a:gd name="T15" fmla="*/ 37 h 39"/>
                    <a:gd name="T16" fmla="*/ 2 w 39"/>
                    <a:gd name="T17" fmla="*/ 37 h 39"/>
                    <a:gd name="T18" fmla="*/ 2 w 39"/>
                    <a:gd name="T19" fmla="*/ 3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" h="39">
                      <a:moveTo>
                        <a:pt x="2" y="37"/>
                      </a:moveTo>
                      <a:cubicBezTo>
                        <a:pt x="2" y="38"/>
                        <a:pt x="3" y="39"/>
                        <a:pt x="4" y="39"/>
                      </a:cubicBezTo>
                      <a:cubicBezTo>
                        <a:pt x="5" y="39"/>
                        <a:pt x="6" y="38"/>
                        <a:pt x="7" y="37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9" y="5"/>
                        <a:pt x="39" y="3"/>
                        <a:pt x="38" y="1"/>
                      </a:cubicBezTo>
                      <a:cubicBezTo>
                        <a:pt x="36" y="0"/>
                        <a:pt x="34" y="0"/>
                        <a:pt x="33" y="1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0" y="34"/>
                        <a:pt x="0" y="36"/>
                        <a:pt x="2" y="37"/>
                      </a:cubicBezTo>
                      <a:close/>
                      <a:moveTo>
                        <a:pt x="2" y="37"/>
                      </a:moveTo>
                      <a:cubicBezTo>
                        <a:pt x="2" y="37"/>
                        <a:pt x="2" y="37"/>
                        <a:pt x="2" y="37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Freeform 8">
                  <a:extLst>
                    <a:ext uri="{FF2B5EF4-FFF2-40B4-BE49-F238E27FC236}">
                      <a16:creationId xmlns:a16="http://schemas.microsoft.com/office/drawing/2014/main" id="{9DBAA181-F235-45CC-9A5F-A3CE693BB69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73776" y="3500803"/>
                  <a:ext cx="141288" cy="141288"/>
                </a:xfrm>
                <a:custGeom>
                  <a:avLst/>
                  <a:gdLst>
                    <a:gd name="T0" fmla="*/ 2 w 39"/>
                    <a:gd name="T1" fmla="*/ 37 h 38"/>
                    <a:gd name="T2" fmla="*/ 4 w 39"/>
                    <a:gd name="T3" fmla="*/ 38 h 38"/>
                    <a:gd name="T4" fmla="*/ 7 w 39"/>
                    <a:gd name="T5" fmla="*/ 37 h 38"/>
                    <a:gd name="T6" fmla="*/ 38 w 39"/>
                    <a:gd name="T7" fmla="*/ 6 h 38"/>
                    <a:gd name="T8" fmla="*/ 38 w 39"/>
                    <a:gd name="T9" fmla="*/ 1 h 38"/>
                    <a:gd name="T10" fmla="*/ 33 w 39"/>
                    <a:gd name="T11" fmla="*/ 1 h 38"/>
                    <a:gd name="T12" fmla="*/ 2 w 39"/>
                    <a:gd name="T13" fmla="*/ 32 h 38"/>
                    <a:gd name="T14" fmla="*/ 2 w 39"/>
                    <a:gd name="T15" fmla="*/ 37 h 38"/>
                    <a:gd name="T16" fmla="*/ 2 w 39"/>
                    <a:gd name="T17" fmla="*/ 37 h 38"/>
                    <a:gd name="T18" fmla="*/ 2 w 39"/>
                    <a:gd name="T19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" h="38">
                      <a:moveTo>
                        <a:pt x="2" y="37"/>
                      </a:moveTo>
                      <a:cubicBezTo>
                        <a:pt x="2" y="38"/>
                        <a:pt x="3" y="38"/>
                        <a:pt x="4" y="38"/>
                      </a:cubicBezTo>
                      <a:cubicBezTo>
                        <a:pt x="5" y="38"/>
                        <a:pt x="6" y="38"/>
                        <a:pt x="7" y="37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9" y="5"/>
                        <a:pt x="39" y="3"/>
                        <a:pt x="38" y="1"/>
                      </a:cubicBezTo>
                      <a:cubicBezTo>
                        <a:pt x="36" y="0"/>
                        <a:pt x="34" y="0"/>
                        <a:pt x="33" y="1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0" y="34"/>
                        <a:pt x="0" y="36"/>
                        <a:pt x="2" y="37"/>
                      </a:cubicBezTo>
                      <a:close/>
                      <a:moveTo>
                        <a:pt x="2" y="37"/>
                      </a:moveTo>
                      <a:cubicBezTo>
                        <a:pt x="2" y="37"/>
                        <a:pt x="2" y="37"/>
                        <a:pt x="2" y="37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Freeform 9">
                  <a:extLst>
                    <a:ext uri="{FF2B5EF4-FFF2-40B4-BE49-F238E27FC236}">
                      <a16:creationId xmlns:a16="http://schemas.microsoft.com/office/drawing/2014/main" id="{0BD76650-75C9-4B1A-AB36-F257CC8842F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45201" y="3472228"/>
                  <a:ext cx="141288" cy="139700"/>
                </a:xfrm>
                <a:custGeom>
                  <a:avLst/>
                  <a:gdLst>
                    <a:gd name="T0" fmla="*/ 2 w 39"/>
                    <a:gd name="T1" fmla="*/ 37 h 38"/>
                    <a:gd name="T2" fmla="*/ 4 w 39"/>
                    <a:gd name="T3" fmla="*/ 38 h 38"/>
                    <a:gd name="T4" fmla="*/ 7 w 39"/>
                    <a:gd name="T5" fmla="*/ 37 h 38"/>
                    <a:gd name="T6" fmla="*/ 38 w 39"/>
                    <a:gd name="T7" fmla="*/ 6 h 38"/>
                    <a:gd name="T8" fmla="*/ 38 w 39"/>
                    <a:gd name="T9" fmla="*/ 1 h 38"/>
                    <a:gd name="T10" fmla="*/ 32 w 39"/>
                    <a:gd name="T11" fmla="*/ 1 h 38"/>
                    <a:gd name="T12" fmla="*/ 2 w 39"/>
                    <a:gd name="T13" fmla="*/ 32 h 38"/>
                    <a:gd name="T14" fmla="*/ 2 w 39"/>
                    <a:gd name="T15" fmla="*/ 37 h 38"/>
                    <a:gd name="T16" fmla="*/ 2 w 39"/>
                    <a:gd name="T17" fmla="*/ 37 h 38"/>
                    <a:gd name="T18" fmla="*/ 2 w 39"/>
                    <a:gd name="T19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" h="38">
                      <a:moveTo>
                        <a:pt x="2" y="37"/>
                      </a:moveTo>
                      <a:cubicBezTo>
                        <a:pt x="2" y="38"/>
                        <a:pt x="3" y="38"/>
                        <a:pt x="4" y="38"/>
                      </a:cubicBezTo>
                      <a:cubicBezTo>
                        <a:pt x="5" y="38"/>
                        <a:pt x="6" y="38"/>
                        <a:pt x="7" y="37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9" y="5"/>
                        <a:pt x="39" y="3"/>
                        <a:pt x="38" y="1"/>
                      </a:cubicBezTo>
                      <a:cubicBezTo>
                        <a:pt x="36" y="0"/>
                        <a:pt x="34" y="0"/>
                        <a:pt x="32" y="1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0" y="33"/>
                        <a:pt x="0" y="36"/>
                        <a:pt x="2" y="37"/>
                      </a:cubicBezTo>
                      <a:close/>
                      <a:moveTo>
                        <a:pt x="2" y="37"/>
                      </a:moveTo>
                      <a:cubicBezTo>
                        <a:pt x="2" y="37"/>
                        <a:pt x="2" y="37"/>
                        <a:pt x="2" y="37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-692358" y="3468800"/>
                <a:ext cx="2145326" cy="1654918"/>
                <a:chOff x="3266622" y="1505609"/>
                <a:chExt cx="2145326" cy="1654918"/>
              </a:xfrm>
            </p:grpSpPr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5ECA2A87-3E69-4F70-B008-8B3C43376E13}"/>
                    </a:ext>
                  </a:extLst>
                </p:cNvPr>
                <p:cNvSpPr txBox="1"/>
                <p:nvPr/>
              </p:nvSpPr>
              <p:spPr>
                <a:xfrm>
                  <a:off x="3266623" y="1505609"/>
                  <a:ext cx="2145324" cy="741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2500"/>
                    </a:lnSpc>
                  </a:pPr>
                  <a:r>
                    <a:rPr lang="en-US" sz="1700" dirty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</a:rPr>
                    <a:t>Marketing</a:t>
                  </a:r>
                </a:p>
                <a:p>
                  <a:pPr algn="ctr">
                    <a:lnSpc>
                      <a:spcPts val="2500"/>
                    </a:lnSpc>
                  </a:pPr>
                  <a:r>
                    <a:rPr lang="en-US" sz="2800" b="1" spc="300" dirty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</a:rPr>
                    <a:t>Strategy</a:t>
                  </a:r>
                </a:p>
              </p:txBody>
            </p: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C5F21572-8CDE-4BD7-B60A-8C0DC7303F82}"/>
                    </a:ext>
                  </a:extLst>
                </p:cNvPr>
                <p:cNvCxnSpPr/>
                <p:nvPr/>
              </p:nvCxnSpPr>
              <p:spPr>
                <a:xfrm>
                  <a:off x="4109087" y="2283728"/>
                  <a:ext cx="460396" cy="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Rectangle 9">
                  <a:extLst>
                    <a:ext uri="{FF2B5EF4-FFF2-40B4-BE49-F238E27FC236}">
                      <a16:creationId xmlns:a16="http://schemas.microsoft.com/office/drawing/2014/main" id="{74DF2161-0710-4BC2-BCA8-514812F68D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6622" y="2074882"/>
                  <a:ext cx="2145326" cy="10856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>
                    <a:lnSpc>
                      <a:spcPts val="14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Open Sans Condensed Light" panose="020B0306030504020204" pitchFamily="34" charset="0"/>
                      <a:sym typeface="Montserrat-Regular" charset="0"/>
                    </a:rPr>
                    <a:t>This letterhead design is meant to project an image of professionalism and lorem to </a:t>
                  </a:r>
                  <a:r>
                    <a:rPr lang="en-US" sz="900" dirty="0" smtClean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Open Sans Condensed Light" panose="020B0306030504020204" pitchFamily="34" charset="0"/>
                      <a:sym typeface="Montserrat-Regular" charset="0"/>
                    </a:rPr>
                    <a:t>This </a:t>
                  </a:r>
                  <a:r>
                    <a:rPr lang="en-US" sz="900" dirty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Open Sans Condensed Light" panose="020B0306030504020204" pitchFamily="34" charset="0"/>
                      <a:sym typeface="Montserrat-Regular" charset="0"/>
                    </a:rPr>
                    <a:t>letterhead design is</a:t>
                  </a:r>
                </a:p>
              </p:txBody>
            </p:sp>
          </p:grpSp>
        </p:grpSp>
      </p:grpSp>
      <p:sp>
        <p:nvSpPr>
          <p:cNvPr id="2" name="Picture Placeholder 1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13203963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4140F44-529F-411C-9CB5-965E713059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Square Image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A4AE371-54AF-45A4-9049-A05B3B38A63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7" name="Rectangle 6"/>
          <p:cNvSpPr/>
          <p:nvPr/>
        </p:nvSpPr>
        <p:spPr>
          <a:xfrm>
            <a:off x="3266078" y="1693186"/>
            <a:ext cx="2466897" cy="21698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266078" y="3863072"/>
            <a:ext cx="2466897" cy="21698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99181" y="1693186"/>
            <a:ext cx="2466897" cy="2169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99181" y="3863072"/>
            <a:ext cx="2466897" cy="21698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183943" y="2134575"/>
            <a:ext cx="1697372" cy="1287108"/>
            <a:chOff x="1585524" y="2542829"/>
            <a:chExt cx="1697372" cy="1287108"/>
          </a:xfrm>
        </p:grpSpPr>
        <p:sp>
          <p:nvSpPr>
            <p:cNvPr id="16" name="AutoShape 62">
              <a:extLst>
                <a:ext uri="{FF2B5EF4-FFF2-40B4-BE49-F238E27FC236}">
                  <a16:creationId xmlns:a16="http://schemas.microsoft.com/office/drawing/2014/main" id="{BCC105F9-30BE-4F69-B328-FEC28973C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743" y="2542829"/>
              <a:ext cx="392935" cy="392935"/>
            </a:xfrm>
            <a:custGeom>
              <a:avLst/>
              <a:gdLst/>
              <a:ahLst/>
              <a:cxnLst/>
              <a:rect l="0" t="0" r="r" b="b"/>
              <a:pathLst>
                <a:path w="21403" h="21404">
                  <a:moveTo>
                    <a:pt x="16052" y="10081"/>
                  </a:moveTo>
                  <a:lnTo>
                    <a:pt x="16052" y="18729"/>
                  </a:lnTo>
                  <a:lnTo>
                    <a:pt x="2676" y="18729"/>
                  </a:lnTo>
                  <a:lnTo>
                    <a:pt x="2676" y="5351"/>
                  </a:lnTo>
                  <a:lnTo>
                    <a:pt x="11323" y="5351"/>
                  </a:lnTo>
                  <a:lnTo>
                    <a:pt x="13998" y="2675"/>
                  </a:lnTo>
                  <a:lnTo>
                    <a:pt x="0" y="2675"/>
                  </a:lnTo>
                  <a:lnTo>
                    <a:pt x="0" y="21404"/>
                  </a:lnTo>
                  <a:lnTo>
                    <a:pt x="18728" y="21404"/>
                  </a:lnTo>
                  <a:lnTo>
                    <a:pt x="18728" y="7406"/>
                  </a:lnTo>
                  <a:cubicBezTo>
                    <a:pt x="18728" y="7406"/>
                    <a:pt x="16052" y="10081"/>
                    <a:pt x="16052" y="10081"/>
                  </a:cubicBezTo>
                  <a:close/>
                  <a:moveTo>
                    <a:pt x="6627" y="11939"/>
                  </a:moveTo>
                  <a:lnTo>
                    <a:pt x="5682" y="15723"/>
                  </a:lnTo>
                  <a:lnTo>
                    <a:pt x="9465" y="14777"/>
                  </a:lnTo>
                  <a:lnTo>
                    <a:pt x="18924" y="5318"/>
                  </a:lnTo>
                  <a:lnTo>
                    <a:pt x="16085" y="2479"/>
                  </a:lnTo>
                  <a:cubicBezTo>
                    <a:pt x="16085" y="2479"/>
                    <a:pt x="6627" y="11939"/>
                    <a:pt x="6627" y="11939"/>
                  </a:cubicBezTo>
                  <a:close/>
                  <a:moveTo>
                    <a:pt x="20816" y="587"/>
                  </a:moveTo>
                  <a:cubicBezTo>
                    <a:pt x="21600" y="1371"/>
                    <a:pt x="21598" y="2642"/>
                    <a:pt x="20816" y="3426"/>
                  </a:cubicBezTo>
                  <a:lnTo>
                    <a:pt x="19870" y="4372"/>
                  </a:lnTo>
                  <a:lnTo>
                    <a:pt x="17031" y="1533"/>
                  </a:lnTo>
                  <a:lnTo>
                    <a:pt x="17977" y="587"/>
                  </a:lnTo>
                  <a:cubicBezTo>
                    <a:pt x="18761" y="-195"/>
                    <a:pt x="20032" y="-196"/>
                    <a:pt x="20816" y="587"/>
                  </a:cubicBezTo>
                  <a:cubicBezTo>
                    <a:pt x="20816" y="587"/>
                    <a:pt x="20816" y="587"/>
                    <a:pt x="20816" y="587"/>
                  </a:cubicBezTo>
                  <a:close/>
                  <a:moveTo>
                    <a:pt x="20816" y="587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id="{67E23CB9-1B1A-4CEE-8ABB-32CBEF0B3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5524" y="3408143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7982219-4E68-4387-B441-6B6CF8FBC839}"/>
                </a:ext>
              </a:extLst>
            </p:cNvPr>
            <p:cNvSpPr txBox="1"/>
            <p:nvPr/>
          </p:nvSpPr>
          <p:spPr>
            <a:xfrm>
              <a:off x="1682167" y="3018694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650840" y="2085686"/>
            <a:ext cx="1697372" cy="1384886"/>
            <a:chOff x="4026718" y="2542829"/>
            <a:chExt cx="1697372" cy="1384886"/>
          </a:xfrm>
        </p:grpSpPr>
        <p:sp>
          <p:nvSpPr>
            <p:cNvPr id="21" name="AutoShape 9">
              <a:extLst>
                <a:ext uri="{FF2B5EF4-FFF2-40B4-BE49-F238E27FC236}">
                  <a16:creationId xmlns:a16="http://schemas.microsoft.com/office/drawing/2014/main" id="{5199E7EC-ECE4-4B38-9A30-D3FBDC05B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9950" y="2542829"/>
              <a:ext cx="470909" cy="4907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2" name="Rectangle 17">
              <a:extLst>
                <a:ext uri="{FF2B5EF4-FFF2-40B4-BE49-F238E27FC236}">
                  <a16:creationId xmlns:a16="http://schemas.microsoft.com/office/drawing/2014/main" id="{1A68E1C3-991C-4889-9EA4-C315054B4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6718" y="3505921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36366C4-E844-4F63-B08B-40897CA87FC9}"/>
                </a:ext>
              </a:extLst>
            </p:cNvPr>
            <p:cNvSpPr txBox="1"/>
            <p:nvPr/>
          </p:nvSpPr>
          <p:spPr>
            <a:xfrm>
              <a:off x="4123361" y="3116472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192541" y="4176720"/>
            <a:ext cx="1697372" cy="1384886"/>
            <a:chOff x="4026718" y="2542829"/>
            <a:chExt cx="1697372" cy="1384886"/>
          </a:xfrm>
        </p:grpSpPr>
        <p:sp>
          <p:nvSpPr>
            <p:cNvPr id="25" name="AutoShape 9">
              <a:extLst>
                <a:ext uri="{FF2B5EF4-FFF2-40B4-BE49-F238E27FC236}">
                  <a16:creationId xmlns:a16="http://schemas.microsoft.com/office/drawing/2014/main" id="{5199E7EC-ECE4-4B38-9A30-D3FBDC05B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9950" y="2542829"/>
              <a:ext cx="470909" cy="4907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6" name="Rectangle 17">
              <a:extLst>
                <a:ext uri="{FF2B5EF4-FFF2-40B4-BE49-F238E27FC236}">
                  <a16:creationId xmlns:a16="http://schemas.microsoft.com/office/drawing/2014/main" id="{1A68E1C3-991C-4889-9EA4-C315054B4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6718" y="3505921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36366C4-E844-4F63-B08B-40897CA87FC9}"/>
                </a:ext>
              </a:extLst>
            </p:cNvPr>
            <p:cNvSpPr txBox="1"/>
            <p:nvPr/>
          </p:nvSpPr>
          <p:spPr>
            <a:xfrm>
              <a:off x="4123361" y="3116472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650840" y="4304461"/>
            <a:ext cx="1697372" cy="1287108"/>
            <a:chOff x="1585524" y="2542829"/>
            <a:chExt cx="1697372" cy="1287108"/>
          </a:xfrm>
        </p:grpSpPr>
        <p:sp>
          <p:nvSpPr>
            <p:cNvPr id="29" name="AutoShape 62">
              <a:extLst>
                <a:ext uri="{FF2B5EF4-FFF2-40B4-BE49-F238E27FC236}">
                  <a16:creationId xmlns:a16="http://schemas.microsoft.com/office/drawing/2014/main" id="{BCC105F9-30BE-4F69-B328-FEC28973C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743" y="2542829"/>
              <a:ext cx="392935" cy="392935"/>
            </a:xfrm>
            <a:custGeom>
              <a:avLst/>
              <a:gdLst/>
              <a:ahLst/>
              <a:cxnLst/>
              <a:rect l="0" t="0" r="r" b="b"/>
              <a:pathLst>
                <a:path w="21403" h="21404">
                  <a:moveTo>
                    <a:pt x="16052" y="10081"/>
                  </a:moveTo>
                  <a:lnTo>
                    <a:pt x="16052" y="18729"/>
                  </a:lnTo>
                  <a:lnTo>
                    <a:pt x="2676" y="18729"/>
                  </a:lnTo>
                  <a:lnTo>
                    <a:pt x="2676" y="5351"/>
                  </a:lnTo>
                  <a:lnTo>
                    <a:pt x="11323" y="5351"/>
                  </a:lnTo>
                  <a:lnTo>
                    <a:pt x="13998" y="2675"/>
                  </a:lnTo>
                  <a:lnTo>
                    <a:pt x="0" y="2675"/>
                  </a:lnTo>
                  <a:lnTo>
                    <a:pt x="0" y="21404"/>
                  </a:lnTo>
                  <a:lnTo>
                    <a:pt x="18728" y="21404"/>
                  </a:lnTo>
                  <a:lnTo>
                    <a:pt x="18728" y="7406"/>
                  </a:lnTo>
                  <a:cubicBezTo>
                    <a:pt x="18728" y="7406"/>
                    <a:pt x="16052" y="10081"/>
                    <a:pt x="16052" y="10081"/>
                  </a:cubicBezTo>
                  <a:close/>
                  <a:moveTo>
                    <a:pt x="6627" y="11939"/>
                  </a:moveTo>
                  <a:lnTo>
                    <a:pt x="5682" y="15723"/>
                  </a:lnTo>
                  <a:lnTo>
                    <a:pt x="9465" y="14777"/>
                  </a:lnTo>
                  <a:lnTo>
                    <a:pt x="18924" y="5318"/>
                  </a:lnTo>
                  <a:lnTo>
                    <a:pt x="16085" y="2479"/>
                  </a:lnTo>
                  <a:cubicBezTo>
                    <a:pt x="16085" y="2479"/>
                    <a:pt x="6627" y="11939"/>
                    <a:pt x="6627" y="11939"/>
                  </a:cubicBezTo>
                  <a:close/>
                  <a:moveTo>
                    <a:pt x="20816" y="587"/>
                  </a:moveTo>
                  <a:cubicBezTo>
                    <a:pt x="21600" y="1371"/>
                    <a:pt x="21598" y="2642"/>
                    <a:pt x="20816" y="3426"/>
                  </a:cubicBezTo>
                  <a:lnTo>
                    <a:pt x="19870" y="4372"/>
                  </a:lnTo>
                  <a:lnTo>
                    <a:pt x="17031" y="1533"/>
                  </a:lnTo>
                  <a:lnTo>
                    <a:pt x="17977" y="587"/>
                  </a:lnTo>
                  <a:cubicBezTo>
                    <a:pt x="18761" y="-195"/>
                    <a:pt x="20032" y="-196"/>
                    <a:pt x="20816" y="587"/>
                  </a:cubicBezTo>
                  <a:cubicBezTo>
                    <a:pt x="20816" y="587"/>
                    <a:pt x="20816" y="587"/>
                    <a:pt x="20816" y="587"/>
                  </a:cubicBezTo>
                  <a:close/>
                  <a:moveTo>
                    <a:pt x="20816" y="587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30" name="Rectangle 17">
              <a:extLst>
                <a:ext uri="{FF2B5EF4-FFF2-40B4-BE49-F238E27FC236}">
                  <a16:creationId xmlns:a16="http://schemas.microsoft.com/office/drawing/2014/main" id="{67E23CB9-1B1A-4CEE-8ABB-32CBEF0B3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5524" y="3408143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7982219-4E68-4387-B441-6B6CF8FBC839}"/>
                </a:ext>
              </a:extLst>
            </p:cNvPr>
            <p:cNvSpPr txBox="1"/>
            <p:nvPr/>
          </p:nvSpPr>
          <p:spPr>
            <a:xfrm>
              <a:off x="1682167" y="3018694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39348675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A9C2E05-7B04-4CF7-BAAA-89ED26DFB25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5B71CA7-DDB1-4BDD-BE8F-ABA9D1476E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Map Project Location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9E82EBEF-527F-4D6E-97CB-73F52FBAA78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  <a:p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0" y="1814513"/>
            <a:ext cx="12192000" cy="188465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34AD2A-F264-40AD-A581-F4003F27530D}"/>
              </a:ext>
            </a:extLst>
          </p:cNvPr>
          <p:cNvSpPr/>
          <p:nvPr/>
        </p:nvSpPr>
        <p:spPr>
          <a:xfrm>
            <a:off x="1313090" y="2341628"/>
            <a:ext cx="9565821" cy="830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 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4186692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Callout 4"/>
          <p:cNvSpPr/>
          <p:nvPr/>
        </p:nvSpPr>
        <p:spPr>
          <a:xfrm>
            <a:off x="2696009" y="2032233"/>
            <a:ext cx="5687291" cy="3810485"/>
          </a:xfrm>
          <a:prstGeom prst="wedgeEllipseCallo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9C2E05-7B04-4CF7-BAAA-89ED26DFB25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5B71CA7-DDB1-4BDD-BE8F-ABA9D1476E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Map Project Location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smtClean="0">
                <a:solidFill>
                  <a:schemeClr val="bg1"/>
                </a:solidFill>
              </a:rPr>
              <a:t>Lorem ipsum dolor sit amet agam facer modo data lorem ipsum dolor sit amet agam facer modo data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986589" y="3523608"/>
            <a:ext cx="2509403" cy="25094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134227" y="3671246"/>
            <a:ext cx="2214127" cy="221412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7443621" y="4108895"/>
            <a:ext cx="1595339" cy="133882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Also </a:t>
            </a:r>
            <a:r>
              <a:rPr lang="en-US" sz="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he his male air bring is Signs first . Creepiest god air fish land. </a:t>
            </a:r>
            <a:r>
              <a:rPr lang="en-US" sz="9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Darkness. </a:t>
            </a:r>
            <a:r>
              <a:rPr lang="en-US" sz="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Air saying fruitful were hath waters </a:t>
            </a:r>
            <a:r>
              <a:rPr lang="en-US" sz="9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saying </a:t>
            </a:r>
            <a:r>
              <a:rPr lang="en-US" sz="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above after be </a:t>
            </a:r>
            <a:r>
              <a:rPr lang="en-US" sz="9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t>and</a:t>
            </a:r>
            <a:endParaRPr lang="en-US" sz="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Montserrat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42623432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82A5154-8A23-4F9D-B88E-74B0CAC271B6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25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C29F6CD-2528-4B3F-815E-4EB85CF4415F}"/>
              </a:ext>
            </a:extLst>
          </p:cNvPr>
          <p:cNvGrpSpPr/>
          <p:nvPr/>
        </p:nvGrpSpPr>
        <p:grpSpPr>
          <a:xfrm>
            <a:off x="3998688" y="3190473"/>
            <a:ext cx="4194624" cy="477054"/>
            <a:chOff x="3998688" y="3152001"/>
            <a:chExt cx="4194624" cy="47705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2D4E050-8938-4AE4-A576-D2C499797EE7}"/>
                </a:ext>
              </a:extLst>
            </p:cNvPr>
            <p:cNvSpPr txBox="1"/>
            <p:nvPr/>
          </p:nvSpPr>
          <p:spPr>
            <a:xfrm>
              <a:off x="5029200" y="3152001"/>
              <a:ext cx="213360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5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THE END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5BF696F-2416-4DAE-B0F9-715BB72325E4}"/>
                </a:ext>
              </a:extLst>
            </p:cNvPr>
            <p:cNvCxnSpPr/>
            <p:nvPr/>
          </p:nvCxnSpPr>
          <p:spPr>
            <a:xfrm>
              <a:off x="7253512" y="3429000"/>
              <a:ext cx="9398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9E1DD2B-C4B0-4037-90BC-3345161B6FAF}"/>
                </a:ext>
              </a:extLst>
            </p:cNvPr>
            <p:cNvCxnSpPr/>
            <p:nvPr/>
          </p:nvCxnSpPr>
          <p:spPr>
            <a:xfrm>
              <a:off x="3998688" y="3429000"/>
              <a:ext cx="9398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Picture Placeholder 2"/>
          <p:cNvSpPr>
            <a:spLocks noGrp="1"/>
          </p:cNvSpPr>
          <p:nvPr>
            <p:ph type="pic" sz="quarter" idx="25"/>
          </p:nvPr>
        </p:nvSpPr>
        <p:spPr/>
      </p:sp>
    </p:spTree>
    <p:extLst>
      <p:ext uri="{BB962C8B-B14F-4D97-AF65-F5344CB8AC3E}">
        <p14:creationId xmlns:p14="http://schemas.microsoft.com/office/powerpoint/2010/main" val="815016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5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702629" y="2159982"/>
            <a:ext cx="2786742" cy="187450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4881562" y="2305845"/>
            <a:ext cx="2428876" cy="15827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FF0C5C-4FA1-4576-8F4B-DC05501099D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facer </a:t>
            </a:r>
            <a:r>
              <a:rPr lang="en-US" dirty="0" err="1">
                <a:solidFill>
                  <a:schemeClr val="bg1"/>
                </a:solidFill>
              </a:rPr>
              <a:t>modo</a:t>
            </a:r>
            <a:r>
              <a:rPr lang="en-US" dirty="0">
                <a:solidFill>
                  <a:schemeClr val="bg1"/>
                </a:solidFill>
              </a:rPr>
              <a:t> data lorem </a:t>
            </a:r>
            <a:r>
              <a:rPr lang="en-US" dirty="0" smtClean="0">
                <a:solidFill>
                  <a:schemeClr val="bg1"/>
                </a:solidFill>
              </a:rPr>
              <a:t>ipsum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Welcome Message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6C1B94-6301-4124-9A95-8EBE25C87A86}"/>
              </a:ext>
            </a:extLst>
          </p:cNvPr>
          <p:cNvSpPr txBox="1"/>
          <p:nvPr/>
        </p:nvSpPr>
        <p:spPr>
          <a:xfrm>
            <a:off x="5126825" y="4127392"/>
            <a:ext cx="1938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John Deo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0219FC9-FCEB-4016-83F3-CB42D32C524A}"/>
              </a:ext>
            </a:extLst>
          </p:cNvPr>
          <p:cNvSpPr/>
          <p:nvPr/>
        </p:nvSpPr>
        <p:spPr>
          <a:xfrm>
            <a:off x="1299028" y="4779670"/>
            <a:ext cx="95939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 </a:t>
            </a:r>
          </a:p>
        </p:txBody>
      </p:sp>
      <p:sp>
        <p:nvSpPr>
          <p:cNvPr id="24" name="Isosceles Triangle 23"/>
          <p:cNvSpPr/>
          <p:nvPr/>
        </p:nvSpPr>
        <p:spPr>
          <a:xfrm rot="18378100">
            <a:off x="6809467" y="3330160"/>
            <a:ext cx="1025607" cy="884144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60"/>
          </p:nvPr>
        </p:nvSpPr>
        <p:spPr/>
      </p:sp>
    </p:spTree>
    <p:extLst>
      <p:ext uri="{BB962C8B-B14F-4D97-AF65-F5344CB8AC3E}">
        <p14:creationId xmlns:p14="http://schemas.microsoft.com/office/powerpoint/2010/main" val="2545775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0EF401D4-CBA9-4EC0-B735-18E426B61DE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FB617C9-A06D-4B8B-8BF5-A404E178EBC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199" y="481013"/>
            <a:ext cx="10515600" cy="679450"/>
          </a:xfrm>
        </p:spPr>
        <p:txBody>
          <a:bodyPr/>
          <a:lstStyle/>
          <a:p>
            <a:r>
              <a:rPr lang="en-US" b="1" dirty="0"/>
              <a:t>About Us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18809E42-47BA-41AD-BF86-7E14075805C7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199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72691" y="1929190"/>
            <a:ext cx="9019309" cy="24250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2212310-F24F-47FF-B625-F35D03F615BA}"/>
              </a:ext>
            </a:extLst>
          </p:cNvPr>
          <p:cNvGrpSpPr/>
          <p:nvPr/>
        </p:nvGrpSpPr>
        <p:grpSpPr>
          <a:xfrm>
            <a:off x="4442297" y="2449294"/>
            <a:ext cx="1697372" cy="1287108"/>
            <a:chOff x="2372295" y="3704340"/>
            <a:chExt cx="1697372" cy="1287108"/>
          </a:xfrm>
        </p:grpSpPr>
        <p:sp>
          <p:nvSpPr>
            <p:cNvPr id="25" name="AutoShape 62">
              <a:extLst>
                <a:ext uri="{FF2B5EF4-FFF2-40B4-BE49-F238E27FC236}">
                  <a16:creationId xmlns:a16="http://schemas.microsoft.com/office/drawing/2014/main" id="{BCC105F9-30BE-4F69-B328-FEC28973C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4514" y="3704340"/>
              <a:ext cx="392935" cy="392935"/>
            </a:xfrm>
            <a:custGeom>
              <a:avLst/>
              <a:gdLst/>
              <a:ahLst/>
              <a:cxnLst/>
              <a:rect l="0" t="0" r="r" b="b"/>
              <a:pathLst>
                <a:path w="21403" h="21404">
                  <a:moveTo>
                    <a:pt x="16052" y="10081"/>
                  </a:moveTo>
                  <a:lnTo>
                    <a:pt x="16052" y="18729"/>
                  </a:lnTo>
                  <a:lnTo>
                    <a:pt x="2676" y="18729"/>
                  </a:lnTo>
                  <a:lnTo>
                    <a:pt x="2676" y="5351"/>
                  </a:lnTo>
                  <a:lnTo>
                    <a:pt x="11323" y="5351"/>
                  </a:lnTo>
                  <a:lnTo>
                    <a:pt x="13998" y="2675"/>
                  </a:lnTo>
                  <a:lnTo>
                    <a:pt x="0" y="2675"/>
                  </a:lnTo>
                  <a:lnTo>
                    <a:pt x="0" y="21404"/>
                  </a:lnTo>
                  <a:lnTo>
                    <a:pt x="18728" y="21404"/>
                  </a:lnTo>
                  <a:lnTo>
                    <a:pt x="18728" y="7406"/>
                  </a:lnTo>
                  <a:cubicBezTo>
                    <a:pt x="18728" y="7406"/>
                    <a:pt x="16052" y="10081"/>
                    <a:pt x="16052" y="10081"/>
                  </a:cubicBezTo>
                  <a:close/>
                  <a:moveTo>
                    <a:pt x="6627" y="11939"/>
                  </a:moveTo>
                  <a:lnTo>
                    <a:pt x="5682" y="15723"/>
                  </a:lnTo>
                  <a:lnTo>
                    <a:pt x="9465" y="14777"/>
                  </a:lnTo>
                  <a:lnTo>
                    <a:pt x="18924" y="5318"/>
                  </a:lnTo>
                  <a:lnTo>
                    <a:pt x="16085" y="2479"/>
                  </a:lnTo>
                  <a:cubicBezTo>
                    <a:pt x="16085" y="2479"/>
                    <a:pt x="6627" y="11939"/>
                    <a:pt x="6627" y="11939"/>
                  </a:cubicBezTo>
                  <a:close/>
                  <a:moveTo>
                    <a:pt x="20816" y="587"/>
                  </a:moveTo>
                  <a:cubicBezTo>
                    <a:pt x="21600" y="1371"/>
                    <a:pt x="21598" y="2642"/>
                    <a:pt x="20816" y="3426"/>
                  </a:cubicBezTo>
                  <a:lnTo>
                    <a:pt x="19870" y="4372"/>
                  </a:lnTo>
                  <a:lnTo>
                    <a:pt x="17031" y="1533"/>
                  </a:lnTo>
                  <a:lnTo>
                    <a:pt x="17977" y="587"/>
                  </a:lnTo>
                  <a:cubicBezTo>
                    <a:pt x="18761" y="-195"/>
                    <a:pt x="20032" y="-196"/>
                    <a:pt x="20816" y="587"/>
                  </a:cubicBezTo>
                  <a:cubicBezTo>
                    <a:pt x="20816" y="587"/>
                    <a:pt x="20816" y="587"/>
                    <a:pt x="20816" y="587"/>
                  </a:cubicBezTo>
                  <a:close/>
                  <a:moveTo>
                    <a:pt x="20816" y="587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26" name="Rectangle 17">
              <a:extLst>
                <a:ext uri="{FF2B5EF4-FFF2-40B4-BE49-F238E27FC236}">
                  <a16:creationId xmlns:a16="http://schemas.microsoft.com/office/drawing/2014/main" id="{67E23CB9-1B1A-4CEE-8ABB-32CBEF0B3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2295" y="4569654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7982219-4E68-4387-B441-6B6CF8FBC839}"/>
                </a:ext>
              </a:extLst>
            </p:cNvPr>
            <p:cNvSpPr txBox="1"/>
            <p:nvPr/>
          </p:nvSpPr>
          <p:spPr>
            <a:xfrm>
              <a:off x="2468938" y="4180205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B98FDB3-8586-4056-9F34-F70ADEEC2C0D}"/>
              </a:ext>
            </a:extLst>
          </p:cNvPr>
          <p:cNvGrpSpPr/>
          <p:nvPr/>
        </p:nvGrpSpPr>
        <p:grpSpPr>
          <a:xfrm>
            <a:off x="6833659" y="2449294"/>
            <a:ext cx="1697372" cy="1384886"/>
            <a:chOff x="4838841" y="3606562"/>
            <a:chExt cx="1697372" cy="1384886"/>
          </a:xfrm>
        </p:grpSpPr>
        <p:sp>
          <p:nvSpPr>
            <p:cNvPr id="22" name="AutoShape 9">
              <a:extLst>
                <a:ext uri="{FF2B5EF4-FFF2-40B4-BE49-F238E27FC236}">
                  <a16:creationId xmlns:a16="http://schemas.microsoft.com/office/drawing/2014/main" id="{5199E7EC-ECE4-4B38-9A30-D3FBDC05B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2073" y="3606562"/>
              <a:ext cx="470909" cy="4907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3" name="Rectangle 17">
              <a:extLst>
                <a:ext uri="{FF2B5EF4-FFF2-40B4-BE49-F238E27FC236}">
                  <a16:creationId xmlns:a16="http://schemas.microsoft.com/office/drawing/2014/main" id="{1A68E1C3-991C-4889-9EA4-C315054B4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8841" y="4569654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36366C4-E844-4F63-B08B-40897CA87FC9}"/>
                </a:ext>
              </a:extLst>
            </p:cNvPr>
            <p:cNvSpPr txBox="1"/>
            <p:nvPr/>
          </p:nvSpPr>
          <p:spPr>
            <a:xfrm>
              <a:off x="4935484" y="4180205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2ECBD72-047E-418C-8677-E66D2EA3355D}"/>
              </a:ext>
            </a:extLst>
          </p:cNvPr>
          <p:cNvGrpSpPr/>
          <p:nvPr/>
        </p:nvGrpSpPr>
        <p:grpSpPr>
          <a:xfrm>
            <a:off x="9225022" y="2449294"/>
            <a:ext cx="1697372" cy="1367243"/>
            <a:chOff x="6887293" y="3593488"/>
            <a:chExt cx="1697372" cy="1367243"/>
          </a:xfrm>
        </p:grpSpPr>
        <p:sp>
          <p:nvSpPr>
            <p:cNvPr id="19" name="AutoShape 23">
              <a:extLst>
                <a:ext uri="{FF2B5EF4-FFF2-40B4-BE49-F238E27FC236}">
                  <a16:creationId xmlns:a16="http://schemas.microsoft.com/office/drawing/2014/main" id="{06F7CB69-A37D-4DD1-839E-17804E174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900" y="3593488"/>
              <a:ext cx="392158" cy="45542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371" y="3866"/>
                  </a:moveTo>
                  <a:lnTo>
                    <a:pt x="19371" y="4855"/>
                  </a:lnTo>
                  <a:cubicBezTo>
                    <a:pt x="19371" y="5883"/>
                    <a:pt x="18402" y="6722"/>
                    <a:pt x="17208" y="6722"/>
                  </a:cubicBezTo>
                  <a:lnTo>
                    <a:pt x="17208" y="3866"/>
                  </a:lnTo>
                  <a:cubicBezTo>
                    <a:pt x="17208" y="3866"/>
                    <a:pt x="19371" y="3866"/>
                    <a:pt x="19371" y="3866"/>
                  </a:cubicBezTo>
                  <a:close/>
                  <a:moveTo>
                    <a:pt x="13708" y="5371"/>
                  </a:moveTo>
                  <a:lnTo>
                    <a:pt x="12391" y="6329"/>
                  </a:lnTo>
                  <a:lnTo>
                    <a:pt x="12801" y="7772"/>
                  </a:lnTo>
                  <a:cubicBezTo>
                    <a:pt x="12878" y="8041"/>
                    <a:pt x="12535" y="8258"/>
                    <a:pt x="12258" y="8112"/>
                  </a:cubicBezTo>
                  <a:lnTo>
                    <a:pt x="10797" y="7327"/>
                  </a:lnTo>
                  <a:lnTo>
                    <a:pt x="9332" y="8108"/>
                  </a:lnTo>
                  <a:cubicBezTo>
                    <a:pt x="9055" y="8254"/>
                    <a:pt x="8711" y="8041"/>
                    <a:pt x="8788" y="7768"/>
                  </a:cubicBezTo>
                  <a:lnTo>
                    <a:pt x="9199" y="6325"/>
                  </a:lnTo>
                  <a:lnTo>
                    <a:pt x="7887" y="5371"/>
                  </a:lnTo>
                  <a:cubicBezTo>
                    <a:pt x="7640" y="5191"/>
                    <a:pt x="7769" y="4842"/>
                    <a:pt x="8092" y="4824"/>
                  </a:cubicBezTo>
                  <a:lnTo>
                    <a:pt x="9809" y="4718"/>
                  </a:lnTo>
                  <a:lnTo>
                    <a:pt x="10464" y="3341"/>
                  </a:lnTo>
                  <a:cubicBezTo>
                    <a:pt x="10587" y="3081"/>
                    <a:pt x="11013" y="3081"/>
                    <a:pt x="11136" y="3341"/>
                  </a:cubicBezTo>
                  <a:lnTo>
                    <a:pt x="11786" y="4714"/>
                  </a:lnTo>
                  <a:lnTo>
                    <a:pt x="13503" y="4820"/>
                  </a:lnTo>
                  <a:cubicBezTo>
                    <a:pt x="13826" y="4842"/>
                    <a:pt x="13954" y="5191"/>
                    <a:pt x="13708" y="5371"/>
                  </a:cubicBezTo>
                  <a:cubicBezTo>
                    <a:pt x="13708" y="5371"/>
                    <a:pt x="13708" y="5371"/>
                    <a:pt x="13708" y="5371"/>
                  </a:cubicBezTo>
                  <a:close/>
                  <a:moveTo>
                    <a:pt x="4386" y="6722"/>
                  </a:moveTo>
                  <a:cubicBezTo>
                    <a:pt x="3193" y="6722"/>
                    <a:pt x="2219" y="5883"/>
                    <a:pt x="2219" y="4855"/>
                  </a:cubicBezTo>
                  <a:lnTo>
                    <a:pt x="2219" y="3866"/>
                  </a:lnTo>
                  <a:lnTo>
                    <a:pt x="4386" y="3866"/>
                  </a:lnTo>
                  <a:cubicBezTo>
                    <a:pt x="4386" y="3866"/>
                    <a:pt x="4386" y="6722"/>
                    <a:pt x="4386" y="6722"/>
                  </a:cubicBezTo>
                  <a:close/>
                  <a:moveTo>
                    <a:pt x="17208" y="0"/>
                  </a:moveTo>
                  <a:lnTo>
                    <a:pt x="4386" y="0"/>
                  </a:lnTo>
                  <a:lnTo>
                    <a:pt x="4386" y="1955"/>
                  </a:lnTo>
                  <a:lnTo>
                    <a:pt x="0" y="1955"/>
                  </a:lnTo>
                  <a:lnTo>
                    <a:pt x="0" y="4855"/>
                  </a:lnTo>
                  <a:cubicBezTo>
                    <a:pt x="0" y="6938"/>
                    <a:pt x="1968" y="8633"/>
                    <a:pt x="4386" y="8633"/>
                  </a:cubicBezTo>
                  <a:lnTo>
                    <a:pt x="4463" y="8633"/>
                  </a:lnTo>
                  <a:cubicBezTo>
                    <a:pt x="4868" y="10897"/>
                    <a:pt x="6872" y="12702"/>
                    <a:pt x="9444" y="13179"/>
                  </a:cubicBezTo>
                  <a:lnTo>
                    <a:pt x="9444" y="16308"/>
                  </a:lnTo>
                  <a:lnTo>
                    <a:pt x="7871" y="16308"/>
                  </a:lnTo>
                  <a:cubicBezTo>
                    <a:pt x="7384" y="16308"/>
                    <a:pt x="6995" y="16648"/>
                    <a:pt x="6995" y="17062"/>
                  </a:cubicBezTo>
                  <a:lnTo>
                    <a:pt x="6995" y="18056"/>
                  </a:lnTo>
                  <a:lnTo>
                    <a:pt x="5652" y="18056"/>
                  </a:lnTo>
                  <a:lnTo>
                    <a:pt x="5652" y="21600"/>
                  </a:lnTo>
                  <a:lnTo>
                    <a:pt x="15948" y="21600"/>
                  </a:lnTo>
                  <a:lnTo>
                    <a:pt x="15948" y="18056"/>
                  </a:lnTo>
                  <a:lnTo>
                    <a:pt x="14605" y="18056"/>
                  </a:lnTo>
                  <a:lnTo>
                    <a:pt x="14605" y="17062"/>
                  </a:lnTo>
                  <a:cubicBezTo>
                    <a:pt x="14605" y="16643"/>
                    <a:pt x="14210" y="16308"/>
                    <a:pt x="13729" y="16308"/>
                  </a:cubicBezTo>
                  <a:lnTo>
                    <a:pt x="12155" y="16308"/>
                  </a:lnTo>
                  <a:lnTo>
                    <a:pt x="12155" y="13179"/>
                  </a:lnTo>
                  <a:cubicBezTo>
                    <a:pt x="14733" y="12702"/>
                    <a:pt x="16731" y="10893"/>
                    <a:pt x="17137" y="8633"/>
                  </a:cubicBezTo>
                  <a:lnTo>
                    <a:pt x="17214" y="8633"/>
                  </a:lnTo>
                  <a:cubicBezTo>
                    <a:pt x="19632" y="8633"/>
                    <a:pt x="21600" y="6938"/>
                    <a:pt x="21600" y="4855"/>
                  </a:cubicBezTo>
                  <a:lnTo>
                    <a:pt x="21600" y="1955"/>
                  </a:lnTo>
                  <a:lnTo>
                    <a:pt x="17214" y="1955"/>
                  </a:lnTo>
                  <a:lnTo>
                    <a:pt x="17214" y="0"/>
                  </a:lnTo>
                  <a:cubicBezTo>
                    <a:pt x="17214" y="0"/>
                    <a:pt x="17208" y="0"/>
                    <a:pt x="17208" y="0"/>
                  </a:cubicBezTo>
                  <a:close/>
                  <a:moveTo>
                    <a:pt x="17208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id="{94ADC74D-BD9F-459B-BAF8-6C131EB43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7293" y="4538937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4B369FB-E0A8-460E-ABF9-9C1CB6034D50}"/>
                </a:ext>
              </a:extLst>
            </p:cNvPr>
            <p:cNvSpPr txBox="1"/>
            <p:nvPr/>
          </p:nvSpPr>
          <p:spPr>
            <a:xfrm>
              <a:off x="6983936" y="4180205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cxnSp>
        <p:nvCxnSpPr>
          <p:cNvPr id="4" name="Straight Connector 3"/>
          <p:cNvCxnSpPr/>
          <p:nvPr/>
        </p:nvCxnSpPr>
        <p:spPr>
          <a:xfrm>
            <a:off x="6486664" y="2453585"/>
            <a:ext cx="0" cy="1380595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878026" y="2453585"/>
            <a:ext cx="0" cy="1380595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58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60"/>
          </p:nvPr>
        </p:nvSpPr>
        <p:spPr/>
      </p:sp>
    </p:spTree>
    <p:extLst>
      <p:ext uri="{BB962C8B-B14F-4D97-AF65-F5344CB8AC3E}">
        <p14:creationId xmlns:p14="http://schemas.microsoft.com/office/powerpoint/2010/main" val="422961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3909" y="1814513"/>
            <a:ext cx="11984182" cy="2841518"/>
          </a:xfrm>
          <a:prstGeom prst="rect">
            <a:avLst/>
          </a:prstGeom>
          <a:solidFill>
            <a:schemeClr val="tx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1729691"/>
            <a:ext cx="12192000" cy="29263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EF401D4-CBA9-4EC0-B735-18E426B61DE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AEAB4F-AA9D-4FF3-8FE3-23035F8C669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About us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F5197F9-72AD-47F6-B92C-368126DEA25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585524" y="2542829"/>
            <a:ext cx="1697372" cy="1287108"/>
            <a:chOff x="1585524" y="2542829"/>
            <a:chExt cx="1697372" cy="1287108"/>
          </a:xfrm>
        </p:grpSpPr>
        <p:sp>
          <p:nvSpPr>
            <p:cNvPr id="11" name="AutoShape 62">
              <a:extLst>
                <a:ext uri="{FF2B5EF4-FFF2-40B4-BE49-F238E27FC236}">
                  <a16:creationId xmlns:a16="http://schemas.microsoft.com/office/drawing/2014/main" id="{BCC105F9-30BE-4F69-B328-FEC28973C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743" y="2542829"/>
              <a:ext cx="392935" cy="392935"/>
            </a:xfrm>
            <a:custGeom>
              <a:avLst/>
              <a:gdLst/>
              <a:ahLst/>
              <a:cxnLst/>
              <a:rect l="0" t="0" r="r" b="b"/>
              <a:pathLst>
                <a:path w="21403" h="21404">
                  <a:moveTo>
                    <a:pt x="16052" y="10081"/>
                  </a:moveTo>
                  <a:lnTo>
                    <a:pt x="16052" y="18729"/>
                  </a:lnTo>
                  <a:lnTo>
                    <a:pt x="2676" y="18729"/>
                  </a:lnTo>
                  <a:lnTo>
                    <a:pt x="2676" y="5351"/>
                  </a:lnTo>
                  <a:lnTo>
                    <a:pt x="11323" y="5351"/>
                  </a:lnTo>
                  <a:lnTo>
                    <a:pt x="13998" y="2675"/>
                  </a:lnTo>
                  <a:lnTo>
                    <a:pt x="0" y="2675"/>
                  </a:lnTo>
                  <a:lnTo>
                    <a:pt x="0" y="21404"/>
                  </a:lnTo>
                  <a:lnTo>
                    <a:pt x="18728" y="21404"/>
                  </a:lnTo>
                  <a:lnTo>
                    <a:pt x="18728" y="7406"/>
                  </a:lnTo>
                  <a:cubicBezTo>
                    <a:pt x="18728" y="7406"/>
                    <a:pt x="16052" y="10081"/>
                    <a:pt x="16052" y="10081"/>
                  </a:cubicBezTo>
                  <a:close/>
                  <a:moveTo>
                    <a:pt x="6627" y="11939"/>
                  </a:moveTo>
                  <a:lnTo>
                    <a:pt x="5682" y="15723"/>
                  </a:lnTo>
                  <a:lnTo>
                    <a:pt x="9465" y="14777"/>
                  </a:lnTo>
                  <a:lnTo>
                    <a:pt x="18924" y="5318"/>
                  </a:lnTo>
                  <a:lnTo>
                    <a:pt x="16085" y="2479"/>
                  </a:lnTo>
                  <a:cubicBezTo>
                    <a:pt x="16085" y="2479"/>
                    <a:pt x="6627" y="11939"/>
                    <a:pt x="6627" y="11939"/>
                  </a:cubicBezTo>
                  <a:close/>
                  <a:moveTo>
                    <a:pt x="20816" y="587"/>
                  </a:moveTo>
                  <a:cubicBezTo>
                    <a:pt x="21600" y="1371"/>
                    <a:pt x="21598" y="2642"/>
                    <a:pt x="20816" y="3426"/>
                  </a:cubicBezTo>
                  <a:lnTo>
                    <a:pt x="19870" y="4372"/>
                  </a:lnTo>
                  <a:lnTo>
                    <a:pt x="17031" y="1533"/>
                  </a:lnTo>
                  <a:lnTo>
                    <a:pt x="17977" y="587"/>
                  </a:lnTo>
                  <a:cubicBezTo>
                    <a:pt x="18761" y="-195"/>
                    <a:pt x="20032" y="-196"/>
                    <a:pt x="20816" y="587"/>
                  </a:cubicBezTo>
                  <a:cubicBezTo>
                    <a:pt x="20816" y="587"/>
                    <a:pt x="20816" y="587"/>
                    <a:pt x="20816" y="587"/>
                  </a:cubicBezTo>
                  <a:close/>
                  <a:moveTo>
                    <a:pt x="20816" y="587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12" name="Rectangle 17">
              <a:extLst>
                <a:ext uri="{FF2B5EF4-FFF2-40B4-BE49-F238E27FC236}">
                  <a16:creationId xmlns:a16="http://schemas.microsoft.com/office/drawing/2014/main" id="{67E23CB9-1B1A-4CEE-8ABB-32CBEF0B3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5524" y="3408143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7982219-4E68-4387-B441-6B6CF8FBC839}"/>
                </a:ext>
              </a:extLst>
            </p:cNvPr>
            <p:cNvSpPr txBox="1"/>
            <p:nvPr/>
          </p:nvSpPr>
          <p:spPr>
            <a:xfrm>
              <a:off x="1682167" y="3018694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026718" y="2542829"/>
            <a:ext cx="1697372" cy="1384886"/>
            <a:chOff x="4026718" y="2542829"/>
            <a:chExt cx="1697372" cy="1384886"/>
          </a:xfrm>
        </p:grpSpPr>
        <p:sp>
          <p:nvSpPr>
            <p:cNvPr id="15" name="AutoShape 9">
              <a:extLst>
                <a:ext uri="{FF2B5EF4-FFF2-40B4-BE49-F238E27FC236}">
                  <a16:creationId xmlns:a16="http://schemas.microsoft.com/office/drawing/2014/main" id="{5199E7EC-ECE4-4B38-9A30-D3FBDC05B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9950" y="2542829"/>
              <a:ext cx="470909" cy="4907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6" name="Rectangle 17">
              <a:extLst>
                <a:ext uri="{FF2B5EF4-FFF2-40B4-BE49-F238E27FC236}">
                  <a16:creationId xmlns:a16="http://schemas.microsoft.com/office/drawing/2014/main" id="{1A68E1C3-991C-4889-9EA4-C315054B4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6718" y="3505921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36366C4-E844-4F63-B08B-40897CA87FC9}"/>
                </a:ext>
              </a:extLst>
            </p:cNvPr>
            <p:cNvSpPr txBox="1"/>
            <p:nvPr/>
          </p:nvSpPr>
          <p:spPr>
            <a:xfrm>
              <a:off x="4123361" y="3116472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2212310-F24F-47FF-B625-F35D03F615BA}"/>
              </a:ext>
            </a:extLst>
          </p:cNvPr>
          <p:cNvGrpSpPr/>
          <p:nvPr/>
        </p:nvGrpSpPr>
        <p:grpSpPr>
          <a:xfrm>
            <a:off x="6467912" y="2542829"/>
            <a:ext cx="1697372" cy="1287108"/>
            <a:chOff x="2372295" y="3704340"/>
            <a:chExt cx="1697372" cy="1287108"/>
          </a:xfrm>
        </p:grpSpPr>
        <p:sp>
          <p:nvSpPr>
            <p:cNvPr id="20" name="AutoShape 62">
              <a:extLst>
                <a:ext uri="{FF2B5EF4-FFF2-40B4-BE49-F238E27FC236}">
                  <a16:creationId xmlns:a16="http://schemas.microsoft.com/office/drawing/2014/main" id="{BCC105F9-30BE-4F69-B328-FEC28973C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4514" y="3704340"/>
              <a:ext cx="392935" cy="392935"/>
            </a:xfrm>
            <a:custGeom>
              <a:avLst/>
              <a:gdLst/>
              <a:ahLst/>
              <a:cxnLst/>
              <a:rect l="0" t="0" r="r" b="b"/>
              <a:pathLst>
                <a:path w="21403" h="21404">
                  <a:moveTo>
                    <a:pt x="16052" y="10081"/>
                  </a:moveTo>
                  <a:lnTo>
                    <a:pt x="16052" y="18729"/>
                  </a:lnTo>
                  <a:lnTo>
                    <a:pt x="2676" y="18729"/>
                  </a:lnTo>
                  <a:lnTo>
                    <a:pt x="2676" y="5351"/>
                  </a:lnTo>
                  <a:lnTo>
                    <a:pt x="11323" y="5351"/>
                  </a:lnTo>
                  <a:lnTo>
                    <a:pt x="13998" y="2675"/>
                  </a:lnTo>
                  <a:lnTo>
                    <a:pt x="0" y="2675"/>
                  </a:lnTo>
                  <a:lnTo>
                    <a:pt x="0" y="21404"/>
                  </a:lnTo>
                  <a:lnTo>
                    <a:pt x="18728" y="21404"/>
                  </a:lnTo>
                  <a:lnTo>
                    <a:pt x="18728" y="7406"/>
                  </a:lnTo>
                  <a:cubicBezTo>
                    <a:pt x="18728" y="7406"/>
                    <a:pt x="16052" y="10081"/>
                    <a:pt x="16052" y="10081"/>
                  </a:cubicBezTo>
                  <a:close/>
                  <a:moveTo>
                    <a:pt x="6627" y="11939"/>
                  </a:moveTo>
                  <a:lnTo>
                    <a:pt x="5682" y="15723"/>
                  </a:lnTo>
                  <a:lnTo>
                    <a:pt x="9465" y="14777"/>
                  </a:lnTo>
                  <a:lnTo>
                    <a:pt x="18924" y="5318"/>
                  </a:lnTo>
                  <a:lnTo>
                    <a:pt x="16085" y="2479"/>
                  </a:lnTo>
                  <a:cubicBezTo>
                    <a:pt x="16085" y="2479"/>
                    <a:pt x="6627" y="11939"/>
                    <a:pt x="6627" y="11939"/>
                  </a:cubicBezTo>
                  <a:close/>
                  <a:moveTo>
                    <a:pt x="20816" y="587"/>
                  </a:moveTo>
                  <a:cubicBezTo>
                    <a:pt x="21600" y="1371"/>
                    <a:pt x="21598" y="2642"/>
                    <a:pt x="20816" y="3426"/>
                  </a:cubicBezTo>
                  <a:lnTo>
                    <a:pt x="19870" y="4372"/>
                  </a:lnTo>
                  <a:lnTo>
                    <a:pt x="17031" y="1533"/>
                  </a:lnTo>
                  <a:lnTo>
                    <a:pt x="17977" y="587"/>
                  </a:lnTo>
                  <a:cubicBezTo>
                    <a:pt x="18761" y="-195"/>
                    <a:pt x="20032" y="-196"/>
                    <a:pt x="20816" y="587"/>
                  </a:cubicBezTo>
                  <a:cubicBezTo>
                    <a:pt x="20816" y="587"/>
                    <a:pt x="20816" y="587"/>
                    <a:pt x="20816" y="587"/>
                  </a:cubicBezTo>
                  <a:close/>
                  <a:moveTo>
                    <a:pt x="20816" y="587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21" name="Rectangle 17">
              <a:extLst>
                <a:ext uri="{FF2B5EF4-FFF2-40B4-BE49-F238E27FC236}">
                  <a16:creationId xmlns:a16="http://schemas.microsoft.com/office/drawing/2014/main" id="{67E23CB9-1B1A-4CEE-8ABB-32CBEF0B3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2295" y="4569654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7982219-4E68-4387-B441-6B6CF8FBC839}"/>
                </a:ext>
              </a:extLst>
            </p:cNvPr>
            <p:cNvSpPr txBox="1"/>
            <p:nvPr/>
          </p:nvSpPr>
          <p:spPr>
            <a:xfrm>
              <a:off x="2468938" y="4180205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B98FDB3-8586-4056-9F34-F70ADEEC2C0D}"/>
              </a:ext>
            </a:extLst>
          </p:cNvPr>
          <p:cNvGrpSpPr/>
          <p:nvPr/>
        </p:nvGrpSpPr>
        <p:grpSpPr>
          <a:xfrm>
            <a:off x="8909105" y="2542829"/>
            <a:ext cx="1697372" cy="1384886"/>
            <a:chOff x="4838841" y="3606562"/>
            <a:chExt cx="1697372" cy="1384886"/>
          </a:xfrm>
        </p:grpSpPr>
        <p:sp>
          <p:nvSpPr>
            <p:cNvPr id="24" name="AutoShape 9">
              <a:extLst>
                <a:ext uri="{FF2B5EF4-FFF2-40B4-BE49-F238E27FC236}">
                  <a16:creationId xmlns:a16="http://schemas.microsoft.com/office/drawing/2014/main" id="{5199E7EC-ECE4-4B38-9A30-D3FBDC05B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2073" y="3606562"/>
              <a:ext cx="470909" cy="4907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5" name="Rectangle 17">
              <a:extLst>
                <a:ext uri="{FF2B5EF4-FFF2-40B4-BE49-F238E27FC236}">
                  <a16:creationId xmlns:a16="http://schemas.microsoft.com/office/drawing/2014/main" id="{1A68E1C3-991C-4889-9EA4-C315054B4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8841" y="4569654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36366C4-E844-4F63-B08B-40897CA87FC9}"/>
                </a:ext>
              </a:extLst>
            </p:cNvPr>
            <p:cNvSpPr txBox="1"/>
            <p:nvPr/>
          </p:nvSpPr>
          <p:spPr>
            <a:xfrm>
              <a:off x="4935484" y="4180205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30219FC9-FCEB-4016-83F3-CB42D32C524A}"/>
              </a:ext>
            </a:extLst>
          </p:cNvPr>
          <p:cNvSpPr/>
          <p:nvPr/>
        </p:nvSpPr>
        <p:spPr>
          <a:xfrm>
            <a:off x="1299028" y="5162447"/>
            <a:ext cx="95939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 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60"/>
          </p:nvPr>
        </p:nvSpPr>
        <p:spPr/>
      </p:sp>
    </p:spTree>
    <p:extLst>
      <p:ext uri="{BB962C8B-B14F-4D97-AF65-F5344CB8AC3E}">
        <p14:creationId xmlns:p14="http://schemas.microsoft.com/office/powerpoint/2010/main" val="4048585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2CAA82FB-B0F0-4B5A-8723-A197D0FBDEE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21F645-FBF2-49D5-9383-279D53AB00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Services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7EC4D49-0AC5-4E48-A84B-F4128B322BE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4280621"/>
            <a:ext cx="2930266" cy="25773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087245" y="4280621"/>
            <a:ext cx="2930266" cy="257737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74489" y="4280621"/>
            <a:ext cx="2930266" cy="257737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212310-F24F-47FF-B625-F35D03F615BA}"/>
              </a:ext>
            </a:extLst>
          </p:cNvPr>
          <p:cNvGrpSpPr/>
          <p:nvPr/>
        </p:nvGrpSpPr>
        <p:grpSpPr>
          <a:xfrm>
            <a:off x="616447" y="4925756"/>
            <a:ext cx="1697372" cy="1287108"/>
            <a:chOff x="2372295" y="3704340"/>
            <a:chExt cx="1697372" cy="1287108"/>
          </a:xfrm>
        </p:grpSpPr>
        <p:sp>
          <p:nvSpPr>
            <p:cNvPr id="13" name="AutoShape 62">
              <a:extLst>
                <a:ext uri="{FF2B5EF4-FFF2-40B4-BE49-F238E27FC236}">
                  <a16:creationId xmlns:a16="http://schemas.microsoft.com/office/drawing/2014/main" id="{BCC105F9-30BE-4F69-B328-FEC28973C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4514" y="3704340"/>
              <a:ext cx="392935" cy="392935"/>
            </a:xfrm>
            <a:custGeom>
              <a:avLst/>
              <a:gdLst/>
              <a:ahLst/>
              <a:cxnLst/>
              <a:rect l="0" t="0" r="r" b="b"/>
              <a:pathLst>
                <a:path w="21403" h="21404">
                  <a:moveTo>
                    <a:pt x="16052" y="10081"/>
                  </a:moveTo>
                  <a:lnTo>
                    <a:pt x="16052" y="18729"/>
                  </a:lnTo>
                  <a:lnTo>
                    <a:pt x="2676" y="18729"/>
                  </a:lnTo>
                  <a:lnTo>
                    <a:pt x="2676" y="5351"/>
                  </a:lnTo>
                  <a:lnTo>
                    <a:pt x="11323" y="5351"/>
                  </a:lnTo>
                  <a:lnTo>
                    <a:pt x="13998" y="2675"/>
                  </a:lnTo>
                  <a:lnTo>
                    <a:pt x="0" y="2675"/>
                  </a:lnTo>
                  <a:lnTo>
                    <a:pt x="0" y="21404"/>
                  </a:lnTo>
                  <a:lnTo>
                    <a:pt x="18728" y="21404"/>
                  </a:lnTo>
                  <a:lnTo>
                    <a:pt x="18728" y="7406"/>
                  </a:lnTo>
                  <a:cubicBezTo>
                    <a:pt x="18728" y="7406"/>
                    <a:pt x="16052" y="10081"/>
                    <a:pt x="16052" y="10081"/>
                  </a:cubicBezTo>
                  <a:close/>
                  <a:moveTo>
                    <a:pt x="6627" y="11939"/>
                  </a:moveTo>
                  <a:lnTo>
                    <a:pt x="5682" y="15723"/>
                  </a:lnTo>
                  <a:lnTo>
                    <a:pt x="9465" y="14777"/>
                  </a:lnTo>
                  <a:lnTo>
                    <a:pt x="18924" y="5318"/>
                  </a:lnTo>
                  <a:lnTo>
                    <a:pt x="16085" y="2479"/>
                  </a:lnTo>
                  <a:cubicBezTo>
                    <a:pt x="16085" y="2479"/>
                    <a:pt x="6627" y="11939"/>
                    <a:pt x="6627" y="11939"/>
                  </a:cubicBezTo>
                  <a:close/>
                  <a:moveTo>
                    <a:pt x="20816" y="587"/>
                  </a:moveTo>
                  <a:cubicBezTo>
                    <a:pt x="21600" y="1371"/>
                    <a:pt x="21598" y="2642"/>
                    <a:pt x="20816" y="3426"/>
                  </a:cubicBezTo>
                  <a:lnTo>
                    <a:pt x="19870" y="4372"/>
                  </a:lnTo>
                  <a:lnTo>
                    <a:pt x="17031" y="1533"/>
                  </a:lnTo>
                  <a:lnTo>
                    <a:pt x="17977" y="587"/>
                  </a:lnTo>
                  <a:cubicBezTo>
                    <a:pt x="18761" y="-195"/>
                    <a:pt x="20032" y="-196"/>
                    <a:pt x="20816" y="587"/>
                  </a:cubicBezTo>
                  <a:cubicBezTo>
                    <a:pt x="20816" y="587"/>
                    <a:pt x="20816" y="587"/>
                    <a:pt x="20816" y="587"/>
                  </a:cubicBezTo>
                  <a:close/>
                  <a:moveTo>
                    <a:pt x="20816" y="587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67E23CB9-1B1A-4CEE-8ABB-32CBEF0B3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2295" y="4569654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7982219-4E68-4387-B441-6B6CF8FBC839}"/>
                </a:ext>
              </a:extLst>
            </p:cNvPr>
            <p:cNvSpPr txBox="1"/>
            <p:nvPr/>
          </p:nvSpPr>
          <p:spPr>
            <a:xfrm>
              <a:off x="2468938" y="4180205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98FDB3-8586-4056-9F34-F70ADEEC2C0D}"/>
              </a:ext>
            </a:extLst>
          </p:cNvPr>
          <p:cNvGrpSpPr/>
          <p:nvPr/>
        </p:nvGrpSpPr>
        <p:grpSpPr>
          <a:xfrm>
            <a:off x="3703692" y="4876867"/>
            <a:ext cx="1697372" cy="1384886"/>
            <a:chOff x="4838841" y="3606562"/>
            <a:chExt cx="1697372" cy="1384886"/>
          </a:xfrm>
        </p:grpSpPr>
        <p:sp>
          <p:nvSpPr>
            <p:cNvPr id="17" name="AutoShape 9">
              <a:extLst>
                <a:ext uri="{FF2B5EF4-FFF2-40B4-BE49-F238E27FC236}">
                  <a16:creationId xmlns:a16="http://schemas.microsoft.com/office/drawing/2014/main" id="{5199E7EC-ECE4-4B38-9A30-D3FBDC05B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2073" y="3606562"/>
              <a:ext cx="470909" cy="49071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id="{1A68E1C3-991C-4889-9EA4-C315054B4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8841" y="4569654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36366C4-E844-4F63-B08B-40897CA87FC9}"/>
                </a:ext>
              </a:extLst>
            </p:cNvPr>
            <p:cNvSpPr txBox="1"/>
            <p:nvPr/>
          </p:nvSpPr>
          <p:spPr>
            <a:xfrm>
              <a:off x="4935484" y="4180205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2ECBD72-047E-418C-8677-E66D2EA3355D}"/>
              </a:ext>
            </a:extLst>
          </p:cNvPr>
          <p:cNvGrpSpPr/>
          <p:nvPr/>
        </p:nvGrpSpPr>
        <p:grpSpPr>
          <a:xfrm>
            <a:off x="6790936" y="4885689"/>
            <a:ext cx="1697372" cy="1367243"/>
            <a:chOff x="6887293" y="3593488"/>
            <a:chExt cx="1697372" cy="1367243"/>
          </a:xfrm>
        </p:grpSpPr>
        <p:sp>
          <p:nvSpPr>
            <p:cNvPr id="22" name="AutoShape 23">
              <a:extLst>
                <a:ext uri="{FF2B5EF4-FFF2-40B4-BE49-F238E27FC236}">
                  <a16:creationId xmlns:a16="http://schemas.microsoft.com/office/drawing/2014/main" id="{06F7CB69-A37D-4DD1-839E-17804E174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900" y="3593488"/>
              <a:ext cx="392158" cy="45542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371" y="3866"/>
                  </a:moveTo>
                  <a:lnTo>
                    <a:pt x="19371" y="4855"/>
                  </a:lnTo>
                  <a:cubicBezTo>
                    <a:pt x="19371" y="5883"/>
                    <a:pt x="18402" y="6722"/>
                    <a:pt x="17208" y="6722"/>
                  </a:cubicBezTo>
                  <a:lnTo>
                    <a:pt x="17208" y="3866"/>
                  </a:lnTo>
                  <a:cubicBezTo>
                    <a:pt x="17208" y="3866"/>
                    <a:pt x="19371" y="3866"/>
                    <a:pt x="19371" y="3866"/>
                  </a:cubicBezTo>
                  <a:close/>
                  <a:moveTo>
                    <a:pt x="13708" y="5371"/>
                  </a:moveTo>
                  <a:lnTo>
                    <a:pt x="12391" y="6329"/>
                  </a:lnTo>
                  <a:lnTo>
                    <a:pt x="12801" y="7772"/>
                  </a:lnTo>
                  <a:cubicBezTo>
                    <a:pt x="12878" y="8041"/>
                    <a:pt x="12535" y="8258"/>
                    <a:pt x="12258" y="8112"/>
                  </a:cubicBezTo>
                  <a:lnTo>
                    <a:pt x="10797" y="7327"/>
                  </a:lnTo>
                  <a:lnTo>
                    <a:pt x="9332" y="8108"/>
                  </a:lnTo>
                  <a:cubicBezTo>
                    <a:pt x="9055" y="8254"/>
                    <a:pt x="8711" y="8041"/>
                    <a:pt x="8788" y="7768"/>
                  </a:cubicBezTo>
                  <a:lnTo>
                    <a:pt x="9199" y="6325"/>
                  </a:lnTo>
                  <a:lnTo>
                    <a:pt x="7887" y="5371"/>
                  </a:lnTo>
                  <a:cubicBezTo>
                    <a:pt x="7640" y="5191"/>
                    <a:pt x="7769" y="4842"/>
                    <a:pt x="8092" y="4824"/>
                  </a:cubicBezTo>
                  <a:lnTo>
                    <a:pt x="9809" y="4718"/>
                  </a:lnTo>
                  <a:lnTo>
                    <a:pt x="10464" y="3341"/>
                  </a:lnTo>
                  <a:cubicBezTo>
                    <a:pt x="10587" y="3081"/>
                    <a:pt x="11013" y="3081"/>
                    <a:pt x="11136" y="3341"/>
                  </a:cubicBezTo>
                  <a:lnTo>
                    <a:pt x="11786" y="4714"/>
                  </a:lnTo>
                  <a:lnTo>
                    <a:pt x="13503" y="4820"/>
                  </a:lnTo>
                  <a:cubicBezTo>
                    <a:pt x="13826" y="4842"/>
                    <a:pt x="13954" y="5191"/>
                    <a:pt x="13708" y="5371"/>
                  </a:cubicBezTo>
                  <a:cubicBezTo>
                    <a:pt x="13708" y="5371"/>
                    <a:pt x="13708" y="5371"/>
                    <a:pt x="13708" y="5371"/>
                  </a:cubicBezTo>
                  <a:close/>
                  <a:moveTo>
                    <a:pt x="4386" y="6722"/>
                  </a:moveTo>
                  <a:cubicBezTo>
                    <a:pt x="3193" y="6722"/>
                    <a:pt x="2219" y="5883"/>
                    <a:pt x="2219" y="4855"/>
                  </a:cubicBezTo>
                  <a:lnTo>
                    <a:pt x="2219" y="3866"/>
                  </a:lnTo>
                  <a:lnTo>
                    <a:pt x="4386" y="3866"/>
                  </a:lnTo>
                  <a:cubicBezTo>
                    <a:pt x="4386" y="3866"/>
                    <a:pt x="4386" y="6722"/>
                    <a:pt x="4386" y="6722"/>
                  </a:cubicBezTo>
                  <a:close/>
                  <a:moveTo>
                    <a:pt x="17208" y="0"/>
                  </a:moveTo>
                  <a:lnTo>
                    <a:pt x="4386" y="0"/>
                  </a:lnTo>
                  <a:lnTo>
                    <a:pt x="4386" y="1955"/>
                  </a:lnTo>
                  <a:lnTo>
                    <a:pt x="0" y="1955"/>
                  </a:lnTo>
                  <a:lnTo>
                    <a:pt x="0" y="4855"/>
                  </a:lnTo>
                  <a:cubicBezTo>
                    <a:pt x="0" y="6938"/>
                    <a:pt x="1968" y="8633"/>
                    <a:pt x="4386" y="8633"/>
                  </a:cubicBezTo>
                  <a:lnTo>
                    <a:pt x="4463" y="8633"/>
                  </a:lnTo>
                  <a:cubicBezTo>
                    <a:pt x="4868" y="10897"/>
                    <a:pt x="6872" y="12702"/>
                    <a:pt x="9444" y="13179"/>
                  </a:cubicBezTo>
                  <a:lnTo>
                    <a:pt x="9444" y="16308"/>
                  </a:lnTo>
                  <a:lnTo>
                    <a:pt x="7871" y="16308"/>
                  </a:lnTo>
                  <a:cubicBezTo>
                    <a:pt x="7384" y="16308"/>
                    <a:pt x="6995" y="16648"/>
                    <a:pt x="6995" y="17062"/>
                  </a:cubicBezTo>
                  <a:lnTo>
                    <a:pt x="6995" y="18056"/>
                  </a:lnTo>
                  <a:lnTo>
                    <a:pt x="5652" y="18056"/>
                  </a:lnTo>
                  <a:lnTo>
                    <a:pt x="5652" y="21600"/>
                  </a:lnTo>
                  <a:lnTo>
                    <a:pt x="15948" y="21600"/>
                  </a:lnTo>
                  <a:lnTo>
                    <a:pt x="15948" y="18056"/>
                  </a:lnTo>
                  <a:lnTo>
                    <a:pt x="14605" y="18056"/>
                  </a:lnTo>
                  <a:lnTo>
                    <a:pt x="14605" y="17062"/>
                  </a:lnTo>
                  <a:cubicBezTo>
                    <a:pt x="14605" y="16643"/>
                    <a:pt x="14210" y="16308"/>
                    <a:pt x="13729" y="16308"/>
                  </a:cubicBezTo>
                  <a:lnTo>
                    <a:pt x="12155" y="16308"/>
                  </a:lnTo>
                  <a:lnTo>
                    <a:pt x="12155" y="13179"/>
                  </a:lnTo>
                  <a:cubicBezTo>
                    <a:pt x="14733" y="12702"/>
                    <a:pt x="16731" y="10893"/>
                    <a:pt x="17137" y="8633"/>
                  </a:cubicBezTo>
                  <a:lnTo>
                    <a:pt x="17214" y="8633"/>
                  </a:lnTo>
                  <a:cubicBezTo>
                    <a:pt x="19632" y="8633"/>
                    <a:pt x="21600" y="6938"/>
                    <a:pt x="21600" y="4855"/>
                  </a:cubicBezTo>
                  <a:lnTo>
                    <a:pt x="21600" y="1955"/>
                  </a:lnTo>
                  <a:lnTo>
                    <a:pt x="17214" y="1955"/>
                  </a:lnTo>
                  <a:lnTo>
                    <a:pt x="17214" y="0"/>
                  </a:lnTo>
                  <a:cubicBezTo>
                    <a:pt x="17214" y="0"/>
                    <a:pt x="17208" y="0"/>
                    <a:pt x="17208" y="0"/>
                  </a:cubicBezTo>
                  <a:close/>
                  <a:moveTo>
                    <a:pt x="17208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sp>
          <p:nvSpPr>
            <p:cNvPr id="23" name="Rectangle 17">
              <a:extLst>
                <a:ext uri="{FF2B5EF4-FFF2-40B4-BE49-F238E27FC236}">
                  <a16:creationId xmlns:a16="http://schemas.microsoft.com/office/drawing/2014/main" id="{94ADC74D-BD9F-459B-BAF8-6C131EB43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7293" y="4538937"/>
              <a:ext cx="1697372" cy="42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4B369FB-E0A8-460E-ABF9-9C1CB6034D50}"/>
                </a:ext>
              </a:extLst>
            </p:cNvPr>
            <p:cNvSpPr txBox="1"/>
            <p:nvPr/>
          </p:nvSpPr>
          <p:spPr>
            <a:xfrm>
              <a:off x="6983936" y="4180205"/>
              <a:ext cx="1504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TITLE TEXT</a:t>
              </a: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6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1054344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66971" y="0"/>
            <a:ext cx="296562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066971" y="3512457"/>
            <a:ext cx="2965620" cy="3345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9226380" y="0"/>
            <a:ext cx="2965620" cy="33432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9226380" y="3512457"/>
            <a:ext cx="2965620" cy="33455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4F7368E-C6AD-4EB1-BDC4-429A8B386A56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6477118" y="558293"/>
            <a:ext cx="2145326" cy="2226689"/>
            <a:chOff x="1441937" y="2789538"/>
            <a:chExt cx="2145326" cy="2226689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4B8DB463-359B-4157-81F2-BF3A0EF429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3781" y="2789538"/>
              <a:ext cx="401638" cy="409575"/>
            </a:xfrm>
            <a:custGeom>
              <a:avLst/>
              <a:gdLst>
                <a:gd name="T0" fmla="*/ 109 w 111"/>
                <a:gd name="T1" fmla="*/ 1 h 111"/>
                <a:gd name="T2" fmla="*/ 108 w 111"/>
                <a:gd name="T3" fmla="*/ 0 h 111"/>
                <a:gd name="T4" fmla="*/ 106 w 111"/>
                <a:gd name="T5" fmla="*/ 1 h 111"/>
                <a:gd name="T6" fmla="*/ 2 w 111"/>
                <a:gd name="T7" fmla="*/ 70 h 111"/>
                <a:gd name="T8" fmla="*/ 0 w 111"/>
                <a:gd name="T9" fmla="*/ 73 h 111"/>
                <a:gd name="T10" fmla="*/ 3 w 111"/>
                <a:gd name="T11" fmla="*/ 76 h 111"/>
                <a:gd name="T12" fmla="*/ 30 w 111"/>
                <a:gd name="T13" fmla="*/ 87 h 111"/>
                <a:gd name="T14" fmla="*/ 42 w 111"/>
                <a:gd name="T15" fmla="*/ 109 h 111"/>
                <a:gd name="T16" fmla="*/ 45 w 111"/>
                <a:gd name="T17" fmla="*/ 111 h 111"/>
                <a:gd name="T18" fmla="*/ 45 w 111"/>
                <a:gd name="T19" fmla="*/ 111 h 111"/>
                <a:gd name="T20" fmla="*/ 48 w 111"/>
                <a:gd name="T21" fmla="*/ 109 h 111"/>
                <a:gd name="T22" fmla="*/ 55 w 111"/>
                <a:gd name="T23" fmla="*/ 97 h 111"/>
                <a:gd name="T24" fmla="*/ 89 w 111"/>
                <a:gd name="T25" fmla="*/ 111 h 111"/>
                <a:gd name="T26" fmla="*/ 90 w 111"/>
                <a:gd name="T27" fmla="*/ 111 h 111"/>
                <a:gd name="T28" fmla="*/ 92 w 111"/>
                <a:gd name="T29" fmla="*/ 110 h 111"/>
                <a:gd name="T30" fmla="*/ 94 w 111"/>
                <a:gd name="T31" fmla="*/ 108 h 111"/>
                <a:gd name="T32" fmla="*/ 111 w 111"/>
                <a:gd name="T33" fmla="*/ 4 h 111"/>
                <a:gd name="T34" fmla="*/ 109 w 111"/>
                <a:gd name="T35" fmla="*/ 1 h 111"/>
                <a:gd name="T36" fmla="*/ 11 w 111"/>
                <a:gd name="T37" fmla="*/ 72 h 111"/>
                <a:gd name="T38" fmla="*/ 91 w 111"/>
                <a:gd name="T39" fmla="*/ 19 h 111"/>
                <a:gd name="T40" fmla="*/ 33 w 111"/>
                <a:gd name="T41" fmla="*/ 81 h 111"/>
                <a:gd name="T42" fmla="*/ 32 w 111"/>
                <a:gd name="T43" fmla="*/ 80 h 111"/>
                <a:gd name="T44" fmla="*/ 11 w 111"/>
                <a:gd name="T45" fmla="*/ 72 h 111"/>
                <a:gd name="T46" fmla="*/ 36 w 111"/>
                <a:gd name="T47" fmla="*/ 83 h 111"/>
                <a:gd name="T48" fmla="*/ 36 w 111"/>
                <a:gd name="T49" fmla="*/ 83 h 111"/>
                <a:gd name="T50" fmla="*/ 101 w 111"/>
                <a:gd name="T51" fmla="*/ 13 h 111"/>
                <a:gd name="T52" fmla="*/ 45 w 111"/>
                <a:gd name="T53" fmla="*/ 100 h 111"/>
                <a:gd name="T54" fmla="*/ 36 w 111"/>
                <a:gd name="T55" fmla="*/ 83 h 111"/>
                <a:gd name="T56" fmla="*/ 88 w 111"/>
                <a:gd name="T57" fmla="*/ 103 h 111"/>
                <a:gd name="T58" fmla="*/ 58 w 111"/>
                <a:gd name="T59" fmla="*/ 91 h 111"/>
                <a:gd name="T60" fmla="*/ 56 w 111"/>
                <a:gd name="T61" fmla="*/ 90 h 111"/>
                <a:gd name="T62" fmla="*/ 101 w 111"/>
                <a:gd name="T63" fmla="*/ 20 h 111"/>
                <a:gd name="T64" fmla="*/ 88 w 111"/>
                <a:gd name="T65" fmla="*/ 103 h 111"/>
                <a:gd name="T66" fmla="*/ 88 w 111"/>
                <a:gd name="T67" fmla="*/ 103 h 111"/>
                <a:gd name="T68" fmla="*/ 88 w 111"/>
                <a:gd name="T69" fmla="*/ 10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1" h="111">
                  <a:moveTo>
                    <a:pt x="109" y="1"/>
                  </a:moveTo>
                  <a:cubicBezTo>
                    <a:pt x="109" y="1"/>
                    <a:pt x="108" y="0"/>
                    <a:pt x="108" y="0"/>
                  </a:cubicBezTo>
                  <a:cubicBezTo>
                    <a:pt x="107" y="0"/>
                    <a:pt x="106" y="1"/>
                    <a:pt x="106" y="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1"/>
                    <a:pt x="0" y="72"/>
                    <a:pt x="0" y="73"/>
                  </a:cubicBezTo>
                  <a:cubicBezTo>
                    <a:pt x="1" y="75"/>
                    <a:pt x="1" y="76"/>
                    <a:pt x="3" y="76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3" y="110"/>
                    <a:pt x="44" y="111"/>
                    <a:pt x="45" y="111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7" y="111"/>
                    <a:pt x="48" y="110"/>
                    <a:pt x="48" y="109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9" y="111"/>
                    <a:pt x="90" y="111"/>
                    <a:pt x="90" y="111"/>
                  </a:cubicBezTo>
                  <a:cubicBezTo>
                    <a:pt x="91" y="111"/>
                    <a:pt x="91" y="111"/>
                    <a:pt x="92" y="110"/>
                  </a:cubicBezTo>
                  <a:cubicBezTo>
                    <a:pt x="93" y="110"/>
                    <a:pt x="93" y="109"/>
                    <a:pt x="94" y="108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1" y="3"/>
                    <a:pt x="111" y="2"/>
                    <a:pt x="109" y="1"/>
                  </a:cubicBezTo>
                  <a:close/>
                  <a:moveTo>
                    <a:pt x="11" y="72"/>
                  </a:moveTo>
                  <a:cubicBezTo>
                    <a:pt x="91" y="19"/>
                    <a:pt x="91" y="19"/>
                    <a:pt x="91" y="19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1"/>
                    <a:pt x="32" y="80"/>
                  </a:cubicBezTo>
                  <a:lnTo>
                    <a:pt x="11" y="72"/>
                  </a:lnTo>
                  <a:close/>
                  <a:moveTo>
                    <a:pt x="36" y="83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45" y="100"/>
                    <a:pt x="45" y="100"/>
                    <a:pt x="45" y="100"/>
                  </a:cubicBezTo>
                  <a:lnTo>
                    <a:pt x="36" y="83"/>
                  </a:lnTo>
                  <a:close/>
                  <a:moveTo>
                    <a:pt x="88" y="103"/>
                  </a:moveTo>
                  <a:cubicBezTo>
                    <a:pt x="58" y="91"/>
                    <a:pt x="58" y="91"/>
                    <a:pt x="58" y="91"/>
                  </a:cubicBezTo>
                  <a:cubicBezTo>
                    <a:pt x="57" y="91"/>
                    <a:pt x="57" y="90"/>
                    <a:pt x="56" y="90"/>
                  </a:cubicBezTo>
                  <a:cubicBezTo>
                    <a:pt x="101" y="20"/>
                    <a:pt x="101" y="20"/>
                    <a:pt x="101" y="20"/>
                  </a:cubicBezTo>
                  <a:lnTo>
                    <a:pt x="88" y="103"/>
                  </a:lnTo>
                  <a:close/>
                  <a:moveTo>
                    <a:pt x="88" y="103"/>
                  </a:moveTo>
                  <a:cubicBezTo>
                    <a:pt x="88" y="103"/>
                    <a:pt x="88" y="103"/>
                    <a:pt x="88" y="10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1441937" y="3300674"/>
              <a:ext cx="2145326" cy="1715553"/>
              <a:chOff x="1441937" y="3300674"/>
              <a:chExt cx="2145326" cy="1715553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ECA2A87-3E69-4F70-B008-8B3C43376E13}"/>
                  </a:ext>
                </a:extLst>
              </p:cNvPr>
              <p:cNvSpPr txBox="1"/>
              <p:nvPr/>
            </p:nvSpPr>
            <p:spPr>
              <a:xfrm>
                <a:off x="1441938" y="3300674"/>
                <a:ext cx="2145324" cy="733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500"/>
                  </a:lnSpc>
                </a:pPr>
                <a:r>
                  <a:rPr lang="en-US" sz="17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Business</a:t>
                </a:r>
              </a:p>
              <a:p>
                <a:pPr algn="ctr">
                  <a:lnSpc>
                    <a:spcPts val="2500"/>
                  </a:lnSpc>
                </a:pPr>
                <a:r>
                  <a:rPr lang="en-US" sz="2800" b="1" spc="3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Solution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C5F21572-8CDE-4BD7-B60A-8C0DC7303F82}"/>
                  </a:ext>
                </a:extLst>
              </p:cNvPr>
              <p:cNvCxnSpPr/>
              <p:nvPr/>
            </p:nvCxnSpPr>
            <p:spPr>
              <a:xfrm>
                <a:off x="2284402" y="4078793"/>
                <a:ext cx="46039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Rectangle 9">
                <a:extLst>
                  <a:ext uri="{FF2B5EF4-FFF2-40B4-BE49-F238E27FC236}">
                    <a16:creationId xmlns:a16="http://schemas.microsoft.com/office/drawing/2014/main" id="{74DF2161-0710-4BC2-BCA8-514812F68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937" y="3930582"/>
                <a:ext cx="2145326" cy="1085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image of professionalism and lorem to reliability. By using simple alignments are This letterhead design is</a:t>
                </a: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9636527" y="549096"/>
            <a:ext cx="2145326" cy="2245083"/>
            <a:chOff x="-692358" y="2939270"/>
            <a:chExt cx="2145326" cy="2245083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A4CB800-B18B-4081-82CD-255091398280}"/>
                </a:ext>
              </a:extLst>
            </p:cNvPr>
            <p:cNvGrpSpPr/>
            <p:nvPr/>
          </p:nvGrpSpPr>
          <p:grpSpPr>
            <a:xfrm>
              <a:off x="180280" y="2939270"/>
              <a:ext cx="400050" cy="409575"/>
              <a:chOff x="5883276" y="3227388"/>
              <a:chExt cx="400050" cy="409575"/>
            </a:xfrm>
            <a:solidFill>
              <a:schemeClr val="bg1"/>
            </a:solidFill>
          </p:grpSpPr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id="{CA950961-65C0-45EF-BCD3-DFF2F2E15E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3276" y="3227388"/>
                <a:ext cx="400050" cy="409575"/>
              </a:xfrm>
              <a:custGeom>
                <a:avLst/>
                <a:gdLst>
                  <a:gd name="T0" fmla="*/ 110 w 111"/>
                  <a:gd name="T1" fmla="*/ 39 h 111"/>
                  <a:gd name="T2" fmla="*/ 104 w 111"/>
                  <a:gd name="T3" fmla="*/ 39 h 111"/>
                  <a:gd name="T4" fmla="*/ 72 w 111"/>
                  <a:gd name="T5" fmla="*/ 71 h 111"/>
                  <a:gd name="T6" fmla="*/ 27 w 111"/>
                  <a:gd name="T7" fmla="*/ 91 h 111"/>
                  <a:gd name="T8" fmla="*/ 20 w 111"/>
                  <a:gd name="T9" fmla="*/ 84 h 111"/>
                  <a:gd name="T10" fmla="*/ 40 w 111"/>
                  <a:gd name="T11" fmla="*/ 39 h 111"/>
                  <a:gd name="T12" fmla="*/ 72 w 111"/>
                  <a:gd name="T13" fmla="*/ 7 h 111"/>
                  <a:gd name="T14" fmla="*/ 72 w 111"/>
                  <a:gd name="T15" fmla="*/ 1 h 111"/>
                  <a:gd name="T16" fmla="*/ 67 w 111"/>
                  <a:gd name="T17" fmla="*/ 1 h 111"/>
                  <a:gd name="T18" fmla="*/ 34 w 111"/>
                  <a:gd name="T19" fmla="*/ 35 h 111"/>
                  <a:gd name="T20" fmla="*/ 0 w 111"/>
                  <a:gd name="T21" fmla="*/ 111 h 111"/>
                  <a:gd name="T22" fmla="*/ 76 w 111"/>
                  <a:gd name="T23" fmla="*/ 77 h 111"/>
                  <a:gd name="T24" fmla="*/ 110 w 111"/>
                  <a:gd name="T25" fmla="*/ 44 h 111"/>
                  <a:gd name="T26" fmla="*/ 110 w 111"/>
                  <a:gd name="T27" fmla="*/ 39 h 111"/>
                  <a:gd name="T28" fmla="*/ 110 w 111"/>
                  <a:gd name="T29" fmla="*/ 39 h 111"/>
                  <a:gd name="T30" fmla="*/ 110 w 111"/>
                  <a:gd name="T31" fmla="*/ 3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" h="111">
                    <a:moveTo>
                      <a:pt x="110" y="39"/>
                    </a:moveTo>
                    <a:cubicBezTo>
                      <a:pt x="108" y="37"/>
                      <a:pt x="106" y="37"/>
                      <a:pt x="104" y="39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27" y="91"/>
                      <a:pt x="27" y="91"/>
                      <a:pt x="27" y="91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3" y="5"/>
                      <a:pt x="73" y="3"/>
                      <a:pt x="72" y="1"/>
                    </a:cubicBezTo>
                    <a:cubicBezTo>
                      <a:pt x="71" y="0"/>
                      <a:pt x="68" y="0"/>
                      <a:pt x="67" y="1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110" y="44"/>
                      <a:pt x="110" y="44"/>
                      <a:pt x="110" y="44"/>
                    </a:cubicBezTo>
                    <a:cubicBezTo>
                      <a:pt x="111" y="43"/>
                      <a:pt x="111" y="40"/>
                      <a:pt x="110" y="39"/>
                    </a:cubicBezTo>
                    <a:close/>
                    <a:moveTo>
                      <a:pt x="110" y="39"/>
                    </a:moveTo>
                    <a:cubicBezTo>
                      <a:pt x="110" y="39"/>
                      <a:pt x="110" y="39"/>
                      <a:pt x="110" y="3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7">
                <a:extLst>
                  <a:ext uri="{FF2B5EF4-FFF2-40B4-BE49-F238E27FC236}">
                    <a16:creationId xmlns:a16="http://schemas.microsoft.com/office/drawing/2014/main" id="{A53DD6F4-E0D6-4CD1-AC56-47234A25D9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03938" y="3327401"/>
                <a:ext cx="139700" cy="144463"/>
              </a:xfrm>
              <a:custGeom>
                <a:avLst/>
                <a:gdLst>
                  <a:gd name="T0" fmla="*/ 2 w 39"/>
                  <a:gd name="T1" fmla="*/ 37 h 39"/>
                  <a:gd name="T2" fmla="*/ 4 w 39"/>
                  <a:gd name="T3" fmla="*/ 39 h 39"/>
                  <a:gd name="T4" fmla="*/ 7 w 39"/>
                  <a:gd name="T5" fmla="*/ 37 h 39"/>
                  <a:gd name="T6" fmla="*/ 38 w 39"/>
                  <a:gd name="T7" fmla="*/ 6 h 39"/>
                  <a:gd name="T8" fmla="*/ 38 w 39"/>
                  <a:gd name="T9" fmla="*/ 1 h 39"/>
                  <a:gd name="T10" fmla="*/ 33 w 39"/>
                  <a:gd name="T11" fmla="*/ 1 h 39"/>
                  <a:gd name="T12" fmla="*/ 2 w 39"/>
                  <a:gd name="T13" fmla="*/ 32 h 39"/>
                  <a:gd name="T14" fmla="*/ 2 w 39"/>
                  <a:gd name="T15" fmla="*/ 37 h 39"/>
                  <a:gd name="T16" fmla="*/ 2 w 39"/>
                  <a:gd name="T17" fmla="*/ 37 h 39"/>
                  <a:gd name="T18" fmla="*/ 2 w 39"/>
                  <a:gd name="T1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" y="37"/>
                    </a:moveTo>
                    <a:cubicBezTo>
                      <a:pt x="2" y="38"/>
                      <a:pt x="3" y="39"/>
                      <a:pt x="4" y="39"/>
                    </a:cubicBezTo>
                    <a:cubicBezTo>
                      <a:pt x="5" y="39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3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4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8">
                <a:extLst>
                  <a:ext uri="{FF2B5EF4-FFF2-40B4-BE49-F238E27FC236}">
                    <a16:creationId xmlns:a16="http://schemas.microsoft.com/office/drawing/2014/main" id="{9DBAA181-F235-45CC-9A5F-A3CE693BB6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73776" y="3297238"/>
                <a:ext cx="141288" cy="141288"/>
              </a:xfrm>
              <a:custGeom>
                <a:avLst/>
                <a:gdLst>
                  <a:gd name="T0" fmla="*/ 2 w 39"/>
                  <a:gd name="T1" fmla="*/ 37 h 38"/>
                  <a:gd name="T2" fmla="*/ 4 w 39"/>
                  <a:gd name="T3" fmla="*/ 38 h 38"/>
                  <a:gd name="T4" fmla="*/ 7 w 39"/>
                  <a:gd name="T5" fmla="*/ 37 h 38"/>
                  <a:gd name="T6" fmla="*/ 38 w 39"/>
                  <a:gd name="T7" fmla="*/ 6 h 38"/>
                  <a:gd name="T8" fmla="*/ 38 w 39"/>
                  <a:gd name="T9" fmla="*/ 1 h 38"/>
                  <a:gd name="T10" fmla="*/ 33 w 39"/>
                  <a:gd name="T11" fmla="*/ 1 h 38"/>
                  <a:gd name="T12" fmla="*/ 2 w 39"/>
                  <a:gd name="T13" fmla="*/ 32 h 38"/>
                  <a:gd name="T14" fmla="*/ 2 w 39"/>
                  <a:gd name="T15" fmla="*/ 37 h 38"/>
                  <a:gd name="T16" fmla="*/ 2 w 39"/>
                  <a:gd name="T17" fmla="*/ 37 h 38"/>
                  <a:gd name="T18" fmla="*/ 2 w 39"/>
                  <a:gd name="T1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2" y="37"/>
                    </a:moveTo>
                    <a:cubicBezTo>
                      <a:pt x="2" y="38"/>
                      <a:pt x="3" y="38"/>
                      <a:pt x="4" y="38"/>
                    </a:cubicBezTo>
                    <a:cubicBezTo>
                      <a:pt x="5" y="38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3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4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9">
                <a:extLst>
                  <a:ext uri="{FF2B5EF4-FFF2-40B4-BE49-F238E27FC236}">
                    <a16:creationId xmlns:a16="http://schemas.microsoft.com/office/drawing/2014/main" id="{0BD76650-75C9-4B1A-AB36-F257CC8842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5201" y="3268663"/>
                <a:ext cx="141288" cy="139700"/>
              </a:xfrm>
              <a:custGeom>
                <a:avLst/>
                <a:gdLst>
                  <a:gd name="T0" fmla="*/ 2 w 39"/>
                  <a:gd name="T1" fmla="*/ 37 h 38"/>
                  <a:gd name="T2" fmla="*/ 4 w 39"/>
                  <a:gd name="T3" fmla="*/ 38 h 38"/>
                  <a:gd name="T4" fmla="*/ 7 w 39"/>
                  <a:gd name="T5" fmla="*/ 37 h 38"/>
                  <a:gd name="T6" fmla="*/ 38 w 39"/>
                  <a:gd name="T7" fmla="*/ 6 h 38"/>
                  <a:gd name="T8" fmla="*/ 38 w 39"/>
                  <a:gd name="T9" fmla="*/ 1 h 38"/>
                  <a:gd name="T10" fmla="*/ 32 w 39"/>
                  <a:gd name="T11" fmla="*/ 1 h 38"/>
                  <a:gd name="T12" fmla="*/ 2 w 39"/>
                  <a:gd name="T13" fmla="*/ 32 h 38"/>
                  <a:gd name="T14" fmla="*/ 2 w 39"/>
                  <a:gd name="T15" fmla="*/ 37 h 38"/>
                  <a:gd name="T16" fmla="*/ 2 w 39"/>
                  <a:gd name="T17" fmla="*/ 37 h 38"/>
                  <a:gd name="T18" fmla="*/ 2 w 39"/>
                  <a:gd name="T1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2" y="37"/>
                    </a:moveTo>
                    <a:cubicBezTo>
                      <a:pt x="2" y="38"/>
                      <a:pt x="3" y="38"/>
                      <a:pt x="4" y="38"/>
                    </a:cubicBezTo>
                    <a:cubicBezTo>
                      <a:pt x="5" y="38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2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3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-692358" y="3468800"/>
              <a:ext cx="2145326" cy="1715553"/>
              <a:chOff x="3266622" y="1505609"/>
              <a:chExt cx="2145326" cy="1715553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ECA2A87-3E69-4F70-B008-8B3C43376E13}"/>
                  </a:ext>
                </a:extLst>
              </p:cNvPr>
              <p:cNvSpPr txBox="1"/>
              <p:nvPr/>
            </p:nvSpPr>
            <p:spPr>
              <a:xfrm>
                <a:off x="3266623" y="1505609"/>
                <a:ext cx="2145324" cy="741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500"/>
                  </a:lnSpc>
                </a:pPr>
                <a:r>
                  <a:rPr lang="en-US" sz="17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Marketing</a:t>
                </a:r>
              </a:p>
              <a:p>
                <a:pPr algn="ctr">
                  <a:lnSpc>
                    <a:spcPts val="2500"/>
                  </a:lnSpc>
                </a:pPr>
                <a:r>
                  <a:rPr lang="en-US" sz="2800" b="1" spc="3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Strategy</a:t>
                </a: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C5F21572-8CDE-4BD7-B60A-8C0DC7303F82}"/>
                  </a:ext>
                </a:extLst>
              </p:cNvPr>
              <p:cNvCxnSpPr/>
              <p:nvPr/>
            </p:nvCxnSpPr>
            <p:spPr>
              <a:xfrm>
                <a:off x="4109087" y="2283728"/>
                <a:ext cx="46039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tangle 9">
                <a:extLst>
                  <a:ext uri="{FF2B5EF4-FFF2-40B4-BE49-F238E27FC236}">
                    <a16:creationId xmlns:a16="http://schemas.microsoft.com/office/drawing/2014/main" id="{74DF2161-0710-4BC2-BCA8-514812F68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6622" y="2135517"/>
                <a:ext cx="2145326" cy="1085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image of professionalism and lorem to reliability. By using simple alignments are This letterhead design is</a:t>
                </a:r>
              </a:p>
            </p:txBody>
          </p:sp>
        </p:grpSp>
      </p:grpSp>
      <p:grpSp>
        <p:nvGrpSpPr>
          <p:cNvPr id="52" name="Group 51"/>
          <p:cNvGrpSpPr/>
          <p:nvPr/>
        </p:nvGrpSpPr>
        <p:grpSpPr>
          <a:xfrm>
            <a:off x="9636527" y="4071884"/>
            <a:ext cx="2145326" cy="2226689"/>
            <a:chOff x="1441937" y="2789538"/>
            <a:chExt cx="2145326" cy="2226689"/>
          </a:xfrm>
        </p:grpSpPr>
        <p:sp>
          <p:nvSpPr>
            <p:cNvPr id="53" name="Freeform 5">
              <a:extLst>
                <a:ext uri="{FF2B5EF4-FFF2-40B4-BE49-F238E27FC236}">
                  <a16:creationId xmlns:a16="http://schemas.microsoft.com/office/drawing/2014/main" id="{4B8DB463-359B-4157-81F2-BF3A0EF429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3781" y="2789538"/>
              <a:ext cx="401638" cy="409575"/>
            </a:xfrm>
            <a:custGeom>
              <a:avLst/>
              <a:gdLst>
                <a:gd name="T0" fmla="*/ 109 w 111"/>
                <a:gd name="T1" fmla="*/ 1 h 111"/>
                <a:gd name="T2" fmla="*/ 108 w 111"/>
                <a:gd name="T3" fmla="*/ 0 h 111"/>
                <a:gd name="T4" fmla="*/ 106 w 111"/>
                <a:gd name="T5" fmla="*/ 1 h 111"/>
                <a:gd name="T6" fmla="*/ 2 w 111"/>
                <a:gd name="T7" fmla="*/ 70 h 111"/>
                <a:gd name="T8" fmla="*/ 0 w 111"/>
                <a:gd name="T9" fmla="*/ 73 h 111"/>
                <a:gd name="T10" fmla="*/ 3 w 111"/>
                <a:gd name="T11" fmla="*/ 76 h 111"/>
                <a:gd name="T12" fmla="*/ 30 w 111"/>
                <a:gd name="T13" fmla="*/ 87 h 111"/>
                <a:gd name="T14" fmla="*/ 42 w 111"/>
                <a:gd name="T15" fmla="*/ 109 h 111"/>
                <a:gd name="T16" fmla="*/ 45 w 111"/>
                <a:gd name="T17" fmla="*/ 111 h 111"/>
                <a:gd name="T18" fmla="*/ 45 w 111"/>
                <a:gd name="T19" fmla="*/ 111 h 111"/>
                <a:gd name="T20" fmla="*/ 48 w 111"/>
                <a:gd name="T21" fmla="*/ 109 h 111"/>
                <a:gd name="T22" fmla="*/ 55 w 111"/>
                <a:gd name="T23" fmla="*/ 97 h 111"/>
                <a:gd name="T24" fmla="*/ 89 w 111"/>
                <a:gd name="T25" fmla="*/ 111 h 111"/>
                <a:gd name="T26" fmla="*/ 90 w 111"/>
                <a:gd name="T27" fmla="*/ 111 h 111"/>
                <a:gd name="T28" fmla="*/ 92 w 111"/>
                <a:gd name="T29" fmla="*/ 110 h 111"/>
                <a:gd name="T30" fmla="*/ 94 w 111"/>
                <a:gd name="T31" fmla="*/ 108 h 111"/>
                <a:gd name="T32" fmla="*/ 111 w 111"/>
                <a:gd name="T33" fmla="*/ 4 h 111"/>
                <a:gd name="T34" fmla="*/ 109 w 111"/>
                <a:gd name="T35" fmla="*/ 1 h 111"/>
                <a:gd name="T36" fmla="*/ 11 w 111"/>
                <a:gd name="T37" fmla="*/ 72 h 111"/>
                <a:gd name="T38" fmla="*/ 91 w 111"/>
                <a:gd name="T39" fmla="*/ 19 h 111"/>
                <a:gd name="T40" fmla="*/ 33 w 111"/>
                <a:gd name="T41" fmla="*/ 81 h 111"/>
                <a:gd name="T42" fmla="*/ 32 w 111"/>
                <a:gd name="T43" fmla="*/ 80 h 111"/>
                <a:gd name="T44" fmla="*/ 11 w 111"/>
                <a:gd name="T45" fmla="*/ 72 h 111"/>
                <a:gd name="T46" fmla="*/ 36 w 111"/>
                <a:gd name="T47" fmla="*/ 83 h 111"/>
                <a:gd name="T48" fmla="*/ 36 w 111"/>
                <a:gd name="T49" fmla="*/ 83 h 111"/>
                <a:gd name="T50" fmla="*/ 101 w 111"/>
                <a:gd name="T51" fmla="*/ 13 h 111"/>
                <a:gd name="T52" fmla="*/ 45 w 111"/>
                <a:gd name="T53" fmla="*/ 100 h 111"/>
                <a:gd name="T54" fmla="*/ 36 w 111"/>
                <a:gd name="T55" fmla="*/ 83 h 111"/>
                <a:gd name="T56" fmla="*/ 88 w 111"/>
                <a:gd name="T57" fmla="*/ 103 h 111"/>
                <a:gd name="T58" fmla="*/ 58 w 111"/>
                <a:gd name="T59" fmla="*/ 91 h 111"/>
                <a:gd name="T60" fmla="*/ 56 w 111"/>
                <a:gd name="T61" fmla="*/ 90 h 111"/>
                <a:gd name="T62" fmla="*/ 101 w 111"/>
                <a:gd name="T63" fmla="*/ 20 h 111"/>
                <a:gd name="T64" fmla="*/ 88 w 111"/>
                <a:gd name="T65" fmla="*/ 103 h 111"/>
                <a:gd name="T66" fmla="*/ 88 w 111"/>
                <a:gd name="T67" fmla="*/ 103 h 111"/>
                <a:gd name="T68" fmla="*/ 88 w 111"/>
                <a:gd name="T69" fmla="*/ 10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1" h="111">
                  <a:moveTo>
                    <a:pt x="109" y="1"/>
                  </a:moveTo>
                  <a:cubicBezTo>
                    <a:pt x="109" y="1"/>
                    <a:pt x="108" y="0"/>
                    <a:pt x="108" y="0"/>
                  </a:cubicBezTo>
                  <a:cubicBezTo>
                    <a:pt x="107" y="0"/>
                    <a:pt x="106" y="1"/>
                    <a:pt x="106" y="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1"/>
                    <a:pt x="0" y="72"/>
                    <a:pt x="0" y="73"/>
                  </a:cubicBezTo>
                  <a:cubicBezTo>
                    <a:pt x="1" y="75"/>
                    <a:pt x="1" y="76"/>
                    <a:pt x="3" y="76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3" y="110"/>
                    <a:pt x="44" y="111"/>
                    <a:pt x="45" y="111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7" y="111"/>
                    <a:pt x="48" y="110"/>
                    <a:pt x="48" y="109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9" y="111"/>
                    <a:pt x="90" y="111"/>
                    <a:pt x="90" y="111"/>
                  </a:cubicBezTo>
                  <a:cubicBezTo>
                    <a:pt x="91" y="111"/>
                    <a:pt x="91" y="111"/>
                    <a:pt x="92" y="110"/>
                  </a:cubicBezTo>
                  <a:cubicBezTo>
                    <a:pt x="93" y="110"/>
                    <a:pt x="93" y="109"/>
                    <a:pt x="94" y="108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1" y="3"/>
                    <a:pt x="111" y="2"/>
                    <a:pt x="109" y="1"/>
                  </a:cubicBezTo>
                  <a:close/>
                  <a:moveTo>
                    <a:pt x="11" y="72"/>
                  </a:moveTo>
                  <a:cubicBezTo>
                    <a:pt x="91" y="19"/>
                    <a:pt x="91" y="19"/>
                    <a:pt x="91" y="19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1"/>
                    <a:pt x="32" y="80"/>
                  </a:cubicBezTo>
                  <a:lnTo>
                    <a:pt x="11" y="72"/>
                  </a:lnTo>
                  <a:close/>
                  <a:moveTo>
                    <a:pt x="36" y="83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45" y="100"/>
                    <a:pt x="45" y="100"/>
                    <a:pt x="45" y="100"/>
                  </a:cubicBezTo>
                  <a:lnTo>
                    <a:pt x="36" y="83"/>
                  </a:lnTo>
                  <a:close/>
                  <a:moveTo>
                    <a:pt x="88" y="103"/>
                  </a:moveTo>
                  <a:cubicBezTo>
                    <a:pt x="58" y="91"/>
                    <a:pt x="58" y="91"/>
                    <a:pt x="58" y="91"/>
                  </a:cubicBezTo>
                  <a:cubicBezTo>
                    <a:pt x="57" y="91"/>
                    <a:pt x="57" y="90"/>
                    <a:pt x="56" y="90"/>
                  </a:cubicBezTo>
                  <a:cubicBezTo>
                    <a:pt x="101" y="20"/>
                    <a:pt x="101" y="20"/>
                    <a:pt x="101" y="20"/>
                  </a:cubicBezTo>
                  <a:lnTo>
                    <a:pt x="88" y="103"/>
                  </a:lnTo>
                  <a:close/>
                  <a:moveTo>
                    <a:pt x="88" y="103"/>
                  </a:moveTo>
                  <a:cubicBezTo>
                    <a:pt x="88" y="103"/>
                    <a:pt x="88" y="103"/>
                    <a:pt x="88" y="10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1441937" y="3300674"/>
              <a:ext cx="2145326" cy="1715553"/>
              <a:chOff x="1441937" y="3300674"/>
              <a:chExt cx="2145326" cy="1715553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ECA2A87-3E69-4F70-B008-8B3C43376E13}"/>
                  </a:ext>
                </a:extLst>
              </p:cNvPr>
              <p:cNvSpPr txBox="1"/>
              <p:nvPr/>
            </p:nvSpPr>
            <p:spPr>
              <a:xfrm>
                <a:off x="1441938" y="3300674"/>
                <a:ext cx="2145324" cy="733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500"/>
                  </a:lnSpc>
                </a:pPr>
                <a:r>
                  <a:rPr lang="en-US" sz="17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Business</a:t>
                </a:r>
              </a:p>
              <a:p>
                <a:pPr algn="ctr">
                  <a:lnSpc>
                    <a:spcPts val="2500"/>
                  </a:lnSpc>
                </a:pPr>
                <a:r>
                  <a:rPr lang="en-US" sz="2800" b="1" spc="3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Solution</a:t>
                </a:r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C5F21572-8CDE-4BD7-B60A-8C0DC7303F82}"/>
                  </a:ext>
                </a:extLst>
              </p:cNvPr>
              <p:cNvCxnSpPr/>
              <p:nvPr/>
            </p:nvCxnSpPr>
            <p:spPr>
              <a:xfrm>
                <a:off x="2284402" y="4078793"/>
                <a:ext cx="46039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Rectangle 9">
                <a:extLst>
                  <a:ext uri="{FF2B5EF4-FFF2-40B4-BE49-F238E27FC236}">
                    <a16:creationId xmlns:a16="http://schemas.microsoft.com/office/drawing/2014/main" id="{74DF2161-0710-4BC2-BCA8-514812F68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937" y="3930582"/>
                <a:ext cx="2145326" cy="1085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image of professionalism and lorem to reliability. By using simple alignments are This letterhead design is</a:t>
                </a:r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6477118" y="4062687"/>
            <a:ext cx="2145326" cy="2245083"/>
            <a:chOff x="-692358" y="2939270"/>
            <a:chExt cx="2145326" cy="2245083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0A4CB800-B18B-4081-82CD-255091398280}"/>
                </a:ext>
              </a:extLst>
            </p:cNvPr>
            <p:cNvGrpSpPr/>
            <p:nvPr/>
          </p:nvGrpSpPr>
          <p:grpSpPr>
            <a:xfrm>
              <a:off x="180280" y="2939270"/>
              <a:ext cx="400050" cy="409575"/>
              <a:chOff x="5883276" y="3227388"/>
              <a:chExt cx="400050" cy="409575"/>
            </a:xfrm>
            <a:solidFill>
              <a:schemeClr val="bg1"/>
            </a:solidFill>
          </p:grpSpPr>
          <p:sp>
            <p:nvSpPr>
              <p:cNvPr id="64" name="Freeform 6">
                <a:extLst>
                  <a:ext uri="{FF2B5EF4-FFF2-40B4-BE49-F238E27FC236}">
                    <a16:creationId xmlns:a16="http://schemas.microsoft.com/office/drawing/2014/main" id="{CA950961-65C0-45EF-BCD3-DFF2F2E15E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3276" y="3227388"/>
                <a:ext cx="400050" cy="409575"/>
              </a:xfrm>
              <a:custGeom>
                <a:avLst/>
                <a:gdLst>
                  <a:gd name="T0" fmla="*/ 110 w 111"/>
                  <a:gd name="T1" fmla="*/ 39 h 111"/>
                  <a:gd name="T2" fmla="*/ 104 w 111"/>
                  <a:gd name="T3" fmla="*/ 39 h 111"/>
                  <a:gd name="T4" fmla="*/ 72 w 111"/>
                  <a:gd name="T5" fmla="*/ 71 h 111"/>
                  <a:gd name="T6" fmla="*/ 27 w 111"/>
                  <a:gd name="T7" fmla="*/ 91 h 111"/>
                  <a:gd name="T8" fmla="*/ 20 w 111"/>
                  <a:gd name="T9" fmla="*/ 84 h 111"/>
                  <a:gd name="T10" fmla="*/ 40 w 111"/>
                  <a:gd name="T11" fmla="*/ 39 h 111"/>
                  <a:gd name="T12" fmla="*/ 72 w 111"/>
                  <a:gd name="T13" fmla="*/ 7 h 111"/>
                  <a:gd name="T14" fmla="*/ 72 w 111"/>
                  <a:gd name="T15" fmla="*/ 1 h 111"/>
                  <a:gd name="T16" fmla="*/ 67 w 111"/>
                  <a:gd name="T17" fmla="*/ 1 h 111"/>
                  <a:gd name="T18" fmla="*/ 34 w 111"/>
                  <a:gd name="T19" fmla="*/ 35 h 111"/>
                  <a:gd name="T20" fmla="*/ 0 w 111"/>
                  <a:gd name="T21" fmla="*/ 111 h 111"/>
                  <a:gd name="T22" fmla="*/ 76 w 111"/>
                  <a:gd name="T23" fmla="*/ 77 h 111"/>
                  <a:gd name="T24" fmla="*/ 110 w 111"/>
                  <a:gd name="T25" fmla="*/ 44 h 111"/>
                  <a:gd name="T26" fmla="*/ 110 w 111"/>
                  <a:gd name="T27" fmla="*/ 39 h 111"/>
                  <a:gd name="T28" fmla="*/ 110 w 111"/>
                  <a:gd name="T29" fmla="*/ 39 h 111"/>
                  <a:gd name="T30" fmla="*/ 110 w 111"/>
                  <a:gd name="T31" fmla="*/ 3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" h="111">
                    <a:moveTo>
                      <a:pt x="110" y="39"/>
                    </a:moveTo>
                    <a:cubicBezTo>
                      <a:pt x="108" y="37"/>
                      <a:pt x="106" y="37"/>
                      <a:pt x="104" y="39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27" y="91"/>
                      <a:pt x="27" y="91"/>
                      <a:pt x="27" y="91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3" y="5"/>
                      <a:pt x="73" y="3"/>
                      <a:pt x="72" y="1"/>
                    </a:cubicBezTo>
                    <a:cubicBezTo>
                      <a:pt x="71" y="0"/>
                      <a:pt x="68" y="0"/>
                      <a:pt x="67" y="1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110" y="44"/>
                      <a:pt x="110" y="44"/>
                      <a:pt x="110" y="44"/>
                    </a:cubicBezTo>
                    <a:cubicBezTo>
                      <a:pt x="111" y="43"/>
                      <a:pt x="111" y="40"/>
                      <a:pt x="110" y="39"/>
                    </a:cubicBezTo>
                    <a:close/>
                    <a:moveTo>
                      <a:pt x="110" y="39"/>
                    </a:moveTo>
                    <a:cubicBezTo>
                      <a:pt x="110" y="39"/>
                      <a:pt x="110" y="39"/>
                      <a:pt x="110" y="3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 7">
                <a:extLst>
                  <a:ext uri="{FF2B5EF4-FFF2-40B4-BE49-F238E27FC236}">
                    <a16:creationId xmlns:a16="http://schemas.microsoft.com/office/drawing/2014/main" id="{A53DD6F4-E0D6-4CD1-AC56-47234A25D9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03938" y="3327401"/>
                <a:ext cx="139700" cy="144463"/>
              </a:xfrm>
              <a:custGeom>
                <a:avLst/>
                <a:gdLst>
                  <a:gd name="T0" fmla="*/ 2 w 39"/>
                  <a:gd name="T1" fmla="*/ 37 h 39"/>
                  <a:gd name="T2" fmla="*/ 4 w 39"/>
                  <a:gd name="T3" fmla="*/ 39 h 39"/>
                  <a:gd name="T4" fmla="*/ 7 w 39"/>
                  <a:gd name="T5" fmla="*/ 37 h 39"/>
                  <a:gd name="T6" fmla="*/ 38 w 39"/>
                  <a:gd name="T7" fmla="*/ 6 h 39"/>
                  <a:gd name="T8" fmla="*/ 38 w 39"/>
                  <a:gd name="T9" fmla="*/ 1 h 39"/>
                  <a:gd name="T10" fmla="*/ 33 w 39"/>
                  <a:gd name="T11" fmla="*/ 1 h 39"/>
                  <a:gd name="T12" fmla="*/ 2 w 39"/>
                  <a:gd name="T13" fmla="*/ 32 h 39"/>
                  <a:gd name="T14" fmla="*/ 2 w 39"/>
                  <a:gd name="T15" fmla="*/ 37 h 39"/>
                  <a:gd name="T16" fmla="*/ 2 w 39"/>
                  <a:gd name="T17" fmla="*/ 37 h 39"/>
                  <a:gd name="T18" fmla="*/ 2 w 39"/>
                  <a:gd name="T1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" y="37"/>
                    </a:moveTo>
                    <a:cubicBezTo>
                      <a:pt x="2" y="38"/>
                      <a:pt x="3" y="39"/>
                      <a:pt x="4" y="39"/>
                    </a:cubicBezTo>
                    <a:cubicBezTo>
                      <a:pt x="5" y="39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3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4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Freeform 8">
                <a:extLst>
                  <a:ext uri="{FF2B5EF4-FFF2-40B4-BE49-F238E27FC236}">
                    <a16:creationId xmlns:a16="http://schemas.microsoft.com/office/drawing/2014/main" id="{9DBAA181-F235-45CC-9A5F-A3CE693BB6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73776" y="3297238"/>
                <a:ext cx="141288" cy="141288"/>
              </a:xfrm>
              <a:custGeom>
                <a:avLst/>
                <a:gdLst>
                  <a:gd name="T0" fmla="*/ 2 w 39"/>
                  <a:gd name="T1" fmla="*/ 37 h 38"/>
                  <a:gd name="T2" fmla="*/ 4 w 39"/>
                  <a:gd name="T3" fmla="*/ 38 h 38"/>
                  <a:gd name="T4" fmla="*/ 7 w 39"/>
                  <a:gd name="T5" fmla="*/ 37 h 38"/>
                  <a:gd name="T6" fmla="*/ 38 w 39"/>
                  <a:gd name="T7" fmla="*/ 6 h 38"/>
                  <a:gd name="T8" fmla="*/ 38 w 39"/>
                  <a:gd name="T9" fmla="*/ 1 h 38"/>
                  <a:gd name="T10" fmla="*/ 33 w 39"/>
                  <a:gd name="T11" fmla="*/ 1 h 38"/>
                  <a:gd name="T12" fmla="*/ 2 w 39"/>
                  <a:gd name="T13" fmla="*/ 32 h 38"/>
                  <a:gd name="T14" fmla="*/ 2 w 39"/>
                  <a:gd name="T15" fmla="*/ 37 h 38"/>
                  <a:gd name="T16" fmla="*/ 2 w 39"/>
                  <a:gd name="T17" fmla="*/ 37 h 38"/>
                  <a:gd name="T18" fmla="*/ 2 w 39"/>
                  <a:gd name="T1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2" y="37"/>
                    </a:moveTo>
                    <a:cubicBezTo>
                      <a:pt x="2" y="38"/>
                      <a:pt x="3" y="38"/>
                      <a:pt x="4" y="38"/>
                    </a:cubicBezTo>
                    <a:cubicBezTo>
                      <a:pt x="5" y="38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3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4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9">
                <a:extLst>
                  <a:ext uri="{FF2B5EF4-FFF2-40B4-BE49-F238E27FC236}">
                    <a16:creationId xmlns:a16="http://schemas.microsoft.com/office/drawing/2014/main" id="{0BD76650-75C9-4B1A-AB36-F257CC8842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5201" y="3268663"/>
                <a:ext cx="141288" cy="139700"/>
              </a:xfrm>
              <a:custGeom>
                <a:avLst/>
                <a:gdLst>
                  <a:gd name="T0" fmla="*/ 2 w 39"/>
                  <a:gd name="T1" fmla="*/ 37 h 38"/>
                  <a:gd name="T2" fmla="*/ 4 w 39"/>
                  <a:gd name="T3" fmla="*/ 38 h 38"/>
                  <a:gd name="T4" fmla="*/ 7 w 39"/>
                  <a:gd name="T5" fmla="*/ 37 h 38"/>
                  <a:gd name="T6" fmla="*/ 38 w 39"/>
                  <a:gd name="T7" fmla="*/ 6 h 38"/>
                  <a:gd name="T8" fmla="*/ 38 w 39"/>
                  <a:gd name="T9" fmla="*/ 1 h 38"/>
                  <a:gd name="T10" fmla="*/ 32 w 39"/>
                  <a:gd name="T11" fmla="*/ 1 h 38"/>
                  <a:gd name="T12" fmla="*/ 2 w 39"/>
                  <a:gd name="T13" fmla="*/ 32 h 38"/>
                  <a:gd name="T14" fmla="*/ 2 w 39"/>
                  <a:gd name="T15" fmla="*/ 37 h 38"/>
                  <a:gd name="T16" fmla="*/ 2 w 39"/>
                  <a:gd name="T17" fmla="*/ 37 h 38"/>
                  <a:gd name="T18" fmla="*/ 2 w 39"/>
                  <a:gd name="T1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2" y="37"/>
                    </a:moveTo>
                    <a:cubicBezTo>
                      <a:pt x="2" y="38"/>
                      <a:pt x="3" y="38"/>
                      <a:pt x="4" y="38"/>
                    </a:cubicBezTo>
                    <a:cubicBezTo>
                      <a:pt x="5" y="38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2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3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-692358" y="3468800"/>
              <a:ext cx="2145326" cy="1715553"/>
              <a:chOff x="3266622" y="1505609"/>
              <a:chExt cx="2145326" cy="1715553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5ECA2A87-3E69-4F70-B008-8B3C43376E13}"/>
                  </a:ext>
                </a:extLst>
              </p:cNvPr>
              <p:cNvSpPr txBox="1"/>
              <p:nvPr/>
            </p:nvSpPr>
            <p:spPr>
              <a:xfrm>
                <a:off x="3266623" y="1505609"/>
                <a:ext cx="2145324" cy="741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500"/>
                  </a:lnSpc>
                </a:pPr>
                <a:r>
                  <a:rPr lang="en-US" sz="17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Marketing</a:t>
                </a:r>
              </a:p>
              <a:p>
                <a:pPr algn="ctr">
                  <a:lnSpc>
                    <a:spcPts val="2500"/>
                  </a:lnSpc>
                </a:pPr>
                <a:r>
                  <a:rPr lang="en-US" sz="2800" b="1" spc="3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Strategy</a:t>
                </a:r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C5F21572-8CDE-4BD7-B60A-8C0DC7303F82}"/>
                  </a:ext>
                </a:extLst>
              </p:cNvPr>
              <p:cNvCxnSpPr/>
              <p:nvPr/>
            </p:nvCxnSpPr>
            <p:spPr>
              <a:xfrm>
                <a:off x="4109087" y="2283728"/>
                <a:ext cx="46039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Rectangle 9">
                <a:extLst>
                  <a:ext uri="{FF2B5EF4-FFF2-40B4-BE49-F238E27FC236}">
                    <a16:creationId xmlns:a16="http://schemas.microsoft.com/office/drawing/2014/main" id="{74DF2161-0710-4BC2-BCA8-514812F68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6622" y="2135517"/>
                <a:ext cx="2145326" cy="1085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image of professionalism and lorem to reliability. By using simple alignments are This letterhead design is</a:t>
                </a:r>
              </a:p>
            </p:txBody>
          </p:sp>
        </p:grpSp>
      </p:grpSp>
      <p:sp>
        <p:nvSpPr>
          <p:cNvPr id="2" name="Picture Placeholder 1"/>
          <p:cNvSpPr>
            <a:spLocks noGrp="1"/>
          </p:cNvSpPr>
          <p:nvPr>
            <p:ph type="pic" sz="quarter" idx="160"/>
          </p:nvPr>
        </p:nvSpPr>
        <p:spPr/>
      </p:sp>
    </p:spTree>
    <p:extLst>
      <p:ext uri="{BB962C8B-B14F-4D97-AF65-F5344CB8AC3E}">
        <p14:creationId xmlns:p14="http://schemas.microsoft.com/office/powerpoint/2010/main" val="108457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9F6799BF-AFDA-4D96-A28A-D80CC43C4F60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918C39C6-914A-43A8-9893-E85E3D58C7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199" y="481013"/>
            <a:ext cx="10515600" cy="679450"/>
          </a:xfrm>
        </p:spPr>
        <p:txBody>
          <a:bodyPr/>
          <a:lstStyle/>
          <a:p>
            <a:r>
              <a:rPr lang="en-US" b="1" dirty="0"/>
              <a:t>Our Services</a:t>
            </a:r>
          </a:p>
        </p:txBody>
      </p:sp>
      <p:sp>
        <p:nvSpPr>
          <p:cNvPr id="23" name="Subtitle 22">
            <a:extLst>
              <a:ext uri="{FF2B5EF4-FFF2-40B4-BE49-F238E27FC236}">
                <a16:creationId xmlns:a16="http://schemas.microsoft.com/office/drawing/2014/main" id="{EAB95A2E-126E-45BB-8280-1E3535215242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199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2" name="Rectangle 1"/>
          <p:cNvSpPr/>
          <p:nvPr/>
        </p:nvSpPr>
        <p:spPr>
          <a:xfrm>
            <a:off x="-1" y="1814513"/>
            <a:ext cx="2946401" cy="264137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46400" y="1814513"/>
            <a:ext cx="2946401" cy="264137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2" y="4455885"/>
            <a:ext cx="2946401" cy="24021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946399" y="4455885"/>
            <a:ext cx="5486401" cy="24021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400536" y="2021855"/>
            <a:ext cx="2145326" cy="2226689"/>
            <a:chOff x="1441937" y="2789538"/>
            <a:chExt cx="2145326" cy="2226689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4B8DB463-359B-4157-81F2-BF3A0EF429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3781" y="2789538"/>
              <a:ext cx="401638" cy="409575"/>
            </a:xfrm>
            <a:custGeom>
              <a:avLst/>
              <a:gdLst>
                <a:gd name="T0" fmla="*/ 109 w 111"/>
                <a:gd name="T1" fmla="*/ 1 h 111"/>
                <a:gd name="T2" fmla="*/ 108 w 111"/>
                <a:gd name="T3" fmla="*/ 0 h 111"/>
                <a:gd name="T4" fmla="*/ 106 w 111"/>
                <a:gd name="T5" fmla="*/ 1 h 111"/>
                <a:gd name="T6" fmla="*/ 2 w 111"/>
                <a:gd name="T7" fmla="*/ 70 h 111"/>
                <a:gd name="T8" fmla="*/ 0 w 111"/>
                <a:gd name="T9" fmla="*/ 73 h 111"/>
                <a:gd name="T10" fmla="*/ 3 w 111"/>
                <a:gd name="T11" fmla="*/ 76 h 111"/>
                <a:gd name="T12" fmla="*/ 30 w 111"/>
                <a:gd name="T13" fmla="*/ 87 h 111"/>
                <a:gd name="T14" fmla="*/ 42 w 111"/>
                <a:gd name="T15" fmla="*/ 109 h 111"/>
                <a:gd name="T16" fmla="*/ 45 w 111"/>
                <a:gd name="T17" fmla="*/ 111 h 111"/>
                <a:gd name="T18" fmla="*/ 45 w 111"/>
                <a:gd name="T19" fmla="*/ 111 h 111"/>
                <a:gd name="T20" fmla="*/ 48 w 111"/>
                <a:gd name="T21" fmla="*/ 109 h 111"/>
                <a:gd name="T22" fmla="*/ 55 w 111"/>
                <a:gd name="T23" fmla="*/ 97 h 111"/>
                <a:gd name="T24" fmla="*/ 89 w 111"/>
                <a:gd name="T25" fmla="*/ 111 h 111"/>
                <a:gd name="T26" fmla="*/ 90 w 111"/>
                <a:gd name="T27" fmla="*/ 111 h 111"/>
                <a:gd name="T28" fmla="*/ 92 w 111"/>
                <a:gd name="T29" fmla="*/ 110 h 111"/>
                <a:gd name="T30" fmla="*/ 94 w 111"/>
                <a:gd name="T31" fmla="*/ 108 h 111"/>
                <a:gd name="T32" fmla="*/ 111 w 111"/>
                <a:gd name="T33" fmla="*/ 4 h 111"/>
                <a:gd name="T34" fmla="*/ 109 w 111"/>
                <a:gd name="T35" fmla="*/ 1 h 111"/>
                <a:gd name="T36" fmla="*/ 11 w 111"/>
                <a:gd name="T37" fmla="*/ 72 h 111"/>
                <a:gd name="T38" fmla="*/ 91 w 111"/>
                <a:gd name="T39" fmla="*/ 19 h 111"/>
                <a:gd name="T40" fmla="*/ 33 w 111"/>
                <a:gd name="T41" fmla="*/ 81 h 111"/>
                <a:gd name="T42" fmla="*/ 32 w 111"/>
                <a:gd name="T43" fmla="*/ 80 h 111"/>
                <a:gd name="T44" fmla="*/ 11 w 111"/>
                <a:gd name="T45" fmla="*/ 72 h 111"/>
                <a:gd name="T46" fmla="*/ 36 w 111"/>
                <a:gd name="T47" fmla="*/ 83 h 111"/>
                <a:gd name="T48" fmla="*/ 36 w 111"/>
                <a:gd name="T49" fmla="*/ 83 h 111"/>
                <a:gd name="T50" fmla="*/ 101 w 111"/>
                <a:gd name="T51" fmla="*/ 13 h 111"/>
                <a:gd name="T52" fmla="*/ 45 w 111"/>
                <a:gd name="T53" fmla="*/ 100 h 111"/>
                <a:gd name="T54" fmla="*/ 36 w 111"/>
                <a:gd name="T55" fmla="*/ 83 h 111"/>
                <a:gd name="T56" fmla="*/ 88 w 111"/>
                <a:gd name="T57" fmla="*/ 103 h 111"/>
                <a:gd name="T58" fmla="*/ 58 w 111"/>
                <a:gd name="T59" fmla="*/ 91 h 111"/>
                <a:gd name="T60" fmla="*/ 56 w 111"/>
                <a:gd name="T61" fmla="*/ 90 h 111"/>
                <a:gd name="T62" fmla="*/ 101 w 111"/>
                <a:gd name="T63" fmla="*/ 20 h 111"/>
                <a:gd name="T64" fmla="*/ 88 w 111"/>
                <a:gd name="T65" fmla="*/ 103 h 111"/>
                <a:gd name="T66" fmla="*/ 88 w 111"/>
                <a:gd name="T67" fmla="*/ 103 h 111"/>
                <a:gd name="T68" fmla="*/ 88 w 111"/>
                <a:gd name="T69" fmla="*/ 10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1" h="111">
                  <a:moveTo>
                    <a:pt x="109" y="1"/>
                  </a:moveTo>
                  <a:cubicBezTo>
                    <a:pt x="109" y="1"/>
                    <a:pt x="108" y="0"/>
                    <a:pt x="108" y="0"/>
                  </a:cubicBezTo>
                  <a:cubicBezTo>
                    <a:pt x="107" y="0"/>
                    <a:pt x="106" y="1"/>
                    <a:pt x="106" y="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1"/>
                    <a:pt x="0" y="72"/>
                    <a:pt x="0" y="73"/>
                  </a:cubicBezTo>
                  <a:cubicBezTo>
                    <a:pt x="1" y="75"/>
                    <a:pt x="1" y="76"/>
                    <a:pt x="3" y="76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3" y="110"/>
                    <a:pt x="44" y="111"/>
                    <a:pt x="45" y="111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7" y="111"/>
                    <a:pt x="48" y="110"/>
                    <a:pt x="48" y="109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9" y="111"/>
                    <a:pt x="90" y="111"/>
                    <a:pt x="90" y="111"/>
                  </a:cubicBezTo>
                  <a:cubicBezTo>
                    <a:pt x="91" y="111"/>
                    <a:pt x="91" y="111"/>
                    <a:pt x="92" y="110"/>
                  </a:cubicBezTo>
                  <a:cubicBezTo>
                    <a:pt x="93" y="110"/>
                    <a:pt x="93" y="109"/>
                    <a:pt x="94" y="108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1" y="3"/>
                    <a:pt x="111" y="2"/>
                    <a:pt x="109" y="1"/>
                  </a:cubicBezTo>
                  <a:close/>
                  <a:moveTo>
                    <a:pt x="11" y="72"/>
                  </a:moveTo>
                  <a:cubicBezTo>
                    <a:pt x="91" y="19"/>
                    <a:pt x="91" y="19"/>
                    <a:pt x="91" y="19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1"/>
                    <a:pt x="32" y="80"/>
                  </a:cubicBezTo>
                  <a:lnTo>
                    <a:pt x="11" y="72"/>
                  </a:lnTo>
                  <a:close/>
                  <a:moveTo>
                    <a:pt x="36" y="83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45" y="100"/>
                    <a:pt x="45" y="100"/>
                    <a:pt x="45" y="100"/>
                  </a:cubicBezTo>
                  <a:lnTo>
                    <a:pt x="36" y="83"/>
                  </a:lnTo>
                  <a:close/>
                  <a:moveTo>
                    <a:pt x="88" y="103"/>
                  </a:moveTo>
                  <a:cubicBezTo>
                    <a:pt x="58" y="91"/>
                    <a:pt x="58" y="91"/>
                    <a:pt x="58" y="91"/>
                  </a:cubicBezTo>
                  <a:cubicBezTo>
                    <a:pt x="57" y="91"/>
                    <a:pt x="57" y="90"/>
                    <a:pt x="56" y="90"/>
                  </a:cubicBezTo>
                  <a:cubicBezTo>
                    <a:pt x="101" y="20"/>
                    <a:pt x="101" y="20"/>
                    <a:pt x="101" y="20"/>
                  </a:cubicBezTo>
                  <a:lnTo>
                    <a:pt x="88" y="103"/>
                  </a:lnTo>
                  <a:close/>
                  <a:moveTo>
                    <a:pt x="88" y="103"/>
                  </a:moveTo>
                  <a:cubicBezTo>
                    <a:pt x="88" y="103"/>
                    <a:pt x="88" y="103"/>
                    <a:pt x="88" y="10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1441937" y="3300674"/>
              <a:ext cx="2145326" cy="1715553"/>
              <a:chOff x="1441937" y="3300674"/>
              <a:chExt cx="2145326" cy="1715553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ECA2A87-3E69-4F70-B008-8B3C43376E13}"/>
                  </a:ext>
                </a:extLst>
              </p:cNvPr>
              <p:cNvSpPr txBox="1"/>
              <p:nvPr/>
            </p:nvSpPr>
            <p:spPr>
              <a:xfrm>
                <a:off x="1441938" y="3300674"/>
                <a:ext cx="2145324" cy="733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500"/>
                  </a:lnSpc>
                </a:pPr>
                <a:r>
                  <a:rPr lang="en-US" sz="17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Business</a:t>
                </a:r>
              </a:p>
              <a:p>
                <a:pPr algn="ctr">
                  <a:lnSpc>
                    <a:spcPts val="2500"/>
                  </a:lnSpc>
                </a:pPr>
                <a:r>
                  <a:rPr lang="en-US" sz="2800" b="1" spc="3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Solution</a:t>
                </a: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C5F21572-8CDE-4BD7-B60A-8C0DC7303F82}"/>
                  </a:ext>
                </a:extLst>
              </p:cNvPr>
              <p:cNvCxnSpPr/>
              <p:nvPr/>
            </p:nvCxnSpPr>
            <p:spPr>
              <a:xfrm>
                <a:off x="2284402" y="4078793"/>
                <a:ext cx="46039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9">
                <a:extLst>
                  <a:ext uri="{FF2B5EF4-FFF2-40B4-BE49-F238E27FC236}">
                    <a16:creationId xmlns:a16="http://schemas.microsoft.com/office/drawing/2014/main" id="{74DF2161-0710-4BC2-BCA8-514812F68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937" y="3930582"/>
                <a:ext cx="2145326" cy="1085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image of professionalism and lorem to reliability. By using simple alignments are This letterhead design is</a:t>
                </a:r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3346937" y="2012658"/>
            <a:ext cx="2145326" cy="2245083"/>
            <a:chOff x="-692358" y="2939270"/>
            <a:chExt cx="2145326" cy="2245083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A4CB800-B18B-4081-82CD-255091398280}"/>
                </a:ext>
              </a:extLst>
            </p:cNvPr>
            <p:cNvGrpSpPr/>
            <p:nvPr/>
          </p:nvGrpSpPr>
          <p:grpSpPr>
            <a:xfrm>
              <a:off x="180280" y="2939270"/>
              <a:ext cx="400050" cy="409575"/>
              <a:chOff x="5883276" y="3227388"/>
              <a:chExt cx="400050" cy="409575"/>
            </a:xfrm>
            <a:solidFill>
              <a:schemeClr val="bg1"/>
            </a:solidFill>
          </p:grpSpPr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CA950961-65C0-45EF-BCD3-DFF2F2E15E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3276" y="3227388"/>
                <a:ext cx="400050" cy="409575"/>
              </a:xfrm>
              <a:custGeom>
                <a:avLst/>
                <a:gdLst>
                  <a:gd name="T0" fmla="*/ 110 w 111"/>
                  <a:gd name="T1" fmla="*/ 39 h 111"/>
                  <a:gd name="T2" fmla="*/ 104 w 111"/>
                  <a:gd name="T3" fmla="*/ 39 h 111"/>
                  <a:gd name="T4" fmla="*/ 72 w 111"/>
                  <a:gd name="T5" fmla="*/ 71 h 111"/>
                  <a:gd name="T6" fmla="*/ 27 w 111"/>
                  <a:gd name="T7" fmla="*/ 91 h 111"/>
                  <a:gd name="T8" fmla="*/ 20 w 111"/>
                  <a:gd name="T9" fmla="*/ 84 h 111"/>
                  <a:gd name="T10" fmla="*/ 40 w 111"/>
                  <a:gd name="T11" fmla="*/ 39 h 111"/>
                  <a:gd name="T12" fmla="*/ 72 w 111"/>
                  <a:gd name="T13" fmla="*/ 7 h 111"/>
                  <a:gd name="T14" fmla="*/ 72 w 111"/>
                  <a:gd name="T15" fmla="*/ 1 h 111"/>
                  <a:gd name="T16" fmla="*/ 67 w 111"/>
                  <a:gd name="T17" fmla="*/ 1 h 111"/>
                  <a:gd name="T18" fmla="*/ 34 w 111"/>
                  <a:gd name="T19" fmla="*/ 35 h 111"/>
                  <a:gd name="T20" fmla="*/ 0 w 111"/>
                  <a:gd name="T21" fmla="*/ 111 h 111"/>
                  <a:gd name="T22" fmla="*/ 76 w 111"/>
                  <a:gd name="T23" fmla="*/ 77 h 111"/>
                  <a:gd name="T24" fmla="*/ 110 w 111"/>
                  <a:gd name="T25" fmla="*/ 44 h 111"/>
                  <a:gd name="T26" fmla="*/ 110 w 111"/>
                  <a:gd name="T27" fmla="*/ 39 h 111"/>
                  <a:gd name="T28" fmla="*/ 110 w 111"/>
                  <a:gd name="T29" fmla="*/ 39 h 111"/>
                  <a:gd name="T30" fmla="*/ 110 w 111"/>
                  <a:gd name="T31" fmla="*/ 3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" h="111">
                    <a:moveTo>
                      <a:pt x="110" y="39"/>
                    </a:moveTo>
                    <a:cubicBezTo>
                      <a:pt x="108" y="37"/>
                      <a:pt x="106" y="37"/>
                      <a:pt x="104" y="39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27" y="91"/>
                      <a:pt x="27" y="91"/>
                      <a:pt x="27" y="91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3" y="5"/>
                      <a:pt x="73" y="3"/>
                      <a:pt x="72" y="1"/>
                    </a:cubicBezTo>
                    <a:cubicBezTo>
                      <a:pt x="71" y="0"/>
                      <a:pt x="68" y="0"/>
                      <a:pt x="67" y="1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110" y="44"/>
                      <a:pt x="110" y="44"/>
                      <a:pt x="110" y="44"/>
                    </a:cubicBezTo>
                    <a:cubicBezTo>
                      <a:pt x="111" y="43"/>
                      <a:pt x="111" y="40"/>
                      <a:pt x="110" y="39"/>
                    </a:cubicBezTo>
                    <a:close/>
                    <a:moveTo>
                      <a:pt x="110" y="39"/>
                    </a:moveTo>
                    <a:cubicBezTo>
                      <a:pt x="110" y="39"/>
                      <a:pt x="110" y="39"/>
                      <a:pt x="110" y="3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id="{A53DD6F4-E0D6-4CD1-AC56-47234A25D9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03938" y="3327401"/>
                <a:ext cx="139700" cy="144463"/>
              </a:xfrm>
              <a:custGeom>
                <a:avLst/>
                <a:gdLst>
                  <a:gd name="T0" fmla="*/ 2 w 39"/>
                  <a:gd name="T1" fmla="*/ 37 h 39"/>
                  <a:gd name="T2" fmla="*/ 4 w 39"/>
                  <a:gd name="T3" fmla="*/ 39 h 39"/>
                  <a:gd name="T4" fmla="*/ 7 w 39"/>
                  <a:gd name="T5" fmla="*/ 37 h 39"/>
                  <a:gd name="T6" fmla="*/ 38 w 39"/>
                  <a:gd name="T7" fmla="*/ 6 h 39"/>
                  <a:gd name="T8" fmla="*/ 38 w 39"/>
                  <a:gd name="T9" fmla="*/ 1 h 39"/>
                  <a:gd name="T10" fmla="*/ 33 w 39"/>
                  <a:gd name="T11" fmla="*/ 1 h 39"/>
                  <a:gd name="T12" fmla="*/ 2 w 39"/>
                  <a:gd name="T13" fmla="*/ 32 h 39"/>
                  <a:gd name="T14" fmla="*/ 2 w 39"/>
                  <a:gd name="T15" fmla="*/ 37 h 39"/>
                  <a:gd name="T16" fmla="*/ 2 w 39"/>
                  <a:gd name="T17" fmla="*/ 37 h 39"/>
                  <a:gd name="T18" fmla="*/ 2 w 39"/>
                  <a:gd name="T1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" y="37"/>
                    </a:moveTo>
                    <a:cubicBezTo>
                      <a:pt x="2" y="38"/>
                      <a:pt x="3" y="39"/>
                      <a:pt x="4" y="39"/>
                    </a:cubicBezTo>
                    <a:cubicBezTo>
                      <a:pt x="5" y="39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3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4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id="{9DBAA181-F235-45CC-9A5F-A3CE693BB6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73776" y="3297238"/>
                <a:ext cx="141288" cy="141288"/>
              </a:xfrm>
              <a:custGeom>
                <a:avLst/>
                <a:gdLst>
                  <a:gd name="T0" fmla="*/ 2 w 39"/>
                  <a:gd name="T1" fmla="*/ 37 h 38"/>
                  <a:gd name="T2" fmla="*/ 4 w 39"/>
                  <a:gd name="T3" fmla="*/ 38 h 38"/>
                  <a:gd name="T4" fmla="*/ 7 w 39"/>
                  <a:gd name="T5" fmla="*/ 37 h 38"/>
                  <a:gd name="T6" fmla="*/ 38 w 39"/>
                  <a:gd name="T7" fmla="*/ 6 h 38"/>
                  <a:gd name="T8" fmla="*/ 38 w 39"/>
                  <a:gd name="T9" fmla="*/ 1 h 38"/>
                  <a:gd name="T10" fmla="*/ 33 w 39"/>
                  <a:gd name="T11" fmla="*/ 1 h 38"/>
                  <a:gd name="T12" fmla="*/ 2 w 39"/>
                  <a:gd name="T13" fmla="*/ 32 h 38"/>
                  <a:gd name="T14" fmla="*/ 2 w 39"/>
                  <a:gd name="T15" fmla="*/ 37 h 38"/>
                  <a:gd name="T16" fmla="*/ 2 w 39"/>
                  <a:gd name="T17" fmla="*/ 37 h 38"/>
                  <a:gd name="T18" fmla="*/ 2 w 39"/>
                  <a:gd name="T1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2" y="37"/>
                    </a:moveTo>
                    <a:cubicBezTo>
                      <a:pt x="2" y="38"/>
                      <a:pt x="3" y="38"/>
                      <a:pt x="4" y="38"/>
                    </a:cubicBezTo>
                    <a:cubicBezTo>
                      <a:pt x="5" y="38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3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4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9">
                <a:extLst>
                  <a:ext uri="{FF2B5EF4-FFF2-40B4-BE49-F238E27FC236}">
                    <a16:creationId xmlns:a16="http://schemas.microsoft.com/office/drawing/2014/main" id="{0BD76650-75C9-4B1A-AB36-F257CC8842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5201" y="3268663"/>
                <a:ext cx="141288" cy="139700"/>
              </a:xfrm>
              <a:custGeom>
                <a:avLst/>
                <a:gdLst>
                  <a:gd name="T0" fmla="*/ 2 w 39"/>
                  <a:gd name="T1" fmla="*/ 37 h 38"/>
                  <a:gd name="T2" fmla="*/ 4 w 39"/>
                  <a:gd name="T3" fmla="*/ 38 h 38"/>
                  <a:gd name="T4" fmla="*/ 7 w 39"/>
                  <a:gd name="T5" fmla="*/ 37 h 38"/>
                  <a:gd name="T6" fmla="*/ 38 w 39"/>
                  <a:gd name="T7" fmla="*/ 6 h 38"/>
                  <a:gd name="T8" fmla="*/ 38 w 39"/>
                  <a:gd name="T9" fmla="*/ 1 h 38"/>
                  <a:gd name="T10" fmla="*/ 32 w 39"/>
                  <a:gd name="T11" fmla="*/ 1 h 38"/>
                  <a:gd name="T12" fmla="*/ 2 w 39"/>
                  <a:gd name="T13" fmla="*/ 32 h 38"/>
                  <a:gd name="T14" fmla="*/ 2 w 39"/>
                  <a:gd name="T15" fmla="*/ 37 h 38"/>
                  <a:gd name="T16" fmla="*/ 2 w 39"/>
                  <a:gd name="T17" fmla="*/ 37 h 38"/>
                  <a:gd name="T18" fmla="*/ 2 w 39"/>
                  <a:gd name="T1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2" y="37"/>
                    </a:moveTo>
                    <a:cubicBezTo>
                      <a:pt x="2" y="38"/>
                      <a:pt x="3" y="38"/>
                      <a:pt x="4" y="38"/>
                    </a:cubicBezTo>
                    <a:cubicBezTo>
                      <a:pt x="5" y="38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2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3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-692358" y="3468800"/>
              <a:ext cx="2145326" cy="1715553"/>
              <a:chOff x="3266622" y="1505609"/>
              <a:chExt cx="2145326" cy="1715553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ECA2A87-3E69-4F70-B008-8B3C43376E13}"/>
                  </a:ext>
                </a:extLst>
              </p:cNvPr>
              <p:cNvSpPr txBox="1"/>
              <p:nvPr/>
            </p:nvSpPr>
            <p:spPr>
              <a:xfrm>
                <a:off x="3266623" y="1505609"/>
                <a:ext cx="2145324" cy="741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500"/>
                  </a:lnSpc>
                </a:pPr>
                <a:r>
                  <a:rPr lang="en-US" sz="17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Marketing</a:t>
                </a:r>
              </a:p>
              <a:p>
                <a:pPr algn="ctr">
                  <a:lnSpc>
                    <a:spcPts val="2500"/>
                  </a:lnSpc>
                </a:pPr>
                <a:r>
                  <a:rPr lang="en-US" sz="2800" b="1" spc="3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Strategy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C5F21572-8CDE-4BD7-B60A-8C0DC7303F82}"/>
                  </a:ext>
                </a:extLst>
              </p:cNvPr>
              <p:cNvCxnSpPr/>
              <p:nvPr/>
            </p:nvCxnSpPr>
            <p:spPr>
              <a:xfrm>
                <a:off x="4109087" y="2283728"/>
                <a:ext cx="46039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Rectangle 9">
                <a:extLst>
                  <a:ext uri="{FF2B5EF4-FFF2-40B4-BE49-F238E27FC236}">
                    <a16:creationId xmlns:a16="http://schemas.microsoft.com/office/drawing/2014/main" id="{74DF2161-0710-4BC2-BCA8-514812F68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6622" y="2135517"/>
                <a:ext cx="2145326" cy="1085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image of professionalism and lorem to reliability. By using simple alignments are This letterhead design is</a:t>
                </a: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400535" y="4584348"/>
            <a:ext cx="2145326" cy="2145189"/>
            <a:chOff x="-692358" y="2939270"/>
            <a:chExt cx="2145326" cy="2145189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A4CB800-B18B-4081-82CD-255091398280}"/>
                </a:ext>
              </a:extLst>
            </p:cNvPr>
            <p:cNvGrpSpPr/>
            <p:nvPr/>
          </p:nvGrpSpPr>
          <p:grpSpPr>
            <a:xfrm>
              <a:off x="180280" y="2939270"/>
              <a:ext cx="400050" cy="409575"/>
              <a:chOff x="5883276" y="3227388"/>
              <a:chExt cx="400050" cy="409575"/>
            </a:xfrm>
            <a:solidFill>
              <a:schemeClr val="bg1"/>
            </a:solidFill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CA950961-65C0-45EF-BCD3-DFF2F2E15E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3276" y="3227388"/>
                <a:ext cx="400050" cy="409575"/>
              </a:xfrm>
              <a:custGeom>
                <a:avLst/>
                <a:gdLst>
                  <a:gd name="T0" fmla="*/ 110 w 111"/>
                  <a:gd name="T1" fmla="*/ 39 h 111"/>
                  <a:gd name="T2" fmla="*/ 104 w 111"/>
                  <a:gd name="T3" fmla="*/ 39 h 111"/>
                  <a:gd name="T4" fmla="*/ 72 w 111"/>
                  <a:gd name="T5" fmla="*/ 71 h 111"/>
                  <a:gd name="T6" fmla="*/ 27 w 111"/>
                  <a:gd name="T7" fmla="*/ 91 h 111"/>
                  <a:gd name="T8" fmla="*/ 20 w 111"/>
                  <a:gd name="T9" fmla="*/ 84 h 111"/>
                  <a:gd name="T10" fmla="*/ 40 w 111"/>
                  <a:gd name="T11" fmla="*/ 39 h 111"/>
                  <a:gd name="T12" fmla="*/ 72 w 111"/>
                  <a:gd name="T13" fmla="*/ 7 h 111"/>
                  <a:gd name="T14" fmla="*/ 72 w 111"/>
                  <a:gd name="T15" fmla="*/ 1 h 111"/>
                  <a:gd name="T16" fmla="*/ 67 w 111"/>
                  <a:gd name="T17" fmla="*/ 1 h 111"/>
                  <a:gd name="T18" fmla="*/ 34 w 111"/>
                  <a:gd name="T19" fmla="*/ 35 h 111"/>
                  <a:gd name="T20" fmla="*/ 0 w 111"/>
                  <a:gd name="T21" fmla="*/ 111 h 111"/>
                  <a:gd name="T22" fmla="*/ 76 w 111"/>
                  <a:gd name="T23" fmla="*/ 77 h 111"/>
                  <a:gd name="T24" fmla="*/ 110 w 111"/>
                  <a:gd name="T25" fmla="*/ 44 h 111"/>
                  <a:gd name="T26" fmla="*/ 110 w 111"/>
                  <a:gd name="T27" fmla="*/ 39 h 111"/>
                  <a:gd name="T28" fmla="*/ 110 w 111"/>
                  <a:gd name="T29" fmla="*/ 39 h 111"/>
                  <a:gd name="T30" fmla="*/ 110 w 111"/>
                  <a:gd name="T31" fmla="*/ 3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" h="111">
                    <a:moveTo>
                      <a:pt x="110" y="39"/>
                    </a:moveTo>
                    <a:cubicBezTo>
                      <a:pt x="108" y="37"/>
                      <a:pt x="106" y="37"/>
                      <a:pt x="104" y="39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27" y="91"/>
                      <a:pt x="27" y="91"/>
                      <a:pt x="27" y="91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3" y="5"/>
                      <a:pt x="73" y="3"/>
                      <a:pt x="72" y="1"/>
                    </a:cubicBezTo>
                    <a:cubicBezTo>
                      <a:pt x="71" y="0"/>
                      <a:pt x="68" y="0"/>
                      <a:pt x="67" y="1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110" y="44"/>
                      <a:pt x="110" y="44"/>
                      <a:pt x="110" y="44"/>
                    </a:cubicBezTo>
                    <a:cubicBezTo>
                      <a:pt x="111" y="43"/>
                      <a:pt x="111" y="40"/>
                      <a:pt x="110" y="39"/>
                    </a:cubicBezTo>
                    <a:close/>
                    <a:moveTo>
                      <a:pt x="110" y="39"/>
                    </a:moveTo>
                    <a:cubicBezTo>
                      <a:pt x="110" y="39"/>
                      <a:pt x="110" y="39"/>
                      <a:pt x="110" y="3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Freeform 7">
                <a:extLst>
                  <a:ext uri="{FF2B5EF4-FFF2-40B4-BE49-F238E27FC236}">
                    <a16:creationId xmlns:a16="http://schemas.microsoft.com/office/drawing/2014/main" id="{A53DD6F4-E0D6-4CD1-AC56-47234A25D9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03938" y="3327401"/>
                <a:ext cx="139700" cy="144463"/>
              </a:xfrm>
              <a:custGeom>
                <a:avLst/>
                <a:gdLst>
                  <a:gd name="T0" fmla="*/ 2 w 39"/>
                  <a:gd name="T1" fmla="*/ 37 h 39"/>
                  <a:gd name="T2" fmla="*/ 4 w 39"/>
                  <a:gd name="T3" fmla="*/ 39 h 39"/>
                  <a:gd name="T4" fmla="*/ 7 w 39"/>
                  <a:gd name="T5" fmla="*/ 37 h 39"/>
                  <a:gd name="T6" fmla="*/ 38 w 39"/>
                  <a:gd name="T7" fmla="*/ 6 h 39"/>
                  <a:gd name="T8" fmla="*/ 38 w 39"/>
                  <a:gd name="T9" fmla="*/ 1 h 39"/>
                  <a:gd name="T10" fmla="*/ 33 w 39"/>
                  <a:gd name="T11" fmla="*/ 1 h 39"/>
                  <a:gd name="T12" fmla="*/ 2 w 39"/>
                  <a:gd name="T13" fmla="*/ 32 h 39"/>
                  <a:gd name="T14" fmla="*/ 2 w 39"/>
                  <a:gd name="T15" fmla="*/ 37 h 39"/>
                  <a:gd name="T16" fmla="*/ 2 w 39"/>
                  <a:gd name="T17" fmla="*/ 37 h 39"/>
                  <a:gd name="T18" fmla="*/ 2 w 39"/>
                  <a:gd name="T1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2" y="37"/>
                    </a:moveTo>
                    <a:cubicBezTo>
                      <a:pt x="2" y="38"/>
                      <a:pt x="3" y="39"/>
                      <a:pt x="4" y="39"/>
                    </a:cubicBezTo>
                    <a:cubicBezTo>
                      <a:pt x="5" y="39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3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4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Freeform 8">
                <a:extLst>
                  <a:ext uri="{FF2B5EF4-FFF2-40B4-BE49-F238E27FC236}">
                    <a16:creationId xmlns:a16="http://schemas.microsoft.com/office/drawing/2014/main" id="{9DBAA181-F235-45CC-9A5F-A3CE693BB6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73776" y="3297238"/>
                <a:ext cx="141288" cy="141288"/>
              </a:xfrm>
              <a:custGeom>
                <a:avLst/>
                <a:gdLst>
                  <a:gd name="T0" fmla="*/ 2 w 39"/>
                  <a:gd name="T1" fmla="*/ 37 h 38"/>
                  <a:gd name="T2" fmla="*/ 4 w 39"/>
                  <a:gd name="T3" fmla="*/ 38 h 38"/>
                  <a:gd name="T4" fmla="*/ 7 w 39"/>
                  <a:gd name="T5" fmla="*/ 37 h 38"/>
                  <a:gd name="T6" fmla="*/ 38 w 39"/>
                  <a:gd name="T7" fmla="*/ 6 h 38"/>
                  <a:gd name="T8" fmla="*/ 38 w 39"/>
                  <a:gd name="T9" fmla="*/ 1 h 38"/>
                  <a:gd name="T10" fmla="*/ 33 w 39"/>
                  <a:gd name="T11" fmla="*/ 1 h 38"/>
                  <a:gd name="T12" fmla="*/ 2 w 39"/>
                  <a:gd name="T13" fmla="*/ 32 h 38"/>
                  <a:gd name="T14" fmla="*/ 2 w 39"/>
                  <a:gd name="T15" fmla="*/ 37 h 38"/>
                  <a:gd name="T16" fmla="*/ 2 w 39"/>
                  <a:gd name="T17" fmla="*/ 37 h 38"/>
                  <a:gd name="T18" fmla="*/ 2 w 39"/>
                  <a:gd name="T1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2" y="37"/>
                    </a:moveTo>
                    <a:cubicBezTo>
                      <a:pt x="2" y="38"/>
                      <a:pt x="3" y="38"/>
                      <a:pt x="4" y="38"/>
                    </a:cubicBezTo>
                    <a:cubicBezTo>
                      <a:pt x="5" y="38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3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4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9">
                <a:extLst>
                  <a:ext uri="{FF2B5EF4-FFF2-40B4-BE49-F238E27FC236}">
                    <a16:creationId xmlns:a16="http://schemas.microsoft.com/office/drawing/2014/main" id="{0BD76650-75C9-4B1A-AB36-F257CC8842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45201" y="3268663"/>
                <a:ext cx="141288" cy="139700"/>
              </a:xfrm>
              <a:custGeom>
                <a:avLst/>
                <a:gdLst>
                  <a:gd name="T0" fmla="*/ 2 w 39"/>
                  <a:gd name="T1" fmla="*/ 37 h 38"/>
                  <a:gd name="T2" fmla="*/ 4 w 39"/>
                  <a:gd name="T3" fmla="*/ 38 h 38"/>
                  <a:gd name="T4" fmla="*/ 7 w 39"/>
                  <a:gd name="T5" fmla="*/ 37 h 38"/>
                  <a:gd name="T6" fmla="*/ 38 w 39"/>
                  <a:gd name="T7" fmla="*/ 6 h 38"/>
                  <a:gd name="T8" fmla="*/ 38 w 39"/>
                  <a:gd name="T9" fmla="*/ 1 h 38"/>
                  <a:gd name="T10" fmla="*/ 32 w 39"/>
                  <a:gd name="T11" fmla="*/ 1 h 38"/>
                  <a:gd name="T12" fmla="*/ 2 w 39"/>
                  <a:gd name="T13" fmla="*/ 32 h 38"/>
                  <a:gd name="T14" fmla="*/ 2 w 39"/>
                  <a:gd name="T15" fmla="*/ 37 h 38"/>
                  <a:gd name="T16" fmla="*/ 2 w 39"/>
                  <a:gd name="T17" fmla="*/ 37 h 38"/>
                  <a:gd name="T18" fmla="*/ 2 w 39"/>
                  <a:gd name="T1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8">
                    <a:moveTo>
                      <a:pt x="2" y="37"/>
                    </a:moveTo>
                    <a:cubicBezTo>
                      <a:pt x="2" y="38"/>
                      <a:pt x="3" y="38"/>
                      <a:pt x="4" y="38"/>
                    </a:cubicBezTo>
                    <a:cubicBezTo>
                      <a:pt x="5" y="38"/>
                      <a:pt x="6" y="38"/>
                      <a:pt x="7" y="3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9" y="5"/>
                      <a:pt x="39" y="3"/>
                      <a:pt x="38" y="1"/>
                    </a:cubicBezTo>
                    <a:cubicBezTo>
                      <a:pt x="36" y="0"/>
                      <a:pt x="34" y="0"/>
                      <a:pt x="32" y="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3"/>
                      <a:pt x="0" y="36"/>
                      <a:pt x="2" y="37"/>
                    </a:cubicBezTo>
                    <a:close/>
                    <a:moveTo>
                      <a:pt x="2" y="37"/>
                    </a:moveTo>
                    <a:cubicBezTo>
                      <a:pt x="2" y="37"/>
                      <a:pt x="2" y="37"/>
                      <a:pt x="2" y="3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-692358" y="3468800"/>
              <a:ext cx="2145326" cy="1615659"/>
              <a:chOff x="3266622" y="1505609"/>
              <a:chExt cx="2145326" cy="1615659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ECA2A87-3E69-4F70-B008-8B3C43376E13}"/>
                  </a:ext>
                </a:extLst>
              </p:cNvPr>
              <p:cNvSpPr txBox="1"/>
              <p:nvPr/>
            </p:nvSpPr>
            <p:spPr>
              <a:xfrm>
                <a:off x="3266623" y="1505609"/>
                <a:ext cx="2145324" cy="741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500"/>
                  </a:lnSpc>
                </a:pPr>
                <a:r>
                  <a:rPr lang="en-US" sz="17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Marketing</a:t>
                </a:r>
              </a:p>
              <a:p>
                <a:pPr algn="ctr">
                  <a:lnSpc>
                    <a:spcPts val="2500"/>
                  </a:lnSpc>
                </a:pPr>
                <a:r>
                  <a:rPr lang="en-US" sz="2800" b="1" spc="3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Strategy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C5F21572-8CDE-4BD7-B60A-8C0DC7303F82}"/>
                  </a:ext>
                </a:extLst>
              </p:cNvPr>
              <p:cNvCxnSpPr/>
              <p:nvPr/>
            </p:nvCxnSpPr>
            <p:spPr>
              <a:xfrm>
                <a:off x="4109087" y="2283728"/>
                <a:ext cx="460396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Rectangle 9">
                <a:extLst>
                  <a:ext uri="{FF2B5EF4-FFF2-40B4-BE49-F238E27FC236}">
                    <a16:creationId xmlns:a16="http://schemas.microsoft.com/office/drawing/2014/main" id="{74DF2161-0710-4BC2-BCA8-514812F68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6622" y="2035623"/>
                <a:ext cx="2145326" cy="1085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image of professionalism and lorem to </a:t>
                </a:r>
                <a:r>
                  <a:rPr lang="en-US" sz="900" dirty="0" smtClean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</a:t>
                </a:r>
                <a:r>
                  <a:rPr lang="en-US" sz="900" dirty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Condensed Light" panose="020B0306030504020204" pitchFamily="34" charset="0"/>
                    <a:sym typeface="Montserrat-Regular" charset="0"/>
                  </a:rPr>
                  <a:t>letterhead design is</a:t>
                </a:r>
              </a:p>
            </p:txBody>
          </p:sp>
        </p:grp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30219FC9-FCEB-4016-83F3-CB42D32C524A}"/>
              </a:ext>
            </a:extLst>
          </p:cNvPr>
          <p:cNvSpPr/>
          <p:nvPr/>
        </p:nvSpPr>
        <p:spPr>
          <a:xfrm>
            <a:off x="3262034" y="4969575"/>
            <a:ext cx="4855130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</a:t>
            </a:r>
            <a:r>
              <a:rPr lang="en-US" sz="12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only 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five centuries, but also the leap into electronic typesetting, remaining essentially unchanged. 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6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4172936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4F99B47-F009-4018-A602-1F9B451051A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sz="3600" b="1" dirty="0"/>
              <a:t>Our</a:t>
            </a:r>
            <a:r>
              <a:rPr lang="en-US" sz="3600" dirty="0"/>
              <a:t> </a:t>
            </a:r>
            <a:r>
              <a:rPr lang="en-US" sz="3600" b="1" dirty="0"/>
              <a:t>Team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396FDE0B-877A-49E9-9D36-61506DB75EA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0219FC9-FCEB-4016-83F3-CB42D32C524A}"/>
              </a:ext>
            </a:extLst>
          </p:cNvPr>
          <p:cNvSpPr/>
          <p:nvPr/>
        </p:nvSpPr>
        <p:spPr>
          <a:xfrm>
            <a:off x="1299029" y="2033588"/>
            <a:ext cx="95939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 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562600" y="1676400"/>
            <a:ext cx="1066800" cy="831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62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6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61"/>
          </p:nvPr>
        </p:nvSpPr>
        <p:spPr/>
      </p:sp>
    </p:spTree>
    <p:extLst>
      <p:ext uri="{BB962C8B-B14F-4D97-AF65-F5344CB8AC3E}">
        <p14:creationId xmlns:p14="http://schemas.microsoft.com/office/powerpoint/2010/main" val="244919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E015F"/>
      </a:accent1>
      <a:accent2>
        <a:srgbClr val="EC2127"/>
      </a:accent2>
      <a:accent3>
        <a:srgbClr val="FFC000"/>
      </a:accent3>
      <a:accent4>
        <a:srgbClr val="92D050"/>
      </a:accent4>
      <a:accent5>
        <a:srgbClr val="01CF8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19488</TotalTime>
  <Words>1242</Words>
  <Application>Microsoft Office PowerPoint</Application>
  <PresentationFormat>Widescreen</PresentationFormat>
  <Paragraphs>237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</vt:lpstr>
      <vt:lpstr>Calibri</vt:lpstr>
      <vt:lpstr>Gill Sans</vt:lpstr>
      <vt:lpstr>Lato</vt:lpstr>
      <vt:lpstr>Montserrat</vt:lpstr>
      <vt:lpstr>Montserrat Light</vt:lpstr>
      <vt:lpstr>Montserrat-Regular</vt:lpstr>
      <vt:lpstr>Open Sans Condensed Light</vt:lpstr>
      <vt:lpstr>Roboto</vt:lpstr>
      <vt:lpstr>ヒラギノ角ゴ ProN W3</vt:lpstr>
      <vt:lpstr>Office Theme</vt:lpstr>
      <vt:lpstr>PowerPoint Presentation</vt:lpstr>
      <vt:lpstr>PowerPoint Presentation</vt:lpstr>
      <vt:lpstr>Welcome Message</vt:lpstr>
      <vt:lpstr>About Us</vt:lpstr>
      <vt:lpstr>About us</vt:lpstr>
      <vt:lpstr>Our Services</vt:lpstr>
      <vt:lpstr>PowerPoint Presentation</vt:lpstr>
      <vt:lpstr>Our Services</vt:lpstr>
      <vt:lpstr>Our Team</vt:lpstr>
      <vt:lpstr>Our Team</vt:lpstr>
      <vt:lpstr>PowerPoint Presentation</vt:lpstr>
      <vt:lpstr>Our Portfolio</vt:lpstr>
      <vt:lpstr>Our Portfolilo</vt:lpstr>
      <vt:lpstr>Company History / Timeline</vt:lpstr>
      <vt:lpstr>Our Timeline</vt:lpstr>
      <vt:lpstr>Our Timeline</vt:lpstr>
      <vt:lpstr>Our Information</vt:lpstr>
      <vt:lpstr>Our Information</vt:lpstr>
      <vt:lpstr>Our Information</vt:lpstr>
      <vt:lpstr>Text Single Column</vt:lpstr>
      <vt:lpstr>Square Image</vt:lpstr>
      <vt:lpstr>Square Image</vt:lpstr>
      <vt:lpstr>Map Project Location</vt:lpstr>
      <vt:lpstr>Map Project Location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Suman Khan</dc:creator>
  <cp:lastModifiedBy>Suman Sunar</cp:lastModifiedBy>
  <cp:revision>2712</cp:revision>
  <dcterms:created xsi:type="dcterms:W3CDTF">2017-07-18T09:08:44Z</dcterms:created>
  <dcterms:modified xsi:type="dcterms:W3CDTF">2018-02-14T16:55:40Z</dcterms:modified>
</cp:coreProperties>
</file>