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7" r:id="rId3"/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 ExtraBold"/>
      <p:bold r:id="rId15"/>
      <p:boldItalic r:id="rId16"/>
    </p:embeddedFont>
    <p:embeddedFont>
      <p:font typeface="Gill Sans"/>
      <p:regular r:id="rId17"/>
      <p:bold r:id="rId18"/>
    </p:embeddedFont>
    <p:embeddedFont>
      <p:font typeface="Open Sans Light"/>
      <p:regular r:id="rId19"/>
      <p:bold r:id="rId20"/>
      <p:italic r:id="rId21"/>
      <p:boldItalic r:id="rId22"/>
    </p:embeddedFont>
    <p:embeddedFont>
      <p:font typeface="Open Sans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Light-bold.fntdata"/><Relationship Id="rId22" Type="http://schemas.openxmlformats.org/officeDocument/2006/relationships/font" Target="fonts/OpenSansLight-boldItalic.fntdata"/><Relationship Id="rId21" Type="http://schemas.openxmlformats.org/officeDocument/2006/relationships/font" Target="fonts/OpenSansLight-italic.fntdata"/><Relationship Id="rId24" Type="http://schemas.openxmlformats.org/officeDocument/2006/relationships/font" Target="fonts/OpenSans-bold.fntdata"/><Relationship Id="rId23" Type="http://schemas.openxmlformats.org/officeDocument/2006/relationships/font" Target="fonts/OpenSans-regular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boldItalic.fntdata"/><Relationship Id="rId25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OpenSansExtraBold-bold.fntdata"/><Relationship Id="rId14" Type="http://schemas.openxmlformats.org/officeDocument/2006/relationships/slide" Target="slides/slide9.xml"/><Relationship Id="rId17" Type="http://schemas.openxmlformats.org/officeDocument/2006/relationships/font" Target="fonts/GillSans-regular.fntdata"/><Relationship Id="rId16" Type="http://schemas.openxmlformats.org/officeDocument/2006/relationships/font" Target="fonts/OpenSansExtraBold-boldItalic.fntdata"/><Relationship Id="rId19" Type="http://schemas.openxmlformats.org/officeDocument/2006/relationships/font" Target="fonts/OpenSansLight-regular.fntdata"/><Relationship Id="rId18" Type="http://schemas.openxmlformats.org/officeDocument/2006/relationships/font" Target="fonts/Gill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Shape 30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Shape 34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Shape 34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127772" y="0"/>
            <a:ext cx="6015038" cy="5150048"/>
          </a:xfrm>
          <a:custGeom>
            <a:pathLst>
              <a:path extrusionOk="0" h="4311" w="5052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/>
          <p:nvPr>
            <p:ph idx="2" type="pic"/>
          </p:nvPr>
        </p:nvSpPr>
        <p:spPr>
          <a:xfrm>
            <a:off x="-1" y="0"/>
            <a:ext cx="914280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01">
  <p:cSld name="19_0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3127772" y="0"/>
            <a:ext cx="6015038" cy="5150048"/>
          </a:xfrm>
          <a:custGeom>
            <a:pathLst>
              <a:path extrusionOk="0" h="4311" w="5052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-1" y="0"/>
            <a:ext cx="914280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/>
          <p:nvPr>
            <p:ph idx="3" type="pic"/>
          </p:nvPr>
        </p:nvSpPr>
        <p:spPr>
          <a:xfrm>
            <a:off x="3625550" y="1263015"/>
            <a:ext cx="1891709" cy="189170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01">
  <p:cSld name="18_0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4386263" y="0"/>
            <a:ext cx="4757738" cy="51434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3_01">
  <p:cSld name="33_0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pic"/>
          </p:nvPr>
        </p:nvSpPr>
        <p:spPr>
          <a:xfrm>
            <a:off x="3904448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3" type="pic"/>
          </p:nvPr>
        </p:nvSpPr>
        <p:spPr>
          <a:xfrm>
            <a:off x="6258235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19252" y="4845969"/>
            <a:ext cx="1105496" cy="116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628650" y="4845249"/>
            <a:ext cx="597218" cy="11787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628650" y="30629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pen Sans"/>
              <a:buNone/>
              <a:defRPr b="1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28650" y="59259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/>
          <p:nvPr>
            <p:ph idx="4" type="pic"/>
          </p:nvPr>
        </p:nvSpPr>
        <p:spPr>
          <a:xfrm>
            <a:off x="1550660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4_01">
  <p:cSld name="34_0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4019252" y="4845969"/>
            <a:ext cx="1105496" cy="116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628650" y="4845249"/>
            <a:ext cx="597218" cy="11787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/>
          <p:nvPr>
            <p:ph idx="2" type="pic"/>
          </p:nvPr>
        </p:nvSpPr>
        <p:spPr>
          <a:xfrm>
            <a:off x="0" y="0"/>
            <a:ext cx="9144000" cy="418487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6_01">
  <p:cSld name="36_0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4019252" y="4845969"/>
            <a:ext cx="1105496" cy="116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28650" y="4845249"/>
            <a:ext cx="597218" cy="11787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x="628650" y="30629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pen Sans"/>
              <a:buNone/>
              <a:defRPr b="1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28650" y="59259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7_01">
  <p:cSld name="37_0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4019252" y="4845969"/>
            <a:ext cx="1105496" cy="116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628650" y="4845249"/>
            <a:ext cx="597218" cy="11787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3127772" y="0"/>
            <a:ext cx="6015038" cy="5150048"/>
          </a:xfrm>
          <a:custGeom>
            <a:pathLst>
              <a:path extrusionOk="0" h="4311" w="5052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8278495" y="4785757"/>
            <a:ext cx="236854" cy="236854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19252" y="4845969"/>
            <a:ext cx="1105496" cy="116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4" name="Shape 54"/>
          <p:cNvCxnSpPr/>
          <p:nvPr/>
        </p:nvCxnSpPr>
        <p:spPr>
          <a:xfrm>
            <a:off x="628650" y="4685281"/>
            <a:ext cx="7886700" cy="0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5" name="Shape 55"/>
          <p:cNvSpPr txBox="1"/>
          <p:nvPr>
            <p:ph idx="10" type="dt"/>
          </p:nvPr>
        </p:nvSpPr>
        <p:spPr>
          <a:xfrm>
            <a:off x="628650" y="4845249"/>
            <a:ext cx="597218" cy="11787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1" name="Shape 101"/>
          <p:cNvGrpSpPr/>
          <p:nvPr/>
        </p:nvGrpSpPr>
        <p:grpSpPr>
          <a:xfrm>
            <a:off x="2455727" y="2319338"/>
            <a:ext cx="1423143" cy="504826"/>
            <a:chOff x="4735513" y="2946400"/>
            <a:chExt cx="2720975" cy="965201"/>
          </a:xfrm>
        </p:grpSpPr>
        <p:sp>
          <p:nvSpPr>
            <p:cNvPr id="102" name="Shape 102"/>
            <p:cNvSpPr/>
            <p:nvPr/>
          </p:nvSpPr>
          <p:spPr>
            <a:xfrm>
              <a:off x="4735513" y="2946400"/>
              <a:ext cx="434975" cy="698500"/>
            </a:xfrm>
            <a:custGeom>
              <a:pathLst>
                <a:path extrusionOk="0" h="163" w="102">
                  <a:moveTo>
                    <a:pt x="52" y="163"/>
                  </a:moveTo>
                  <a:cubicBezTo>
                    <a:pt x="24" y="163"/>
                    <a:pt x="3" y="145"/>
                    <a:pt x="0" y="116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32" y="129"/>
                    <a:pt x="39" y="135"/>
                    <a:pt x="52" y="135"/>
                  </a:cubicBezTo>
                  <a:cubicBezTo>
                    <a:pt x="64" y="135"/>
                    <a:pt x="73" y="127"/>
                    <a:pt x="73" y="116"/>
                  </a:cubicBezTo>
                  <a:cubicBezTo>
                    <a:pt x="73" y="110"/>
                    <a:pt x="70" y="104"/>
                    <a:pt x="66" y="100"/>
                  </a:cubicBezTo>
                  <a:cubicBezTo>
                    <a:pt x="61" y="96"/>
                    <a:pt x="59" y="96"/>
                    <a:pt x="39" y="88"/>
                  </a:cubicBezTo>
                  <a:cubicBezTo>
                    <a:pt x="17" y="80"/>
                    <a:pt x="6" y="65"/>
                    <a:pt x="6" y="45"/>
                  </a:cubicBezTo>
                  <a:cubicBezTo>
                    <a:pt x="6" y="20"/>
                    <a:pt x="26" y="0"/>
                    <a:pt x="51" y="0"/>
                  </a:cubicBezTo>
                  <a:cubicBezTo>
                    <a:pt x="77" y="0"/>
                    <a:pt x="97" y="17"/>
                    <a:pt x="9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7" y="34"/>
                    <a:pt x="61" y="29"/>
                    <a:pt x="51" y="29"/>
                  </a:cubicBezTo>
                  <a:cubicBezTo>
                    <a:pt x="42" y="29"/>
                    <a:pt x="35" y="35"/>
                    <a:pt x="35" y="44"/>
                  </a:cubicBezTo>
                  <a:cubicBezTo>
                    <a:pt x="35" y="50"/>
                    <a:pt x="38" y="55"/>
                    <a:pt x="44" y="59"/>
                  </a:cubicBezTo>
                  <a:cubicBezTo>
                    <a:pt x="46" y="60"/>
                    <a:pt x="46" y="60"/>
                    <a:pt x="61" y="66"/>
                  </a:cubicBezTo>
                  <a:cubicBezTo>
                    <a:pt x="93" y="78"/>
                    <a:pt x="102" y="92"/>
                    <a:pt x="102" y="113"/>
                  </a:cubicBezTo>
                  <a:cubicBezTo>
                    <a:pt x="102" y="141"/>
                    <a:pt x="80" y="163"/>
                    <a:pt x="52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5311775" y="2959100"/>
              <a:ext cx="123825" cy="673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6291263" y="2959100"/>
              <a:ext cx="3587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6291263" y="3238500"/>
              <a:ext cx="350838" cy="119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6291263" y="3516313"/>
              <a:ext cx="358775" cy="115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6816725" y="2959100"/>
              <a:ext cx="361950" cy="673100"/>
            </a:xfrm>
            <a:custGeom>
              <a:pathLst>
                <a:path extrusionOk="0" h="424" w="228">
                  <a:moveTo>
                    <a:pt x="0" y="424"/>
                  </a:moveTo>
                  <a:lnTo>
                    <a:pt x="0" y="0"/>
                  </a:lnTo>
                  <a:lnTo>
                    <a:pt x="228" y="0"/>
                  </a:lnTo>
                  <a:lnTo>
                    <a:pt x="228" y="76"/>
                  </a:lnTo>
                  <a:lnTo>
                    <a:pt x="78" y="76"/>
                  </a:lnTo>
                  <a:lnTo>
                    <a:pt x="78" y="176"/>
                  </a:lnTo>
                  <a:lnTo>
                    <a:pt x="220" y="176"/>
                  </a:lnTo>
                  <a:lnTo>
                    <a:pt x="220" y="251"/>
                  </a:lnTo>
                  <a:lnTo>
                    <a:pt x="78" y="251"/>
                  </a:lnTo>
                  <a:lnTo>
                    <a:pt x="78" y="351"/>
                  </a:lnTo>
                  <a:lnTo>
                    <a:pt x="228" y="351"/>
                  </a:lnTo>
                  <a:lnTo>
                    <a:pt x="228" y="424"/>
                  </a:lnTo>
                  <a:lnTo>
                    <a:pt x="0" y="4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5562600" y="2959100"/>
              <a:ext cx="268288" cy="292100"/>
            </a:xfrm>
            <a:custGeom>
              <a:pathLst>
                <a:path extrusionOk="0" h="184" w="169">
                  <a:moveTo>
                    <a:pt x="94" y="0"/>
                  </a:moveTo>
                  <a:lnTo>
                    <a:pt x="0" y="0"/>
                  </a:lnTo>
                  <a:lnTo>
                    <a:pt x="124" y="184"/>
                  </a:lnTo>
                  <a:lnTo>
                    <a:pt x="169" y="11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5562600" y="2959100"/>
              <a:ext cx="609600" cy="673100"/>
            </a:xfrm>
            <a:custGeom>
              <a:pathLst>
                <a:path extrusionOk="0" h="424" w="384">
                  <a:moveTo>
                    <a:pt x="384" y="0"/>
                  </a:moveTo>
                  <a:lnTo>
                    <a:pt x="293" y="0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73" y="319"/>
                  </a:lnTo>
                  <a:lnTo>
                    <a:pt x="0" y="424"/>
                  </a:lnTo>
                  <a:lnTo>
                    <a:pt x="94" y="424"/>
                  </a:lnTo>
                  <a:lnTo>
                    <a:pt x="191" y="278"/>
                  </a:lnTo>
                  <a:lnTo>
                    <a:pt x="293" y="424"/>
                  </a:lnTo>
                  <a:lnTo>
                    <a:pt x="384" y="424"/>
                  </a:lnTo>
                  <a:lnTo>
                    <a:pt x="237" y="214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7246938" y="2959100"/>
              <a:ext cx="63500" cy="120650"/>
            </a:xfrm>
            <a:custGeom>
              <a:pathLst>
                <a:path extrusionOk="0" h="76" w="40">
                  <a:moveTo>
                    <a:pt x="0" y="14"/>
                  </a:moveTo>
                  <a:lnTo>
                    <a:pt x="13" y="14"/>
                  </a:lnTo>
                  <a:lnTo>
                    <a:pt x="13" y="76"/>
                  </a:lnTo>
                  <a:lnTo>
                    <a:pt x="27" y="76"/>
                  </a:lnTo>
                  <a:lnTo>
                    <a:pt x="27" y="14"/>
                  </a:lnTo>
                  <a:lnTo>
                    <a:pt x="40" y="14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7332663" y="2959100"/>
              <a:ext cx="123825" cy="120650"/>
            </a:xfrm>
            <a:custGeom>
              <a:pathLst>
                <a:path extrusionOk="0" h="76" w="78">
                  <a:moveTo>
                    <a:pt x="59" y="0"/>
                  </a:moveTo>
                  <a:lnTo>
                    <a:pt x="37" y="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3" y="76"/>
                  </a:lnTo>
                  <a:lnTo>
                    <a:pt x="13" y="19"/>
                  </a:lnTo>
                  <a:lnTo>
                    <a:pt x="32" y="76"/>
                  </a:lnTo>
                  <a:lnTo>
                    <a:pt x="43" y="76"/>
                  </a:lnTo>
                  <a:lnTo>
                    <a:pt x="64" y="19"/>
                  </a:lnTo>
                  <a:lnTo>
                    <a:pt x="64" y="76"/>
                  </a:lnTo>
                  <a:lnTo>
                    <a:pt x="78" y="76"/>
                  </a:lnTo>
                  <a:lnTo>
                    <a:pt x="78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4765675" y="3760788"/>
              <a:ext cx="144463" cy="150813"/>
            </a:xfrm>
            <a:custGeom>
              <a:pathLst>
                <a:path extrusionOk="0" h="35" w="34">
                  <a:moveTo>
                    <a:pt x="18" y="32"/>
                  </a:moveTo>
                  <a:cubicBezTo>
                    <a:pt x="11" y="32"/>
                    <a:pt x="4" y="26"/>
                    <a:pt x="4" y="18"/>
                  </a:cubicBezTo>
                  <a:cubicBezTo>
                    <a:pt x="4" y="9"/>
                    <a:pt x="10" y="3"/>
                    <a:pt x="18" y="3"/>
                  </a:cubicBezTo>
                  <a:cubicBezTo>
                    <a:pt x="23" y="3"/>
                    <a:pt x="27" y="5"/>
                    <a:pt x="30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1" y="3"/>
                    <a:pt x="25" y="0"/>
                    <a:pt x="18" y="0"/>
                  </a:cubicBezTo>
                  <a:cubicBezTo>
                    <a:pt x="8" y="0"/>
                    <a:pt x="0" y="7"/>
                    <a:pt x="0" y="18"/>
                  </a:cubicBezTo>
                  <a:cubicBezTo>
                    <a:pt x="0" y="28"/>
                    <a:pt x="8" y="35"/>
                    <a:pt x="19" y="35"/>
                  </a:cubicBezTo>
                  <a:cubicBezTo>
                    <a:pt x="25" y="35"/>
                    <a:pt x="31" y="32"/>
                    <a:pt x="3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7" y="30"/>
                    <a:pt x="23" y="32"/>
                    <a:pt x="18" y="3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5302250" y="3760788"/>
              <a:ext cx="98425" cy="150813"/>
            </a:xfrm>
            <a:custGeom>
              <a:pathLst>
                <a:path extrusionOk="0" h="35" w="23">
                  <a:moveTo>
                    <a:pt x="23" y="12"/>
                  </a:moveTo>
                  <a:cubicBezTo>
                    <a:pt x="23" y="4"/>
                    <a:pt x="19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6" y="4"/>
                    <a:pt x="20" y="6"/>
                    <a:pt x="20" y="11"/>
                  </a:cubicBezTo>
                  <a:cubicBezTo>
                    <a:pt x="20" y="18"/>
                    <a:pt x="16" y="19"/>
                    <a:pt x="7" y="1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20" y="21"/>
                    <a:pt x="23" y="18"/>
                    <a:pt x="23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6450013" y="3760788"/>
              <a:ext cx="85725" cy="150813"/>
            </a:xfrm>
            <a:custGeom>
              <a:pathLst>
                <a:path extrusionOk="0" h="95" w="54">
                  <a:moveTo>
                    <a:pt x="0" y="11"/>
                  </a:moveTo>
                  <a:lnTo>
                    <a:pt x="21" y="11"/>
                  </a:lnTo>
                  <a:lnTo>
                    <a:pt x="21" y="95"/>
                  </a:lnTo>
                  <a:lnTo>
                    <a:pt x="32" y="95"/>
                  </a:lnTo>
                  <a:lnTo>
                    <a:pt x="32" y="11"/>
                  </a:lnTo>
                  <a:lnTo>
                    <a:pt x="54" y="11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7064375" y="3760788"/>
              <a:ext cx="119063" cy="150813"/>
            </a:xfrm>
            <a:custGeom>
              <a:pathLst>
                <a:path extrusionOk="0" h="95" w="75">
                  <a:moveTo>
                    <a:pt x="64" y="79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10" y="95"/>
                  </a:lnTo>
                  <a:lnTo>
                    <a:pt x="10" y="14"/>
                  </a:lnTo>
                  <a:lnTo>
                    <a:pt x="64" y="95"/>
                  </a:lnTo>
                  <a:lnTo>
                    <a:pt x="75" y="95"/>
                  </a:lnTo>
                  <a:lnTo>
                    <a:pt x="75" y="0"/>
                  </a:lnTo>
                  <a:lnTo>
                    <a:pt x="64" y="0"/>
                  </a:lnTo>
                  <a:lnTo>
                    <a:pt x="64" y="79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6650038" y="3760788"/>
              <a:ext cx="12700" cy="15081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5519738" y="3760788"/>
              <a:ext cx="98425" cy="150813"/>
            </a:xfrm>
            <a:custGeom>
              <a:pathLst>
                <a:path extrusionOk="0" h="35" w="23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20" y="21"/>
                    <a:pt x="23" y="17"/>
                    <a:pt x="23" y="11"/>
                  </a:cubicBezTo>
                  <a:cubicBezTo>
                    <a:pt x="23" y="4"/>
                    <a:pt x="19" y="0"/>
                    <a:pt x="10" y="0"/>
                  </a:cubicBezTo>
                  <a:close/>
                  <a:moveTo>
                    <a:pt x="10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5" y="4"/>
                    <a:pt x="20" y="4"/>
                    <a:pt x="20" y="11"/>
                  </a:cubicBezTo>
                  <a:cubicBezTo>
                    <a:pt x="20" y="16"/>
                    <a:pt x="17" y="18"/>
                    <a:pt x="10" y="1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5026025" y="3760788"/>
              <a:ext cx="153988" cy="150813"/>
            </a:xfrm>
            <a:custGeom>
              <a:pathLst>
                <a:path extrusionOk="0" h="35" w="36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6786563" y="3760788"/>
              <a:ext cx="153988" cy="150813"/>
            </a:xfrm>
            <a:custGeom>
              <a:pathLst>
                <a:path extrusionOk="0" h="35" w="36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4" y="26"/>
                    <a:pt x="4" y="18"/>
                  </a:cubicBezTo>
                  <a:cubicBezTo>
                    <a:pt x="4" y="10"/>
                    <a:pt x="10" y="3"/>
                    <a:pt x="18" y="3"/>
                  </a:cubicBezTo>
                  <a:cubicBezTo>
                    <a:pt x="26" y="3"/>
                    <a:pt x="33" y="10"/>
                    <a:pt x="33" y="18"/>
                  </a:cubicBezTo>
                  <a:cubicBezTo>
                    <a:pt x="33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5734050" y="3760788"/>
              <a:ext cx="152400" cy="150813"/>
            </a:xfrm>
            <a:custGeom>
              <a:pathLst>
                <a:path extrusionOk="0" h="35" w="36"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6215063" y="3760788"/>
              <a:ext cx="144463" cy="150813"/>
            </a:xfrm>
            <a:custGeom>
              <a:pathLst>
                <a:path extrusionOk="0" h="95" w="91">
                  <a:moveTo>
                    <a:pt x="40" y="0"/>
                  </a:moveTo>
                  <a:lnTo>
                    <a:pt x="0" y="95"/>
                  </a:lnTo>
                  <a:lnTo>
                    <a:pt x="11" y="95"/>
                  </a:lnTo>
                  <a:lnTo>
                    <a:pt x="24" y="63"/>
                  </a:lnTo>
                  <a:lnTo>
                    <a:pt x="67" y="63"/>
                  </a:lnTo>
                  <a:lnTo>
                    <a:pt x="81" y="95"/>
                  </a:lnTo>
                  <a:lnTo>
                    <a:pt x="91" y="95"/>
                  </a:lnTo>
                  <a:lnTo>
                    <a:pt x="51" y="0"/>
                  </a:lnTo>
                  <a:lnTo>
                    <a:pt x="40" y="0"/>
                  </a:lnTo>
                  <a:close/>
                  <a:moveTo>
                    <a:pt x="27" y="54"/>
                  </a:moveTo>
                  <a:lnTo>
                    <a:pt x="46" y="11"/>
                  </a:lnTo>
                  <a:lnTo>
                    <a:pt x="65" y="54"/>
                  </a:lnTo>
                  <a:lnTo>
                    <a:pt x="27" y="54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6010275" y="3760788"/>
              <a:ext cx="98425" cy="150813"/>
            </a:xfrm>
            <a:custGeom>
              <a:pathLst>
                <a:path extrusionOk="0" h="35" w="23">
                  <a:moveTo>
                    <a:pt x="23" y="12"/>
                  </a:moveTo>
                  <a:cubicBezTo>
                    <a:pt x="23" y="4"/>
                    <a:pt x="19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6" y="4"/>
                    <a:pt x="20" y="6"/>
                    <a:pt x="20" y="11"/>
                  </a:cubicBezTo>
                  <a:cubicBezTo>
                    <a:pt x="20" y="18"/>
                    <a:pt x="16" y="19"/>
                    <a:pt x="7" y="1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20" y="21"/>
                    <a:pt x="23" y="18"/>
                    <a:pt x="23" y="1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" name="Shape 123"/>
          <p:cNvSpPr/>
          <p:nvPr/>
        </p:nvSpPr>
        <p:spPr>
          <a:xfrm>
            <a:off x="4070669" y="2319338"/>
            <a:ext cx="5072140" cy="504826"/>
          </a:xfrm>
          <a:prstGeom prst="rect">
            <a:avLst/>
          </a:prstGeom>
          <a:solidFill>
            <a:schemeClr val="accent6">
              <a:alpha val="4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/>
          <p:nvPr>
            <p:ph idx="2" type="pic"/>
          </p:nvPr>
        </p:nvSpPr>
        <p:spPr>
          <a:xfrm>
            <a:off x="-1" y="0"/>
            <a:ext cx="914280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26666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0" y="2319338"/>
            <a:ext cx="9144000" cy="504826"/>
          </a:xfrm>
          <a:prstGeom prst="rect">
            <a:avLst/>
          </a:prstGeom>
          <a:solidFill>
            <a:schemeClr val="accent6">
              <a:alpha val="4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2" name="Shape 132"/>
          <p:cNvGrpSpPr/>
          <p:nvPr/>
        </p:nvGrpSpPr>
        <p:grpSpPr>
          <a:xfrm>
            <a:off x="2514004" y="3534217"/>
            <a:ext cx="4115992" cy="883724"/>
            <a:chOff x="3351210" y="4712289"/>
            <a:chExt cx="5487990" cy="1178298"/>
          </a:xfrm>
        </p:grpSpPr>
        <p:sp>
          <p:nvSpPr>
            <p:cNvPr id="133" name="Shape 133"/>
            <p:cNvSpPr txBox="1"/>
            <p:nvPr/>
          </p:nvSpPr>
          <p:spPr>
            <a:xfrm>
              <a:off x="3850394" y="5468764"/>
              <a:ext cx="448962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A5A5A5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CREATIVE PRESENTATION</a:t>
              </a:r>
              <a:endParaRPr sz="1100"/>
            </a:p>
          </p:txBody>
        </p:sp>
        <p:cxnSp>
          <p:nvCxnSpPr>
            <p:cNvPr id="134" name="Shape 134"/>
            <p:cNvCxnSpPr/>
            <p:nvPr/>
          </p:nvCxnSpPr>
          <p:spPr>
            <a:xfrm>
              <a:off x="5456577" y="5890587"/>
              <a:ext cx="1277257" cy="0"/>
            </a:xfrm>
            <a:prstGeom prst="straightConnector1">
              <a:avLst/>
            </a:prstGeom>
            <a:noFill/>
            <a:ln cap="flat" cmpd="sng" w="127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35" name="Shape 135"/>
            <p:cNvSpPr txBox="1"/>
            <p:nvPr/>
          </p:nvSpPr>
          <p:spPr>
            <a:xfrm>
              <a:off x="3351210" y="4712289"/>
              <a:ext cx="5487990" cy="6659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7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WELCOME MESSAGE</a:t>
              </a:r>
              <a:endParaRPr sz="1100"/>
            </a:p>
          </p:txBody>
        </p:sp>
      </p:grpSp>
      <p:sp>
        <p:nvSpPr>
          <p:cNvPr id="136" name="Shape 136"/>
          <p:cNvSpPr/>
          <p:nvPr/>
        </p:nvSpPr>
        <p:spPr>
          <a:xfrm>
            <a:off x="3531818" y="1169284"/>
            <a:ext cx="2079171" cy="207917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Shape 13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3570" l="0" r="0" t="3570"/>
          <a:stretch/>
        </p:blipFill>
        <p:spPr>
          <a:xfrm>
            <a:off x="3625550" y="1263015"/>
            <a:ext cx="1891709" cy="1891709"/>
          </a:xfrm>
          <a:prstGeom prst="ellipse">
            <a:avLst/>
          </a:prstGeom>
          <a:noFill/>
          <a:ln>
            <a:noFill/>
          </a:ln>
        </p:spPr>
      </p:pic>
      <p:sp>
        <p:nvSpPr>
          <p:cNvPr id="138" name="Shape 138"/>
          <p:cNvSpPr/>
          <p:nvPr>
            <p:ph idx="2" type="pic"/>
          </p:nvPr>
        </p:nvSpPr>
        <p:spPr>
          <a:xfrm>
            <a:off x="-1" y="0"/>
            <a:ext cx="91428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:fade thruBlk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2714625" y="1652523"/>
            <a:ext cx="3714750" cy="5168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Presentation</a:t>
            </a:r>
            <a:r>
              <a:rPr lang="en" sz="2600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26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About Us</a:t>
            </a:r>
            <a:endParaRPr sz="1100"/>
          </a:p>
        </p:txBody>
      </p:sp>
      <p:sp>
        <p:nvSpPr>
          <p:cNvPr id="146" name="Shape 146"/>
          <p:cNvSpPr txBox="1"/>
          <p:nvPr/>
        </p:nvSpPr>
        <p:spPr>
          <a:xfrm>
            <a:off x="2166257" y="2594731"/>
            <a:ext cx="48114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</a:t>
            </a:r>
            <a:endParaRPr sz="1100"/>
          </a:p>
        </p:txBody>
      </p:sp>
      <p:sp>
        <p:nvSpPr>
          <p:cNvPr id="147" name="Shape 147"/>
          <p:cNvSpPr/>
          <p:nvPr/>
        </p:nvSpPr>
        <p:spPr>
          <a:xfrm>
            <a:off x="4011215" y="3240947"/>
            <a:ext cx="1121570" cy="250031"/>
          </a:xfrm>
          <a:prstGeom prst="rect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4101622" y="3262087"/>
            <a:ext cx="94900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5A5A5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Download Now!</a:t>
            </a:r>
            <a:endParaRPr sz="1100"/>
          </a:p>
        </p:txBody>
      </p:sp>
      <p:cxnSp>
        <p:nvCxnSpPr>
          <p:cNvPr id="149" name="Shape 149"/>
          <p:cNvCxnSpPr/>
          <p:nvPr/>
        </p:nvCxnSpPr>
        <p:spPr>
          <a:xfrm>
            <a:off x="2209800" y="2382633"/>
            <a:ext cx="4724400" cy="0"/>
          </a:xfrm>
          <a:prstGeom prst="straightConnector1">
            <a:avLst/>
          </a:prstGeom>
          <a:noFill/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600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56" name="Shape 156"/>
          <p:cNvSpPr txBox="1"/>
          <p:nvPr>
            <p:ph idx="11" type="ftr"/>
          </p:nvPr>
        </p:nvSpPr>
        <p:spPr>
          <a:xfrm>
            <a:off x="4019250" y="4845975"/>
            <a:ext cx="1220400" cy="1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www.yourwebsite.com</a:t>
            </a:r>
            <a:endParaRPr b="0" i="0"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57" name="Shape 157"/>
          <p:cNvSpPr txBox="1"/>
          <p:nvPr>
            <p:ph idx="10" type="dt"/>
          </p:nvPr>
        </p:nvSpPr>
        <p:spPr>
          <a:xfrm>
            <a:off x="628650" y="4845250"/>
            <a:ext cx="720000" cy="1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11/9/2017</a:t>
            </a:r>
            <a:endParaRPr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58" name="Shape 158"/>
          <p:cNvSpPr txBox="1"/>
          <p:nvPr>
            <p:ph type="title"/>
          </p:nvPr>
        </p:nvSpPr>
        <p:spPr>
          <a:xfrm>
            <a:off x="628650" y="30629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pen Sans"/>
              <a:buNone/>
            </a:pPr>
            <a:r>
              <a:rPr b="1" i="0" lang="en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Our Team Members</a:t>
            </a:r>
            <a:endParaRPr sz="1100"/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28650" y="744995"/>
            <a:ext cx="7886700" cy="2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your title here some text so dummy and your powerpoint presentation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1555207" y="2686553"/>
            <a:ext cx="132600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Sakawi beda</a:t>
            </a:r>
            <a:endParaRPr sz="1100">
              <a:solidFill>
                <a:schemeClr val="accent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4013838" y="2686553"/>
            <a:ext cx="111632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Nahila nateya</a:t>
            </a:r>
            <a:endParaRPr sz="1100">
              <a:solidFill>
                <a:schemeClr val="accent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6392388" y="2686553"/>
            <a:ext cx="1066801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Manilo darwy</a:t>
            </a:r>
            <a:endParaRPr sz="1100">
              <a:solidFill>
                <a:schemeClr val="accent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1458824" y="3498003"/>
            <a:ext cx="1509689" cy="29288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This letterhead design is meant to professionalism and lorem to</a:t>
            </a:r>
            <a:endParaRPr sz="1100"/>
          </a:p>
        </p:txBody>
      </p:sp>
      <p:sp>
        <p:nvSpPr>
          <p:cNvPr id="164" name="Shape 164"/>
          <p:cNvSpPr txBox="1"/>
          <p:nvPr/>
        </p:nvSpPr>
        <p:spPr>
          <a:xfrm>
            <a:off x="1645025" y="3155169"/>
            <a:ext cx="1137287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Post Title Text</a:t>
            </a:r>
            <a:endParaRPr sz="1100"/>
          </a:p>
        </p:txBody>
      </p:sp>
      <p:cxnSp>
        <p:nvCxnSpPr>
          <p:cNvPr id="165" name="Shape 165"/>
          <p:cNvCxnSpPr/>
          <p:nvPr/>
        </p:nvCxnSpPr>
        <p:spPr>
          <a:xfrm>
            <a:off x="1685136" y="3438074"/>
            <a:ext cx="1057064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6" name="Shape 166"/>
          <p:cNvSpPr/>
          <p:nvPr/>
        </p:nvSpPr>
        <p:spPr>
          <a:xfrm>
            <a:off x="3817155" y="3498003"/>
            <a:ext cx="1509689" cy="29288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This letterhead design is meant to professionalism and lorem to</a:t>
            </a:r>
            <a:endParaRPr sz="1100"/>
          </a:p>
        </p:txBody>
      </p:sp>
      <p:sp>
        <p:nvSpPr>
          <p:cNvPr id="167" name="Shape 167"/>
          <p:cNvSpPr txBox="1"/>
          <p:nvPr/>
        </p:nvSpPr>
        <p:spPr>
          <a:xfrm>
            <a:off x="4003356" y="3155169"/>
            <a:ext cx="1137287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Post Title Text</a:t>
            </a:r>
            <a:endParaRPr sz="1100"/>
          </a:p>
        </p:txBody>
      </p:sp>
      <p:cxnSp>
        <p:nvCxnSpPr>
          <p:cNvPr id="168" name="Shape 168"/>
          <p:cNvCxnSpPr/>
          <p:nvPr/>
        </p:nvCxnSpPr>
        <p:spPr>
          <a:xfrm>
            <a:off x="4043467" y="3438074"/>
            <a:ext cx="1057064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9" name="Shape 169"/>
          <p:cNvSpPr/>
          <p:nvPr/>
        </p:nvSpPr>
        <p:spPr>
          <a:xfrm>
            <a:off x="6170944" y="3498003"/>
            <a:ext cx="1509689" cy="29288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This letterhead design is meant to professionalism and lorem to</a:t>
            </a:r>
            <a:endParaRPr sz="1100"/>
          </a:p>
        </p:txBody>
      </p:sp>
      <p:sp>
        <p:nvSpPr>
          <p:cNvPr id="170" name="Shape 170"/>
          <p:cNvSpPr txBox="1"/>
          <p:nvPr/>
        </p:nvSpPr>
        <p:spPr>
          <a:xfrm>
            <a:off x="6357145" y="3155169"/>
            <a:ext cx="1137287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Post Title Text</a:t>
            </a:r>
            <a:endParaRPr sz="1100"/>
          </a:p>
        </p:txBody>
      </p:sp>
      <p:cxnSp>
        <p:nvCxnSpPr>
          <p:cNvPr id="171" name="Shape 171"/>
          <p:cNvCxnSpPr/>
          <p:nvPr/>
        </p:nvCxnSpPr>
        <p:spPr>
          <a:xfrm>
            <a:off x="6397256" y="3438074"/>
            <a:ext cx="1057064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72" name="Shape 172"/>
          <p:cNvGrpSpPr/>
          <p:nvPr/>
        </p:nvGrpSpPr>
        <p:grpSpPr>
          <a:xfrm>
            <a:off x="1882895" y="3889286"/>
            <a:ext cx="661542" cy="184407"/>
            <a:chOff x="3737318" y="5352459"/>
            <a:chExt cx="574436" cy="160126"/>
          </a:xfrm>
        </p:grpSpPr>
        <p:grpSp>
          <p:nvGrpSpPr>
            <p:cNvPr id="173" name="Shape 173"/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74" name="Shape 174"/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7279092" y="5304814"/>
                <a:ext cx="304161" cy="247193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6" name="Shape 176"/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8174240" y="5316581"/>
                <a:ext cx="223656" cy="22365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9" name="Shape 179"/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180" name="Shape 180"/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" name="Shape 181"/>
              <p:cNvSpPr/>
              <p:nvPr/>
            </p:nvSpPr>
            <p:spPr>
              <a:xfrm>
                <a:off x="8974458" y="5322042"/>
                <a:ext cx="333023" cy="21274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82" name="Shape 182"/>
          <p:cNvGrpSpPr/>
          <p:nvPr/>
        </p:nvGrpSpPr>
        <p:grpSpPr>
          <a:xfrm>
            <a:off x="4241228" y="3889286"/>
            <a:ext cx="661542" cy="184407"/>
            <a:chOff x="3737318" y="5352459"/>
            <a:chExt cx="574436" cy="160126"/>
          </a:xfrm>
        </p:grpSpPr>
        <p:grpSp>
          <p:nvGrpSpPr>
            <p:cNvPr id="183" name="Shape 183"/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84" name="Shape 184"/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" name="Shape 185"/>
              <p:cNvSpPr/>
              <p:nvPr/>
            </p:nvSpPr>
            <p:spPr>
              <a:xfrm>
                <a:off x="7279092" y="5304814"/>
                <a:ext cx="304161" cy="247193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6" name="Shape 186"/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187" name="Shape 187"/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" name="Shape 188"/>
              <p:cNvSpPr/>
              <p:nvPr/>
            </p:nvSpPr>
            <p:spPr>
              <a:xfrm>
                <a:off x="8174240" y="5316581"/>
                <a:ext cx="223656" cy="22365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9" name="Shape 189"/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190" name="Shape 190"/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" name="Shape 191"/>
              <p:cNvSpPr/>
              <p:nvPr/>
            </p:nvSpPr>
            <p:spPr>
              <a:xfrm>
                <a:off x="8974458" y="5322042"/>
                <a:ext cx="333023" cy="21274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92" name="Shape 192"/>
          <p:cNvGrpSpPr/>
          <p:nvPr/>
        </p:nvGrpSpPr>
        <p:grpSpPr>
          <a:xfrm>
            <a:off x="6595017" y="3889286"/>
            <a:ext cx="661542" cy="184407"/>
            <a:chOff x="3737318" y="5352459"/>
            <a:chExt cx="574436" cy="160126"/>
          </a:xfrm>
        </p:grpSpPr>
        <p:grpSp>
          <p:nvGrpSpPr>
            <p:cNvPr id="193" name="Shape 193"/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94" name="Shape 194"/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5" name="Shape 195"/>
              <p:cNvSpPr/>
              <p:nvPr/>
            </p:nvSpPr>
            <p:spPr>
              <a:xfrm>
                <a:off x="7279092" y="5304814"/>
                <a:ext cx="304161" cy="247193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6" name="Shape 196"/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197" name="Shape 197"/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8" name="Shape 198"/>
              <p:cNvSpPr/>
              <p:nvPr/>
            </p:nvSpPr>
            <p:spPr>
              <a:xfrm>
                <a:off x="8174240" y="5316581"/>
                <a:ext cx="223656" cy="22365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9" name="Shape 199"/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200" name="Shape 200"/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cap="flat" cmpd="sng" w="9525">
                <a:solidFill>
                  <a:srgbClr val="3F3F3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1" name="Shape 201"/>
              <p:cNvSpPr/>
              <p:nvPr/>
            </p:nvSpPr>
            <p:spPr>
              <a:xfrm>
                <a:off x="8974458" y="5322042"/>
                <a:ext cx="333023" cy="21274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02" name="Shape 202"/>
          <p:cNvSpPr/>
          <p:nvPr>
            <p:ph idx="4" type="pic"/>
          </p:nvPr>
        </p:nvSpPr>
        <p:spPr>
          <a:xfrm>
            <a:off x="1550660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Shape 203"/>
          <p:cNvSpPr/>
          <p:nvPr>
            <p:ph idx="2" type="pic"/>
          </p:nvPr>
        </p:nvSpPr>
        <p:spPr>
          <a:xfrm>
            <a:off x="3904448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/>
          <p:nvPr>
            <p:ph idx="3" type="pic"/>
          </p:nvPr>
        </p:nvSpPr>
        <p:spPr>
          <a:xfrm>
            <a:off x="6258235" y="1285442"/>
            <a:ext cx="1335102" cy="13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250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600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11" name="Shape 211"/>
          <p:cNvSpPr txBox="1"/>
          <p:nvPr>
            <p:ph idx="11" type="ftr"/>
          </p:nvPr>
        </p:nvSpPr>
        <p:spPr>
          <a:xfrm>
            <a:off x="4019250" y="4845975"/>
            <a:ext cx="1183200" cy="1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www.yourwebsite.com</a:t>
            </a:r>
            <a:endParaRPr b="0" i="0"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12" name="Shape 212"/>
          <p:cNvSpPr txBox="1"/>
          <p:nvPr>
            <p:ph idx="10" type="dt"/>
          </p:nvPr>
        </p:nvSpPr>
        <p:spPr>
          <a:xfrm>
            <a:off x="628650" y="4845250"/>
            <a:ext cx="720000" cy="1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11/9/2017</a:t>
            </a:r>
            <a:endParaRPr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628652" y="2494058"/>
            <a:ext cx="7886697" cy="1697100"/>
          </a:xfrm>
          <a:prstGeom prst="rect">
            <a:avLst/>
          </a:prstGeom>
          <a:solidFill>
            <a:schemeClr val="accent6">
              <a:alpha val="5372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1500883" y="2926847"/>
            <a:ext cx="301229" cy="307181"/>
          </a:xfrm>
          <a:custGeom>
            <a:pathLst>
              <a:path extrusionOk="0" h="111" w="111">
                <a:moveTo>
                  <a:pt x="109" y="1"/>
                </a:move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6" y="1"/>
                  <a:pt x="106" y="1"/>
                </a:cubicBezTo>
                <a:cubicBezTo>
                  <a:pt x="2" y="70"/>
                  <a:pt x="2" y="70"/>
                  <a:pt x="2" y="70"/>
                </a:cubicBezTo>
                <a:cubicBezTo>
                  <a:pt x="1" y="71"/>
                  <a:pt x="0" y="72"/>
                  <a:pt x="0" y="73"/>
                </a:cubicBezTo>
                <a:cubicBezTo>
                  <a:pt x="1" y="75"/>
                  <a:pt x="1" y="76"/>
                  <a:pt x="3" y="76"/>
                </a:cubicBezTo>
                <a:cubicBezTo>
                  <a:pt x="30" y="87"/>
                  <a:pt x="30" y="87"/>
                  <a:pt x="30" y="87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10"/>
                  <a:pt x="44" y="111"/>
                  <a:pt x="45" y="111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7" y="111"/>
                  <a:pt x="48" y="110"/>
                  <a:pt x="48" y="109"/>
                </a:cubicBezTo>
                <a:cubicBezTo>
                  <a:pt x="55" y="97"/>
                  <a:pt x="55" y="97"/>
                  <a:pt x="55" y="97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89" y="111"/>
                  <a:pt x="90" y="111"/>
                  <a:pt x="90" y="111"/>
                </a:cubicBezTo>
                <a:cubicBezTo>
                  <a:pt x="91" y="111"/>
                  <a:pt x="91" y="111"/>
                  <a:pt x="92" y="110"/>
                </a:cubicBezTo>
                <a:cubicBezTo>
                  <a:pt x="93" y="110"/>
                  <a:pt x="93" y="109"/>
                  <a:pt x="94" y="108"/>
                </a:cubicBezTo>
                <a:cubicBezTo>
                  <a:pt x="111" y="4"/>
                  <a:pt x="111" y="4"/>
                  <a:pt x="111" y="4"/>
                </a:cubicBezTo>
                <a:cubicBezTo>
                  <a:pt x="111" y="3"/>
                  <a:pt x="111" y="2"/>
                  <a:pt x="109" y="1"/>
                </a:cubicBezTo>
                <a:close/>
                <a:moveTo>
                  <a:pt x="11" y="72"/>
                </a:moveTo>
                <a:cubicBezTo>
                  <a:pt x="91" y="19"/>
                  <a:pt x="91" y="19"/>
                  <a:pt x="91" y="19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2" y="80"/>
                </a:cubicBezTo>
                <a:lnTo>
                  <a:pt x="11" y="72"/>
                </a:lnTo>
                <a:close/>
                <a:moveTo>
                  <a:pt x="36" y="83"/>
                </a:moveTo>
                <a:cubicBezTo>
                  <a:pt x="36" y="83"/>
                  <a:pt x="36" y="83"/>
                  <a:pt x="36" y="8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45" y="100"/>
                  <a:pt x="45" y="100"/>
                  <a:pt x="45" y="100"/>
                </a:cubicBezTo>
                <a:lnTo>
                  <a:pt x="36" y="83"/>
                </a:lnTo>
                <a:close/>
                <a:moveTo>
                  <a:pt x="88" y="103"/>
                </a:moveTo>
                <a:cubicBezTo>
                  <a:pt x="58" y="91"/>
                  <a:pt x="58" y="91"/>
                  <a:pt x="58" y="91"/>
                </a:cubicBezTo>
                <a:cubicBezTo>
                  <a:pt x="57" y="91"/>
                  <a:pt x="57" y="90"/>
                  <a:pt x="56" y="90"/>
                </a:cubicBezTo>
                <a:cubicBezTo>
                  <a:pt x="101" y="20"/>
                  <a:pt x="101" y="20"/>
                  <a:pt x="101" y="20"/>
                </a:cubicBezTo>
                <a:lnTo>
                  <a:pt x="88" y="103"/>
                </a:lnTo>
                <a:close/>
                <a:moveTo>
                  <a:pt x="88" y="103"/>
                </a:moveTo>
                <a:cubicBezTo>
                  <a:pt x="88" y="103"/>
                  <a:pt x="88" y="103"/>
                  <a:pt x="88" y="103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1877029" y="2869707"/>
            <a:ext cx="899713" cy="4169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Business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Solution</a:t>
            </a:r>
            <a:endParaRPr sz="1100"/>
          </a:p>
        </p:txBody>
      </p:sp>
      <p:sp>
        <p:nvSpPr>
          <p:cNvPr id="216" name="Shape 216"/>
          <p:cNvSpPr/>
          <p:nvPr/>
        </p:nvSpPr>
        <p:spPr>
          <a:xfrm>
            <a:off x="1500874" y="3393550"/>
            <a:ext cx="16425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lorem ipsum your mejurity to lorem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kliend and lorem ipsum texts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heading of and lorem. </a:t>
            </a:r>
            <a:endParaRPr sz="1100"/>
          </a:p>
        </p:txBody>
      </p:sp>
      <p:cxnSp>
        <p:nvCxnSpPr>
          <p:cNvPr id="217" name="Shape 217"/>
          <p:cNvCxnSpPr/>
          <p:nvPr/>
        </p:nvCxnSpPr>
        <p:spPr>
          <a:xfrm>
            <a:off x="3404671" y="2945288"/>
            <a:ext cx="0" cy="794641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8" name="Shape 218"/>
          <p:cNvCxnSpPr/>
          <p:nvPr/>
        </p:nvCxnSpPr>
        <p:spPr>
          <a:xfrm>
            <a:off x="5739332" y="2945288"/>
            <a:ext cx="0" cy="794641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19" name="Shape 219"/>
          <p:cNvGrpSpPr/>
          <p:nvPr/>
        </p:nvGrpSpPr>
        <p:grpSpPr>
          <a:xfrm>
            <a:off x="3835546" y="2945302"/>
            <a:ext cx="300037" cy="307181"/>
            <a:chOff x="5883276" y="3227388"/>
            <a:chExt cx="400050" cy="409575"/>
          </a:xfrm>
        </p:grpSpPr>
        <p:sp>
          <p:nvSpPr>
            <p:cNvPr id="220" name="Shape 220"/>
            <p:cNvSpPr/>
            <p:nvPr/>
          </p:nvSpPr>
          <p:spPr>
            <a:xfrm>
              <a:off x="5883276" y="3227388"/>
              <a:ext cx="400050" cy="409575"/>
            </a:xfrm>
            <a:custGeom>
              <a:pathLst>
                <a:path extrusionOk="0" h="111" w="111">
                  <a:moveTo>
                    <a:pt x="110" y="39"/>
                  </a:moveTo>
                  <a:cubicBezTo>
                    <a:pt x="108" y="37"/>
                    <a:pt x="106" y="37"/>
                    <a:pt x="104" y="39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3"/>
                    <a:pt x="72" y="1"/>
                  </a:cubicBezTo>
                  <a:cubicBezTo>
                    <a:pt x="71" y="0"/>
                    <a:pt x="68" y="0"/>
                    <a:pt x="67" y="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1" y="43"/>
                    <a:pt x="111" y="40"/>
                    <a:pt x="110" y="39"/>
                  </a:cubicBezTo>
                  <a:close/>
                  <a:moveTo>
                    <a:pt x="110" y="39"/>
                  </a:moveTo>
                  <a:cubicBezTo>
                    <a:pt x="110" y="39"/>
                    <a:pt x="110" y="39"/>
                    <a:pt x="110" y="39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6103938" y="3327401"/>
              <a:ext cx="139700" cy="144463"/>
            </a:xfrm>
            <a:custGeom>
              <a:pathLst>
                <a:path extrusionOk="0" h="39" w="39">
                  <a:moveTo>
                    <a:pt x="2" y="37"/>
                  </a:moveTo>
                  <a:cubicBezTo>
                    <a:pt x="2" y="38"/>
                    <a:pt x="3" y="39"/>
                    <a:pt x="4" y="39"/>
                  </a:cubicBezTo>
                  <a:cubicBezTo>
                    <a:pt x="5" y="39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3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4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6073776" y="3297238"/>
              <a:ext cx="141288" cy="141288"/>
            </a:xfrm>
            <a:custGeom>
              <a:pathLst>
                <a:path extrusionOk="0" h="38" w="39">
                  <a:moveTo>
                    <a:pt x="2" y="37"/>
                  </a:moveTo>
                  <a:cubicBezTo>
                    <a:pt x="2" y="38"/>
                    <a:pt x="3" y="38"/>
                    <a:pt x="4" y="38"/>
                  </a:cubicBezTo>
                  <a:cubicBezTo>
                    <a:pt x="5" y="38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3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4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6045201" y="3268663"/>
              <a:ext cx="141288" cy="139700"/>
            </a:xfrm>
            <a:custGeom>
              <a:pathLst>
                <a:path extrusionOk="0" h="38" w="39">
                  <a:moveTo>
                    <a:pt x="2" y="37"/>
                  </a:moveTo>
                  <a:cubicBezTo>
                    <a:pt x="2" y="38"/>
                    <a:pt x="3" y="38"/>
                    <a:pt x="4" y="38"/>
                  </a:cubicBezTo>
                  <a:cubicBezTo>
                    <a:pt x="5" y="38"/>
                    <a:pt x="6" y="38"/>
                    <a:pt x="7" y="3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3"/>
                    <a:pt x="0" y="36"/>
                    <a:pt x="2" y="37"/>
                  </a:cubicBezTo>
                  <a:close/>
                  <a:moveTo>
                    <a:pt x="2" y="37"/>
                  </a:moveTo>
                  <a:cubicBezTo>
                    <a:pt x="2" y="37"/>
                    <a:pt x="2" y="37"/>
                    <a:pt x="2" y="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" name="Shape 224"/>
          <p:cNvSpPr txBox="1"/>
          <p:nvPr/>
        </p:nvSpPr>
        <p:spPr>
          <a:xfrm>
            <a:off x="4211096" y="2888162"/>
            <a:ext cx="99129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Marketing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Strategy</a:t>
            </a:r>
            <a:endParaRPr sz="1100"/>
          </a:p>
        </p:txBody>
      </p:sp>
      <p:sp>
        <p:nvSpPr>
          <p:cNvPr id="225" name="Shape 225"/>
          <p:cNvSpPr/>
          <p:nvPr/>
        </p:nvSpPr>
        <p:spPr>
          <a:xfrm>
            <a:off x="3835550" y="3375100"/>
            <a:ext cx="15162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lorem ipsum your mejurity to lorem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kliend and lorem ipsum texts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heading of and lorem. </a:t>
            </a:r>
            <a:endParaRPr sz="1100"/>
          </a:p>
        </p:txBody>
      </p:sp>
      <p:grpSp>
        <p:nvGrpSpPr>
          <p:cNvPr id="226" name="Shape 226"/>
          <p:cNvGrpSpPr/>
          <p:nvPr/>
        </p:nvGrpSpPr>
        <p:grpSpPr>
          <a:xfrm>
            <a:off x="6170206" y="2959030"/>
            <a:ext cx="330994" cy="282178"/>
            <a:chOff x="8845551" y="3238501"/>
            <a:chExt cx="441325" cy="376237"/>
          </a:xfrm>
        </p:grpSpPr>
        <p:sp>
          <p:nvSpPr>
            <p:cNvPr id="227" name="Shape 227"/>
            <p:cNvSpPr/>
            <p:nvPr/>
          </p:nvSpPr>
          <p:spPr>
            <a:xfrm>
              <a:off x="8845551" y="3494088"/>
              <a:ext cx="441325" cy="120650"/>
            </a:xfrm>
            <a:custGeom>
              <a:pathLst>
                <a:path extrusionOk="0" h="33" w="122">
                  <a:moveTo>
                    <a:pt x="66" y="33"/>
                  </a:moveTo>
                  <a:cubicBezTo>
                    <a:pt x="65" y="33"/>
                    <a:pt x="65" y="33"/>
                    <a:pt x="64" y="3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3"/>
                    <a:pt x="0" y="11"/>
                    <a:pt x="1" y="8"/>
                  </a:cubicBezTo>
                  <a:cubicBezTo>
                    <a:pt x="2" y="6"/>
                    <a:pt x="4" y="4"/>
                    <a:pt x="7" y="5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0"/>
                    <a:pt x="120" y="1"/>
                    <a:pt x="121" y="3"/>
                  </a:cubicBezTo>
                  <a:cubicBezTo>
                    <a:pt x="122" y="6"/>
                    <a:pt x="121" y="8"/>
                    <a:pt x="118" y="9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6" y="33"/>
                    <a:pt x="66" y="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8845551" y="3424238"/>
              <a:ext cx="441325" cy="120650"/>
            </a:xfrm>
            <a:custGeom>
              <a:pathLst>
                <a:path extrusionOk="0" h="33" w="122">
                  <a:moveTo>
                    <a:pt x="66" y="33"/>
                  </a:moveTo>
                  <a:cubicBezTo>
                    <a:pt x="65" y="33"/>
                    <a:pt x="65" y="33"/>
                    <a:pt x="64" y="3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4"/>
                    <a:pt x="0" y="11"/>
                    <a:pt x="1" y="9"/>
                  </a:cubicBezTo>
                  <a:cubicBezTo>
                    <a:pt x="2" y="6"/>
                    <a:pt x="4" y="5"/>
                    <a:pt x="7" y="6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0"/>
                    <a:pt x="120" y="1"/>
                    <a:pt x="121" y="4"/>
                  </a:cubicBezTo>
                  <a:cubicBezTo>
                    <a:pt x="122" y="6"/>
                    <a:pt x="121" y="9"/>
                    <a:pt x="118" y="10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66" y="33"/>
                    <a:pt x="66" y="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8850313" y="3238501"/>
              <a:ext cx="414338" cy="239713"/>
            </a:xfrm>
            <a:custGeom>
              <a:pathLst>
                <a:path extrusionOk="0" h="65" w="115">
                  <a:moveTo>
                    <a:pt x="65" y="65"/>
                  </a:moveTo>
                  <a:cubicBezTo>
                    <a:pt x="64" y="65"/>
                    <a:pt x="64" y="65"/>
                    <a:pt x="63" y="6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" y="45"/>
                    <a:pt x="0" y="44"/>
                    <a:pt x="0" y="42"/>
                  </a:cubicBezTo>
                  <a:cubicBezTo>
                    <a:pt x="0" y="40"/>
                    <a:pt x="1" y="38"/>
                    <a:pt x="3" y="37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3" y="20"/>
                    <a:pt x="46" y="17"/>
                    <a:pt x="46" y="5"/>
                  </a:cubicBezTo>
                  <a:cubicBezTo>
                    <a:pt x="46" y="3"/>
                    <a:pt x="47" y="2"/>
                    <a:pt x="48" y="1"/>
                  </a:cubicBezTo>
                  <a:cubicBezTo>
                    <a:pt x="49" y="0"/>
                    <a:pt x="51" y="0"/>
                    <a:pt x="52" y="0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4" y="15"/>
                    <a:pt x="115" y="17"/>
                    <a:pt x="115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34"/>
                    <a:pt x="115" y="43"/>
                    <a:pt x="99" y="50"/>
                  </a:cubicBezTo>
                  <a:cubicBezTo>
                    <a:pt x="87" y="55"/>
                    <a:pt x="67" y="64"/>
                    <a:pt x="67" y="64"/>
                  </a:cubicBezTo>
                  <a:cubicBezTo>
                    <a:pt x="66" y="65"/>
                    <a:pt x="65" y="65"/>
                    <a:pt x="65" y="65"/>
                  </a:cubicBezTo>
                  <a:close/>
                  <a:moveTo>
                    <a:pt x="18" y="41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9" y="53"/>
                    <a:pt x="85" y="45"/>
                    <a:pt x="95" y="41"/>
                  </a:cubicBezTo>
                  <a:cubicBezTo>
                    <a:pt x="105" y="37"/>
                    <a:pt x="106" y="34"/>
                    <a:pt x="106" y="23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20"/>
                    <a:pt x="51" y="27"/>
                    <a:pt x="40" y="32"/>
                  </a:cubicBezTo>
                  <a:lnTo>
                    <a:pt x="18" y="4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" name="Shape 230"/>
          <p:cNvSpPr txBox="1"/>
          <p:nvPr/>
        </p:nvSpPr>
        <p:spPr>
          <a:xfrm>
            <a:off x="6561234" y="2889388"/>
            <a:ext cx="899713" cy="4169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Branding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Design</a:t>
            </a:r>
            <a:endParaRPr sz="1100"/>
          </a:p>
        </p:txBody>
      </p:sp>
      <p:sp>
        <p:nvSpPr>
          <p:cNvPr id="231" name="Shape 231"/>
          <p:cNvSpPr/>
          <p:nvPr/>
        </p:nvSpPr>
        <p:spPr>
          <a:xfrm>
            <a:off x="6170199" y="3373875"/>
            <a:ext cx="15909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lorem ipsum your mejurity to lorem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kliend and lorem ipsum texts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heading of and lorem. </a:t>
            </a:r>
            <a:endParaRPr sz="1100"/>
          </a:p>
        </p:txBody>
      </p:sp>
      <p:sp>
        <p:nvSpPr>
          <p:cNvPr id="232" name="Shape 232"/>
          <p:cNvSpPr txBox="1"/>
          <p:nvPr/>
        </p:nvSpPr>
        <p:spPr>
          <a:xfrm>
            <a:off x="536311" y="1318589"/>
            <a:ext cx="2437485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COMPANY</a:t>
            </a:r>
            <a:endParaRPr sz="1100"/>
          </a:p>
          <a:p>
            <a:pPr indent="0" lvl="0" marL="0" marR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6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SERVICE</a:t>
            </a:r>
            <a:endParaRPr sz="1100"/>
          </a:p>
        </p:txBody>
      </p:sp>
      <p:cxnSp>
        <p:nvCxnSpPr>
          <p:cNvPr id="233" name="Shape 233"/>
          <p:cNvCxnSpPr/>
          <p:nvPr/>
        </p:nvCxnSpPr>
        <p:spPr>
          <a:xfrm>
            <a:off x="2400300" y="1765085"/>
            <a:ext cx="1004371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4" name="Shape 234"/>
          <p:cNvSpPr/>
          <p:nvPr>
            <p:ph idx="2" type="pic"/>
          </p:nvPr>
        </p:nvSpPr>
        <p:spPr>
          <a:xfrm>
            <a:off x="0" y="0"/>
            <a:ext cx="9144000" cy="41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1" name="Shape 241"/>
          <p:cNvGrpSpPr/>
          <p:nvPr/>
        </p:nvGrpSpPr>
        <p:grpSpPr>
          <a:xfrm>
            <a:off x="2253343" y="2065594"/>
            <a:ext cx="4637315" cy="1012311"/>
            <a:chOff x="3003662" y="4712289"/>
            <a:chExt cx="6183086" cy="1349748"/>
          </a:xfrm>
        </p:grpSpPr>
        <p:sp>
          <p:nvSpPr>
            <p:cNvPr id="242" name="Shape 242"/>
            <p:cNvSpPr txBox="1"/>
            <p:nvPr/>
          </p:nvSpPr>
          <p:spPr>
            <a:xfrm>
              <a:off x="3850394" y="5525914"/>
              <a:ext cx="448962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CREATIVE PRESENTATION</a:t>
              </a:r>
              <a:endParaRPr sz="1100"/>
            </a:p>
          </p:txBody>
        </p:sp>
        <p:cxnSp>
          <p:nvCxnSpPr>
            <p:cNvPr id="243" name="Shape 243"/>
            <p:cNvCxnSpPr/>
            <p:nvPr/>
          </p:nvCxnSpPr>
          <p:spPr>
            <a:xfrm>
              <a:off x="5456577" y="6062037"/>
              <a:ext cx="1277257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44" name="Shape 244"/>
            <p:cNvSpPr txBox="1"/>
            <p:nvPr/>
          </p:nvSpPr>
          <p:spPr>
            <a:xfrm>
              <a:off x="3003662" y="4712289"/>
              <a:ext cx="6183086" cy="6659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7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COMPANY PORTFOLIO</a:t>
              </a:r>
              <a:endParaRPr sz="1100"/>
            </a:p>
          </p:txBody>
        </p:sp>
      </p:grpSp>
      <p:sp>
        <p:nvSpPr>
          <p:cNvPr id="245" name="Shape 245"/>
          <p:cNvSpPr/>
          <p:nvPr>
            <p:ph idx="2" type="pic"/>
          </p:nvPr>
        </p:nvSpPr>
        <p:spPr>
          <a:xfrm>
            <a:off x="-1" y="0"/>
            <a:ext cx="914280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600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52" name="Shape 252"/>
          <p:cNvSpPr txBox="1"/>
          <p:nvPr>
            <p:ph idx="11" type="ftr"/>
          </p:nvPr>
        </p:nvSpPr>
        <p:spPr>
          <a:xfrm>
            <a:off x="3870425" y="4845975"/>
            <a:ext cx="1403100" cy="1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www.yourwebsite.com</a:t>
            </a:r>
            <a:endParaRPr b="0" i="0"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53" name="Shape 253"/>
          <p:cNvSpPr txBox="1"/>
          <p:nvPr>
            <p:ph idx="10" type="dt"/>
          </p:nvPr>
        </p:nvSpPr>
        <p:spPr>
          <a:xfrm>
            <a:off x="628650" y="4845250"/>
            <a:ext cx="733800" cy="1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11/9/2017</a:t>
            </a:r>
            <a:endParaRPr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628650" y="30629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pen Sans"/>
              <a:buNone/>
            </a:pPr>
            <a:r>
              <a:rPr b="1" i="0" lang="en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Our Timeline</a:t>
            </a:r>
            <a:endParaRPr sz="1100"/>
          </a:p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28650" y="59259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your title here some text so dummy and your powerpoint presentation</a:t>
            </a:r>
            <a:endParaRPr sz="1100"/>
          </a:p>
        </p:txBody>
      </p:sp>
      <p:sp>
        <p:nvSpPr>
          <p:cNvPr id="256" name="Shape 256"/>
          <p:cNvSpPr/>
          <p:nvPr/>
        </p:nvSpPr>
        <p:spPr>
          <a:xfrm>
            <a:off x="712167" y="1723678"/>
            <a:ext cx="1844754" cy="922377"/>
          </a:xfrm>
          <a:custGeom>
            <a:pathLst>
              <a:path extrusionOk="0" h="1229836" w="2459672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3621187" y="1723678"/>
            <a:ext cx="1844754" cy="922377"/>
          </a:xfrm>
          <a:custGeom>
            <a:pathLst>
              <a:path extrusionOk="0" h="1229836" w="2459672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6587079" y="1723678"/>
            <a:ext cx="1844754" cy="922377"/>
          </a:xfrm>
          <a:custGeom>
            <a:pathLst>
              <a:path extrusionOk="0" h="1229836" w="2459672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6">
              <a:alpha val="6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9" name="Shape 259"/>
          <p:cNvGrpSpPr/>
          <p:nvPr/>
        </p:nvGrpSpPr>
        <p:grpSpPr>
          <a:xfrm>
            <a:off x="1362346" y="2484827"/>
            <a:ext cx="547418" cy="547418"/>
            <a:chOff x="1683904" y="1602390"/>
            <a:chExt cx="729890" cy="729890"/>
          </a:xfrm>
        </p:grpSpPr>
        <p:sp>
          <p:nvSpPr>
            <p:cNvPr id="260" name="Shape 260"/>
            <p:cNvSpPr/>
            <p:nvPr/>
          </p:nvSpPr>
          <p:spPr>
            <a:xfrm>
              <a:off x="1850838" y="1802629"/>
              <a:ext cx="396023" cy="329413"/>
            </a:xfrm>
            <a:custGeom>
              <a:pathLst>
                <a:path extrusionOk="0" h="117" w="143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rgbClr val="0C0C0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1683904" y="1602390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2" name="Shape 262"/>
          <p:cNvGrpSpPr/>
          <p:nvPr/>
        </p:nvGrpSpPr>
        <p:grpSpPr>
          <a:xfrm>
            <a:off x="897940" y="3401211"/>
            <a:ext cx="1466642" cy="410501"/>
            <a:chOff x="1123408" y="2423885"/>
            <a:chExt cx="1955522" cy="547335"/>
          </a:xfrm>
        </p:grpSpPr>
        <p:sp>
          <p:nvSpPr>
            <p:cNvPr id="263" name="Shape 263"/>
            <p:cNvSpPr txBox="1"/>
            <p:nvPr/>
          </p:nvSpPr>
          <p:spPr>
            <a:xfrm>
              <a:off x="1123408" y="2423885"/>
              <a:ext cx="1955522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accent6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64" name="Shape 264"/>
            <p:cNvSpPr txBox="1"/>
            <p:nvPr/>
          </p:nvSpPr>
          <p:spPr>
            <a:xfrm>
              <a:off x="1522228" y="2694221"/>
              <a:ext cx="11578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grpSp>
        <p:nvGrpSpPr>
          <p:cNvPr id="265" name="Shape 265"/>
          <p:cNvGrpSpPr/>
          <p:nvPr/>
        </p:nvGrpSpPr>
        <p:grpSpPr>
          <a:xfrm>
            <a:off x="2835475" y="2484827"/>
            <a:ext cx="547418" cy="547418"/>
            <a:chOff x="4145239" y="1646489"/>
            <a:chExt cx="729890" cy="729890"/>
          </a:xfrm>
        </p:grpSpPr>
        <p:sp>
          <p:nvSpPr>
            <p:cNvPr id="266" name="Shape 266"/>
            <p:cNvSpPr/>
            <p:nvPr/>
          </p:nvSpPr>
          <p:spPr>
            <a:xfrm>
              <a:off x="4332574" y="1865541"/>
              <a:ext cx="355221" cy="291786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 rot="10800000">
              <a:off x="4145239" y="1646489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8" name="Shape 268"/>
          <p:cNvGrpSpPr/>
          <p:nvPr/>
        </p:nvGrpSpPr>
        <p:grpSpPr>
          <a:xfrm>
            <a:off x="2327777" y="1723678"/>
            <a:ext cx="1562813" cy="410501"/>
            <a:chOff x="1059294" y="2423885"/>
            <a:chExt cx="2083750" cy="547335"/>
          </a:xfrm>
        </p:grpSpPr>
        <p:sp>
          <p:nvSpPr>
            <p:cNvPr id="269" name="Shape 269"/>
            <p:cNvSpPr txBox="1"/>
            <p:nvPr/>
          </p:nvSpPr>
          <p:spPr>
            <a:xfrm>
              <a:off x="1059294" y="2423885"/>
              <a:ext cx="208375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accent6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70" name="Shape 270"/>
            <p:cNvSpPr txBox="1"/>
            <p:nvPr/>
          </p:nvSpPr>
          <p:spPr>
            <a:xfrm>
              <a:off x="1560449" y="2694221"/>
              <a:ext cx="1081442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grpSp>
        <p:nvGrpSpPr>
          <p:cNvPr id="271" name="Shape 271"/>
          <p:cNvGrpSpPr/>
          <p:nvPr/>
        </p:nvGrpSpPr>
        <p:grpSpPr>
          <a:xfrm>
            <a:off x="4269855" y="2484827"/>
            <a:ext cx="547418" cy="547418"/>
            <a:chOff x="3013714" y="2148363"/>
            <a:chExt cx="729890" cy="729890"/>
          </a:xfrm>
        </p:grpSpPr>
        <p:sp>
          <p:nvSpPr>
            <p:cNvPr id="272" name="Shape 272"/>
            <p:cNvSpPr/>
            <p:nvPr/>
          </p:nvSpPr>
          <p:spPr>
            <a:xfrm>
              <a:off x="3215456" y="2348961"/>
              <a:ext cx="326404" cy="328695"/>
            </a:xfrm>
            <a:custGeom>
              <a:pathLst>
                <a:path extrusionOk="0" h="187" w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rgbClr val="0C0C0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 rot="10800000">
              <a:off x="3013714" y="2148363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4" name="Shape 274"/>
          <p:cNvGrpSpPr/>
          <p:nvPr/>
        </p:nvGrpSpPr>
        <p:grpSpPr>
          <a:xfrm>
            <a:off x="3766700" y="3401211"/>
            <a:ext cx="1553727" cy="410501"/>
            <a:chOff x="1065351" y="2423885"/>
            <a:chExt cx="2071636" cy="547335"/>
          </a:xfrm>
        </p:grpSpPr>
        <p:sp>
          <p:nvSpPr>
            <p:cNvPr id="275" name="Shape 275"/>
            <p:cNvSpPr txBox="1"/>
            <p:nvPr/>
          </p:nvSpPr>
          <p:spPr>
            <a:xfrm>
              <a:off x="1065351" y="2423885"/>
              <a:ext cx="2071636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accent6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76" name="Shape 276"/>
            <p:cNvSpPr txBox="1"/>
            <p:nvPr/>
          </p:nvSpPr>
          <p:spPr>
            <a:xfrm>
              <a:off x="1569783" y="2694221"/>
              <a:ext cx="106277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grpSp>
        <p:nvGrpSpPr>
          <p:cNvPr id="277" name="Shape 277"/>
          <p:cNvGrpSpPr/>
          <p:nvPr/>
        </p:nvGrpSpPr>
        <p:grpSpPr>
          <a:xfrm>
            <a:off x="7235748" y="2484827"/>
            <a:ext cx="547418" cy="547418"/>
            <a:chOff x="8277462" y="2132258"/>
            <a:chExt cx="729890" cy="729890"/>
          </a:xfrm>
        </p:grpSpPr>
        <p:sp>
          <p:nvSpPr>
            <p:cNvPr id="278" name="Shape 278"/>
            <p:cNvSpPr/>
            <p:nvPr/>
          </p:nvSpPr>
          <p:spPr>
            <a:xfrm>
              <a:off x="8484692" y="2332856"/>
              <a:ext cx="315431" cy="328694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8277462" y="2132258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0" name="Shape 280"/>
          <p:cNvGrpSpPr/>
          <p:nvPr/>
        </p:nvGrpSpPr>
        <p:grpSpPr>
          <a:xfrm>
            <a:off x="5273576" y="1723678"/>
            <a:ext cx="1582906" cy="410501"/>
            <a:chOff x="1045898" y="2423885"/>
            <a:chExt cx="2110542" cy="547335"/>
          </a:xfrm>
        </p:grpSpPr>
        <p:sp>
          <p:nvSpPr>
            <p:cNvPr id="281" name="Shape 281"/>
            <p:cNvSpPr txBox="1"/>
            <p:nvPr/>
          </p:nvSpPr>
          <p:spPr>
            <a:xfrm>
              <a:off x="1045898" y="2423885"/>
              <a:ext cx="2110542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accent6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82" name="Shape 282"/>
            <p:cNvSpPr txBox="1"/>
            <p:nvPr/>
          </p:nvSpPr>
          <p:spPr>
            <a:xfrm>
              <a:off x="1575218" y="2694221"/>
              <a:ext cx="105190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grpSp>
        <p:nvGrpSpPr>
          <p:cNvPr id="283" name="Shape 283"/>
          <p:cNvGrpSpPr/>
          <p:nvPr/>
        </p:nvGrpSpPr>
        <p:grpSpPr>
          <a:xfrm>
            <a:off x="6740417" y="3401211"/>
            <a:ext cx="1538079" cy="410501"/>
            <a:chOff x="1075783" y="2423885"/>
            <a:chExt cx="2050772" cy="547335"/>
          </a:xfrm>
        </p:grpSpPr>
        <p:sp>
          <p:nvSpPr>
            <p:cNvPr id="284" name="Shape 284"/>
            <p:cNvSpPr txBox="1"/>
            <p:nvPr/>
          </p:nvSpPr>
          <p:spPr>
            <a:xfrm>
              <a:off x="1075783" y="2423885"/>
              <a:ext cx="2050772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accent6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85" name="Shape 285"/>
            <p:cNvSpPr txBox="1"/>
            <p:nvPr/>
          </p:nvSpPr>
          <p:spPr>
            <a:xfrm>
              <a:off x="1573466" y="2694221"/>
              <a:ext cx="105540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cxnSp>
        <p:nvCxnSpPr>
          <p:cNvPr id="286" name="Shape 286"/>
          <p:cNvCxnSpPr>
            <a:stCxn id="261" idx="4"/>
          </p:cNvCxnSpPr>
          <p:nvPr/>
        </p:nvCxnSpPr>
        <p:spPr>
          <a:xfrm>
            <a:off x="1636054" y="3032245"/>
            <a:ext cx="0" cy="318300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87" name="Shape 287"/>
          <p:cNvCxnSpPr/>
          <p:nvPr/>
        </p:nvCxnSpPr>
        <p:spPr>
          <a:xfrm>
            <a:off x="4543564" y="3032245"/>
            <a:ext cx="0" cy="318279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88" name="Shape 288"/>
          <p:cNvCxnSpPr/>
          <p:nvPr/>
        </p:nvCxnSpPr>
        <p:spPr>
          <a:xfrm>
            <a:off x="7509457" y="3032245"/>
            <a:ext cx="0" cy="318279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89" name="Shape 289"/>
          <p:cNvCxnSpPr/>
          <p:nvPr/>
        </p:nvCxnSpPr>
        <p:spPr>
          <a:xfrm>
            <a:off x="3109184" y="2168108"/>
            <a:ext cx="0" cy="318279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90" name="Shape 290"/>
          <p:cNvCxnSpPr/>
          <p:nvPr/>
        </p:nvCxnSpPr>
        <p:spPr>
          <a:xfrm>
            <a:off x="6065030" y="2168108"/>
            <a:ext cx="0" cy="318279"/>
          </a:xfrm>
          <a:prstGeom prst="straightConnector1">
            <a:avLst/>
          </a:prstGeom>
          <a:noFill/>
          <a:ln cap="flat" cmpd="sng" w="1905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grpSp>
        <p:nvGrpSpPr>
          <p:cNvPr id="291" name="Shape 291"/>
          <p:cNvGrpSpPr/>
          <p:nvPr/>
        </p:nvGrpSpPr>
        <p:grpSpPr>
          <a:xfrm>
            <a:off x="5791321" y="2484827"/>
            <a:ext cx="547418" cy="547418"/>
            <a:chOff x="4882252" y="2132258"/>
            <a:chExt cx="729890" cy="729890"/>
          </a:xfrm>
        </p:grpSpPr>
        <p:grpSp>
          <p:nvGrpSpPr>
            <p:cNvPr id="292" name="Shape 292"/>
            <p:cNvGrpSpPr/>
            <p:nvPr/>
          </p:nvGrpSpPr>
          <p:grpSpPr>
            <a:xfrm>
              <a:off x="5100306" y="2341080"/>
              <a:ext cx="293782" cy="312247"/>
              <a:chOff x="6670357" y="2277094"/>
              <a:chExt cx="555626" cy="590551"/>
            </a:xfrm>
          </p:grpSpPr>
          <p:sp>
            <p:nvSpPr>
              <p:cNvPr id="293" name="Shape 293"/>
              <p:cNvSpPr/>
              <p:nvPr/>
            </p:nvSpPr>
            <p:spPr>
              <a:xfrm>
                <a:off x="6924358" y="2277094"/>
                <a:ext cx="46038" cy="150813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Shape 294"/>
              <p:cNvSpPr/>
              <p:nvPr/>
            </p:nvSpPr>
            <p:spPr>
              <a:xfrm>
                <a:off x="6924358" y="2716832"/>
                <a:ext cx="46038" cy="150813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5" name="Shape 295"/>
              <p:cNvSpPr/>
              <p:nvPr/>
            </p:nvSpPr>
            <p:spPr>
              <a:xfrm>
                <a:off x="6670357" y="2462832"/>
                <a:ext cx="254000" cy="219075"/>
              </a:xfrm>
              <a:custGeom>
                <a:pathLst>
                  <a:path extrusionOk="0" h="19" w="22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Shape 296"/>
              <p:cNvSpPr/>
              <p:nvPr/>
            </p:nvSpPr>
            <p:spPr>
              <a:xfrm>
                <a:off x="6970395" y="2462832"/>
                <a:ext cx="255588" cy="219075"/>
              </a:xfrm>
              <a:custGeom>
                <a:pathLst>
                  <a:path extrusionOk="0" h="19" w="22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Shape 297"/>
              <p:cNvSpPr/>
              <p:nvPr/>
            </p:nvSpPr>
            <p:spPr>
              <a:xfrm>
                <a:off x="6773545" y="2716832"/>
                <a:ext cx="115888" cy="127000"/>
              </a:xfrm>
              <a:custGeom>
                <a:pathLst>
                  <a:path extrusionOk="0" h="80" w="73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Shape 298"/>
              <p:cNvSpPr/>
              <p:nvPr/>
            </p:nvSpPr>
            <p:spPr>
              <a:xfrm>
                <a:off x="6773545" y="2716832"/>
                <a:ext cx="115888" cy="127000"/>
              </a:xfrm>
              <a:custGeom>
                <a:pathLst>
                  <a:path extrusionOk="0" h="80" w="73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7005320" y="2716832"/>
                <a:ext cx="115888" cy="127000"/>
              </a:xfrm>
              <a:custGeom>
                <a:pathLst>
                  <a:path extrusionOk="0" h="80" w="73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Shape 300"/>
              <p:cNvSpPr/>
              <p:nvPr/>
            </p:nvSpPr>
            <p:spPr>
              <a:xfrm>
                <a:off x="7005320" y="2716832"/>
                <a:ext cx="115888" cy="127000"/>
              </a:xfrm>
              <a:custGeom>
                <a:pathLst>
                  <a:path extrusionOk="0" h="80" w="73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Shape 301"/>
              <p:cNvSpPr/>
              <p:nvPr/>
            </p:nvSpPr>
            <p:spPr>
              <a:xfrm>
                <a:off x="7005320" y="2312019"/>
                <a:ext cx="115888" cy="115888"/>
              </a:xfrm>
              <a:custGeom>
                <a:pathLst>
                  <a:path extrusionOk="0" h="73" w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Shape 302"/>
              <p:cNvSpPr/>
              <p:nvPr/>
            </p:nvSpPr>
            <p:spPr>
              <a:xfrm>
                <a:off x="7005320" y="2312019"/>
                <a:ext cx="115888" cy="115888"/>
              </a:xfrm>
              <a:custGeom>
                <a:pathLst>
                  <a:path extrusionOk="0" h="73" w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Shape 303"/>
              <p:cNvSpPr/>
              <p:nvPr/>
            </p:nvSpPr>
            <p:spPr>
              <a:xfrm>
                <a:off x="6773545" y="2312019"/>
                <a:ext cx="115888" cy="115888"/>
              </a:xfrm>
              <a:custGeom>
                <a:pathLst>
                  <a:path extrusionOk="0" h="73" w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Shape 304"/>
              <p:cNvSpPr/>
              <p:nvPr/>
            </p:nvSpPr>
            <p:spPr>
              <a:xfrm>
                <a:off x="6773545" y="2312019"/>
                <a:ext cx="115888" cy="115888"/>
              </a:xfrm>
              <a:custGeom>
                <a:pathLst>
                  <a:path extrusionOk="0" h="73" w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5" name="Shape 305"/>
            <p:cNvSpPr/>
            <p:nvPr/>
          </p:nvSpPr>
          <p:spPr>
            <a:xfrm>
              <a:off x="4882252" y="2132258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500">
        <p:fade thruBlk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idx="12" type="sldNum"/>
          </p:nvPr>
        </p:nvSpPr>
        <p:spPr>
          <a:xfrm>
            <a:off x="8278496" y="4785757"/>
            <a:ext cx="236853" cy="23685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6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600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12" name="Shape 312"/>
          <p:cNvSpPr txBox="1"/>
          <p:nvPr>
            <p:ph idx="11" type="ftr"/>
          </p:nvPr>
        </p:nvSpPr>
        <p:spPr>
          <a:xfrm>
            <a:off x="3920500" y="4845975"/>
            <a:ext cx="1302900" cy="1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www.yourwebsite.com</a:t>
            </a:r>
            <a:endParaRPr b="0" i="0"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13" name="Shape 313"/>
          <p:cNvSpPr txBox="1"/>
          <p:nvPr>
            <p:ph idx="10" type="dt"/>
          </p:nvPr>
        </p:nvSpPr>
        <p:spPr>
          <a:xfrm>
            <a:off x="628650" y="4845250"/>
            <a:ext cx="685800" cy="1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11/9/2017</a:t>
            </a:r>
            <a:endParaRPr sz="80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1144438" y="2506342"/>
            <a:ext cx="1941726" cy="899873"/>
          </a:xfrm>
          <a:custGeom>
            <a:pathLst>
              <a:path extrusionOk="0" h="21143" w="21600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49803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2361414" y="2025078"/>
            <a:ext cx="1936292" cy="1381138"/>
          </a:xfrm>
          <a:custGeom>
            <a:pathLst>
              <a:path extrusionOk="0" h="21143" w="21600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3646840" y="1606468"/>
            <a:ext cx="1940638" cy="1799748"/>
          </a:xfrm>
          <a:custGeom>
            <a:pathLst>
              <a:path extrusionOk="0" h="21143" w="21600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49803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4860552" y="2025080"/>
            <a:ext cx="1941726" cy="1381136"/>
          </a:xfrm>
          <a:custGeom>
            <a:pathLst>
              <a:path extrusionOk="0" h="21143" w="21600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1888880" y="1851755"/>
            <a:ext cx="452843" cy="45284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3102542" y="1380046"/>
            <a:ext cx="452843" cy="45284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4390738" y="927203"/>
            <a:ext cx="452843" cy="45284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5604992" y="1380046"/>
            <a:ext cx="452843" cy="45284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6057836" y="2506342"/>
            <a:ext cx="1941726" cy="899873"/>
          </a:xfrm>
          <a:custGeom>
            <a:pathLst>
              <a:path extrusionOk="0" h="21143" w="21600">
                <a:moveTo>
                  <a:pt x="0" y="21143"/>
                </a:moveTo>
                <a:lnTo>
                  <a:pt x="21600" y="21143"/>
                </a:lnTo>
                <a:cubicBezTo>
                  <a:pt x="18789" y="20009"/>
                  <a:pt x="16394" y="15907"/>
                  <a:pt x="15139" y="9398"/>
                </a:cubicBezTo>
                <a:cubicBezTo>
                  <a:pt x="13884" y="2888"/>
                  <a:pt x="12751" y="-457"/>
                  <a:pt x="10324" y="50"/>
                </a:cubicBezTo>
                <a:cubicBezTo>
                  <a:pt x="7896" y="558"/>
                  <a:pt x="6361" y="9550"/>
                  <a:pt x="5061" y="13995"/>
                </a:cubicBezTo>
                <a:cubicBezTo>
                  <a:pt x="3761" y="18439"/>
                  <a:pt x="1953" y="20281"/>
                  <a:pt x="0" y="21143"/>
                </a:cubicBezTo>
                <a:close/>
                <a:moveTo>
                  <a:pt x="0" y="21143"/>
                </a:moveTo>
              </a:path>
            </a:pathLst>
          </a:custGeom>
          <a:solidFill>
            <a:schemeClr val="accent6">
              <a:alpha val="49803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6802277" y="1851755"/>
            <a:ext cx="452843" cy="45284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795199" y="3652714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</p:txBody>
      </p:sp>
      <p:sp>
        <p:nvSpPr>
          <p:cNvPr id="325" name="Shape 325"/>
          <p:cNvSpPr/>
          <p:nvPr/>
        </p:nvSpPr>
        <p:spPr>
          <a:xfrm>
            <a:off x="529225" y="3887475"/>
            <a:ext cx="13794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professionalism and lorem to</a:t>
            </a:r>
            <a:endParaRPr sz="1100"/>
          </a:p>
        </p:txBody>
      </p:sp>
      <p:sp>
        <p:nvSpPr>
          <p:cNvPr id="326" name="Shape 326"/>
          <p:cNvSpPr/>
          <p:nvPr/>
        </p:nvSpPr>
        <p:spPr>
          <a:xfrm>
            <a:off x="2471747" y="3652714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</p:txBody>
      </p:sp>
      <p:sp>
        <p:nvSpPr>
          <p:cNvPr id="327" name="Shape 327"/>
          <p:cNvSpPr/>
          <p:nvPr/>
        </p:nvSpPr>
        <p:spPr>
          <a:xfrm>
            <a:off x="2244000" y="3887475"/>
            <a:ext cx="13029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professionalism and lorem to</a:t>
            </a:r>
            <a:endParaRPr sz="1100"/>
          </a:p>
        </p:txBody>
      </p:sp>
      <p:sp>
        <p:nvSpPr>
          <p:cNvPr id="328" name="Shape 328"/>
          <p:cNvSpPr/>
          <p:nvPr/>
        </p:nvSpPr>
        <p:spPr>
          <a:xfrm>
            <a:off x="4148296" y="3652714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</p:txBody>
      </p:sp>
      <p:sp>
        <p:nvSpPr>
          <p:cNvPr id="329" name="Shape 329"/>
          <p:cNvSpPr/>
          <p:nvPr/>
        </p:nvSpPr>
        <p:spPr>
          <a:xfrm>
            <a:off x="3920600" y="3887475"/>
            <a:ext cx="13029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professionalism and lorem to</a:t>
            </a:r>
            <a:endParaRPr sz="1100"/>
          </a:p>
        </p:txBody>
      </p:sp>
      <p:sp>
        <p:nvSpPr>
          <p:cNvPr id="330" name="Shape 330"/>
          <p:cNvSpPr/>
          <p:nvPr/>
        </p:nvSpPr>
        <p:spPr>
          <a:xfrm>
            <a:off x="5824844" y="3652714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</p:txBody>
      </p:sp>
      <p:sp>
        <p:nvSpPr>
          <p:cNvPr id="331" name="Shape 331"/>
          <p:cNvSpPr/>
          <p:nvPr/>
        </p:nvSpPr>
        <p:spPr>
          <a:xfrm>
            <a:off x="5597100" y="3887475"/>
            <a:ext cx="13029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professionalism and lorem to</a:t>
            </a:r>
            <a:endParaRPr sz="1100"/>
          </a:p>
        </p:txBody>
      </p:sp>
      <p:sp>
        <p:nvSpPr>
          <p:cNvPr id="332" name="Shape 332"/>
          <p:cNvSpPr/>
          <p:nvPr/>
        </p:nvSpPr>
        <p:spPr>
          <a:xfrm>
            <a:off x="7501395" y="3652714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</p:txBody>
      </p:sp>
      <p:sp>
        <p:nvSpPr>
          <p:cNvPr id="333" name="Shape 333"/>
          <p:cNvSpPr/>
          <p:nvPr/>
        </p:nvSpPr>
        <p:spPr>
          <a:xfrm>
            <a:off x="7273650" y="3887475"/>
            <a:ext cx="13029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professionalism and lorem to</a:t>
            </a:r>
            <a:endParaRPr sz="1100"/>
          </a:p>
        </p:txBody>
      </p:sp>
      <p:sp>
        <p:nvSpPr>
          <p:cNvPr id="334" name="Shape 334"/>
          <p:cNvSpPr/>
          <p:nvPr/>
        </p:nvSpPr>
        <p:spPr>
          <a:xfrm>
            <a:off x="5670986" y="2893888"/>
            <a:ext cx="320860" cy="243528"/>
          </a:xfrm>
          <a:custGeom>
            <a:pathLst>
              <a:path extrusionOk="0" h="21600" w="21600">
                <a:moveTo>
                  <a:pt x="10800" y="10944"/>
                </a:moveTo>
                <a:lnTo>
                  <a:pt x="3554" y="2862"/>
                </a:lnTo>
                <a:lnTo>
                  <a:pt x="18046" y="2862"/>
                </a:lnTo>
                <a:cubicBezTo>
                  <a:pt x="18046" y="2862"/>
                  <a:pt x="10800" y="10944"/>
                  <a:pt x="10800" y="10944"/>
                </a:cubicBezTo>
                <a:close/>
                <a:moveTo>
                  <a:pt x="19036" y="18738"/>
                </a:moveTo>
                <a:lnTo>
                  <a:pt x="2564" y="18738"/>
                </a:lnTo>
                <a:cubicBezTo>
                  <a:pt x="2356" y="18738"/>
                  <a:pt x="2173" y="18561"/>
                  <a:pt x="2173" y="18358"/>
                </a:cubicBezTo>
                <a:lnTo>
                  <a:pt x="2173" y="5242"/>
                </a:lnTo>
                <a:lnTo>
                  <a:pt x="9624" y="13522"/>
                </a:lnTo>
                <a:cubicBezTo>
                  <a:pt x="9777" y="13692"/>
                  <a:pt x="9970" y="13786"/>
                  <a:pt x="10170" y="13786"/>
                </a:cubicBezTo>
                <a:lnTo>
                  <a:pt x="11429" y="13786"/>
                </a:lnTo>
                <a:cubicBezTo>
                  <a:pt x="11629" y="13786"/>
                  <a:pt x="11823" y="13692"/>
                  <a:pt x="11976" y="13522"/>
                </a:cubicBezTo>
                <a:lnTo>
                  <a:pt x="19427" y="5241"/>
                </a:lnTo>
                <a:lnTo>
                  <a:pt x="19427" y="18358"/>
                </a:lnTo>
                <a:cubicBezTo>
                  <a:pt x="19426" y="18561"/>
                  <a:pt x="19244" y="18738"/>
                  <a:pt x="19036" y="18738"/>
                </a:cubicBezTo>
                <a:cubicBezTo>
                  <a:pt x="19036" y="18738"/>
                  <a:pt x="19036" y="18738"/>
                  <a:pt x="19036" y="18738"/>
                </a:cubicBezTo>
                <a:close/>
                <a:moveTo>
                  <a:pt x="19036" y="0"/>
                </a:moveTo>
                <a:lnTo>
                  <a:pt x="2564" y="0"/>
                </a:lnTo>
                <a:cubicBezTo>
                  <a:pt x="1150" y="0"/>
                  <a:pt x="0" y="1455"/>
                  <a:pt x="0" y="3242"/>
                </a:cubicBezTo>
                <a:lnTo>
                  <a:pt x="0" y="18358"/>
                </a:lnTo>
                <a:cubicBezTo>
                  <a:pt x="0" y="20146"/>
                  <a:pt x="1150" y="21600"/>
                  <a:pt x="2564" y="21600"/>
                </a:cubicBezTo>
                <a:lnTo>
                  <a:pt x="19036" y="21600"/>
                </a:lnTo>
                <a:cubicBezTo>
                  <a:pt x="20450" y="21600"/>
                  <a:pt x="21600" y="20146"/>
                  <a:pt x="21600" y="18358"/>
                </a:cubicBezTo>
                <a:lnTo>
                  <a:pt x="21600" y="3242"/>
                </a:lnTo>
                <a:cubicBezTo>
                  <a:pt x="21600" y="1455"/>
                  <a:pt x="20450" y="0"/>
                  <a:pt x="19036" y="0"/>
                </a:cubicBezTo>
                <a:cubicBezTo>
                  <a:pt x="19036" y="0"/>
                  <a:pt x="19036" y="0"/>
                  <a:pt x="19036" y="0"/>
                </a:cubicBezTo>
                <a:close/>
                <a:moveTo>
                  <a:pt x="19036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4455316" y="2853953"/>
            <a:ext cx="323686" cy="323399"/>
          </a:xfrm>
          <a:custGeom>
            <a:pathLst>
              <a:path extrusionOk="0" h="21600" w="2156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Shape 336"/>
          <p:cNvSpPr/>
          <p:nvPr/>
        </p:nvSpPr>
        <p:spPr>
          <a:xfrm>
            <a:off x="6882247" y="2869201"/>
            <a:ext cx="292904" cy="292903"/>
          </a:xfrm>
          <a:custGeom>
            <a:pathLst>
              <a:path extrusionOk="0" h="21576" w="21552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Shape 337"/>
          <p:cNvSpPr/>
          <p:nvPr/>
        </p:nvSpPr>
        <p:spPr>
          <a:xfrm>
            <a:off x="3171965" y="2858058"/>
            <a:ext cx="315189" cy="315189"/>
          </a:xfrm>
          <a:custGeom>
            <a:pathLst>
              <a:path extrusionOk="0" h="21404" w="21403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Shape 338"/>
          <p:cNvSpPr/>
          <p:nvPr/>
        </p:nvSpPr>
        <p:spPr>
          <a:xfrm>
            <a:off x="1993851" y="2840191"/>
            <a:ext cx="242901" cy="350923"/>
          </a:xfrm>
          <a:custGeom>
            <a:pathLst>
              <a:path extrusionOk="0" h="21600" w="21600">
                <a:moveTo>
                  <a:pt x="9000" y="9554"/>
                </a:moveTo>
                <a:cubicBezTo>
                  <a:pt x="9000" y="9676"/>
                  <a:pt x="8943" y="9774"/>
                  <a:pt x="8831" y="9853"/>
                </a:cubicBezTo>
                <a:cubicBezTo>
                  <a:pt x="8719" y="9931"/>
                  <a:pt x="8575" y="9970"/>
                  <a:pt x="8399" y="9970"/>
                </a:cubicBezTo>
                <a:cubicBezTo>
                  <a:pt x="8226" y="9970"/>
                  <a:pt x="8082" y="9931"/>
                  <a:pt x="7968" y="9853"/>
                </a:cubicBezTo>
                <a:cubicBezTo>
                  <a:pt x="7856" y="9775"/>
                  <a:pt x="7799" y="9676"/>
                  <a:pt x="7799" y="9554"/>
                </a:cubicBezTo>
                <a:lnTo>
                  <a:pt x="7799" y="3739"/>
                </a:lnTo>
                <a:cubicBezTo>
                  <a:pt x="7799" y="3617"/>
                  <a:pt x="7856" y="3518"/>
                  <a:pt x="7968" y="3440"/>
                </a:cubicBezTo>
                <a:cubicBezTo>
                  <a:pt x="8082" y="3362"/>
                  <a:pt x="8226" y="3323"/>
                  <a:pt x="8399" y="3323"/>
                </a:cubicBezTo>
                <a:cubicBezTo>
                  <a:pt x="8575" y="3323"/>
                  <a:pt x="8719" y="3362"/>
                  <a:pt x="8831" y="3440"/>
                </a:cubicBezTo>
                <a:cubicBezTo>
                  <a:pt x="8943" y="3518"/>
                  <a:pt x="9000" y="3617"/>
                  <a:pt x="9000" y="3739"/>
                </a:cubicBezTo>
                <a:cubicBezTo>
                  <a:pt x="9000" y="3739"/>
                  <a:pt x="9000" y="9554"/>
                  <a:pt x="9000" y="9554"/>
                </a:cubicBezTo>
                <a:close/>
                <a:moveTo>
                  <a:pt x="20128" y="11248"/>
                </a:moveTo>
                <a:cubicBezTo>
                  <a:pt x="19147" y="10396"/>
                  <a:pt x="18038" y="9970"/>
                  <a:pt x="16799" y="9970"/>
                </a:cubicBezTo>
                <a:lnTo>
                  <a:pt x="16799" y="3323"/>
                </a:lnTo>
                <a:cubicBezTo>
                  <a:pt x="17450" y="3323"/>
                  <a:pt x="18012" y="3158"/>
                  <a:pt x="18487" y="2830"/>
                </a:cubicBezTo>
                <a:cubicBezTo>
                  <a:pt x="18962" y="2501"/>
                  <a:pt x="19200" y="2111"/>
                  <a:pt x="19200" y="1662"/>
                </a:cubicBezTo>
                <a:cubicBezTo>
                  <a:pt x="19200" y="1211"/>
                  <a:pt x="18962" y="822"/>
                  <a:pt x="18487" y="493"/>
                </a:cubicBezTo>
                <a:cubicBezTo>
                  <a:pt x="18012" y="164"/>
                  <a:pt x="17450" y="0"/>
                  <a:pt x="16799" y="0"/>
                </a:cubicBezTo>
                <a:lnTo>
                  <a:pt x="4801" y="0"/>
                </a:lnTo>
                <a:cubicBezTo>
                  <a:pt x="4150" y="0"/>
                  <a:pt x="3587" y="164"/>
                  <a:pt x="3112" y="493"/>
                </a:cubicBezTo>
                <a:cubicBezTo>
                  <a:pt x="2637" y="822"/>
                  <a:pt x="2400" y="1211"/>
                  <a:pt x="2400" y="1662"/>
                </a:cubicBezTo>
                <a:cubicBezTo>
                  <a:pt x="2400" y="2111"/>
                  <a:pt x="2637" y="2501"/>
                  <a:pt x="3112" y="2830"/>
                </a:cubicBezTo>
                <a:cubicBezTo>
                  <a:pt x="3587" y="3158"/>
                  <a:pt x="4150" y="3323"/>
                  <a:pt x="4801" y="3323"/>
                </a:cubicBezTo>
                <a:lnTo>
                  <a:pt x="4801" y="9970"/>
                </a:lnTo>
                <a:cubicBezTo>
                  <a:pt x="3562" y="9970"/>
                  <a:pt x="2453" y="10396"/>
                  <a:pt x="1472" y="11248"/>
                </a:cubicBezTo>
                <a:cubicBezTo>
                  <a:pt x="491" y="12100"/>
                  <a:pt x="0" y="13059"/>
                  <a:pt x="0" y="14123"/>
                </a:cubicBezTo>
                <a:cubicBezTo>
                  <a:pt x="0" y="14348"/>
                  <a:pt x="119" y="14543"/>
                  <a:pt x="356" y="14707"/>
                </a:cubicBezTo>
                <a:cubicBezTo>
                  <a:pt x="594" y="14872"/>
                  <a:pt x="875" y="14954"/>
                  <a:pt x="1200" y="14954"/>
                </a:cubicBezTo>
                <a:lnTo>
                  <a:pt x="8775" y="14954"/>
                </a:lnTo>
                <a:lnTo>
                  <a:pt x="10200" y="21250"/>
                </a:lnTo>
                <a:cubicBezTo>
                  <a:pt x="10263" y="21484"/>
                  <a:pt x="10463" y="21600"/>
                  <a:pt x="10800" y="21600"/>
                </a:cubicBezTo>
                <a:lnTo>
                  <a:pt x="10819" y="21600"/>
                </a:lnTo>
                <a:cubicBezTo>
                  <a:pt x="10968" y="21600"/>
                  <a:pt x="11097" y="21564"/>
                  <a:pt x="11203" y="21491"/>
                </a:cubicBezTo>
                <a:cubicBezTo>
                  <a:pt x="11309" y="21417"/>
                  <a:pt x="11375" y="21328"/>
                  <a:pt x="11400" y="21224"/>
                </a:cubicBezTo>
                <a:lnTo>
                  <a:pt x="12356" y="14954"/>
                </a:lnTo>
                <a:lnTo>
                  <a:pt x="20400" y="14954"/>
                </a:lnTo>
                <a:cubicBezTo>
                  <a:pt x="20725" y="14954"/>
                  <a:pt x="21007" y="14872"/>
                  <a:pt x="21244" y="14707"/>
                </a:cubicBezTo>
                <a:cubicBezTo>
                  <a:pt x="21481" y="14543"/>
                  <a:pt x="21600" y="14348"/>
                  <a:pt x="21600" y="14123"/>
                </a:cubicBezTo>
                <a:cubicBezTo>
                  <a:pt x="21600" y="13059"/>
                  <a:pt x="21109" y="12100"/>
                  <a:pt x="20128" y="11248"/>
                </a:cubicBezTo>
                <a:cubicBezTo>
                  <a:pt x="20128" y="11248"/>
                  <a:pt x="20128" y="11248"/>
                  <a:pt x="20128" y="11248"/>
                </a:cubicBezTo>
                <a:close/>
                <a:moveTo>
                  <a:pt x="20128" y="11248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Shape 339"/>
          <p:cNvSpPr txBox="1"/>
          <p:nvPr/>
        </p:nvSpPr>
        <p:spPr>
          <a:xfrm>
            <a:off x="1908572" y="1962759"/>
            <a:ext cx="41335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1100"/>
          </a:p>
        </p:txBody>
      </p:sp>
      <p:sp>
        <p:nvSpPr>
          <p:cNvPr id="340" name="Shape 340"/>
          <p:cNvSpPr txBox="1"/>
          <p:nvPr/>
        </p:nvSpPr>
        <p:spPr>
          <a:xfrm>
            <a:off x="3122285" y="1491051"/>
            <a:ext cx="41335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1100"/>
          </a:p>
        </p:txBody>
      </p:sp>
      <p:sp>
        <p:nvSpPr>
          <p:cNvPr id="341" name="Shape 341"/>
          <p:cNvSpPr txBox="1"/>
          <p:nvPr/>
        </p:nvSpPr>
        <p:spPr>
          <a:xfrm>
            <a:off x="4410481" y="1038208"/>
            <a:ext cx="41335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1100"/>
          </a:p>
        </p:txBody>
      </p:sp>
      <p:sp>
        <p:nvSpPr>
          <p:cNvPr id="342" name="Shape 342"/>
          <p:cNvSpPr txBox="1"/>
          <p:nvPr/>
        </p:nvSpPr>
        <p:spPr>
          <a:xfrm>
            <a:off x="5626385" y="1488504"/>
            <a:ext cx="41335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1100"/>
          </a:p>
        </p:txBody>
      </p:sp>
      <p:sp>
        <p:nvSpPr>
          <p:cNvPr id="343" name="Shape 343"/>
          <p:cNvSpPr txBox="1"/>
          <p:nvPr/>
        </p:nvSpPr>
        <p:spPr>
          <a:xfrm>
            <a:off x="6822019" y="1962758"/>
            <a:ext cx="41335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2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5033963" y="1696640"/>
            <a:ext cx="2596754" cy="2013347"/>
          </a:xfrm>
          <a:custGeom>
            <a:pathLst>
              <a:path extrusionOk="0" h="505" w="652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rgbClr val="6A962C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/>
          <p:nvPr/>
        </p:nvSpPr>
        <p:spPr>
          <a:xfrm>
            <a:off x="4715931" y="1433513"/>
            <a:ext cx="2138833" cy="1650206"/>
          </a:xfrm>
          <a:custGeom>
            <a:pathLst>
              <a:path extrusionOk="0" h="2200275" w="2851777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2" name="Shape 352"/>
          <p:cNvGrpSpPr/>
          <p:nvPr/>
        </p:nvGrpSpPr>
        <p:grpSpPr>
          <a:xfrm>
            <a:off x="1737122" y="1612106"/>
            <a:ext cx="3240881" cy="1188244"/>
            <a:chOff x="2316163" y="2290763"/>
            <a:chExt cx="4321175" cy="1584325"/>
          </a:xfrm>
        </p:grpSpPr>
        <p:sp>
          <p:nvSpPr>
            <p:cNvPr id="353" name="Shape 353"/>
            <p:cNvSpPr/>
            <p:nvPr/>
          </p:nvSpPr>
          <p:spPr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6170613" y="3854450"/>
              <a:ext cx="20638" cy="20638"/>
            </a:xfrm>
            <a:custGeom>
              <a:pathLst>
                <a:path extrusionOk="0" h="13" w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2316163" y="2290763"/>
              <a:ext cx="4262438" cy="1584325"/>
            </a:xfrm>
            <a:custGeom>
              <a:pathLst>
                <a:path extrusionOk="0" h="298" w="803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6616700" y="2290763"/>
              <a:ext cx="20638" cy="22225"/>
            </a:xfrm>
            <a:custGeom>
              <a:pathLst>
                <a:path extrusionOk="0" h="14" w="13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8" name="Shape 358"/>
          <p:cNvSpPr/>
          <p:nvPr/>
        </p:nvSpPr>
        <p:spPr>
          <a:xfrm>
            <a:off x="2438589" y="1906145"/>
            <a:ext cx="1575875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THANKS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FOR WATCHING</a:t>
            </a:r>
            <a:endParaRPr sz="1100"/>
          </a:p>
        </p:txBody>
      </p:sp>
      <p:sp>
        <p:nvSpPr>
          <p:cNvPr id="359" name="Shape 359"/>
          <p:cNvSpPr/>
          <p:nvPr/>
        </p:nvSpPr>
        <p:spPr>
          <a:xfrm>
            <a:off x="4866379" y="1934272"/>
            <a:ext cx="1837937" cy="6607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6A962C"/>
                </a:solidFill>
                <a:latin typeface="Avenir"/>
                <a:ea typeface="Avenir"/>
                <a:cs typeface="Avenir"/>
                <a:sym typeface="Avenir"/>
              </a:rPr>
              <a:t>HAVE A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6A962C"/>
                </a:solidFill>
                <a:latin typeface="Avenir"/>
                <a:ea typeface="Avenir"/>
                <a:cs typeface="Avenir"/>
                <a:sym typeface="Avenir"/>
              </a:rPr>
              <a:t>QUESTION?</a:t>
            </a:r>
            <a:endParaRPr sz="1100"/>
          </a:p>
        </p:txBody>
      </p:sp>
      <p:sp>
        <p:nvSpPr>
          <p:cNvPr id="360" name="Shape 360"/>
          <p:cNvSpPr/>
          <p:nvPr>
            <p:ph idx="2" type="pic"/>
          </p:nvPr>
        </p:nvSpPr>
        <p:spPr>
          <a:xfrm>
            <a:off x="-1" y="0"/>
            <a:ext cx="91428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me_Master">
  <a:themeElements>
    <a:clrScheme name="Custom 44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37021"/>
      </a:accent2>
      <a:accent3>
        <a:srgbClr val="009E72"/>
      </a:accent3>
      <a:accent4>
        <a:srgbClr val="5FC8D7"/>
      </a:accent4>
      <a:accent5>
        <a:srgbClr val="ED1C24"/>
      </a:accent5>
      <a:accent6>
        <a:srgbClr val="8DC63F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